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72" r:id="rId2"/>
    <p:sldId id="268" r:id="rId3"/>
    <p:sldId id="282" r:id="rId4"/>
    <p:sldId id="283" r:id="rId5"/>
    <p:sldId id="270" r:id="rId6"/>
    <p:sldId id="279" r:id="rId7"/>
    <p:sldId id="289" r:id="rId8"/>
    <p:sldId id="298" r:id="rId9"/>
    <p:sldId id="274" r:id="rId10"/>
    <p:sldId id="299" r:id="rId11"/>
    <p:sldId id="291" r:id="rId12"/>
    <p:sldId id="292" r:id="rId13"/>
    <p:sldId id="300" r:id="rId14"/>
    <p:sldId id="302" r:id="rId15"/>
    <p:sldId id="301" r:id="rId16"/>
    <p:sldId id="303" r:id="rId17"/>
    <p:sldId id="304" r:id="rId18"/>
    <p:sldId id="285" r:id="rId19"/>
    <p:sldId id="267" r:id="rId20"/>
    <p:sldId id="273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  <a:srgbClr val="004760"/>
    <a:srgbClr val="005D7E"/>
    <a:srgbClr val="F0EDE8"/>
    <a:srgbClr val="B19686"/>
    <a:srgbClr val="D0C8BE"/>
    <a:srgbClr val="E4E41C"/>
    <a:srgbClr val="496356"/>
    <a:srgbClr val="6A7E75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0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10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B2AABD-BF25-4A6D-A1D0-79908927F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B832-D7BB-45B4-8ADB-FA3F1BE522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90F08-54D9-4538-906C-CC83B54166C9}" type="datetimeFigureOut">
              <a:rPr lang="id-ID" smtClean="0"/>
              <a:t>28/02/22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AF4D2-58B0-4928-9C6C-86C214701C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2080-FE04-4E63-9ABB-99E3088612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E2E02-7EDC-447C-8818-7C4ED6167A6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423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05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68800" y="1110660"/>
            <a:ext cx="2082800" cy="2165940"/>
          </a:xfrm>
          <a:custGeom>
            <a:avLst/>
            <a:gdLst>
              <a:gd name="connsiteX0" fmla="*/ 0 w 2436476"/>
              <a:gd name="connsiteY0" fmla="*/ 0 h 2679700"/>
              <a:gd name="connsiteX1" fmla="*/ 2436476 w 2436476"/>
              <a:gd name="connsiteY1" fmla="*/ 0 h 2679700"/>
              <a:gd name="connsiteX2" fmla="*/ 2436476 w 2436476"/>
              <a:gd name="connsiteY2" fmla="*/ 2679700 h 2679700"/>
              <a:gd name="connsiteX3" fmla="*/ 0 w 2436476"/>
              <a:gd name="connsiteY3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76" h="2679700">
                <a:moveTo>
                  <a:pt x="0" y="0"/>
                </a:moveTo>
                <a:lnTo>
                  <a:pt x="2436476" y="0"/>
                </a:lnTo>
                <a:lnTo>
                  <a:pt x="2436476" y="2679700"/>
                </a:lnTo>
                <a:lnTo>
                  <a:pt x="0" y="2679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4200" y="1110660"/>
            <a:ext cx="2082800" cy="2165940"/>
          </a:xfrm>
          <a:custGeom>
            <a:avLst/>
            <a:gdLst>
              <a:gd name="connsiteX0" fmla="*/ 0 w 2436476"/>
              <a:gd name="connsiteY0" fmla="*/ 0 h 2679700"/>
              <a:gd name="connsiteX1" fmla="*/ 2436476 w 2436476"/>
              <a:gd name="connsiteY1" fmla="*/ 0 h 2679700"/>
              <a:gd name="connsiteX2" fmla="*/ 2436476 w 2436476"/>
              <a:gd name="connsiteY2" fmla="*/ 2679700 h 2679700"/>
              <a:gd name="connsiteX3" fmla="*/ 0 w 2436476"/>
              <a:gd name="connsiteY3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76" h="2679700">
                <a:moveTo>
                  <a:pt x="0" y="0"/>
                </a:moveTo>
                <a:lnTo>
                  <a:pt x="2436476" y="0"/>
                </a:lnTo>
                <a:lnTo>
                  <a:pt x="2436476" y="2679700"/>
                </a:lnTo>
                <a:lnTo>
                  <a:pt x="0" y="2679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99600" y="1119890"/>
            <a:ext cx="2082800" cy="2165940"/>
          </a:xfrm>
          <a:custGeom>
            <a:avLst/>
            <a:gdLst>
              <a:gd name="connsiteX0" fmla="*/ 0 w 2436476"/>
              <a:gd name="connsiteY0" fmla="*/ 0 h 2679700"/>
              <a:gd name="connsiteX1" fmla="*/ 2436476 w 2436476"/>
              <a:gd name="connsiteY1" fmla="*/ 0 h 2679700"/>
              <a:gd name="connsiteX2" fmla="*/ 2436476 w 2436476"/>
              <a:gd name="connsiteY2" fmla="*/ 2679700 h 2679700"/>
              <a:gd name="connsiteX3" fmla="*/ 0 w 2436476"/>
              <a:gd name="connsiteY3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76" h="2679700">
                <a:moveTo>
                  <a:pt x="0" y="0"/>
                </a:moveTo>
                <a:lnTo>
                  <a:pt x="2436476" y="0"/>
                </a:lnTo>
                <a:lnTo>
                  <a:pt x="2436476" y="2679700"/>
                </a:lnTo>
                <a:lnTo>
                  <a:pt x="0" y="2679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648200"/>
            <a:ext cx="12192000" cy="2209798"/>
          </a:xfrm>
          <a:custGeom>
            <a:avLst/>
            <a:gdLst>
              <a:gd name="connsiteX0" fmla="*/ 12192000 w 12192000"/>
              <a:gd name="connsiteY0" fmla="*/ 0 h 2209798"/>
              <a:gd name="connsiteX1" fmla="*/ 12192000 w 12192000"/>
              <a:gd name="connsiteY1" fmla="*/ 2209798 h 2209798"/>
              <a:gd name="connsiteX2" fmla="*/ 0 w 12192000"/>
              <a:gd name="connsiteY2" fmla="*/ 2209798 h 2209798"/>
              <a:gd name="connsiteX3" fmla="*/ 0 w 12192000"/>
              <a:gd name="connsiteY3" fmla="*/ 1435425 h 2209798"/>
              <a:gd name="connsiteX4" fmla="*/ 6756399 w 12192000"/>
              <a:gd name="connsiteY4" fmla="*/ 698825 h 2209798"/>
              <a:gd name="connsiteX5" fmla="*/ 12192000 w 12192000"/>
              <a:gd name="connsiteY5" fmla="*/ 0 h 220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209798">
                <a:moveTo>
                  <a:pt x="12192000" y="0"/>
                </a:moveTo>
                <a:lnTo>
                  <a:pt x="12192000" y="2209798"/>
                </a:lnTo>
                <a:lnTo>
                  <a:pt x="0" y="2209798"/>
                </a:lnTo>
                <a:lnTo>
                  <a:pt x="0" y="1435425"/>
                </a:lnTo>
                <a:cubicBezTo>
                  <a:pt x="1756833" y="714565"/>
                  <a:pt x="2540000" y="-365152"/>
                  <a:pt x="6756399" y="698825"/>
                </a:cubicBezTo>
                <a:cubicBezTo>
                  <a:pt x="10972800" y="1762802"/>
                  <a:pt x="10951633" y="280160"/>
                  <a:pt x="12192000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49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340B16-8460-435F-8247-2E6863891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" y="0"/>
            <a:ext cx="3480621" cy="6858000"/>
          </a:xfrm>
          <a:custGeom>
            <a:avLst/>
            <a:gdLst>
              <a:gd name="connsiteX0" fmla="*/ 0 w 4306528"/>
              <a:gd name="connsiteY0" fmla="*/ 0 h 6858000"/>
              <a:gd name="connsiteX1" fmla="*/ 2864472 w 4306528"/>
              <a:gd name="connsiteY1" fmla="*/ 0 h 6858000"/>
              <a:gd name="connsiteX2" fmla="*/ 3163099 w 4306528"/>
              <a:gd name="connsiteY2" fmla="*/ 213274 h 6858000"/>
              <a:gd name="connsiteX3" fmla="*/ 4212831 w 4306528"/>
              <a:gd name="connsiteY3" fmla="*/ 1673099 h 6858000"/>
              <a:gd name="connsiteX4" fmla="*/ 4226326 w 4306528"/>
              <a:gd name="connsiteY4" fmla="*/ 1742193 h 6858000"/>
              <a:gd name="connsiteX5" fmla="*/ 4236743 w 4306528"/>
              <a:gd name="connsiteY5" fmla="*/ 1771046 h 6858000"/>
              <a:gd name="connsiteX6" fmla="*/ 2024618 w 4306528"/>
              <a:gd name="connsiteY6" fmla="*/ 4835240 h 6858000"/>
              <a:gd name="connsiteX7" fmla="*/ 1531847 w 4306528"/>
              <a:gd name="connsiteY7" fmla="*/ 6839089 h 6858000"/>
              <a:gd name="connsiteX8" fmla="*/ 1553781 w 4306528"/>
              <a:gd name="connsiteY8" fmla="*/ 6858000 h 6858000"/>
              <a:gd name="connsiteX9" fmla="*/ 0 w 43065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6528" h="6858000">
                <a:moveTo>
                  <a:pt x="0" y="0"/>
                </a:moveTo>
                <a:lnTo>
                  <a:pt x="2864472" y="0"/>
                </a:lnTo>
                <a:lnTo>
                  <a:pt x="3163099" y="213274"/>
                </a:lnTo>
                <a:cubicBezTo>
                  <a:pt x="3714881" y="656054"/>
                  <a:pt x="4088856" y="1206107"/>
                  <a:pt x="4212831" y="1673099"/>
                </a:cubicBezTo>
                <a:lnTo>
                  <a:pt x="4226326" y="1742193"/>
                </a:lnTo>
                <a:lnTo>
                  <a:pt x="4236743" y="1771046"/>
                </a:lnTo>
                <a:cubicBezTo>
                  <a:pt x="4522604" y="2761187"/>
                  <a:pt x="3958166" y="3993527"/>
                  <a:pt x="2024618" y="4835240"/>
                </a:cubicBezTo>
                <a:cubicBezTo>
                  <a:pt x="597474" y="5456505"/>
                  <a:pt x="819969" y="6188248"/>
                  <a:pt x="1531847" y="6839089"/>
                </a:cubicBezTo>
                <a:lnTo>
                  <a:pt x="1553781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4255" y="3912827"/>
            <a:ext cx="2196426" cy="2415686"/>
          </a:xfrm>
          <a:custGeom>
            <a:avLst/>
            <a:gdLst>
              <a:gd name="connsiteX0" fmla="*/ 0 w 2436476"/>
              <a:gd name="connsiteY0" fmla="*/ 0 h 2679700"/>
              <a:gd name="connsiteX1" fmla="*/ 2436476 w 2436476"/>
              <a:gd name="connsiteY1" fmla="*/ 0 h 2679700"/>
              <a:gd name="connsiteX2" fmla="*/ 2436476 w 2436476"/>
              <a:gd name="connsiteY2" fmla="*/ 2679700 h 2679700"/>
              <a:gd name="connsiteX3" fmla="*/ 0 w 2436476"/>
              <a:gd name="connsiteY3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76" h="2679700">
                <a:moveTo>
                  <a:pt x="0" y="0"/>
                </a:moveTo>
                <a:lnTo>
                  <a:pt x="2436476" y="0"/>
                </a:lnTo>
                <a:lnTo>
                  <a:pt x="2436476" y="2679700"/>
                </a:lnTo>
                <a:lnTo>
                  <a:pt x="0" y="2679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CC591A-08C4-4808-8BA6-C8C55D9D35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69751" y="3912828"/>
            <a:ext cx="2196426" cy="2415686"/>
          </a:xfrm>
          <a:custGeom>
            <a:avLst/>
            <a:gdLst>
              <a:gd name="connsiteX0" fmla="*/ 0 w 2436476"/>
              <a:gd name="connsiteY0" fmla="*/ 0 h 2679700"/>
              <a:gd name="connsiteX1" fmla="*/ 2436476 w 2436476"/>
              <a:gd name="connsiteY1" fmla="*/ 0 h 2679700"/>
              <a:gd name="connsiteX2" fmla="*/ 2436476 w 2436476"/>
              <a:gd name="connsiteY2" fmla="*/ 2679700 h 2679700"/>
              <a:gd name="connsiteX3" fmla="*/ 0 w 2436476"/>
              <a:gd name="connsiteY3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76" h="2679700">
                <a:moveTo>
                  <a:pt x="0" y="0"/>
                </a:moveTo>
                <a:lnTo>
                  <a:pt x="2436476" y="0"/>
                </a:lnTo>
                <a:lnTo>
                  <a:pt x="2436476" y="2679700"/>
                </a:lnTo>
                <a:lnTo>
                  <a:pt x="0" y="2679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8759" y="3912827"/>
            <a:ext cx="2196426" cy="2415686"/>
          </a:xfrm>
          <a:custGeom>
            <a:avLst/>
            <a:gdLst>
              <a:gd name="connsiteX0" fmla="*/ 0 w 2436476"/>
              <a:gd name="connsiteY0" fmla="*/ 0 h 2679700"/>
              <a:gd name="connsiteX1" fmla="*/ 2436476 w 2436476"/>
              <a:gd name="connsiteY1" fmla="*/ 0 h 2679700"/>
              <a:gd name="connsiteX2" fmla="*/ 2436476 w 2436476"/>
              <a:gd name="connsiteY2" fmla="*/ 2679700 h 2679700"/>
              <a:gd name="connsiteX3" fmla="*/ 0 w 2436476"/>
              <a:gd name="connsiteY3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76" h="2679700">
                <a:moveTo>
                  <a:pt x="0" y="0"/>
                </a:moveTo>
                <a:lnTo>
                  <a:pt x="2436476" y="0"/>
                </a:lnTo>
                <a:lnTo>
                  <a:pt x="2436476" y="2679700"/>
                </a:lnTo>
                <a:lnTo>
                  <a:pt x="0" y="2679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2874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8340B16-8460-435F-8247-2E6863891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" y="2"/>
            <a:ext cx="12192001" cy="3480621"/>
          </a:xfrm>
          <a:custGeom>
            <a:avLst/>
            <a:gdLst>
              <a:gd name="connsiteX0" fmla="*/ 0 w 12192001"/>
              <a:gd name="connsiteY0" fmla="*/ 0 h 3480621"/>
              <a:gd name="connsiteX1" fmla="*/ 12192001 w 12192001"/>
              <a:gd name="connsiteY1" fmla="*/ 0 h 3480621"/>
              <a:gd name="connsiteX2" fmla="*/ 12192001 w 12192001"/>
              <a:gd name="connsiteY2" fmla="*/ 2315123 h 3480621"/>
              <a:gd name="connsiteX3" fmla="*/ 11812848 w 12192001"/>
              <a:gd name="connsiteY3" fmla="*/ 2556479 h 3480621"/>
              <a:gd name="connsiteX4" fmla="*/ 9217603 w 12192001"/>
              <a:gd name="connsiteY4" fmla="*/ 3404893 h 3480621"/>
              <a:gd name="connsiteX5" fmla="*/ 9094769 w 12192001"/>
              <a:gd name="connsiteY5" fmla="*/ 3415800 h 3480621"/>
              <a:gd name="connsiteX6" fmla="*/ 9043475 w 12192001"/>
              <a:gd name="connsiteY6" fmla="*/ 3424220 h 3480621"/>
              <a:gd name="connsiteX7" fmla="*/ 3596018 w 12192001"/>
              <a:gd name="connsiteY7" fmla="*/ 1636336 h 3480621"/>
              <a:gd name="connsiteX8" fmla="*/ 33620 w 12192001"/>
              <a:gd name="connsiteY8" fmla="*/ 1238069 h 3480621"/>
              <a:gd name="connsiteX9" fmla="*/ 0 w 12192001"/>
              <a:gd name="connsiteY9" fmla="*/ 1255797 h 348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3480621">
                <a:moveTo>
                  <a:pt x="0" y="0"/>
                </a:moveTo>
                <a:lnTo>
                  <a:pt x="12192001" y="0"/>
                </a:lnTo>
                <a:lnTo>
                  <a:pt x="12192001" y="2315123"/>
                </a:lnTo>
                <a:lnTo>
                  <a:pt x="11812848" y="2556479"/>
                </a:lnTo>
                <a:cubicBezTo>
                  <a:pt x="11025683" y="3002440"/>
                  <a:pt x="10047811" y="3304694"/>
                  <a:pt x="9217603" y="3404893"/>
                </a:cubicBezTo>
                <a:lnTo>
                  <a:pt x="9094769" y="3415800"/>
                </a:lnTo>
                <a:lnTo>
                  <a:pt x="9043475" y="3424220"/>
                </a:lnTo>
                <a:cubicBezTo>
                  <a:pt x="7283224" y="3655258"/>
                  <a:pt x="5092397" y="3199068"/>
                  <a:pt x="3596018" y="1636336"/>
                </a:cubicBezTo>
                <a:cubicBezTo>
                  <a:pt x="2491547" y="482891"/>
                  <a:pt x="1190670" y="662715"/>
                  <a:pt x="33620" y="1238069"/>
                </a:cubicBezTo>
                <a:lnTo>
                  <a:pt x="0" y="125579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21481" y="1973827"/>
            <a:ext cx="2910348" cy="2910348"/>
          </a:xfrm>
          <a:custGeom>
            <a:avLst/>
            <a:gdLst>
              <a:gd name="connsiteX0" fmla="*/ 1455174 w 2910348"/>
              <a:gd name="connsiteY0" fmla="*/ 0 h 2910348"/>
              <a:gd name="connsiteX1" fmla="*/ 2910348 w 2910348"/>
              <a:gd name="connsiteY1" fmla="*/ 1455174 h 2910348"/>
              <a:gd name="connsiteX2" fmla="*/ 1455174 w 2910348"/>
              <a:gd name="connsiteY2" fmla="*/ 2910348 h 2910348"/>
              <a:gd name="connsiteX3" fmla="*/ 0 w 2910348"/>
              <a:gd name="connsiteY3" fmla="*/ 1455174 h 2910348"/>
              <a:gd name="connsiteX4" fmla="*/ 1455174 w 2910348"/>
              <a:gd name="connsiteY4" fmla="*/ 0 h 291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348" h="2910348">
                <a:moveTo>
                  <a:pt x="1455174" y="0"/>
                </a:moveTo>
                <a:cubicBezTo>
                  <a:pt x="2258844" y="0"/>
                  <a:pt x="2910348" y="651504"/>
                  <a:pt x="2910348" y="1455174"/>
                </a:cubicBezTo>
                <a:cubicBezTo>
                  <a:pt x="2910348" y="2258844"/>
                  <a:pt x="2258844" y="2910348"/>
                  <a:pt x="1455174" y="2910348"/>
                </a:cubicBezTo>
                <a:cubicBezTo>
                  <a:pt x="651504" y="2910348"/>
                  <a:pt x="0" y="2258844"/>
                  <a:pt x="0" y="1455174"/>
                </a:cubicBezTo>
                <a:cubicBezTo>
                  <a:pt x="0" y="651504"/>
                  <a:pt x="651504" y="0"/>
                  <a:pt x="14551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40826" y="1973825"/>
            <a:ext cx="2910348" cy="2910348"/>
          </a:xfrm>
          <a:custGeom>
            <a:avLst/>
            <a:gdLst>
              <a:gd name="connsiteX0" fmla="*/ 1455174 w 2910348"/>
              <a:gd name="connsiteY0" fmla="*/ 0 h 2910348"/>
              <a:gd name="connsiteX1" fmla="*/ 2910348 w 2910348"/>
              <a:gd name="connsiteY1" fmla="*/ 1455174 h 2910348"/>
              <a:gd name="connsiteX2" fmla="*/ 1455174 w 2910348"/>
              <a:gd name="connsiteY2" fmla="*/ 2910348 h 2910348"/>
              <a:gd name="connsiteX3" fmla="*/ 0 w 2910348"/>
              <a:gd name="connsiteY3" fmla="*/ 1455174 h 2910348"/>
              <a:gd name="connsiteX4" fmla="*/ 1455174 w 2910348"/>
              <a:gd name="connsiteY4" fmla="*/ 0 h 291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348" h="2910348">
                <a:moveTo>
                  <a:pt x="1455174" y="0"/>
                </a:moveTo>
                <a:cubicBezTo>
                  <a:pt x="2258844" y="0"/>
                  <a:pt x="2910348" y="651504"/>
                  <a:pt x="2910348" y="1455174"/>
                </a:cubicBezTo>
                <a:cubicBezTo>
                  <a:pt x="2910348" y="2258844"/>
                  <a:pt x="2258844" y="2910348"/>
                  <a:pt x="1455174" y="2910348"/>
                </a:cubicBezTo>
                <a:cubicBezTo>
                  <a:pt x="651504" y="2910348"/>
                  <a:pt x="0" y="2258844"/>
                  <a:pt x="0" y="1455174"/>
                </a:cubicBezTo>
                <a:cubicBezTo>
                  <a:pt x="0" y="651504"/>
                  <a:pt x="651504" y="0"/>
                  <a:pt x="14551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60170" y="1973826"/>
            <a:ext cx="2910348" cy="2910348"/>
          </a:xfrm>
          <a:custGeom>
            <a:avLst/>
            <a:gdLst>
              <a:gd name="connsiteX0" fmla="*/ 1455174 w 2910348"/>
              <a:gd name="connsiteY0" fmla="*/ 0 h 2910348"/>
              <a:gd name="connsiteX1" fmla="*/ 2910348 w 2910348"/>
              <a:gd name="connsiteY1" fmla="*/ 1455174 h 2910348"/>
              <a:gd name="connsiteX2" fmla="*/ 1455174 w 2910348"/>
              <a:gd name="connsiteY2" fmla="*/ 2910348 h 2910348"/>
              <a:gd name="connsiteX3" fmla="*/ 0 w 2910348"/>
              <a:gd name="connsiteY3" fmla="*/ 1455174 h 2910348"/>
              <a:gd name="connsiteX4" fmla="*/ 1455174 w 2910348"/>
              <a:gd name="connsiteY4" fmla="*/ 0 h 291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348" h="2910348">
                <a:moveTo>
                  <a:pt x="1455174" y="0"/>
                </a:moveTo>
                <a:cubicBezTo>
                  <a:pt x="2258844" y="0"/>
                  <a:pt x="2910348" y="651504"/>
                  <a:pt x="2910348" y="1455174"/>
                </a:cubicBezTo>
                <a:cubicBezTo>
                  <a:pt x="2910348" y="2258844"/>
                  <a:pt x="2258844" y="2910348"/>
                  <a:pt x="1455174" y="2910348"/>
                </a:cubicBezTo>
                <a:cubicBezTo>
                  <a:pt x="651504" y="2910348"/>
                  <a:pt x="0" y="2258844"/>
                  <a:pt x="0" y="1455174"/>
                </a:cubicBezTo>
                <a:cubicBezTo>
                  <a:pt x="0" y="651504"/>
                  <a:pt x="651504" y="0"/>
                  <a:pt x="14551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9299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40B16-8460-435F-8247-2E6863891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" y="2"/>
            <a:ext cx="12192001" cy="3480621"/>
          </a:xfrm>
          <a:custGeom>
            <a:avLst/>
            <a:gdLst>
              <a:gd name="connsiteX0" fmla="*/ 0 w 12192001"/>
              <a:gd name="connsiteY0" fmla="*/ 0 h 3480621"/>
              <a:gd name="connsiteX1" fmla="*/ 12192001 w 12192001"/>
              <a:gd name="connsiteY1" fmla="*/ 0 h 3480621"/>
              <a:gd name="connsiteX2" fmla="*/ 12192001 w 12192001"/>
              <a:gd name="connsiteY2" fmla="*/ 2315123 h 3480621"/>
              <a:gd name="connsiteX3" fmla="*/ 11812848 w 12192001"/>
              <a:gd name="connsiteY3" fmla="*/ 2556479 h 3480621"/>
              <a:gd name="connsiteX4" fmla="*/ 9217603 w 12192001"/>
              <a:gd name="connsiteY4" fmla="*/ 3404893 h 3480621"/>
              <a:gd name="connsiteX5" fmla="*/ 9094769 w 12192001"/>
              <a:gd name="connsiteY5" fmla="*/ 3415800 h 3480621"/>
              <a:gd name="connsiteX6" fmla="*/ 9043475 w 12192001"/>
              <a:gd name="connsiteY6" fmla="*/ 3424220 h 3480621"/>
              <a:gd name="connsiteX7" fmla="*/ 3596018 w 12192001"/>
              <a:gd name="connsiteY7" fmla="*/ 1636336 h 3480621"/>
              <a:gd name="connsiteX8" fmla="*/ 33620 w 12192001"/>
              <a:gd name="connsiteY8" fmla="*/ 1238069 h 3480621"/>
              <a:gd name="connsiteX9" fmla="*/ 0 w 12192001"/>
              <a:gd name="connsiteY9" fmla="*/ 1255797 h 348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3480621">
                <a:moveTo>
                  <a:pt x="0" y="0"/>
                </a:moveTo>
                <a:lnTo>
                  <a:pt x="12192001" y="0"/>
                </a:lnTo>
                <a:lnTo>
                  <a:pt x="12192001" y="2315123"/>
                </a:lnTo>
                <a:lnTo>
                  <a:pt x="11812848" y="2556479"/>
                </a:lnTo>
                <a:cubicBezTo>
                  <a:pt x="11025683" y="3002440"/>
                  <a:pt x="10047811" y="3304694"/>
                  <a:pt x="9217603" y="3404893"/>
                </a:cubicBezTo>
                <a:lnTo>
                  <a:pt x="9094769" y="3415800"/>
                </a:lnTo>
                <a:lnTo>
                  <a:pt x="9043475" y="3424220"/>
                </a:lnTo>
                <a:cubicBezTo>
                  <a:pt x="7283224" y="3655258"/>
                  <a:pt x="5092397" y="3199068"/>
                  <a:pt x="3596018" y="1636336"/>
                </a:cubicBezTo>
                <a:cubicBezTo>
                  <a:pt x="2491547" y="482891"/>
                  <a:pt x="1190670" y="662715"/>
                  <a:pt x="33620" y="1238069"/>
                </a:cubicBezTo>
                <a:lnTo>
                  <a:pt x="0" y="1255797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2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16645" y="2524432"/>
            <a:ext cx="5663381" cy="5663381"/>
          </a:xfrm>
          <a:custGeom>
            <a:avLst/>
            <a:gdLst>
              <a:gd name="connsiteX0" fmla="*/ 1455174 w 2910348"/>
              <a:gd name="connsiteY0" fmla="*/ 0 h 2910348"/>
              <a:gd name="connsiteX1" fmla="*/ 2910348 w 2910348"/>
              <a:gd name="connsiteY1" fmla="*/ 1455174 h 2910348"/>
              <a:gd name="connsiteX2" fmla="*/ 1455174 w 2910348"/>
              <a:gd name="connsiteY2" fmla="*/ 2910348 h 2910348"/>
              <a:gd name="connsiteX3" fmla="*/ 0 w 2910348"/>
              <a:gd name="connsiteY3" fmla="*/ 1455174 h 2910348"/>
              <a:gd name="connsiteX4" fmla="*/ 1455174 w 2910348"/>
              <a:gd name="connsiteY4" fmla="*/ 0 h 291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0348" h="2910348">
                <a:moveTo>
                  <a:pt x="1455174" y="0"/>
                </a:moveTo>
                <a:cubicBezTo>
                  <a:pt x="2258844" y="0"/>
                  <a:pt x="2910348" y="651504"/>
                  <a:pt x="2910348" y="1455174"/>
                </a:cubicBezTo>
                <a:cubicBezTo>
                  <a:pt x="2910348" y="2258844"/>
                  <a:pt x="2258844" y="2910348"/>
                  <a:pt x="1455174" y="2910348"/>
                </a:cubicBezTo>
                <a:cubicBezTo>
                  <a:pt x="651504" y="2910348"/>
                  <a:pt x="0" y="2258844"/>
                  <a:pt x="0" y="1455174"/>
                </a:cubicBezTo>
                <a:cubicBezTo>
                  <a:pt x="0" y="651504"/>
                  <a:pt x="651504" y="0"/>
                  <a:pt x="145517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2464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712DEDE-1075-4159-8719-B5A3B97084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1"/>
            <a:ext cx="5847736" cy="6857999"/>
          </a:xfrm>
          <a:custGeom>
            <a:avLst/>
            <a:gdLst>
              <a:gd name="connsiteX0" fmla="*/ 1 w 5847736"/>
              <a:gd name="connsiteY0" fmla="*/ 0 h 6857999"/>
              <a:gd name="connsiteX1" fmla="*/ 4152901 w 5847736"/>
              <a:gd name="connsiteY1" fmla="*/ 0 h 6857999"/>
              <a:gd name="connsiteX2" fmla="*/ 4152901 w 5847736"/>
              <a:gd name="connsiteY2" fmla="*/ 2 h 6857999"/>
              <a:gd name="connsiteX3" fmla="*/ 5568788 w 5847736"/>
              <a:gd name="connsiteY3" fmla="*/ 2 h 6857999"/>
              <a:gd name="connsiteX4" fmla="*/ 5591568 w 5847736"/>
              <a:gd name="connsiteY4" fmla="*/ 44834 h 6857999"/>
              <a:gd name="connsiteX5" fmla="*/ 5551391 w 5847736"/>
              <a:gd name="connsiteY5" fmla="*/ 2922282 h 6857999"/>
              <a:gd name="connsiteX6" fmla="*/ 5515299 w 5847736"/>
              <a:gd name="connsiteY6" fmla="*/ 2999027 h 6857999"/>
              <a:gd name="connsiteX7" fmla="*/ 5503243 w 5847736"/>
              <a:gd name="connsiteY7" fmla="*/ 3032963 h 6857999"/>
              <a:gd name="connsiteX8" fmla="*/ 2127700 w 5847736"/>
              <a:gd name="connsiteY8" fmla="*/ 5327842 h 6857999"/>
              <a:gd name="connsiteX9" fmla="*/ 536942 w 5847736"/>
              <a:gd name="connsiteY9" fmla="*/ 6774897 h 6857999"/>
              <a:gd name="connsiteX10" fmla="*/ 531290 w 5847736"/>
              <a:gd name="connsiteY10" fmla="*/ 6857999 h 6857999"/>
              <a:gd name="connsiteX11" fmla="*/ 0 w 5847736"/>
              <a:gd name="connsiteY11" fmla="*/ 6857999 h 6857999"/>
              <a:gd name="connsiteX12" fmla="*/ 0 w 5847736"/>
              <a:gd name="connsiteY12" fmla="*/ 4986779 h 6857999"/>
              <a:gd name="connsiteX13" fmla="*/ 1 w 5847736"/>
              <a:gd name="connsiteY13" fmla="*/ 4986778 h 6857999"/>
              <a:gd name="connsiteX14" fmla="*/ 1 w 5847736"/>
              <a:gd name="connsiteY14" fmla="*/ 4986773 h 6857999"/>
              <a:gd name="connsiteX15" fmla="*/ 0 w 5847736"/>
              <a:gd name="connsiteY15" fmla="*/ 4986774 h 6857999"/>
              <a:gd name="connsiteX16" fmla="*/ 0 w 5847736"/>
              <a:gd name="connsiteY16" fmla="*/ 2 h 6857999"/>
              <a:gd name="connsiteX17" fmla="*/ 1 w 5847736"/>
              <a:gd name="connsiteY17" fmla="*/ 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47736" h="6857999">
                <a:moveTo>
                  <a:pt x="1" y="0"/>
                </a:moveTo>
                <a:lnTo>
                  <a:pt x="4152901" y="0"/>
                </a:lnTo>
                <a:lnTo>
                  <a:pt x="4152901" y="2"/>
                </a:lnTo>
                <a:lnTo>
                  <a:pt x="5568788" y="2"/>
                </a:lnTo>
                <a:lnTo>
                  <a:pt x="5591568" y="44834"/>
                </a:lnTo>
                <a:cubicBezTo>
                  <a:pt x="5986663" y="912296"/>
                  <a:pt x="5886292" y="2124824"/>
                  <a:pt x="5551391" y="2922282"/>
                </a:cubicBezTo>
                <a:lnTo>
                  <a:pt x="5515299" y="2999027"/>
                </a:lnTo>
                <a:lnTo>
                  <a:pt x="5503243" y="3032963"/>
                </a:lnTo>
                <a:cubicBezTo>
                  <a:pt x="5044393" y="4169243"/>
                  <a:pt x="3892204" y="5220473"/>
                  <a:pt x="2127700" y="5327842"/>
                </a:cubicBezTo>
                <a:cubicBezTo>
                  <a:pt x="1025691" y="5394899"/>
                  <a:pt x="618440" y="6009626"/>
                  <a:pt x="536942" y="6774897"/>
                </a:cubicBezTo>
                <a:lnTo>
                  <a:pt x="531290" y="6857999"/>
                </a:lnTo>
                <a:lnTo>
                  <a:pt x="0" y="6857999"/>
                </a:lnTo>
                <a:lnTo>
                  <a:pt x="0" y="4986779"/>
                </a:lnTo>
                <a:lnTo>
                  <a:pt x="1" y="4986778"/>
                </a:lnTo>
                <a:lnTo>
                  <a:pt x="1" y="4986773"/>
                </a:lnTo>
                <a:lnTo>
                  <a:pt x="0" y="4986774"/>
                </a:lnTo>
                <a:lnTo>
                  <a:pt x="0" y="2"/>
                </a:lnTo>
                <a:lnTo>
                  <a:pt x="1" y="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8BE1F7-7831-4848-B095-BA85A0B63C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09750" y="1093224"/>
            <a:ext cx="3295650" cy="4671552"/>
          </a:xfrm>
          <a:custGeom>
            <a:avLst/>
            <a:gdLst>
              <a:gd name="connsiteX0" fmla="*/ 0 w 3295650"/>
              <a:gd name="connsiteY0" fmla="*/ 0 h 4671552"/>
              <a:gd name="connsiteX1" fmla="*/ 3295650 w 3295650"/>
              <a:gd name="connsiteY1" fmla="*/ 0 h 4671552"/>
              <a:gd name="connsiteX2" fmla="*/ 3295650 w 3295650"/>
              <a:gd name="connsiteY2" fmla="*/ 4671552 h 4671552"/>
              <a:gd name="connsiteX3" fmla="*/ 0 w 3295650"/>
              <a:gd name="connsiteY3" fmla="*/ 4671552 h 467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4671552">
                <a:moveTo>
                  <a:pt x="0" y="0"/>
                </a:moveTo>
                <a:lnTo>
                  <a:pt x="3295650" y="0"/>
                </a:lnTo>
                <a:lnTo>
                  <a:pt x="3295650" y="4671552"/>
                </a:lnTo>
                <a:lnTo>
                  <a:pt x="0" y="467155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0030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D11C0A-8D7E-4E88-A4A3-C6968850B77E}"/>
              </a:ext>
            </a:extLst>
          </p:cNvPr>
          <p:cNvSpPr/>
          <p:nvPr/>
        </p:nvSpPr>
        <p:spPr>
          <a:xfrm rot="16200000" flipV="1">
            <a:off x="4939579" y="-4939578"/>
            <a:ext cx="2301129" cy="12180285"/>
          </a:xfrm>
          <a:custGeom>
            <a:avLst/>
            <a:gdLst>
              <a:gd name="connsiteX0" fmla="*/ 2301129 w 2301129"/>
              <a:gd name="connsiteY0" fmla="*/ 12180285 h 12180285"/>
              <a:gd name="connsiteX1" fmla="*/ 2301129 w 2301129"/>
              <a:gd name="connsiteY1" fmla="*/ 0 h 12180285"/>
              <a:gd name="connsiteX2" fmla="*/ 1479069 w 2301129"/>
              <a:gd name="connsiteY2" fmla="*/ 0 h 12180285"/>
              <a:gd name="connsiteX3" fmla="*/ 1482608 w 2301129"/>
              <a:gd name="connsiteY3" fmla="*/ 5066 h 12180285"/>
              <a:gd name="connsiteX4" fmla="*/ 1219303 w 2301129"/>
              <a:gd name="connsiteY4" fmla="*/ 1783108 h 12180285"/>
              <a:gd name="connsiteX5" fmla="*/ 37288 w 2301129"/>
              <a:gd name="connsiteY5" fmla="*/ 4502009 h 12180285"/>
              <a:gd name="connsiteX6" fmla="*/ 42854 w 2301129"/>
              <a:gd name="connsiteY6" fmla="*/ 4527611 h 12180285"/>
              <a:gd name="connsiteX7" fmla="*/ 50065 w 2301129"/>
              <a:gd name="connsiteY7" fmla="*/ 4588918 h 12180285"/>
              <a:gd name="connsiteX8" fmla="*/ 610974 w 2301129"/>
              <a:gd name="connsiteY8" fmla="*/ 5884242 h 12180285"/>
              <a:gd name="connsiteX9" fmla="*/ 779649 w 2301129"/>
              <a:gd name="connsiteY9" fmla="*/ 6084287 h 12180285"/>
              <a:gd name="connsiteX10" fmla="*/ 610975 w 2301129"/>
              <a:gd name="connsiteY10" fmla="*/ 6284329 h 12180285"/>
              <a:gd name="connsiteX11" fmla="*/ 50067 w 2301129"/>
              <a:gd name="connsiteY11" fmla="*/ 7579652 h 12180285"/>
              <a:gd name="connsiteX12" fmla="*/ 42856 w 2301129"/>
              <a:gd name="connsiteY12" fmla="*/ 7640960 h 12180285"/>
              <a:gd name="connsiteX13" fmla="*/ 37290 w 2301129"/>
              <a:gd name="connsiteY13" fmla="*/ 7666562 h 12180285"/>
              <a:gd name="connsiteX14" fmla="*/ 1219305 w 2301129"/>
              <a:gd name="connsiteY14" fmla="*/ 10385463 h 12180285"/>
              <a:gd name="connsiteX15" fmla="*/ 1482610 w 2301129"/>
              <a:gd name="connsiteY15" fmla="*/ 12163505 h 12180285"/>
              <a:gd name="connsiteX16" fmla="*/ 1470890 w 2301129"/>
              <a:gd name="connsiteY16" fmla="*/ 12180285 h 1218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01129" h="12180285">
                <a:moveTo>
                  <a:pt x="2301129" y="12180285"/>
                </a:moveTo>
                <a:lnTo>
                  <a:pt x="2301129" y="0"/>
                </a:lnTo>
                <a:lnTo>
                  <a:pt x="1479069" y="0"/>
                </a:lnTo>
                <a:lnTo>
                  <a:pt x="1482608" y="5066"/>
                </a:lnTo>
                <a:cubicBezTo>
                  <a:pt x="1862989" y="582566"/>
                  <a:pt x="1981876" y="1231852"/>
                  <a:pt x="1219303" y="1783108"/>
                </a:cubicBezTo>
                <a:cubicBezTo>
                  <a:pt x="186141" y="2529972"/>
                  <a:pt x="-115458" y="3623446"/>
                  <a:pt x="37288" y="4502009"/>
                </a:cubicBezTo>
                <a:lnTo>
                  <a:pt x="42854" y="4527611"/>
                </a:lnTo>
                <a:lnTo>
                  <a:pt x="50065" y="4588918"/>
                </a:lnTo>
                <a:cubicBezTo>
                  <a:pt x="116309" y="5003288"/>
                  <a:pt x="316137" y="5491357"/>
                  <a:pt x="610974" y="5884242"/>
                </a:cubicBezTo>
                <a:lnTo>
                  <a:pt x="779649" y="6084287"/>
                </a:lnTo>
                <a:lnTo>
                  <a:pt x="610975" y="6284329"/>
                </a:lnTo>
                <a:cubicBezTo>
                  <a:pt x="316139" y="6677214"/>
                  <a:pt x="116311" y="7165283"/>
                  <a:pt x="50067" y="7579652"/>
                </a:cubicBezTo>
                <a:lnTo>
                  <a:pt x="42856" y="7640960"/>
                </a:lnTo>
                <a:lnTo>
                  <a:pt x="37290" y="7666562"/>
                </a:lnTo>
                <a:cubicBezTo>
                  <a:pt x="-115456" y="8545127"/>
                  <a:pt x="186143" y="9638599"/>
                  <a:pt x="1219305" y="10385463"/>
                </a:cubicBezTo>
                <a:cubicBezTo>
                  <a:pt x="1981878" y="10936719"/>
                  <a:pt x="1862991" y="11586005"/>
                  <a:pt x="1482610" y="12163505"/>
                </a:cubicBezTo>
                <a:lnTo>
                  <a:pt x="1470890" y="12180285"/>
                </a:ln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41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340B16-8460-435F-8247-2E6863891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1320" y="1536377"/>
            <a:ext cx="4697646" cy="2987281"/>
          </a:xfrm>
          <a:custGeom>
            <a:avLst/>
            <a:gdLst>
              <a:gd name="connsiteX0" fmla="*/ 0 w 4697646"/>
              <a:gd name="connsiteY0" fmla="*/ 0 h 2987281"/>
              <a:gd name="connsiteX1" fmla="*/ 4697646 w 4697646"/>
              <a:gd name="connsiteY1" fmla="*/ 0 h 2987281"/>
              <a:gd name="connsiteX2" fmla="*/ 4697646 w 4697646"/>
              <a:gd name="connsiteY2" fmla="*/ 2987281 h 2987281"/>
              <a:gd name="connsiteX3" fmla="*/ 0 w 4697646"/>
              <a:gd name="connsiteY3" fmla="*/ 2987281 h 298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646" h="2987281">
                <a:moveTo>
                  <a:pt x="0" y="0"/>
                </a:moveTo>
                <a:lnTo>
                  <a:pt x="4697646" y="0"/>
                </a:lnTo>
                <a:lnTo>
                  <a:pt x="4697646" y="2987281"/>
                </a:lnTo>
                <a:lnTo>
                  <a:pt x="0" y="298728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2693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5">
            <a:extLst>
              <a:ext uri="{FF2B5EF4-FFF2-40B4-BE49-F238E27FC236}">
                <a16:creationId xmlns:a16="http://schemas.microsoft.com/office/drawing/2014/main" id="{18340B16-8460-435F-8247-2E6863891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8520" y="1282377"/>
            <a:ext cx="1922880" cy="4254823"/>
          </a:xfrm>
          <a:custGeom>
            <a:avLst/>
            <a:gdLst>
              <a:gd name="connsiteX0" fmla="*/ 0 w 4697646"/>
              <a:gd name="connsiteY0" fmla="*/ 0 h 2987281"/>
              <a:gd name="connsiteX1" fmla="*/ 4697646 w 4697646"/>
              <a:gd name="connsiteY1" fmla="*/ 0 h 2987281"/>
              <a:gd name="connsiteX2" fmla="*/ 4697646 w 4697646"/>
              <a:gd name="connsiteY2" fmla="*/ 2987281 h 2987281"/>
              <a:gd name="connsiteX3" fmla="*/ 0 w 4697646"/>
              <a:gd name="connsiteY3" fmla="*/ 2987281 h 298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646" h="2987281">
                <a:moveTo>
                  <a:pt x="0" y="0"/>
                </a:moveTo>
                <a:lnTo>
                  <a:pt x="4697646" y="0"/>
                </a:lnTo>
                <a:lnTo>
                  <a:pt x="4697646" y="2987281"/>
                </a:lnTo>
                <a:lnTo>
                  <a:pt x="0" y="298728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336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025D0C-A782-44E7-9E89-2E574CA693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2" cy="4348160"/>
          </a:xfrm>
          <a:custGeom>
            <a:avLst/>
            <a:gdLst>
              <a:gd name="connsiteX0" fmla="*/ 0 w 12192002"/>
              <a:gd name="connsiteY0" fmla="*/ 0 h 4348160"/>
              <a:gd name="connsiteX1" fmla="*/ 12192002 w 12192002"/>
              <a:gd name="connsiteY1" fmla="*/ 0 h 4348160"/>
              <a:gd name="connsiteX2" fmla="*/ 12192002 w 12192002"/>
              <a:gd name="connsiteY2" fmla="*/ 817317 h 4348160"/>
              <a:gd name="connsiteX3" fmla="*/ 11987932 w 12192002"/>
              <a:gd name="connsiteY3" fmla="*/ 709142 h 4348160"/>
              <a:gd name="connsiteX4" fmla="*/ 8661862 w 12192002"/>
              <a:gd name="connsiteY4" fmla="*/ 1638242 h 4348160"/>
              <a:gd name="connsiteX5" fmla="*/ 2661135 w 12192002"/>
              <a:gd name="connsiteY5" fmla="*/ 4265284 h 4348160"/>
              <a:gd name="connsiteX6" fmla="*/ 2604629 w 12192002"/>
              <a:gd name="connsiteY6" fmla="*/ 4252915 h 4348160"/>
              <a:gd name="connsiteX7" fmla="*/ 2469320 w 12192002"/>
              <a:gd name="connsiteY7" fmla="*/ 4236889 h 4348160"/>
              <a:gd name="connsiteX8" fmla="*/ 152982 w 12192002"/>
              <a:gd name="connsiteY8" fmla="*/ 3357404 h 4348160"/>
              <a:gd name="connsiteX9" fmla="*/ 0 w 12192002"/>
              <a:gd name="connsiteY9" fmla="*/ 3259460 h 434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2" h="4348160">
                <a:moveTo>
                  <a:pt x="0" y="0"/>
                </a:moveTo>
                <a:lnTo>
                  <a:pt x="12192002" y="0"/>
                </a:lnTo>
                <a:lnTo>
                  <a:pt x="12192002" y="817317"/>
                </a:lnTo>
                <a:lnTo>
                  <a:pt x="11987932" y="709142"/>
                </a:lnTo>
                <a:cubicBezTo>
                  <a:pt x="10875706" y="172711"/>
                  <a:pt x="9691332" y="204157"/>
                  <a:pt x="8661862" y="1638242"/>
                </a:cubicBezTo>
                <a:cubicBezTo>
                  <a:pt x="7013501" y="3934459"/>
                  <a:pt x="4600163" y="4604768"/>
                  <a:pt x="2661135" y="4265284"/>
                </a:cubicBezTo>
                <a:lnTo>
                  <a:pt x="2604629" y="4252915"/>
                </a:lnTo>
                <a:lnTo>
                  <a:pt x="2469320" y="4236889"/>
                </a:lnTo>
                <a:cubicBezTo>
                  <a:pt x="1737695" y="4119107"/>
                  <a:pt x="901969" y="3811313"/>
                  <a:pt x="152982" y="3357404"/>
                </a:cubicBezTo>
                <a:lnTo>
                  <a:pt x="0" y="325946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8478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06983" y="914400"/>
            <a:ext cx="2370776" cy="2358565"/>
          </a:xfrm>
          <a:custGeom>
            <a:avLst/>
            <a:gdLst>
              <a:gd name="connsiteX0" fmla="*/ 0 w 2370776"/>
              <a:gd name="connsiteY0" fmla="*/ 0 h 2358565"/>
              <a:gd name="connsiteX1" fmla="*/ 2370776 w 2370776"/>
              <a:gd name="connsiteY1" fmla="*/ 0 h 2358565"/>
              <a:gd name="connsiteX2" fmla="*/ 2370776 w 2370776"/>
              <a:gd name="connsiteY2" fmla="*/ 2358565 h 2358565"/>
              <a:gd name="connsiteX3" fmla="*/ 0 w 2370776"/>
              <a:gd name="connsiteY3" fmla="*/ 2358565 h 23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776" h="2358565">
                <a:moveTo>
                  <a:pt x="0" y="0"/>
                </a:moveTo>
                <a:lnTo>
                  <a:pt x="2370776" y="0"/>
                </a:lnTo>
                <a:lnTo>
                  <a:pt x="2370776" y="2358565"/>
                </a:lnTo>
                <a:lnTo>
                  <a:pt x="0" y="235856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A9BBF70-E140-457F-AA72-288ADAAB2A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49617" y="914400"/>
            <a:ext cx="2370776" cy="4990896"/>
          </a:xfrm>
          <a:custGeom>
            <a:avLst/>
            <a:gdLst>
              <a:gd name="connsiteX0" fmla="*/ 0 w 2370776"/>
              <a:gd name="connsiteY0" fmla="*/ 0 h 4990896"/>
              <a:gd name="connsiteX1" fmla="*/ 2370776 w 2370776"/>
              <a:gd name="connsiteY1" fmla="*/ 0 h 4990896"/>
              <a:gd name="connsiteX2" fmla="*/ 2370776 w 2370776"/>
              <a:gd name="connsiteY2" fmla="*/ 4990896 h 4990896"/>
              <a:gd name="connsiteX3" fmla="*/ 0 w 2370776"/>
              <a:gd name="connsiteY3" fmla="*/ 4990896 h 499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776" h="4990896">
                <a:moveTo>
                  <a:pt x="0" y="0"/>
                </a:moveTo>
                <a:lnTo>
                  <a:pt x="2370776" y="0"/>
                </a:lnTo>
                <a:lnTo>
                  <a:pt x="2370776" y="4990896"/>
                </a:lnTo>
                <a:lnTo>
                  <a:pt x="0" y="499089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89B5A49-A07C-4DE2-B760-FE2B074A1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06983" y="3588589"/>
            <a:ext cx="2370776" cy="2358565"/>
          </a:xfrm>
          <a:custGeom>
            <a:avLst/>
            <a:gdLst>
              <a:gd name="connsiteX0" fmla="*/ 0 w 2370776"/>
              <a:gd name="connsiteY0" fmla="*/ 0 h 2358565"/>
              <a:gd name="connsiteX1" fmla="*/ 2370776 w 2370776"/>
              <a:gd name="connsiteY1" fmla="*/ 0 h 2358565"/>
              <a:gd name="connsiteX2" fmla="*/ 2370776 w 2370776"/>
              <a:gd name="connsiteY2" fmla="*/ 2358565 h 2358565"/>
              <a:gd name="connsiteX3" fmla="*/ 0 w 2370776"/>
              <a:gd name="connsiteY3" fmla="*/ 2358565 h 235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0776" h="2358565">
                <a:moveTo>
                  <a:pt x="0" y="0"/>
                </a:moveTo>
                <a:lnTo>
                  <a:pt x="2370776" y="0"/>
                </a:lnTo>
                <a:lnTo>
                  <a:pt x="2370776" y="2358565"/>
                </a:lnTo>
                <a:lnTo>
                  <a:pt x="0" y="235856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11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CCAE1-95F6-41A0-9E37-43AB342B3F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610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E7D4CE-46B9-41C0-8E48-1C7F8EF682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6885535"/>
          </a:xfrm>
          <a:custGeom>
            <a:avLst/>
            <a:gdLst>
              <a:gd name="connsiteX0" fmla="*/ 0 w 12192000"/>
              <a:gd name="connsiteY0" fmla="*/ 0 h 6885535"/>
              <a:gd name="connsiteX1" fmla="*/ 12192000 w 12192000"/>
              <a:gd name="connsiteY1" fmla="*/ 0 h 6885535"/>
              <a:gd name="connsiteX2" fmla="*/ 12192000 w 12192000"/>
              <a:gd name="connsiteY2" fmla="*/ 6885535 h 6885535"/>
              <a:gd name="connsiteX3" fmla="*/ 9059877 w 12192000"/>
              <a:gd name="connsiteY3" fmla="*/ 6885535 h 6885535"/>
              <a:gd name="connsiteX4" fmla="*/ 9018880 w 12192000"/>
              <a:gd name="connsiteY4" fmla="*/ 6856750 h 6885535"/>
              <a:gd name="connsiteX5" fmla="*/ 7413493 w 12192000"/>
              <a:gd name="connsiteY5" fmla="*/ 5204127 h 6885535"/>
              <a:gd name="connsiteX6" fmla="*/ 255332 w 12192000"/>
              <a:gd name="connsiteY6" fmla="*/ 952547 h 6885535"/>
              <a:gd name="connsiteX7" fmla="*/ 0 w 12192000"/>
              <a:gd name="connsiteY7" fmla="*/ 1141698 h 6885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5535">
                <a:moveTo>
                  <a:pt x="0" y="0"/>
                </a:moveTo>
                <a:lnTo>
                  <a:pt x="12192000" y="0"/>
                </a:lnTo>
                <a:lnTo>
                  <a:pt x="12192000" y="6885535"/>
                </a:lnTo>
                <a:lnTo>
                  <a:pt x="9059877" y="6885535"/>
                </a:lnTo>
                <a:lnTo>
                  <a:pt x="9018880" y="6856750"/>
                </a:lnTo>
                <a:cubicBezTo>
                  <a:pt x="8448486" y="6432981"/>
                  <a:pt x="7908880" y="5889415"/>
                  <a:pt x="7413493" y="5204127"/>
                </a:cubicBezTo>
                <a:cubicBezTo>
                  <a:pt x="5163380" y="2091464"/>
                  <a:pt x="2499956" y="-424290"/>
                  <a:pt x="255332" y="952547"/>
                </a:cubicBezTo>
                <a:lnTo>
                  <a:pt x="0" y="11416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5703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8340B16-8460-435F-8247-2E6863891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2"/>
            <a:ext cx="12192000" cy="3683001"/>
          </a:xfrm>
          <a:custGeom>
            <a:avLst/>
            <a:gdLst>
              <a:gd name="connsiteX0" fmla="*/ 0 w 12192000"/>
              <a:gd name="connsiteY0" fmla="*/ 0 h 3683001"/>
              <a:gd name="connsiteX1" fmla="*/ 12192000 w 12192000"/>
              <a:gd name="connsiteY1" fmla="*/ 0 h 3683001"/>
              <a:gd name="connsiteX2" fmla="*/ 12192000 w 12192000"/>
              <a:gd name="connsiteY2" fmla="*/ 1290624 h 3683001"/>
              <a:gd name="connsiteX3" fmla="*/ 5435601 w 12192000"/>
              <a:gd name="connsiteY3" fmla="*/ 2518291 h 3683001"/>
              <a:gd name="connsiteX4" fmla="*/ 0 w 12192000"/>
              <a:gd name="connsiteY4" fmla="*/ 3683001 h 368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3683001">
                <a:moveTo>
                  <a:pt x="0" y="0"/>
                </a:moveTo>
                <a:lnTo>
                  <a:pt x="12192000" y="0"/>
                </a:lnTo>
                <a:lnTo>
                  <a:pt x="12192000" y="1290624"/>
                </a:lnTo>
                <a:cubicBezTo>
                  <a:pt x="10435167" y="2492059"/>
                  <a:pt x="9652000" y="4291589"/>
                  <a:pt x="5435601" y="2518291"/>
                </a:cubicBezTo>
                <a:cubicBezTo>
                  <a:pt x="1219200" y="744994"/>
                  <a:pt x="1240367" y="3216068"/>
                  <a:pt x="0" y="3683001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6246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5120847"/>
          </a:xfrm>
          <a:custGeom>
            <a:avLst/>
            <a:gdLst>
              <a:gd name="connsiteX0" fmla="*/ 0 w 12192000"/>
              <a:gd name="connsiteY0" fmla="*/ 0 h 5120847"/>
              <a:gd name="connsiteX1" fmla="*/ 12192000 w 12192000"/>
              <a:gd name="connsiteY1" fmla="*/ 0 h 5120847"/>
              <a:gd name="connsiteX2" fmla="*/ 12192000 w 12192000"/>
              <a:gd name="connsiteY2" fmla="*/ 4987953 h 5120847"/>
              <a:gd name="connsiteX3" fmla="*/ 12115978 w 12192000"/>
              <a:gd name="connsiteY3" fmla="*/ 5007762 h 5120847"/>
              <a:gd name="connsiteX4" fmla="*/ 6785489 w 12192000"/>
              <a:gd name="connsiteY4" fmla="*/ 3953072 h 5120847"/>
              <a:gd name="connsiteX5" fmla="*/ 12174 w 12192000"/>
              <a:gd name="connsiteY5" fmla="*/ 4951410 h 5120847"/>
              <a:gd name="connsiteX6" fmla="*/ 0 w 12192000"/>
              <a:gd name="connsiteY6" fmla="*/ 4965745 h 512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120847">
                <a:moveTo>
                  <a:pt x="0" y="0"/>
                </a:moveTo>
                <a:lnTo>
                  <a:pt x="12192000" y="0"/>
                </a:lnTo>
                <a:lnTo>
                  <a:pt x="12192000" y="4987953"/>
                </a:lnTo>
                <a:lnTo>
                  <a:pt x="12115978" y="5007762"/>
                </a:lnTo>
                <a:cubicBezTo>
                  <a:pt x="10866776" y="5289157"/>
                  <a:pt x="9230532" y="5083919"/>
                  <a:pt x="6785489" y="3953072"/>
                </a:cubicBezTo>
                <a:cubicBezTo>
                  <a:pt x="2083480" y="1778367"/>
                  <a:pt x="1073356" y="3670176"/>
                  <a:pt x="12174" y="4951410"/>
                </a:cubicBezTo>
                <a:lnTo>
                  <a:pt x="0" y="49657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3980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24270"/>
            <a:ext cx="12192000" cy="5933730"/>
          </a:xfrm>
          <a:custGeom>
            <a:avLst/>
            <a:gdLst>
              <a:gd name="connsiteX0" fmla="*/ 8762566 w 12192000"/>
              <a:gd name="connsiteY0" fmla="*/ 27 h 5933730"/>
              <a:gd name="connsiteX1" fmla="*/ 12179826 w 12192000"/>
              <a:gd name="connsiteY1" fmla="*/ 982320 h 5933730"/>
              <a:gd name="connsiteX2" fmla="*/ 12192000 w 12192000"/>
              <a:gd name="connsiteY2" fmla="*/ 967985 h 5933730"/>
              <a:gd name="connsiteX3" fmla="*/ 12192000 w 12192000"/>
              <a:gd name="connsiteY3" fmla="*/ 5933730 h 5933730"/>
              <a:gd name="connsiteX4" fmla="*/ 0 w 12192000"/>
              <a:gd name="connsiteY4" fmla="*/ 5933730 h 5933730"/>
              <a:gd name="connsiteX5" fmla="*/ 0 w 12192000"/>
              <a:gd name="connsiteY5" fmla="*/ 945777 h 5933730"/>
              <a:gd name="connsiteX6" fmla="*/ 76022 w 12192000"/>
              <a:gd name="connsiteY6" fmla="*/ 925968 h 5933730"/>
              <a:gd name="connsiteX7" fmla="*/ 5259027 w 12192000"/>
              <a:gd name="connsiteY7" fmla="*/ 1567703 h 5933730"/>
              <a:gd name="connsiteX8" fmla="*/ 8652386 w 12192000"/>
              <a:gd name="connsiteY8" fmla="*/ 4881 h 5933730"/>
              <a:gd name="connsiteX9" fmla="*/ 8762566 w 12192000"/>
              <a:gd name="connsiteY9" fmla="*/ 27 h 593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933730">
                <a:moveTo>
                  <a:pt x="8762566" y="27"/>
                </a:moveTo>
                <a:cubicBezTo>
                  <a:pt x="9921546" y="-6796"/>
                  <a:pt x="11694051" y="1298307"/>
                  <a:pt x="12179826" y="982320"/>
                </a:cubicBezTo>
                <a:lnTo>
                  <a:pt x="12192000" y="967985"/>
                </a:lnTo>
                <a:lnTo>
                  <a:pt x="12192000" y="5933730"/>
                </a:lnTo>
                <a:lnTo>
                  <a:pt x="0" y="5933730"/>
                </a:lnTo>
                <a:lnTo>
                  <a:pt x="0" y="945777"/>
                </a:lnTo>
                <a:lnTo>
                  <a:pt x="76022" y="925968"/>
                </a:lnTo>
                <a:cubicBezTo>
                  <a:pt x="952526" y="1029622"/>
                  <a:pt x="3682150" y="113643"/>
                  <a:pt x="5259027" y="1567703"/>
                </a:cubicBezTo>
                <a:cubicBezTo>
                  <a:pt x="6835904" y="3021763"/>
                  <a:pt x="7498920" y="102445"/>
                  <a:pt x="8652386" y="4881"/>
                </a:cubicBezTo>
                <a:cubicBezTo>
                  <a:pt x="8688432" y="1832"/>
                  <a:pt x="8725180" y="247"/>
                  <a:pt x="8762566" y="27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9242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34116" y="4247537"/>
            <a:ext cx="2123768" cy="2123768"/>
          </a:xfrm>
          <a:custGeom>
            <a:avLst/>
            <a:gdLst>
              <a:gd name="connsiteX0" fmla="*/ 1061884 w 2123768"/>
              <a:gd name="connsiteY0" fmla="*/ 0 h 2123768"/>
              <a:gd name="connsiteX1" fmla="*/ 2123768 w 2123768"/>
              <a:gd name="connsiteY1" fmla="*/ 1061884 h 2123768"/>
              <a:gd name="connsiteX2" fmla="*/ 1061884 w 2123768"/>
              <a:gd name="connsiteY2" fmla="*/ 2123768 h 2123768"/>
              <a:gd name="connsiteX3" fmla="*/ 0 w 2123768"/>
              <a:gd name="connsiteY3" fmla="*/ 1061884 h 2123768"/>
              <a:gd name="connsiteX4" fmla="*/ 1061884 w 2123768"/>
              <a:gd name="connsiteY4" fmla="*/ 0 h 21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768" h="2123768">
                <a:moveTo>
                  <a:pt x="1061884" y="0"/>
                </a:moveTo>
                <a:cubicBezTo>
                  <a:pt x="1648346" y="0"/>
                  <a:pt x="2123768" y="475422"/>
                  <a:pt x="2123768" y="1061884"/>
                </a:cubicBezTo>
                <a:cubicBezTo>
                  <a:pt x="2123768" y="1648346"/>
                  <a:pt x="1648346" y="2123768"/>
                  <a:pt x="1061884" y="2123768"/>
                </a:cubicBezTo>
                <a:cubicBezTo>
                  <a:pt x="475422" y="2123768"/>
                  <a:pt x="0" y="1648346"/>
                  <a:pt x="0" y="1061884"/>
                </a:cubicBezTo>
                <a:cubicBezTo>
                  <a:pt x="0" y="475422"/>
                  <a:pt x="475422" y="0"/>
                  <a:pt x="106188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34116" y="1568247"/>
            <a:ext cx="2123768" cy="2123768"/>
          </a:xfrm>
          <a:custGeom>
            <a:avLst/>
            <a:gdLst>
              <a:gd name="connsiteX0" fmla="*/ 1061884 w 2123768"/>
              <a:gd name="connsiteY0" fmla="*/ 0 h 2123768"/>
              <a:gd name="connsiteX1" fmla="*/ 2123768 w 2123768"/>
              <a:gd name="connsiteY1" fmla="*/ 1061884 h 2123768"/>
              <a:gd name="connsiteX2" fmla="*/ 1061884 w 2123768"/>
              <a:gd name="connsiteY2" fmla="*/ 2123768 h 2123768"/>
              <a:gd name="connsiteX3" fmla="*/ 0 w 2123768"/>
              <a:gd name="connsiteY3" fmla="*/ 1061884 h 2123768"/>
              <a:gd name="connsiteX4" fmla="*/ 1061884 w 2123768"/>
              <a:gd name="connsiteY4" fmla="*/ 0 h 21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768" h="2123768">
                <a:moveTo>
                  <a:pt x="1061884" y="0"/>
                </a:moveTo>
                <a:cubicBezTo>
                  <a:pt x="1648346" y="0"/>
                  <a:pt x="2123768" y="475422"/>
                  <a:pt x="2123768" y="1061884"/>
                </a:cubicBezTo>
                <a:cubicBezTo>
                  <a:pt x="2123768" y="1648346"/>
                  <a:pt x="1648346" y="2123768"/>
                  <a:pt x="1061884" y="2123768"/>
                </a:cubicBezTo>
                <a:cubicBezTo>
                  <a:pt x="475422" y="2123768"/>
                  <a:pt x="0" y="1648346"/>
                  <a:pt x="0" y="1061884"/>
                </a:cubicBezTo>
                <a:cubicBezTo>
                  <a:pt x="0" y="475422"/>
                  <a:pt x="475422" y="0"/>
                  <a:pt x="106188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5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713580" y="3986944"/>
            <a:ext cx="1847553" cy="1847553"/>
          </a:xfrm>
          <a:custGeom>
            <a:avLst/>
            <a:gdLst>
              <a:gd name="connsiteX0" fmla="*/ 0 w 1847553"/>
              <a:gd name="connsiteY0" fmla="*/ 0 h 1847553"/>
              <a:gd name="connsiteX1" fmla="*/ 1847553 w 1847553"/>
              <a:gd name="connsiteY1" fmla="*/ 0 h 1847553"/>
              <a:gd name="connsiteX2" fmla="*/ 1847553 w 1847553"/>
              <a:gd name="connsiteY2" fmla="*/ 1847553 h 1847553"/>
              <a:gd name="connsiteX3" fmla="*/ 0 w 1847553"/>
              <a:gd name="connsiteY3" fmla="*/ 1847553 h 184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553" h="1847553">
                <a:moveTo>
                  <a:pt x="0" y="0"/>
                </a:moveTo>
                <a:lnTo>
                  <a:pt x="1847553" y="0"/>
                </a:lnTo>
                <a:lnTo>
                  <a:pt x="1847553" y="1847553"/>
                </a:lnTo>
                <a:lnTo>
                  <a:pt x="0" y="1847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05687" y="3986134"/>
            <a:ext cx="1847553" cy="1847553"/>
          </a:xfrm>
          <a:custGeom>
            <a:avLst/>
            <a:gdLst>
              <a:gd name="connsiteX0" fmla="*/ 0 w 1847553"/>
              <a:gd name="connsiteY0" fmla="*/ 0 h 1847553"/>
              <a:gd name="connsiteX1" fmla="*/ 1847553 w 1847553"/>
              <a:gd name="connsiteY1" fmla="*/ 0 h 1847553"/>
              <a:gd name="connsiteX2" fmla="*/ 1847553 w 1847553"/>
              <a:gd name="connsiteY2" fmla="*/ 1847553 h 1847553"/>
              <a:gd name="connsiteX3" fmla="*/ 0 w 1847553"/>
              <a:gd name="connsiteY3" fmla="*/ 1847553 h 184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553" h="1847553">
                <a:moveTo>
                  <a:pt x="0" y="0"/>
                </a:moveTo>
                <a:lnTo>
                  <a:pt x="1847553" y="0"/>
                </a:lnTo>
                <a:lnTo>
                  <a:pt x="1847553" y="1847553"/>
                </a:lnTo>
                <a:lnTo>
                  <a:pt x="0" y="1847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60619" y="3986134"/>
            <a:ext cx="1847553" cy="1847553"/>
          </a:xfrm>
          <a:custGeom>
            <a:avLst/>
            <a:gdLst>
              <a:gd name="connsiteX0" fmla="*/ 0 w 1847553"/>
              <a:gd name="connsiteY0" fmla="*/ 0 h 1847553"/>
              <a:gd name="connsiteX1" fmla="*/ 1847553 w 1847553"/>
              <a:gd name="connsiteY1" fmla="*/ 0 h 1847553"/>
              <a:gd name="connsiteX2" fmla="*/ 1847553 w 1847553"/>
              <a:gd name="connsiteY2" fmla="*/ 1847553 h 1847553"/>
              <a:gd name="connsiteX3" fmla="*/ 0 w 1847553"/>
              <a:gd name="connsiteY3" fmla="*/ 1847553 h 184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553" h="1847553">
                <a:moveTo>
                  <a:pt x="0" y="0"/>
                </a:moveTo>
                <a:lnTo>
                  <a:pt x="1847553" y="0"/>
                </a:lnTo>
                <a:lnTo>
                  <a:pt x="1847553" y="1847553"/>
                </a:lnTo>
                <a:lnTo>
                  <a:pt x="0" y="1847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6469" y="3986133"/>
            <a:ext cx="1847553" cy="1847553"/>
          </a:xfrm>
          <a:custGeom>
            <a:avLst/>
            <a:gdLst>
              <a:gd name="connsiteX0" fmla="*/ 0 w 1847553"/>
              <a:gd name="connsiteY0" fmla="*/ 0 h 1847553"/>
              <a:gd name="connsiteX1" fmla="*/ 1847553 w 1847553"/>
              <a:gd name="connsiteY1" fmla="*/ 0 h 1847553"/>
              <a:gd name="connsiteX2" fmla="*/ 1847553 w 1847553"/>
              <a:gd name="connsiteY2" fmla="*/ 1847553 h 1847553"/>
              <a:gd name="connsiteX3" fmla="*/ 0 w 1847553"/>
              <a:gd name="connsiteY3" fmla="*/ 1847553 h 184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553" h="1847553">
                <a:moveTo>
                  <a:pt x="0" y="0"/>
                </a:moveTo>
                <a:lnTo>
                  <a:pt x="1847553" y="0"/>
                </a:lnTo>
                <a:lnTo>
                  <a:pt x="1847553" y="1847553"/>
                </a:lnTo>
                <a:lnTo>
                  <a:pt x="0" y="1847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553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58894" y="949235"/>
            <a:ext cx="4051405" cy="4343211"/>
          </a:xfrm>
          <a:custGeom>
            <a:avLst/>
            <a:gdLst>
              <a:gd name="connsiteX0" fmla="*/ 0 w 1847553"/>
              <a:gd name="connsiteY0" fmla="*/ 0 h 1847553"/>
              <a:gd name="connsiteX1" fmla="*/ 1847553 w 1847553"/>
              <a:gd name="connsiteY1" fmla="*/ 0 h 1847553"/>
              <a:gd name="connsiteX2" fmla="*/ 1847553 w 1847553"/>
              <a:gd name="connsiteY2" fmla="*/ 1847553 h 1847553"/>
              <a:gd name="connsiteX3" fmla="*/ 0 w 1847553"/>
              <a:gd name="connsiteY3" fmla="*/ 1847553 h 184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553" h="1847553">
                <a:moveTo>
                  <a:pt x="0" y="0"/>
                </a:moveTo>
                <a:lnTo>
                  <a:pt x="1847553" y="0"/>
                </a:lnTo>
                <a:lnTo>
                  <a:pt x="1847553" y="1847553"/>
                </a:lnTo>
                <a:lnTo>
                  <a:pt x="0" y="184755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85203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5">
            <a:extLst>
              <a:ext uri="{FF2B5EF4-FFF2-40B4-BE49-F238E27FC236}">
                <a16:creationId xmlns:a16="http://schemas.microsoft.com/office/drawing/2014/main" id="{18340B16-8460-435F-8247-2E6863891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49213" y="2570167"/>
            <a:ext cx="1143139" cy="2544273"/>
          </a:xfrm>
          <a:custGeom>
            <a:avLst/>
            <a:gdLst>
              <a:gd name="connsiteX0" fmla="*/ 0 w 4697646"/>
              <a:gd name="connsiteY0" fmla="*/ 0 h 2987281"/>
              <a:gd name="connsiteX1" fmla="*/ 4697646 w 4697646"/>
              <a:gd name="connsiteY1" fmla="*/ 0 h 2987281"/>
              <a:gd name="connsiteX2" fmla="*/ 4697646 w 4697646"/>
              <a:gd name="connsiteY2" fmla="*/ 2987281 h 2987281"/>
              <a:gd name="connsiteX3" fmla="*/ 0 w 4697646"/>
              <a:gd name="connsiteY3" fmla="*/ 2987281 h 298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646" h="2987281">
                <a:moveTo>
                  <a:pt x="0" y="0"/>
                </a:moveTo>
                <a:lnTo>
                  <a:pt x="4697646" y="0"/>
                </a:lnTo>
                <a:lnTo>
                  <a:pt x="4697646" y="2987281"/>
                </a:lnTo>
                <a:lnTo>
                  <a:pt x="0" y="298728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18340B16-8460-435F-8247-2E68638915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8509" y="2492679"/>
            <a:ext cx="3966414" cy="2497776"/>
          </a:xfrm>
          <a:custGeom>
            <a:avLst/>
            <a:gdLst>
              <a:gd name="connsiteX0" fmla="*/ 0 w 4697646"/>
              <a:gd name="connsiteY0" fmla="*/ 0 h 2987281"/>
              <a:gd name="connsiteX1" fmla="*/ 4697646 w 4697646"/>
              <a:gd name="connsiteY1" fmla="*/ 0 h 2987281"/>
              <a:gd name="connsiteX2" fmla="*/ 4697646 w 4697646"/>
              <a:gd name="connsiteY2" fmla="*/ 2987281 h 2987281"/>
              <a:gd name="connsiteX3" fmla="*/ 0 w 4697646"/>
              <a:gd name="connsiteY3" fmla="*/ 2987281 h 298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646" h="2987281">
                <a:moveTo>
                  <a:pt x="0" y="0"/>
                </a:moveTo>
                <a:lnTo>
                  <a:pt x="4697646" y="0"/>
                </a:lnTo>
                <a:lnTo>
                  <a:pt x="4697646" y="2987281"/>
                </a:lnTo>
                <a:lnTo>
                  <a:pt x="0" y="2987281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4273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7947" y="1056968"/>
            <a:ext cx="5083278" cy="5083278"/>
          </a:xfrm>
          <a:custGeom>
            <a:avLst/>
            <a:gdLst>
              <a:gd name="connsiteX0" fmla="*/ 1061884 w 2123768"/>
              <a:gd name="connsiteY0" fmla="*/ 0 h 2123768"/>
              <a:gd name="connsiteX1" fmla="*/ 2123768 w 2123768"/>
              <a:gd name="connsiteY1" fmla="*/ 1061884 h 2123768"/>
              <a:gd name="connsiteX2" fmla="*/ 1061884 w 2123768"/>
              <a:gd name="connsiteY2" fmla="*/ 2123768 h 2123768"/>
              <a:gd name="connsiteX3" fmla="*/ 0 w 2123768"/>
              <a:gd name="connsiteY3" fmla="*/ 1061884 h 2123768"/>
              <a:gd name="connsiteX4" fmla="*/ 1061884 w 2123768"/>
              <a:gd name="connsiteY4" fmla="*/ 0 h 21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768" h="2123768">
                <a:moveTo>
                  <a:pt x="1061884" y="0"/>
                </a:moveTo>
                <a:cubicBezTo>
                  <a:pt x="1648346" y="0"/>
                  <a:pt x="2123768" y="475422"/>
                  <a:pt x="2123768" y="1061884"/>
                </a:cubicBezTo>
                <a:cubicBezTo>
                  <a:pt x="2123768" y="1648346"/>
                  <a:pt x="1648346" y="2123768"/>
                  <a:pt x="1061884" y="2123768"/>
                </a:cubicBezTo>
                <a:cubicBezTo>
                  <a:pt x="475422" y="2123768"/>
                  <a:pt x="0" y="1648346"/>
                  <a:pt x="0" y="1061884"/>
                </a:cubicBezTo>
                <a:cubicBezTo>
                  <a:pt x="0" y="475422"/>
                  <a:pt x="475422" y="0"/>
                  <a:pt x="106188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33101" y="1292942"/>
            <a:ext cx="2069691" cy="2069691"/>
          </a:xfrm>
          <a:custGeom>
            <a:avLst/>
            <a:gdLst>
              <a:gd name="connsiteX0" fmla="*/ 1061884 w 2123768"/>
              <a:gd name="connsiteY0" fmla="*/ 0 h 2123768"/>
              <a:gd name="connsiteX1" fmla="*/ 2123768 w 2123768"/>
              <a:gd name="connsiteY1" fmla="*/ 1061884 h 2123768"/>
              <a:gd name="connsiteX2" fmla="*/ 1061884 w 2123768"/>
              <a:gd name="connsiteY2" fmla="*/ 2123768 h 2123768"/>
              <a:gd name="connsiteX3" fmla="*/ 0 w 2123768"/>
              <a:gd name="connsiteY3" fmla="*/ 1061884 h 2123768"/>
              <a:gd name="connsiteX4" fmla="*/ 1061884 w 2123768"/>
              <a:gd name="connsiteY4" fmla="*/ 0 h 21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768" h="2123768">
                <a:moveTo>
                  <a:pt x="1061884" y="0"/>
                </a:moveTo>
                <a:cubicBezTo>
                  <a:pt x="1648346" y="0"/>
                  <a:pt x="2123768" y="475422"/>
                  <a:pt x="2123768" y="1061884"/>
                </a:cubicBezTo>
                <a:cubicBezTo>
                  <a:pt x="2123768" y="1648346"/>
                  <a:pt x="1648346" y="2123768"/>
                  <a:pt x="1061884" y="2123768"/>
                </a:cubicBezTo>
                <a:cubicBezTo>
                  <a:pt x="475422" y="2123768"/>
                  <a:pt x="0" y="1648346"/>
                  <a:pt x="0" y="1061884"/>
                </a:cubicBezTo>
                <a:cubicBezTo>
                  <a:pt x="0" y="475422"/>
                  <a:pt x="475422" y="0"/>
                  <a:pt x="106188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89A871-593D-4823-A77C-7CCFCA7CF5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33101" y="3598607"/>
            <a:ext cx="2069691" cy="2069691"/>
          </a:xfrm>
          <a:custGeom>
            <a:avLst/>
            <a:gdLst>
              <a:gd name="connsiteX0" fmla="*/ 1061884 w 2123768"/>
              <a:gd name="connsiteY0" fmla="*/ 0 h 2123768"/>
              <a:gd name="connsiteX1" fmla="*/ 2123768 w 2123768"/>
              <a:gd name="connsiteY1" fmla="*/ 1061884 h 2123768"/>
              <a:gd name="connsiteX2" fmla="*/ 1061884 w 2123768"/>
              <a:gd name="connsiteY2" fmla="*/ 2123768 h 2123768"/>
              <a:gd name="connsiteX3" fmla="*/ 0 w 2123768"/>
              <a:gd name="connsiteY3" fmla="*/ 1061884 h 2123768"/>
              <a:gd name="connsiteX4" fmla="*/ 1061884 w 2123768"/>
              <a:gd name="connsiteY4" fmla="*/ 0 h 2123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3768" h="2123768">
                <a:moveTo>
                  <a:pt x="1061884" y="0"/>
                </a:moveTo>
                <a:cubicBezTo>
                  <a:pt x="1648346" y="0"/>
                  <a:pt x="2123768" y="475422"/>
                  <a:pt x="2123768" y="1061884"/>
                </a:cubicBezTo>
                <a:cubicBezTo>
                  <a:pt x="2123768" y="1648346"/>
                  <a:pt x="1648346" y="2123768"/>
                  <a:pt x="1061884" y="2123768"/>
                </a:cubicBezTo>
                <a:cubicBezTo>
                  <a:pt x="475422" y="2123768"/>
                  <a:pt x="0" y="1648346"/>
                  <a:pt x="0" y="1061884"/>
                </a:cubicBezTo>
                <a:cubicBezTo>
                  <a:pt x="0" y="475422"/>
                  <a:pt x="475422" y="0"/>
                  <a:pt x="1061884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576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8340B16-8460-435F-8247-2E6863891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"/>
            <a:ext cx="6190227" cy="6858001"/>
          </a:xfrm>
          <a:custGeom>
            <a:avLst/>
            <a:gdLst>
              <a:gd name="connsiteX0" fmla="*/ 0 w 6190227"/>
              <a:gd name="connsiteY0" fmla="*/ 0 h 6858001"/>
              <a:gd name="connsiteX1" fmla="*/ 3451122 w 6190227"/>
              <a:gd name="connsiteY1" fmla="*/ 0 h 6858001"/>
              <a:gd name="connsiteX2" fmla="*/ 4410979 w 6190227"/>
              <a:gd name="connsiteY2" fmla="*/ 0 h 6858001"/>
              <a:gd name="connsiteX3" fmla="*/ 5324014 w 6190227"/>
              <a:gd name="connsiteY3" fmla="*/ 3800475 h 6858001"/>
              <a:gd name="connsiteX4" fmla="*/ 6190227 w 6190227"/>
              <a:gd name="connsiteY4" fmla="*/ 6858001 h 6858001"/>
              <a:gd name="connsiteX5" fmla="*/ 3451122 w 6190227"/>
              <a:gd name="connsiteY5" fmla="*/ 6858001 h 6858001"/>
              <a:gd name="connsiteX6" fmla="*/ 3451122 w 6190227"/>
              <a:gd name="connsiteY6" fmla="*/ 6858000 h 6858001"/>
              <a:gd name="connsiteX7" fmla="*/ 0 w 6190227"/>
              <a:gd name="connsiteY7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90227" h="6858001">
                <a:moveTo>
                  <a:pt x="0" y="0"/>
                </a:moveTo>
                <a:lnTo>
                  <a:pt x="3451122" y="0"/>
                </a:lnTo>
                <a:lnTo>
                  <a:pt x="4410979" y="0"/>
                </a:lnTo>
                <a:cubicBezTo>
                  <a:pt x="5304505" y="988219"/>
                  <a:pt x="6642843" y="1428750"/>
                  <a:pt x="5324014" y="3800475"/>
                </a:cubicBezTo>
                <a:cubicBezTo>
                  <a:pt x="4005186" y="6172201"/>
                  <a:pt x="5842962" y="6160295"/>
                  <a:pt x="6190227" y="6858001"/>
                </a:cubicBezTo>
                <a:lnTo>
                  <a:pt x="3451122" y="6858001"/>
                </a:lnTo>
                <a:lnTo>
                  <a:pt x="3451122" y="6858000"/>
                </a:lnTo>
                <a:lnTo>
                  <a:pt x="0" y="68580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76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958073-77C6-433F-A63E-BB4E3101A4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0" cy="5715487"/>
          </a:xfrm>
          <a:custGeom>
            <a:avLst/>
            <a:gdLst>
              <a:gd name="connsiteX0" fmla="*/ 0 w 12192000"/>
              <a:gd name="connsiteY0" fmla="*/ 0 h 5715487"/>
              <a:gd name="connsiteX1" fmla="*/ 12192000 w 12192000"/>
              <a:gd name="connsiteY1" fmla="*/ 0 h 5715487"/>
              <a:gd name="connsiteX2" fmla="*/ 12192000 w 12192000"/>
              <a:gd name="connsiteY2" fmla="*/ 4788302 h 5715487"/>
              <a:gd name="connsiteX3" fmla="*/ 11983083 w 12192000"/>
              <a:gd name="connsiteY3" fmla="*/ 4881828 h 5715487"/>
              <a:gd name="connsiteX4" fmla="*/ 8601529 w 12192000"/>
              <a:gd name="connsiteY4" fmla="*/ 5714947 h 5715487"/>
              <a:gd name="connsiteX5" fmla="*/ 4814365 w 12192000"/>
              <a:gd name="connsiteY5" fmla="*/ 3803920 h 5715487"/>
              <a:gd name="connsiteX6" fmla="*/ 165813 w 12192000"/>
              <a:gd name="connsiteY6" fmla="*/ 1042919 h 5715487"/>
              <a:gd name="connsiteX7" fmla="*/ 0 w 12192000"/>
              <a:gd name="connsiteY7" fmla="*/ 1165754 h 5715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15487">
                <a:moveTo>
                  <a:pt x="0" y="0"/>
                </a:moveTo>
                <a:lnTo>
                  <a:pt x="12192000" y="0"/>
                </a:lnTo>
                <a:lnTo>
                  <a:pt x="12192000" y="4788302"/>
                </a:lnTo>
                <a:lnTo>
                  <a:pt x="11983083" y="4881828"/>
                </a:lnTo>
                <a:cubicBezTo>
                  <a:pt x="10992931" y="5308382"/>
                  <a:pt x="9796875" y="5698491"/>
                  <a:pt x="8601529" y="5714947"/>
                </a:cubicBezTo>
                <a:cubicBezTo>
                  <a:pt x="7235416" y="5733755"/>
                  <a:pt x="5870226" y="5264531"/>
                  <a:pt x="4814365" y="3803920"/>
                </a:cubicBezTo>
                <a:cubicBezTo>
                  <a:pt x="3353129" y="1782538"/>
                  <a:pt x="1623485" y="148793"/>
                  <a:pt x="165813" y="1042919"/>
                </a:cubicBezTo>
                <a:lnTo>
                  <a:pt x="0" y="116575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5B0841-B4E7-4375-9C1C-3F351D98BB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5691" y="843153"/>
            <a:ext cx="2902858" cy="2902858"/>
          </a:xfrm>
          <a:custGeom>
            <a:avLst/>
            <a:gdLst>
              <a:gd name="connsiteX0" fmla="*/ 1451429 w 2902858"/>
              <a:gd name="connsiteY0" fmla="*/ 0 h 2902858"/>
              <a:gd name="connsiteX1" fmla="*/ 2902858 w 2902858"/>
              <a:gd name="connsiteY1" fmla="*/ 1451429 h 2902858"/>
              <a:gd name="connsiteX2" fmla="*/ 1451429 w 2902858"/>
              <a:gd name="connsiteY2" fmla="*/ 2902858 h 2902858"/>
              <a:gd name="connsiteX3" fmla="*/ 0 w 2902858"/>
              <a:gd name="connsiteY3" fmla="*/ 1451429 h 2902858"/>
              <a:gd name="connsiteX4" fmla="*/ 1451429 w 2902858"/>
              <a:gd name="connsiteY4" fmla="*/ 0 h 290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8" h="2902858">
                <a:moveTo>
                  <a:pt x="1451429" y="0"/>
                </a:moveTo>
                <a:cubicBezTo>
                  <a:pt x="2253031" y="0"/>
                  <a:pt x="2902858" y="649827"/>
                  <a:pt x="2902858" y="1451429"/>
                </a:cubicBezTo>
                <a:cubicBezTo>
                  <a:pt x="2902858" y="2253031"/>
                  <a:pt x="2253031" y="2902858"/>
                  <a:pt x="1451429" y="2902858"/>
                </a:cubicBezTo>
                <a:cubicBezTo>
                  <a:pt x="649827" y="2902858"/>
                  <a:pt x="0" y="2253031"/>
                  <a:pt x="0" y="1451429"/>
                </a:cubicBezTo>
                <a:cubicBezTo>
                  <a:pt x="0" y="649827"/>
                  <a:pt x="649827" y="0"/>
                  <a:pt x="145142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796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7D7775-4DC1-4D69-97E1-0B4E69CDB7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7092" y="942496"/>
            <a:ext cx="3969760" cy="3405666"/>
          </a:xfrm>
          <a:custGeom>
            <a:avLst/>
            <a:gdLst>
              <a:gd name="connsiteX0" fmla="*/ 0 w 3969760"/>
              <a:gd name="connsiteY0" fmla="*/ 0 h 3405666"/>
              <a:gd name="connsiteX1" fmla="*/ 3969760 w 3969760"/>
              <a:gd name="connsiteY1" fmla="*/ 0 h 3405666"/>
              <a:gd name="connsiteX2" fmla="*/ 3969760 w 3969760"/>
              <a:gd name="connsiteY2" fmla="*/ 3405666 h 3405666"/>
              <a:gd name="connsiteX3" fmla="*/ 0 w 3969760"/>
              <a:gd name="connsiteY3" fmla="*/ 3405666 h 340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9760" h="3405666">
                <a:moveTo>
                  <a:pt x="0" y="0"/>
                </a:moveTo>
                <a:lnTo>
                  <a:pt x="3969760" y="0"/>
                </a:lnTo>
                <a:lnTo>
                  <a:pt x="3969760" y="3405666"/>
                </a:lnTo>
                <a:lnTo>
                  <a:pt x="0" y="34056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178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D7D7775-4DC1-4D69-97E1-0B4E69CDB7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60654" y="23334"/>
            <a:ext cx="7531346" cy="6834666"/>
          </a:xfrm>
          <a:custGeom>
            <a:avLst/>
            <a:gdLst>
              <a:gd name="connsiteX0" fmla="*/ 3850563 w 7531346"/>
              <a:gd name="connsiteY0" fmla="*/ 0 h 6834666"/>
              <a:gd name="connsiteX1" fmla="*/ 7531346 w 7531346"/>
              <a:gd name="connsiteY1" fmla="*/ 0 h 6834666"/>
              <a:gd name="connsiteX2" fmla="*/ 7531346 w 7531346"/>
              <a:gd name="connsiteY2" fmla="*/ 6834666 h 6834666"/>
              <a:gd name="connsiteX3" fmla="*/ 53763 w 7531346"/>
              <a:gd name="connsiteY3" fmla="*/ 6834666 h 6834666"/>
              <a:gd name="connsiteX4" fmla="*/ 31055 w 7531346"/>
              <a:gd name="connsiteY4" fmla="*/ 6618199 h 6834666"/>
              <a:gd name="connsiteX5" fmla="*/ 712 w 7531346"/>
              <a:gd name="connsiteY5" fmla="*/ 6028018 h 6834666"/>
              <a:gd name="connsiteX6" fmla="*/ 2518888 w 7531346"/>
              <a:gd name="connsiteY6" fmla="*/ 1037640 h 6834666"/>
              <a:gd name="connsiteX7" fmla="*/ 3488284 w 7531346"/>
              <a:gd name="connsiteY7" fmla="*/ 300396 h 683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1346" h="6834666">
                <a:moveTo>
                  <a:pt x="3850563" y="0"/>
                </a:moveTo>
                <a:lnTo>
                  <a:pt x="7531346" y="0"/>
                </a:lnTo>
                <a:lnTo>
                  <a:pt x="7531346" y="6834666"/>
                </a:lnTo>
                <a:lnTo>
                  <a:pt x="53763" y="6834666"/>
                </a:lnTo>
                <a:lnTo>
                  <a:pt x="31055" y="6618199"/>
                </a:lnTo>
                <a:cubicBezTo>
                  <a:pt x="13826" y="6421812"/>
                  <a:pt x="3422" y="6224908"/>
                  <a:pt x="712" y="6028018"/>
                </a:cubicBezTo>
                <a:cubicBezTo>
                  <a:pt x="-24072" y="4227879"/>
                  <a:pt x="594229" y="2428957"/>
                  <a:pt x="2518888" y="1037640"/>
                </a:cubicBezTo>
                <a:cubicBezTo>
                  <a:pt x="2851837" y="796954"/>
                  <a:pt x="3176805" y="550743"/>
                  <a:pt x="3488284" y="300396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8" name="Freeform: Shape 15">
            <a:extLst>
              <a:ext uri="{FF2B5EF4-FFF2-40B4-BE49-F238E27FC236}">
                <a16:creationId xmlns:a16="http://schemas.microsoft.com/office/drawing/2014/main" id="{645B0841-B4E7-4375-9C1C-3F351D98BB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72291" y="1376553"/>
            <a:ext cx="2902858" cy="2902858"/>
          </a:xfrm>
          <a:custGeom>
            <a:avLst/>
            <a:gdLst>
              <a:gd name="connsiteX0" fmla="*/ 1451429 w 2902858"/>
              <a:gd name="connsiteY0" fmla="*/ 0 h 2902858"/>
              <a:gd name="connsiteX1" fmla="*/ 2902858 w 2902858"/>
              <a:gd name="connsiteY1" fmla="*/ 1451429 h 2902858"/>
              <a:gd name="connsiteX2" fmla="*/ 1451429 w 2902858"/>
              <a:gd name="connsiteY2" fmla="*/ 2902858 h 2902858"/>
              <a:gd name="connsiteX3" fmla="*/ 0 w 2902858"/>
              <a:gd name="connsiteY3" fmla="*/ 1451429 h 2902858"/>
              <a:gd name="connsiteX4" fmla="*/ 1451429 w 2902858"/>
              <a:gd name="connsiteY4" fmla="*/ 0 h 290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8" h="2902858">
                <a:moveTo>
                  <a:pt x="1451429" y="0"/>
                </a:moveTo>
                <a:cubicBezTo>
                  <a:pt x="2253031" y="0"/>
                  <a:pt x="2902858" y="649827"/>
                  <a:pt x="2902858" y="1451429"/>
                </a:cubicBezTo>
                <a:cubicBezTo>
                  <a:pt x="2902858" y="2253031"/>
                  <a:pt x="2253031" y="2902858"/>
                  <a:pt x="1451429" y="2902858"/>
                </a:cubicBezTo>
                <a:cubicBezTo>
                  <a:pt x="649827" y="2902858"/>
                  <a:pt x="0" y="2253031"/>
                  <a:pt x="0" y="1451429"/>
                </a:cubicBezTo>
                <a:cubicBezTo>
                  <a:pt x="0" y="649827"/>
                  <a:pt x="649827" y="0"/>
                  <a:pt x="145142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48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15">
            <a:extLst>
              <a:ext uri="{FF2B5EF4-FFF2-40B4-BE49-F238E27FC236}">
                <a16:creationId xmlns:a16="http://schemas.microsoft.com/office/drawing/2014/main" id="{645B0841-B4E7-4375-9C1C-3F351D98BB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88491" y="990599"/>
            <a:ext cx="6876709" cy="6876709"/>
          </a:xfrm>
          <a:custGeom>
            <a:avLst/>
            <a:gdLst>
              <a:gd name="connsiteX0" fmla="*/ 1451429 w 2902858"/>
              <a:gd name="connsiteY0" fmla="*/ 0 h 2902858"/>
              <a:gd name="connsiteX1" fmla="*/ 2902858 w 2902858"/>
              <a:gd name="connsiteY1" fmla="*/ 1451429 h 2902858"/>
              <a:gd name="connsiteX2" fmla="*/ 1451429 w 2902858"/>
              <a:gd name="connsiteY2" fmla="*/ 2902858 h 2902858"/>
              <a:gd name="connsiteX3" fmla="*/ 0 w 2902858"/>
              <a:gd name="connsiteY3" fmla="*/ 1451429 h 2902858"/>
              <a:gd name="connsiteX4" fmla="*/ 1451429 w 2902858"/>
              <a:gd name="connsiteY4" fmla="*/ 0 h 290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858" h="2902858">
                <a:moveTo>
                  <a:pt x="1451429" y="0"/>
                </a:moveTo>
                <a:cubicBezTo>
                  <a:pt x="2253031" y="0"/>
                  <a:pt x="2902858" y="649827"/>
                  <a:pt x="2902858" y="1451429"/>
                </a:cubicBezTo>
                <a:cubicBezTo>
                  <a:pt x="2902858" y="2253031"/>
                  <a:pt x="2253031" y="2902858"/>
                  <a:pt x="1451429" y="2902858"/>
                </a:cubicBezTo>
                <a:cubicBezTo>
                  <a:pt x="649827" y="2902858"/>
                  <a:pt x="0" y="2253031"/>
                  <a:pt x="0" y="1451429"/>
                </a:cubicBezTo>
                <a:cubicBezTo>
                  <a:pt x="0" y="649827"/>
                  <a:pt x="649827" y="0"/>
                  <a:pt x="1451429" y="0"/>
                </a:cubicBez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52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7D7775-4DC1-4D69-97E1-0B4E69CDB7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352308"/>
            <a:ext cx="5638800" cy="4153384"/>
          </a:xfrm>
          <a:custGeom>
            <a:avLst/>
            <a:gdLst>
              <a:gd name="connsiteX0" fmla="*/ 0 w 5638800"/>
              <a:gd name="connsiteY0" fmla="*/ 0 h 4153384"/>
              <a:gd name="connsiteX1" fmla="*/ 3562108 w 5638800"/>
              <a:gd name="connsiteY1" fmla="*/ 0 h 4153384"/>
              <a:gd name="connsiteX2" fmla="*/ 5638800 w 5638800"/>
              <a:gd name="connsiteY2" fmla="*/ 2076692 h 4153384"/>
              <a:gd name="connsiteX3" fmla="*/ 3562108 w 5638800"/>
              <a:gd name="connsiteY3" fmla="*/ 4153384 h 4153384"/>
              <a:gd name="connsiteX4" fmla="*/ 3562090 w 5638800"/>
              <a:gd name="connsiteY4" fmla="*/ 4153383 h 4153384"/>
              <a:gd name="connsiteX5" fmla="*/ 0 w 5638800"/>
              <a:gd name="connsiteY5" fmla="*/ 4153383 h 415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8800" h="4153384">
                <a:moveTo>
                  <a:pt x="0" y="0"/>
                </a:moveTo>
                <a:lnTo>
                  <a:pt x="3562108" y="0"/>
                </a:lnTo>
                <a:cubicBezTo>
                  <a:pt x="4709033" y="0"/>
                  <a:pt x="5638800" y="929767"/>
                  <a:pt x="5638800" y="2076692"/>
                </a:cubicBezTo>
                <a:cubicBezTo>
                  <a:pt x="5638800" y="3223617"/>
                  <a:pt x="4709033" y="4153384"/>
                  <a:pt x="3562108" y="4153384"/>
                </a:cubicBezTo>
                <a:lnTo>
                  <a:pt x="3562090" y="4153383"/>
                </a:lnTo>
                <a:lnTo>
                  <a:pt x="0" y="415338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1010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3BC0596-2C16-4EEC-83B9-85403574A1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7257142" cy="2644027"/>
          </a:xfrm>
          <a:custGeom>
            <a:avLst/>
            <a:gdLst>
              <a:gd name="connsiteX0" fmla="*/ 0 w 7257142"/>
              <a:gd name="connsiteY0" fmla="*/ 0 h 2644027"/>
              <a:gd name="connsiteX1" fmla="*/ 7256982 w 7257142"/>
              <a:gd name="connsiteY1" fmla="*/ 0 h 2644027"/>
              <a:gd name="connsiteX2" fmla="*/ 7257142 w 7257142"/>
              <a:gd name="connsiteY2" fmla="*/ 17770 h 2644027"/>
              <a:gd name="connsiteX3" fmla="*/ 6910182 w 7257142"/>
              <a:gd name="connsiteY3" fmla="*/ 1408071 h 2644027"/>
              <a:gd name="connsiteX4" fmla="*/ 5046946 w 7257142"/>
              <a:gd name="connsiteY4" fmla="*/ 2593962 h 2644027"/>
              <a:gd name="connsiteX5" fmla="*/ 4985639 w 7257142"/>
              <a:gd name="connsiteY5" fmla="*/ 2601173 h 2644027"/>
              <a:gd name="connsiteX6" fmla="*/ 4960036 w 7257142"/>
              <a:gd name="connsiteY6" fmla="*/ 2606739 h 2644027"/>
              <a:gd name="connsiteX7" fmla="*/ 2241135 w 7257142"/>
              <a:gd name="connsiteY7" fmla="*/ 1424724 h 2644027"/>
              <a:gd name="connsiteX8" fmla="*/ 76840 w 7257142"/>
              <a:gd name="connsiteY8" fmla="*/ 1458918 h 2644027"/>
              <a:gd name="connsiteX9" fmla="*/ 0 w 7257142"/>
              <a:gd name="connsiteY9" fmla="*/ 1530475 h 264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57142" h="2644027">
                <a:moveTo>
                  <a:pt x="0" y="0"/>
                </a:moveTo>
                <a:lnTo>
                  <a:pt x="7256982" y="0"/>
                </a:lnTo>
                <a:lnTo>
                  <a:pt x="7257142" y="17770"/>
                </a:lnTo>
                <a:cubicBezTo>
                  <a:pt x="7250754" y="589615"/>
                  <a:pt x="7128047" y="1013112"/>
                  <a:pt x="6910182" y="1408071"/>
                </a:cubicBezTo>
                <a:cubicBezTo>
                  <a:pt x="6561599" y="2040006"/>
                  <a:pt x="5709937" y="2487972"/>
                  <a:pt x="5046946" y="2593962"/>
                </a:cubicBezTo>
                <a:lnTo>
                  <a:pt x="4985639" y="2601173"/>
                </a:lnTo>
                <a:lnTo>
                  <a:pt x="4960036" y="2606739"/>
                </a:lnTo>
                <a:cubicBezTo>
                  <a:pt x="4081472" y="2759485"/>
                  <a:pt x="2987999" y="2457886"/>
                  <a:pt x="2241135" y="1424724"/>
                </a:cubicBezTo>
                <a:cubicBezTo>
                  <a:pt x="1562666" y="486173"/>
                  <a:pt x="735702" y="882851"/>
                  <a:pt x="76840" y="1458918"/>
                </a:cubicBezTo>
                <a:lnTo>
                  <a:pt x="0" y="153047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9100138-3D70-47C1-A967-C4472A8A25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62564" y="749300"/>
            <a:ext cx="2436476" cy="2679700"/>
          </a:xfrm>
          <a:custGeom>
            <a:avLst/>
            <a:gdLst>
              <a:gd name="connsiteX0" fmla="*/ 0 w 2436476"/>
              <a:gd name="connsiteY0" fmla="*/ 0 h 2679700"/>
              <a:gd name="connsiteX1" fmla="*/ 2436476 w 2436476"/>
              <a:gd name="connsiteY1" fmla="*/ 0 h 2679700"/>
              <a:gd name="connsiteX2" fmla="*/ 2436476 w 2436476"/>
              <a:gd name="connsiteY2" fmla="*/ 2679700 h 2679700"/>
              <a:gd name="connsiteX3" fmla="*/ 0 w 2436476"/>
              <a:gd name="connsiteY3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76" h="2679700">
                <a:moveTo>
                  <a:pt x="0" y="0"/>
                </a:moveTo>
                <a:lnTo>
                  <a:pt x="2436476" y="0"/>
                </a:lnTo>
                <a:lnTo>
                  <a:pt x="2436476" y="2679700"/>
                </a:lnTo>
                <a:lnTo>
                  <a:pt x="0" y="2679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11EA34-5968-4DE2-B700-636B4E284A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86500" y="749300"/>
            <a:ext cx="2436476" cy="2679700"/>
          </a:xfrm>
          <a:custGeom>
            <a:avLst/>
            <a:gdLst>
              <a:gd name="connsiteX0" fmla="*/ 0 w 2436476"/>
              <a:gd name="connsiteY0" fmla="*/ 0 h 2679700"/>
              <a:gd name="connsiteX1" fmla="*/ 2436476 w 2436476"/>
              <a:gd name="connsiteY1" fmla="*/ 0 h 2679700"/>
              <a:gd name="connsiteX2" fmla="*/ 2436476 w 2436476"/>
              <a:gd name="connsiteY2" fmla="*/ 2679700 h 2679700"/>
              <a:gd name="connsiteX3" fmla="*/ 0 w 2436476"/>
              <a:gd name="connsiteY3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76" h="2679700">
                <a:moveTo>
                  <a:pt x="0" y="0"/>
                </a:moveTo>
                <a:lnTo>
                  <a:pt x="2436476" y="0"/>
                </a:lnTo>
                <a:lnTo>
                  <a:pt x="2436476" y="2679700"/>
                </a:lnTo>
                <a:lnTo>
                  <a:pt x="0" y="2679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CC591A-08C4-4808-8BA6-C8C55D9D35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10436" y="749300"/>
            <a:ext cx="2436476" cy="2679700"/>
          </a:xfrm>
          <a:custGeom>
            <a:avLst/>
            <a:gdLst>
              <a:gd name="connsiteX0" fmla="*/ 0 w 2436476"/>
              <a:gd name="connsiteY0" fmla="*/ 0 h 2679700"/>
              <a:gd name="connsiteX1" fmla="*/ 2436476 w 2436476"/>
              <a:gd name="connsiteY1" fmla="*/ 0 h 2679700"/>
              <a:gd name="connsiteX2" fmla="*/ 2436476 w 2436476"/>
              <a:gd name="connsiteY2" fmla="*/ 2679700 h 2679700"/>
              <a:gd name="connsiteX3" fmla="*/ 0 w 2436476"/>
              <a:gd name="connsiteY3" fmla="*/ 267970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76" h="2679700">
                <a:moveTo>
                  <a:pt x="0" y="0"/>
                </a:moveTo>
                <a:lnTo>
                  <a:pt x="2436476" y="0"/>
                </a:lnTo>
                <a:lnTo>
                  <a:pt x="2436476" y="2679700"/>
                </a:lnTo>
                <a:lnTo>
                  <a:pt x="0" y="2679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13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32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53" r:id="rId8"/>
    <p:sldLayoutId id="214748365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55" r:id="rId15"/>
    <p:sldLayoutId id="2147483656" r:id="rId16"/>
    <p:sldLayoutId id="2147483664" r:id="rId17"/>
    <p:sldLayoutId id="2147483657" r:id="rId18"/>
    <p:sldLayoutId id="2147483658" r:id="rId19"/>
    <p:sldLayoutId id="2147483659" r:id="rId20"/>
    <p:sldLayoutId id="2147483663" r:id="rId21"/>
    <p:sldLayoutId id="2147483671" r:id="rId22"/>
    <p:sldLayoutId id="2147483672" r:id="rId23"/>
    <p:sldLayoutId id="2147483670" r:id="rId24"/>
    <p:sldLayoutId id="2147483649" r:id="rId25"/>
    <p:sldLayoutId id="2147483677" r:id="rId26"/>
    <p:sldLayoutId id="2147483676" r:id="rId27"/>
    <p:sldLayoutId id="2147483674" r:id="rId28"/>
    <p:sldLayoutId id="2147483673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96107C-50EA-4CDD-9EB8-091FA4DE4E44}"/>
              </a:ext>
            </a:extLst>
          </p:cNvPr>
          <p:cNvSpPr/>
          <p:nvPr/>
        </p:nvSpPr>
        <p:spPr>
          <a:xfrm>
            <a:off x="9886950" y="-1"/>
            <a:ext cx="2305054" cy="6858002"/>
          </a:xfrm>
          <a:custGeom>
            <a:avLst/>
            <a:gdLst>
              <a:gd name="connsiteX0" fmla="*/ 1506958 w 2305054"/>
              <a:gd name="connsiteY0" fmla="*/ 0 h 6858002"/>
              <a:gd name="connsiteX1" fmla="*/ 2305053 w 2305054"/>
              <a:gd name="connsiteY1" fmla="*/ 0 h 6858002"/>
              <a:gd name="connsiteX2" fmla="*/ 2305054 w 2305054"/>
              <a:gd name="connsiteY2" fmla="*/ 6858002 h 6858002"/>
              <a:gd name="connsiteX3" fmla="*/ 269176 w 2305054"/>
              <a:gd name="connsiteY3" fmla="*/ 6858002 h 6858002"/>
              <a:gd name="connsiteX4" fmla="*/ 227822 w 2305054"/>
              <a:gd name="connsiteY4" fmla="*/ 6759023 h 6858002"/>
              <a:gd name="connsiteX5" fmla="*/ 1308961 w 2305054"/>
              <a:gd name="connsiteY5" fmla="*/ 2468878 h 6858002"/>
              <a:gd name="connsiteX6" fmla="*/ 1591627 w 2305054"/>
              <a:gd name="connsiteY6" fmla="*/ 14742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4" h="6858002">
                <a:moveTo>
                  <a:pt x="1506958" y="0"/>
                </a:moveTo>
                <a:lnTo>
                  <a:pt x="2305053" y="0"/>
                </a:lnTo>
                <a:lnTo>
                  <a:pt x="2305054" y="6858002"/>
                </a:lnTo>
                <a:lnTo>
                  <a:pt x="269176" y="6858002"/>
                </a:lnTo>
                <a:lnTo>
                  <a:pt x="227822" y="6759023"/>
                </a:lnTo>
                <a:cubicBezTo>
                  <a:pt x="-231559" y="5554680"/>
                  <a:pt x="-56126" y="3669028"/>
                  <a:pt x="1308961" y="2468878"/>
                </a:cubicBezTo>
                <a:cubicBezTo>
                  <a:pt x="2127608" y="1749146"/>
                  <a:pt x="1999978" y="901425"/>
                  <a:pt x="1591627" y="147428"/>
                </a:cubicBezTo>
                <a:close/>
              </a:path>
            </a:pathLst>
          </a:custGeom>
          <a:gradFill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4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45E0F0-069A-4716-9B1B-4923048AAE08}"/>
              </a:ext>
            </a:extLst>
          </p:cNvPr>
          <p:cNvSpPr/>
          <p:nvPr/>
        </p:nvSpPr>
        <p:spPr>
          <a:xfrm rot="10800000">
            <a:off x="0" y="-2"/>
            <a:ext cx="2305054" cy="6858002"/>
          </a:xfrm>
          <a:custGeom>
            <a:avLst/>
            <a:gdLst>
              <a:gd name="connsiteX0" fmla="*/ 1506958 w 2305054"/>
              <a:gd name="connsiteY0" fmla="*/ 0 h 6858002"/>
              <a:gd name="connsiteX1" fmla="*/ 2305053 w 2305054"/>
              <a:gd name="connsiteY1" fmla="*/ 0 h 6858002"/>
              <a:gd name="connsiteX2" fmla="*/ 2305054 w 2305054"/>
              <a:gd name="connsiteY2" fmla="*/ 6858002 h 6858002"/>
              <a:gd name="connsiteX3" fmla="*/ 269176 w 2305054"/>
              <a:gd name="connsiteY3" fmla="*/ 6858002 h 6858002"/>
              <a:gd name="connsiteX4" fmla="*/ 227822 w 2305054"/>
              <a:gd name="connsiteY4" fmla="*/ 6759023 h 6858002"/>
              <a:gd name="connsiteX5" fmla="*/ 1308961 w 2305054"/>
              <a:gd name="connsiteY5" fmla="*/ 2468878 h 6858002"/>
              <a:gd name="connsiteX6" fmla="*/ 1591627 w 2305054"/>
              <a:gd name="connsiteY6" fmla="*/ 14742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4" h="6858002">
                <a:moveTo>
                  <a:pt x="1506958" y="0"/>
                </a:moveTo>
                <a:lnTo>
                  <a:pt x="2305053" y="0"/>
                </a:lnTo>
                <a:lnTo>
                  <a:pt x="2305054" y="6858002"/>
                </a:lnTo>
                <a:lnTo>
                  <a:pt x="269176" y="6858002"/>
                </a:lnTo>
                <a:lnTo>
                  <a:pt x="227822" y="6759023"/>
                </a:lnTo>
                <a:cubicBezTo>
                  <a:pt x="-231559" y="5554680"/>
                  <a:pt x="-56126" y="3669028"/>
                  <a:pt x="1308961" y="2468878"/>
                </a:cubicBezTo>
                <a:cubicBezTo>
                  <a:pt x="2127608" y="1749146"/>
                  <a:pt x="1999978" y="901425"/>
                  <a:pt x="1591627" y="147428"/>
                </a:cubicBezTo>
                <a:close/>
              </a:path>
            </a:pathLst>
          </a:custGeom>
          <a:gradFill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4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F3578D-5FDA-40A5-9846-393970D8C9CA}"/>
              </a:ext>
            </a:extLst>
          </p:cNvPr>
          <p:cNvSpPr txBox="1"/>
          <p:nvPr/>
        </p:nvSpPr>
        <p:spPr>
          <a:xfrm>
            <a:off x="2221927" y="2581031"/>
            <a:ext cx="7876814" cy="1015663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6000" b="1" dirty="0">
                <a:ln w="19050"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t1</a:t>
            </a:r>
            <a:endParaRPr lang="id-ID" sz="6000" b="1" dirty="0">
              <a:ln w="19050"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A0E44-9F52-4188-A9F0-4BB9C436D45A}"/>
              </a:ext>
            </a:extLst>
          </p:cNvPr>
          <p:cNvSpPr txBox="1"/>
          <p:nvPr/>
        </p:nvSpPr>
        <p:spPr>
          <a:xfrm>
            <a:off x="2305054" y="3890013"/>
            <a:ext cx="7581896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90000"/>
                    <a:lumOff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400" b="1" spc="300" dirty="0">
              <a:solidFill>
                <a:schemeClr val="tx1">
                  <a:lumMod val="90000"/>
                  <a:lumOff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611DD5-4734-4F66-9BED-78EB59CD1F82}"/>
              </a:ext>
            </a:extLst>
          </p:cNvPr>
          <p:cNvGrpSpPr/>
          <p:nvPr/>
        </p:nvGrpSpPr>
        <p:grpSpPr>
          <a:xfrm>
            <a:off x="414595" y="470825"/>
            <a:ext cx="11394658" cy="5931708"/>
            <a:chOff x="452695" y="451775"/>
            <a:chExt cx="11394658" cy="59317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EAEE14-74AB-4AF8-A9F0-E4CCF95E343B}"/>
                </a:ext>
              </a:extLst>
            </p:cNvPr>
            <p:cNvSpPr/>
            <p:nvPr/>
          </p:nvSpPr>
          <p:spPr>
            <a:xfrm>
              <a:off x="452695" y="451775"/>
              <a:ext cx="767512" cy="1321608"/>
            </a:xfrm>
            <a:custGeom>
              <a:avLst/>
              <a:gdLst>
                <a:gd name="connsiteX0" fmla="*/ 809540 w 845288"/>
                <a:gd name="connsiteY0" fmla="*/ 1384039 h 1455533"/>
                <a:gd name="connsiteX1" fmla="*/ 845288 w 845288"/>
                <a:gd name="connsiteY1" fmla="*/ 1419786 h 1455533"/>
                <a:gd name="connsiteX2" fmla="*/ 809540 w 845288"/>
                <a:gd name="connsiteY2" fmla="*/ 1455533 h 1455533"/>
                <a:gd name="connsiteX3" fmla="*/ 773793 w 845288"/>
                <a:gd name="connsiteY3" fmla="*/ 1419786 h 1455533"/>
                <a:gd name="connsiteX4" fmla="*/ 809540 w 845288"/>
                <a:gd name="connsiteY4" fmla="*/ 1384039 h 1455533"/>
                <a:gd name="connsiteX5" fmla="*/ 551609 w 845288"/>
                <a:gd name="connsiteY5" fmla="*/ 1384039 h 1455533"/>
                <a:gd name="connsiteX6" fmla="*/ 587357 w 845288"/>
                <a:gd name="connsiteY6" fmla="*/ 1419786 h 1455533"/>
                <a:gd name="connsiteX7" fmla="*/ 551609 w 845288"/>
                <a:gd name="connsiteY7" fmla="*/ 1455533 h 1455533"/>
                <a:gd name="connsiteX8" fmla="*/ 515862 w 845288"/>
                <a:gd name="connsiteY8" fmla="*/ 1419786 h 1455533"/>
                <a:gd name="connsiteX9" fmla="*/ 551609 w 845288"/>
                <a:gd name="connsiteY9" fmla="*/ 1384039 h 1455533"/>
                <a:gd name="connsiteX10" fmla="*/ 293678 w 845288"/>
                <a:gd name="connsiteY10" fmla="*/ 1384039 h 1455533"/>
                <a:gd name="connsiteX11" fmla="*/ 329426 w 845288"/>
                <a:gd name="connsiteY11" fmla="*/ 1419786 h 1455533"/>
                <a:gd name="connsiteX12" fmla="*/ 293678 w 845288"/>
                <a:gd name="connsiteY12" fmla="*/ 1455533 h 1455533"/>
                <a:gd name="connsiteX13" fmla="*/ 257931 w 845288"/>
                <a:gd name="connsiteY13" fmla="*/ 1419786 h 1455533"/>
                <a:gd name="connsiteX14" fmla="*/ 293678 w 845288"/>
                <a:gd name="connsiteY14" fmla="*/ 1384039 h 1455533"/>
                <a:gd name="connsiteX15" fmla="*/ 35747 w 845288"/>
                <a:gd name="connsiteY15" fmla="*/ 1384039 h 1455533"/>
                <a:gd name="connsiteX16" fmla="*/ 71495 w 845288"/>
                <a:gd name="connsiteY16" fmla="*/ 1419786 h 1455533"/>
                <a:gd name="connsiteX17" fmla="*/ 35747 w 845288"/>
                <a:gd name="connsiteY17" fmla="*/ 1455533 h 1455533"/>
                <a:gd name="connsiteX18" fmla="*/ 0 w 845288"/>
                <a:gd name="connsiteY18" fmla="*/ 1419786 h 1455533"/>
                <a:gd name="connsiteX19" fmla="*/ 35747 w 845288"/>
                <a:gd name="connsiteY19" fmla="*/ 1384039 h 1455533"/>
                <a:gd name="connsiteX20" fmla="*/ 809540 w 845288"/>
                <a:gd name="connsiteY20" fmla="*/ 1103820 h 1455533"/>
                <a:gd name="connsiteX21" fmla="*/ 845288 w 845288"/>
                <a:gd name="connsiteY21" fmla="*/ 1139567 h 1455533"/>
                <a:gd name="connsiteX22" fmla="*/ 809540 w 845288"/>
                <a:gd name="connsiteY22" fmla="*/ 1175315 h 1455533"/>
                <a:gd name="connsiteX23" fmla="*/ 773793 w 845288"/>
                <a:gd name="connsiteY23" fmla="*/ 1139567 h 1455533"/>
                <a:gd name="connsiteX24" fmla="*/ 809540 w 845288"/>
                <a:gd name="connsiteY24" fmla="*/ 1103820 h 1455533"/>
                <a:gd name="connsiteX25" fmla="*/ 551609 w 845288"/>
                <a:gd name="connsiteY25" fmla="*/ 1103820 h 1455533"/>
                <a:gd name="connsiteX26" fmla="*/ 587357 w 845288"/>
                <a:gd name="connsiteY26" fmla="*/ 1139567 h 1455533"/>
                <a:gd name="connsiteX27" fmla="*/ 551609 w 845288"/>
                <a:gd name="connsiteY27" fmla="*/ 1175315 h 1455533"/>
                <a:gd name="connsiteX28" fmla="*/ 515862 w 845288"/>
                <a:gd name="connsiteY28" fmla="*/ 1139567 h 1455533"/>
                <a:gd name="connsiteX29" fmla="*/ 551609 w 845288"/>
                <a:gd name="connsiteY29" fmla="*/ 1103820 h 1455533"/>
                <a:gd name="connsiteX30" fmla="*/ 293678 w 845288"/>
                <a:gd name="connsiteY30" fmla="*/ 1103820 h 1455533"/>
                <a:gd name="connsiteX31" fmla="*/ 329426 w 845288"/>
                <a:gd name="connsiteY31" fmla="*/ 1139567 h 1455533"/>
                <a:gd name="connsiteX32" fmla="*/ 293678 w 845288"/>
                <a:gd name="connsiteY32" fmla="*/ 1175315 h 1455533"/>
                <a:gd name="connsiteX33" fmla="*/ 257931 w 845288"/>
                <a:gd name="connsiteY33" fmla="*/ 1139567 h 1455533"/>
                <a:gd name="connsiteX34" fmla="*/ 293678 w 845288"/>
                <a:gd name="connsiteY34" fmla="*/ 1103820 h 1455533"/>
                <a:gd name="connsiteX35" fmla="*/ 35747 w 845288"/>
                <a:gd name="connsiteY35" fmla="*/ 1103820 h 1455533"/>
                <a:gd name="connsiteX36" fmla="*/ 71495 w 845288"/>
                <a:gd name="connsiteY36" fmla="*/ 1139567 h 1455533"/>
                <a:gd name="connsiteX37" fmla="*/ 35747 w 845288"/>
                <a:gd name="connsiteY37" fmla="*/ 1175315 h 1455533"/>
                <a:gd name="connsiteX38" fmla="*/ 0 w 845288"/>
                <a:gd name="connsiteY38" fmla="*/ 1139567 h 1455533"/>
                <a:gd name="connsiteX39" fmla="*/ 35747 w 845288"/>
                <a:gd name="connsiteY39" fmla="*/ 1103820 h 1455533"/>
                <a:gd name="connsiteX40" fmla="*/ 809540 w 845288"/>
                <a:gd name="connsiteY40" fmla="*/ 832129 h 1455533"/>
                <a:gd name="connsiteX41" fmla="*/ 845288 w 845288"/>
                <a:gd name="connsiteY41" fmla="*/ 867876 h 1455533"/>
                <a:gd name="connsiteX42" fmla="*/ 809540 w 845288"/>
                <a:gd name="connsiteY42" fmla="*/ 903623 h 1455533"/>
                <a:gd name="connsiteX43" fmla="*/ 773793 w 845288"/>
                <a:gd name="connsiteY43" fmla="*/ 867876 h 1455533"/>
                <a:gd name="connsiteX44" fmla="*/ 809540 w 845288"/>
                <a:gd name="connsiteY44" fmla="*/ 832129 h 1455533"/>
                <a:gd name="connsiteX45" fmla="*/ 551609 w 845288"/>
                <a:gd name="connsiteY45" fmla="*/ 832129 h 1455533"/>
                <a:gd name="connsiteX46" fmla="*/ 587357 w 845288"/>
                <a:gd name="connsiteY46" fmla="*/ 867876 h 1455533"/>
                <a:gd name="connsiteX47" fmla="*/ 551609 w 845288"/>
                <a:gd name="connsiteY47" fmla="*/ 903623 h 1455533"/>
                <a:gd name="connsiteX48" fmla="*/ 515862 w 845288"/>
                <a:gd name="connsiteY48" fmla="*/ 867876 h 1455533"/>
                <a:gd name="connsiteX49" fmla="*/ 551609 w 845288"/>
                <a:gd name="connsiteY49" fmla="*/ 832129 h 1455533"/>
                <a:gd name="connsiteX50" fmla="*/ 293678 w 845288"/>
                <a:gd name="connsiteY50" fmla="*/ 832129 h 1455533"/>
                <a:gd name="connsiteX51" fmla="*/ 329426 w 845288"/>
                <a:gd name="connsiteY51" fmla="*/ 867876 h 1455533"/>
                <a:gd name="connsiteX52" fmla="*/ 293678 w 845288"/>
                <a:gd name="connsiteY52" fmla="*/ 903623 h 1455533"/>
                <a:gd name="connsiteX53" fmla="*/ 257931 w 845288"/>
                <a:gd name="connsiteY53" fmla="*/ 867876 h 1455533"/>
                <a:gd name="connsiteX54" fmla="*/ 293678 w 845288"/>
                <a:gd name="connsiteY54" fmla="*/ 832129 h 1455533"/>
                <a:gd name="connsiteX55" fmla="*/ 35747 w 845288"/>
                <a:gd name="connsiteY55" fmla="*/ 832129 h 1455533"/>
                <a:gd name="connsiteX56" fmla="*/ 71495 w 845288"/>
                <a:gd name="connsiteY56" fmla="*/ 867876 h 1455533"/>
                <a:gd name="connsiteX57" fmla="*/ 35747 w 845288"/>
                <a:gd name="connsiteY57" fmla="*/ 903623 h 1455533"/>
                <a:gd name="connsiteX58" fmla="*/ 0 w 845288"/>
                <a:gd name="connsiteY58" fmla="*/ 867876 h 1455533"/>
                <a:gd name="connsiteX59" fmla="*/ 35747 w 845288"/>
                <a:gd name="connsiteY59" fmla="*/ 832129 h 1455533"/>
                <a:gd name="connsiteX60" fmla="*/ 809540 w 845288"/>
                <a:gd name="connsiteY60" fmla="*/ 551910 h 1455533"/>
                <a:gd name="connsiteX61" fmla="*/ 845288 w 845288"/>
                <a:gd name="connsiteY61" fmla="*/ 587657 h 1455533"/>
                <a:gd name="connsiteX62" fmla="*/ 809540 w 845288"/>
                <a:gd name="connsiteY62" fmla="*/ 623405 h 1455533"/>
                <a:gd name="connsiteX63" fmla="*/ 773793 w 845288"/>
                <a:gd name="connsiteY63" fmla="*/ 587657 h 1455533"/>
                <a:gd name="connsiteX64" fmla="*/ 809540 w 845288"/>
                <a:gd name="connsiteY64" fmla="*/ 551910 h 1455533"/>
                <a:gd name="connsiteX65" fmla="*/ 551609 w 845288"/>
                <a:gd name="connsiteY65" fmla="*/ 551910 h 1455533"/>
                <a:gd name="connsiteX66" fmla="*/ 587357 w 845288"/>
                <a:gd name="connsiteY66" fmla="*/ 587657 h 1455533"/>
                <a:gd name="connsiteX67" fmla="*/ 551609 w 845288"/>
                <a:gd name="connsiteY67" fmla="*/ 623405 h 1455533"/>
                <a:gd name="connsiteX68" fmla="*/ 515862 w 845288"/>
                <a:gd name="connsiteY68" fmla="*/ 587657 h 1455533"/>
                <a:gd name="connsiteX69" fmla="*/ 551609 w 845288"/>
                <a:gd name="connsiteY69" fmla="*/ 551910 h 1455533"/>
                <a:gd name="connsiteX70" fmla="*/ 293678 w 845288"/>
                <a:gd name="connsiteY70" fmla="*/ 551910 h 1455533"/>
                <a:gd name="connsiteX71" fmla="*/ 329426 w 845288"/>
                <a:gd name="connsiteY71" fmla="*/ 587657 h 1455533"/>
                <a:gd name="connsiteX72" fmla="*/ 293678 w 845288"/>
                <a:gd name="connsiteY72" fmla="*/ 623405 h 1455533"/>
                <a:gd name="connsiteX73" fmla="*/ 257931 w 845288"/>
                <a:gd name="connsiteY73" fmla="*/ 587657 h 1455533"/>
                <a:gd name="connsiteX74" fmla="*/ 293678 w 845288"/>
                <a:gd name="connsiteY74" fmla="*/ 551910 h 1455533"/>
                <a:gd name="connsiteX75" fmla="*/ 35747 w 845288"/>
                <a:gd name="connsiteY75" fmla="*/ 551910 h 1455533"/>
                <a:gd name="connsiteX76" fmla="*/ 71495 w 845288"/>
                <a:gd name="connsiteY76" fmla="*/ 587657 h 1455533"/>
                <a:gd name="connsiteX77" fmla="*/ 35747 w 845288"/>
                <a:gd name="connsiteY77" fmla="*/ 623405 h 1455533"/>
                <a:gd name="connsiteX78" fmla="*/ 0 w 845288"/>
                <a:gd name="connsiteY78" fmla="*/ 587657 h 1455533"/>
                <a:gd name="connsiteX79" fmla="*/ 35747 w 845288"/>
                <a:gd name="connsiteY79" fmla="*/ 551910 h 1455533"/>
                <a:gd name="connsiteX80" fmla="*/ 809540 w 845288"/>
                <a:gd name="connsiteY80" fmla="*/ 271692 h 1455533"/>
                <a:gd name="connsiteX81" fmla="*/ 845288 w 845288"/>
                <a:gd name="connsiteY81" fmla="*/ 307439 h 1455533"/>
                <a:gd name="connsiteX82" fmla="*/ 809540 w 845288"/>
                <a:gd name="connsiteY82" fmla="*/ 343186 h 1455533"/>
                <a:gd name="connsiteX83" fmla="*/ 773793 w 845288"/>
                <a:gd name="connsiteY83" fmla="*/ 307439 h 1455533"/>
                <a:gd name="connsiteX84" fmla="*/ 809540 w 845288"/>
                <a:gd name="connsiteY84" fmla="*/ 271692 h 1455533"/>
                <a:gd name="connsiteX85" fmla="*/ 551609 w 845288"/>
                <a:gd name="connsiteY85" fmla="*/ 271692 h 1455533"/>
                <a:gd name="connsiteX86" fmla="*/ 587357 w 845288"/>
                <a:gd name="connsiteY86" fmla="*/ 307439 h 1455533"/>
                <a:gd name="connsiteX87" fmla="*/ 551609 w 845288"/>
                <a:gd name="connsiteY87" fmla="*/ 343186 h 1455533"/>
                <a:gd name="connsiteX88" fmla="*/ 515862 w 845288"/>
                <a:gd name="connsiteY88" fmla="*/ 307439 h 1455533"/>
                <a:gd name="connsiteX89" fmla="*/ 551609 w 845288"/>
                <a:gd name="connsiteY89" fmla="*/ 271692 h 1455533"/>
                <a:gd name="connsiteX90" fmla="*/ 293678 w 845288"/>
                <a:gd name="connsiteY90" fmla="*/ 271692 h 1455533"/>
                <a:gd name="connsiteX91" fmla="*/ 329426 w 845288"/>
                <a:gd name="connsiteY91" fmla="*/ 307439 h 1455533"/>
                <a:gd name="connsiteX92" fmla="*/ 293678 w 845288"/>
                <a:gd name="connsiteY92" fmla="*/ 343186 h 1455533"/>
                <a:gd name="connsiteX93" fmla="*/ 257931 w 845288"/>
                <a:gd name="connsiteY93" fmla="*/ 307439 h 1455533"/>
                <a:gd name="connsiteX94" fmla="*/ 293678 w 845288"/>
                <a:gd name="connsiteY94" fmla="*/ 271692 h 1455533"/>
                <a:gd name="connsiteX95" fmla="*/ 35747 w 845288"/>
                <a:gd name="connsiteY95" fmla="*/ 271692 h 1455533"/>
                <a:gd name="connsiteX96" fmla="*/ 71495 w 845288"/>
                <a:gd name="connsiteY96" fmla="*/ 307439 h 1455533"/>
                <a:gd name="connsiteX97" fmla="*/ 35747 w 845288"/>
                <a:gd name="connsiteY97" fmla="*/ 343186 h 1455533"/>
                <a:gd name="connsiteX98" fmla="*/ 0 w 845288"/>
                <a:gd name="connsiteY98" fmla="*/ 307439 h 1455533"/>
                <a:gd name="connsiteX99" fmla="*/ 35747 w 845288"/>
                <a:gd name="connsiteY99" fmla="*/ 271692 h 1455533"/>
                <a:gd name="connsiteX100" fmla="*/ 809540 w 845288"/>
                <a:gd name="connsiteY100" fmla="*/ 0 h 1455533"/>
                <a:gd name="connsiteX101" fmla="*/ 845288 w 845288"/>
                <a:gd name="connsiteY101" fmla="*/ 35747 h 1455533"/>
                <a:gd name="connsiteX102" fmla="*/ 809540 w 845288"/>
                <a:gd name="connsiteY102" fmla="*/ 71495 h 1455533"/>
                <a:gd name="connsiteX103" fmla="*/ 773793 w 845288"/>
                <a:gd name="connsiteY103" fmla="*/ 35747 h 1455533"/>
                <a:gd name="connsiteX104" fmla="*/ 809540 w 845288"/>
                <a:gd name="connsiteY104" fmla="*/ 0 h 1455533"/>
                <a:gd name="connsiteX105" fmla="*/ 551609 w 845288"/>
                <a:gd name="connsiteY105" fmla="*/ 0 h 1455533"/>
                <a:gd name="connsiteX106" fmla="*/ 587357 w 845288"/>
                <a:gd name="connsiteY106" fmla="*/ 35747 h 1455533"/>
                <a:gd name="connsiteX107" fmla="*/ 551609 w 845288"/>
                <a:gd name="connsiteY107" fmla="*/ 71495 h 1455533"/>
                <a:gd name="connsiteX108" fmla="*/ 515862 w 845288"/>
                <a:gd name="connsiteY108" fmla="*/ 35747 h 1455533"/>
                <a:gd name="connsiteX109" fmla="*/ 551609 w 845288"/>
                <a:gd name="connsiteY109" fmla="*/ 0 h 1455533"/>
                <a:gd name="connsiteX110" fmla="*/ 293678 w 845288"/>
                <a:gd name="connsiteY110" fmla="*/ 0 h 1455533"/>
                <a:gd name="connsiteX111" fmla="*/ 329426 w 845288"/>
                <a:gd name="connsiteY111" fmla="*/ 35747 h 1455533"/>
                <a:gd name="connsiteX112" fmla="*/ 293678 w 845288"/>
                <a:gd name="connsiteY112" fmla="*/ 71495 h 1455533"/>
                <a:gd name="connsiteX113" fmla="*/ 257931 w 845288"/>
                <a:gd name="connsiteY113" fmla="*/ 35747 h 1455533"/>
                <a:gd name="connsiteX114" fmla="*/ 293678 w 845288"/>
                <a:gd name="connsiteY114" fmla="*/ 0 h 1455533"/>
                <a:gd name="connsiteX115" fmla="*/ 35747 w 845288"/>
                <a:gd name="connsiteY115" fmla="*/ 0 h 1455533"/>
                <a:gd name="connsiteX116" fmla="*/ 71495 w 845288"/>
                <a:gd name="connsiteY116" fmla="*/ 35747 h 1455533"/>
                <a:gd name="connsiteX117" fmla="*/ 35747 w 845288"/>
                <a:gd name="connsiteY117" fmla="*/ 71495 h 1455533"/>
                <a:gd name="connsiteX118" fmla="*/ 0 w 845288"/>
                <a:gd name="connsiteY118" fmla="*/ 35747 h 1455533"/>
                <a:gd name="connsiteX119" fmla="*/ 35747 w 845288"/>
                <a:gd name="connsiteY119" fmla="*/ 0 h 145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845288" h="1455533">
                  <a:moveTo>
                    <a:pt x="809540" y="1384039"/>
                  </a:moveTo>
                  <a:cubicBezTo>
                    <a:pt x="829283" y="1384039"/>
                    <a:pt x="845288" y="1400043"/>
                    <a:pt x="845288" y="1419786"/>
                  </a:cubicBezTo>
                  <a:cubicBezTo>
                    <a:pt x="845288" y="1439529"/>
                    <a:pt x="829283" y="1455533"/>
                    <a:pt x="809540" y="1455533"/>
                  </a:cubicBezTo>
                  <a:cubicBezTo>
                    <a:pt x="789797" y="1455533"/>
                    <a:pt x="773793" y="1439529"/>
                    <a:pt x="773793" y="1419786"/>
                  </a:cubicBezTo>
                  <a:cubicBezTo>
                    <a:pt x="773793" y="1400043"/>
                    <a:pt x="789797" y="1384039"/>
                    <a:pt x="809540" y="1384039"/>
                  </a:cubicBezTo>
                  <a:close/>
                  <a:moveTo>
                    <a:pt x="551609" y="1384039"/>
                  </a:moveTo>
                  <a:cubicBezTo>
                    <a:pt x="571352" y="1384039"/>
                    <a:pt x="587357" y="1400043"/>
                    <a:pt x="587357" y="1419786"/>
                  </a:cubicBezTo>
                  <a:cubicBezTo>
                    <a:pt x="587357" y="1439529"/>
                    <a:pt x="571352" y="1455533"/>
                    <a:pt x="551609" y="1455533"/>
                  </a:cubicBezTo>
                  <a:cubicBezTo>
                    <a:pt x="531866" y="1455533"/>
                    <a:pt x="515862" y="1439529"/>
                    <a:pt x="515862" y="1419786"/>
                  </a:cubicBezTo>
                  <a:cubicBezTo>
                    <a:pt x="515862" y="1400043"/>
                    <a:pt x="531866" y="1384039"/>
                    <a:pt x="551609" y="1384039"/>
                  </a:cubicBezTo>
                  <a:close/>
                  <a:moveTo>
                    <a:pt x="293678" y="1384039"/>
                  </a:moveTo>
                  <a:cubicBezTo>
                    <a:pt x="313421" y="1384039"/>
                    <a:pt x="329426" y="1400043"/>
                    <a:pt x="329426" y="1419786"/>
                  </a:cubicBezTo>
                  <a:cubicBezTo>
                    <a:pt x="329426" y="1439529"/>
                    <a:pt x="313421" y="1455533"/>
                    <a:pt x="293678" y="1455533"/>
                  </a:cubicBezTo>
                  <a:cubicBezTo>
                    <a:pt x="273935" y="1455533"/>
                    <a:pt x="257931" y="1439529"/>
                    <a:pt x="257931" y="1419786"/>
                  </a:cubicBezTo>
                  <a:cubicBezTo>
                    <a:pt x="257931" y="1400043"/>
                    <a:pt x="273935" y="1384039"/>
                    <a:pt x="293678" y="1384039"/>
                  </a:cubicBezTo>
                  <a:close/>
                  <a:moveTo>
                    <a:pt x="35747" y="1384039"/>
                  </a:moveTo>
                  <a:cubicBezTo>
                    <a:pt x="55490" y="1384039"/>
                    <a:pt x="71495" y="1400043"/>
                    <a:pt x="71495" y="1419786"/>
                  </a:cubicBezTo>
                  <a:cubicBezTo>
                    <a:pt x="71495" y="1439529"/>
                    <a:pt x="55490" y="1455533"/>
                    <a:pt x="35747" y="1455533"/>
                  </a:cubicBezTo>
                  <a:cubicBezTo>
                    <a:pt x="16004" y="1455533"/>
                    <a:pt x="0" y="1439529"/>
                    <a:pt x="0" y="1419786"/>
                  </a:cubicBezTo>
                  <a:cubicBezTo>
                    <a:pt x="0" y="1400043"/>
                    <a:pt x="16004" y="1384039"/>
                    <a:pt x="35747" y="1384039"/>
                  </a:cubicBezTo>
                  <a:close/>
                  <a:moveTo>
                    <a:pt x="809540" y="1103820"/>
                  </a:moveTo>
                  <a:cubicBezTo>
                    <a:pt x="829283" y="1103820"/>
                    <a:pt x="845288" y="1119824"/>
                    <a:pt x="845288" y="1139567"/>
                  </a:cubicBezTo>
                  <a:cubicBezTo>
                    <a:pt x="845288" y="1159310"/>
                    <a:pt x="829283" y="1175315"/>
                    <a:pt x="809540" y="1175315"/>
                  </a:cubicBezTo>
                  <a:cubicBezTo>
                    <a:pt x="789797" y="1175315"/>
                    <a:pt x="773793" y="1159310"/>
                    <a:pt x="773793" y="1139567"/>
                  </a:cubicBezTo>
                  <a:cubicBezTo>
                    <a:pt x="773793" y="1119824"/>
                    <a:pt x="789797" y="1103820"/>
                    <a:pt x="809540" y="1103820"/>
                  </a:cubicBezTo>
                  <a:close/>
                  <a:moveTo>
                    <a:pt x="551609" y="1103820"/>
                  </a:moveTo>
                  <a:cubicBezTo>
                    <a:pt x="571352" y="1103820"/>
                    <a:pt x="587357" y="1119824"/>
                    <a:pt x="587357" y="1139567"/>
                  </a:cubicBezTo>
                  <a:cubicBezTo>
                    <a:pt x="587357" y="1159310"/>
                    <a:pt x="571352" y="1175315"/>
                    <a:pt x="551609" y="1175315"/>
                  </a:cubicBezTo>
                  <a:cubicBezTo>
                    <a:pt x="531866" y="1175315"/>
                    <a:pt x="515862" y="1159310"/>
                    <a:pt x="515862" y="1139567"/>
                  </a:cubicBezTo>
                  <a:cubicBezTo>
                    <a:pt x="515862" y="1119824"/>
                    <a:pt x="531866" y="1103820"/>
                    <a:pt x="551609" y="1103820"/>
                  </a:cubicBezTo>
                  <a:close/>
                  <a:moveTo>
                    <a:pt x="293678" y="1103820"/>
                  </a:moveTo>
                  <a:cubicBezTo>
                    <a:pt x="313421" y="1103820"/>
                    <a:pt x="329426" y="1119824"/>
                    <a:pt x="329426" y="1139567"/>
                  </a:cubicBezTo>
                  <a:cubicBezTo>
                    <a:pt x="329426" y="1159310"/>
                    <a:pt x="313421" y="1175315"/>
                    <a:pt x="293678" y="1175315"/>
                  </a:cubicBezTo>
                  <a:cubicBezTo>
                    <a:pt x="273935" y="1175315"/>
                    <a:pt x="257931" y="1159310"/>
                    <a:pt x="257931" y="1139567"/>
                  </a:cubicBezTo>
                  <a:cubicBezTo>
                    <a:pt x="257931" y="1119824"/>
                    <a:pt x="273935" y="1103820"/>
                    <a:pt x="293678" y="1103820"/>
                  </a:cubicBezTo>
                  <a:close/>
                  <a:moveTo>
                    <a:pt x="35747" y="1103820"/>
                  </a:moveTo>
                  <a:cubicBezTo>
                    <a:pt x="55490" y="1103820"/>
                    <a:pt x="71495" y="1119824"/>
                    <a:pt x="71495" y="1139567"/>
                  </a:cubicBezTo>
                  <a:cubicBezTo>
                    <a:pt x="71495" y="1159310"/>
                    <a:pt x="55490" y="1175315"/>
                    <a:pt x="35747" y="1175315"/>
                  </a:cubicBezTo>
                  <a:cubicBezTo>
                    <a:pt x="16004" y="1175315"/>
                    <a:pt x="0" y="1159310"/>
                    <a:pt x="0" y="1139567"/>
                  </a:cubicBezTo>
                  <a:cubicBezTo>
                    <a:pt x="0" y="1119824"/>
                    <a:pt x="16004" y="1103820"/>
                    <a:pt x="35747" y="1103820"/>
                  </a:cubicBezTo>
                  <a:close/>
                  <a:moveTo>
                    <a:pt x="809540" y="832129"/>
                  </a:moveTo>
                  <a:cubicBezTo>
                    <a:pt x="829283" y="832129"/>
                    <a:pt x="845288" y="848133"/>
                    <a:pt x="845288" y="867876"/>
                  </a:cubicBezTo>
                  <a:cubicBezTo>
                    <a:pt x="845288" y="887619"/>
                    <a:pt x="829283" y="903623"/>
                    <a:pt x="809540" y="903623"/>
                  </a:cubicBezTo>
                  <a:cubicBezTo>
                    <a:pt x="789797" y="903623"/>
                    <a:pt x="773793" y="887619"/>
                    <a:pt x="773793" y="867876"/>
                  </a:cubicBezTo>
                  <a:cubicBezTo>
                    <a:pt x="773793" y="848133"/>
                    <a:pt x="789797" y="832129"/>
                    <a:pt x="809540" y="832129"/>
                  </a:cubicBezTo>
                  <a:close/>
                  <a:moveTo>
                    <a:pt x="551609" y="832129"/>
                  </a:moveTo>
                  <a:cubicBezTo>
                    <a:pt x="571352" y="832129"/>
                    <a:pt x="587357" y="848133"/>
                    <a:pt x="587357" y="867876"/>
                  </a:cubicBezTo>
                  <a:cubicBezTo>
                    <a:pt x="587357" y="887619"/>
                    <a:pt x="571352" y="903623"/>
                    <a:pt x="551609" y="903623"/>
                  </a:cubicBezTo>
                  <a:cubicBezTo>
                    <a:pt x="531866" y="903623"/>
                    <a:pt x="515862" y="887619"/>
                    <a:pt x="515862" y="867876"/>
                  </a:cubicBezTo>
                  <a:cubicBezTo>
                    <a:pt x="515862" y="848133"/>
                    <a:pt x="531866" y="832129"/>
                    <a:pt x="551609" y="832129"/>
                  </a:cubicBezTo>
                  <a:close/>
                  <a:moveTo>
                    <a:pt x="293678" y="832129"/>
                  </a:moveTo>
                  <a:cubicBezTo>
                    <a:pt x="313421" y="832129"/>
                    <a:pt x="329426" y="848133"/>
                    <a:pt x="329426" y="867876"/>
                  </a:cubicBezTo>
                  <a:cubicBezTo>
                    <a:pt x="329426" y="887619"/>
                    <a:pt x="313421" y="903623"/>
                    <a:pt x="293678" y="903623"/>
                  </a:cubicBezTo>
                  <a:cubicBezTo>
                    <a:pt x="273935" y="903623"/>
                    <a:pt x="257931" y="887619"/>
                    <a:pt x="257931" y="867876"/>
                  </a:cubicBezTo>
                  <a:cubicBezTo>
                    <a:pt x="257931" y="848133"/>
                    <a:pt x="273935" y="832129"/>
                    <a:pt x="293678" y="832129"/>
                  </a:cubicBezTo>
                  <a:close/>
                  <a:moveTo>
                    <a:pt x="35747" y="832129"/>
                  </a:moveTo>
                  <a:cubicBezTo>
                    <a:pt x="55490" y="832129"/>
                    <a:pt x="71495" y="848133"/>
                    <a:pt x="71495" y="867876"/>
                  </a:cubicBezTo>
                  <a:cubicBezTo>
                    <a:pt x="71495" y="887619"/>
                    <a:pt x="55490" y="903623"/>
                    <a:pt x="35747" y="903623"/>
                  </a:cubicBezTo>
                  <a:cubicBezTo>
                    <a:pt x="16004" y="903623"/>
                    <a:pt x="0" y="887619"/>
                    <a:pt x="0" y="867876"/>
                  </a:cubicBezTo>
                  <a:cubicBezTo>
                    <a:pt x="0" y="848133"/>
                    <a:pt x="16004" y="832129"/>
                    <a:pt x="35747" y="832129"/>
                  </a:cubicBezTo>
                  <a:close/>
                  <a:moveTo>
                    <a:pt x="809540" y="551910"/>
                  </a:moveTo>
                  <a:cubicBezTo>
                    <a:pt x="829283" y="551910"/>
                    <a:pt x="845288" y="567914"/>
                    <a:pt x="845288" y="587657"/>
                  </a:cubicBezTo>
                  <a:cubicBezTo>
                    <a:pt x="845288" y="607400"/>
                    <a:pt x="829283" y="623405"/>
                    <a:pt x="809540" y="623405"/>
                  </a:cubicBezTo>
                  <a:cubicBezTo>
                    <a:pt x="789797" y="623405"/>
                    <a:pt x="773793" y="607400"/>
                    <a:pt x="773793" y="587657"/>
                  </a:cubicBezTo>
                  <a:cubicBezTo>
                    <a:pt x="773793" y="567914"/>
                    <a:pt x="789797" y="551910"/>
                    <a:pt x="809540" y="551910"/>
                  </a:cubicBezTo>
                  <a:close/>
                  <a:moveTo>
                    <a:pt x="551609" y="551910"/>
                  </a:moveTo>
                  <a:cubicBezTo>
                    <a:pt x="571352" y="551910"/>
                    <a:pt x="587357" y="567914"/>
                    <a:pt x="587357" y="587657"/>
                  </a:cubicBezTo>
                  <a:cubicBezTo>
                    <a:pt x="587357" y="607400"/>
                    <a:pt x="571352" y="623405"/>
                    <a:pt x="551609" y="623405"/>
                  </a:cubicBezTo>
                  <a:cubicBezTo>
                    <a:pt x="531866" y="623405"/>
                    <a:pt x="515862" y="607400"/>
                    <a:pt x="515862" y="587657"/>
                  </a:cubicBezTo>
                  <a:cubicBezTo>
                    <a:pt x="515862" y="567914"/>
                    <a:pt x="531866" y="551910"/>
                    <a:pt x="551609" y="551910"/>
                  </a:cubicBezTo>
                  <a:close/>
                  <a:moveTo>
                    <a:pt x="293678" y="551910"/>
                  </a:moveTo>
                  <a:cubicBezTo>
                    <a:pt x="313421" y="551910"/>
                    <a:pt x="329426" y="567914"/>
                    <a:pt x="329426" y="587657"/>
                  </a:cubicBezTo>
                  <a:cubicBezTo>
                    <a:pt x="329426" y="607400"/>
                    <a:pt x="313421" y="623405"/>
                    <a:pt x="293678" y="623405"/>
                  </a:cubicBezTo>
                  <a:cubicBezTo>
                    <a:pt x="273935" y="623405"/>
                    <a:pt x="257931" y="607400"/>
                    <a:pt x="257931" y="587657"/>
                  </a:cubicBezTo>
                  <a:cubicBezTo>
                    <a:pt x="257931" y="567914"/>
                    <a:pt x="273935" y="551910"/>
                    <a:pt x="293678" y="551910"/>
                  </a:cubicBezTo>
                  <a:close/>
                  <a:moveTo>
                    <a:pt x="35747" y="551910"/>
                  </a:moveTo>
                  <a:cubicBezTo>
                    <a:pt x="55490" y="551910"/>
                    <a:pt x="71495" y="567914"/>
                    <a:pt x="71495" y="587657"/>
                  </a:cubicBezTo>
                  <a:cubicBezTo>
                    <a:pt x="71495" y="607400"/>
                    <a:pt x="55490" y="623405"/>
                    <a:pt x="35747" y="623405"/>
                  </a:cubicBezTo>
                  <a:cubicBezTo>
                    <a:pt x="16004" y="623405"/>
                    <a:pt x="0" y="607400"/>
                    <a:pt x="0" y="587657"/>
                  </a:cubicBezTo>
                  <a:cubicBezTo>
                    <a:pt x="0" y="567914"/>
                    <a:pt x="16004" y="551910"/>
                    <a:pt x="35747" y="551910"/>
                  </a:cubicBezTo>
                  <a:close/>
                  <a:moveTo>
                    <a:pt x="809540" y="271692"/>
                  </a:moveTo>
                  <a:cubicBezTo>
                    <a:pt x="829283" y="271692"/>
                    <a:pt x="845288" y="287696"/>
                    <a:pt x="845288" y="307439"/>
                  </a:cubicBezTo>
                  <a:cubicBezTo>
                    <a:pt x="845288" y="327182"/>
                    <a:pt x="829283" y="343186"/>
                    <a:pt x="809540" y="343186"/>
                  </a:cubicBezTo>
                  <a:cubicBezTo>
                    <a:pt x="789797" y="343186"/>
                    <a:pt x="773793" y="327182"/>
                    <a:pt x="773793" y="307439"/>
                  </a:cubicBezTo>
                  <a:cubicBezTo>
                    <a:pt x="773793" y="287696"/>
                    <a:pt x="789797" y="271692"/>
                    <a:pt x="809540" y="271692"/>
                  </a:cubicBezTo>
                  <a:close/>
                  <a:moveTo>
                    <a:pt x="551609" y="271692"/>
                  </a:moveTo>
                  <a:cubicBezTo>
                    <a:pt x="571352" y="271692"/>
                    <a:pt x="587357" y="287696"/>
                    <a:pt x="587357" y="307439"/>
                  </a:cubicBezTo>
                  <a:cubicBezTo>
                    <a:pt x="587357" y="327182"/>
                    <a:pt x="571352" y="343186"/>
                    <a:pt x="551609" y="343186"/>
                  </a:cubicBezTo>
                  <a:cubicBezTo>
                    <a:pt x="531866" y="343186"/>
                    <a:pt x="515862" y="327182"/>
                    <a:pt x="515862" y="307439"/>
                  </a:cubicBezTo>
                  <a:cubicBezTo>
                    <a:pt x="515862" y="287696"/>
                    <a:pt x="531866" y="271692"/>
                    <a:pt x="551609" y="271692"/>
                  </a:cubicBezTo>
                  <a:close/>
                  <a:moveTo>
                    <a:pt x="293678" y="271692"/>
                  </a:moveTo>
                  <a:cubicBezTo>
                    <a:pt x="313421" y="271692"/>
                    <a:pt x="329426" y="287696"/>
                    <a:pt x="329426" y="307439"/>
                  </a:cubicBezTo>
                  <a:cubicBezTo>
                    <a:pt x="329426" y="327182"/>
                    <a:pt x="313421" y="343186"/>
                    <a:pt x="293678" y="343186"/>
                  </a:cubicBezTo>
                  <a:cubicBezTo>
                    <a:pt x="273935" y="343186"/>
                    <a:pt x="257931" y="327182"/>
                    <a:pt x="257931" y="307439"/>
                  </a:cubicBezTo>
                  <a:cubicBezTo>
                    <a:pt x="257931" y="287696"/>
                    <a:pt x="273935" y="271692"/>
                    <a:pt x="293678" y="271692"/>
                  </a:cubicBezTo>
                  <a:close/>
                  <a:moveTo>
                    <a:pt x="35747" y="271692"/>
                  </a:moveTo>
                  <a:cubicBezTo>
                    <a:pt x="55490" y="271692"/>
                    <a:pt x="71495" y="287696"/>
                    <a:pt x="71495" y="307439"/>
                  </a:cubicBezTo>
                  <a:cubicBezTo>
                    <a:pt x="71495" y="327182"/>
                    <a:pt x="55490" y="343186"/>
                    <a:pt x="35747" y="343186"/>
                  </a:cubicBezTo>
                  <a:cubicBezTo>
                    <a:pt x="16004" y="343186"/>
                    <a:pt x="0" y="327182"/>
                    <a:pt x="0" y="307439"/>
                  </a:cubicBezTo>
                  <a:cubicBezTo>
                    <a:pt x="0" y="287696"/>
                    <a:pt x="16004" y="271692"/>
                    <a:pt x="35747" y="271692"/>
                  </a:cubicBezTo>
                  <a:close/>
                  <a:moveTo>
                    <a:pt x="809540" y="0"/>
                  </a:moveTo>
                  <a:cubicBezTo>
                    <a:pt x="829283" y="0"/>
                    <a:pt x="845288" y="16004"/>
                    <a:pt x="845288" y="35747"/>
                  </a:cubicBezTo>
                  <a:cubicBezTo>
                    <a:pt x="845288" y="55490"/>
                    <a:pt x="829283" y="71495"/>
                    <a:pt x="809540" y="71495"/>
                  </a:cubicBezTo>
                  <a:cubicBezTo>
                    <a:pt x="789797" y="71495"/>
                    <a:pt x="773793" y="55490"/>
                    <a:pt x="773793" y="35747"/>
                  </a:cubicBezTo>
                  <a:cubicBezTo>
                    <a:pt x="773793" y="16004"/>
                    <a:pt x="789797" y="0"/>
                    <a:pt x="809540" y="0"/>
                  </a:cubicBezTo>
                  <a:close/>
                  <a:moveTo>
                    <a:pt x="551609" y="0"/>
                  </a:moveTo>
                  <a:cubicBezTo>
                    <a:pt x="571352" y="0"/>
                    <a:pt x="587357" y="16004"/>
                    <a:pt x="587357" y="35747"/>
                  </a:cubicBezTo>
                  <a:cubicBezTo>
                    <a:pt x="587357" y="55490"/>
                    <a:pt x="571352" y="71495"/>
                    <a:pt x="551609" y="71495"/>
                  </a:cubicBezTo>
                  <a:cubicBezTo>
                    <a:pt x="531866" y="71495"/>
                    <a:pt x="515862" y="55490"/>
                    <a:pt x="515862" y="35747"/>
                  </a:cubicBezTo>
                  <a:cubicBezTo>
                    <a:pt x="515862" y="16004"/>
                    <a:pt x="531866" y="0"/>
                    <a:pt x="551609" y="0"/>
                  </a:cubicBezTo>
                  <a:close/>
                  <a:moveTo>
                    <a:pt x="293678" y="0"/>
                  </a:moveTo>
                  <a:cubicBezTo>
                    <a:pt x="313421" y="0"/>
                    <a:pt x="329426" y="16004"/>
                    <a:pt x="329426" y="35747"/>
                  </a:cubicBezTo>
                  <a:cubicBezTo>
                    <a:pt x="329426" y="55490"/>
                    <a:pt x="313421" y="71495"/>
                    <a:pt x="293678" y="71495"/>
                  </a:cubicBezTo>
                  <a:cubicBezTo>
                    <a:pt x="273935" y="71495"/>
                    <a:pt x="257931" y="55490"/>
                    <a:pt x="257931" y="35747"/>
                  </a:cubicBezTo>
                  <a:cubicBezTo>
                    <a:pt x="257931" y="16004"/>
                    <a:pt x="273935" y="0"/>
                    <a:pt x="293678" y="0"/>
                  </a:cubicBezTo>
                  <a:close/>
                  <a:moveTo>
                    <a:pt x="35747" y="0"/>
                  </a:moveTo>
                  <a:cubicBezTo>
                    <a:pt x="55490" y="0"/>
                    <a:pt x="71495" y="16004"/>
                    <a:pt x="71495" y="35747"/>
                  </a:cubicBezTo>
                  <a:cubicBezTo>
                    <a:pt x="71495" y="55490"/>
                    <a:pt x="55490" y="71495"/>
                    <a:pt x="35747" y="71495"/>
                  </a:cubicBezTo>
                  <a:cubicBezTo>
                    <a:pt x="16004" y="71495"/>
                    <a:pt x="0" y="55490"/>
                    <a:pt x="0" y="35747"/>
                  </a:cubicBezTo>
                  <a:cubicBezTo>
                    <a:pt x="0" y="16004"/>
                    <a:pt x="16004" y="0"/>
                    <a:pt x="357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D151168-6A11-4B0F-8785-0FFBFE502447}"/>
                </a:ext>
              </a:extLst>
            </p:cNvPr>
            <p:cNvSpPr/>
            <p:nvPr/>
          </p:nvSpPr>
          <p:spPr>
            <a:xfrm>
              <a:off x="11079841" y="5061875"/>
              <a:ext cx="767512" cy="1321608"/>
            </a:xfrm>
            <a:custGeom>
              <a:avLst/>
              <a:gdLst>
                <a:gd name="connsiteX0" fmla="*/ 809540 w 845288"/>
                <a:gd name="connsiteY0" fmla="*/ 1384039 h 1455533"/>
                <a:gd name="connsiteX1" fmla="*/ 845288 w 845288"/>
                <a:gd name="connsiteY1" fmla="*/ 1419786 h 1455533"/>
                <a:gd name="connsiteX2" fmla="*/ 809540 w 845288"/>
                <a:gd name="connsiteY2" fmla="*/ 1455533 h 1455533"/>
                <a:gd name="connsiteX3" fmla="*/ 773793 w 845288"/>
                <a:gd name="connsiteY3" fmla="*/ 1419786 h 1455533"/>
                <a:gd name="connsiteX4" fmla="*/ 809540 w 845288"/>
                <a:gd name="connsiteY4" fmla="*/ 1384039 h 1455533"/>
                <a:gd name="connsiteX5" fmla="*/ 551609 w 845288"/>
                <a:gd name="connsiteY5" fmla="*/ 1384039 h 1455533"/>
                <a:gd name="connsiteX6" fmla="*/ 587357 w 845288"/>
                <a:gd name="connsiteY6" fmla="*/ 1419786 h 1455533"/>
                <a:gd name="connsiteX7" fmla="*/ 551609 w 845288"/>
                <a:gd name="connsiteY7" fmla="*/ 1455533 h 1455533"/>
                <a:gd name="connsiteX8" fmla="*/ 515862 w 845288"/>
                <a:gd name="connsiteY8" fmla="*/ 1419786 h 1455533"/>
                <a:gd name="connsiteX9" fmla="*/ 551609 w 845288"/>
                <a:gd name="connsiteY9" fmla="*/ 1384039 h 1455533"/>
                <a:gd name="connsiteX10" fmla="*/ 293678 w 845288"/>
                <a:gd name="connsiteY10" fmla="*/ 1384039 h 1455533"/>
                <a:gd name="connsiteX11" fmla="*/ 329426 w 845288"/>
                <a:gd name="connsiteY11" fmla="*/ 1419786 h 1455533"/>
                <a:gd name="connsiteX12" fmla="*/ 293678 w 845288"/>
                <a:gd name="connsiteY12" fmla="*/ 1455533 h 1455533"/>
                <a:gd name="connsiteX13" fmla="*/ 257931 w 845288"/>
                <a:gd name="connsiteY13" fmla="*/ 1419786 h 1455533"/>
                <a:gd name="connsiteX14" fmla="*/ 293678 w 845288"/>
                <a:gd name="connsiteY14" fmla="*/ 1384039 h 1455533"/>
                <a:gd name="connsiteX15" fmla="*/ 35747 w 845288"/>
                <a:gd name="connsiteY15" fmla="*/ 1384039 h 1455533"/>
                <a:gd name="connsiteX16" fmla="*/ 71495 w 845288"/>
                <a:gd name="connsiteY16" fmla="*/ 1419786 h 1455533"/>
                <a:gd name="connsiteX17" fmla="*/ 35747 w 845288"/>
                <a:gd name="connsiteY17" fmla="*/ 1455533 h 1455533"/>
                <a:gd name="connsiteX18" fmla="*/ 0 w 845288"/>
                <a:gd name="connsiteY18" fmla="*/ 1419786 h 1455533"/>
                <a:gd name="connsiteX19" fmla="*/ 35747 w 845288"/>
                <a:gd name="connsiteY19" fmla="*/ 1384039 h 1455533"/>
                <a:gd name="connsiteX20" fmla="*/ 809540 w 845288"/>
                <a:gd name="connsiteY20" fmla="*/ 1103820 h 1455533"/>
                <a:gd name="connsiteX21" fmla="*/ 845288 w 845288"/>
                <a:gd name="connsiteY21" fmla="*/ 1139567 h 1455533"/>
                <a:gd name="connsiteX22" fmla="*/ 809540 w 845288"/>
                <a:gd name="connsiteY22" fmla="*/ 1175315 h 1455533"/>
                <a:gd name="connsiteX23" fmla="*/ 773793 w 845288"/>
                <a:gd name="connsiteY23" fmla="*/ 1139567 h 1455533"/>
                <a:gd name="connsiteX24" fmla="*/ 809540 w 845288"/>
                <a:gd name="connsiteY24" fmla="*/ 1103820 h 1455533"/>
                <a:gd name="connsiteX25" fmla="*/ 551609 w 845288"/>
                <a:gd name="connsiteY25" fmla="*/ 1103820 h 1455533"/>
                <a:gd name="connsiteX26" fmla="*/ 587357 w 845288"/>
                <a:gd name="connsiteY26" fmla="*/ 1139567 h 1455533"/>
                <a:gd name="connsiteX27" fmla="*/ 551609 w 845288"/>
                <a:gd name="connsiteY27" fmla="*/ 1175315 h 1455533"/>
                <a:gd name="connsiteX28" fmla="*/ 515862 w 845288"/>
                <a:gd name="connsiteY28" fmla="*/ 1139567 h 1455533"/>
                <a:gd name="connsiteX29" fmla="*/ 551609 w 845288"/>
                <a:gd name="connsiteY29" fmla="*/ 1103820 h 1455533"/>
                <a:gd name="connsiteX30" fmla="*/ 293678 w 845288"/>
                <a:gd name="connsiteY30" fmla="*/ 1103820 h 1455533"/>
                <a:gd name="connsiteX31" fmla="*/ 329426 w 845288"/>
                <a:gd name="connsiteY31" fmla="*/ 1139567 h 1455533"/>
                <a:gd name="connsiteX32" fmla="*/ 293678 w 845288"/>
                <a:gd name="connsiteY32" fmla="*/ 1175315 h 1455533"/>
                <a:gd name="connsiteX33" fmla="*/ 257931 w 845288"/>
                <a:gd name="connsiteY33" fmla="*/ 1139567 h 1455533"/>
                <a:gd name="connsiteX34" fmla="*/ 293678 w 845288"/>
                <a:gd name="connsiteY34" fmla="*/ 1103820 h 1455533"/>
                <a:gd name="connsiteX35" fmla="*/ 35747 w 845288"/>
                <a:gd name="connsiteY35" fmla="*/ 1103820 h 1455533"/>
                <a:gd name="connsiteX36" fmla="*/ 71495 w 845288"/>
                <a:gd name="connsiteY36" fmla="*/ 1139567 h 1455533"/>
                <a:gd name="connsiteX37" fmla="*/ 35747 w 845288"/>
                <a:gd name="connsiteY37" fmla="*/ 1175315 h 1455533"/>
                <a:gd name="connsiteX38" fmla="*/ 0 w 845288"/>
                <a:gd name="connsiteY38" fmla="*/ 1139567 h 1455533"/>
                <a:gd name="connsiteX39" fmla="*/ 35747 w 845288"/>
                <a:gd name="connsiteY39" fmla="*/ 1103820 h 1455533"/>
                <a:gd name="connsiteX40" fmla="*/ 809540 w 845288"/>
                <a:gd name="connsiteY40" fmla="*/ 832129 h 1455533"/>
                <a:gd name="connsiteX41" fmla="*/ 845288 w 845288"/>
                <a:gd name="connsiteY41" fmla="*/ 867876 h 1455533"/>
                <a:gd name="connsiteX42" fmla="*/ 809540 w 845288"/>
                <a:gd name="connsiteY42" fmla="*/ 903623 h 1455533"/>
                <a:gd name="connsiteX43" fmla="*/ 773793 w 845288"/>
                <a:gd name="connsiteY43" fmla="*/ 867876 h 1455533"/>
                <a:gd name="connsiteX44" fmla="*/ 809540 w 845288"/>
                <a:gd name="connsiteY44" fmla="*/ 832129 h 1455533"/>
                <a:gd name="connsiteX45" fmla="*/ 551609 w 845288"/>
                <a:gd name="connsiteY45" fmla="*/ 832129 h 1455533"/>
                <a:gd name="connsiteX46" fmla="*/ 587357 w 845288"/>
                <a:gd name="connsiteY46" fmla="*/ 867876 h 1455533"/>
                <a:gd name="connsiteX47" fmla="*/ 551609 w 845288"/>
                <a:gd name="connsiteY47" fmla="*/ 903623 h 1455533"/>
                <a:gd name="connsiteX48" fmla="*/ 515862 w 845288"/>
                <a:gd name="connsiteY48" fmla="*/ 867876 h 1455533"/>
                <a:gd name="connsiteX49" fmla="*/ 551609 w 845288"/>
                <a:gd name="connsiteY49" fmla="*/ 832129 h 1455533"/>
                <a:gd name="connsiteX50" fmla="*/ 293678 w 845288"/>
                <a:gd name="connsiteY50" fmla="*/ 832129 h 1455533"/>
                <a:gd name="connsiteX51" fmla="*/ 329426 w 845288"/>
                <a:gd name="connsiteY51" fmla="*/ 867876 h 1455533"/>
                <a:gd name="connsiteX52" fmla="*/ 293678 w 845288"/>
                <a:gd name="connsiteY52" fmla="*/ 903623 h 1455533"/>
                <a:gd name="connsiteX53" fmla="*/ 257931 w 845288"/>
                <a:gd name="connsiteY53" fmla="*/ 867876 h 1455533"/>
                <a:gd name="connsiteX54" fmla="*/ 293678 w 845288"/>
                <a:gd name="connsiteY54" fmla="*/ 832129 h 1455533"/>
                <a:gd name="connsiteX55" fmla="*/ 35747 w 845288"/>
                <a:gd name="connsiteY55" fmla="*/ 832129 h 1455533"/>
                <a:gd name="connsiteX56" fmla="*/ 71495 w 845288"/>
                <a:gd name="connsiteY56" fmla="*/ 867876 h 1455533"/>
                <a:gd name="connsiteX57" fmla="*/ 35747 w 845288"/>
                <a:gd name="connsiteY57" fmla="*/ 903623 h 1455533"/>
                <a:gd name="connsiteX58" fmla="*/ 0 w 845288"/>
                <a:gd name="connsiteY58" fmla="*/ 867876 h 1455533"/>
                <a:gd name="connsiteX59" fmla="*/ 35747 w 845288"/>
                <a:gd name="connsiteY59" fmla="*/ 832129 h 1455533"/>
                <a:gd name="connsiteX60" fmla="*/ 809540 w 845288"/>
                <a:gd name="connsiteY60" fmla="*/ 551910 h 1455533"/>
                <a:gd name="connsiteX61" fmla="*/ 845288 w 845288"/>
                <a:gd name="connsiteY61" fmla="*/ 587657 h 1455533"/>
                <a:gd name="connsiteX62" fmla="*/ 809540 w 845288"/>
                <a:gd name="connsiteY62" fmla="*/ 623405 h 1455533"/>
                <a:gd name="connsiteX63" fmla="*/ 773793 w 845288"/>
                <a:gd name="connsiteY63" fmla="*/ 587657 h 1455533"/>
                <a:gd name="connsiteX64" fmla="*/ 809540 w 845288"/>
                <a:gd name="connsiteY64" fmla="*/ 551910 h 1455533"/>
                <a:gd name="connsiteX65" fmla="*/ 551609 w 845288"/>
                <a:gd name="connsiteY65" fmla="*/ 551910 h 1455533"/>
                <a:gd name="connsiteX66" fmla="*/ 587357 w 845288"/>
                <a:gd name="connsiteY66" fmla="*/ 587657 h 1455533"/>
                <a:gd name="connsiteX67" fmla="*/ 551609 w 845288"/>
                <a:gd name="connsiteY67" fmla="*/ 623405 h 1455533"/>
                <a:gd name="connsiteX68" fmla="*/ 515862 w 845288"/>
                <a:gd name="connsiteY68" fmla="*/ 587657 h 1455533"/>
                <a:gd name="connsiteX69" fmla="*/ 551609 w 845288"/>
                <a:gd name="connsiteY69" fmla="*/ 551910 h 1455533"/>
                <a:gd name="connsiteX70" fmla="*/ 293678 w 845288"/>
                <a:gd name="connsiteY70" fmla="*/ 551910 h 1455533"/>
                <a:gd name="connsiteX71" fmla="*/ 329426 w 845288"/>
                <a:gd name="connsiteY71" fmla="*/ 587657 h 1455533"/>
                <a:gd name="connsiteX72" fmla="*/ 293678 w 845288"/>
                <a:gd name="connsiteY72" fmla="*/ 623405 h 1455533"/>
                <a:gd name="connsiteX73" fmla="*/ 257931 w 845288"/>
                <a:gd name="connsiteY73" fmla="*/ 587657 h 1455533"/>
                <a:gd name="connsiteX74" fmla="*/ 293678 w 845288"/>
                <a:gd name="connsiteY74" fmla="*/ 551910 h 1455533"/>
                <a:gd name="connsiteX75" fmla="*/ 35747 w 845288"/>
                <a:gd name="connsiteY75" fmla="*/ 551910 h 1455533"/>
                <a:gd name="connsiteX76" fmla="*/ 71495 w 845288"/>
                <a:gd name="connsiteY76" fmla="*/ 587657 h 1455533"/>
                <a:gd name="connsiteX77" fmla="*/ 35747 w 845288"/>
                <a:gd name="connsiteY77" fmla="*/ 623405 h 1455533"/>
                <a:gd name="connsiteX78" fmla="*/ 0 w 845288"/>
                <a:gd name="connsiteY78" fmla="*/ 587657 h 1455533"/>
                <a:gd name="connsiteX79" fmla="*/ 35747 w 845288"/>
                <a:gd name="connsiteY79" fmla="*/ 551910 h 1455533"/>
                <a:gd name="connsiteX80" fmla="*/ 809540 w 845288"/>
                <a:gd name="connsiteY80" fmla="*/ 271692 h 1455533"/>
                <a:gd name="connsiteX81" fmla="*/ 845288 w 845288"/>
                <a:gd name="connsiteY81" fmla="*/ 307439 h 1455533"/>
                <a:gd name="connsiteX82" fmla="*/ 809540 w 845288"/>
                <a:gd name="connsiteY82" fmla="*/ 343186 h 1455533"/>
                <a:gd name="connsiteX83" fmla="*/ 773793 w 845288"/>
                <a:gd name="connsiteY83" fmla="*/ 307439 h 1455533"/>
                <a:gd name="connsiteX84" fmla="*/ 809540 w 845288"/>
                <a:gd name="connsiteY84" fmla="*/ 271692 h 1455533"/>
                <a:gd name="connsiteX85" fmla="*/ 551609 w 845288"/>
                <a:gd name="connsiteY85" fmla="*/ 271692 h 1455533"/>
                <a:gd name="connsiteX86" fmla="*/ 587357 w 845288"/>
                <a:gd name="connsiteY86" fmla="*/ 307439 h 1455533"/>
                <a:gd name="connsiteX87" fmla="*/ 551609 w 845288"/>
                <a:gd name="connsiteY87" fmla="*/ 343186 h 1455533"/>
                <a:gd name="connsiteX88" fmla="*/ 515862 w 845288"/>
                <a:gd name="connsiteY88" fmla="*/ 307439 h 1455533"/>
                <a:gd name="connsiteX89" fmla="*/ 551609 w 845288"/>
                <a:gd name="connsiteY89" fmla="*/ 271692 h 1455533"/>
                <a:gd name="connsiteX90" fmla="*/ 293678 w 845288"/>
                <a:gd name="connsiteY90" fmla="*/ 271692 h 1455533"/>
                <a:gd name="connsiteX91" fmla="*/ 329426 w 845288"/>
                <a:gd name="connsiteY91" fmla="*/ 307439 h 1455533"/>
                <a:gd name="connsiteX92" fmla="*/ 293678 w 845288"/>
                <a:gd name="connsiteY92" fmla="*/ 343186 h 1455533"/>
                <a:gd name="connsiteX93" fmla="*/ 257931 w 845288"/>
                <a:gd name="connsiteY93" fmla="*/ 307439 h 1455533"/>
                <a:gd name="connsiteX94" fmla="*/ 293678 w 845288"/>
                <a:gd name="connsiteY94" fmla="*/ 271692 h 1455533"/>
                <a:gd name="connsiteX95" fmla="*/ 35747 w 845288"/>
                <a:gd name="connsiteY95" fmla="*/ 271692 h 1455533"/>
                <a:gd name="connsiteX96" fmla="*/ 71495 w 845288"/>
                <a:gd name="connsiteY96" fmla="*/ 307439 h 1455533"/>
                <a:gd name="connsiteX97" fmla="*/ 35747 w 845288"/>
                <a:gd name="connsiteY97" fmla="*/ 343186 h 1455533"/>
                <a:gd name="connsiteX98" fmla="*/ 0 w 845288"/>
                <a:gd name="connsiteY98" fmla="*/ 307439 h 1455533"/>
                <a:gd name="connsiteX99" fmla="*/ 35747 w 845288"/>
                <a:gd name="connsiteY99" fmla="*/ 271692 h 1455533"/>
                <a:gd name="connsiteX100" fmla="*/ 809540 w 845288"/>
                <a:gd name="connsiteY100" fmla="*/ 0 h 1455533"/>
                <a:gd name="connsiteX101" fmla="*/ 845288 w 845288"/>
                <a:gd name="connsiteY101" fmla="*/ 35747 h 1455533"/>
                <a:gd name="connsiteX102" fmla="*/ 809540 w 845288"/>
                <a:gd name="connsiteY102" fmla="*/ 71495 h 1455533"/>
                <a:gd name="connsiteX103" fmla="*/ 773793 w 845288"/>
                <a:gd name="connsiteY103" fmla="*/ 35747 h 1455533"/>
                <a:gd name="connsiteX104" fmla="*/ 809540 w 845288"/>
                <a:gd name="connsiteY104" fmla="*/ 0 h 1455533"/>
                <a:gd name="connsiteX105" fmla="*/ 551609 w 845288"/>
                <a:gd name="connsiteY105" fmla="*/ 0 h 1455533"/>
                <a:gd name="connsiteX106" fmla="*/ 587357 w 845288"/>
                <a:gd name="connsiteY106" fmla="*/ 35747 h 1455533"/>
                <a:gd name="connsiteX107" fmla="*/ 551609 w 845288"/>
                <a:gd name="connsiteY107" fmla="*/ 71495 h 1455533"/>
                <a:gd name="connsiteX108" fmla="*/ 515862 w 845288"/>
                <a:gd name="connsiteY108" fmla="*/ 35747 h 1455533"/>
                <a:gd name="connsiteX109" fmla="*/ 551609 w 845288"/>
                <a:gd name="connsiteY109" fmla="*/ 0 h 1455533"/>
                <a:gd name="connsiteX110" fmla="*/ 293678 w 845288"/>
                <a:gd name="connsiteY110" fmla="*/ 0 h 1455533"/>
                <a:gd name="connsiteX111" fmla="*/ 329426 w 845288"/>
                <a:gd name="connsiteY111" fmla="*/ 35747 h 1455533"/>
                <a:gd name="connsiteX112" fmla="*/ 293678 w 845288"/>
                <a:gd name="connsiteY112" fmla="*/ 71495 h 1455533"/>
                <a:gd name="connsiteX113" fmla="*/ 257931 w 845288"/>
                <a:gd name="connsiteY113" fmla="*/ 35747 h 1455533"/>
                <a:gd name="connsiteX114" fmla="*/ 293678 w 845288"/>
                <a:gd name="connsiteY114" fmla="*/ 0 h 1455533"/>
                <a:gd name="connsiteX115" fmla="*/ 35747 w 845288"/>
                <a:gd name="connsiteY115" fmla="*/ 0 h 1455533"/>
                <a:gd name="connsiteX116" fmla="*/ 71495 w 845288"/>
                <a:gd name="connsiteY116" fmla="*/ 35747 h 1455533"/>
                <a:gd name="connsiteX117" fmla="*/ 35747 w 845288"/>
                <a:gd name="connsiteY117" fmla="*/ 71495 h 1455533"/>
                <a:gd name="connsiteX118" fmla="*/ 0 w 845288"/>
                <a:gd name="connsiteY118" fmla="*/ 35747 h 1455533"/>
                <a:gd name="connsiteX119" fmla="*/ 35747 w 845288"/>
                <a:gd name="connsiteY119" fmla="*/ 0 h 145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845288" h="1455533">
                  <a:moveTo>
                    <a:pt x="809540" y="1384039"/>
                  </a:moveTo>
                  <a:cubicBezTo>
                    <a:pt x="829283" y="1384039"/>
                    <a:pt x="845288" y="1400043"/>
                    <a:pt x="845288" y="1419786"/>
                  </a:cubicBezTo>
                  <a:cubicBezTo>
                    <a:pt x="845288" y="1439529"/>
                    <a:pt x="829283" y="1455533"/>
                    <a:pt x="809540" y="1455533"/>
                  </a:cubicBezTo>
                  <a:cubicBezTo>
                    <a:pt x="789797" y="1455533"/>
                    <a:pt x="773793" y="1439529"/>
                    <a:pt x="773793" y="1419786"/>
                  </a:cubicBezTo>
                  <a:cubicBezTo>
                    <a:pt x="773793" y="1400043"/>
                    <a:pt x="789797" y="1384039"/>
                    <a:pt x="809540" y="1384039"/>
                  </a:cubicBezTo>
                  <a:close/>
                  <a:moveTo>
                    <a:pt x="551609" y="1384039"/>
                  </a:moveTo>
                  <a:cubicBezTo>
                    <a:pt x="571352" y="1384039"/>
                    <a:pt x="587357" y="1400043"/>
                    <a:pt x="587357" y="1419786"/>
                  </a:cubicBezTo>
                  <a:cubicBezTo>
                    <a:pt x="587357" y="1439529"/>
                    <a:pt x="571352" y="1455533"/>
                    <a:pt x="551609" y="1455533"/>
                  </a:cubicBezTo>
                  <a:cubicBezTo>
                    <a:pt x="531866" y="1455533"/>
                    <a:pt x="515862" y="1439529"/>
                    <a:pt x="515862" y="1419786"/>
                  </a:cubicBezTo>
                  <a:cubicBezTo>
                    <a:pt x="515862" y="1400043"/>
                    <a:pt x="531866" y="1384039"/>
                    <a:pt x="551609" y="1384039"/>
                  </a:cubicBezTo>
                  <a:close/>
                  <a:moveTo>
                    <a:pt x="293678" y="1384039"/>
                  </a:moveTo>
                  <a:cubicBezTo>
                    <a:pt x="313421" y="1384039"/>
                    <a:pt x="329426" y="1400043"/>
                    <a:pt x="329426" y="1419786"/>
                  </a:cubicBezTo>
                  <a:cubicBezTo>
                    <a:pt x="329426" y="1439529"/>
                    <a:pt x="313421" y="1455533"/>
                    <a:pt x="293678" y="1455533"/>
                  </a:cubicBezTo>
                  <a:cubicBezTo>
                    <a:pt x="273935" y="1455533"/>
                    <a:pt x="257931" y="1439529"/>
                    <a:pt x="257931" y="1419786"/>
                  </a:cubicBezTo>
                  <a:cubicBezTo>
                    <a:pt x="257931" y="1400043"/>
                    <a:pt x="273935" y="1384039"/>
                    <a:pt x="293678" y="1384039"/>
                  </a:cubicBezTo>
                  <a:close/>
                  <a:moveTo>
                    <a:pt x="35747" y="1384039"/>
                  </a:moveTo>
                  <a:cubicBezTo>
                    <a:pt x="55490" y="1384039"/>
                    <a:pt x="71495" y="1400043"/>
                    <a:pt x="71495" y="1419786"/>
                  </a:cubicBezTo>
                  <a:cubicBezTo>
                    <a:pt x="71495" y="1439529"/>
                    <a:pt x="55490" y="1455533"/>
                    <a:pt x="35747" y="1455533"/>
                  </a:cubicBezTo>
                  <a:cubicBezTo>
                    <a:pt x="16004" y="1455533"/>
                    <a:pt x="0" y="1439529"/>
                    <a:pt x="0" y="1419786"/>
                  </a:cubicBezTo>
                  <a:cubicBezTo>
                    <a:pt x="0" y="1400043"/>
                    <a:pt x="16004" y="1384039"/>
                    <a:pt x="35747" y="1384039"/>
                  </a:cubicBezTo>
                  <a:close/>
                  <a:moveTo>
                    <a:pt x="809540" y="1103820"/>
                  </a:moveTo>
                  <a:cubicBezTo>
                    <a:pt x="829283" y="1103820"/>
                    <a:pt x="845288" y="1119824"/>
                    <a:pt x="845288" y="1139567"/>
                  </a:cubicBezTo>
                  <a:cubicBezTo>
                    <a:pt x="845288" y="1159310"/>
                    <a:pt x="829283" y="1175315"/>
                    <a:pt x="809540" y="1175315"/>
                  </a:cubicBezTo>
                  <a:cubicBezTo>
                    <a:pt x="789797" y="1175315"/>
                    <a:pt x="773793" y="1159310"/>
                    <a:pt x="773793" y="1139567"/>
                  </a:cubicBezTo>
                  <a:cubicBezTo>
                    <a:pt x="773793" y="1119824"/>
                    <a:pt x="789797" y="1103820"/>
                    <a:pt x="809540" y="1103820"/>
                  </a:cubicBezTo>
                  <a:close/>
                  <a:moveTo>
                    <a:pt x="551609" y="1103820"/>
                  </a:moveTo>
                  <a:cubicBezTo>
                    <a:pt x="571352" y="1103820"/>
                    <a:pt x="587357" y="1119824"/>
                    <a:pt x="587357" y="1139567"/>
                  </a:cubicBezTo>
                  <a:cubicBezTo>
                    <a:pt x="587357" y="1159310"/>
                    <a:pt x="571352" y="1175315"/>
                    <a:pt x="551609" y="1175315"/>
                  </a:cubicBezTo>
                  <a:cubicBezTo>
                    <a:pt x="531866" y="1175315"/>
                    <a:pt x="515862" y="1159310"/>
                    <a:pt x="515862" y="1139567"/>
                  </a:cubicBezTo>
                  <a:cubicBezTo>
                    <a:pt x="515862" y="1119824"/>
                    <a:pt x="531866" y="1103820"/>
                    <a:pt x="551609" y="1103820"/>
                  </a:cubicBezTo>
                  <a:close/>
                  <a:moveTo>
                    <a:pt x="293678" y="1103820"/>
                  </a:moveTo>
                  <a:cubicBezTo>
                    <a:pt x="313421" y="1103820"/>
                    <a:pt x="329426" y="1119824"/>
                    <a:pt x="329426" y="1139567"/>
                  </a:cubicBezTo>
                  <a:cubicBezTo>
                    <a:pt x="329426" y="1159310"/>
                    <a:pt x="313421" y="1175315"/>
                    <a:pt x="293678" y="1175315"/>
                  </a:cubicBezTo>
                  <a:cubicBezTo>
                    <a:pt x="273935" y="1175315"/>
                    <a:pt x="257931" y="1159310"/>
                    <a:pt x="257931" y="1139567"/>
                  </a:cubicBezTo>
                  <a:cubicBezTo>
                    <a:pt x="257931" y="1119824"/>
                    <a:pt x="273935" y="1103820"/>
                    <a:pt x="293678" y="1103820"/>
                  </a:cubicBezTo>
                  <a:close/>
                  <a:moveTo>
                    <a:pt x="35747" y="1103820"/>
                  </a:moveTo>
                  <a:cubicBezTo>
                    <a:pt x="55490" y="1103820"/>
                    <a:pt x="71495" y="1119824"/>
                    <a:pt x="71495" y="1139567"/>
                  </a:cubicBezTo>
                  <a:cubicBezTo>
                    <a:pt x="71495" y="1159310"/>
                    <a:pt x="55490" y="1175315"/>
                    <a:pt x="35747" y="1175315"/>
                  </a:cubicBezTo>
                  <a:cubicBezTo>
                    <a:pt x="16004" y="1175315"/>
                    <a:pt x="0" y="1159310"/>
                    <a:pt x="0" y="1139567"/>
                  </a:cubicBezTo>
                  <a:cubicBezTo>
                    <a:pt x="0" y="1119824"/>
                    <a:pt x="16004" y="1103820"/>
                    <a:pt x="35747" y="1103820"/>
                  </a:cubicBezTo>
                  <a:close/>
                  <a:moveTo>
                    <a:pt x="809540" y="832129"/>
                  </a:moveTo>
                  <a:cubicBezTo>
                    <a:pt x="829283" y="832129"/>
                    <a:pt x="845288" y="848133"/>
                    <a:pt x="845288" y="867876"/>
                  </a:cubicBezTo>
                  <a:cubicBezTo>
                    <a:pt x="845288" y="887619"/>
                    <a:pt x="829283" y="903623"/>
                    <a:pt x="809540" y="903623"/>
                  </a:cubicBezTo>
                  <a:cubicBezTo>
                    <a:pt x="789797" y="903623"/>
                    <a:pt x="773793" y="887619"/>
                    <a:pt x="773793" y="867876"/>
                  </a:cubicBezTo>
                  <a:cubicBezTo>
                    <a:pt x="773793" y="848133"/>
                    <a:pt x="789797" y="832129"/>
                    <a:pt x="809540" y="832129"/>
                  </a:cubicBezTo>
                  <a:close/>
                  <a:moveTo>
                    <a:pt x="551609" y="832129"/>
                  </a:moveTo>
                  <a:cubicBezTo>
                    <a:pt x="571352" y="832129"/>
                    <a:pt x="587357" y="848133"/>
                    <a:pt x="587357" y="867876"/>
                  </a:cubicBezTo>
                  <a:cubicBezTo>
                    <a:pt x="587357" y="887619"/>
                    <a:pt x="571352" y="903623"/>
                    <a:pt x="551609" y="903623"/>
                  </a:cubicBezTo>
                  <a:cubicBezTo>
                    <a:pt x="531866" y="903623"/>
                    <a:pt x="515862" y="887619"/>
                    <a:pt x="515862" y="867876"/>
                  </a:cubicBezTo>
                  <a:cubicBezTo>
                    <a:pt x="515862" y="848133"/>
                    <a:pt x="531866" y="832129"/>
                    <a:pt x="551609" y="832129"/>
                  </a:cubicBezTo>
                  <a:close/>
                  <a:moveTo>
                    <a:pt x="293678" y="832129"/>
                  </a:moveTo>
                  <a:cubicBezTo>
                    <a:pt x="313421" y="832129"/>
                    <a:pt x="329426" y="848133"/>
                    <a:pt x="329426" y="867876"/>
                  </a:cubicBezTo>
                  <a:cubicBezTo>
                    <a:pt x="329426" y="887619"/>
                    <a:pt x="313421" y="903623"/>
                    <a:pt x="293678" y="903623"/>
                  </a:cubicBezTo>
                  <a:cubicBezTo>
                    <a:pt x="273935" y="903623"/>
                    <a:pt x="257931" y="887619"/>
                    <a:pt x="257931" y="867876"/>
                  </a:cubicBezTo>
                  <a:cubicBezTo>
                    <a:pt x="257931" y="848133"/>
                    <a:pt x="273935" y="832129"/>
                    <a:pt x="293678" y="832129"/>
                  </a:cubicBezTo>
                  <a:close/>
                  <a:moveTo>
                    <a:pt x="35747" y="832129"/>
                  </a:moveTo>
                  <a:cubicBezTo>
                    <a:pt x="55490" y="832129"/>
                    <a:pt x="71495" y="848133"/>
                    <a:pt x="71495" y="867876"/>
                  </a:cubicBezTo>
                  <a:cubicBezTo>
                    <a:pt x="71495" y="887619"/>
                    <a:pt x="55490" y="903623"/>
                    <a:pt x="35747" y="903623"/>
                  </a:cubicBezTo>
                  <a:cubicBezTo>
                    <a:pt x="16004" y="903623"/>
                    <a:pt x="0" y="887619"/>
                    <a:pt x="0" y="867876"/>
                  </a:cubicBezTo>
                  <a:cubicBezTo>
                    <a:pt x="0" y="848133"/>
                    <a:pt x="16004" y="832129"/>
                    <a:pt x="35747" y="832129"/>
                  </a:cubicBezTo>
                  <a:close/>
                  <a:moveTo>
                    <a:pt x="809540" y="551910"/>
                  </a:moveTo>
                  <a:cubicBezTo>
                    <a:pt x="829283" y="551910"/>
                    <a:pt x="845288" y="567914"/>
                    <a:pt x="845288" y="587657"/>
                  </a:cubicBezTo>
                  <a:cubicBezTo>
                    <a:pt x="845288" y="607400"/>
                    <a:pt x="829283" y="623405"/>
                    <a:pt x="809540" y="623405"/>
                  </a:cubicBezTo>
                  <a:cubicBezTo>
                    <a:pt x="789797" y="623405"/>
                    <a:pt x="773793" y="607400"/>
                    <a:pt x="773793" y="587657"/>
                  </a:cubicBezTo>
                  <a:cubicBezTo>
                    <a:pt x="773793" y="567914"/>
                    <a:pt x="789797" y="551910"/>
                    <a:pt x="809540" y="551910"/>
                  </a:cubicBezTo>
                  <a:close/>
                  <a:moveTo>
                    <a:pt x="551609" y="551910"/>
                  </a:moveTo>
                  <a:cubicBezTo>
                    <a:pt x="571352" y="551910"/>
                    <a:pt x="587357" y="567914"/>
                    <a:pt x="587357" y="587657"/>
                  </a:cubicBezTo>
                  <a:cubicBezTo>
                    <a:pt x="587357" y="607400"/>
                    <a:pt x="571352" y="623405"/>
                    <a:pt x="551609" y="623405"/>
                  </a:cubicBezTo>
                  <a:cubicBezTo>
                    <a:pt x="531866" y="623405"/>
                    <a:pt x="515862" y="607400"/>
                    <a:pt x="515862" y="587657"/>
                  </a:cubicBezTo>
                  <a:cubicBezTo>
                    <a:pt x="515862" y="567914"/>
                    <a:pt x="531866" y="551910"/>
                    <a:pt x="551609" y="551910"/>
                  </a:cubicBezTo>
                  <a:close/>
                  <a:moveTo>
                    <a:pt x="293678" y="551910"/>
                  </a:moveTo>
                  <a:cubicBezTo>
                    <a:pt x="313421" y="551910"/>
                    <a:pt x="329426" y="567914"/>
                    <a:pt x="329426" y="587657"/>
                  </a:cubicBezTo>
                  <a:cubicBezTo>
                    <a:pt x="329426" y="607400"/>
                    <a:pt x="313421" y="623405"/>
                    <a:pt x="293678" y="623405"/>
                  </a:cubicBezTo>
                  <a:cubicBezTo>
                    <a:pt x="273935" y="623405"/>
                    <a:pt x="257931" y="607400"/>
                    <a:pt x="257931" y="587657"/>
                  </a:cubicBezTo>
                  <a:cubicBezTo>
                    <a:pt x="257931" y="567914"/>
                    <a:pt x="273935" y="551910"/>
                    <a:pt x="293678" y="551910"/>
                  </a:cubicBezTo>
                  <a:close/>
                  <a:moveTo>
                    <a:pt x="35747" y="551910"/>
                  </a:moveTo>
                  <a:cubicBezTo>
                    <a:pt x="55490" y="551910"/>
                    <a:pt x="71495" y="567914"/>
                    <a:pt x="71495" y="587657"/>
                  </a:cubicBezTo>
                  <a:cubicBezTo>
                    <a:pt x="71495" y="607400"/>
                    <a:pt x="55490" y="623405"/>
                    <a:pt x="35747" y="623405"/>
                  </a:cubicBezTo>
                  <a:cubicBezTo>
                    <a:pt x="16004" y="623405"/>
                    <a:pt x="0" y="607400"/>
                    <a:pt x="0" y="587657"/>
                  </a:cubicBezTo>
                  <a:cubicBezTo>
                    <a:pt x="0" y="567914"/>
                    <a:pt x="16004" y="551910"/>
                    <a:pt x="35747" y="551910"/>
                  </a:cubicBezTo>
                  <a:close/>
                  <a:moveTo>
                    <a:pt x="809540" y="271692"/>
                  </a:moveTo>
                  <a:cubicBezTo>
                    <a:pt x="829283" y="271692"/>
                    <a:pt x="845288" y="287696"/>
                    <a:pt x="845288" y="307439"/>
                  </a:cubicBezTo>
                  <a:cubicBezTo>
                    <a:pt x="845288" y="327182"/>
                    <a:pt x="829283" y="343186"/>
                    <a:pt x="809540" y="343186"/>
                  </a:cubicBezTo>
                  <a:cubicBezTo>
                    <a:pt x="789797" y="343186"/>
                    <a:pt x="773793" y="327182"/>
                    <a:pt x="773793" y="307439"/>
                  </a:cubicBezTo>
                  <a:cubicBezTo>
                    <a:pt x="773793" y="287696"/>
                    <a:pt x="789797" y="271692"/>
                    <a:pt x="809540" y="271692"/>
                  </a:cubicBezTo>
                  <a:close/>
                  <a:moveTo>
                    <a:pt x="551609" y="271692"/>
                  </a:moveTo>
                  <a:cubicBezTo>
                    <a:pt x="571352" y="271692"/>
                    <a:pt x="587357" y="287696"/>
                    <a:pt x="587357" y="307439"/>
                  </a:cubicBezTo>
                  <a:cubicBezTo>
                    <a:pt x="587357" y="327182"/>
                    <a:pt x="571352" y="343186"/>
                    <a:pt x="551609" y="343186"/>
                  </a:cubicBezTo>
                  <a:cubicBezTo>
                    <a:pt x="531866" y="343186"/>
                    <a:pt x="515862" y="327182"/>
                    <a:pt x="515862" y="307439"/>
                  </a:cubicBezTo>
                  <a:cubicBezTo>
                    <a:pt x="515862" y="287696"/>
                    <a:pt x="531866" y="271692"/>
                    <a:pt x="551609" y="271692"/>
                  </a:cubicBezTo>
                  <a:close/>
                  <a:moveTo>
                    <a:pt x="293678" y="271692"/>
                  </a:moveTo>
                  <a:cubicBezTo>
                    <a:pt x="313421" y="271692"/>
                    <a:pt x="329426" y="287696"/>
                    <a:pt x="329426" y="307439"/>
                  </a:cubicBezTo>
                  <a:cubicBezTo>
                    <a:pt x="329426" y="327182"/>
                    <a:pt x="313421" y="343186"/>
                    <a:pt x="293678" y="343186"/>
                  </a:cubicBezTo>
                  <a:cubicBezTo>
                    <a:pt x="273935" y="343186"/>
                    <a:pt x="257931" y="327182"/>
                    <a:pt x="257931" y="307439"/>
                  </a:cubicBezTo>
                  <a:cubicBezTo>
                    <a:pt x="257931" y="287696"/>
                    <a:pt x="273935" y="271692"/>
                    <a:pt x="293678" y="271692"/>
                  </a:cubicBezTo>
                  <a:close/>
                  <a:moveTo>
                    <a:pt x="35747" y="271692"/>
                  </a:moveTo>
                  <a:cubicBezTo>
                    <a:pt x="55490" y="271692"/>
                    <a:pt x="71495" y="287696"/>
                    <a:pt x="71495" y="307439"/>
                  </a:cubicBezTo>
                  <a:cubicBezTo>
                    <a:pt x="71495" y="327182"/>
                    <a:pt x="55490" y="343186"/>
                    <a:pt x="35747" y="343186"/>
                  </a:cubicBezTo>
                  <a:cubicBezTo>
                    <a:pt x="16004" y="343186"/>
                    <a:pt x="0" y="327182"/>
                    <a:pt x="0" y="307439"/>
                  </a:cubicBezTo>
                  <a:cubicBezTo>
                    <a:pt x="0" y="287696"/>
                    <a:pt x="16004" y="271692"/>
                    <a:pt x="35747" y="271692"/>
                  </a:cubicBezTo>
                  <a:close/>
                  <a:moveTo>
                    <a:pt x="809540" y="0"/>
                  </a:moveTo>
                  <a:cubicBezTo>
                    <a:pt x="829283" y="0"/>
                    <a:pt x="845288" y="16004"/>
                    <a:pt x="845288" y="35747"/>
                  </a:cubicBezTo>
                  <a:cubicBezTo>
                    <a:pt x="845288" y="55490"/>
                    <a:pt x="829283" y="71495"/>
                    <a:pt x="809540" y="71495"/>
                  </a:cubicBezTo>
                  <a:cubicBezTo>
                    <a:pt x="789797" y="71495"/>
                    <a:pt x="773793" y="55490"/>
                    <a:pt x="773793" y="35747"/>
                  </a:cubicBezTo>
                  <a:cubicBezTo>
                    <a:pt x="773793" y="16004"/>
                    <a:pt x="789797" y="0"/>
                    <a:pt x="809540" y="0"/>
                  </a:cubicBezTo>
                  <a:close/>
                  <a:moveTo>
                    <a:pt x="551609" y="0"/>
                  </a:moveTo>
                  <a:cubicBezTo>
                    <a:pt x="571352" y="0"/>
                    <a:pt x="587357" y="16004"/>
                    <a:pt x="587357" y="35747"/>
                  </a:cubicBezTo>
                  <a:cubicBezTo>
                    <a:pt x="587357" y="55490"/>
                    <a:pt x="571352" y="71495"/>
                    <a:pt x="551609" y="71495"/>
                  </a:cubicBezTo>
                  <a:cubicBezTo>
                    <a:pt x="531866" y="71495"/>
                    <a:pt x="515862" y="55490"/>
                    <a:pt x="515862" y="35747"/>
                  </a:cubicBezTo>
                  <a:cubicBezTo>
                    <a:pt x="515862" y="16004"/>
                    <a:pt x="531866" y="0"/>
                    <a:pt x="551609" y="0"/>
                  </a:cubicBezTo>
                  <a:close/>
                  <a:moveTo>
                    <a:pt x="293678" y="0"/>
                  </a:moveTo>
                  <a:cubicBezTo>
                    <a:pt x="313421" y="0"/>
                    <a:pt x="329426" y="16004"/>
                    <a:pt x="329426" y="35747"/>
                  </a:cubicBezTo>
                  <a:cubicBezTo>
                    <a:pt x="329426" y="55490"/>
                    <a:pt x="313421" y="71495"/>
                    <a:pt x="293678" y="71495"/>
                  </a:cubicBezTo>
                  <a:cubicBezTo>
                    <a:pt x="273935" y="71495"/>
                    <a:pt x="257931" y="55490"/>
                    <a:pt x="257931" y="35747"/>
                  </a:cubicBezTo>
                  <a:cubicBezTo>
                    <a:pt x="257931" y="16004"/>
                    <a:pt x="273935" y="0"/>
                    <a:pt x="293678" y="0"/>
                  </a:cubicBezTo>
                  <a:close/>
                  <a:moveTo>
                    <a:pt x="35747" y="0"/>
                  </a:moveTo>
                  <a:cubicBezTo>
                    <a:pt x="55490" y="0"/>
                    <a:pt x="71495" y="16004"/>
                    <a:pt x="71495" y="35747"/>
                  </a:cubicBezTo>
                  <a:cubicBezTo>
                    <a:pt x="71495" y="55490"/>
                    <a:pt x="55490" y="71495"/>
                    <a:pt x="35747" y="71495"/>
                  </a:cubicBezTo>
                  <a:cubicBezTo>
                    <a:pt x="16004" y="71495"/>
                    <a:pt x="0" y="55490"/>
                    <a:pt x="0" y="35747"/>
                  </a:cubicBezTo>
                  <a:cubicBezTo>
                    <a:pt x="0" y="16004"/>
                    <a:pt x="16004" y="0"/>
                    <a:pt x="357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E558350-A1DB-6543-859F-C1508C95B878}"/>
              </a:ext>
            </a:extLst>
          </p:cNvPr>
          <p:cNvSpPr txBox="1"/>
          <p:nvPr/>
        </p:nvSpPr>
        <p:spPr>
          <a:xfrm>
            <a:off x="627784" y="6014252"/>
            <a:ext cx="9259165" cy="37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spc="300" dirty="0">
                <a:solidFill>
                  <a:schemeClr val="tx1">
                    <a:lumMod val="90000"/>
                    <a:lumOff val="1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id-ID" sz="1400" b="1" spc="300" dirty="0">
              <a:solidFill>
                <a:schemeClr val="tx1">
                  <a:lumMod val="90000"/>
                  <a:lumOff val="10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40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Freeform: Shape 39">
            <a:extLst>
              <a:ext uri="{FF2B5EF4-FFF2-40B4-BE49-F238E27FC236}">
                <a16:creationId xmlns:a16="http://schemas.microsoft.com/office/drawing/2014/main" id="{DD6B5D91-0D38-4E4C-9012-6DC596665452}"/>
              </a:ext>
            </a:extLst>
          </p:cNvPr>
          <p:cNvSpPr/>
          <p:nvPr/>
        </p:nvSpPr>
        <p:spPr>
          <a:xfrm flipV="1">
            <a:off x="10268505" y="0"/>
            <a:ext cx="1915076" cy="6858000"/>
          </a:xfrm>
          <a:custGeom>
            <a:avLst/>
            <a:gdLst>
              <a:gd name="connsiteX0" fmla="*/ 2125201 w 3875156"/>
              <a:gd name="connsiteY0" fmla="*/ 6858000 h 6858000"/>
              <a:gd name="connsiteX1" fmla="*/ 3875156 w 3875156"/>
              <a:gd name="connsiteY1" fmla="*/ 6858000 h 6858000"/>
              <a:gd name="connsiteX2" fmla="*/ 3875156 w 3875156"/>
              <a:gd name="connsiteY2" fmla="*/ 3465420 h 6858000"/>
              <a:gd name="connsiteX3" fmla="*/ 3875156 w 3875156"/>
              <a:gd name="connsiteY3" fmla="*/ 0 h 6858000"/>
              <a:gd name="connsiteX4" fmla="*/ 1460970 w 3875156"/>
              <a:gd name="connsiteY4" fmla="*/ 0 h 6858000"/>
              <a:gd name="connsiteX5" fmla="*/ 1320437 w 3875156"/>
              <a:gd name="connsiteY5" fmla="*/ 88962 h 6858000"/>
              <a:gd name="connsiteX6" fmla="*/ 73378 w 3875156"/>
              <a:gd name="connsiteY6" fmla="*/ 1842282 h 6858000"/>
              <a:gd name="connsiteX7" fmla="*/ 62809 w 3875156"/>
              <a:gd name="connsiteY7" fmla="*/ 1908689 h 6858000"/>
              <a:gd name="connsiteX8" fmla="*/ 54652 w 3875156"/>
              <a:gd name="connsiteY8" fmla="*/ 1936422 h 6858000"/>
              <a:gd name="connsiteX9" fmla="*/ 1787042 w 3875156"/>
              <a:gd name="connsiteY9" fmla="*/ 4881515 h 6858000"/>
              <a:gd name="connsiteX10" fmla="*/ 2172948 w 3875156"/>
              <a:gd name="connsiteY10" fmla="*/ 68074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5156" h="6858000">
                <a:moveTo>
                  <a:pt x="2125201" y="6858000"/>
                </a:moveTo>
                <a:lnTo>
                  <a:pt x="3875156" y="6858000"/>
                </a:lnTo>
                <a:lnTo>
                  <a:pt x="3875156" y="3465420"/>
                </a:lnTo>
                <a:lnTo>
                  <a:pt x="3875156" y="0"/>
                </a:lnTo>
                <a:lnTo>
                  <a:pt x="1460970" y="0"/>
                </a:lnTo>
                <a:lnTo>
                  <a:pt x="1320437" y="88962"/>
                </a:lnTo>
                <a:cubicBezTo>
                  <a:pt x="656684" y="540378"/>
                  <a:pt x="199593" y="1258787"/>
                  <a:pt x="73378" y="1842282"/>
                </a:cubicBezTo>
                <a:lnTo>
                  <a:pt x="62809" y="1908689"/>
                </a:lnTo>
                <a:lnTo>
                  <a:pt x="54652" y="1936422"/>
                </a:lnTo>
                <a:cubicBezTo>
                  <a:pt x="-169218" y="2888076"/>
                  <a:pt x="272814" y="4072518"/>
                  <a:pt x="1787042" y="4881515"/>
                </a:cubicBezTo>
                <a:cubicBezTo>
                  <a:pt x="2904688" y="5478632"/>
                  <a:pt x="2730443" y="6181934"/>
                  <a:pt x="2172948" y="6807478"/>
                </a:cubicBez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AC825E-C436-47EB-A4F0-2870006D2E9A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11" name="Freeform: Shape 8">
              <a:extLst>
                <a:ext uri="{FF2B5EF4-FFF2-40B4-BE49-F238E27FC236}">
                  <a16:creationId xmlns:a16="http://schemas.microsoft.com/office/drawing/2014/main" id="{EAF04871-1635-4A1C-812F-F2332B97F814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F59C30C6-107F-49D0-B604-8AE1C1FEA7C8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CE7D9F-CB84-414A-B6B4-51314B343DB0}"/>
              </a:ext>
            </a:extLst>
          </p:cNvPr>
          <p:cNvSpPr txBox="1"/>
          <p:nvPr/>
        </p:nvSpPr>
        <p:spPr>
          <a:xfrm>
            <a:off x="896001" y="2576541"/>
            <a:ext cx="527861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A107B-6107-4378-BB41-D70687328932}"/>
              </a:ext>
            </a:extLst>
          </p:cNvPr>
          <p:cNvSpPr txBox="1"/>
          <p:nvPr/>
        </p:nvSpPr>
        <p:spPr>
          <a:xfrm>
            <a:off x="821266" y="1056968"/>
            <a:ext cx="53010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07D3D0-CC7F-469D-B310-3B51F6FB5185}"/>
              </a:ext>
            </a:extLst>
          </p:cNvPr>
          <p:cNvCxnSpPr>
            <a:cxnSpLocks/>
          </p:cNvCxnSpPr>
          <p:nvPr/>
        </p:nvCxnSpPr>
        <p:spPr>
          <a:xfrm>
            <a:off x="960282" y="2347294"/>
            <a:ext cx="96958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4">
            <a:extLst>
              <a:ext uri="{FF2B5EF4-FFF2-40B4-BE49-F238E27FC236}">
                <a16:creationId xmlns:a16="http://schemas.microsoft.com/office/drawing/2014/main" id="{37B4F6D0-499A-410E-9776-02B28C44EA5C}"/>
              </a:ext>
            </a:extLst>
          </p:cNvPr>
          <p:cNvSpPr/>
          <p:nvPr/>
        </p:nvSpPr>
        <p:spPr>
          <a:xfrm>
            <a:off x="-102775" y="-362612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001F00-376F-254C-A14A-1ECC77F5FF7F}"/>
              </a:ext>
            </a:extLst>
          </p:cNvPr>
          <p:cNvSpPr txBox="1"/>
          <p:nvPr/>
        </p:nvSpPr>
        <p:spPr>
          <a:xfrm>
            <a:off x="893924" y="1847861"/>
            <a:ext cx="520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992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/>
        </p:nvSpPr>
        <p:spPr>
          <a:xfrm rot="5400000">
            <a:off x="4355687" y="-4355689"/>
            <a:ext cx="3480621" cy="12192002"/>
          </a:xfrm>
          <a:custGeom>
            <a:avLst/>
            <a:gdLst>
              <a:gd name="connsiteX0" fmla="*/ 0 w 3480621"/>
              <a:gd name="connsiteY0" fmla="*/ 0 h 6858000"/>
              <a:gd name="connsiteX1" fmla="*/ 2315123 w 3480621"/>
              <a:gd name="connsiteY1" fmla="*/ 0 h 6858000"/>
              <a:gd name="connsiteX2" fmla="*/ 2556479 w 3480621"/>
              <a:gd name="connsiteY2" fmla="*/ 213274 h 6858000"/>
              <a:gd name="connsiteX3" fmla="*/ 3404893 w 3480621"/>
              <a:gd name="connsiteY3" fmla="*/ 1673099 h 6858000"/>
              <a:gd name="connsiteX4" fmla="*/ 3415800 w 3480621"/>
              <a:gd name="connsiteY4" fmla="*/ 1742193 h 6858000"/>
              <a:gd name="connsiteX5" fmla="*/ 3424220 w 3480621"/>
              <a:gd name="connsiteY5" fmla="*/ 1771046 h 6858000"/>
              <a:gd name="connsiteX6" fmla="*/ 1636336 w 3480621"/>
              <a:gd name="connsiteY6" fmla="*/ 4835240 h 6858000"/>
              <a:gd name="connsiteX7" fmla="*/ 1238069 w 3480621"/>
              <a:gd name="connsiteY7" fmla="*/ 6839089 h 6858000"/>
              <a:gd name="connsiteX8" fmla="*/ 1255797 w 3480621"/>
              <a:gd name="connsiteY8" fmla="*/ 6858000 h 6858000"/>
              <a:gd name="connsiteX9" fmla="*/ 0 w 348062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80621" h="6858000">
                <a:moveTo>
                  <a:pt x="0" y="0"/>
                </a:moveTo>
                <a:lnTo>
                  <a:pt x="2315123" y="0"/>
                </a:lnTo>
                <a:lnTo>
                  <a:pt x="2556479" y="213274"/>
                </a:lnTo>
                <a:cubicBezTo>
                  <a:pt x="3002440" y="656054"/>
                  <a:pt x="3304694" y="1206107"/>
                  <a:pt x="3404893" y="1673099"/>
                </a:cubicBezTo>
                <a:lnTo>
                  <a:pt x="3415800" y="1742193"/>
                </a:lnTo>
                <a:lnTo>
                  <a:pt x="3424220" y="1771046"/>
                </a:lnTo>
                <a:cubicBezTo>
                  <a:pt x="3655258" y="2761187"/>
                  <a:pt x="3199068" y="3993527"/>
                  <a:pt x="1636336" y="4835240"/>
                </a:cubicBezTo>
                <a:cubicBezTo>
                  <a:pt x="482891" y="5456505"/>
                  <a:pt x="662715" y="6188248"/>
                  <a:pt x="1238069" y="6839089"/>
                </a:cubicBezTo>
                <a:lnTo>
                  <a:pt x="125579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4000">
                <a:srgbClr val="FF4343">
                  <a:alpha val="62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3D373F-A62E-470D-AC09-8674BE0991B7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31" name="Freeform: Shape 10">
              <a:extLst>
                <a:ext uri="{FF2B5EF4-FFF2-40B4-BE49-F238E27FC236}">
                  <a16:creationId xmlns:a16="http://schemas.microsoft.com/office/drawing/2014/main" id="{61E66B30-F5C5-4B5A-8C62-BDF2F43755B4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11">
              <a:extLst>
                <a:ext uri="{FF2B5EF4-FFF2-40B4-BE49-F238E27FC236}">
                  <a16:creationId xmlns:a16="http://schemas.microsoft.com/office/drawing/2014/main" id="{F3245520-C739-4961-AEA4-6B3A87FDC785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Freeform: Shape 36">
            <a:extLst>
              <a:ext uri="{FF2B5EF4-FFF2-40B4-BE49-F238E27FC236}">
                <a16:creationId xmlns:a16="http://schemas.microsoft.com/office/drawing/2014/main" id="{2D6E9B83-B603-4A20-8046-0DDBCDCC85AF}"/>
              </a:ext>
            </a:extLst>
          </p:cNvPr>
          <p:cNvSpPr/>
          <p:nvPr/>
        </p:nvSpPr>
        <p:spPr>
          <a:xfrm>
            <a:off x="11507650" y="-338793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D1B69C-5196-5847-9A11-19404882D2CF}"/>
              </a:ext>
            </a:extLst>
          </p:cNvPr>
          <p:cNvSpPr txBox="1"/>
          <p:nvPr/>
        </p:nvSpPr>
        <p:spPr>
          <a:xfrm>
            <a:off x="733427" y="4474159"/>
            <a:ext cx="10373588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234F4E-35AC-6342-B761-798875FC4631}"/>
              </a:ext>
            </a:extLst>
          </p:cNvPr>
          <p:cNvSpPr txBox="1"/>
          <p:nvPr/>
        </p:nvSpPr>
        <p:spPr>
          <a:xfrm>
            <a:off x="733426" y="3203279"/>
            <a:ext cx="10373588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FB62F7-8642-9444-A1CF-8477FD29D6DA}"/>
              </a:ext>
            </a:extLst>
          </p:cNvPr>
          <p:cNvCxnSpPr>
            <a:cxnSpLocks/>
          </p:cNvCxnSpPr>
          <p:nvPr/>
        </p:nvCxnSpPr>
        <p:spPr>
          <a:xfrm>
            <a:off x="823544" y="3972720"/>
            <a:ext cx="10377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57E8FA-A2AF-2245-B7E6-AE10A57DBA43}"/>
              </a:ext>
            </a:extLst>
          </p:cNvPr>
          <p:cNvSpPr txBox="1"/>
          <p:nvPr/>
        </p:nvSpPr>
        <p:spPr>
          <a:xfrm>
            <a:off x="733426" y="4104824"/>
            <a:ext cx="1037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428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8275171" y="14218"/>
            <a:ext cx="3915193" cy="6843783"/>
          </a:xfrm>
          <a:custGeom>
            <a:avLst/>
            <a:gdLst>
              <a:gd name="connsiteX0" fmla="*/ 2870582 w 4490875"/>
              <a:gd name="connsiteY0" fmla="*/ 0 h 6843783"/>
              <a:gd name="connsiteX1" fmla="*/ 4490875 w 4490875"/>
              <a:gd name="connsiteY1" fmla="*/ 0 h 6843783"/>
              <a:gd name="connsiteX2" fmla="*/ 4490875 w 4490875"/>
              <a:gd name="connsiteY2" fmla="*/ 6843783 h 6843783"/>
              <a:gd name="connsiteX3" fmla="*/ 353908 w 4490875"/>
              <a:gd name="connsiteY3" fmla="*/ 6843783 h 6843783"/>
              <a:gd name="connsiteX4" fmla="*/ 349165 w 4490875"/>
              <a:gd name="connsiteY4" fmla="*/ 6835490 h 6843783"/>
              <a:gd name="connsiteX5" fmla="*/ 97709 w 4490875"/>
              <a:gd name="connsiteY5" fmla="*/ 6179540 h 6843783"/>
              <a:gd name="connsiteX6" fmla="*/ 83637 w 4490875"/>
              <a:gd name="connsiteY6" fmla="*/ 6097192 h 6843783"/>
              <a:gd name="connsiteX7" fmla="*/ 72773 w 4490875"/>
              <a:gd name="connsiteY7" fmla="*/ 6062804 h 6843783"/>
              <a:gd name="connsiteX8" fmla="*/ 2379591 w 4490875"/>
              <a:gd name="connsiteY8" fmla="*/ 2410794 h 6843783"/>
              <a:gd name="connsiteX9" fmla="*/ 2893456 w 4490875"/>
              <a:gd name="connsiteY9" fmla="*/ 22539 h 6843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0875" h="6843783">
                <a:moveTo>
                  <a:pt x="2870582" y="0"/>
                </a:moveTo>
                <a:lnTo>
                  <a:pt x="4490875" y="0"/>
                </a:lnTo>
                <a:lnTo>
                  <a:pt x="4490875" y="6843783"/>
                </a:lnTo>
                <a:lnTo>
                  <a:pt x="353908" y="6843783"/>
                </a:lnTo>
                <a:lnTo>
                  <a:pt x="349165" y="6835490"/>
                </a:lnTo>
                <a:cubicBezTo>
                  <a:pt x="231332" y="6610894"/>
                  <a:pt x="146190" y="6388257"/>
                  <a:pt x="97709" y="6179540"/>
                </a:cubicBezTo>
                <a:lnTo>
                  <a:pt x="83637" y="6097192"/>
                </a:lnTo>
                <a:lnTo>
                  <a:pt x="72773" y="6062804"/>
                </a:lnTo>
                <a:cubicBezTo>
                  <a:pt x="-225324" y="4882720"/>
                  <a:pt x="363275" y="3413976"/>
                  <a:pt x="2379591" y="2410794"/>
                </a:cubicBezTo>
                <a:cubicBezTo>
                  <a:pt x="3867824" y="1670349"/>
                  <a:pt x="3635806" y="798233"/>
                  <a:pt x="2893456" y="22539"/>
                </a:cubicBezTo>
                <a:close/>
              </a:path>
            </a:pathLst>
          </a:custGeom>
          <a:gradFill>
            <a:gsLst>
              <a:gs pos="34000">
                <a:srgbClr val="FF4343">
                  <a:alpha val="62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CB736E-A12D-4A73-BBDB-105C3E3AA635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51" name="Freeform: Shape 5">
              <a:extLst>
                <a:ext uri="{FF2B5EF4-FFF2-40B4-BE49-F238E27FC236}">
                  <a16:creationId xmlns:a16="http://schemas.microsoft.com/office/drawing/2014/main" id="{01A6BE4C-247F-458D-8921-6A31D01293EA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6">
              <a:extLst>
                <a:ext uri="{FF2B5EF4-FFF2-40B4-BE49-F238E27FC236}">
                  <a16:creationId xmlns:a16="http://schemas.microsoft.com/office/drawing/2014/main" id="{7D4A6893-AE79-4CA9-BBD9-7C080FB11EEE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F3A9A0B-D612-AE4F-B05E-39AA0A23CA08}"/>
              </a:ext>
            </a:extLst>
          </p:cNvPr>
          <p:cNvSpPr txBox="1"/>
          <p:nvPr/>
        </p:nvSpPr>
        <p:spPr>
          <a:xfrm>
            <a:off x="578614" y="2268442"/>
            <a:ext cx="6905919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C13707-258C-EF41-A134-BEF7DAD66EBE}"/>
              </a:ext>
            </a:extLst>
          </p:cNvPr>
          <p:cNvSpPr txBox="1"/>
          <p:nvPr/>
        </p:nvSpPr>
        <p:spPr>
          <a:xfrm>
            <a:off x="554573" y="882887"/>
            <a:ext cx="6905918" cy="78483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500" b="1" dirty="0">
                <a:ln w="19050">
                  <a:noFill/>
                </a:ln>
                <a:latin typeface="+mj-lt"/>
              </a:rPr>
              <a:t>t1</a:t>
            </a:r>
            <a:endParaRPr lang="id-ID" sz="45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BD08C2-FDD3-DA42-A7FF-F975C6511DBE}"/>
              </a:ext>
            </a:extLst>
          </p:cNvPr>
          <p:cNvCxnSpPr>
            <a:cxnSpLocks/>
          </p:cNvCxnSpPr>
          <p:nvPr/>
        </p:nvCxnSpPr>
        <p:spPr>
          <a:xfrm>
            <a:off x="647418" y="2122414"/>
            <a:ext cx="1128568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C21756-E753-0E47-8C12-841EA37DAE2B}"/>
              </a:ext>
            </a:extLst>
          </p:cNvPr>
          <p:cNvSpPr txBox="1"/>
          <p:nvPr/>
        </p:nvSpPr>
        <p:spPr>
          <a:xfrm>
            <a:off x="578615" y="1648950"/>
            <a:ext cx="6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12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C9671FD-5474-43CC-9F56-BE6F35471059}"/>
              </a:ext>
            </a:extLst>
          </p:cNvPr>
          <p:cNvSpPr/>
          <p:nvPr/>
        </p:nvSpPr>
        <p:spPr>
          <a:xfrm>
            <a:off x="-1" y="2"/>
            <a:ext cx="5847736" cy="6857997"/>
          </a:xfrm>
          <a:custGeom>
            <a:avLst/>
            <a:gdLst>
              <a:gd name="connsiteX0" fmla="*/ 1809750 w 5847736"/>
              <a:gd name="connsiteY0" fmla="*/ 2089672 h 6857997"/>
              <a:gd name="connsiteX1" fmla="*/ 1809750 w 5847736"/>
              <a:gd name="connsiteY1" fmla="*/ 5367072 h 6857997"/>
              <a:gd name="connsiteX2" fmla="*/ 1746293 w 5847736"/>
              <a:gd name="connsiteY2" fmla="*/ 5377883 h 6857997"/>
              <a:gd name="connsiteX3" fmla="*/ 536942 w 5847736"/>
              <a:gd name="connsiteY3" fmla="*/ 6774895 h 6857997"/>
              <a:gd name="connsiteX4" fmla="*/ 531290 w 5847736"/>
              <a:gd name="connsiteY4" fmla="*/ 6857997 h 6857997"/>
              <a:gd name="connsiteX5" fmla="*/ 0 w 5847736"/>
              <a:gd name="connsiteY5" fmla="*/ 6857997 h 6857997"/>
              <a:gd name="connsiteX6" fmla="*/ 0 w 5847736"/>
              <a:gd name="connsiteY6" fmla="*/ 4986777 h 6857997"/>
              <a:gd name="connsiteX7" fmla="*/ 1395367 w 5847736"/>
              <a:gd name="connsiteY7" fmla="*/ 2753029 h 6857997"/>
              <a:gd name="connsiteX8" fmla="*/ 3115117 w 5847736"/>
              <a:gd name="connsiteY8" fmla="*/ 0 h 6857997"/>
              <a:gd name="connsiteX9" fmla="*/ 5568788 w 5847736"/>
              <a:gd name="connsiteY9" fmla="*/ 0 h 6857997"/>
              <a:gd name="connsiteX10" fmla="*/ 5591568 w 5847736"/>
              <a:gd name="connsiteY10" fmla="*/ 44832 h 6857997"/>
              <a:gd name="connsiteX11" fmla="*/ 5551391 w 5847736"/>
              <a:gd name="connsiteY11" fmla="*/ 2922280 h 6857997"/>
              <a:gd name="connsiteX12" fmla="*/ 5515299 w 5847736"/>
              <a:gd name="connsiteY12" fmla="*/ 2999025 h 6857997"/>
              <a:gd name="connsiteX13" fmla="*/ 5503243 w 5847736"/>
              <a:gd name="connsiteY13" fmla="*/ 3032961 h 6857997"/>
              <a:gd name="connsiteX14" fmla="*/ 5172549 w 5847736"/>
              <a:gd name="connsiteY14" fmla="*/ 3657487 h 6857997"/>
              <a:gd name="connsiteX15" fmla="*/ 5105400 w 5847736"/>
              <a:gd name="connsiteY15" fmla="*/ 3751150 h 6857997"/>
              <a:gd name="connsiteX16" fmla="*/ 5105400 w 5847736"/>
              <a:gd name="connsiteY16" fmla="*/ 1093222 h 6857997"/>
              <a:gd name="connsiteX17" fmla="*/ 2432208 w 5847736"/>
              <a:gd name="connsiteY17" fmla="*/ 1093222 h 6857997"/>
              <a:gd name="connsiteX18" fmla="*/ 0 w 5847736"/>
              <a:gd name="connsiteY18" fmla="*/ 0 h 6857997"/>
              <a:gd name="connsiteX19" fmla="*/ 3115113 w 5847736"/>
              <a:gd name="connsiteY19" fmla="*/ 0 h 6857997"/>
              <a:gd name="connsiteX20" fmla="*/ 2432204 w 5847736"/>
              <a:gd name="connsiteY20" fmla="*/ 1093222 h 6857997"/>
              <a:gd name="connsiteX21" fmla="*/ 1809750 w 5847736"/>
              <a:gd name="connsiteY21" fmla="*/ 1093222 h 6857997"/>
              <a:gd name="connsiteX22" fmla="*/ 1809750 w 5847736"/>
              <a:gd name="connsiteY22" fmla="*/ 2089667 h 6857997"/>
              <a:gd name="connsiteX23" fmla="*/ 0 w 5847736"/>
              <a:gd name="connsiteY23" fmla="*/ 4986772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47736" h="6857997">
                <a:moveTo>
                  <a:pt x="1809750" y="2089672"/>
                </a:moveTo>
                <a:lnTo>
                  <a:pt x="1809750" y="5367072"/>
                </a:lnTo>
                <a:lnTo>
                  <a:pt x="1746293" y="5377883"/>
                </a:lnTo>
                <a:cubicBezTo>
                  <a:pt x="928968" y="5550931"/>
                  <a:pt x="608253" y="6105283"/>
                  <a:pt x="536942" y="6774895"/>
                </a:cubicBezTo>
                <a:lnTo>
                  <a:pt x="531290" y="6857997"/>
                </a:lnTo>
                <a:lnTo>
                  <a:pt x="0" y="6857997"/>
                </a:lnTo>
                <a:lnTo>
                  <a:pt x="0" y="4986777"/>
                </a:lnTo>
                <a:lnTo>
                  <a:pt x="1395367" y="2753029"/>
                </a:lnTo>
                <a:close/>
                <a:moveTo>
                  <a:pt x="3115117" y="0"/>
                </a:moveTo>
                <a:lnTo>
                  <a:pt x="5568788" y="0"/>
                </a:lnTo>
                <a:lnTo>
                  <a:pt x="5591568" y="44832"/>
                </a:lnTo>
                <a:cubicBezTo>
                  <a:pt x="5986663" y="912294"/>
                  <a:pt x="5886292" y="2124822"/>
                  <a:pt x="5551391" y="2922280"/>
                </a:cubicBezTo>
                <a:lnTo>
                  <a:pt x="5515299" y="2999025"/>
                </a:lnTo>
                <a:lnTo>
                  <a:pt x="5503243" y="3032961"/>
                </a:lnTo>
                <a:cubicBezTo>
                  <a:pt x="5417209" y="3246014"/>
                  <a:pt x="5306799" y="3456076"/>
                  <a:pt x="5172549" y="3657487"/>
                </a:cubicBezTo>
                <a:lnTo>
                  <a:pt x="5105400" y="3751150"/>
                </a:lnTo>
                <a:lnTo>
                  <a:pt x="5105400" y="1093222"/>
                </a:lnTo>
                <a:lnTo>
                  <a:pt x="2432208" y="1093222"/>
                </a:lnTo>
                <a:close/>
                <a:moveTo>
                  <a:pt x="0" y="0"/>
                </a:moveTo>
                <a:lnTo>
                  <a:pt x="3115113" y="0"/>
                </a:lnTo>
                <a:lnTo>
                  <a:pt x="2432204" y="1093222"/>
                </a:lnTo>
                <a:lnTo>
                  <a:pt x="1809750" y="1093222"/>
                </a:lnTo>
                <a:lnTo>
                  <a:pt x="1809750" y="2089667"/>
                </a:lnTo>
                <a:lnTo>
                  <a:pt x="0" y="4986772"/>
                </a:ln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3D373F-A62E-470D-AC09-8674BE0991B7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E66B30-F5C5-4B5A-8C62-BDF2F43755B4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245520-C739-4961-AEA4-6B3A87FDC785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D6E9B83-B603-4A20-8046-0DDBCDCC85AF}"/>
              </a:ext>
            </a:extLst>
          </p:cNvPr>
          <p:cNvSpPr/>
          <p:nvPr/>
        </p:nvSpPr>
        <p:spPr>
          <a:xfrm>
            <a:off x="11507650" y="-338793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A229B-A645-ED44-BDF8-44967D730923}"/>
              </a:ext>
            </a:extLst>
          </p:cNvPr>
          <p:cNvSpPr txBox="1"/>
          <p:nvPr/>
        </p:nvSpPr>
        <p:spPr>
          <a:xfrm>
            <a:off x="6344267" y="2221086"/>
            <a:ext cx="4916400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7DA6E1-B358-E84A-A6C4-2D1EF059B119}"/>
              </a:ext>
            </a:extLst>
          </p:cNvPr>
          <p:cNvSpPr txBox="1"/>
          <p:nvPr/>
        </p:nvSpPr>
        <p:spPr>
          <a:xfrm>
            <a:off x="6344267" y="749083"/>
            <a:ext cx="4916400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B59BD8-20DF-174C-99E8-8A82B873AB46}"/>
              </a:ext>
            </a:extLst>
          </p:cNvPr>
          <p:cNvCxnSpPr>
            <a:cxnSpLocks/>
          </p:cNvCxnSpPr>
          <p:nvPr/>
        </p:nvCxnSpPr>
        <p:spPr>
          <a:xfrm>
            <a:off x="6448975" y="2041598"/>
            <a:ext cx="115350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873535-7077-A940-9656-C6A5EAE3E178}"/>
              </a:ext>
            </a:extLst>
          </p:cNvPr>
          <p:cNvSpPr txBox="1"/>
          <p:nvPr/>
        </p:nvSpPr>
        <p:spPr>
          <a:xfrm>
            <a:off x="6344267" y="1525573"/>
            <a:ext cx="432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991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99D464A-70F4-43AB-8F0E-DF787E3AABFB}"/>
              </a:ext>
            </a:extLst>
          </p:cNvPr>
          <p:cNvSpPr/>
          <p:nvPr/>
        </p:nvSpPr>
        <p:spPr>
          <a:xfrm flipH="1">
            <a:off x="1" y="0"/>
            <a:ext cx="605089" cy="2516895"/>
          </a:xfrm>
          <a:custGeom>
            <a:avLst/>
            <a:gdLst>
              <a:gd name="connsiteX0" fmla="*/ 605089 w 605089"/>
              <a:gd name="connsiteY0" fmla="*/ 0 h 2516895"/>
              <a:gd name="connsiteX1" fmla="*/ 437821 w 605089"/>
              <a:gd name="connsiteY1" fmla="*/ 0 h 2516895"/>
              <a:gd name="connsiteX2" fmla="*/ 413370 w 605089"/>
              <a:gd name="connsiteY2" fmla="*/ 28160 h 2516895"/>
              <a:gd name="connsiteX3" fmla="*/ 31553 w 605089"/>
              <a:gd name="connsiteY3" fmla="*/ 881186 h 2516895"/>
              <a:gd name="connsiteX4" fmla="*/ 27008 w 605089"/>
              <a:gd name="connsiteY4" fmla="*/ 919823 h 2516895"/>
              <a:gd name="connsiteX5" fmla="*/ 23500 w 605089"/>
              <a:gd name="connsiteY5" fmla="*/ 935959 h 2516895"/>
              <a:gd name="connsiteX6" fmla="*/ 545536 w 605089"/>
              <a:gd name="connsiteY6" fmla="*/ 2463426 h 2516895"/>
              <a:gd name="connsiteX7" fmla="*/ 605089 w 605089"/>
              <a:gd name="connsiteY7" fmla="*/ 2516895 h 251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089" h="2516895">
                <a:moveTo>
                  <a:pt x="605089" y="0"/>
                </a:moveTo>
                <a:lnTo>
                  <a:pt x="437821" y="0"/>
                </a:lnTo>
                <a:lnTo>
                  <a:pt x="413370" y="28160"/>
                </a:lnTo>
                <a:cubicBezTo>
                  <a:pt x="212042" y="281569"/>
                  <a:pt x="75389" y="606982"/>
                  <a:pt x="31553" y="881186"/>
                </a:cubicBezTo>
                <a:lnTo>
                  <a:pt x="27008" y="919823"/>
                </a:lnTo>
                <a:lnTo>
                  <a:pt x="23500" y="935959"/>
                </a:lnTo>
                <a:cubicBezTo>
                  <a:pt x="-60732" y="1420442"/>
                  <a:pt x="74266" y="2008622"/>
                  <a:pt x="545536" y="2463426"/>
                </a:cubicBezTo>
                <a:lnTo>
                  <a:pt x="605089" y="2516895"/>
                </a:ln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C1894BD-81DB-4D74-BAF6-055BCF53BFB8}"/>
              </a:ext>
            </a:extLst>
          </p:cNvPr>
          <p:cNvSpPr/>
          <p:nvPr/>
        </p:nvSpPr>
        <p:spPr>
          <a:xfrm rot="10800000" flipH="1">
            <a:off x="9173394" y="0"/>
            <a:ext cx="3029992" cy="7105649"/>
          </a:xfrm>
          <a:custGeom>
            <a:avLst/>
            <a:gdLst>
              <a:gd name="connsiteX0" fmla="*/ 2006203 w 3029992"/>
              <a:gd name="connsiteY0" fmla="*/ 7105649 h 7105649"/>
              <a:gd name="connsiteX1" fmla="*/ 3029992 w 3029992"/>
              <a:gd name="connsiteY1" fmla="*/ 7105649 h 7105649"/>
              <a:gd name="connsiteX2" fmla="*/ 3029992 w 3029992"/>
              <a:gd name="connsiteY2" fmla="*/ 4250047 h 7105649"/>
              <a:gd name="connsiteX3" fmla="*/ 3029992 w 3029992"/>
              <a:gd name="connsiteY3" fmla="*/ 183 h 7105649"/>
              <a:gd name="connsiteX4" fmla="*/ 3009626 w 3029992"/>
              <a:gd name="connsiteY4" fmla="*/ 0 h 7105649"/>
              <a:gd name="connsiteX5" fmla="*/ 1416375 w 3029992"/>
              <a:gd name="connsiteY5" fmla="*/ 397608 h 7105649"/>
              <a:gd name="connsiteX6" fmla="*/ 57374 w 3029992"/>
              <a:gd name="connsiteY6" fmla="*/ 2532831 h 7105649"/>
              <a:gd name="connsiteX7" fmla="*/ 49109 w 3029992"/>
              <a:gd name="connsiteY7" fmla="*/ 2603087 h 7105649"/>
              <a:gd name="connsiteX8" fmla="*/ 42732 w 3029992"/>
              <a:gd name="connsiteY8" fmla="*/ 2632427 h 7105649"/>
              <a:gd name="connsiteX9" fmla="*/ 1397291 w 3029992"/>
              <a:gd name="connsiteY9" fmla="*/ 5748220 h 7105649"/>
              <a:gd name="connsiteX10" fmla="*/ 2028591 w 3029992"/>
              <a:gd name="connsiteY10" fmla="*/ 6996761 h 710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9992" h="7105649">
                <a:moveTo>
                  <a:pt x="2006203" y="7105649"/>
                </a:moveTo>
                <a:lnTo>
                  <a:pt x="3029992" y="7105649"/>
                </a:lnTo>
                <a:lnTo>
                  <a:pt x="3029992" y="4250047"/>
                </a:lnTo>
                <a:lnTo>
                  <a:pt x="3029992" y="183"/>
                </a:lnTo>
                <a:lnTo>
                  <a:pt x="3009626" y="0"/>
                </a:lnTo>
                <a:cubicBezTo>
                  <a:pt x="2354306" y="7320"/>
                  <a:pt x="1868989" y="147940"/>
                  <a:pt x="1416375" y="397608"/>
                </a:cubicBezTo>
                <a:cubicBezTo>
                  <a:pt x="692193" y="797075"/>
                  <a:pt x="178835" y="1773059"/>
                  <a:pt x="57374" y="2532831"/>
                </a:cubicBezTo>
                <a:lnTo>
                  <a:pt x="49109" y="2603087"/>
                </a:lnTo>
                <a:lnTo>
                  <a:pt x="42732" y="2632427"/>
                </a:lnTo>
                <a:cubicBezTo>
                  <a:pt x="-132312" y="3639240"/>
                  <a:pt x="213313" y="4892333"/>
                  <a:pt x="1397291" y="5748220"/>
                </a:cubicBezTo>
                <a:cubicBezTo>
                  <a:pt x="1935069" y="6136975"/>
                  <a:pt x="2090312" y="6568272"/>
                  <a:pt x="2028591" y="6996761"/>
                </a:cubicBez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EA59F6-2658-478E-B3C7-9F3DAD5414B9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F217335-32E1-40C8-A5BF-B0A48413C8B8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DA842E-2C16-495E-A5BB-A12E07BADE5B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F8E145-8CA4-4634-9B51-FC89FE7D1515}"/>
              </a:ext>
            </a:extLst>
          </p:cNvPr>
          <p:cNvSpPr txBox="1"/>
          <p:nvPr/>
        </p:nvSpPr>
        <p:spPr>
          <a:xfrm>
            <a:off x="1021212" y="2510314"/>
            <a:ext cx="5074788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14B3C-8B66-4B02-90B5-19900DCE29F7}"/>
              </a:ext>
            </a:extLst>
          </p:cNvPr>
          <p:cNvSpPr txBox="1"/>
          <p:nvPr/>
        </p:nvSpPr>
        <p:spPr>
          <a:xfrm>
            <a:off x="1021210" y="837527"/>
            <a:ext cx="5074789" cy="770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13E0C-F64A-4EB5-8225-EF3B2002B3FC}"/>
              </a:ext>
            </a:extLst>
          </p:cNvPr>
          <p:cNvCxnSpPr>
            <a:cxnSpLocks/>
          </p:cNvCxnSpPr>
          <p:nvPr/>
        </p:nvCxnSpPr>
        <p:spPr>
          <a:xfrm>
            <a:off x="1115416" y="2245543"/>
            <a:ext cx="10377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25E2DD-787C-4CE1-805A-3961C140210C}"/>
              </a:ext>
            </a:extLst>
          </p:cNvPr>
          <p:cNvSpPr/>
          <p:nvPr/>
        </p:nvSpPr>
        <p:spPr>
          <a:xfrm rot="5400000">
            <a:off x="10636705" y="4728680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D768-3965-1E4A-B73F-BD302FE3038F}"/>
              </a:ext>
            </a:extLst>
          </p:cNvPr>
          <p:cNvSpPr txBox="1"/>
          <p:nvPr/>
        </p:nvSpPr>
        <p:spPr>
          <a:xfrm>
            <a:off x="1021210" y="1691548"/>
            <a:ext cx="50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556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-3" y="0"/>
            <a:ext cx="3480621" cy="6858000"/>
          </a:xfrm>
          <a:custGeom>
            <a:avLst/>
            <a:gdLst>
              <a:gd name="connsiteX0" fmla="*/ 0 w 3480621"/>
              <a:gd name="connsiteY0" fmla="*/ 0 h 6858000"/>
              <a:gd name="connsiteX1" fmla="*/ 2315123 w 3480621"/>
              <a:gd name="connsiteY1" fmla="*/ 0 h 6858000"/>
              <a:gd name="connsiteX2" fmla="*/ 2556479 w 3480621"/>
              <a:gd name="connsiteY2" fmla="*/ 213274 h 6858000"/>
              <a:gd name="connsiteX3" fmla="*/ 3404893 w 3480621"/>
              <a:gd name="connsiteY3" fmla="*/ 1673099 h 6858000"/>
              <a:gd name="connsiteX4" fmla="*/ 3415800 w 3480621"/>
              <a:gd name="connsiteY4" fmla="*/ 1742193 h 6858000"/>
              <a:gd name="connsiteX5" fmla="*/ 3424220 w 3480621"/>
              <a:gd name="connsiteY5" fmla="*/ 1771046 h 6858000"/>
              <a:gd name="connsiteX6" fmla="*/ 1636336 w 3480621"/>
              <a:gd name="connsiteY6" fmla="*/ 4835240 h 6858000"/>
              <a:gd name="connsiteX7" fmla="*/ 1238069 w 3480621"/>
              <a:gd name="connsiteY7" fmla="*/ 6839089 h 6858000"/>
              <a:gd name="connsiteX8" fmla="*/ 1255797 w 3480621"/>
              <a:gd name="connsiteY8" fmla="*/ 6858000 h 6858000"/>
              <a:gd name="connsiteX9" fmla="*/ 0 w 348062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80621" h="6858000">
                <a:moveTo>
                  <a:pt x="0" y="0"/>
                </a:moveTo>
                <a:lnTo>
                  <a:pt x="2315123" y="0"/>
                </a:lnTo>
                <a:lnTo>
                  <a:pt x="2556479" y="213274"/>
                </a:lnTo>
                <a:cubicBezTo>
                  <a:pt x="3002440" y="656054"/>
                  <a:pt x="3304694" y="1206107"/>
                  <a:pt x="3404893" y="1673099"/>
                </a:cubicBezTo>
                <a:lnTo>
                  <a:pt x="3415800" y="1742193"/>
                </a:lnTo>
                <a:lnTo>
                  <a:pt x="3424220" y="1771046"/>
                </a:lnTo>
                <a:cubicBezTo>
                  <a:pt x="3655258" y="2761187"/>
                  <a:pt x="3199068" y="3993527"/>
                  <a:pt x="1636336" y="4835240"/>
                </a:cubicBezTo>
                <a:cubicBezTo>
                  <a:pt x="482891" y="5456505"/>
                  <a:pt x="662715" y="6188248"/>
                  <a:pt x="1238069" y="6839089"/>
                </a:cubicBezTo>
                <a:lnTo>
                  <a:pt x="125579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4000">
                <a:srgbClr val="FF4343">
                  <a:alpha val="62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8E145-8CA4-4634-9B51-FC89FE7D1515}"/>
              </a:ext>
            </a:extLst>
          </p:cNvPr>
          <p:cNvSpPr txBox="1"/>
          <p:nvPr/>
        </p:nvSpPr>
        <p:spPr>
          <a:xfrm>
            <a:off x="4111025" y="2337415"/>
            <a:ext cx="6726309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14B3C-8B66-4B02-90B5-19900DCE29F7}"/>
              </a:ext>
            </a:extLst>
          </p:cNvPr>
          <p:cNvSpPr txBox="1"/>
          <p:nvPr/>
        </p:nvSpPr>
        <p:spPr>
          <a:xfrm>
            <a:off x="4111024" y="888433"/>
            <a:ext cx="5090993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213E0C-F64A-4EB5-8225-EF3B2002B3FC}"/>
              </a:ext>
            </a:extLst>
          </p:cNvPr>
          <p:cNvCxnSpPr>
            <a:cxnSpLocks/>
          </p:cNvCxnSpPr>
          <p:nvPr/>
        </p:nvCxnSpPr>
        <p:spPr>
          <a:xfrm>
            <a:off x="4196762" y="2156684"/>
            <a:ext cx="10377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25E2DD-787C-4CE1-805A-3961C140210C}"/>
              </a:ext>
            </a:extLst>
          </p:cNvPr>
          <p:cNvSpPr/>
          <p:nvPr/>
        </p:nvSpPr>
        <p:spPr>
          <a:xfrm rot="10800000">
            <a:off x="11120999" y="290717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2FB0E-9B56-1049-AD75-31709E4D60C5}"/>
              </a:ext>
            </a:extLst>
          </p:cNvPr>
          <p:cNvSpPr txBox="1"/>
          <p:nvPr/>
        </p:nvSpPr>
        <p:spPr>
          <a:xfrm>
            <a:off x="4111024" y="1657874"/>
            <a:ext cx="567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169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EA59F6-2658-478E-B3C7-9F3DAD5414B9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11" name="Freeform: Shape 6">
              <a:extLst>
                <a:ext uri="{FF2B5EF4-FFF2-40B4-BE49-F238E27FC236}">
                  <a16:creationId xmlns:a16="http://schemas.microsoft.com/office/drawing/2014/main" id="{8F217335-32E1-40C8-A5BF-B0A48413C8B8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ABDA842E-2C16-495E-A5BB-A12E07BADE5B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E496107C-50EA-4CDD-9EB8-091FA4DE4E44}"/>
              </a:ext>
            </a:extLst>
          </p:cNvPr>
          <p:cNvSpPr/>
          <p:nvPr/>
        </p:nvSpPr>
        <p:spPr>
          <a:xfrm>
            <a:off x="9886950" y="-1"/>
            <a:ext cx="2305054" cy="6858002"/>
          </a:xfrm>
          <a:custGeom>
            <a:avLst/>
            <a:gdLst>
              <a:gd name="connsiteX0" fmla="*/ 1506958 w 2305054"/>
              <a:gd name="connsiteY0" fmla="*/ 0 h 6858002"/>
              <a:gd name="connsiteX1" fmla="*/ 2305053 w 2305054"/>
              <a:gd name="connsiteY1" fmla="*/ 0 h 6858002"/>
              <a:gd name="connsiteX2" fmla="*/ 2305054 w 2305054"/>
              <a:gd name="connsiteY2" fmla="*/ 6858002 h 6858002"/>
              <a:gd name="connsiteX3" fmla="*/ 269176 w 2305054"/>
              <a:gd name="connsiteY3" fmla="*/ 6858002 h 6858002"/>
              <a:gd name="connsiteX4" fmla="*/ 227822 w 2305054"/>
              <a:gd name="connsiteY4" fmla="*/ 6759023 h 6858002"/>
              <a:gd name="connsiteX5" fmla="*/ 1308961 w 2305054"/>
              <a:gd name="connsiteY5" fmla="*/ 2468878 h 6858002"/>
              <a:gd name="connsiteX6" fmla="*/ 1591627 w 2305054"/>
              <a:gd name="connsiteY6" fmla="*/ 14742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4" h="6858002">
                <a:moveTo>
                  <a:pt x="1506958" y="0"/>
                </a:moveTo>
                <a:lnTo>
                  <a:pt x="2305053" y="0"/>
                </a:lnTo>
                <a:lnTo>
                  <a:pt x="2305054" y="6858002"/>
                </a:lnTo>
                <a:lnTo>
                  <a:pt x="269176" y="6858002"/>
                </a:lnTo>
                <a:lnTo>
                  <a:pt x="227822" y="6759023"/>
                </a:lnTo>
                <a:cubicBezTo>
                  <a:pt x="-231559" y="5554680"/>
                  <a:pt x="-56126" y="3669028"/>
                  <a:pt x="1308961" y="2468878"/>
                </a:cubicBezTo>
                <a:cubicBezTo>
                  <a:pt x="2127608" y="1749146"/>
                  <a:pt x="1999978" y="901425"/>
                  <a:pt x="1591627" y="147428"/>
                </a:cubicBezTo>
                <a:close/>
              </a:path>
            </a:pathLst>
          </a:custGeom>
          <a:gradFill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4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C529502-C04E-4306-8C74-6ACEC76E98EA}"/>
              </a:ext>
            </a:extLst>
          </p:cNvPr>
          <p:cNvSpPr/>
          <p:nvPr/>
        </p:nvSpPr>
        <p:spPr>
          <a:xfrm>
            <a:off x="11039477" y="5086083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8E145-8CA4-4634-9B51-FC89FE7D1515}"/>
              </a:ext>
            </a:extLst>
          </p:cNvPr>
          <p:cNvSpPr txBox="1"/>
          <p:nvPr/>
        </p:nvSpPr>
        <p:spPr>
          <a:xfrm>
            <a:off x="925203" y="2449533"/>
            <a:ext cx="8576732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14B3C-8B66-4B02-90B5-19900DCE29F7}"/>
              </a:ext>
            </a:extLst>
          </p:cNvPr>
          <p:cNvSpPr txBox="1"/>
          <p:nvPr/>
        </p:nvSpPr>
        <p:spPr>
          <a:xfrm>
            <a:off x="828894" y="1038089"/>
            <a:ext cx="8576732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213E0C-F64A-4EB5-8225-EF3B2002B3FC}"/>
              </a:ext>
            </a:extLst>
          </p:cNvPr>
          <p:cNvCxnSpPr>
            <a:cxnSpLocks/>
          </p:cNvCxnSpPr>
          <p:nvPr/>
        </p:nvCxnSpPr>
        <p:spPr>
          <a:xfrm>
            <a:off x="991320" y="2245939"/>
            <a:ext cx="29369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EE3193-18C0-0442-AC12-35DB066E1ABE}"/>
              </a:ext>
            </a:extLst>
          </p:cNvPr>
          <p:cNvSpPr txBox="1"/>
          <p:nvPr/>
        </p:nvSpPr>
        <p:spPr>
          <a:xfrm>
            <a:off x="914127" y="1810658"/>
            <a:ext cx="83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  <p:sp>
        <p:nvSpPr>
          <p:cNvPr id="22" name="Freeform: Shape 35">
            <a:extLst>
              <a:ext uri="{FF2B5EF4-FFF2-40B4-BE49-F238E27FC236}">
                <a16:creationId xmlns:a16="http://schemas.microsoft.com/office/drawing/2014/main" id="{6E80EF5B-C8A5-9146-B289-AC7A412942DA}"/>
              </a:ext>
            </a:extLst>
          </p:cNvPr>
          <p:cNvSpPr/>
          <p:nvPr/>
        </p:nvSpPr>
        <p:spPr>
          <a:xfrm flipH="1">
            <a:off x="1" y="0"/>
            <a:ext cx="605089" cy="2516895"/>
          </a:xfrm>
          <a:custGeom>
            <a:avLst/>
            <a:gdLst>
              <a:gd name="connsiteX0" fmla="*/ 605089 w 605089"/>
              <a:gd name="connsiteY0" fmla="*/ 0 h 2516895"/>
              <a:gd name="connsiteX1" fmla="*/ 437821 w 605089"/>
              <a:gd name="connsiteY1" fmla="*/ 0 h 2516895"/>
              <a:gd name="connsiteX2" fmla="*/ 413370 w 605089"/>
              <a:gd name="connsiteY2" fmla="*/ 28160 h 2516895"/>
              <a:gd name="connsiteX3" fmla="*/ 31553 w 605089"/>
              <a:gd name="connsiteY3" fmla="*/ 881186 h 2516895"/>
              <a:gd name="connsiteX4" fmla="*/ 27008 w 605089"/>
              <a:gd name="connsiteY4" fmla="*/ 919823 h 2516895"/>
              <a:gd name="connsiteX5" fmla="*/ 23500 w 605089"/>
              <a:gd name="connsiteY5" fmla="*/ 935959 h 2516895"/>
              <a:gd name="connsiteX6" fmla="*/ 545536 w 605089"/>
              <a:gd name="connsiteY6" fmla="*/ 2463426 h 2516895"/>
              <a:gd name="connsiteX7" fmla="*/ 605089 w 605089"/>
              <a:gd name="connsiteY7" fmla="*/ 2516895 h 251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089" h="2516895">
                <a:moveTo>
                  <a:pt x="605089" y="0"/>
                </a:moveTo>
                <a:lnTo>
                  <a:pt x="437821" y="0"/>
                </a:lnTo>
                <a:lnTo>
                  <a:pt x="413370" y="28160"/>
                </a:lnTo>
                <a:cubicBezTo>
                  <a:pt x="212042" y="281569"/>
                  <a:pt x="75389" y="606982"/>
                  <a:pt x="31553" y="881186"/>
                </a:cubicBezTo>
                <a:lnTo>
                  <a:pt x="27008" y="919823"/>
                </a:lnTo>
                <a:lnTo>
                  <a:pt x="23500" y="935959"/>
                </a:lnTo>
                <a:cubicBezTo>
                  <a:pt x="-60732" y="1420442"/>
                  <a:pt x="74266" y="2008622"/>
                  <a:pt x="545536" y="2463426"/>
                </a:cubicBezTo>
                <a:lnTo>
                  <a:pt x="605089" y="2516895"/>
                </a:ln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33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-3" y="0"/>
            <a:ext cx="3480621" cy="6858000"/>
          </a:xfrm>
          <a:custGeom>
            <a:avLst/>
            <a:gdLst>
              <a:gd name="connsiteX0" fmla="*/ 0 w 3480621"/>
              <a:gd name="connsiteY0" fmla="*/ 0 h 6858000"/>
              <a:gd name="connsiteX1" fmla="*/ 2315123 w 3480621"/>
              <a:gd name="connsiteY1" fmla="*/ 0 h 6858000"/>
              <a:gd name="connsiteX2" fmla="*/ 2556479 w 3480621"/>
              <a:gd name="connsiteY2" fmla="*/ 213274 h 6858000"/>
              <a:gd name="connsiteX3" fmla="*/ 3404893 w 3480621"/>
              <a:gd name="connsiteY3" fmla="*/ 1673099 h 6858000"/>
              <a:gd name="connsiteX4" fmla="*/ 3415800 w 3480621"/>
              <a:gd name="connsiteY4" fmla="*/ 1742193 h 6858000"/>
              <a:gd name="connsiteX5" fmla="*/ 3424220 w 3480621"/>
              <a:gd name="connsiteY5" fmla="*/ 1771046 h 6858000"/>
              <a:gd name="connsiteX6" fmla="*/ 1636336 w 3480621"/>
              <a:gd name="connsiteY6" fmla="*/ 4835240 h 6858000"/>
              <a:gd name="connsiteX7" fmla="*/ 1238069 w 3480621"/>
              <a:gd name="connsiteY7" fmla="*/ 6839089 h 6858000"/>
              <a:gd name="connsiteX8" fmla="*/ 1255797 w 3480621"/>
              <a:gd name="connsiteY8" fmla="*/ 6858000 h 6858000"/>
              <a:gd name="connsiteX9" fmla="*/ 0 w 348062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80621" h="6858000">
                <a:moveTo>
                  <a:pt x="0" y="0"/>
                </a:moveTo>
                <a:lnTo>
                  <a:pt x="2315123" y="0"/>
                </a:lnTo>
                <a:lnTo>
                  <a:pt x="2556479" y="213274"/>
                </a:lnTo>
                <a:cubicBezTo>
                  <a:pt x="3002440" y="656054"/>
                  <a:pt x="3304694" y="1206107"/>
                  <a:pt x="3404893" y="1673099"/>
                </a:cubicBezTo>
                <a:lnTo>
                  <a:pt x="3415800" y="1742193"/>
                </a:lnTo>
                <a:lnTo>
                  <a:pt x="3424220" y="1771046"/>
                </a:lnTo>
                <a:cubicBezTo>
                  <a:pt x="3655258" y="2761187"/>
                  <a:pt x="3199068" y="3993527"/>
                  <a:pt x="1636336" y="4835240"/>
                </a:cubicBezTo>
                <a:cubicBezTo>
                  <a:pt x="482891" y="5456505"/>
                  <a:pt x="662715" y="6188248"/>
                  <a:pt x="1238069" y="6839089"/>
                </a:cubicBezTo>
                <a:lnTo>
                  <a:pt x="125579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4000">
                <a:srgbClr val="FF4343">
                  <a:alpha val="62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8E145-8CA4-4634-9B51-FC89FE7D1515}"/>
              </a:ext>
            </a:extLst>
          </p:cNvPr>
          <p:cNvSpPr txBox="1"/>
          <p:nvPr/>
        </p:nvSpPr>
        <p:spPr>
          <a:xfrm>
            <a:off x="4111025" y="2337415"/>
            <a:ext cx="6726309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14B3C-8B66-4B02-90B5-19900DCE29F7}"/>
              </a:ext>
            </a:extLst>
          </p:cNvPr>
          <p:cNvSpPr txBox="1"/>
          <p:nvPr/>
        </p:nvSpPr>
        <p:spPr>
          <a:xfrm>
            <a:off x="4111024" y="888433"/>
            <a:ext cx="6726309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213E0C-F64A-4EB5-8225-EF3B2002B3FC}"/>
              </a:ext>
            </a:extLst>
          </p:cNvPr>
          <p:cNvCxnSpPr>
            <a:cxnSpLocks/>
          </p:cNvCxnSpPr>
          <p:nvPr/>
        </p:nvCxnSpPr>
        <p:spPr>
          <a:xfrm>
            <a:off x="4196762" y="2156684"/>
            <a:ext cx="10377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25E2DD-787C-4CE1-805A-3961C140210C}"/>
              </a:ext>
            </a:extLst>
          </p:cNvPr>
          <p:cNvSpPr/>
          <p:nvPr/>
        </p:nvSpPr>
        <p:spPr>
          <a:xfrm rot="10800000">
            <a:off x="11120999" y="290717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2FB0E-9B56-1049-AD75-31709E4D60C5}"/>
              </a:ext>
            </a:extLst>
          </p:cNvPr>
          <p:cNvSpPr txBox="1"/>
          <p:nvPr/>
        </p:nvSpPr>
        <p:spPr>
          <a:xfrm>
            <a:off x="4111024" y="1657874"/>
            <a:ext cx="67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60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35">
            <a:extLst>
              <a:ext uri="{FF2B5EF4-FFF2-40B4-BE49-F238E27FC236}">
                <a16:creationId xmlns:a16="http://schemas.microsoft.com/office/drawing/2014/main" id="{F99D464A-70F4-43AB-8F0E-DF787E3AABFB}"/>
              </a:ext>
            </a:extLst>
          </p:cNvPr>
          <p:cNvSpPr/>
          <p:nvPr/>
        </p:nvSpPr>
        <p:spPr>
          <a:xfrm flipH="1">
            <a:off x="1" y="0"/>
            <a:ext cx="605089" cy="2516895"/>
          </a:xfrm>
          <a:custGeom>
            <a:avLst/>
            <a:gdLst>
              <a:gd name="connsiteX0" fmla="*/ 605089 w 605089"/>
              <a:gd name="connsiteY0" fmla="*/ 0 h 2516895"/>
              <a:gd name="connsiteX1" fmla="*/ 437821 w 605089"/>
              <a:gd name="connsiteY1" fmla="*/ 0 h 2516895"/>
              <a:gd name="connsiteX2" fmla="*/ 413370 w 605089"/>
              <a:gd name="connsiteY2" fmla="*/ 28160 h 2516895"/>
              <a:gd name="connsiteX3" fmla="*/ 31553 w 605089"/>
              <a:gd name="connsiteY3" fmla="*/ 881186 h 2516895"/>
              <a:gd name="connsiteX4" fmla="*/ 27008 w 605089"/>
              <a:gd name="connsiteY4" fmla="*/ 919823 h 2516895"/>
              <a:gd name="connsiteX5" fmla="*/ 23500 w 605089"/>
              <a:gd name="connsiteY5" fmla="*/ 935959 h 2516895"/>
              <a:gd name="connsiteX6" fmla="*/ 545536 w 605089"/>
              <a:gd name="connsiteY6" fmla="*/ 2463426 h 2516895"/>
              <a:gd name="connsiteX7" fmla="*/ 605089 w 605089"/>
              <a:gd name="connsiteY7" fmla="*/ 2516895 h 251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089" h="2516895">
                <a:moveTo>
                  <a:pt x="605089" y="0"/>
                </a:moveTo>
                <a:lnTo>
                  <a:pt x="437821" y="0"/>
                </a:lnTo>
                <a:lnTo>
                  <a:pt x="413370" y="28160"/>
                </a:lnTo>
                <a:cubicBezTo>
                  <a:pt x="212042" y="281569"/>
                  <a:pt x="75389" y="606982"/>
                  <a:pt x="31553" y="881186"/>
                </a:cubicBezTo>
                <a:lnTo>
                  <a:pt x="27008" y="919823"/>
                </a:lnTo>
                <a:lnTo>
                  <a:pt x="23500" y="935959"/>
                </a:lnTo>
                <a:cubicBezTo>
                  <a:pt x="-60732" y="1420442"/>
                  <a:pt x="74266" y="2008622"/>
                  <a:pt x="545536" y="2463426"/>
                </a:cubicBezTo>
                <a:lnTo>
                  <a:pt x="605089" y="2516895"/>
                </a:ln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3A25E2DD-787C-4CE1-805A-3961C140210C}"/>
              </a:ext>
            </a:extLst>
          </p:cNvPr>
          <p:cNvSpPr/>
          <p:nvPr/>
        </p:nvSpPr>
        <p:spPr>
          <a:xfrm rot="10800000">
            <a:off x="11120999" y="290717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EA59F6-2658-478E-B3C7-9F3DAD5414B9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17" name="Freeform: Shape 6">
              <a:extLst>
                <a:ext uri="{FF2B5EF4-FFF2-40B4-BE49-F238E27FC236}">
                  <a16:creationId xmlns:a16="http://schemas.microsoft.com/office/drawing/2014/main" id="{8F217335-32E1-40C8-A5BF-B0A48413C8B8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7">
              <a:extLst>
                <a:ext uri="{FF2B5EF4-FFF2-40B4-BE49-F238E27FC236}">
                  <a16:creationId xmlns:a16="http://schemas.microsoft.com/office/drawing/2014/main" id="{ABDA842E-2C16-495E-A5BB-A12E07BADE5B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96107C-50EA-4CDD-9EB8-091FA4DE4E44}"/>
              </a:ext>
            </a:extLst>
          </p:cNvPr>
          <p:cNvSpPr/>
          <p:nvPr/>
        </p:nvSpPr>
        <p:spPr>
          <a:xfrm>
            <a:off x="10817508" y="2768600"/>
            <a:ext cx="1374495" cy="4089400"/>
          </a:xfrm>
          <a:custGeom>
            <a:avLst/>
            <a:gdLst>
              <a:gd name="connsiteX0" fmla="*/ 1506958 w 2305054"/>
              <a:gd name="connsiteY0" fmla="*/ 0 h 6858002"/>
              <a:gd name="connsiteX1" fmla="*/ 2305053 w 2305054"/>
              <a:gd name="connsiteY1" fmla="*/ 0 h 6858002"/>
              <a:gd name="connsiteX2" fmla="*/ 2305054 w 2305054"/>
              <a:gd name="connsiteY2" fmla="*/ 6858002 h 6858002"/>
              <a:gd name="connsiteX3" fmla="*/ 269176 w 2305054"/>
              <a:gd name="connsiteY3" fmla="*/ 6858002 h 6858002"/>
              <a:gd name="connsiteX4" fmla="*/ 227822 w 2305054"/>
              <a:gd name="connsiteY4" fmla="*/ 6759023 h 6858002"/>
              <a:gd name="connsiteX5" fmla="*/ 1308961 w 2305054"/>
              <a:gd name="connsiteY5" fmla="*/ 2468878 h 6858002"/>
              <a:gd name="connsiteX6" fmla="*/ 1591627 w 2305054"/>
              <a:gd name="connsiteY6" fmla="*/ 14742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4" h="6858002">
                <a:moveTo>
                  <a:pt x="1506958" y="0"/>
                </a:moveTo>
                <a:lnTo>
                  <a:pt x="2305053" y="0"/>
                </a:lnTo>
                <a:lnTo>
                  <a:pt x="2305054" y="6858002"/>
                </a:lnTo>
                <a:lnTo>
                  <a:pt x="269176" y="6858002"/>
                </a:lnTo>
                <a:lnTo>
                  <a:pt x="227822" y="6759023"/>
                </a:lnTo>
                <a:cubicBezTo>
                  <a:pt x="-231559" y="5554680"/>
                  <a:pt x="-56126" y="3669028"/>
                  <a:pt x="1308961" y="2468878"/>
                </a:cubicBezTo>
                <a:cubicBezTo>
                  <a:pt x="2127608" y="1749146"/>
                  <a:pt x="1999978" y="901425"/>
                  <a:pt x="1591627" y="147428"/>
                </a:cubicBezTo>
                <a:close/>
              </a:path>
            </a:pathLst>
          </a:custGeom>
          <a:gradFill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4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8E145-8CA4-4634-9B51-FC89FE7D1515}"/>
              </a:ext>
            </a:extLst>
          </p:cNvPr>
          <p:cNvSpPr txBox="1"/>
          <p:nvPr/>
        </p:nvSpPr>
        <p:spPr>
          <a:xfrm>
            <a:off x="5868146" y="2179551"/>
            <a:ext cx="4664800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14B3C-8B66-4B02-90B5-19900DCE29F7}"/>
              </a:ext>
            </a:extLst>
          </p:cNvPr>
          <p:cNvSpPr txBox="1"/>
          <p:nvPr/>
        </p:nvSpPr>
        <p:spPr>
          <a:xfrm>
            <a:off x="5868146" y="744613"/>
            <a:ext cx="4881629" cy="770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13E0C-F64A-4EB5-8225-EF3B2002B3FC}"/>
              </a:ext>
            </a:extLst>
          </p:cNvPr>
          <p:cNvCxnSpPr>
            <a:cxnSpLocks/>
          </p:cNvCxnSpPr>
          <p:nvPr/>
        </p:nvCxnSpPr>
        <p:spPr>
          <a:xfrm>
            <a:off x="5923417" y="2000956"/>
            <a:ext cx="125969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751CBF-3277-D440-9623-93F40A753FE5}"/>
              </a:ext>
            </a:extLst>
          </p:cNvPr>
          <p:cNvSpPr txBox="1"/>
          <p:nvPr/>
        </p:nvSpPr>
        <p:spPr>
          <a:xfrm>
            <a:off x="5868146" y="1515013"/>
            <a:ext cx="46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4177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5DBFAA-4A85-487A-9756-1FBCE00A2E17}"/>
              </a:ext>
            </a:extLst>
          </p:cNvPr>
          <p:cNvSpPr/>
          <p:nvPr/>
        </p:nvSpPr>
        <p:spPr>
          <a:xfrm rot="16200000">
            <a:off x="4125629" y="-4316917"/>
            <a:ext cx="3746009" cy="12386733"/>
          </a:xfrm>
          <a:custGeom>
            <a:avLst/>
            <a:gdLst>
              <a:gd name="connsiteX0" fmla="*/ 5715487 w 5715487"/>
              <a:gd name="connsiteY0" fmla="*/ 0 h 12192001"/>
              <a:gd name="connsiteX1" fmla="*/ 5715487 w 5715487"/>
              <a:gd name="connsiteY1" fmla="*/ 12192001 h 12192001"/>
              <a:gd name="connsiteX2" fmla="*/ 927185 w 5715487"/>
              <a:gd name="connsiteY2" fmla="*/ 12192001 h 12192001"/>
              <a:gd name="connsiteX3" fmla="*/ 833659 w 5715487"/>
              <a:gd name="connsiteY3" fmla="*/ 11983084 h 12192001"/>
              <a:gd name="connsiteX4" fmla="*/ 540 w 5715487"/>
              <a:gd name="connsiteY4" fmla="*/ 8601530 h 12192001"/>
              <a:gd name="connsiteX5" fmla="*/ 1911567 w 5715487"/>
              <a:gd name="connsiteY5" fmla="*/ 4814366 h 12192001"/>
              <a:gd name="connsiteX6" fmla="*/ 2254208 w 5715487"/>
              <a:gd name="connsiteY6" fmla="*/ 4560558 h 12192001"/>
              <a:gd name="connsiteX7" fmla="*/ 2262678 w 5715487"/>
              <a:gd name="connsiteY7" fmla="*/ 4571884 h 12192001"/>
              <a:gd name="connsiteX8" fmla="*/ 3420907 w 5715487"/>
              <a:gd name="connsiteY8" fmla="*/ 5118102 h 12192001"/>
              <a:gd name="connsiteX9" fmla="*/ 4921887 w 5715487"/>
              <a:gd name="connsiteY9" fmla="*/ 3617121 h 12192001"/>
              <a:gd name="connsiteX10" fmla="*/ 4482260 w 5715487"/>
              <a:gd name="connsiteY10" fmla="*/ 2555767 h 12192001"/>
              <a:gd name="connsiteX11" fmla="*/ 4394061 w 5715487"/>
              <a:gd name="connsiteY11" fmla="*/ 2475607 h 12192001"/>
              <a:gd name="connsiteX12" fmla="*/ 4484049 w 5715487"/>
              <a:gd name="connsiteY12" fmla="*/ 2339287 h 12192001"/>
              <a:gd name="connsiteX13" fmla="*/ 4672568 w 5715487"/>
              <a:gd name="connsiteY13" fmla="*/ 165814 h 12192001"/>
              <a:gd name="connsiteX14" fmla="*/ 4549732 w 5715487"/>
              <a:gd name="connsiteY14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15487" h="12192001">
                <a:moveTo>
                  <a:pt x="5715487" y="0"/>
                </a:moveTo>
                <a:lnTo>
                  <a:pt x="5715487" y="12192001"/>
                </a:lnTo>
                <a:lnTo>
                  <a:pt x="927185" y="12192001"/>
                </a:lnTo>
                <a:lnTo>
                  <a:pt x="833659" y="11983084"/>
                </a:lnTo>
                <a:cubicBezTo>
                  <a:pt x="407105" y="10992932"/>
                  <a:pt x="16996" y="9796876"/>
                  <a:pt x="540" y="8601530"/>
                </a:cubicBezTo>
                <a:cubicBezTo>
                  <a:pt x="-18268" y="7235417"/>
                  <a:pt x="450956" y="5870227"/>
                  <a:pt x="1911567" y="4814366"/>
                </a:cubicBezTo>
                <a:lnTo>
                  <a:pt x="2254208" y="4560558"/>
                </a:lnTo>
                <a:lnTo>
                  <a:pt x="2262678" y="4571884"/>
                </a:lnTo>
                <a:cubicBezTo>
                  <a:pt x="2537980" y="4905473"/>
                  <a:pt x="2954613" y="5118102"/>
                  <a:pt x="3420907" y="5118102"/>
                </a:cubicBezTo>
                <a:cubicBezTo>
                  <a:pt x="4249875" y="5118102"/>
                  <a:pt x="4921887" y="4446091"/>
                  <a:pt x="4921887" y="3617121"/>
                </a:cubicBezTo>
                <a:cubicBezTo>
                  <a:pt x="4921887" y="3202637"/>
                  <a:pt x="4753884" y="2827392"/>
                  <a:pt x="4482260" y="2555767"/>
                </a:cubicBezTo>
                <a:lnTo>
                  <a:pt x="4394061" y="2475607"/>
                </a:lnTo>
                <a:lnTo>
                  <a:pt x="4484049" y="2339287"/>
                </a:lnTo>
                <a:cubicBezTo>
                  <a:pt x="4955371" y="1592141"/>
                  <a:pt x="5091690" y="849098"/>
                  <a:pt x="4672568" y="165814"/>
                </a:cubicBezTo>
                <a:lnTo>
                  <a:pt x="4549732" y="0"/>
                </a:lnTo>
                <a:close/>
              </a:path>
            </a:pathLst>
          </a:custGeom>
          <a:gradFill flip="none" rotWithShape="1">
            <a:gsLst>
              <a:gs pos="45000">
                <a:srgbClr val="FF4343">
                  <a:alpha val="67451"/>
                </a:srgbClr>
              </a:gs>
              <a:gs pos="100000">
                <a:schemeClr val="bg1">
                  <a:alpha val="2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013ADC-A8FE-48AF-AF77-526FDAA7B6D2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C91D95-F56E-4F4A-AC42-3165D3AE1F5B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A8C9B86-AB97-471E-AD28-5009B5991879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03BF4B5-B213-46E5-B626-08C2FC7D4E47}"/>
              </a:ext>
            </a:extLst>
          </p:cNvPr>
          <p:cNvSpPr txBox="1"/>
          <p:nvPr/>
        </p:nvSpPr>
        <p:spPr>
          <a:xfrm>
            <a:off x="5335476" y="1186434"/>
            <a:ext cx="5576676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solidFill>
                  <a:schemeClr val="bg1"/>
                </a:solidFill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0FF9C3-26D5-4575-AA96-ED479329D179}"/>
              </a:ext>
            </a:extLst>
          </p:cNvPr>
          <p:cNvCxnSpPr>
            <a:cxnSpLocks/>
          </p:cNvCxnSpPr>
          <p:nvPr/>
        </p:nvCxnSpPr>
        <p:spPr>
          <a:xfrm>
            <a:off x="5435502" y="2137155"/>
            <a:ext cx="19096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529502-C04E-4306-8C74-6ACEC76E98EA}"/>
              </a:ext>
            </a:extLst>
          </p:cNvPr>
          <p:cNvSpPr/>
          <p:nvPr/>
        </p:nvSpPr>
        <p:spPr>
          <a:xfrm>
            <a:off x="11168320" y="280325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EBE917-DB78-4434-9085-089C7F319C57}"/>
              </a:ext>
            </a:extLst>
          </p:cNvPr>
          <p:cNvSpPr txBox="1"/>
          <p:nvPr/>
        </p:nvSpPr>
        <p:spPr>
          <a:xfrm>
            <a:off x="898934" y="4550399"/>
            <a:ext cx="10269386" cy="30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05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C015D-8253-424B-80AF-1F18F0EE0B06}"/>
              </a:ext>
            </a:extLst>
          </p:cNvPr>
          <p:cNvSpPr txBox="1"/>
          <p:nvPr/>
        </p:nvSpPr>
        <p:spPr>
          <a:xfrm>
            <a:off x="898933" y="4181067"/>
            <a:ext cx="1026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172131" y="150504"/>
            <a:ext cx="2902858" cy="2902858"/>
          </a:xfrm>
        </p:spPr>
      </p:sp>
    </p:spTree>
    <p:extLst>
      <p:ext uri="{BB962C8B-B14F-4D97-AF65-F5344CB8AC3E}">
        <p14:creationId xmlns:p14="http://schemas.microsoft.com/office/powerpoint/2010/main" val="124478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99D464A-70F4-43AB-8F0E-DF787E3AABFB}"/>
              </a:ext>
            </a:extLst>
          </p:cNvPr>
          <p:cNvSpPr/>
          <p:nvPr/>
        </p:nvSpPr>
        <p:spPr>
          <a:xfrm flipH="1">
            <a:off x="1" y="0"/>
            <a:ext cx="605089" cy="2516895"/>
          </a:xfrm>
          <a:custGeom>
            <a:avLst/>
            <a:gdLst>
              <a:gd name="connsiteX0" fmla="*/ 605089 w 605089"/>
              <a:gd name="connsiteY0" fmla="*/ 0 h 2516895"/>
              <a:gd name="connsiteX1" fmla="*/ 437821 w 605089"/>
              <a:gd name="connsiteY1" fmla="*/ 0 h 2516895"/>
              <a:gd name="connsiteX2" fmla="*/ 413370 w 605089"/>
              <a:gd name="connsiteY2" fmla="*/ 28160 h 2516895"/>
              <a:gd name="connsiteX3" fmla="*/ 31553 w 605089"/>
              <a:gd name="connsiteY3" fmla="*/ 881186 h 2516895"/>
              <a:gd name="connsiteX4" fmla="*/ 27008 w 605089"/>
              <a:gd name="connsiteY4" fmla="*/ 919823 h 2516895"/>
              <a:gd name="connsiteX5" fmla="*/ 23500 w 605089"/>
              <a:gd name="connsiteY5" fmla="*/ 935959 h 2516895"/>
              <a:gd name="connsiteX6" fmla="*/ 545536 w 605089"/>
              <a:gd name="connsiteY6" fmla="*/ 2463426 h 2516895"/>
              <a:gd name="connsiteX7" fmla="*/ 605089 w 605089"/>
              <a:gd name="connsiteY7" fmla="*/ 2516895 h 251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089" h="2516895">
                <a:moveTo>
                  <a:pt x="605089" y="0"/>
                </a:moveTo>
                <a:lnTo>
                  <a:pt x="437821" y="0"/>
                </a:lnTo>
                <a:lnTo>
                  <a:pt x="413370" y="28160"/>
                </a:lnTo>
                <a:cubicBezTo>
                  <a:pt x="212042" y="281569"/>
                  <a:pt x="75389" y="606982"/>
                  <a:pt x="31553" y="881186"/>
                </a:cubicBezTo>
                <a:lnTo>
                  <a:pt x="27008" y="919823"/>
                </a:lnTo>
                <a:lnTo>
                  <a:pt x="23500" y="935959"/>
                </a:lnTo>
                <a:cubicBezTo>
                  <a:pt x="-60732" y="1420442"/>
                  <a:pt x="74266" y="2008622"/>
                  <a:pt x="545536" y="2463426"/>
                </a:cubicBezTo>
                <a:lnTo>
                  <a:pt x="605089" y="2516895"/>
                </a:ln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C1894BD-81DB-4D74-BAF6-055BCF53BFB8}"/>
              </a:ext>
            </a:extLst>
          </p:cNvPr>
          <p:cNvSpPr/>
          <p:nvPr/>
        </p:nvSpPr>
        <p:spPr>
          <a:xfrm rot="10800000" flipH="1">
            <a:off x="9173394" y="0"/>
            <a:ext cx="3029992" cy="7105649"/>
          </a:xfrm>
          <a:custGeom>
            <a:avLst/>
            <a:gdLst>
              <a:gd name="connsiteX0" fmla="*/ 2006203 w 3029992"/>
              <a:gd name="connsiteY0" fmla="*/ 7105649 h 7105649"/>
              <a:gd name="connsiteX1" fmla="*/ 3029992 w 3029992"/>
              <a:gd name="connsiteY1" fmla="*/ 7105649 h 7105649"/>
              <a:gd name="connsiteX2" fmla="*/ 3029992 w 3029992"/>
              <a:gd name="connsiteY2" fmla="*/ 4250047 h 7105649"/>
              <a:gd name="connsiteX3" fmla="*/ 3029992 w 3029992"/>
              <a:gd name="connsiteY3" fmla="*/ 183 h 7105649"/>
              <a:gd name="connsiteX4" fmla="*/ 3009626 w 3029992"/>
              <a:gd name="connsiteY4" fmla="*/ 0 h 7105649"/>
              <a:gd name="connsiteX5" fmla="*/ 1416375 w 3029992"/>
              <a:gd name="connsiteY5" fmla="*/ 397608 h 7105649"/>
              <a:gd name="connsiteX6" fmla="*/ 57374 w 3029992"/>
              <a:gd name="connsiteY6" fmla="*/ 2532831 h 7105649"/>
              <a:gd name="connsiteX7" fmla="*/ 49109 w 3029992"/>
              <a:gd name="connsiteY7" fmla="*/ 2603087 h 7105649"/>
              <a:gd name="connsiteX8" fmla="*/ 42732 w 3029992"/>
              <a:gd name="connsiteY8" fmla="*/ 2632427 h 7105649"/>
              <a:gd name="connsiteX9" fmla="*/ 1397291 w 3029992"/>
              <a:gd name="connsiteY9" fmla="*/ 5748220 h 7105649"/>
              <a:gd name="connsiteX10" fmla="*/ 2028591 w 3029992"/>
              <a:gd name="connsiteY10" fmla="*/ 6996761 h 710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9992" h="7105649">
                <a:moveTo>
                  <a:pt x="2006203" y="7105649"/>
                </a:moveTo>
                <a:lnTo>
                  <a:pt x="3029992" y="7105649"/>
                </a:lnTo>
                <a:lnTo>
                  <a:pt x="3029992" y="4250047"/>
                </a:lnTo>
                <a:lnTo>
                  <a:pt x="3029992" y="183"/>
                </a:lnTo>
                <a:lnTo>
                  <a:pt x="3009626" y="0"/>
                </a:lnTo>
                <a:cubicBezTo>
                  <a:pt x="2354306" y="7320"/>
                  <a:pt x="1868989" y="147940"/>
                  <a:pt x="1416375" y="397608"/>
                </a:cubicBezTo>
                <a:cubicBezTo>
                  <a:pt x="692193" y="797075"/>
                  <a:pt x="178835" y="1773059"/>
                  <a:pt x="57374" y="2532831"/>
                </a:cubicBezTo>
                <a:lnTo>
                  <a:pt x="49109" y="2603087"/>
                </a:lnTo>
                <a:lnTo>
                  <a:pt x="42732" y="2632427"/>
                </a:lnTo>
                <a:cubicBezTo>
                  <a:pt x="-132312" y="3639240"/>
                  <a:pt x="213313" y="4892333"/>
                  <a:pt x="1397291" y="5748220"/>
                </a:cubicBezTo>
                <a:cubicBezTo>
                  <a:pt x="1935069" y="6136975"/>
                  <a:pt x="2090312" y="6568272"/>
                  <a:pt x="2028591" y="6996761"/>
                </a:cubicBez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EA59F6-2658-478E-B3C7-9F3DAD5414B9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F217335-32E1-40C8-A5BF-B0A48413C8B8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DA842E-2C16-495E-A5BB-A12E07BADE5B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1F8E145-8CA4-4634-9B51-FC89FE7D1515}"/>
              </a:ext>
            </a:extLst>
          </p:cNvPr>
          <p:cNvSpPr txBox="1"/>
          <p:nvPr/>
        </p:nvSpPr>
        <p:spPr>
          <a:xfrm>
            <a:off x="1021212" y="2510314"/>
            <a:ext cx="5074788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714B3C-8B66-4B02-90B5-19900DCE29F7}"/>
              </a:ext>
            </a:extLst>
          </p:cNvPr>
          <p:cNvSpPr txBox="1"/>
          <p:nvPr/>
        </p:nvSpPr>
        <p:spPr>
          <a:xfrm>
            <a:off x="1021210" y="837527"/>
            <a:ext cx="5074789" cy="770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13E0C-F64A-4EB5-8225-EF3B2002B3FC}"/>
              </a:ext>
            </a:extLst>
          </p:cNvPr>
          <p:cNvCxnSpPr>
            <a:cxnSpLocks/>
          </p:cNvCxnSpPr>
          <p:nvPr/>
        </p:nvCxnSpPr>
        <p:spPr>
          <a:xfrm>
            <a:off x="1115416" y="2245543"/>
            <a:ext cx="10377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25E2DD-787C-4CE1-805A-3961C140210C}"/>
              </a:ext>
            </a:extLst>
          </p:cNvPr>
          <p:cNvSpPr/>
          <p:nvPr/>
        </p:nvSpPr>
        <p:spPr>
          <a:xfrm rot="5400000">
            <a:off x="10636705" y="4728680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7D768-3965-1E4A-B73F-BD302FE3038F}"/>
              </a:ext>
            </a:extLst>
          </p:cNvPr>
          <p:cNvSpPr txBox="1"/>
          <p:nvPr/>
        </p:nvSpPr>
        <p:spPr>
          <a:xfrm>
            <a:off x="1021210" y="1691548"/>
            <a:ext cx="50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6549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96107C-50EA-4CDD-9EB8-091FA4DE4E44}"/>
              </a:ext>
            </a:extLst>
          </p:cNvPr>
          <p:cNvSpPr/>
          <p:nvPr/>
        </p:nvSpPr>
        <p:spPr>
          <a:xfrm>
            <a:off x="9886950" y="-1"/>
            <a:ext cx="2305054" cy="6858002"/>
          </a:xfrm>
          <a:custGeom>
            <a:avLst/>
            <a:gdLst>
              <a:gd name="connsiteX0" fmla="*/ 1506958 w 2305054"/>
              <a:gd name="connsiteY0" fmla="*/ 0 h 6858002"/>
              <a:gd name="connsiteX1" fmla="*/ 2305053 w 2305054"/>
              <a:gd name="connsiteY1" fmla="*/ 0 h 6858002"/>
              <a:gd name="connsiteX2" fmla="*/ 2305054 w 2305054"/>
              <a:gd name="connsiteY2" fmla="*/ 6858002 h 6858002"/>
              <a:gd name="connsiteX3" fmla="*/ 269176 w 2305054"/>
              <a:gd name="connsiteY3" fmla="*/ 6858002 h 6858002"/>
              <a:gd name="connsiteX4" fmla="*/ 227822 w 2305054"/>
              <a:gd name="connsiteY4" fmla="*/ 6759023 h 6858002"/>
              <a:gd name="connsiteX5" fmla="*/ 1308961 w 2305054"/>
              <a:gd name="connsiteY5" fmla="*/ 2468878 h 6858002"/>
              <a:gd name="connsiteX6" fmla="*/ 1591627 w 2305054"/>
              <a:gd name="connsiteY6" fmla="*/ 14742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4" h="6858002">
                <a:moveTo>
                  <a:pt x="1506958" y="0"/>
                </a:moveTo>
                <a:lnTo>
                  <a:pt x="2305053" y="0"/>
                </a:lnTo>
                <a:lnTo>
                  <a:pt x="2305054" y="6858002"/>
                </a:lnTo>
                <a:lnTo>
                  <a:pt x="269176" y="6858002"/>
                </a:lnTo>
                <a:lnTo>
                  <a:pt x="227822" y="6759023"/>
                </a:lnTo>
                <a:cubicBezTo>
                  <a:pt x="-231559" y="5554680"/>
                  <a:pt x="-56126" y="3669028"/>
                  <a:pt x="1308961" y="2468878"/>
                </a:cubicBezTo>
                <a:cubicBezTo>
                  <a:pt x="2127608" y="1749146"/>
                  <a:pt x="1999978" y="901425"/>
                  <a:pt x="1591627" y="147428"/>
                </a:cubicBezTo>
                <a:close/>
              </a:path>
            </a:pathLst>
          </a:custGeom>
          <a:gradFill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4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45E0F0-069A-4716-9B1B-4923048AAE08}"/>
              </a:ext>
            </a:extLst>
          </p:cNvPr>
          <p:cNvSpPr/>
          <p:nvPr/>
        </p:nvSpPr>
        <p:spPr>
          <a:xfrm rot="10800000">
            <a:off x="0" y="-2"/>
            <a:ext cx="2305054" cy="6858002"/>
          </a:xfrm>
          <a:custGeom>
            <a:avLst/>
            <a:gdLst>
              <a:gd name="connsiteX0" fmla="*/ 1506958 w 2305054"/>
              <a:gd name="connsiteY0" fmla="*/ 0 h 6858002"/>
              <a:gd name="connsiteX1" fmla="*/ 2305053 w 2305054"/>
              <a:gd name="connsiteY1" fmla="*/ 0 h 6858002"/>
              <a:gd name="connsiteX2" fmla="*/ 2305054 w 2305054"/>
              <a:gd name="connsiteY2" fmla="*/ 6858002 h 6858002"/>
              <a:gd name="connsiteX3" fmla="*/ 269176 w 2305054"/>
              <a:gd name="connsiteY3" fmla="*/ 6858002 h 6858002"/>
              <a:gd name="connsiteX4" fmla="*/ 227822 w 2305054"/>
              <a:gd name="connsiteY4" fmla="*/ 6759023 h 6858002"/>
              <a:gd name="connsiteX5" fmla="*/ 1308961 w 2305054"/>
              <a:gd name="connsiteY5" fmla="*/ 2468878 h 6858002"/>
              <a:gd name="connsiteX6" fmla="*/ 1591627 w 2305054"/>
              <a:gd name="connsiteY6" fmla="*/ 14742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4" h="6858002">
                <a:moveTo>
                  <a:pt x="1506958" y="0"/>
                </a:moveTo>
                <a:lnTo>
                  <a:pt x="2305053" y="0"/>
                </a:lnTo>
                <a:lnTo>
                  <a:pt x="2305054" y="6858002"/>
                </a:lnTo>
                <a:lnTo>
                  <a:pt x="269176" y="6858002"/>
                </a:lnTo>
                <a:lnTo>
                  <a:pt x="227822" y="6759023"/>
                </a:lnTo>
                <a:cubicBezTo>
                  <a:pt x="-231559" y="5554680"/>
                  <a:pt x="-56126" y="3669028"/>
                  <a:pt x="1308961" y="2468878"/>
                </a:cubicBezTo>
                <a:cubicBezTo>
                  <a:pt x="2127608" y="1749146"/>
                  <a:pt x="1999978" y="901425"/>
                  <a:pt x="1591627" y="147428"/>
                </a:cubicBezTo>
                <a:close/>
              </a:path>
            </a:pathLst>
          </a:custGeom>
          <a:gradFill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4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F3578D-5FDA-40A5-9846-393970D8C9CA}"/>
              </a:ext>
            </a:extLst>
          </p:cNvPr>
          <p:cNvSpPr txBox="1"/>
          <p:nvPr/>
        </p:nvSpPr>
        <p:spPr>
          <a:xfrm>
            <a:off x="2240724" y="3009653"/>
            <a:ext cx="7710558" cy="83869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6000" b="1" dirty="0">
                <a:ln w="19050"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t*</a:t>
            </a:r>
            <a:endParaRPr lang="id-ID" sz="6000" b="1" dirty="0">
              <a:ln w="19050">
                <a:noFill/>
              </a:ln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611DD5-4734-4F66-9BED-78EB59CD1F82}"/>
              </a:ext>
            </a:extLst>
          </p:cNvPr>
          <p:cNvGrpSpPr/>
          <p:nvPr/>
        </p:nvGrpSpPr>
        <p:grpSpPr>
          <a:xfrm>
            <a:off x="414595" y="470825"/>
            <a:ext cx="11394658" cy="5931708"/>
            <a:chOff x="452695" y="451775"/>
            <a:chExt cx="11394658" cy="59317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EAEE14-74AB-4AF8-A9F0-E4CCF95E343B}"/>
                </a:ext>
              </a:extLst>
            </p:cNvPr>
            <p:cNvSpPr/>
            <p:nvPr/>
          </p:nvSpPr>
          <p:spPr>
            <a:xfrm>
              <a:off x="452695" y="451775"/>
              <a:ext cx="767512" cy="1321608"/>
            </a:xfrm>
            <a:custGeom>
              <a:avLst/>
              <a:gdLst>
                <a:gd name="connsiteX0" fmla="*/ 809540 w 845288"/>
                <a:gd name="connsiteY0" fmla="*/ 1384039 h 1455533"/>
                <a:gd name="connsiteX1" fmla="*/ 845288 w 845288"/>
                <a:gd name="connsiteY1" fmla="*/ 1419786 h 1455533"/>
                <a:gd name="connsiteX2" fmla="*/ 809540 w 845288"/>
                <a:gd name="connsiteY2" fmla="*/ 1455533 h 1455533"/>
                <a:gd name="connsiteX3" fmla="*/ 773793 w 845288"/>
                <a:gd name="connsiteY3" fmla="*/ 1419786 h 1455533"/>
                <a:gd name="connsiteX4" fmla="*/ 809540 w 845288"/>
                <a:gd name="connsiteY4" fmla="*/ 1384039 h 1455533"/>
                <a:gd name="connsiteX5" fmla="*/ 551609 w 845288"/>
                <a:gd name="connsiteY5" fmla="*/ 1384039 h 1455533"/>
                <a:gd name="connsiteX6" fmla="*/ 587357 w 845288"/>
                <a:gd name="connsiteY6" fmla="*/ 1419786 h 1455533"/>
                <a:gd name="connsiteX7" fmla="*/ 551609 w 845288"/>
                <a:gd name="connsiteY7" fmla="*/ 1455533 h 1455533"/>
                <a:gd name="connsiteX8" fmla="*/ 515862 w 845288"/>
                <a:gd name="connsiteY8" fmla="*/ 1419786 h 1455533"/>
                <a:gd name="connsiteX9" fmla="*/ 551609 w 845288"/>
                <a:gd name="connsiteY9" fmla="*/ 1384039 h 1455533"/>
                <a:gd name="connsiteX10" fmla="*/ 293678 w 845288"/>
                <a:gd name="connsiteY10" fmla="*/ 1384039 h 1455533"/>
                <a:gd name="connsiteX11" fmla="*/ 329426 w 845288"/>
                <a:gd name="connsiteY11" fmla="*/ 1419786 h 1455533"/>
                <a:gd name="connsiteX12" fmla="*/ 293678 w 845288"/>
                <a:gd name="connsiteY12" fmla="*/ 1455533 h 1455533"/>
                <a:gd name="connsiteX13" fmla="*/ 257931 w 845288"/>
                <a:gd name="connsiteY13" fmla="*/ 1419786 h 1455533"/>
                <a:gd name="connsiteX14" fmla="*/ 293678 w 845288"/>
                <a:gd name="connsiteY14" fmla="*/ 1384039 h 1455533"/>
                <a:gd name="connsiteX15" fmla="*/ 35747 w 845288"/>
                <a:gd name="connsiteY15" fmla="*/ 1384039 h 1455533"/>
                <a:gd name="connsiteX16" fmla="*/ 71495 w 845288"/>
                <a:gd name="connsiteY16" fmla="*/ 1419786 h 1455533"/>
                <a:gd name="connsiteX17" fmla="*/ 35747 w 845288"/>
                <a:gd name="connsiteY17" fmla="*/ 1455533 h 1455533"/>
                <a:gd name="connsiteX18" fmla="*/ 0 w 845288"/>
                <a:gd name="connsiteY18" fmla="*/ 1419786 h 1455533"/>
                <a:gd name="connsiteX19" fmla="*/ 35747 w 845288"/>
                <a:gd name="connsiteY19" fmla="*/ 1384039 h 1455533"/>
                <a:gd name="connsiteX20" fmla="*/ 809540 w 845288"/>
                <a:gd name="connsiteY20" fmla="*/ 1103820 h 1455533"/>
                <a:gd name="connsiteX21" fmla="*/ 845288 w 845288"/>
                <a:gd name="connsiteY21" fmla="*/ 1139567 h 1455533"/>
                <a:gd name="connsiteX22" fmla="*/ 809540 w 845288"/>
                <a:gd name="connsiteY22" fmla="*/ 1175315 h 1455533"/>
                <a:gd name="connsiteX23" fmla="*/ 773793 w 845288"/>
                <a:gd name="connsiteY23" fmla="*/ 1139567 h 1455533"/>
                <a:gd name="connsiteX24" fmla="*/ 809540 w 845288"/>
                <a:gd name="connsiteY24" fmla="*/ 1103820 h 1455533"/>
                <a:gd name="connsiteX25" fmla="*/ 551609 w 845288"/>
                <a:gd name="connsiteY25" fmla="*/ 1103820 h 1455533"/>
                <a:gd name="connsiteX26" fmla="*/ 587357 w 845288"/>
                <a:gd name="connsiteY26" fmla="*/ 1139567 h 1455533"/>
                <a:gd name="connsiteX27" fmla="*/ 551609 w 845288"/>
                <a:gd name="connsiteY27" fmla="*/ 1175315 h 1455533"/>
                <a:gd name="connsiteX28" fmla="*/ 515862 w 845288"/>
                <a:gd name="connsiteY28" fmla="*/ 1139567 h 1455533"/>
                <a:gd name="connsiteX29" fmla="*/ 551609 w 845288"/>
                <a:gd name="connsiteY29" fmla="*/ 1103820 h 1455533"/>
                <a:gd name="connsiteX30" fmla="*/ 293678 w 845288"/>
                <a:gd name="connsiteY30" fmla="*/ 1103820 h 1455533"/>
                <a:gd name="connsiteX31" fmla="*/ 329426 w 845288"/>
                <a:gd name="connsiteY31" fmla="*/ 1139567 h 1455533"/>
                <a:gd name="connsiteX32" fmla="*/ 293678 w 845288"/>
                <a:gd name="connsiteY32" fmla="*/ 1175315 h 1455533"/>
                <a:gd name="connsiteX33" fmla="*/ 257931 w 845288"/>
                <a:gd name="connsiteY33" fmla="*/ 1139567 h 1455533"/>
                <a:gd name="connsiteX34" fmla="*/ 293678 w 845288"/>
                <a:gd name="connsiteY34" fmla="*/ 1103820 h 1455533"/>
                <a:gd name="connsiteX35" fmla="*/ 35747 w 845288"/>
                <a:gd name="connsiteY35" fmla="*/ 1103820 h 1455533"/>
                <a:gd name="connsiteX36" fmla="*/ 71495 w 845288"/>
                <a:gd name="connsiteY36" fmla="*/ 1139567 h 1455533"/>
                <a:gd name="connsiteX37" fmla="*/ 35747 w 845288"/>
                <a:gd name="connsiteY37" fmla="*/ 1175315 h 1455533"/>
                <a:gd name="connsiteX38" fmla="*/ 0 w 845288"/>
                <a:gd name="connsiteY38" fmla="*/ 1139567 h 1455533"/>
                <a:gd name="connsiteX39" fmla="*/ 35747 w 845288"/>
                <a:gd name="connsiteY39" fmla="*/ 1103820 h 1455533"/>
                <a:gd name="connsiteX40" fmla="*/ 809540 w 845288"/>
                <a:gd name="connsiteY40" fmla="*/ 832129 h 1455533"/>
                <a:gd name="connsiteX41" fmla="*/ 845288 w 845288"/>
                <a:gd name="connsiteY41" fmla="*/ 867876 h 1455533"/>
                <a:gd name="connsiteX42" fmla="*/ 809540 w 845288"/>
                <a:gd name="connsiteY42" fmla="*/ 903623 h 1455533"/>
                <a:gd name="connsiteX43" fmla="*/ 773793 w 845288"/>
                <a:gd name="connsiteY43" fmla="*/ 867876 h 1455533"/>
                <a:gd name="connsiteX44" fmla="*/ 809540 w 845288"/>
                <a:gd name="connsiteY44" fmla="*/ 832129 h 1455533"/>
                <a:gd name="connsiteX45" fmla="*/ 551609 w 845288"/>
                <a:gd name="connsiteY45" fmla="*/ 832129 h 1455533"/>
                <a:gd name="connsiteX46" fmla="*/ 587357 w 845288"/>
                <a:gd name="connsiteY46" fmla="*/ 867876 h 1455533"/>
                <a:gd name="connsiteX47" fmla="*/ 551609 w 845288"/>
                <a:gd name="connsiteY47" fmla="*/ 903623 h 1455533"/>
                <a:gd name="connsiteX48" fmla="*/ 515862 w 845288"/>
                <a:gd name="connsiteY48" fmla="*/ 867876 h 1455533"/>
                <a:gd name="connsiteX49" fmla="*/ 551609 w 845288"/>
                <a:gd name="connsiteY49" fmla="*/ 832129 h 1455533"/>
                <a:gd name="connsiteX50" fmla="*/ 293678 w 845288"/>
                <a:gd name="connsiteY50" fmla="*/ 832129 h 1455533"/>
                <a:gd name="connsiteX51" fmla="*/ 329426 w 845288"/>
                <a:gd name="connsiteY51" fmla="*/ 867876 h 1455533"/>
                <a:gd name="connsiteX52" fmla="*/ 293678 w 845288"/>
                <a:gd name="connsiteY52" fmla="*/ 903623 h 1455533"/>
                <a:gd name="connsiteX53" fmla="*/ 257931 w 845288"/>
                <a:gd name="connsiteY53" fmla="*/ 867876 h 1455533"/>
                <a:gd name="connsiteX54" fmla="*/ 293678 w 845288"/>
                <a:gd name="connsiteY54" fmla="*/ 832129 h 1455533"/>
                <a:gd name="connsiteX55" fmla="*/ 35747 w 845288"/>
                <a:gd name="connsiteY55" fmla="*/ 832129 h 1455533"/>
                <a:gd name="connsiteX56" fmla="*/ 71495 w 845288"/>
                <a:gd name="connsiteY56" fmla="*/ 867876 h 1455533"/>
                <a:gd name="connsiteX57" fmla="*/ 35747 w 845288"/>
                <a:gd name="connsiteY57" fmla="*/ 903623 h 1455533"/>
                <a:gd name="connsiteX58" fmla="*/ 0 w 845288"/>
                <a:gd name="connsiteY58" fmla="*/ 867876 h 1455533"/>
                <a:gd name="connsiteX59" fmla="*/ 35747 w 845288"/>
                <a:gd name="connsiteY59" fmla="*/ 832129 h 1455533"/>
                <a:gd name="connsiteX60" fmla="*/ 809540 w 845288"/>
                <a:gd name="connsiteY60" fmla="*/ 551910 h 1455533"/>
                <a:gd name="connsiteX61" fmla="*/ 845288 w 845288"/>
                <a:gd name="connsiteY61" fmla="*/ 587657 h 1455533"/>
                <a:gd name="connsiteX62" fmla="*/ 809540 w 845288"/>
                <a:gd name="connsiteY62" fmla="*/ 623405 h 1455533"/>
                <a:gd name="connsiteX63" fmla="*/ 773793 w 845288"/>
                <a:gd name="connsiteY63" fmla="*/ 587657 h 1455533"/>
                <a:gd name="connsiteX64" fmla="*/ 809540 w 845288"/>
                <a:gd name="connsiteY64" fmla="*/ 551910 h 1455533"/>
                <a:gd name="connsiteX65" fmla="*/ 551609 w 845288"/>
                <a:gd name="connsiteY65" fmla="*/ 551910 h 1455533"/>
                <a:gd name="connsiteX66" fmla="*/ 587357 w 845288"/>
                <a:gd name="connsiteY66" fmla="*/ 587657 h 1455533"/>
                <a:gd name="connsiteX67" fmla="*/ 551609 w 845288"/>
                <a:gd name="connsiteY67" fmla="*/ 623405 h 1455533"/>
                <a:gd name="connsiteX68" fmla="*/ 515862 w 845288"/>
                <a:gd name="connsiteY68" fmla="*/ 587657 h 1455533"/>
                <a:gd name="connsiteX69" fmla="*/ 551609 w 845288"/>
                <a:gd name="connsiteY69" fmla="*/ 551910 h 1455533"/>
                <a:gd name="connsiteX70" fmla="*/ 293678 w 845288"/>
                <a:gd name="connsiteY70" fmla="*/ 551910 h 1455533"/>
                <a:gd name="connsiteX71" fmla="*/ 329426 w 845288"/>
                <a:gd name="connsiteY71" fmla="*/ 587657 h 1455533"/>
                <a:gd name="connsiteX72" fmla="*/ 293678 w 845288"/>
                <a:gd name="connsiteY72" fmla="*/ 623405 h 1455533"/>
                <a:gd name="connsiteX73" fmla="*/ 257931 w 845288"/>
                <a:gd name="connsiteY73" fmla="*/ 587657 h 1455533"/>
                <a:gd name="connsiteX74" fmla="*/ 293678 w 845288"/>
                <a:gd name="connsiteY74" fmla="*/ 551910 h 1455533"/>
                <a:gd name="connsiteX75" fmla="*/ 35747 w 845288"/>
                <a:gd name="connsiteY75" fmla="*/ 551910 h 1455533"/>
                <a:gd name="connsiteX76" fmla="*/ 71495 w 845288"/>
                <a:gd name="connsiteY76" fmla="*/ 587657 h 1455533"/>
                <a:gd name="connsiteX77" fmla="*/ 35747 w 845288"/>
                <a:gd name="connsiteY77" fmla="*/ 623405 h 1455533"/>
                <a:gd name="connsiteX78" fmla="*/ 0 w 845288"/>
                <a:gd name="connsiteY78" fmla="*/ 587657 h 1455533"/>
                <a:gd name="connsiteX79" fmla="*/ 35747 w 845288"/>
                <a:gd name="connsiteY79" fmla="*/ 551910 h 1455533"/>
                <a:gd name="connsiteX80" fmla="*/ 809540 w 845288"/>
                <a:gd name="connsiteY80" fmla="*/ 271692 h 1455533"/>
                <a:gd name="connsiteX81" fmla="*/ 845288 w 845288"/>
                <a:gd name="connsiteY81" fmla="*/ 307439 h 1455533"/>
                <a:gd name="connsiteX82" fmla="*/ 809540 w 845288"/>
                <a:gd name="connsiteY82" fmla="*/ 343186 h 1455533"/>
                <a:gd name="connsiteX83" fmla="*/ 773793 w 845288"/>
                <a:gd name="connsiteY83" fmla="*/ 307439 h 1455533"/>
                <a:gd name="connsiteX84" fmla="*/ 809540 w 845288"/>
                <a:gd name="connsiteY84" fmla="*/ 271692 h 1455533"/>
                <a:gd name="connsiteX85" fmla="*/ 551609 w 845288"/>
                <a:gd name="connsiteY85" fmla="*/ 271692 h 1455533"/>
                <a:gd name="connsiteX86" fmla="*/ 587357 w 845288"/>
                <a:gd name="connsiteY86" fmla="*/ 307439 h 1455533"/>
                <a:gd name="connsiteX87" fmla="*/ 551609 w 845288"/>
                <a:gd name="connsiteY87" fmla="*/ 343186 h 1455533"/>
                <a:gd name="connsiteX88" fmla="*/ 515862 w 845288"/>
                <a:gd name="connsiteY88" fmla="*/ 307439 h 1455533"/>
                <a:gd name="connsiteX89" fmla="*/ 551609 w 845288"/>
                <a:gd name="connsiteY89" fmla="*/ 271692 h 1455533"/>
                <a:gd name="connsiteX90" fmla="*/ 293678 w 845288"/>
                <a:gd name="connsiteY90" fmla="*/ 271692 h 1455533"/>
                <a:gd name="connsiteX91" fmla="*/ 329426 w 845288"/>
                <a:gd name="connsiteY91" fmla="*/ 307439 h 1455533"/>
                <a:gd name="connsiteX92" fmla="*/ 293678 w 845288"/>
                <a:gd name="connsiteY92" fmla="*/ 343186 h 1455533"/>
                <a:gd name="connsiteX93" fmla="*/ 257931 w 845288"/>
                <a:gd name="connsiteY93" fmla="*/ 307439 h 1455533"/>
                <a:gd name="connsiteX94" fmla="*/ 293678 w 845288"/>
                <a:gd name="connsiteY94" fmla="*/ 271692 h 1455533"/>
                <a:gd name="connsiteX95" fmla="*/ 35747 w 845288"/>
                <a:gd name="connsiteY95" fmla="*/ 271692 h 1455533"/>
                <a:gd name="connsiteX96" fmla="*/ 71495 w 845288"/>
                <a:gd name="connsiteY96" fmla="*/ 307439 h 1455533"/>
                <a:gd name="connsiteX97" fmla="*/ 35747 w 845288"/>
                <a:gd name="connsiteY97" fmla="*/ 343186 h 1455533"/>
                <a:gd name="connsiteX98" fmla="*/ 0 w 845288"/>
                <a:gd name="connsiteY98" fmla="*/ 307439 h 1455533"/>
                <a:gd name="connsiteX99" fmla="*/ 35747 w 845288"/>
                <a:gd name="connsiteY99" fmla="*/ 271692 h 1455533"/>
                <a:gd name="connsiteX100" fmla="*/ 809540 w 845288"/>
                <a:gd name="connsiteY100" fmla="*/ 0 h 1455533"/>
                <a:gd name="connsiteX101" fmla="*/ 845288 w 845288"/>
                <a:gd name="connsiteY101" fmla="*/ 35747 h 1455533"/>
                <a:gd name="connsiteX102" fmla="*/ 809540 w 845288"/>
                <a:gd name="connsiteY102" fmla="*/ 71495 h 1455533"/>
                <a:gd name="connsiteX103" fmla="*/ 773793 w 845288"/>
                <a:gd name="connsiteY103" fmla="*/ 35747 h 1455533"/>
                <a:gd name="connsiteX104" fmla="*/ 809540 w 845288"/>
                <a:gd name="connsiteY104" fmla="*/ 0 h 1455533"/>
                <a:gd name="connsiteX105" fmla="*/ 551609 w 845288"/>
                <a:gd name="connsiteY105" fmla="*/ 0 h 1455533"/>
                <a:gd name="connsiteX106" fmla="*/ 587357 w 845288"/>
                <a:gd name="connsiteY106" fmla="*/ 35747 h 1455533"/>
                <a:gd name="connsiteX107" fmla="*/ 551609 w 845288"/>
                <a:gd name="connsiteY107" fmla="*/ 71495 h 1455533"/>
                <a:gd name="connsiteX108" fmla="*/ 515862 w 845288"/>
                <a:gd name="connsiteY108" fmla="*/ 35747 h 1455533"/>
                <a:gd name="connsiteX109" fmla="*/ 551609 w 845288"/>
                <a:gd name="connsiteY109" fmla="*/ 0 h 1455533"/>
                <a:gd name="connsiteX110" fmla="*/ 293678 w 845288"/>
                <a:gd name="connsiteY110" fmla="*/ 0 h 1455533"/>
                <a:gd name="connsiteX111" fmla="*/ 329426 w 845288"/>
                <a:gd name="connsiteY111" fmla="*/ 35747 h 1455533"/>
                <a:gd name="connsiteX112" fmla="*/ 293678 w 845288"/>
                <a:gd name="connsiteY112" fmla="*/ 71495 h 1455533"/>
                <a:gd name="connsiteX113" fmla="*/ 257931 w 845288"/>
                <a:gd name="connsiteY113" fmla="*/ 35747 h 1455533"/>
                <a:gd name="connsiteX114" fmla="*/ 293678 w 845288"/>
                <a:gd name="connsiteY114" fmla="*/ 0 h 1455533"/>
                <a:gd name="connsiteX115" fmla="*/ 35747 w 845288"/>
                <a:gd name="connsiteY115" fmla="*/ 0 h 1455533"/>
                <a:gd name="connsiteX116" fmla="*/ 71495 w 845288"/>
                <a:gd name="connsiteY116" fmla="*/ 35747 h 1455533"/>
                <a:gd name="connsiteX117" fmla="*/ 35747 w 845288"/>
                <a:gd name="connsiteY117" fmla="*/ 71495 h 1455533"/>
                <a:gd name="connsiteX118" fmla="*/ 0 w 845288"/>
                <a:gd name="connsiteY118" fmla="*/ 35747 h 1455533"/>
                <a:gd name="connsiteX119" fmla="*/ 35747 w 845288"/>
                <a:gd name="connsiteY119" fmla="*/ 0 h 145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845288" h="1455533">
                  <a:moveTo>
                    <a:pt x="809540" y="1384039"/>
                  </a:moveTo>
                  <a:cubicBezTo>
                    <a:pt x="829283" y="1384039"/>
                    <a:pt x="845288" y="1400043"/>
                    <a:pt x="845288" y="1419786"/>
                  </a:cubicBezTo>
                  <a:cubicBezTo>
                    <a:pt x="845288" y="1439529"/>
                    <a:pt x="829283" y="1455533"/>
                    <a:pt x="809540" y="1455533"/>
                  </a:cubicBezTo>
                  <a:cubicBezTo>
                    <a:pt x="789797" y="1455533"/>
                    <a:pt x="773793" y="1439529"/>
                    <a:pt x="773793" y="1419786"/>
                  </a:cubicBezTo>
                  <a:cubicBezTo>
                    <a:pt x="773793" y="1400043"/>
                    <a:pt x="789797" y="1384039"/>
                    <a:pt x="809540" y="1384039"/>
                  </a:cubicBezTo>
                  <a:close/>
                  <a:moveTo>
                    <a:pt x="551609" y="1384039"/>
                  </a:moveTo>
                  <a:cubicBezTo>
                    <a:pt x="571352" y="1384039"/>
                    <a:pt x="587357" y="1400043"/>
                    <a:pt x="587357" y="1419786"/>
                  </a:cubicBezTo>
                  <a:cubicBezTo>
                    <a:pt x="587357" y="1439529"/>
                    <a:pt x="571352" y="1455533"/>
                    <a:pt x="551609" y="1455533"/>
                  </a:cubicBezTo>
                  <a:cubicBezTo>
                    <a:pt x="531866" y="1455533"/>
                    <a:pt x="515862" y="1439529"/>
                    <a:pt x="515862" y="1419786"/>
                  </a:cubicBezTo>
                  <a:cubicBezTo>
                    <a:pt x="515862" y="1400043"/>
                    <a:pt x="531866" y="1384039"/>
                    <a:pt x="551609" y="1384039"/>
                  </a:cubicBezTo>
                  <a:close/>
                  <a:moveTo>
                    <a:pt x="293678" y="1384039"/>
                  </a:moveTo>
                  <a:cubicBezTo>
                    <a:pt x="313421" y="1384039"/>
                    <a:pt x="329426" y="1400043"/>
                    <a:pt x="329426" y="1419786"/>
                  </a:cubicBezTo>
                  <a:cubicBezTo>
                    <a:pt x="329426" y="1439529"/>
                    <a:pt x="313421" y="1455533"/>
                    <a:pt x="293678" y="1455533"/>
                  </a:cubicBezTo>
                  <a:cubicBezTo>
                    <a:pt x="273935" y="1455533"/>
                    <a:pt x="257931" y="1439529"/>
                    <a:pt x="257931" y="1419786"/>
                  </a:cubicBezTo>
                  <a:cubicBezTo>
                    <a:pt x="257931" y="1400043"/>
                    <a:pt x="273935" y="1384039"/>
                    <a:pt x="293678" y="1384039"/>
                  </a:cubicBezTo>
                  <a:close/>
                  <a:moveTo>
                    <a:pt x="35747" y="1384039"/>
                  </a:moveTo>
                  <a:cubicBezTo>
                    <a:pt x="55490" y="1384039"/>
                    <a:pt x="71495" y="1400043"/>
                    <a:pt x="71495" y="1419786"/>
                  </a:cubicBezTo>
                  <a:cubicBezTo>
                    <a:pt x="71495" y="1439529"/>
                    <a:pt x="55490" y="1455533"/>
                    <a:pt x="35747" y="1455533"/>
                  </a:cubicBezTo>
                  <a:cubicBezTo>
                    <a:pt x="16004" y="1455533"/>
                    <a:pt x="0" y="1439529"/>
                    <a:pt x="0" y="1419786"/>
                  </a:cubicBezTo>
                  <a:cubicBezTo>
                    <a:pt x="0" y="1400043"/>
                    <a:pt x="16004" y="1384039"/>
                    <a:pt x="35747" y="1384039"/>
                  </a:cubicBezTo>
                  <a:close/>
                  <a:moveTo>
                    <a:pt x="809540" y="1103820"/>
                  </a:moveTo>
                  <a:cubicBezTo>
                    <a:pt x="829283" y="1103820"/>
                    <a:pt x="845288" y="1119824"/>
                    <a:pt x="845288" y="1139567"/>
                  </a:cubicBezTo>
                  <a:cubicBezTo>
                    <a:pt x="845288" y="1159310"/>
                    <a:pt x="829283" y="1175315"/>
                    <a:pt x="809540" y="1175315"/>
                  </a:cubicBezTo>
                  <a:cubicBezTo>
                    <a:pt x="789797" y="1175315"/>
                    <a:pt x="773793" y="1159310"/>
                    <a:pt x="773793" y="1139567"/>
                  </a:cubicBezTo>
                  <a:cubicBezTo>
                    <a:pt x="773793" y="1119824"/>
                    <a:pt x="789797" y="1103820"/>
                    <a:pt x="809540" y="1103820"/>
                  </a:cubicBezTo>
                  <a:close/>
                  <a:moveTo>
                    <a:pt x="551609" y="1103820"/>
                  </a:moveTo>
                  <a:cubicBezTo>
                    <a:pt x="571352" y="1103820"/>
                    <a:pt x="587357" y="1119824"/>
                    <a:pt x="587357" y="1139567"/>
                  </a:cubicBezTo>
                  <a:cubicBezTo>
                    <a:pt x="587357" y="1159310"/>
                    <a:pt x="571352" y="1175315"/>
                    <a:pt x="551609" y="1175315"/>
                  </a:cubicBezTo>
                  <a:cubicBezTo>
                    <a:pt x="531866" y="1175315"/>
                    <a:pt x="515862" y="1159310"/>
                    <a:pt x="515862" y="1139567"/>
                  </a:cubicBezTo>
                  <a:cubicBezTo>
                    <a:pt x="515862" y="1119824"/>
                    <a:pt x="531866" y="1103820"/>
                    <a:pt x="551609" y="1103820"/>
                  </a:cubicBezTo>
                  <a:close/>
                  <a:moveTo>
                    <a:pt x="293678" y="1103820"/>
                  </a:moveTo>
                  <a:cubicBezTo>
                    <a:pt x="313421" y="1103820"/>
                    <a:pt x="329426" y="1119824"/>
                    <a:pt x="329426" y="1139567"/>
                  </a:cubicBezTo>
                  <a:cubicBezTo>
                    <a:pt x="329426" y="1159310"/>
                    <a:pt x="313421" y="1175315"/>
                    <a:pt x="293678" y="1175315"/>
                  </a:cubicBezTo>
                  <a:cubicBezTo>
                    <a:pt x="273935" y="1175315"/>
                    <a:pt x="257931" y="1159310"/>
                    <a:pt x="257931" y="1139567"/>
                  </a:cubicBezTo>
                  <a:cubicBezTo>
                    <a:pt x="257931" y="1119824"/>
                    <a:pt x="273935" y="1103820"/>
                    <a:pt x="293678" y="1103820"/>
                  </a:cubicBezTo>
                  <a:close/>
                  <a:moveTo>
                    <a:pt x="35747" y="1103820"/>
                  </a:moveTo>
                  <a:cubicBezTo>
                    <a:pt x="55490" y="1103820"/>
                    <a:pt x="71495" y="1119824"/>
                    <a:pt x="71495" y="1139567"/>
                  </a:cubicBezTo>
                  <a:cubicBezTo>
                    <a:pt x="71495" y="1159310"/>
                    <a:pt x="55490" y="1175315"/>
                    <a:pt x="35747" y="1175315"/>
                  </a:cubicBezTo>
                  <a:cubicBezTo>
                    <a:pt x="16004" y="1175315"/>
                    <a:pt x="0" y="1159310"/>
                    <a:pt x="0" y="1139567"/>
                  </a:cubicBezTo>
                  <a:cubicBezTo>
                    <a:pt x="0" y="1119824"/>
                    <a:pt x="16004" y="1103820"/>
                    <a:pt x="35747" y="1103820"/>
                  </a:cubicBezTo>
                  <a:close/>
                  <a:moveTo>
                    <a:pt x="809540" y="832129"/>
                  </a:moveTo>
                  <a:cubicBezTo>
                    <a:pt x="829283" y="832129"/>
                    <a:pt x="845288" y="848133"/>
                    <a:pt x="845288" y="867876"/>
                  </a:cubicBezTo>
                  <a:cubicBezTo>
                    <a:pt x="845288" y="887619"/>
                    <a:pt x="829283" y="903623"/>
                    <a:pt x="809540" y="903623"/>
                  </a:cubicBezTo>
                  <a:cubicBezTo>
                    <a:pt x="789797" y="903623"/>
                    <a:pt x="773793" y="887619"/>
                    <a:pt x="773793" y="867876"/>
                  </a:cubicBezTo>
                  <a:cubicBezTo>
                    <a:pt x="773793" y="848133"/>
                    <a:pt x="789797" y="832129"/>
                    <a:pt x="809540" y="832129"/>
                  </a:cubicBezTo>
                  <a:close/>
                  <a:moveTo>
                    <a:pt x="551609" y="832129"/>
                  </a:moveTo>
                  <a:cubicBezTo>
                    <a:pt x="571352" y="832129"/>
                    <a:pt x="587357" y="848133"/>
                    <a:pt x="587357" y="867876"/>
                  </a:cubicBezTo>
                  <a:cubicBezTo>
                    <a:pt x="587357" y="887619"/>
                    <a:pt x="571352" y="903623"/>
                    <a:pt x="551609" y="903623"/>
                  </a:cubicBezTo>
                  <a:cubicBezTo>
                    <a:pt x="531866" y="903623"/>
                    <a:pt x="515862" y="887619"/>
                    <a:pt x="515862" y="867876"/>
                  </a:cubicBezTo>
                  <a:cubicBezTo>
                    <a:pt x="515862" y="848133"/>
                    <a:pt x="531866" y="832129"/>
                    <a:pt x="551609" y="832129"/>
                  </a:cubicBezTo>
                  <a:close/>
                  <a:moveTo>
                    <a:pt x="293678" y="832129"/>
                  </a:moveTo>
                  <a:cubicBezTo>
                    <a:pt x="313421" y="832129"/>
                    <a:pt x="329426" y="848133"/>
                    <a:pt x="329426" y="867876"/>
                  </a:cubicBezTo>
                  <a:cubicBezTo>
                    <a:pt x="329426" y="887619"/>
                    <a:pt x="313421" y="903623"/>
                    <a:pt x="293678" y="903623"/>
                  </a:cubicBezTo>
                  <a:cubicBezTo>
                    <a:pt x="273935" y="903623"/>
                    <a:pt x="257931" y="887619"/>
                    <a:pt x="257931" y="867876"/>
                  </a:cubicBezTo>
                  <a:cubicBezTo>
                    <a:pt x="257931" y="848133"/>
                    <a:pt x="273935" y="832129"/>
                    <a:pt x="293678" y="832129"/>
                  </a:cubicBezTo>
                  <a:close/>
                  <a:moveTo>
                    <a:pt x="35747" y="832129"/>
                  </a:moveTo>
                  <a:cubicBezTo>
                    <a:pt x="55490" y="832129"/>
                    <a:pt x="71495" y="848133"/>
                    <a:pt x="71495" y="867876"/>
                  </a:cubicBezTo>
                  <a:cubicBezTo>
                    <a:pt x="71495" y="887619"/>
                    <a:pt x="55490" y="903623"/>
                    <a:pt x="35747" y="903623"/>
                  </a:cubicBezTo>
                  <a:cubicBezTo>
                    <a:pt x="16004" y="903623"/>
                    <a:pt x="0" y="887619"/>
                    <a:pt x="0" y="867876"/>
                  </a:cubicBezTo>
                  <a:cubicBezTo>
                    <a:pt x="0" y="848133"/>
                    <a:pt x="16004" y="832129"/>
                    <a:pt x="35747" y="832129"/>
                  </a:cubicBezTo>
                  <a:close/>
                  <a:moveTo>
                    <a:pt x="809540" y="551910"/>
                  </a:moveTo>
                  <a:cubicBezTo>
                    <a:pt x="829283" y="551910"/>
                    <a:pt x="845288" y="567914"/>
                    <a:pt x="845288" y="587657"/>
                  </a:cubicBezTo>
                  <a:cubicBezTo>
                    <a:pt x="845288" y="607400"/>
                    <a:pt x="829283" y="623405"/>
                    <a:pt x="809540" y="623405"/>
                  </a:cubicBezTo>
                  <a:cubicBezTo>
                    <a:pt x="789797" y="623405"/>
                    <a:pt x="773793" y="607400"/>
                    <a:pt x="773793" y="587657"/>
                  </a:cubicBezTo>
                  <a:cubicBezTo>
                    <a:pt x="773793" y="567914"/>
                    <a:pt x="789797" y="551910"/>
                    <a:pt x="809540" y="551910"/>
                  </a:cubicBezTo>
                  <a:close/>
                  <a:moveTo>
                    <a:pt x="551609" y="551910"/>
                  </a:moveTo>
                  <a:cubicBezTo>
                    <a:pt x="571352" y="551910"/>
                    <a:pt x="587357" y="567914"/>
                    <a:pt x="587357" y="587657"/>
                  </a:cubicBezTo>
                  <a:cubicBezTo>
                    <a:pt x="587357" y="607400"/>
                    <a:pt x="571352" y="623405"/>
                    <a:pt x="551609" y="623405"/>
                  </a:cubicBezTo>
                  <a:cubicBezTo>
                    <a:pt x="531866" y="623405"/>
                    <a:pt x="515862" y="607400"/>
                    <a:pt x="515862" y="587657"/>
                  </a:cubicBezTo>
                  <a:cubicBezTo>
                    <a:pt x="515862" y="567914"/>
                    <a:pt x="531866" y="551910"/>
                    <a:pt x="551609" y="551910"/>
                  </a:cubicBezTo>
                  <a:close/>
                  <a:moveTo>
                    <a:pt x="293678" y="551910"/>
                  </a:moveTo>
                  <a:cubicBezTo>
                    <a:pt x="313421" y="551910"/>
                    <a:pt x="329426" y="567914"/>
                    <a:pt x="329426" y="587657"/>
                  </a:cubicBezTo>
                  <a:cubicBezTo>
                    <a:pt x="329426" y="607400"/>
                    <a:pt x="313421" y="623405"/>
                    <a:pt x="293678" y="623405"/>
                  </a:cubicBezTo>
                  <a:cubicBezTo>
                    <a:pt x="273935" y="623405"/>
                    <a:pt x="257931" y="607400"/>
                    <a:pt x="257931" y="587657"/>
                  </a:cubicBezTo>
                  <a:cubicBezTo>
                    <a:pt x="257931" y="567914"/>
                    <a:pt x="273935" y="551910"/>
                    <a:pt x="293678" y="551910"/>
                  </a:cubicBezTo>
                  <a:close/>
                  <a:moveTo>
                    <a:pt x="35747" y="551910"/>
                  </a:moveTo>
                  <a:cubicBezTo>
                    <a:pt x="55490" y="551910"/>
                    <a:pt x="71495" y="567914"/>
                    <a:pt x="71495" y="587657"/>
                  </a:cubicBezTo>
                  <a:cubicBezTo>
                    <a:pt x="71495" y="607400"/>
                    <a:pt x="55490" y="623405"/>
                    <a:pt x="35747" y="623405"/>
                  </a:cubicBezTo>
                  <a:cubicBezTo>
                    <a:pt x="16004" y="623405"/>
                    <a:pt x="0" y="607400"/>
                    <a:pt x="0" y="587657"/>
                  </a:cubicBezTo>
                  <a:cubicBezTo>
                    <a:pt x="0" y="567914"/>
                    <a:pt x="16004" y="551910"/>
                    <a:pt x="35747" y="551910"/>
                  </a:cubicBezTo>
                  <a:close/>
                  <a:moveTo>
                    <a:pt x="809540" y="271692"/>
                  </a:moveTo>
                  <a:cubicBezTo>
                    <a:pt x="829283" y="271692"/>
                    <a:pt x="845288" y="287696"/>
                    <a:pt x="845288" y="307439"/>
                  </a:cubicBezTo>
                  <a:cubicBezTo>
                    <a:pt x="845288" y="327182"/>
                    <a:pt x="829283" y="343186"/>
                    <a:pt x="809540" y="343186"/>
                  </a:cubicBezTo>
                  <a:cubicBezTo>
                    <a:pt x="789797" y="343186"/>
                    <a:pt x="773793" y="327182"/>
                    <a:pt x="773793" y="307439"/>
                  </a:cubicBezTo>
                  <a:cubicBezTo>
                    <a:pt x="773793" y="287696"/>
                    <a:pt x="789797" y="271692"/>
                    <a:pt x="809540" y="271692"/>
                  </a:cubicBezTo>
                  <a:close/>
                  <a:moveTo>
                    <a:pt x="551609" y="271692"/>
                  </a:moveTo>
                  <a:cubicBezTo>
                    <a:pt x="571352" y="271692"/>
                    <a:pt x="587357" y="287696"/>
                    <a:pt x="587357" y="307439"/>
                  </a:cubicBezTo>
                  <a:cubicBezTo>
                    <a:pt x="587357" y="327182"/>
                    <a:pt x="571352" y="343186"/>
                    <a:pt x="551609" y="343186"/>
                  </a:cubicBezTo>
                  <a:cubicBezTo>
                    <a:pt x="531866" y="343186"/>
                    <a:pt x="515862" y="327182"/>
                    <a:pt x="515862" y="307439"/>
                  </a:cubicBezTo>
                  <a:cubicBezTo>
                    <a:pt x="515862" y="287696"/>
                    <a:pt x="531866" y="271692"/>
                    <a:pt x="551609" y="271692"/>
                  </a:cubicBezTo>
                  <a:close/>
                  <a:moveTo>
                    <a:pt x="293678" y="271692"/>
                  </a:moveTo>
                  <a:cubicBezTo>
                    <a:pt x="313421" y="271692"/>
                    <a:pt x="329426" y="287696"/>
                    <a:pt x="329426" y="307439"/>
                  </a:cubicBezTo>
                  <a:cubicBezTo>
                    <a:pt x="329426" y="327182"/>
                    <a:pt x="313421" y="343186"/>
                    <a:pt x="293678" y="343186"/>
                  </a:cubicBezTo>
                  <a:cubicBezTo>
                    <a:pt x="273935" y="343186"/>
                    <a:pt x="257931" y="327182"/>
                    <a:pt x="257931" y="307439"/>
                  </a:cubicBezTo>
                  <a:cubicBezTo>
                    <a:pt x="257931" y="287696"/>
                    <a:pt x="273935" y="271692"/>
                    <a:pt x="293678" y="271692"/>
                  </a:cubicBezTo>
                  <a:close/>
                  <a:moveTo>
                    <a:pt x="35747" y="271692"/>
                  </a:moveTo>
                  <a:cubicBezTo>
                    <a:pt x="55490" y="271692"/>
                    <a:pt x="71495" y="287696"/>
                    <a:pt x="71495" y="307439"/>
                  </a:cubicBezTo>
                  <a:cubicBezTo>
                    <a:pt x="71495" y="327182"/>
                    <a:pt x="55490" y="343186"/>
                    <a:pt x="35747" y="343186"/>
                  </a:cubicBezTo>
                  <a:cubicBezTo>
                    <a:pt x="16004" y="343186"/>
                    <a:pt x="0" y="327182"/>
                    <a:pt x="0" y="307439"/>
                  </a:cubicBezTo>
                  <a:cubicBezTo>
                    <a:pt x="0" y="287696"/>
                    <a:pt x="16004" y="271692"/>
                    <a:pt x="35747" y="271692"/>
                  </a:cubicBezTo>
                  <a:close/>
                  <a:moveTo>
                    <a:pt x="809540" y="0"/>
                  </a:moveTo>
                  <a:cubicBezTo>
                    <a:pt x="829283" y="0"/>
                    <a:pt x="845288" y="16004"/>
                    <a:pt x="845288" y="35747"/>
                  </a:cubicBezTo>
                  <a:cubicBezTo>
                    <a:pt x="845288" y="55490"/>
                    <a:pt x="829283" y="71495"/>
                    <a:pt x="809540" y="71495"/>
                  </a:cubicBezTo>
                  <a:cubicBezTo>
                    <a:pt x="789797" y="71495"/>
                    <a:pt x="773793" y="55490"/>
                    <a:pt x="773793" y="35747"/>
                  </a:cubicBezTo>
                  <a:cubicBezTo>
                    <a:pt x="773793" y="16004"/>
                    <a:pt x="789797" y="0"/>
                    <a:pt x="809540" y="0"/>
                  </a:cubicBezTo>
                  <a:close/>
                  <a:moveTo>
                    <a:pt x="551609" y="0"/>
                  </a:moveTo>
                  <a:cubicBezTo>
                    <a:pt x="571352" y="0"/>
                    <a:pt x="587357" y="16004"/>
                    <a:pt x="587357" y="35747"/>
                  </a:cubicBezTo>
                  <a:cubicBezTo>
                    <a:pt x="587357" y="55490"/>
                    <a:pt x="571352" y="71495"/>
                    <a:pt x="551609" y="71495"/>
                  </a:cubicBezTo>
                  <a:cubicBezTo>
                    <a:pt x="531866" y="71495"/>
                    <a:pt x="515862" y="55490"/>
                    <a:pt x="515862" y="35747"/>
                  </a:cubicBezTo>
                  <a:cubicBezTo>
                    <a:pt x="515862" y="16004"/>
                    <a:pt x="531866" y="0"/>
                    <a:pt x="551609" y="0"/>
                  </a:cubicBezTo>
                  <a:close/>
                  <a:moveTo>
                    <a:pt x="293678" y="0"/>
                  </a:moveTo>
                  <a:cubicBezTo>
                    <a:pt x="313421" y="0"/>
                    <a:pt x="329426" y="16004"/>
                    <a:pt x="329426" y="35747"/>
                  </a:cubicBezTo>
                  <a:cubicBezTo>
                    <a:pt x="329426" y="55490"/>
                    <a:pt x="313421" y="71495"/>
                    <a:pt x="293678" y="71495"/>
                  </a:cubicBezTo>
                  <a:cubicBezTo>
                    <a:pt x="273935" y="71495"/>
                    <a:pt x="257931" y="55490"/>
                    <a:pt x="257931" y="35747"/>
                  </a:cubicBezTo>
                  <a:cubicBezTo>
                    <a:pt x="257931" y="16004"/>
                    <a:pt x="273935" y="0"/>
                    <a:pt x="293678" y="0"/>
                  </a:cubicBezTo>
                  <a:close/>
                  <a:moveTo>
                    <a:pt x="35747" y="0"/>
                  </a:moveTo>
                  <a:cubicBezTo>
                    <a:pt x="55490" y="0"/>
                    <a:pt x="71495" y="16004"/>
                    <a:pt x="71495" y="35747"/>
                  </a:cubicBezTo>
                  <a:cubicBezTo>
                    <a:pt x="71495" y="55490"/>
                    <a:pt x="55490" y="71495"/>
                    <a:pt x="35747" y="71495"/>
                  </a:cubicBezTo>
                  <a:cubicBezTo>
                    <a:pt x="16004" y="71495"/>
                    <a:pt x="0" y="55490"/>
                    <a:pt x="0" y="35747"/>
                  </a:cubicBezTo>
                  <a:cubicBezTo>
                    <a:pt x="0" y="16004"/>
                    <a:pt x="16004" y="0"/>
                    <a:pt x="357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D151168-6A11-4B0F-8785-0FFBFE502447}"/>
                </a:ext>
              </a:extLst>
            </p:cNvPr>
            <p:cNvSpPr/>
            <p:nvPr/>
          </p:nvSpPr>
          <p:spPr>
            <a:xfrm>
              <a:off x="11079841" y="5061875"/>
              <a:ext cx="767512" cy="1321608"/>
            </a:xfrm>
            <a:custGeom>
              <a:avLst/>
              <a:gdLst>
                <a:gd name="connsiteX0" fmla="*/ 809540 w 845288"/>
                <a:gd name="connsiteY0" fmla="*/ 1384039 h 1455533"/>
                <a:gd name="connsiteX1" fmla="*/ 845288 w 845288"/>
                <a:gd name="connsiteY1" fmla="*/ 1419786 h 1455533"/>
                <a:gd name="connsiteX2" fmla="*/ 809540 w 845288"/>
                <a:gd name="connsiteY2" fmla="*/ 1455533 h 1455533"/>
                <a:gd name="connsiteX3" fmla="*/ 773793 w 845288"/>
                <a:gd name="connsiteY3" fmla="*/ 1419786 h 1455533"/>
                <a:gd name="connsiteX4" fmla="*/ 809540 w 845288"/>
                <a:gd name="connsiteY4" fmla="*/ 1384039 h 1455533"/>
                <a:gd name="connsiteX5" fmla="*/ 551609 w 845288"/>
                <a:gd name="connsiteY5" fmla="*/ 1384039 h 1455533"/>
                <a:gd name="connsiteX6" fmla="*/ 587357 w 845288"/>
                <a:gd name="connsiteY6" fmla="*/ 1419786 h 1455533"/>
                <a:gd name="connsiteX7" fmla="*/ 551609 w 845288"/>
                <a:gd name="connsiteY7" fmla="*/ 1455533 h 1455533"/>
                <a:gd name="connsiteX8" fmla="*/ 515862 w 845288"/>
                <a:gd name="connsiteY8" fmla="*/ 1419786 h 1455533"/>
                <a:gd name="connsiteX9" fmla="*/ 551609 w 845288"/>
                <a:gd name="connsiteY9" fmla="*/ 1384039 h 1455533"/>
                <a:gd name="connsiteX10" fmla="*/ 293678 w 845288"/>
                <a:gd name="connsiteY10" fmla="*/ 1384039 h 1455533"/>
                <a:gd name="connsiteX11" fmla="*/ 329426 w 845288"/>
                <a:gd name="connsiteY11" fmla="*/ 1419786 h 1455533"/>
                <a:gd name="connsiteX12" fmla="*/ 293678 w 845288"/>
                <a:gd name="connsiteY12" fmla="*/ 1455533 h 1455533"/>
                <a:gd name="connsiteX13" fmla="*/ 257931 w 845288"/>
                <a:gd name="connsiteY13" fmla="*/ 1419786 h 1455533"/>
                <a:gd name="connsiteX14" fmla="*/ 293678 w 845288"/>
                <a:gd name="connsiteY14" fmla="*/ 1384039 h 1455533"/>
                <a:gd name="connsiteX15" fmla="*/ 35747 w 845288"/>
                <a:gd name="connsiteY15" fmla="*/ 1384039 h 1455533"/>
                <a:gd name="connsiteX16" fmla="*/ 71495 w 845288"/>
                <a:gd name="connsiteY16" fmla="*/ 1419786 h 1455533"/>
                <a:gd name="connsiteX17" fmla="*/ 35747 w 845288"/>
                <a:gd name="connsiteY17" fmla="*/ 1455533 h 1455533"/>
                <a:gd name="connsiteX18" fmla="*/ 0 w 845288"/>
                <a:gd name="connsiteY18" fmla="*/ 1419786 h 1455533"/>
                <a:gd name="connsiteX19" fmla="*/ 35747 w 845288"/>
                <a:gd name="connsiteY19" fmla="*/ 1384039 h 1455533"/>
                <a:gd name="connsiteX20" fmla="*/ 809540 w 845288"/>
                <a:gd name="connsiteY20" fmla="*/ 1103820 h 1455533"/>
                <a:gd name="connsiteX21" fmla="*/ 845288 w 845288"/>
                <a:gd name="connsiteY21" fmla="*/ 1139567 h 1455533"/>
                <a:gd name="connsiteX22" fmla="*/ 809540 w 845288"/>
                <a:gd name="connsiteY22" fmla="*/ 1175315 h 1455533"/>
                <a:gd name="connsiteX23" fmla="*/ 773793 w 845288"/>
                <a:gd name="connsiteY23" fmla="*/ 1139567 h 1455533"/>
                <a:gd name="connsiteX24" fmla="*/ 809540 w 845288"/>
                <a:gd name="connsiteY24" fmla="*/ 1103820 h 1455533"/>
                <a:gd name="connsiteX25" fmla="*/ 551609 w 845288"/>
                <a:gd name="connsiteY25" fmla="*/ 1103820 h 1455533"/>
                <a:gd name="connsiteX26" fmla="*/ 587357 w 845288"/>
                <a:gd name="connsiteY26" fmla="*/ 1139567 h 1455533"/>
                <a:gd name="connsiteX27" fmla="*/ 551609 w 845288"/>
                <a:gd name="connsiteY27" fmla="*/ 1175315 h 1455533"/>
                <a:gd name="connsiteX28" fmla="*/ 515862 w 845288"/>
                <a:gd name="connsiteY28" fmla="*/ 1139567 h 1455533"/>
                <a:gd name="connsiteX29" fmla="*/ 551609 w 845288"/>
                <a:gd name="connsiteY29" fmla="*/ 1103820 h 1455533"/>
                <a:gd name="connsiteX30" fmla="*/ 293678 w 845288"/>
                <a:gd name="connsiteY30" fmla="*/ 1103820 h 1455533"/>
                <a:gd name="connsiteX31" fmla="*/ 329426 w 845288"/>
                <a:gd name="connsiteY31" fmla="*/ 1139567 h 1455533"/>
                <a:gd name="connsiteX32" fmla="*/ 293678 w 845288"/>
                <a:gd name="connsiteY32" fmla="*/ 1175315 h 1455533"/>
                <a:gd name="connsiteX33" fmla="*/ 257931 w 845288"/>
                <a:gd name="connsiteY33" fmla="*/ 1139567 h 1455533"/>
                <a:gd name="connsiteX34" fmla="*/ 293678 w 845288"/>
                <a:gd name="connsiteY34" fmla="*/ 1103820 h 1455533"/>
                <a:gd name="connsiteX35" fmla="*/ 35747 w 845288"/>
                <a:gd name="connsiteY35" fmla="*/ 1103820 h 1455533"/>
                <a:gd name="connsiteX36" fmla="*/ 71495 w 845288"/>
                <a:gd name="connsiteY36" fmla="*/ 1139567 h 1455533"/>
                <a:gd name="connsiteX37" fmla="*/ 35747 w 845288"/>
                <a:gd name="connsiteY37" fmla="*/ 1175315 h 1455533"/>
                <a:gd name="connsiteX38" fmla="*/ 0 w 845288"/>
                <a:gd name="connsiteY38" fmla="*/ 1139567 h 1455533"/>
                <a:gd name="connsiteX39" fmla="*/ 35747 w 845288"/>
                <a:gd name="connsiteY39" fmla="*/ 1103820 h 1455533"/>
                <a:gd name="connsiteX40" fmla="*/ 809540 w 845288"/>
                <a:gd name="connsiteY40" fmla="*/ 832129 h 1455533"/>
                <a:gd name="connsiteX41" fmla="*/ 845288 w 845288"/>
                <a:gd name="connsiteY41" fmla="*/ 867876 h 1455533"/>
                <a:gd name="connsiteX42" fmla="*/ 809540 w 845288"/>
                <a:gd name="connsiteY42" fmla="*/ 903623 h 1455533"/>
                <a:gd name="connsiteX43" fmla="*/ 773793 w 845288"/>
                <a:gd name="connsiteY43" fmla="*/ 867876 h 1455533"/>
                <a:gd name="connsiteX44" fmla="*/ 809540 w 845288"/>
                <a:gd name="connsiteY44" fmla="*/ 832129 h 1455533"/>
                <a:gd name="connsiteX45" fmla="*/ 551609 w 845288"/>
                <a:gd name="connsiteY45" fmla="*/ 832129 h 1455533"/>
                <a:gd name="connsiteX46" fmla="*/ 587357 w 845288"/>
                <a:gd name="connsiteY46" fmla="*/ 867876 h 1455533"/>
                <a:gd name="connsiteX47" fmla="*/ 551609 w 845288"/>
                <a:gd name="connsiteY47" fmla="*/ 903623 h 1455533"/>
                <a:gd name="connsiteX48" fmla="*/ 515862 w 845288"/>
                <a:gd name="connsiteY48" fmla="*/ 867876 h 1455533"/>
                <a:gd name="connsiteX49" fmla="*/ 551609 w 845288"/>
                <a:gd name="connsiteY49" fmla="*/ 832129 h 1455533"/>
                <a:gd name="connsiteX50" fmla="*/ 293678 w 845288"/>
                <a:gd name="connsiteY50" fmla="*/ 832129 h 1455533"/>
                <a:gd name="connsiteX51" fmla="*/ 329426 w 845288"/>
                <a:gd name="connsiteY51" fmla="*/ 867876 h 1455533"/>
                <a:gd name="connsiteX52" fmla="*/ 293678 w 845288"/>
                <a:gd name="connsiteY52" fmla="*/ 903623 h 1455533"/>
                <a:gd name="connsiteX53" fmla="*/ 257931 w 845288"/>
                <a:gd name="connsiteY53" fmla="*/ 867876 h 1455533"/>
                <a:gd name="connsiteX54" fmla="*/ 293678 w 845288"/>
                <a:gd name="connsiteY54" fmla="*/ 832129 h 1455533"/>
                <a:gd name="connsiteX55" fmla="*/ 35747 w 845288"/>
                <a:gd name="connsiteY55" fmla="*/ 832129 h 1455533"/>
                <a:gd name="connsiteX56" fmla="*/ 71495 w 845288"/>
                <a:gd name="connsiteY56" fmla="*/ 867876 h 1455533"/>
                <a:gd name="connsiteX57" fmla="*/ 35747 w 845288"/>
                <a:gd name="connsiteY57" fmla="*/ 903623 h 1455533"/>
                <a:gd name="connsiteX58" fmla="*/ 0 w 845288"/>
                <a:gd name="connsiteY58" fmla="*/ 867876 h 1455533"/>
                <a:gd name="connsiteX59" fmla="*/ 35747 w 845288"/>
                <a:gd name="connsiteY59" fmla="*/ 832129 h 1455533"/>
                <a:gd name="connsiteX60" fmla="*/ 809540 w 845288"/>
                <a:gd name="connsiteY60" fmla="*/ 551910 h 1455533"/>
                <a:gd name="connsiteX61" fmla="*/ 845288 w 845288"/>
                <a:gd name="connsiteY61" fmla="*/ 587657 h 1455533"/>
                <a:gd name="connsiteX62" fmla="*/ 809540 w 845288"/>
                <a:gd name="connsiteY62" fmla="*/ 623405 h 1455533"/>
                <a:gd name="connsiteX63" fmla="*/ 773793 w 845288"/>
                <a:gd name="connsiteY63" fmla="*/ 587657 h 1455533"/>
                <a:gd name="connsiteX64" fmla="*/ 809540 w 845288"/>
                <a:gd name="connsiteY64" fmla="*/ 551910 h 1455533"/>
                <a:gd name="connsiteX65" fmla="*/ 551609 w 845288"/>
                <a:gd name="connsiteY65" fmla="*/ 551910 h 1455533"/>
                <a:gd name="connsiteX66" fmla="*/ 587357 w 845288"/>
                <a:gd name="connsiteY66" fmla="*/ 587657 h 1455533"/>
                <a:gd name="connsiteX67" fmla="*/ 551609 w 845288"/>
                <a:gd name="connsiteY67" fmla="*/ 623405 h 1455533"/>
                <a:gd name="connsiteX68" fmla="*/ 515862 w 845288"/>
                <a:gd name="connsiteY68" fmla="*/ 587657 h 1455533"/>
                <a:gd name="connsiteX69" fmla="*/ 551609 w 845288"/>
                <a:gd name="connsiteY69" fmla="*/ 551910 h 1455533"/>
                <a:gd name="connsiteX70" fmla="*/ 293678 w 845288"/>
                <a:gd name="connsiteY70" fmla="*/ 551910 h 1455533"/>
                <a:gd name="connsiteX71" fmla="*/ 329426 w 845288"/>
                <a:gd name="connsiteY71" fmla="*/ 587657 h 1455533"/>
                <a:gd name="connsiteX72" fmla="*/ 293678 w 845288"/>
                <a:gd name="connsiteY72" fmla="*/ 623405 h 1455533"/>
                <a:gd name="connsiteX73" fmla="*/ 257931 w 845288"/>
                <a:gd name="connsiteY73" fmla="*/ 587657 h 1455533"/>
                <a:gd name="connsiteX74" fmla="*/ 293678 w 845288"/>
                <a:gd name="connsiteY74" fmla="*/ 551910 h 1455533"/>
                <a:gd name="connsiteX75" fmla="*/ 35747 w 845288"/>
                <a:gd name="connsiteY75" fmla="*/ 551910 h 1455533"/>
                <a:gd name="connsiteX76" fmla="*/ 71495 w 845288"/>
                <a:gd name="connsiteY76" fmla="*/ 587657 h 1455533"/>
                <a:gd name="connsiteX77" fmla="*/ 35747 w 845288"/>
                <a:gd name="connsiteY77" fmla="*/ 623405 h 1455533"/>
                <a:gd name="connsiteX78" fmla="*/ 0 w 845288"/>
                <a:gd name="connsiteY78" fmla="*/ 587657 h 1455533"/>
                <a:gd name="connsiteX79" fmla="*/ 35747 w 845288"/>
                <a:gd name="connsiteY79" fmla="*/ 551910 h 1455533"/>
                <a:gd name="connsiteX80" fmla="*/ 809540 w 845288"/>
                <a:gd name="connsiteY80" fmla="*/ 271692 h 1455533"/>
                <a:gd name="connsiteX81" fmla="*/ 845288 w 845288"/>
                <a:gd name="connsiteY81" fmla="*/ 307439 h 1455533"/>
                <a:gd name="connsiteX82" fmla="*/ 809540 w 845288"/>
                <a:gd name="connsiteY82" fmla="*/ 343186 h 1455533"/>
                <a:gd name="connsiteX83" fmla="*/ 773793 w 845288"/>
                <a:gd name="connsiteY83" fmla="*/ 307439 h 1455533"/>
                <a:gd name="connsiteX84" fmla="*/ 809540 w 845288"/>
                <a:gd name="connsiteY84" fmla="*/ 271692 h 1455533"/>
                <a:gd name="connsiteX85" fmla="*/ 551609 w 845288"/>
                <a:gd name="connsiteY85" fmla="*/ 271692 h 1455533"/>
                <a:gd name="connsiteX86" fmla="*/ 587357 w 845288"/>
                <a:gd name="connsiteY86" fmla="*/ 307439 h 1455533"/>
                <a:gd name="connsiteX87" fmla="*/ 551609 w 845288"/>
                <a:gd name="connsiteY87" fmla="*/ 343186 h 1455533"/>
                <a:gd name="connsiteX88" fmla="*/ 515862 w 845288"/>
                <a:gd name="connsiteY88" fmla="*/ 307439 h 1455533"/>
                <a:gd name="connsiteX89" fmla="*/ 551609 w 845288"/>
                <a:gd name="connsiteY89" fmla="*/ 271692 h 1455533"/>
                <a:gd name="connsiteX90" fmla="*/ 293678 w 845288"/>
                <a:gd name="connsiteY90" fmla="*/ 271692 h 1455533"/>
                <a:gd name="connsiteX91" fmla="*/ 329426 w 845288"/>
                <a:gd name="connsiteY91" fmla="*/ 307439 h 1455533"/>
                <a:gd name="connsiteX92" fmla="*/ 293678 w 845288"/>
                <a:gd name="connsiteY92" fmla="*/ 343186 h 1455533"/>
                <a:gd name="connsiteX93" fmla="*/ 257931 w 845288"/>
                <a:gd name="connsiteY93" fmla="*/ 307439 h 1455533"/>
                <a:gd name="connsiteX94" fmla="*/ 293678 w 845288"/>
                <a:gd name="connsiteY94" fmla="*/ 271692 h 1455533"/>
                <a:gd name="connsiteX95" fmla="*/ 35747 w 845288"/>
                <a:gd name="connsiteY95" fmla="*/ 271692 h 1455533"/>
                <a:gd name="connsiteX96" fmla="*/ 71495 w 845288"/>
                <a:gd name="connsiteY96" fmla="*/ 307439 h 1455533"/>
                <a:gd name="connsiteX97" fmla="*/ 35747 w 845288"/>
                <a:gd name="connsiteY97" fmla="*/ 343186 h 1455533"/>
                <a:gd name="connsiteX98" fmla="*/ 0 w 845288"/>
                <a:gd name="connsiteY98" fmla="*/ 307439 h 1455533"/>
                <a:gd name="connsiteX99" fmla="*/ 35747 w 845288"/>
                <a:gd name="connsiteY99" fmla="*/ 271692 h 1455533"/>
                <a:gd name="connsiteX100" fmla="*/ 809540 w 845288"/>
                <a:gd name="connsiteY100" fmla="*/ 0 h 1455533"/>
                <a:gd name="connsiteX101" fmla="*/ 845288 w 845288"/>
                <a:gd name="connsiteY101" fmla="*/ 35747 h 1455533"/>
                <a:gd name="connsiteX102" fmla="*/ 809540 w 845288"/>
                <a:gd name="connsiteY102" fmla="*/ 71495 h 1455533"/>
                <a:gd name="connsiteX103" fmla="*/ 773793 w 845288"/>
                <a:gd name="connsiteY103" fmla="*/ 35747 h 1455533"/>
                <a:gd name="connsiteX104" fmla="*/ 809540 w 845288"/>
                <a:gd name="connsiteY104" fmla="*/ 0 h 1455533"/>
                <a:gd name="connsiteX105" fmla="*/ 551609 w 845288"/>
                <a:gd name="connsiteY105" fmla="*/ 0 h 1455533"/>
                <a:gd name="connsiteX106" fmla="*/ 587357 w 845288"/>
                <a:gd name="connsiteY106" fmla="*/ 35747 h 1455533"/>
                <a:gd name="connsiteX107" fmla="*/ 551609 w 845288"/>
                <a:gd name="connsiteY107" fmla="*/ 71495 h 1455533"/>
                <a:gd name="connsiteX108" fmla="*/ 515862 w 845288"/>
                <a:gd name="connsiteY108" fmla="*/ 35747 h 1455533"/>
                <a:gd name="connsiteX109" fmla="*/ 551609 w 845288"/>
                <a:gd name="connsiteY109" fmla="*/ 0 h 1455533"/>
                <a:gd name="connsiteX110" fmla="*/ 293678 w 845288"/>
                <a:gd name="connsiteY110" fmla="*/ 0 h 1455533"/>
                <a:gd name="connsiteX111" fmla="*/ 329426 w 845288"/>
                <a:gd name="connsiteY111" fmla="*/ 35747 h 1455533"/>
                <a:gd name="connsiteX112" fmla="*/ 293678 w 845288"/>
                <a:gd name="connsiteY112" fmla="*/ 71495 h 1455533"/>
                <a:gd name="connsiteX113" fmla="*/ 257931 w 845288"/>
                <a:gd name="connsiteY113" fmla="*/ 35747 h 1455533"/>
                <a:gd name="connsiteX114" fmla="*/ 293678 w 845288"/>
                <a:gd name="connsiteY114" fmla="*/ 0 h 1455533"/>
                <a:gd name="connsiteX115" fmla="*/ 35747 w 845288"/>
                <a:gd name="connsiteY115" fmla="*/ 0 h 1455533"/>
                <a:gd name="connsiteX116" fmla="*/ 71495 w 845288"/>
                <a:gd name="connsiteY116" fmla="*/ 35747 h 1455533"/>
                <a:gd name="connsiteX117" fmla="*/ 35747 w 845288"/>
                <a:gd name="connsiteY117" fmla="*/ 71495 h 1455533"/>
                <a:gd name="connsiteX118" fmla="*/ 0 w 845288"/>
                <a:gd name="connsiteY118" fmla="*/ 35747 h 1455533"/>
                <a:gd name="connsiteX119" fmla="*/ 35747 w 845288"/>
                <a:gd name="connsiteY119" fmla="*/ 0 h 145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845288" h="1455533">
                  <a:moveTo>
                    <a:pt x="809540" y="1384039"/>
                  </a:moveTo>
                  <a:cubicBezTo>
                    <a:pt x="829283" y="1384039"/>
                    <a:pt x="845288" y="1400043"/>
                    <a:pt x="845288" y="1419786"/>
                  </a:cubicBezTo>
                  <a:cubicBezTo>
                    <a:pt x="845288" y="1439529"/>
                    <a:pt x="829283" y="1455533"/>
                    <a:pt x="809540" y="1455533"/>
                  </a:cubicBezTo>
                  <a:cubicBezTo>
                    <a:pt x="789797" y="1455533"/>
                    <a:pt x="773793" y="1439529"/>
                    <a:pt x="773793" y="1419786"/>
                  </a:cubicBezTo>
                  <a:cubicBezTo>
                    <a:pt x="773793" y="1400043"/>
                    <a:pt x="789797" y="1384039"/>
                    <a:pt x="809540" y="1384039"/>
                  </a:cubicBezTo>
                  <a:close/>
                  <a:moveTo>
                    <a:pt x="551609" y="1384039"/>
                  </a:moveTo>
                  <a:cubicBezTo>
                    <a:pt x="571352" y="1384039"/>
                    <a:pt x="587357" y="1400043"/>
                    <a:pt x="587357" y="1419786"/>
                  </a:cubicBezTo>
                  <a:cubicBezTo>
                    <a:pt x="587357" y="1439529"/>
                    <a:pt x="571352" y="1455533"/>
                    <a:pt x="551609" y="1455533"/>
                  </a:cubicBezTo>
                  <a:cubicBezTo>
                    <a:pt x="531866" y="1455533"/>
                    <a:pt x="515862" y="1439529"/>
                    <a:pt x="515862" y="1419786"/>
                  </a:cubicBezTo>
                  <a:cubicBezTo>
                    <a:pt x="515862" y="1400043"/>
                    <a:pt x="531866" y="1384039"/>
                    <a:pt x="551609" y="1384039"/>
                  </a:cubicBezTo>
                  <a:close/>
                  <a:moveTo>
                    <a:pt x="293678" y="1384039"/>
                  </a:moveTo>
                  <a:cubicBezTo>
                    <a:pt x="313421" y="1384039"/>
                    <a:pt x="329426" y="1400043"/>
                    <a:pt x="329426" y="1419786"/>
                  </a:cubicBezTo>
                  <a:cubicBezTo>
                    <a:pt x="329426" y="1439529"/>
                    <a:pt x="313421" y="1455533"/>
                    <a:pt x="293678" y="1455533"/>
                  </a:cubicBezTo>
                  <a:cubicBezTo>
                    <a:pt x="273935" y="1455533"/>
                    <a:pt x="257931" y="1439529"/>
                    <a:pt x="257931" y="1419786"/>
                  </a:cubicBezTo>
                  <a:cubicBezTo>
                    <a:pt x="257931" y="1400043"/>
                    <a:pt x="273935" y="1384039"/>
                    <a:pt x="293678" y="1384039"/>
                  </a:cubicBezTo>
                  <a:close/>
                  <a:moveTo>
                    <a:pt x="35747" y="1384039"/>
                  </a:moveTo>
                  <a:cubicBezTo>
                    <a:pt x="55490" y="1384039"/>
                    <a:pt x="71495" y="1400043"/>
                    <a:pt x="71495" y="1419786"/>
                  </a:cubicBezTo>
                  <a:cubicBezTo>
                    <a:pt x="71495" y="1439529"/>
                    <a:pt x="55490" y="1455533"/>
                    <a:pt x="35747" y="1455533"/>
                  </a:cubicBezTo>
                  <a:cubicBezTo>
                    <a:pt x="16004" y="1455533"/>
                    <a:pt x="0" y="1439529"/>
                    <a:pt x="0" y="1419786"/>
                  </a:cubicBezTo>
                  <a:cubicBezTo>
                    <a:pt x="0" y="1400043"/>
                    <a:pt x="16004" y="1384039"/>
                    <a:pt x="35747" y="1384039"/>
                  </a:cubicBezTo>
                  <a:close/>
                  <a:moveTo>
                    <a:pt x="809540" y="1103820"/>
                  </a:moveTo>
                  <a:cubicBezTo>
                    <a:pt x="829283" y="1103820"/>
                    <a:pt x="845288" y="1119824"/>
                    <a:pt x="845288" y="1139567"/>
                  </a:cubicBezTo>
                  <a:cubicBezTo>
                    <a:pt x="845288" y="1159310"/>
                    <a:pt x="829283" y="1175315"/>
                    <a:pt x="809540" y="1175315"/>
                  </a:cubicBezTo>
                  <a:cubicBezTo>
                    <a:pt x="789797" y="1175315"/>
                    <a:pt x="773793" y="1159310"/>
                    <a:pt x="773793" y="1139567"/>
                  </a:cubicBezTo>
                  <a:cubicBezTo>
                    <a:pt x="773793" y="1119824"/>
                    <a:pt x="789797" y="1103820"/>
                    <a:pt x="809540" y="1103820"/>
                  </a:cubicBezTo>
                  <a:close/>
                  <a:moveTo>
                    <a:pt x="551609" y="1103820"/>
                  </a:moveTo>
                  <a:cubicBezTo>
                    <a:pt x="571352" y="1103820"/>
                    <a:pt x="587357" y="1119824"/>
                    <a:pt x="587357" y="1139567"/>
                  </a:cubicBezTo>
                  <a:cubicBezTo>
                    <a:pt x="587357" y="1159310"/>
                    <a:pt x="571352" y="1175315"/>
                    <a:pt x="551609" y="1175315"/>
                  </a:cubicBezTo>
                  <a:cubicBezTo>
                    <a:pt x="531866" y="1175315"/>
                    <a:pt x="515862" y="1159310"/>
                    <a:pt x="515862" y="1139567"/>
                  </a:cubicBezTo>
                  <a:cubicBezTo>
                    <a:pt x="515862" y="1119824"/>
                    <a:pt x="531866" y="1103820"/>
                    <a:pt x="551609" y="1103820"/>
                  </a:cubicBezTo>
                  <a:close/>
                  <a:moveTo>
                    <a:pt x="293678" y="1103820"/>
                  </a:moveTo>
                  <a:cubicBezTo>
                    <a:pt x="313421" y="1103820"/>
                    <a:pt x="329426" y="1119824"/>
                    <a:pt x="329426" y="1139567"/>
                  </a:cubicBezTo>
                  <a:cubicBezTo>
                    <a:pt x="329426" y="1159310"/>
                    <a:pt x="313421" y="1175315"/>
                    <a:pt x="293678" y="1175315"/>
                  </a:cubicBezTo>
                  <a:cubicBezTo>
                    <a:pt x="273935" y="1175315"/>
                    <a:pt x="257931" y="1159310"/>
                    <a:pt x="257931" y="1139567"/>
                  </a:cubicBezTo>
                  <a:cubicBezTo>
                    <a:pt x="257931" y="1119824"/>
                    <a:pt x="273935" y="1103820"/>
                    <a:pt x="293678" y="1103820"/>
                  </a:cubicBezTo>
                  <a:close/>
                  <a:moveTo>
                    <a:pt x="35747" y="1103820"/>
                  </a:moveTo>
                  <a:cubicBezTo>
                    <a:pt x="55490" y="1103820"/>
                    <a:pt x="71495" y="1119824"/>
                    <a:pt x="71495" y="1139567"/>
                  </a:cubicBezTo>
                  <a:cubicBezTo>
                    <a:pt x="71495" y="1159310"/>
                    <a:pt x="55490" y="1175315"/>
                    <a:pt x="35747" y="1175315"/>
                  </a:cubicBezTo>
                  <a:cubicBezTo>
                    <a:pt x="16004" y="1175315"/>
                    <a:pt x="0" y="1159310"/>
                    <a:pt x="0" y="1139567"/>
                  </a:cubicBezTo>
                  <a:cubicBezTo>
                    <a:pt x="0" y="1119824"/>
                    <a:pt x="16004" y="1103820"/>
                    <a:pt x="35747" y="1103820"/>
                  </a:cubicBezTo>
                  <a:close/>
                  <a:moveTo>
                    <a:pt x="809540" y="832129"/>
                  </a:moveTo>
                  <a:cubicBezTo>
                    <a:pt x="829283" y="832129"/>
                    <a:pt x="845288" y="848133"/>
                    <a:pt x="845288" y="867876"/>
                  </a:cubicBezTo>
                  <a:cubicBezTo>
                    <a:pt x="845288" y="887619"/>
                    <a:pt x="829283" y="903623"/>
                    <a:pt x="809540" y="903623"/>
                  </a:cubicBezTo>
                  <a:cubicBezTo>
                    <a:pt x="789797" y="903623"/>
                    <a:pt x="773793" y="887619"/>
                    <a:pt x="773793" y="867876"/>
                  </a:cubicBezTo>
                  <a:cubicBezTo>
                    <a:pt x="773793" y="848133"/>
                    <a:pt x="789797" y="832129"/>
                    <a:pt x="809540" y="832129"/>
                  </a:cubicBezTo>
                  <a:close/>
                  <a:moveTo>
                    <a:pt x="551609" y="832129"/>
                  </a:moveTo>
                  <a:cubicBezTo>
                    <a:pt x="571352" y="832129"/>
                    <a:pt x="587357" y="848133"/>
                    <a:pt x="587357" y="867876"/>
                  </a:cubicBezTo>
                  <a:cubicBezTo>
                    <a:pt x="587357" y="887619"/>
                    <a:pt x="571352" y="903623"/>
                    <a:pt x="551609" y="903623"/>
                  </a:cubicBezTo>
                  <a:cubicBezTo>
                    <a:pt x="531866" y="903623"/>
                    <a:pt x="515862" y="887619"/>
                    <a:pt x="515862" y="867876"/>
                  </a:cubicBezTo>
                  <a:cubicBezTo>
                    <a:pt x="515862" y="848133"/>
                    <a:pt x="531866" y="832129"/>
                    <a:pt x="551609" y="832129"/>
                  </a:cubicBezTo>
                  <a:close/>
                  <a:moveTo>
                    <a:pt x="293678" y="832129"/>
                  </a:moveTo>
                  <a:cubicBezTo>
                    <a:pt x="313421" y="832129"/>
                    <a:pt x="329426" y="848133"/>
                    <a:pt x="329426" y="867876"/>
                  </a:cubicBezTo>
                  <a:cubicBezTo>
                    <a:pt x="329426" y="887619"/>
                    <a:pt x="313421" y="903623"/>
                    <a:pt x="293678" y="903623"/>
                  </a:cubicBezTo>
                  <a:cubicBezTo>
                    <a:pt x="273935" y="903623"/>
                    <a:pt x="257931" y="887619"/>
                    <a:pt x="257931" y="867876"/>
                  </a:cubicBezTo>
                  <a:cubicBezTo>
                    <a:pt x="257931" y="848133"/>
                    <a:pt x="273935" y="832129"/>
                    <a:pt x="293678" y="832129"/>
                  </a:cubicBezTo>
                  <a:close/>
                  <a:moveTo>
                    <a:pt x="35747" y="832129"/>
                  </a:moveTo>
                  <a:cubicBezTo>
                    <a:pt x="55490" y="832129"/>
                    <a:pt x="71495" y="848133"/>
                    <a:pt x="71495" y="867876"/>
                  </a:cubicBezTo>
                  <a:cubicBezTo>
                    <a:pt x="71495" y="887619"/>
                    <a:pt x="55490" y="903623"/>
                    <a:pt x="35747" y="903623"/>
                  </a:cubicBezTo>
                  <a:cubicBezTo>
                    <a:pt x="16004" y="903623"/>
                    <a:pt x="0" y="887619"/>
                    <a:pt x="0" y="867876"/>
                  </a:cubicBezTo>
                  <a:cubicBezTo>
                    <a:pt x="0" y="848133"/>
                    <a:pt x="16004" y="832129"/>
                    <a:pt x="35747" y="832129"/>
                  </a:cubicBezTo>
                  <a:close/>
                  <a:moveTo>
                    <a:pt x="809540" y="551910"/>
                  </a:moveTo>
                  <a:cubicBezTo>
                    <a:pt x="829283" y="551910"/>
                    <a:pt x="845288" y="567914"/>
                    <a:pt x="845288" y="587657"/>
                  </a:cubicBezTo>
                  <a:cubicBezTo>
                    <a:pt x="845288" y="607400"/>
                    <a:pt x="829283" y="623405"/>
                    <a:pt x="809540" y="623405"/>
                  </a:cubicBezTo>
                  <a:cubicBezTo>
                    <a:pt x="789797" y="623405"/>
                    <a:pt x="773793" y="607400"/>
                    <a:pt x="773793" y="587657"/>
                  </a:cubicBezTo>
                  <a:cubicBezTo>
                    <a:pt x="773793" y="567914"/>
                    <a:pt x="789797" y="551910"/>
                    <a:pt x="809540" y="551910"/>
                  </a:cubicBezTo>
                  <a:close/>
                  <a:moveTo>
                    <a:pt x="551609" y="551910"/>
                  </a:moveTo>
                  <a:cubicBezTo>
                    <a:pt x="571352" y="551910"/>
                    <a:pt x="587357" y="567914"/>
                    <a:pt x="587357" y="587657"/>
                  </a:cubicBezTo>
                  <a:cubicBezTo>
                    <a:pt x="587357" y="607400"/>
                    <a:pt x="571352" y="623405"/>
                    <a:pt x="551609" y="623405"/>
                  </a:cubicBezTo>
                  <a:cubicBezTo>
                    <a:pt x="531866" y="623405"/>
                    <a:pt x="515862" y="607400"/>
                    <a:pt x="515862" y="587657"/>
                  </a:cubicBezTo>
                  <a:cubicBezTo>
                    <a:pt x="515862" y="567914"/>
                    <a:pt x="531866" y="551910"/>
                    <a:pt x="551609" y="551910"/>
                  </a:cubicBezTo>
                  <a:close/>
                  <a:moveTo>
                    <a:pt x="293678" y="551910"/>
                  </a:moveTo>
                  <a:cubicBezTo>
                    <a:pt x="313421" y="551910"/>
                    <a:pt x="329426" y="567914"/>
                    <a:pt x="329426" y="587657"/>
                  </a:cubicBezTo>
                  <a:cubicBezTo>
                    <a:pt x="329426" y="607400"/>
                    <a:pt x="313421" y="623405"/>
                    <a:pt x="293678" y="623405"/>
                  </a:cubicBezTo>
                  <a:cubicBezTo>
                    <a:pt x="273935" y="623405"/>
                    <a:pt x="257931" y="607400"/>
                    <a:pt x="257931" y="587657"/>
                  </a:cubicBezTo>
                  <a:cubicBezTo>
                    <a:pt x="257931" y="567914"/>
                    <a:pt x="273935" y="551910"/>
                    <a:pt x="293678" y="551910"/>
                  </a:cubicBezTo>
                  <a:close/>
                  <a:moveTo>
                    <a:pt x="35747" y="551910"/>
                  </a:moveTo>
                  <a:cubicBezTo>
                    <a:pt x="55490" y="551910"/>
                    <a:pt x="71495" y="567914"/>
                    <a:pt x="71495" y="587657"/>
                  </a:cubicBezTo>
                  <a:cubicBezTo>
                    <a:pt x="71495" y="607400"/>
                    <a:pt x="55490" y="623405"/>
                    <a:pt x="35747" y="623405"/>
                  </a:cubicBezTo>
                  <a:cubicBezTo>
                    <a:pt x="16004" y="623405"/>
                    <a:pt x="0" y="607400"/>
                    <a:pt x="0" y="587657"/>
                  </a:cubicBezTo>
                  <a:cubicBezTo>
                    <a:pt x="0" y="567914"/>
                    <a:pt x="16004" y="551910"/>
                    <a:pt x="35747" y="551910"/>
                  </a:cubicBezTo>
                  <a:close/>
                  <a:moveTo>
                    <a:pt x="809540" y="271692"/>
                  </a:moveTo>
                  <a:cubicBezTo>
                    <a:pt x="829283" y="271692"/>
                    <a:pt x="845288" y="287696"/>
                    <a:pt x="845288" y="307439"/>
                  </a:cubicBezTo>
                  <a:cubicBezTo>
                    <a:pt x="845288" y="327182"/>
                    <a:pt x="829283" y="343186"/>
                    <a:pt x="809540" y="343186"/>
                  </a:cubicBezTo>
                  <a:cubicBezTo>
                    <a:pt x="789797" y="343186"/>
                    <a:pt x="773793" y="327182"/>
                    <a:pt x="773793" y="307439"/>
                  </a:cubicBezTo>
                  <a:cubicBezTo>
                    <a:pt x="773793" y="287696"/>
                    <a:pt x="789797" y="271692"/>
                    <a:pt x="809540" y="271692"/>
                  </a:cubicBezTo>
                  <a:close/>
                  <a:moveTo>
                    <a:pt x="551609" y="271692"/>
                  </a:moveTo>
                  <a:cubicBezTo>
                    <a:pt x="571352" y="271692"/>
                    <a:pt x="587357" y="287696"/>
                    <a:pt x="587357" y="307439"/>
                  </a:cubicBezTo>
                  <a:cubicBezTo>
                    <a:pt x="587357" y="327182"/>
                    <a:pt x="571352" y="343186"/>
                    <a:pt x="551609" y="343186"/>
                  </a:cubicBezTo>
                  <a:cubicBezTo>
                    <a:pt x="531866" y="343186"/>
                    <a:pt x="515862" y="327182"/>
                    <a:pt x="515862" y="307439"/>
                  </a:cubicBezTo>
                  <a:cubicBezTo>
                    <a:pt x="515862" y="287696"/>
                    <a:pt x="531866" y="271692"/>
                    <a:pt x="551609" y="271692"/>
                  </a:cubicBezTo>
                  <a:close/>
                  <a:moveTo>
                    <a:pt x="293678" y="271692"/>
                  </a:moveTo>
                  <a:cubicBezTo>
                    <a:pt x="313421" y="271692"/>
                    <a:pt x="329426" y="287696"/>
                    <a:pt x="329426" y="307439"/>
                  </a:cubicBezTo>
                  <a:cubicBezTo>
                    <a:pt x="329426" y="327182"/>
                    <a:pt x="313421" y="343186"/>
                    <a:pt x="293678" y="343186"/>
                  </a:cubicBezTo>
                  <a:cubicBezTo>
                    <a:pt x="273935" y="343186"/>
                    <a:pt x="257931" y="327182"/>
                    <a:pt x="257931" y="307439"/>
                  </a:cubicBezTo>
                  <a:cubicBezTo>
                    <a:pt x="257931" y="287696"/>
                    <a:pt x="273935" y="271692"/>
                    <a:pt x="293678" y="271692"/>
                  </a:cubicBezTo>
                  <a:close/>
                  <a:moveTo>
                    <a:pt x="35747" y="271692"/>
                  </a:moveTo>
                  <a:cubicBezTo>
                    <a:pt x="55490" y="271692"/>
                    <a:pt x="71495" y="287696"/>
                    <a:pt x="71495" y="307439"/>
                  </a:cubicBezTo>
                  <a:cubicBezTo>
                    <a:pt x="71495" y="327182"/>
                    <a:pt x="55490" y="343186"/>
                    <a:pt x="35747" y="343186"/>
                  </a:cubicBezTo>
                  <a:cubicBezTo>
                    <a:pt x="16004" y="343186"/>
                    <a:pt x="0" y="327182"/>
                    <a:pt x="0" y="307439"/>
                  </a:cubicBezTo>
                  <a:cubicBezTo>
                    <a:pt x="0" y="287696"/>
                    <a:pt x="16004" y="271692"/>
                    <a:pt x="35747" y="271692"/>
                  </a:cubicBezTo>
                  <a:close/>
                  <a:moveTo>
                    <a:pt x="809540" y="0"/>
                  </a:moveTo>
                  <a:cubicBezTo>
                    <a:pt x="829283" y="0"/>
                    <a:pt x="845288" y="16004"/>
                    <a:pt x="845288" y="35747"/>
                  </a:cubicBezTo>
                  <a:cubicBezTo>
                    <a:pt x="845288" y="55490"/>
                    <a:pt x="829283" y="71495"/>
                    <a:pt x="809540" y="71495"/>
                  </a:cubicBezTo>
                  <a:cubicBezTo>
                    <a:pt x="789797" y="71495"/>
                    <a:pt x="773793" y="55490"/>
                    <a:pt x="773793" y="35747"/>
                  </a:cubicBezTo>
                  <a:cubicBezTo>
                    <a:pt x="773793" y="16004"/>
                    <a:pt x="789797" y="0"/>
                    <a:pt x="809540" y="0"/>
                  </a:cubicBezTo>
                  <a:close/>
                  <a:moveTo>
                    <a:pt x="551609" y="0"/>
                  </a:moveTo>
                  <a:cubicBezTo>
                    <a:pt x="571352" y="0"/>
                    <a:pt x="587357" y="16004"/>
                    <a:pt x="587357" y="35747"/>
                  </a:cubicBezTo>
                  <a:cubicBezTo>
                    <a:pt x="587357" y="55490"/>
                    <a:pt x="571352" y="71495"/>
                    <a:pt x="551609" y="71495"/>
                  </a:cubicBezTo>
                  <a:cubicBezTo>
                    <a:pt x="531866" y="71495"/>
                    <a:pt x="515862" y="55490"/>
                    <a:pt x="515862" y="35747"/>
                  </a:cubicBezTo>
                  <a:cubicBezTo>
                    <a:pt x="515862" y="16004"/>
                    <a:pt x="531866" y="0"/>
                    <a:pt x="551609" y="0"/>
                  </a:cubicBezTo>
                  <a:close/>
                  <a:moveTo>
                    <a:pt x="293678" y="0"/>
                  </a:moveTo>
                  <a:cubicBezTo>
                    <a:pt x="313421" y="0"/>
                    <a:pt x="329426" y="16004"/>
                    <a:pt x="329426" y="35747"/>
                  </a:cubicBezTo>
                  <a:cubicBezTo>
                    <a:pt x="329426" y="55490"/>
                    <a:pt x="313421" y="71495"/>
                    <a:pt x="293678" y="71495"/>
                  </a:cubicBezTo>
                  <a:cubicBezTo>
                    <a:pt x="273935" y="71495"/>
                    <a:pt x="257931" y="55490"/>
                    <a:pt x="257931" y="35747"/>
                  </a:cubicBezTo>
                  <a:cubicBezTo>
                    <a:pt x="257931" y="16004"/>
                    <a:pt x="273935" y="0"/>
                    <a:pt x="293678" y="0"/>
                  </a:cubicBezTo>
                  <a:close/>
                  <a:moveTo>
                    <a:pt x="35747" y="0"/>
                  </a:moveTo>
                  <a:cubicBezTo>
                    <a:pt x="55490" y="0"/>
                    <a:pt x="71495" y="16004"/>
                    <a:pt x="71495" y="35747"/>
                  </a:cubicBezTo>
                  <a:cubicBezTo>
                    <a:pt x="71495" y="55490"/>
                    <a:pt x="55490" y="71495"/>
                    <a:pt x="35747" y="71495"/>
                  </a:cubicBezTo>
                  <a:cubicBezTo>
                    <a:pt x="16004" y="71495"/>
                    <a:pt x="0" y="55490"/>
                    <a:pt x="0" y="35747"/>
                  </a:cubicBezTo>
                  <a:cubicBezTo>
                    <a:pt x="0" y="16004"/>
                    <a:pt x="16004" y="0"/>
                    <a:pt x="357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38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EA59F6-2658-478E-B3C7-9F3DAD5414B9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4" name="Freeform: Shape 6">
              <a:extLst>
                <a:ext uri="{FF2B5EF4-FFF2-40B4-BE49-F238E27FC236}">
                  <a16:creationId xmlns:a16="http://schemas.microsoft.com/office/drawing/2014/main" id="{8F217335-32E1-40C8-A5BF-B0A48413C8B8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7">
              <a:extLst>
                <a:ext uri="{FF2B5EF4-FFF2-40B4-BE49-F238E27FC236}">
                  <a16:creationId xmlns:a16="http://schemas.microsoft.com/office/drawing/2014/main" id="{ABDA842E-2C16-495E-A5BB-A12E07BADE5B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Freeform: Shape 41">
            <a:extLst>
              <a:ext uri="{FF2B5EF4-FFF2-40B4-BE49-F238E27FC236}">
                <a16:creationId xmlns:a16="http://schemas.microsoft.com/office/drawing/2014/main" id="{6C1894BD-81DB-4D74-BAF6-055BCF53BFB8}"/>
              </a:ext>
            </a:extLst>
          </p:cNvPr>
          <p:cNvSpPr/>
          <p:nvPr/>
        </p:nvSpPr>
        <p:spPr>
          <a:xfrm rot="5400000" flipH="1">
            <a:off x="2037828" y="-2037829"/>
            <a:ext cx="3029992" cy="7105649"/>
          </a:xfrm>
          <a:custGeom>
            <a:avLst/>
            <a:gdLst>
              <a:gd name="connsiteX0" fmla="*/ 2006203 w 3029992"/>
              <a:gd name="connsiteY0" fmla="*/ 7105649 h 7105649"/>
              <a:gd name="connsiteX1" fmla="*/ 3029992 w 3029992"/>
              <a:gd name="connsiteY1" fmla="*/ 7105649 h 7105649"/>
              <a:gd name="connsiteX2" fmla="*/ 3029992 w 3029992"/>
              <a:gd name="connsiteY2" fmla="*/ 4250047 h 7105649"/>
              <a:gd name="connsiteX3" fmla="*/ 3029992 w 3029992"/>
              <a:gd name="connsiteY3" fmla="*/ 183 h 7105649"/>
              <a:gd name="connsiteX4" fmla="*/ 3009626 w 3029992"/>
              <a:gd name="connsiteY4" fmla="*/ 0 h 7105649"/>
              <a:gd name="connsiteX5" fmla="*/ 1416375 w 3029992"/>
              <a:gd name="connsiteY5" fmla="*/ 397608 h 7105649"/>
              <a:gd name="connsiteX6" fmla="*/ 57374 w 3029992"/>
              <a:gd name="connsiteY6" fmla="*/ 2532831 h 7105649"/>
              <a:gd name="connsiteX7" fmla="*/ 49109 w 3029992"/>
              <a:gd name="connsiteY7" fmla="*/ 2603087 h 7105649"/>
              <a:gd name="connsiteX8" fmla="*/ 42732 w 3029992"/>
              <a:gd name="connsiteY8" fmla="*/ 2632427 h 7105649"/>
              <a:gd name="connsiteX9" fmla="*/ 1397291 w 3029992"/>
              <a:gd name="connsiteY9" fmla="*/ 5748220 h 7105649"/>
              <a:gd name="connsiteX10" fmla="*/ 2028591 w 3029992"/>
              <a:gd name="connsiteY10" fmla="*/ 6996761 h 710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9992" h="7105649">
                <a:moveTo>
                  <a:pt x="2006203" y="7105649"/>
                </a:moveTo>
                <a:lnTo>
                  <a:pt x="3029992" y="7105649"/>
                </a:lnTo>
                <a:lnTo>
                  <a:pt x="3029992" y="4250047"/>
                </a:lnTo>
                <a:lnTo>
                  <a:pt x="3029992" y="183"/>
                </a:lnTo>
                <a:lnTo>
                  <a:pt x="3009626" y="0"/>
                </a:lnTo>
                <a:cubicBezTo>
                  <a:pt x="2354306" y="7320"/>
                  <a:pt x="1868989" y="147940"/>
                  <a:pt x="1416375" y="397608"/>
                </a:cubicBezTo>
                <a:cubicBezTo>
                  <a:pt x="692193" y="797075"/>
                  <a:pt x="178835" y="1773059"/>
                  <a:pt x="57374" y="2532831"/>
                </a:cubicBezTo>
                <a:lnTo>
                  <a:pt x="49109" y="2603087"/>
                </a:lnTo>
                <a:lnTo>
                  <a:pt x="42732" y="2632427"/>
                </a:lnTo>
                <a:cubicBezTo>
                  <a:pt x="-132312" y="3639240"/>
                  <a:pt x="213313" y="4892333"/>
                  <a:pt x="1397291" y="5748220"/>
                </a:cubicBezTo>
                <a:cubicBezTo>
                  <a:pt x="1935069" y="6136975"/>
                  <a:pt x="2090312" y="6568272"/>
                  <a:pt x="2028591" y="6996761"/>
                </a:cubicBez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8E145-8CA4-4634-9B51-FC89FE7D1515}"/>
              </a:ext>
            </a:extLst>
          </p:cNvPr>
          <p:cNvSpPr txBox="1"/>
          <p:nvPr/>
        </p:nvSpPr>
        <p:spPr>
          <a:xfrm>
            <a:off x="7105649" y="2434127"/>
            <a:ext cx="4423216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14B3C-8B66-4B02-90B5-19900DCE29F7}"/>
              </a:ext>
            </a:extLst>
          </p:cNvPr>
          <p:cNvSpPr txBox="1"/>
          <p:nvPr/>
        </p:nvSpPr>
        <p:spPr>
          <a:xfrm>
            <a:off x="7105649" y="962123"/>
            <a:ext cx="4423216" cy="770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213E0C-F64A-4EB5-8225-EF3B2002B3FC}"/>
              </a:ext>
            </a:extLst>
          </p:cNvPr>
          <p:cNvCxnSpPr>
            <a:cxnSpLocks/>
          </p:cNvCxnSpPr>
          <p:nvPr/>
        </p:nvCxnSpPr>
        <p:spPr>
          <a:xfrm>
            <a:off x="7199853" y="2254639"/>
            <a:ext cx="10377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3A25E2DD-787C-4CE1-805A-3961C140210C}"/>
              </a:ext>
            </a:extLst>
          </p:cNvPr>
          <p:cNvSpPr/>
          <p:nvPr/>
        </p:nvSpPr>
        <p:spPr>
          <a:xfrm>
            <a:off x="11576991" y="-612678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CCDC62-58DF-124E-BC97-63A213155930}"/>
              </a:ext>
            </a:extLst>
          </p:cNvPr>
          <p:cNvSpPr txBox="1"/>
          <p:nvPr/>
        </p:nvSpPr>
        <p:spPr>
          <a:xfrm>
            <a:off x="7199853" y="1732523"/>
            <a:ext cx="432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957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DEA59F6-2658-478E-B3C7-9F3DAD5414B9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11" name="Freeform: Shape 6">
              <a:extLst>
                <a:ext uri="{FF2B5EF4-FFF2-40B4-BE49-F238E27FC236}">
                  <a16:creationId xmlns:a16="http://schemas.microsoft.com/office/drawing/2014/main" id="{8F217335-32E1-40C8-A5BF-B0A48413C8B8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ABDA842E-2C16-495E-A5BB-A12E07BADE5B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E496107C-50EA-4CDD-9EB8-091FA4DE4E44}"/>
              </a:ext>
            </a:extLst>
          </p:cNvPr>
          <p:cNvSpPr/>
          <p:nvPr/>
        </p:nvSpPr>
        <p:spPr>
          <a:xfrm>
            <a:off x="9886950" y="-1"/>
            <a:ext cx="2305054" cy="6858002"/>
          </a:xfrm>
          <a:custGeom>
            <a:avLst/>
            <a:gdLst>
              <a:gd name="connsiteX0" fmla="*/ 1506958 w 2305054"/>
              <a:gd name="connsiteY0" fmla="*/ 0 h 6858002"/>
              <a:gd name="connsiteX1" fmla="*/ 2305053 w 2305054"/>
              <a:gd name="connsiteY1" fmla="*/ 0 h 6858002"/>
              <a:gd name="connsiteX2" fmla="*/ 2305054 w 2305054"/>
              <a:gd name="connsiteY2" fmla="*/ 6858002 h 6858002"/>
              <a:gd name="connsiteX3" fmla="*/ 269176 w 2305054"/>
              <a:gd name="connsiteY3" fmla="*/ 6858002 h 6858002"/>
              <a:gd name="connsiteX4" fmla="*/ 227822 w 2305054"/>
              <a:gd name="connsiteY4" fmla="*/ 6759023 h 6858002"/>
              <a:gd name="connsiteX5" fmla="*/ 1308961 w 2305054"/>
              <a:gd name="connsiteY5" fmla="*/ 2468878 h 6858002"/>
              <a:gd name="connsiteX6" fmla="*/ 1591627 w 2305054"/>
              <a:gd name="connsiteY6" fmla="*/ 147428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5054" h="6858002">
                <a:moveTo>
                  <a:pt x="1506958" y="0"/>
                </a:moveTo>
                <a:lnTo>
                  <a:pt x="2305053" y="0"/>
                </a:lnTo>
                <a:lnTo>
                  <a:pt x="2305054" y="6858002"/>
                </a:lnTo>
                <a:lnTo>
                  <a:pt x="269176" y="6858002"/>
                </a:lnTo>
                <a:lnTo>
                  <a:pt x="227822" y="6759023"/>
                </a:lnTo>
                <a:cubicBezTo>
                  <a:pt x="-231559" y="5554680"/>
                  <a:pt x="-56126" y="3669028"/>
                  <a:pt x="1308961" y="2468878"/>
                </a:cubicBezTo>
                <a:cubicBezTo>
                  <a:pt x="2127608" y="1749146"/>
                  <a:pt x="1999978" y="901425"/>
                  <a:pt x="1591627" y="147428"/>
                </a:cubicBezTo>
                <a:close/>
              </a:path>
            </a:pathLst>
          </a:custGeom>
          <a:gradFill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41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2C529502-C04E-4306-8C74-6ACEC76E98EA}"/>
              </a:ext>
            </a:extLst>
          </p:cNvPr>
          <p:cNvSpPr/>
          <p:nvPr/>
        </p:nvSpPr>
        <p:spPr>
          <a:xfrm>
            <a:off x="11039477" y="5086083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8E145-8CA4-4634-9B51-FC89FE7D1515}"/>
              </a:ext>
            </a:extLst>
          </p:cNvPr>
          <p:cNvSpPr txBox="1"/>
          <p:nvPr/>
        </p:nvSpPr>
        <p:spPr>
          <a:xfrm>
            <a:off x="925203" y="2449533"/>
            <a:ext cx="8576732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14B3C-8B66-4B02-90B5-19900DCE29F7}"/>
              </a:ext>
            </a:extLst>
          </p:cNvPr>
          <p:cNvSpPr txBox="1"/>
          <p:nvPr/>
        </p:nvSpPr>
        <p:spPr>
          <a:xfrm>
            <a:off x="828894" y="1038089"/>
            <a:ext cx="8576732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213E0C-F64A-4EB5-8225-EF3B2002B3FC}"/>
              </a:ext>
            </a:extLst>
          </p:cNvPr>
          <p:cNvCxnSpPr>
            <a:cxnSpLocks/>
          </p:cNvCxnSpPr>
          <p:nvPr/>
        </p:nvCxnSpPr>
        <p:spPr>
          <a:xfrm>
            <a:off x="991320" y="2245939"/>
            <a:ext cx="293691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22">
            <a:extLst>
              <a:ext uri="{FF2B5EF4-FFF2-40B4-BE49-F238E27FC236}">
                <a16:creationId xmlns:a16="http://schemas.microsoft.com/office/drawing/2014/main" id="{39F3E5BD-2442-4E28-8DC1-CFFB938E93B8}"/>
              </a:ext>
            </a:extLst>
          </p:cNvPr>
          <p:cNvSpPr/>
          <p:nvPr/>
        </p:nvSpPr>
        <p:spPr>
          <a:xfrm>
            <a:off x="4233630" y="3441717"/>
            <a:ext cx="835619" cy="91836"/>
          </a:xfrm>
          <a:prstGeom prst="rightArrow">
            <a:avLst>
              <a:gd name="adj1" fmla="val 14497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EE3193-18C0-0442-AC12-35DB066E1ABE}"/>
              </a:ext>
            </a:extLst>
          </p:cNvPr>
          <p:cNvSpPr txBox="1"/>
          <p:nvPr/>
        </p:nvSpPr>
        <p:spPr>
          <a:xfrm>
            <a:off x="914127" y="1810658"/>
            <a:ext cx="838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  <p:sp>
        <p:nvSpPr>
          <p:cNvPr id="22" name="Freeform: Shape 35">
            <a:extLst>
              <a:ext uri="{FF2B5EF4-FFF2-40B4-BE49-F238E27FC236}">
                <a16:creationId xmlns:a16="http://schemas.microsoft.com/office/drawing/2014/main" id="{6E80EF5B-C8A5-9146-B289-AC7A412942DA}"/>
              </a:ext>
            </a:extLst>
          </p:cNvPr>
          <p:cNvSpPr/>
          <p:nvPr/>
        </p:nvSpPr>
        <p:spPr>
          <a:xfrm flipH="1">
            <a:off x="1" y="0"/>
            <a:ext cx="605089" cy="2516895"/>
          </a:xfrm>
          <a:custGeom>
            <a:avLst/>
            <a:gdLst>
              <a:gd name="connsiteX0" fmla="*/ 605089 w 605089"/>
              <a:gd name="connsiteY0" fmla="*/ 0 h 2516895"/>
              <a:gd name="connsiteX1" fmla="*/ 437821 w 605089"/>
              <a:gd name="connsiteY1" fmla="*/ 0 h 2516895"/>
              <a:gd name="connsiteX2" fmla="*/ 413370 w 605089"/>
              <a:gd name="connsiteY2" fmla="*/ 28160 h 2516895"/>
              <a:gd name="connsiteX3" fmla="*/ 31553 w 605089"/>
              <a:gd name="connsiteY3" fmla="*/ 881186 h 2516895"/>
              <a:gd name="connsiteX4" fmla="*/ 27008 w 605089"/>
              <a:gd name="connsiteY4" fmla="*/ 919823 h 2516895"/>
              <a:gd name="connsiteX5" fmla="*/ 23500 w 605089"/>
              <a:gd name="connsiteY5" fmla="*/ 935959 h 2516895"/>
              <a:gd name="connsiteX6" fmla="*/ 545536 w 605089"/>
              <a:gd name="connsiteY6" fmla="*/ 2463426 h 2516895"/>
              <a:gd name="connsiteX7" fmla="*/ 605089 w 605089"/>
              <a:gd name="connsiteY7" fmla="*/ 2516895 h 251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089" h="2516895">
                <a:moveTo>
                  <a:pt x="605089" y="0"/>
                </a:moveTo>
                <a:lnTo>
                  <a:pt x="437821" y="0"/>
                </a:lnTo>
                <a:lnTo>
                  <a:pt x="413370" y="28160"/>
                </a:lnTo>
                <a:cubicBezTo>
                  <a:pt x="212042" y="281569"/>
                  <a:pt x="75389" y="606982"/>
                  <a:pt x="31553" y="881186"/>
                </a:cubicBezTo>
                <a:lnTo>
                  <a:pt x="27008" y="919823"/>
                </a:lnTo>
                <a:lnTo>
                  <a:pt x="23500" y="935959"/>
                </a:lnTo>
                <a:cubicBezTo>
                  <a:pt x="-60732" y="1420442"/>
                  <a:pt x="74266" y="2008622"/>
                  <a:pt x="545536" y="2463426"/>
                </a:cubicBezTo>
                <a:lnTo>
                  <a:pt x="605089" y="2516895"/>
                </a:ln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9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12FA83B-8323-4978-A3E2-994E26CCA16C}"/>
              </a:ext>
            </a:extLst>
          </p:cNvPr>
          <p:cNvSpPr/>
          <p:nvPr/>
        </p:nvSpPr>
        <p:spPr>
          <a:xfrm rot="16200000" flipV="1">
            <a:off x="2306555" y="-2306560"/>
            <a:ext cx="2644029" cy="7257145"/>
          </a:xfrm>
          <a:custGeom>
            <a:avLst/>
            <a:gdLst>
              <a:gd name="connsiteX0" fmla="*/ 3236344 w 3236344"/>
              <a:gd name="connsiteY0" fmla="*/ 4539488 h 8882888"/>
              <a:gd name="connsiteX1" fmla="*/ 3236344 w 3236344"/>
              <a:gd name="connsiteY1" fmla="*/ 196 h 8882888"/>
              <a:gd name="connsiteX2" fmla="*/ 3214591 w 3236344"/>
              <a:gd name="connsiteY2" fmla="*/ 0 h 8882888"/>
              <a:gd name="connsiteX3" fmla="*/ 1512835 w 3236344"/>
              <a:gd name="connsiteY3" fmla="*/ 424686 h 8882888"/>
              <a:gd name="connsiteX4" fmla="*/ 61281 w 3236344"/>
              <a:gd name="connsiteY4" fmla="*/ 2705324 h 8882888"/>
              <a:gd name="connsiteX5" fmla="*/ 52454 w 3236344"/>
              <a:gd name="connsiteY5" fmla="*/ 2780365 h 8882888"/>
              <a:gd name="connsiteX6" fmla="*/ 45642 w 3236344"/>
              <a:gd name="connsiteY6" fmla="*/ 2811703 h 8882888"/>
              <a:gd name="connsiteX7" fmla="*/ 1492451 w 3236344"/>
              <a:gd name="connsiteY7" fmla="*/ 6139691 h 8882888"/>
              <a:gd name="connsiteX8" fmla="*/ 1450597 w 3236344"/>
              <a:gd name="connsiteY8" fmla="*/ 8788831 h 8882888"/>
              <a:gd name="connsiteX9" fmla="*/ 1363006 w 3236344"/>
              <a:gd name="connsiteY9" fmla="*/ 8882888 h 8882888"/>
              <a:gd name="connsiteX10" fmla="*/ 3236344 w 3236344"/>
              <a:gd name="connsiteY10" fmla="*/ 8882888 h 8882888"/>
              <a:gd name="connsiteX11" fmla="*/ 3236344 w 3236344"/>
              <a:gd name="connsiteY11" fmla="*/ 4539488 h 88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36344" h="8882888">
                <a:moveTo>
                  <a:pt x="3236344" y="4539488"/>
                </a:moveTo>
                <a:lnTo>
                  <a:pt x="3236344" y="196"/>
                </a:lnTo>
                <a:lnTo>
                  <a:pt x="3214591" y="0"/>
                </a:lnTo>
                <a:cubicBezTo>
                  <a:pt x="2514641" y="7819"/>
                  <a:pt x="1996273" y="158015"/>
                  <a:pt x="1512835" y="424686"/>
                </a:cubicBezTo>
                <a:cubicBezTo>
                  <a:pt x="739334" y="851358"/>
                  <a:pt x="191014" y="1893809"/>
                  <a:pt x="61281" y="2705324"/>
                </a:cubicBezTo>
                <a:lnTo>
                  <a:pt x="52454" y="2780365"/>
                </a:lnTo>
                <a:lnTo>
                  <a:pt x="45642" y="2811703"/>
                </a:lnTo>
                <a:cubicBezTo>
                  <a:pt x="-141323" y="3887083"/>
                  <a:pt x="227840" y="5225515"/>
                  <a:pt x="1492451" y="6139691"/>
                </a:cubicBezTo>
                <a:cubicBezTo>
                  <a:pt x="2641256" y="6970151"/>
                  <a:pt x="2155714" y="7982371"/>
                  <a:pt x="1450597" y="8788831"/>
                </a:cubicBezTo>
                <a:lnTo>
                  <a:pt x="1363006" y="8882888"/>
                </a:lnTo>
                <a:lnTo>
                  <a:pt x="3236344" y="8882888"/>
                </a:lnTo>
                <a:lnTo>
                  <a:pt x="3236344" y="4539488"/>
                </a:ln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002AB0-A07E-4E9E-83D0-9E4C3333542B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DCD494F-F8CD-48C7-9099-B6A53378E67D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E15B42-5260-46F2-AA97-6AD668A5D934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93681E9-889D-49F6-A55C-E8F6AE186A88}"/>
              </a:ext>
            </a:extLst>
          </p:cNvPr>
          <p:cNvSpPr txBox="1"/>
          <p:nvPr/>
        </p:nvSpPr>
        <p:spPr>
          <a:xfrm>
            <a:off x="1134062" y="4453991"/>
            <a:ext cx="10373588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349F1-270B-4270-8D5F-59DA7D0D0441}"/>
              </a:ext>
            </a:extLst>
          </p:cNvPr>
          <p:cNvSpPr txBox="1"/>
          <p:nvPr/>
        </p:nvSpPr>
        <p:spPr>
          <a:xfrm>
            <a:off x="1134061" y="3183111"/>
            <a:ext cx="10373588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9FACE-3C28-4393-AC6D-F25DA75085B9}"/>
              </a:ext>
            </a:extLst>
          </p:cNvPr>
          <p:cNvCxnSpPr>
            <a:cxnSpLocks/>
          </p:cNvCxnSpPr>
          <p:nvPr/>
        </p:nvCxnSpPr>
        <p:spPr>
          <a:xfrm>
            <a:off x="1224179" y="3952552"/>
            <a:ext cx="10377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1C6535B-EC26-4990-AADD-08E5F98559A1}"/>
              </a:ext>
            </a:extLst>
          </p:cNvPr>
          <p:cNvSpPr/>
          <p:nvPr/>
        </p:nvSpPr>
        <p:spPr>
          <a:xfrm rot="16200000">
            <a:off x="6046434" y="798298"/>
            <a:ext cx="1478267" cy="1478269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91F472-44BF-4E28-A100-FA3DAD80CF8A}"/>
              </a:ext>
            </a:extLst>
          </p:cNvPr>
          <p:cNvSpPr/>
          <p:nvPr/>
        </p:nvSpPr>
        <p:spPr>
          <a:xfrm>
            <a:off x="11507650" y="-338793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916D21-F3C8-1A45-8CC6-AC94BCB12408}"/>
              </a:ext>
            </a:extLst>
          </p:cNvPr>
          <p:cNvSpPr txBox="1"/>
          <p:nvPr/>
        </p:nvSpPr>
        <p:spPr>
          <a:xfrm>
            <a:off x="1134061" y="4084656"/>
            <a:ext cx="1037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41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D6B5D91-0D38-4E4C-9012-6DC596665452}"/>
              </a:ext>
            </a:extLst>
          </p:cNvPr>
          <p:cNvSpPr/>
          <p:nvPr/>
        </p:nvSpPr>
        <p:spPr>
          <a:xfrm flipV="1">
            <a:off x="8308425" y="0"/>
            <a:ext cx="3875156" cy="6858000"/>
          </a:xfrm>
          <a:custGeom>
            <a:avLst/>
            <a:gdLst>
              <a:gd name="connsiteX0" fmla="*/ 2125201 w 3875156"/>
              <a:gd name="connsiteY0" fmla="*/ 6858000 h 6858000"/>
              <a:gd name="connsiteX1" fmla="*/ 3875156 w 3875156"/>
              <a:gd name="connsiteY1" fmla="*/ 6858000 h 6858000"/>
              <a:gd name="connsiteX2" fmla="*/ 3875156 w 3875156"/>
              <a:gd name="connsiteY2" fmla="*/ 3465420 h 6858000"/>
              <a:gd name="connsiteX3" fmla="*/ 3875156 w 3875156"/>
              <a:gd name="connsiteY3" fmla="*/ 0 h 6858000"/>
              <a:gd name="connsiteX4" fmla="*/ 1460970 w 3875156"/>
              <a:gd name="connsiteY4" fmla="*/ 0 h 6858000"/>
              <a:gd name="connsiteX5" fmla="*/ 1320437 w 3875156"/>
              <a:gd name="connsiteY5" fmla="*/ 88962 h 6858000"/>
              <a:gd name="connsiteX6" fmla="*/ 73378 w 3875156"/>
              <a:gd name="connsiteY6" fmla="*/ 1842282 h 6858000"/>
              <a:gd name="connsiteX7" fmla="*/ 62809 w 3875156"/>
              <a:gd name="connsiteY7" fmla="*/ 1908689 h 6858000"/>
              <a:gd name="connsiteX8" fmla="*/ 54652 w 3875156"/>
              <a:gd name="connsiteY8" fmla="*/ 1936422 h 6858000"/>
              <a:gd name="connsiteX9" fmla="*/ 1787042 w 3875156"/>
              <a:gd name="connsiteY9" fmla="*/ 4881515 h 6858000"/>
              <a:gd name="connsiteX10" fmla="*/ 2172948 w 3875156"/>
              <a:gd name="connsiteY10" fmla="*/ 68074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5156" h="6858000">
                <a:moveTo>
                  <a:pt x="2125201" y="6858000"/>
                </a:moveTo>
                <a:lnTo>
                  <a:pt x="3875156" y="6858000"/>
                </a:lnTo>
                <a:lnTo>
                  <a:pt x="3875156" y="3465420"/>
                </a:lnTo>
                <a:lnTo>
                  <a:pt x="3875156" y="0"/>
                </a:lnTo>
                <a:lnTo>
                  <a:pt x="1460970" y="0"/>
                </a:lnTo>
                <a:lnTo>
                  <a:pt x="1320437" y="88962"/>
                </a:lnTo>
                <a:cubicBezTo>
                  <a:pt x="656684" y="540378"/>
                  <a:pt x="199593" y="1258787"/>
                  <a:pt x="73378" y="1842282"/>
                </a:cubicBezTo>
                <a:lnTo>
                  <a:pt x="62809" y="1908689"/>
                </a:lnTo>
                <a:lnTo>
                  <a:pt x="54652" y="1936422"/>
                </a:lnTo>
                <a:cubicBezTo>
                  <a:pt x="-169218" y="2888076"/>
                  <a:pt x="272814" y="4072518"/>
                  <a:pt x="1787042" y="4881515"/>
                </a:cubicBezTo>
                <a:cubicBezTo>
                  <a:pt x="2904688" y="5478632"/>
                  <a:pt x="2730443" y="6181934"/>
                  <a:pt x="2172948" y="6807478"/>
                </a:cubicBez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AC825E-C436-47EB-A4F0-2870006D2E9A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AF04871-1635-4A1C-812F-F2332B97F814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9C30C6-107F-49D0-B604-8AE1C1FEA7C8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ECE7D9F-CB84-414A-B6B4-51314B343DB0}"/>
              </a:ext>
            </a:extLst>
          </p:cNvPr>
          <p:cNvSpPr txBox="1"/>
          <p:nvPr/>
        </p:nvSpPr>
        <p:spPr>
          <a:xfrm>
            <a:off x="877051" y="2361575"/>
            <a:ext cx="495807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A107B-6107-4378-BB41-D70687328932}"/>
              </a:ext>
            </a:extLst>
          </p:cNvPr>
          <p:cNvSpPr txBox="1"/>
          <p:nvPr/>
        </p:nvSpPr>
        <p:spPr>
          <a:xfrm>
            <a:off x="853009" y="976020"/>
            <a:ext cx="4982911" cy="78483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07D3D0-CC7F-469D-B310-3B51F6FB5185}"/>
              </a:ext>
            </a:extLst>
          </p:cNvPr>
          <p:cNvCxnSpPr>
            <a:cxnSpLocks/>
          </p:cNvCxnSpPr>
          <p:nvPr/>
        </p:nvCxnSpPr>
        <p:spPr>
          <a:xfrm>
            <a:off x="945854" y="2215547"/>
            <a:ext cx="107215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7B4F6D0-499A-410E-9776-02B28C44EA5C}"/>
              </a:ext>
            </a:extLst>
          </p:cNvPr>
          <p:cNvSpPr/>
          <p:nvPr/>
        </p:nvSpPr>
        <p:spPr>
          <a:xfrm>
            <a:off x="-102775" y="-362612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DC4E2-9454-3347-A1E1-3540C0B930DA}"/>
              </a:ext>
            </a:extLst>
          </p:cNvPr>
          <p:cNvSpPr txBox="1"/>
          <p:nvPr/>
        </p:nvSpPr>
        <p:spPr>
          <a:xfrm>
            <a:off x="877051" y="1742083"/>
            <a:ext cx="493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771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-3" y="0"/>
            <a:ext cx="3480621" cy="6858000"/>
          </a:xfrm>
          <a:custGeom>
            <a:avLst/>
            <a:gdLst>
              <a:gd name="connsiteX0" fmla="*/ 0 w 3480621"/>
              <a:gd name="connsiteY0" fmla="*/ 0 h 6858000"/>
              <a:gd name="connsiteX1" fmla="*/ 2315123 w 3480621"/>
              <a:gd name="connsiteY1" fmla="*/ 0 h 6858000"/>
              <a:gd name="connsiteX2" fmla="*/ 2556479 w 3480621"/>
              <a:gd name="connsiteY2" fmla="*/ 213274 h 6858000"/>
              <a:gd name="connsiteX3" fmla="*/ 3404893 w 3480621"/>
              <a:gd name="connsiteY3" fmla="*/ 1673099 h 6858000"/>
              <a:gd name="connsiteX4" fmla="*/ 3415800 w 3480621"/>
              <a:gd name="connsiteY4" fmla="*/ 1742193 h 6858000"/>
              <a:gd name="connsiteX5" fmla="*/ 3424220 w 3480621"/>
              <a:gd name="connsiteY5" fmla="*/ 1771046 h 6858000"/>
              <a:gd name="connsiteX6" fmla="*/ 1636336 w 3480621"/>
              <a:gd name="connsiteY6" fmla="*/ 4835240 h 6858000"/>
              <a:gd name="connsiteX7" fmla="*/ 1238069 w 3480621"/>
              <a:gd name="connsiteY7" fmla="*/ 6839089 h 6858000"/>
              <a:gd name="connsiteX8" fmla="*/ 1255797 w 3480621"/>
              <a:gd name="connsiteY8" fmla="*/ 6858000 h 6858000"/>
              <a:gd name="connsiteX9" fmla="*/ 0 w 348062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80621" h="6858000">
                <a:moveTo>
                  <a:pt x="0" y="0"/>
                </a:moveTo>
                <a:lnTo>
                  <a:pt x="2315123" y="0"/>
                </a:lnTo>
                <a:lnTo>
                  <a:pt x="2556479" y="213274"/>
                </a:lnTo>
                <a:cubicBezTo>
                  <a:pt x="3002440" y="656054"/>
                  <a:pt x="3304694" y="1206107"/>
                  <a:pt x="3404893" y="1673099"/>
                </a:cubicBezTo>
                <a:lnTo>
                  <a:pt x="3415800" y="1742193"/>
                </a:lnTo>
                <a:lnTo>
                  <a:pt x="3424220" y="1771046"/>
                </a:lnTo>
                <a:cubicBezTo>
                  <a:pt x="3655258" y="2761187"/>
                  <a:pt x="3199068" y="3993527"/>
                  <a:pt x="1636336" y="4835240"/>
                </a:cubicBezTo>
                <a:cubicBezTo>
                  <a:pt x="482891" y="5456505"/>
                  <a:pt x="662715" y="6188248"/>
                  <a:pt x="1238069" y="6839089"/>
                </a:cubicBezTo>
                <a:lnTo>
                  <a:pt x="125579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34000">
                <a:srgbClr val="FF4343">
                  <a:alpha val="62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8E145-8CA4-4634-9B51-FC89FE7D1515}"/>
              </a:ext>
            </a:extLst>
          </p:cNvPr>
          <p:cNvSpPr txBox="1"/>
          <p:nvPr/>
        </p:nvSpPr>
        <p:spPr>
          <a:xfrm>
            <a:off x="4111025" y="2337415"/>
            <a:ext cx="6726309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714B3C-8B66-4B02-90B5-19900DCE29F7}"/>
              </a:ext>
            </a:extLst>
          </p:cNvPr>
          <p:cNvSpPr txBox="1"/>
          <p:nvPr/>
        </p:nvSpPr>
        <p:spPr>
          <a:xfrm>
            <a:off x="4196762" y="888433"/>
            <a:ext cx="6640572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213E0C-F64A-4EB5-8225-EF3B2002B3FC}"/>
              </a:ext>
            </a:extLst>
          </p:cNvPr>
          <p:cNvCxnSpPr>
            <a:cxnSpLocks/>
          </p:cNvCxnSpPr>
          <p:nvPr/>
        </p:nvCxnSpPr>
        <p:spPr>
          <a:xfrm>
            <a:off x="4196762" y="2156684"/>
            <a:ext cx="10377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25E2DD-787C-4CE1-805A-3961C140210C}"/>
              </a:ext>
            </a:extLst>
          </p:cNvPr>
          <p:cNvSpPr/>
          <p:nvPr/>
        </p:nvSpPr>
        <p:spPr>
          <a:xfrm rot="10800000">
            <a:off x="11120999" y="290717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2FB0E-9B56-1049-AD75-31709E4D60C5}"/>
              </a:ext>
            </a:extLst>
          </p:cNvPr>
          <p:cNvSpPr txBox="1"/>
          <p:nvPr/>
        </p:nvSpPr>
        <p:spPr>
          <a:xfrm>
            <a:off x="4111024" y="1657874"/>
            <a:ext cx="6726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82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9">
            <a:extLst>
              <a:ext uri="{FF2B5EF4-FFF2-40B4-BE49-F238E27FC236}">
                <a16:creationId xmlns:a16="http://schemas.microsoft.com/office/drawing/2014/main" id="{DD6B5D91-0D38-4E4C-9012-6DC596665452}"/>
              </a:ext>
            </a:extLst>
          </p:cNvPr>
          <p:cNvSpPr/>
          <p:nvPr/>
        </p:nvSpPr>
        <p:spPr>
          <a:xfrm flipV="1">
            <a:off x="10268505" y="0"/>
            <a:ext cx="1915076" cy="6858000"/>
          </a:xfrm>
          <a:custGeom>
            <a:avLst/>
            <a:gdLst>
              <a:gd name="connsiteX0" fmla="*/ 2125201 w 3875156"/>
              <a:gd name="connsiteY0" fmla="*/ 6858000 h 6858000"/>
              <a:gd name="connsiteX1" fmla="*/ 3875156 w 3875156"/>
              <a:gd name="connsiteY1" fmla="*/ 6858000 h 6858000"/>
              <a:gd name="connsiteX2" fmla="*/ 3875156 w 3875156"/>
              <a:gd name="connsiteY2" fmla="*/ 3465420 h 6858000"/>
              <a:gd name="connsiteX3" fmla="*/ 3875156 w 3875156"/>
              <a:gd name="connsiteY3" fmla="*/ 0 h 6858000"/>
              <a:gd name="connsiteX4" fmla="*/ 1460970 w 3875156"/>
              <a:gd name="connsiteY4" fmla="*/ 0 h 6858000"/>
              <a:gd name="connsiteX5" fmla="*/ 1320437 w 3875156"/>
              <a:gd name="connsiteY5" fmla="*/ 88962 h 6858000"/>
              <a:gd name="connsiteX6" fmla="*/ 73378 w 3875156"/>
              <a:gd name="connsiteY6" fmla="*/ 1842282 h 6858000"/>
              <a:gd name="connsiteX7" fmla="*/ 62809 w 3875156"/>
              <a:gd name="connsiteY7" fmla="*/ 1908689 h 6858000"/>
              <a:gd name="connsiteX8" fmla="*/ 54652 w 3875156"/>
              <a:gd name="connsiteY8" fmla="*/ 1936422 h 6858000"/>
              <a:gd name="connsiteX9" fmla="*/ 1787042 w 3875156"/>
              <a:gd name="connsiteY9" fmla="*/ 4881515 h 6858000"/>
              <a:gd name="connsiteX10" fmla="*/ 2172948 w 3875156"/>
              <a:gd name="connsiteY10" fmla="*/ 68074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5156" h="6858000">
                <a:moveTo>
                  <a:pt x="2125201" y="6858000"/>
                </a:moveTo>
                <a:lnTo>
                  <a:pt x="3875156" y="6858000"/>
                </a:lnTo>
                <a:lnTo>
                  <a:pt x="3875156" y="3465420"/>
                </a:lnTo>
                <a:lnTo>
                  <a:pt x="3875156" y="0"/>
                </a:lnTo>
                <a:lnTo>
                  <a:pt x="1460970" y="0"/>
                </a:lnTo>
                <a:lnTo>
                  <a:pt x="1320437" y="88962"/>
                </a:lnTo>
                <a:cubicBezTo>
                  <a:pt x="656684" y="540378"/>
                  <a:pt x="199593" y="1258787"/>
                  <a:pt x="73378" y="1842282"/>
                </a:cubicBezTo>
                <a:lnTo>
                  <a:pt x="62809" y="1908689"/>
                </a:lnTo>
                <a:lnTo>
                  <a:pt x="54652" y="1936422"/>
                </a:lnTo>
                <a:cubicBezTo>
                  <a:pt x="-169218" y="2888076"/>
                  <a:pt x="272814" y="4072518"/>
                  <a:pt x="1787042" y="4881515"/>
                </a:cubicBezTo>
                <a:cubicBezTo>
                  <a:pt x="2904688" y="5478632"/>
                  <a:pt x="2730443" y="6181934"/>
                  <a:pt x="2172948" y="6807478"/>
                </a:cubicBez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E7D9F-CB84-414A-B6B4-51314B343DB0}"/>
              </a:ext>
            </a:extLst>
          </p:cNvPr>
          <p:cNvSpPr txBox="1"/>
          <p:nvPr/>
        </p:nvSpPr>
        <p:spPr>
          <a:xfrm>
            <a:off x="485544" y="1880716"/>
            <a:ext cx="5610456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A107B-6107-4378-BB41-D70687328932}"/>
              </a:ext>
            </a:extLst>
          </p:cNvPr>
          <p:cNvSpPr txBox="1"/>
          <p:nvPr/>
        </p:nvSpPr>
        <p:spPr>
          <a:xfrm>
            <a:off x="456143" y="583729"/>
            <a:ext cx="8637430" cy="78483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07D3D0-CC7F-469D-B310-3B51F6FB5185}"/>
              </a:ext>
            </a:extLst>
          </p:cNvPr>
          <p:cNvCxnSpPr>
            <a:cxnSpLocks/>
          </p:cNvCxnSpPr>
          <p:nvPr/>
        </p:nvCxnSpPr>
        <p:spPr>
          <a:xfrm>
            <a:off x="568144" y="1368559"/>
            <a:ext cx="10377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3D373F-A62E-470D-AC09-8674BE0991B7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23" name="Freeform: Shape 10">
              <a:extLst>
                <a:ext uri="{FF2B5EF4-FFF2-40B4-BE49-F238E27FC236}">
                  <a16:creationId xmlns:a16="http://schemas.microsoft.com/office/drawing/2014/main" id="{61E66B30-F5C5-4B5A-8C62-BDF2F43755B4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1">
              <a:extLst>
                <a:ext uri="{FF2B5EF4-FFF2-40B4-BE49-F238E27FC236}">
                  <a16:creationId xmlns:a16="http://schemas.microsoft.com/office/drawing/2014/main" id="{F3245520-C739-4961-AEA4-6B3A87FDC785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856469" y="2896473"/>
            <a:ext cx="2937213" cy="2937213"/>
          </a:xfrm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92C5DD-9764-9F4C-B6B8-BA9D0EE8C844}"/>
              </a:ext>
            </a:extLst>
          </p:cNvPr>
          <p:cNvSpPr txBox="1"/>
          <p:nvPr/>
        </p:nvSpPr>
        <p:spPr>
          <a:xfrm>
            <a:off x="512143" y="1511384"/>
            <a:ext cx="852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457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C9671FD-5474-43CC-9F56-BE6F35471059}"/>
              </a:ext>
            </a:extLst>
          </p:cNvPr>
          <p:cNvSpPr/>
          <p:nvPr/>
        </p:nvSpPr>
        <p:spPr>
          <a:xfrm>
            <a:off x="-1" y="2"/>
            <a:ext cx="5847736" cy="6857997"/>
          </a:xfrm>
          <a:custGeom>
            <a:avLst/>
            <a:gdLst>
              <a:gd name="connsiteX0" fmla="*/ 1809750 w 5847736"/>
              <a:gd name="connsiteY0" fmla="*/ 2089672 h 6857997"/>
              <a:gd name="connsiteX1" fmla="*/ 1809750 w 5847736"/>
              <a:gd name="connsiteY1" fmla="*/ 5367072 h 6857997"/>
              <a:gd name="connsiteX2" fmla="*/ 1746293 w 5847736"/>
              <a:gd name="connsiteY2" fmla="*/ 5377883 h 6857997"/>
              <a:gd name="connsiteX3" fmla="*/ 536942 w 5847736"/>
              <a:gd name="connsiteY3" fmla="*/ 6774895 h 6857997"/>
              <a:gd name="connsiteX4" fmla="*/ 531290 w 5847736"/>
              <a:gd name="connsiteY4" fmla="*/ 6857997 h 6857997"/>
              <a:gd name="connsiteX5" fmla="*/ 0 w 5847736"/>
              <a:gd name="connsiteY5" fmla="*/ 6857997 h 6857997"/>
              <a:gd name="connsiteX6" fmla="*/ 0 w 5847736"/>
              <a:gd name="connsiteY6" fmla="*/ 4986777 h 6857997"/>
              <a:gd name="connsiteX7" fmla="*/ 1395367 w 5847736"/>
              <a:gd name="connsiteY7" fmla="*/ 2753029 h 6857997"/>
              <a:gd name="connsiteX8" fmla="*/ 3115117 w 5847736"/>
              <a:gd name="connsiteY8" fmla="*/ 0 h 6857997"/>
              <a:gd name="connsiteX9" fmla="*/ 5568788 w 5847736"/>
              <a:gd name="connsiteY9" fmla="*/ 0 h 6857997"/>
              <a:gd name="connsiteX10" fmla="*/ 5591568 w 5847736"/>
              <a:gd name="connsiteY10" fmla="*/ 44832 h 6857997"/>
              <a:gd name="connsiteX11" fmla="*/ 5551391 w 5847736"/>
              <a:gd name="connsiteY11" fmla="*/ 2922280 h 6857997"/>
              <a:gd name="connsiteX12" fmla="*/ 5515299 w 5847736"/>
              <a:gd name="connsiteY12" fmla="*/ 2999025 h 6857997"/>
              <a:gd name="connsiteX13" fmla="*/ 5503243 w 5847736"/>
              <a:gd name="connsiteY13" fmla="*/ 3032961 h 6857997"/>
              <a:gd name="connsiteX14" fmla="*/ 5172549 w 5847736"/>
              <a:gd name="connsiteY14" fmla="*/ 3657487 h 6857997"/>
              <a:gd name="connsiteX15" fmla="*/ 5105400 w 5847736"/>
              <a:gd name="connsiteY15" fmla="*/ 3751150 h 6857997"/>
              <a:gd name="connsiteX16" fmla="*/ 5105400 w 5847736"/>
              <a:gd name="connsiteY16" fmla="*/ 1093222 h 6857997"/>
              <a:gd name="connsiteX17" fmla="*/ 2432208 w 5847736"/>
              <a:gd name="connsiteY17" fmla="*/ 1093222 h 6857997"/>
              <a:gd name="connsiteX18" fmla="*/ 0 w 5847736"/>
              <a:gd name="connsiteY18" fmla="*/ 0 h 6857997"/>
              <a:gd name="connsiteX19" fmla="*/ 3115113 w 5847736"/>
              <a:gd name="connsiteY19" fmla="*/ 0 h 6857997"/>
              <a:gd name="connsiteX20" fmla="*/ 2432204 w 5847736"/>
              <a:gd name="connsiteY20" fmla="*/ 1093222 h 6857997"/>
              <a:gd name="connsiteX21" fmla="*/ 1809750 w 5847736"/>
              <a:gd name="connsiteY21" fmla="*/ 1093222 h 6857997"/>
              <a:gd name="connsiteX22" fmla="*/ 1809750 w 5847736"/>
              <a:gd name="connsiteY22" fmla="*/ 2089667 h 6857997"/>
              <a:gd name="connsiteX23" fmla="*/ 0 w 5847736"/>
              <a:gd name="connsiteY23" fmla="*/ 4986772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47736" h="6857997">
                <a:moveTo>
                  <a:pt x="1809750" y="2089672"/>
                </a:moveTo>
                <a:lnTo>
                  <a:pt x="1809750" y="5367072"/>
                </a:lnTo>
                <a:lnTo>
                  <a:pt x="1746293" y="5377883"/>
                </a:lnTo>
                <a:cubicBezTo>
                  <a:pt x="928968" y="5550931"/>
                  <a:pt x="608253" y="6105283"/>
                  <a:pt x="536942" y="6774895"/>
                </a:cubicBezTo>
                <a:lnTo>
                  <a:pt x="531290" y="6857997"/>
                </a:lnTo>
                <a:lnTo>
                  <a:pt x="0" y="6857997"/>
                </a:lnTo>
                <a:lnTo>
                  <a:pt x="0" y="4986777"/>
                </a:lnTo>
                <a:lnTo>
                  <a:pt x="1395367" y="2753029"/>
                </a:lnTo>
                <a:close/>
                <a:moveTo>
                  <a:pt x="3115117" y="0"/>
                </a:moveTo>
                <a:lnTo>
                  <a:pt x="5568788" y="0"/>
                </a:lnTo>
                <a:lnTo>
                  <a:pt x="5591568" y="44832"/>
                </a:lnTo>
                <a:cubicBezTo>
                  <a:pt x="5986663" y="912294"/>
                  <a:pt x="5886292" y="2124822"/>
                  <a:pt x="5551391" y="2922280"/>
                </a:cubicBezTo>
                <a:lnTo>
                  <a:pt x="5515299" y="2999025"/>
                </a:lnTo>
                <a:lnTo>
                  <a:pt x="5503243" y="3032961"/>
                </a:lnTo>
                <a:cubicBezTo>
                  <a:pt x="5417209" y="3246014"/>
                  <a:pt x="5306799" y="3456076"/>
                  <a:pt x="5172549" y="3657487"/>
                </a:cubicBezTo>
                <a:lnTo>
                  <a:pt x="5105400" y="3751150"/>
                </a:lnTo>
                <a:lnTo>
                  <a:pt x="5105400" y="1093222"/>
                </a:lnTo>
                <a:lnTo>
                  <a:pt x="2432208" y="1093222"/>
                </a:lnTo>
                <a:close/>
                <a:moveTo>
                  <a:pt x="0" y="0"/>
                </a:moveTo>
                <a:lnTo>
                  <a:pt x="3115113" y="0"/>
                </a:lnTo>
                <a:lnTo>
                  <a:pt x="2432204" y="1093222"/>
                </a:lnTo>
                <a:lnTo>
                  <a:pt x="1809750" y="1093222"/>
                </a:lnTo>
                <a:lnTo>
                  <a:pt x="1809750" y="2089667"/>
                </a:lnTo>
                <a:lnTo>
                  <a:pt x="0" y="4986772"/>
                </a:lnTo>
                <a:close/>
              </a:path>
            </a:pathLst>
          </a:custGeom>
          <a:gradFill flip="none" rotWithShape="1">
            <a:gsLst>
              <a:gs pos="13000">
                <a:srgbClr val="FF4343">
                  <a:alpha val="65000"/>
                </a:srgbClr>
              </a:gs>
              <a:gs pos="10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3D373F-A62E-470D-AC09-8674BE0991B7}"/>
              </a:ext>
            </a:extLst>
          </p:cNvPr>
          <p:cNvGrpSpPr/>
          <p:nvPr/>
        </p:nvGrpSpPr>
        <p:grpSpPr>
          <a:xfrm>
            <a:off x="0" y="6431919"/>
            <a:ext cx="1743076" cy="426082"/>
            <a:chOff x="0" y="6431919"/>
            <a:chExt cx="1743076" cy="42608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E66B30-F5C5-4B5A-8C62-BDF2F43755B4}"/>
                </a:ext>
              </a:extLst>
            </p:cNvPr>
            <p:cNvSpPr/>
            <p:nvPr/>
          </p:nvSpPr>
          <p:spPr>
            <a:xfrm>
              <a:off x="733426" y="6539296"/>
              <a:ext cx="1009650" cy="31870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3245520-C739-4961-AEA4-6B3A87FDC785}"/>
                </a:ext>
              </a:extLst>
            </p:cNvPr>
            <p:cNvSpPr/>
            <p:nvPr/>
          </p:nvSpPr>
          <p:spPr>
            <a:xfrm>
              <a:off x="0" y="6431919"/>
              <a:ext cx="1349829" cy="426082"/>
            </a:xfrm>
            <a:custGeom>
              <a:avLst/>
              <a:gdLst>
                <a:gd name="connsiteX0" fmla="*/ 113930 w 2194560"/>
                <a:gd name="connsiteY0" fmla="*/ 0 h 692727"/>
                <a:gd name="connsiteX1" fmla="*/ 1683006 w 2194560"/>
                <a:gd name="connsiteY1" fmla="*/ 0 h 692727"/>
                <a:gd name="connsiteX2" fmla="*/ 2194560 w 2194560"/>
                <a:gd name="connsiteY2" fmla="*/ 511554 h 692727"/>
                <a:gd name="connsiteX3" fmla="*/ 2194560 w 2194560"/>
                <a:gd name="connsiteY3" fmla="*/ 692727 h 692727"/>
                <a:gd name="connsiteX4" fmla="*/ 0 w 2194560"/>
                <a:gd name="connsiteY4" fmla="*/ 692727 h 692727"/>
                <a:gd name="connsiteX5" fmla="*/ 0 w 2194560"/>
                <a:gd name="connsiteY5" fmla="*/ 13756 h 692727"/>
                <a:gd name="connsiteX6" fmla="*/ 10834 w 2194560"/>
                <a:gd name="connsiteY6" fmla="*/ 10393 h 692727"/>
                <a:gd name="connsiteX7" fmla="*/ 113930 w 2194560"/>
                <a:gd name="connsiteY7" fmla="*/ 0 h 692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4560" h="692727">
                  <a:moveTo>
                    <a:pt x="113930" y="0"/>
                  </a:moveTo>
                  <a:lnTo>
                    <a:pt x="1683006" y="0"/>
                  </a:lnTo>
                  <a:cubicBezTo>
                    <a:pt x="1965529" y="0"/>
                    <a:pt x="2194560" y="229031"/>
                    <a:pt x="2194560" y="511554"/>
                  </a:cubicBezTo>
                  <a:lnTo>
                    <a:pt x="2194560" y="692727"/>
                  </a:lnTo>
                  <a:lnTo>
                    <a:pt x="0" y="692727"/>
                  </a:lnTo>
                  <a:lnTo>
                    <a:pt x="0" y="13756"/>
                  </a:lnTo>
                  <a:lnTo>
                    <a:pt x="10834" y="10393"/>
                  </a:lnTo>
                  <a:cubicBezTo>
                    <a:pt x="44135" y="3579"/>
                    <a:pt x="78615" y="0"/>
                    <a:pt x="113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D6E9B83-B603-4A20-8046-0DDBCDCC85AF}"/>
              </a:ext>
            </a:extLst>
          </p:cNvPr>
          <p:cNvSpPr/>
          <p:nvPr/>
        </p:nvSpPr>
        <p:spPr>
          <a:xfrm>
            <a:off x="11507650" y="-338793"/>
            <a:ext cx="767512" cy="1321608"/>
          </a:xfrm>
          <a:custGeom>
            <a:avLst/>
            <a:gdLst>
              <a:gd name="connsiteX0" fmla="*/ 809540 w 845288"/>
              <a:gd name="connsiteY0" fmla="*/ 1384039 h 1455533"/>
              <a:gd name="connsiteX1" fmla="*/ 845288 w 845288"/>
              <a:gd name="connsiteY1" fmla="*/ 1419786 h 1455533"/>
              <a:gd name="connsiteX2" fmla="*/ 809540 w 845288"/>
              <a:gd name="connsiteY2" fmla="*/ 1455533 h 1455533"/>
              <a:gd name="connsiteX3" fmla="*/ 773793 w 845288"/>
              <a:gd name="connsiteY3" fmla="*/ 1419786 h 1455533"/>
              <a:gd name="connsiteX4" fmla="*/ 809540 w 845288"/>
              <a:gd name="connsiteY4" fmla="*/ 1384039 h 1455533"/>
              <a:gd name="connsiteX5" fmla="*/ 551609 w 845288"/>
              <a:gd name="connsiteY5" fmla="*/ 1384039 h 1455533"/>
              <a:gd name="connsiteX6" fmla="*/ 587357 w 845288"/>
              <a:gd name="connsiteY6" fmla="*/ 1419786 h 1455533"/>
              <a:gd name="connsiteX7" fmla="*/ 551609 w 845288"/>
              <a:gd name="connsiteY7" fmla="*/ 1455533 h 1455533"/>
              <a:gd name="connsiteX8" fmla="*/ 515862 w 845288"/>
              <a:gd name="connsiteY8" fmla="*/ 1419786 h 1455533"/>
              <a:gd name="connsiteX9" fmla="*/ 551609 w 845288"/>
              <a:gd name="connsiteY9" fmla="*/ 1384039 h 1455533"/>
              <a:gd name="connsiteX10" fmla="*/ 293678 w 845288"/>
              <a:gd name="connsiteY10" fmla="*/ 1384039 h 1455533"/>
              <a:gd name="connsiteX11" fmla="*/ 329426 w 845288"/>
              <a:gd name="connsiteY11" fmla="*/ 1419786 h 1455533"/>
              <a:gd name="connsiteX12" fmla="*/ 293678 w 845288"/>
              <a:gd name="connsiteY12" fmla="*/ 1455533 h 1455533"/>
              <a:gd name="connsiteX13" fmla="*/ 257931 w 845288"/>
              <a:gd name="connsiteY13" fmla="*/ 1419786 h 1455533"/>
              <a:gd name="connsiteX14" fmla="*/ 293678 w 845288"/>
              <a:gd name="connsiteY14" fmla="*/ 1384039 h 1455533"/>
              <a:gd name="connsiteX15" fmla="*/ 35747 w 845288"/>
              <a:gd name="connsiteY15" fmla="*/ 1384039 h 1455533"/>
              <a:gd name="connsiteX16" fmla="*/ 71495 w 845288"/>
              <a:gd name="connsiteY16" fmla="*/ 1419786 h 1455533"/>
              <a:gd name="connsiteX17" fmla="*/ 35747 w 845288"/>
              <a:gd name="connsiteY17" fmla="*/ 1455533 h 1455533"/>
              <a:gd name="connsiteX18" fmla="*/ 0 w 845288"/>
              <a:gd name="connsiteY18" fmla="*/ 1419786 h 1455533"/>
              <a:gd name="connsiteX19" fmla="*/ 35747 w 845288"/>
              <a:gd name="connsiteY19" fmla="*/ 1384039 h 1455533"/>
              <a:gd name="connsiteX20" fmla="*/ 809540 w 845288"/>
              <a:gd name="connsiteY20" fmla="*/ 1103820 h 1455533"/>
              <a:gd name="connsiteX21" fmla="*/ 845288 w 845288"/>
              <a:gd name="connsiteY21" fmla="*/ 1139567 h 1455533"/>
              <a:gd name="connsiteX22" fmla="*/ 809540 w 845288"/>
              <a:gd name="connsiteY22" fmla="*/ 1175315 h 1455533"/>
              <a:gd name="connsiteX23" fmla="*/ 773793 w 845288"/>
              <a:gd name="connsiteY23" fmla="*/ 1139567 h 1455533"/>
              <a:gd name="connsiteX24" fmla="*/ 809540 w 845288"/>
              <a:gd name="connsiteY24" fmla="*/ 1103820 h 1455533"/>
              <a:gd name="connsiteX25" fmla="*/ 551609 w 845288"/>
              <a:gd name="connsiteY25" fmla="*/ 1103820 h 1455533"/>
              <a:gd name="connsiteX26" fmla="*/ 587357 w 845288"/>
              <a:gd name="connsiteY26" fmla="*/ 1139567 h 1455533"/>
              <a:gd name="connsiteX27" fmla="*/ 551609 w 845288"/>
              <a:gd name="connsiteY27" fmla="*/ 1175315 h 1455533"/>
              <a:gd name="connsiteX28" fmla="*/ 515862 w 845288"/>
              <a:gd name="connsiteY28" fmla="*/ 1139567 h 1455533"/>
              <a:gd name="connsiteX29" fmla="*/ 551609 w 845288"/>
              <a:gd name="connsiteY29" fmla="*/ 1103820 h 1455533"/>
              <a:gd name="connsiteX30" fmla="*/ 293678 w 845288"/>
              <a:gd name="connsiteY30" fmla="*/ 1103820 h 1455533"/>
              <a:gd name="connsiteX31" fmla="*/ 329426 w 845288"/>
              <a:gd name="connsiteY31" fmla="*/ 1139567 h 1455533"/>
              <a:gd name="connsiteX32" fmla="*/ 293678 w 845288"/>
              <a:gd name="connsiteY32" fmla="*/ 1175315 h 1455533"/>
              <a:gd name="connsiteX33" fmla="*/ 257931 w 845288"/>
              <a:gd name="connsiteY33" fmla="*/ 1139567 h 1455533"/>
              <a:gd name="connsiteX34" fmla="*/ 293678 w 845288"/>
              <a:gd name="connsiteY34" fmla="*/ 1103820 h 1455533"/>
              <a:gd name="connsiteX35" fmla="*/ 35747 w 845288"/>
              <a:gd name="connsiteY35" fmla="*/ 1103820 h 1455533"/>
              <a:gd name="connsiteX36" fmla="*/ 71495 w 845288"/>
              <a:gd name="connsiteY36" fmla="*/ 1139567 h 1455533"/>
              <a:gd name="connsiteX37" fmla="*/ 35747 w 845288"/>
              <a:gd name="connsiteY37" fmla="*/ 1175315 h 1455533"/>
              <a:gd name="connsiteX38" fmla="*/ 0 w 845288"/>
              <a:gd name="connsiteY38" fmla="*/ 1139567 h 1455533"/>
              <a:gd name="connsiteX39" fmla="*/ 35747 w 845288"/>
              <a:gd name="connsiteY39" fmla="*/ 1103820 h 1455533"/>
              <a:gd name="connsiteX40" fmla="*/ 809540 w 845288"/>
              <a:gd name="connsiteY40" fmla="*/ 832129 h 1455533"/>
              <a:gd name="connsiteX41" fmla="*/ 845288 w 845288"/>
              <a:gd name="connsiteY41" fmla="*/ 867876 h 1455533"/>
              <a:gd name="connsiteX42" fmla="*/ 809540 w 845288"/>
              <a:gd name="connsiteY42" fmla="*/ 903623 h 1455533"/>
              <a:gd name="connsiteX43" fmla="*/ 773793 w 845288"/>
              <a:gd name="connsiteY43" fmla="*/ 867876 h 1455533"/>
              <a:gd name="connsiteX44" fmla="*/ 809540 w 845288"/>
              <a:gd name="connsiteY44" fmla="*/ 832129 h 1455533"/>
              <a:gd name="connsiteX45" fmla="*/ 551609 w 845288"/>
              <a:gd name="connsiteY45" fmla="*/ 832129 h 1455533"/>
              <a:gd name="connsiteX46" fmla="*/ 587357 w 845288"/>
              <a:gd name="connsiteY46" fmla="*/ 867876 h 1455533"/>
              <a:gd name="connsiteX47" fmla="*/ 551609 w 845288"/>
              <a:gd name="connsiteY47" fmla="*/ 903623 h 1455533"/>
              <a:gd name="connsiteX48" fmla="*/ 515862 w 845288"/>
              <a:gd name="connsiteY48" fmla="*/ 867876 h 1455533"/>
              <a:gd name="connsiteX49" fmla="*/ 551609 w 845288"/>
              <a:gd name="connsiteY49" fmla="*/ 832129 h 1455533"/>
              <a:gd name="connsiteX50" fmla="*/ 293678 w 845288"/>
              <a:gd name="connsiteY50" fmla="*/ 832129 h 1455533"/>
              <a:gd name="connsiteX51" fmla="*/ 329426 w 845288"/>
              <a:gd name="connsiteY51" fmla="*/ 867876 h 1455533"/>
              <a:gd name="connsiteX52" fmla="*/ 293678 w 845288"/>
              <a:gd name="connsiteY52" fmla="*/ 903623 h 1455533"/>
              <a:gd name="connsiteX53" fmla="*/ 257931 w 845288"/>
              <a:gd name="connsiteY53" fmla="*/ 867876 h 1455533"/>
              <a:gd name="connsiteX54" fmla="*/ 293678 w 845288"/>
              <a:gd name="connsiteY54" fmla="*/ 832129 h 1455533"/>
              <a:gd name="connsiteX55" fmla="*/ 35747 w 845288"/>
              <a:gd name="connsiteY55" fmla="*/ 832129 h 1455533"/>
              <a:gd name="connsiteX56" fmla="*/ 71495 w 845288"/>
              <a:gd name="connsiteY56" fmla="*/ 867876 h 1455533"/>
              <a:gd name="connsiteX57" fmla="*/ 35747 w 845288"/>
              <a:gd name="connsiteY57" fmla="*/ 903623 h 1455533"/>
              <a:gd name="connsiteX58" fmla="*/ 0 w 845288"/>
              <a:gd name="connsiteY58" fmla="*/ 867876 h 1455533"/>
              <a:gd name="connsiteX59" fmla="*/ 35747 w 845288"/>
              <a:gd name="connsiteY59" fmla="*/ 832129 h 1455533"/>
              <a:gd name="connsiteX60" fmla="*/ 809540 w 845288"/>
              <a:gd name="connsiteY60" fmla="*/ 551910 h 1455533"/>
              <a:gd name="connsiteX61" fmla="*/ 845288 w 845288"/>
              <a:gd name="connsiteY61" fmla="*/ 587657 h 1455533"/>
              <a:gd name="connsiteX62" fmla="*/ 809540 w 845288"/>
              <a:gd name="connsiteY62" fmla="*/ 623405 h 1455533"/>
              <a:gd name="connsiteX63" fmla="*/ 773793 w 845288"/>
              <a:gd name="connsiteY63" fmla="*/ 587657 h 1455533"/>
              <a:gd name="connsiteX64" fmla="*/ 809540 w 845288"/>
              <a:gd name="connsiteY64" fmla="*/ 551910 h 1455533"/>
              <a:gd name="connsiteX65" fmla="*/ 551609 w 845288"/>
              <a:gd name="connsiteY65" fmla="*/ 551910 h 1455533"/>
              <a:gd name="connsiteX66" fmla="*/ 587357 w 845288"/>
              <a:gd name="connsiteY66" fmla="*/ 587657 h 1455533"/>
              <a:gd name="connsiteX67" fmla="*/ 551609 w 845288"/>
              <a:gd name="connsiteY67" fmla="*/ 623405 h 1455533"/>
              <a:gd name="connsiteX68" fmla="*/ 515862 w 845288"/>
              <a:gd name="connsiteY68" fmla="*/ 587657 h 1455533"/>
              <a:gd name="connsiteX69" fmla="*/ 551609 w 845288"/>
              <a:gd name="connsiteY69" fmla="*/ 551910 h 1455533"/>
              <a:gd name="connsiteX70" fmla="*/ 293678 w 845288"/>
              <a:gd name="connsiteY70" fmla="*/ 551910 h 1455533"/>
              <a:gd name="connsiteX71" fmla="*/ 329426 w 845288"/>
              <a:gd name="connsiteY71" fmla="*/ 587657 h 1455533"/>
              <a:gd name="connsiteX72" fmla="*/ 293678 w 845288"/>
              <a:gd name="connsiteY72" fmla="*/ 623405 h 1455533"/>
              <a:gd name="connsiteX73" fmla="*/ 257931 w 845288"/>
              <a:gd name="connsiteY73" fmla="*/ 587657 h 1455533"/>
              <a:gd name="connsiteX74" fmla="*/ 293678 w 845288"/>
              <a:gd name="connsiteY74" fmla="*/ 551910 h 1455533"/>
              <a:gd name="connsiteX75" fmla="*/ 35747 w 845288"/>
              <a:gd name="connsiteY75" fmla="*/ 551910 h 1455533"/>
              <a:gd name="connsiteX76" fmla="*/ 71495 w 845288"/>
              <a:gd name="connsiteY76" fmla="*/ 587657 h 1455533"/>
              <a:gd name="connsiteX77" fmla="*/ 35747 w 845288"/>
              <a:gd name="connsiteY77" fmla="*/ 623405 h 1455533"/>
              <a:gd name="connsiteX78" fmla="*/ 0 w 845288"/>
              <a:gd name="connsiteY78" fmla="*/ 587657 h 1455533"/>
              <a:gd name="connsiteX79" fmla="*/ 35747 w 845288"/>
              <a:gd name="connsiteY79" fmla="*/ 551910 h 1455533"/>
              <a:gd name="connsiteX80" fmla="*/ 809540 w 845288"/>
              <a:gd name="connsiteY80" fmla="*/ 271692 h 1455533"/>
              <a:gd name="connsiteX81" fmla="*/ 845288 w 845288"/>
              <a:gd name="connsiteY81" fmla="*/ 307439 h 1455533"/>
              <a:gd name="connsiteX82" fmla="*/ 809540 w 845288"/>
              <a:gd name="connsiteY82" fmla="*/ 343186 h 1455533"/>
              <a:gd name="connsiteX83" fmla="*/ 773793 w 845288"/>
              <a:gd name="connsiteY83" fmla="*/ 307439 h 1455533"/>
              <a:gd name="connsiteX84" fmla="*/ 809540 w 845288"/>
              <a:gd name="connsiteY84" fmla="*/ 271692 h 1455533"/>
              <a:gd name="connsiteX85" fmla="*/ 551609 w 845288"/>
              <a:gd name="connsiteY85" fmla="*/ 271692 h 1455533"/>
              <a:gd name="connsiteX86" fmla="*/ 587357 w 845288"/>
              <a:gd name="connsiteY86" fmla="*/ 307439 h 1455533"/>
              <a:gd name="connsiteX87" fmla="*/ 551609 w 845288"/>
              <a:gd name="connsiteY87" fmla="*/ 343186 h 1455533"/>
              <a:gd name="connsiteX88" fmla="*/ 515862 w 845288"/>
              <a:gd name="connsiteY88" fmla="*/ 307439 h 1455533"/>
              <a:gd name="connsiteX89" fmla="*/ 551609 w 845288"/>
              <a:gd name="connsiteY89" fmla="*/ 271692 h 1455533"/>
              <a:gd name="connsiteX90" fmla="*/ 293678 w 845288"/>
              <a:gd name="connsiteY90" fmla="*/ 271692 h 1455533"/>
              <a:gd name="connsiteX91" fmla="*/ 329426 w 845288"/>
              <a:gd name="connsiteY91" fmla="*/ 307439 h 1455533"/>
              <a:gd name="connsiteX92" fmla="*/ 293678 w 845288"/>
              <a:gd name="connsiteY92" fmla="*/ 343186 h 1455533"/>
              <a:gd name="connsiteX93" fmla="*/ 257931 w 845288"/>
              <a:gd name="connsiteY93" fmla="*/ 307439 h 1455533"/>
              <a:gd name="connsiteX94" fmla="*/ 293678 w 845288"/>
              <a:gd name="connsiteY94" fmla="*/ 271692 h 1455533"/>
              <a:gd name="connsiteX95" fmla="*/ 35747 w 845288"/>
              <a:gd name="connsiteY95" fmla="*/ 271692 h 1455533"/>
              <a:gd name="connsiteX96" fmla="*/ 71495 w 845288"/>
              <a:gd name="connsiteY96" fmla="*/ 307439 h 1455533"/>
              <a:gd name="connsiteX97" fmla="*/ 35747 w 845288"/>
              <a:gd name="connsiteY97" fmla="*/ 343186 h 1455533"/>
              <a:gd name="connsiteX98" fmla="*/ 0 w 845288"/>
              <a:gd name="connsiteY98" fmla="*/ 307439 h 1455533"/>
              <a:gd name="connsiteX99" fmla="*/ 35747 w 845288"/>
              <a:gd name="connsiteY99" fmla="*/ 271692 h 1455533"/>
              <a:gd name="connsiteX100" fmla="*/ 809540 w 845288"/>
              <a:gd name="connsiteY100" fmla="*/ 0 h 1455533"/>
              <a:gd name="connsiteX101" fmla="*/ 845288 w 845288"/>
              <a:gd name="connsiteY101" fmla="*/ 35747 h 1455533"/>
              <a:gd name="connsiteX102" fmla="*/ 809540 w 845288"/>
              <a:gd name="connsiteY102" fmla="*/ 71495 h 1455533"/>
              <a:gd name="connsiteX103" fmla="*/ 773793 w 845288"/>
              <a:gd name="connsiteY103" fmla="*/ 35747 h 1455533"/>
              <a:gd name="connsiteX104" fmla="*/ 809540 w 845288"/>
              <a:gd name="connsiteY104" fmla="*/ 0 h 1455533"/>
              <a:gd name="connsiteX105" fmla="*/ 551609 w 845288"/>
              <a:gd name="connsiteY105" fmla="*/ 0 h 1455533"/>
              <a:gd name="connsiteX106" fmla="*/ 587357 w 845288"/>
              <a:gd name="connsiteY106" fmla="*/ 35747 h 1455533"/>
              <a:gd name="connsiteX107" fmla="*/ 551609 w 845288"/>
              <a:gd name="connsiteY107" fmla="*/ 71495 h 1455533"/>
              <a:gd name="connsiteX108" fmla="*/ 515862 w 845288"/>
              <a:gd name="connsiteY108" fmla="*/ 35747 h 1455533"/>
              <a:gd name="connsiteX109" fmla="*/ 551609 w 845288"/>
              <a:gd name="connsiteY109" fmla="*/ 0 h 1455533"/>
              <a:gd name="connsiteX110" fmla="*/ 293678 w 845288"/>
              <a:gd name="connsiteY110" fmla="*/ 0 h 1455533"/>
              <a:gd name="connsiteX111" fmla="*/ 329426 w 845288"/>
              <a:gd name="connsiteY111" fmla="*/ 35747 h 1455533"/>
              <a:gd name="connsiteX112" fmla="*/ 293678 w 845288"/>
              <a:gd name="connsiteY112" fmla="*/ 71495 h 1455533"/>
              <a:gd name="connsiteX113" fmla="*/ 257931 w 845288"/>
              <a:gd name="connsiteY113" fmla="*/ 35747 h 1455533"/>
              <a:gd name="connsiteX114" fmla="*/ 293678 w 845288"/>
              <a:gd name="connsiteY114" fmla="*/ 0 h 1455533"/>
              <a:gd name="connsiteX115" fmla="*/ 35747 w 845288"/>
              <a:gd name="connsiteY115" fmla="*/ 0 h 1455533"/>
              <a:gd name="connsiteX116" fmla="*/ 71495 w 845288"/>
              <a:gd name="connsiteY116" fmla="*/ 35747 h 1455533"/>
              <a:gd name="connsiteX117" fmla="*/ 35747 w 845288"/>
              <a:gd name="connsiteY117" fmla="*/ 71495 h 1455533"/>
              <a:gd name="connsiteX118" fmla="*/ 0 w 845288"/>
              <a:gd name="connsiteY118" fmla="*/ 35747 h 1455533"/>
              <a:gd name="connsiteX119" fmla="*/ 35747 w 845288"/>
              <a:gd name="connsiteY119" fmla="*/ 0 h 145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845288" h="1455533">
                <a:moveTo>
                  <a:pt x="809540" y="1384039"/>
                </a:moveTo>
                <a:cubicBezTo>
                  <a:pt x="829283" y="1384039"/>
                  <a:pt x="845288" y="1400043"/>
                  <a:pt x="845288" y="1419786"/>
                </a:cubicBezTo>
                <a:cubicBezTo>
                  <a:pt x="845288" y="1439529"/>
                  <a:pt x="829283" y="1455533"/>
                  <a:pt x="809540" y="1455533"/>
                </a:cubicBezTo>
                <a:cubicBezTo>
                  <a:pt x="789797" y="1455533"/>
                  <a:pt x="773793" y="1439529"/>
                  <a:pt x="773793" y="1419786"/>
                </a:cubicBezTo>
                <a:cubicBezTo>
                  <a:pt x="773793" y="1400043"/>
                  <a:pt x="789797" y="1384039"/>
                  <a:pt x="809540" y="1384039"/>
                </a:cubicBezTo>
                <a:close/>
                <a:moveTo>
                  <a:pt x="551609" y="1384039"/>
                </a:moveTo>
                <a:cubicBezTo>
                  <a:pt x="571352" y="1384039"/>
                  <a:pt x="587357" y="1400043"/>
                  <a:pt x="587357" y="1419786"/>
                </a:cubicBezTo>
                <a:cubicBezTo>
                  <a:pt x="587357" y="1439529"/>
                  <a:pt x="571352" y="1455533"/>
                  <a:pt x="551609" y="1455533"/>
                </a:cubicBezTo>
                <a:cubicBezTo>
                  <a:pt x="531866" y="1455533"/>
                  <a:pt x="515862" y="1439529"/>
                  <a:pt x="515862" y="1419786"/>
                </a:cubicBezTo>
                <a:cubicBezTo>
                  <a:pt x="515862" y="1400043"/>
                  <a:pt x="531866" y="1384039"/>
                  <a:pt x="551609" y="1384039"/>
                </a:cubicBezTo>
                <a:close/>
                <a:moveTo>
                  <a:pt x="293678" y="1384039"/>
                </a:moveTo>
                <a:cubicBezTo>
                  <a:pt x="313421" y="1384039"/>
                  <a:pt x="329426" y="1400043"/>
                  <a:pt x="329426" y="1419786"/>
                </a:cubicBezTo>
                <a:cubicBezTo>
                  <a:pt x="329426" y="1439529"/>
                  <a:pt x="313421" y="1455533"/>
                  <a:pt x="293678" y="1455533"/>
                </a:cubicBezTo>
                <a:cubicBezTo>
                  <a:pt x="273935" y="1455533"/>
                  <a:pt x="257931" y="1439529"/>
                  <a:pt x="257931" y="1419786"/>
                </a:cubicBezTo>
                <a:cubicBezTo>
                  <a:pt x="257931" y="1400043"/>
                  <a:pt x="273935" y="1384039"/>
                  <a:pt x="293678" y="1384039"/>
                </a:cubicBezTo>
                <a:close/>
                <a:moveTo>
                  <a:pt x="35747" y="1384039"/>
                </a:moveTo>
                <a:cubicBezTo>
                  <a:pt x="55490" y="1384039"/>
                  <a:pt x="71495" y="1400043"/>
                  <a:pt x="71495" y="1419786"/>
                </a:cubicBezTo>
                <a:cubicBezTo>
                  <a:pt x="71495" y="1439529"/>
                  <a:pt x="55490" y="1455533"/>
                  <a:pt x="35747" y="1455533"/>
                </a:cubicBezTo>
                <a:cubicBezTo>
                  <a:pt x="16004" y="1455533"/>
                  <a:pt x="0" y="1439529"/>
                  <a:pt x="0" y="1419786"/>
                </a:cubicBezTo>
                <a:cubicBezTo>
                  <a:pt x="0" y="1400043"/>
                  <a:pt x="16004" y="1384039"/>
                  <a:pt x="35747" y="1384039"/>
                </a:cubicBezTo>
                <a:close/>
                <a:moveTo>
                  <a:pt x="809540" y="1103820"/>
                </a:moveTo>
                <a:cubicBezTo>
                  <a:pt x="829283" y="1103820"/>
                  <a:pt x="845288" y="1119824"/>
                  <a:pt x="845288" y="1139567"/>
                </a:cubicBezTo>
                <a:cubicBezTo>
                  <a:pt x="845288" y="1159310"/>
                  <a:pt x="829283" y="1175315"/>
                  <a:pt x="809540" y="1175315"/>
                </a:cubicBezTo>
                <a:cubicBezTo>
                  <a:pt x="789797" y="1175315"/>
                  <a:pt x="773793" y="1159310"/>
                  <a:pt x="773793" y="1139567"/>
                </a:cubicBezTo>
                <a:cubicBezTo>
                  <a:pt x="773793" y="1119824"/>
                  <a:pt x="789797" y="1103820"/>
                  <a:pt x="809540" y="1103820"/>
                </a:cubicBezTo>
                <a:close/>
                <a:moveTo>
                  <a:pt x="551609" y="1103820"/>
                </a:moveTo>
                <a:cubicBezTo>
                  <a:pt x="571352" y="1103820"/>
                  <a:pt x="587357" y="1119824"/>
                  <a:pt x="587357" y="1139567"/>
                </a:cubicBezTo>
                <a:cubicBezTo>
                  <a:pt x="587357" y="1159310"/>
                  <a:pt x="571352" y="1175315"/>
                  <a:pt x="551609" y="1175315"/>
                </a:cubicBezTo>
                <a:cubicBezTo>
                  <a:pt x="531866" y="1175315"/>
                  <a:pt x="515862" y="1159310"/>
                  <a:pt x="515862" y="1139567"/>
                </a:cubicBezTo>
                <a:cubicBezTo>
                  <a:pt x="515862" y="1119824"/>
                  <a:pt x="531866" y="1103820"/>
                  <a:pt x="551609" y="1103820"/>
                </a:cubicBezTo>
                <a:close/>
                <a:moveTo>
                  <a:pt x="293678" y="1103820"/>
                </a:moveTo>
                <a:cubicBezTo>
                  <a:pt x="313421" y="1103820"/>
                  <a:pt x="329426" y="1119824"/>
                  <a:pt x="329426" y="1139567"/>
                </a:cubicBezTo>
                <a:cubicBezTo>
                  <a:pt x="329426" y="1159310"/>
                  <a:pt x="313421" y="1175315"/>
                  <a:pt x="293678" y="1175315"/>
                </a:cubicBezTo>
                <a:cubicBezTo>
                  <a:pt x="273935" y="1175315"/>
                  <a:pt x="257931" y="1159310"/>
                  <a:pt x="257931" y="1139567"/>
                </a:cubicBezTo>
                <a:cubicBezTo>
                  <a:pt x="257931" y="1119824"/>
                  <a:pt x="273935" y="1103820"/>
                  <a:pt x="293678" y="1103820"/>
                </a:cubicBezTo>
                <a:close/>
                <a:moveTo>
                  <a:pt x="35747" y="1103820"/>
                </a:moveTo>
                <a:cubicBezTo>
                  <a:pt x="55490" y="1103820"/>
                  <a:pt x="71495" y="1119824"/>
                  <a:pt x="71495" y="1139567"/>
                </a:cubicBezTo>
                <a:cubicBezTo>
                  <a:pt x="71495" y="1159310"/>
                  <a:pt x="55490" y="1175315"/>
                  <a:pt x="35747" y="1175315"/>
                </a:cubicBezTo>
                <a:cubicBezTo>
                  <a:pt x="16004" y="1175315"/>
                  <a:pt x="0" y="1159310"/>
                  <a:pt x="0" y="1139567"/>
                </a:cubicBezTo>
                <a:cubicBezTo>
                  <a:pt x="0" y="1119824"/>
                  <a:pt x="16004" y="1103820"/>
                  <a:pt x="35747" y="1103820"/>
                </a:cubicBezTo>
                <a:close/>
                <a:moveTo>
                  <a:pt x="809540" y="832129"/>
                </a:moveTo>
                <a:cubicBezTo>
                  <a:pt x="829283" y="832129"/>
                  <a:pt x="845288" y="848133"/>
                  <a:pt x="845288" y="867876"/>
                </a:cubicBezTo>
                <a:cubicBezTo>
                  <a:pt x="845288" y="887619"/>
                  <a:pt x="829283" y="903623"/>
                  <a:pt x="809540" y="903623"/>
                </a:cubicBezTo>
                <a:cubicBezTo>
                  <a:pt x="789797" y="903623"/>
                  <a:pt x="773793" y="887619"/>
                  <a:pt x="773793" y="867876"/>
                </a:cubicBezTo>
                <a:cubicBezTo>
                  <a:pt x="773793" y="848133"/>
                  <a:pt x="789797" y="832129"/>
                  <a:pt x="809540" y="832129"/>
                </a:cubicBezTo>
                <a:close/>
                <a:moveTo>
                  <a:pt x="551609" y="832129"/>
                </a:moveTo>
                <a:cubicBezTo>
                  <a:pt x="571352" y="832129"/>
                  <a:pt x="587357" y="848133"/>
                  <a:pt x="587357" y="867876"/>
                </a:cubicBezTo>
                <a:cubicBezTo>
                  <a:pt x="587357" y="887619"/>
                  <a:pt x="571352" y="903623"/>
                  <a:pt x="551609" y="903623"/>
                </a:cubicBezTo>
                <a:cubicBezTo>
                  <a:pt x="531866" y="903623"/>
                  <a:pt x="515862" y="887619"/>
                  <a:pt x="515862" y="867876"/>
                </a:cubicBezTo>
                <a:cubicBezTo>
                  <a:pt x="515862" y="848133"/>
                  <a:pt x="531866" y="832129"/>
                  <a:pt x="551609" y="832129"/>
                </a:cubicBezTo>
                <a:close/>
                <a:moveTo>
                  <a:pt x="293678" y="832129"/>
                </a:moveTo>
                <a:cubicBezTo>
                  <a:pt x="313421" y="832129"/>
                  <a:pt x="329426" y="848133"/>
                  <a:pt x="329426" y="867876"/>
                </a:cubicBezTo>
                <a:cubicBezTo>
                  <a:pt x="329426" y="887619"/>
                  <a:pt x="313421" y="903623"/>
                  <a:pt x="293678" y="903623"/>
                </a:cubicBezTo>
                <a:cubicBezTo>
                  <a:pt x="273935" y="903623"/>
                  <a:pt x="257931" y="887619"/>
                  <a:pt x="257931" y="867876"/>
                </a:cubicBezTo>
                <a:cubicBezTo>
                  <a:pt x="257931" y="848133"/>
                  <a:pt x="273935" y="832129"/>
                  <a:pt x="293678" y="832129"/>
                </a:cubicBezTo>
                <a:close/>
                <a:moveTo>
                  <a:pt x="35747" y="832129"/>
                </a:moveTo>
                <a:cubicBezTo>
                  <a:pt x="55490" y="832129"/>
                  <a:pt x="71495" y="848133"/>
                  <a:pt x="71495" y="867876"/>
                </a:cubicBezTo>
                <a:cubicBezTo>
                  <a:pt x="71495" y="887619"/>
                  <a:pt x="55490" y="903623"/>
                  <a:pt x="35747" y="903623"/>
                </a:cubicBezTo>
                <a:cubicBezTo>
                  <a:pt x="16004" y="903623"/>
                  <a:pt x="0" y="887619"/>
                  <a:pt x="0" y="867876"/>
                </a:cubicBezTo>
                <a:cubicBezTo>
                  <a:pt x="0" y="848133"/>
                  <a:pt x="16004" y="832129"/>
                  <a:pt x="35747" y="832129"/>
                </a:cubicBezTo>
                <a:close/>
                <a:moveTo>
                  <a:pt x="809540" y="551910"/>
                </a:moveTo>
                <a:cubicBezTo>
                  <a:pt x="829283" y="551910"/>
                  <a:pt x="845288" y="567914"/>
                  <a:pt x="845288" y="587657"/>
                </a:cubicBezTo>
                <a:cubicBezTo>
                  <a:pt x="845288" y="607400"/>
                  <a:pt x="829283" y="623405"/>
                  <a:pt x="809540" y="623405"/>
                </a:cubicBezTo>
                <a:cubicBezTo>
                  <a:pt x="789797" y="623405"/>
                  <a:pt x="773793" y="607400"/>
                  <a:pt x="773793" y="587657"/>
                </a:cubicBezTo>
                <a:cubicBezTo>
                  <a:pt x="773793" y="567914"/>
                  <a:pt x="789797" y="551910"/>
                  <a:pt x="809540" y="551910"/>
                </a:cubicBezTo>
                <a:close/>
                <a:moveTo>
                  <a:pt x="551609" y="551910"/>
                </a:moveTo>
                <a:cubicBezTo>
                  <a:pt x="571352" y="551910"/>
                  <a:pt x="587357" y="567914"/>
                  <a:pt x="587357" y="587657"/>
                </a:cubicBezTo>
                <a:cubicBezTo>
                  <a:pt x="587357" y="607400"/>
                  <a:pt x="571352" y="623405"/>
                  <a:pt x="551609" y="623405"/>
                </a:cubicBezTo>
                <a:cubicBezTo>
                  <a:pt x="531866" y="623405"/>
                  <a:pt x="515862" y="607400"/>
                  <a:pt x="515862" y="587657"/>
                </a:cubicBezTo>
                <a:cubicBezTo>
                  <a:pt x="515862" y="567914"/>
                  <a:pt x="531866" y="551910"/>
                  <a:pt x="551609" y="551910"/>
                </a:cubicBezTo>
                <a:close/>
                <a:moveTo>
                  <a:pt x="293678" y="551910"/>
                </a:moveTo>
                <a:cubicBezTo>
                  <a:pt x="313421" y="551910"/>
                  <a:pt x="329426" y="567914"/>
                  <a:pt x="329426" y="587657"/>
                </a:cubicBezTo>
                <a:cubicBezTo>
                  <a:pt x="329426" y="607400"/>
                  <a:pt x="313421" y="623405"/>
                  <a:pt x="293678" y="623405"/>
                </a:cubicBezTo>
                <a:cubicBezTo>
                  <a:pt x="273935" y="623405"/>
                  <a:pt x="257931" y="607400"/>
                  <a:pt x="257931" y="587657"/>
                </a:cubicBezTo>
                <a:cubicBezTo>
                  <a:pt x="257931" y="567914"/>
                  <a:pt x="273935" y="551910"/>
                  <a:pt x="293678" y="551910"/>
                </a:cubicBezTo>
                <a:close/>
                <a:moveTo>
                  <a:pt x="35747" y="551910"/>
                </a:moveTo>
                <a:cubicBezTo>
                  <a:pt x="55490" y="551910"/>
                  <a:pt x="71495" y="567914"/>
                  <a:pt x="71495" y="587657"/>
                </a:cubicBezTo>
                <a:cubicBezTo>
                  <a:pt x="71495" y="607400"/>
                  <a:pt x="55490" y="623405"/>
                  <a:pt x="35747" y="623405"/>
                </a:cubicBezTo>
                <a:cubicBezTo>
                  <a:pt x="16004" y="623405"/>
                  <a:pt x="0" y="607400"/>
                  <a:pt x="0" y="587657"/>
                </a:cubicBezTo>
                <a:cubicBezTo>
                  <a:pt x="0" y="567914"/>
                  <a:pt x="16004" y="551910"/>
                  <a:pt x="35747" y="551910"/>
                </a:cubicBezTo>
                <a:close/>
                <a:moveTo>
                  <a:pt x="809540" y="271692"/>
                </a:moveTo>
                <a:cubicBezTo>
                  <a:pt x="829283" y="271692"/>
                  <a:pt x="845288" y="287696"/>
                  <a:pt x="845288" y="307439"/>
                </a:cubicBezTo>
                <a:cubicBezTo>
                  <a:pt x="845288" y="327182"/>
                  <a:pt x="829283" y="343186"/>
                  <a:pt x="809540" y="343186"/>
                </a:cubicBezTo>
                <a:cubicBezTo>
                  <a:pt x="789797" y="343186"/>
                  <a:pt x="773793" y="327182"/>
                  <a:pt x="773793" y="307439"/>
                </a:cubicBezTo>
                <a:cubicBezTo>
                  <a:pt x="773793" y="287696"/>
                  <a:pt x="789797" y="271692"/>
                  <a:pt x="809540" y="271692"/>
                </a:cubicBezTo>
                <a:close/>
                <a:moveTo>
                  <a:pt x="551609" y="271692"/>
                </a:moveTo>
                <a:cubicBezTo>
                  <a:pt x="571352" y="271692"/>
                  <a:pt x="587357" y="287696"/>
                  <a:pt x="587357" y="307439"/>
                </a:cubicBezTo>
                <a:cubicBezTo>
                  <a:pt x="587357" y="327182"/>
                  <a:pt x="571352" y="343186"/>
                  <a:pt x="551609" y="343186"/>
                </a:cubicBezTo>
                <a:cubicBezTo>
                  <a:pt x="531866" y="343186"/>
                  <a:pt x="515862" y="327182"/>
                  <a:pt x="515862" y="307439"/>
                </a:cubicBezTo>
                <a:cubicBezTo>
                  <a:pt x="515862" y="287696"/>
                  <a:pt x="531866" y="271692"/>
                  <a:pt x="551609" y="271692"/>
                </a:cubicBezTo>
                <a:close/>
                <a:moveTo>
                  <a:pt x="293678" y="271692"/>
                </a:moveTo>
                <a:cubicBezTo>
                  <a:pt x="313421" y="271692"/>
                  <a:pt x="329426" y="287696"/>
                  <a:pt x="329426" y="307439"/>
                </a:cubicBezTo>
                <a:cubicBezTo>
                  <a:pt x="329426" y="327182"/>
                  <a:pt x="313421" y="343186"/>
                  <a:pt x="293678" y="343186"/>
                </a:cubicBezTo>
                <a:cubicBezTo>
                  <a:pt x="273935" y="343186"/>
                  <a:pt x="257931" y="327182"/>
                  <a:pt x="257931" y="307439"/>
                </a:cubicBezTo>
                <a:cubicBezTo>
                  <a:pt x="257931" y="287696"/>
                  <a:pt x="273935" y="271692"/>
                  <a:pt x="293678" y="271692"/>
                </a:cubicBezTo>
                <a:close/>
                <a:moveTo>
                  <a:pt x="35747" y="271692"/>
                </a:moveTo>
                <a:cubicBezTo>
                  <a:pt x="55490" y="271692"/>
                  <a:pt x="71495" y="287696"/>
                  <a:pt x="71495" y="307439"/>
                </a:cubicBezTo>
                <a:cubicBezTo>
                  <a:pt x="71495" y="327182"/>
                  <a:pt x="55490" y="343186"/>
                  <a:pt x="35747" y="343186"/>
                </a:cubicBezTo>
                <a:cubicBezTo>
                  <a:pt x="16004" y="343186"/>
                  <a:pt x="0" y="327182"/>
                  <a:pt x="0" y="307439"/>
                </a:cubicBezTo>
                <a:cubicBezTo>
                  <a:pt x="0" y="287696"/>
                  <a:pt x="16004" y="271692"/>
                  <a:pt x="35747" y="271692"/>
                </a:cubicBezTo>
                <a:close/>
                <a:moveTo>
                  <a:pt x="809540" y="0"/>
                </a:moveTo>
                <a:cubicBezTo>
                  <a:pt x="829283" y="0"/>
                  <a:pt x="845288" y="16004"/>
                  <a:pt x="845288" y="35747"/>
                </a:cubicBezTo>
                <a:cubicBezTo>
                  <a:pt x="845288" y="55490"/>
                  <a:pt x="829283" y="71495"/>
                  <a:pt x="809540" y="71495"/>
                </a:cubicBezTo>
                <a:cubicBezTo>
                  <a:pt x="789797" y="71495"/>
                  <a:pt x="773793" y="55490"/>
                  <a:pt x="773793" y="35747"/>
                </a:cubicBezTo>
                <a:cubicBezTo>
                  <a:pt x="773793" y="16004"/>
                  <a:pt x="789797" y="0"/>
                  <a:pt x="809540" y="0"/>
                </a:cubicBezTo>
                <a:close/>
                <a:moveTo>
                  <a:pt x="551609" y="0"/>
                </a:moveTo>
                <a:cubicBezTo>
                  <a:pt x="571352" y="0"/>
                  <a:pt x="587357" y="16004"/>
                  <a:pt x="587357" y="35747"/>
                </a:cubicBezTo>
                <a:cubicBezTo>
                  <a:pt x="587357" y="55490"/>
                  <a:pt x="571352" y="71495"/>
                  <a:pt x="551609" y="71495"/>
                </a:cubicBezTo>
                <a:cubicBezTo>
                  <a:pt x="531866" y="71495"/>
                  <a:pt x="515862" y="55490"/>
                  <a:pt x="515862" y="35747"/>
                </a:cubicBezTo>
                <a:cubicBezTo>
                  <a:pt x="515862" y="16004"/>
                  <a:pt x="531866" y="0"/>
                  <a:pt x="551609" y="0"/>
                </a:cubicBezTo>
                <a:close/>
                <a:moveTo>
                  <a:pt x="293678" y="0"/>
                </a:moveTo>
                <a:cubicBezTo>
                  <a:pt x="313421" y="0"/>
                  <a:pt x="329426" y="16004"/>
                  <a:pt x="329426" y="35747"/>
                </a:cubicBezTo>
                <a:cubicBezTo>
                  <a:pt x="329426" y="55490"/>
                  <a:pt x="313421" y="71495"/>
                  <a:pt x="293678" y="71495"/>
                </a:cubicBezTo>
                <a:cubicBezTo>
                  <a:pt x="273935" y="71495"/>
                  <a:pt x="257931" y="55490"/>
                  <a:pt x="257931" y="35747"/>
                </a:cubicBezTo>
                <a:cubicBezTo>
                  <a:pt x="257931" y="16004"/>
                  <a:pt x="273935" y="0"/>
                  <a:pt x="293678" y="0"/>
                </a:cubicBezTo>
                <a:close/>
                <a:moveTo>
                  <a:pt x="35747" y="0"/>
                </a:moveTo>
                <a:cubicBezTo>
                  <a:pt x="55490" y="0"/>
                  <a:pt x="71495" y="16004"/>
                  <a:pt x="71495" y="35747"/>
                </a:cubicBezTo>
                <a:cubicBezTo>
                  <a:pt x="71495" y="55490"/>
                  <a:pt x="55490" y="71495"/>
                  <a:pt x="35747" y="71495"/>
                </a:cubicBezTo>
                <a:cubicBezTo>
                  <a:pt x="16004" y="71495"/>
                  <a:pt x="0" y="55490"/>
                  <a:pt x="0" y="35747"/>
                </a:cubicBezTo>
                <a:cubicBezTo>
                  <a:pt x="0" y="16004"/>
                  <a:pt x="16004" y="0"/>
                  <a:pt x="357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A229B-A645-ED44-BDF8-44967D730923}"/>
              </a:ext>
            </a:extLst>
          </p:cNvPr>
          <p:cNvSpPr txBox="1"/>
          <p:nvPr/>
        </p:nvSpPr>
        <p:spPr>
          <a:xfrm>
            <a:off x="6344267" y="2221086"/>
            <a:ext cx="4916400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7DA6E1-B358-E84A-A6C4-2D1EF059B119}"/>
              </a:ext>
            </a:extLst>
          </p:cNvPr>
          <p:cNvSpPr txBox="1"/>
          <p:nvPr/>
        </p:nvSpPr>
        <p:spPr>
          <a:xfrm>
            <a:off x="6344267" y="749083"/>
            <a:ext cx="4916400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400" b="1" dirty="0">
                <a:ln w="19050">
                  <a:noFill/>
                </a:ln>
                <a:latin typeface="+mj-lt"/>
              </a:rPr>
              <a:t>t1</a:t>
            </a:r>
            <a:endParaRPr lang="id-ID" sz="4400" b="1" dirty="0">
              <a:ln w="19050">
                <a:noFill/>
              </a:ln>
              <a:latin typeface="+mj-l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B59BD8-20DF-174C-99E8-8A82B873AB46}"/>
              </a:ext>
            </a:extLst>
          </p:cNvPr>
          <p:cNvCxnSpPr>
            <a:cxnSpLocks/>
          </p:cNvCxnSpPr>
          <p:nvPr/>
        </p:nvCxnSpPr>
        <p:spPr>
          <a:xfrm>
            <a:off x="6448975" y="2041598"/>
            <a:ext cx="1153506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873535-7077-A940-9656-C6A5EAE3E178}"/>
              </a:ext>
            </a:extLst>
          </p:cNvPr>
          <p:cNvSpPr txBox="1"/>
          <p:nvPr/>
        </p:nvSpPr>
        <p:spPr>
          <a:xfrm>
            <a:off x="6344267" y="1525573"/>
            <a:ext cx="432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9050">
                  <a:noFill/>
                </a:ln>
                <a:latin typeface="+mj-lt"/>
              </a:rPr>
              <a:t>t2</a:t>
            </a:r>
            <a:endParaRPr lang="id-ID" sz="1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718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9">
      <a:dk1>
        <a:srgbClr val="2B2B2B"/>
      </a:dk1>
      <a:lt1>
        <a:srgbClr val="FFFFFF"/>
      </a:lt1>
      <a:dk2>
        <a:srgbClr val="2B2B2B"/>
      </a:dk2>
      <a:lt2>
        <a:srgbClr val="FFFFFF"/>
      </a:lt2>
      <a:accent1>
        <a:srgbClr val="FF4343"/>
      </a:accent1>
      <a:accent2>
        <a:srgbClr val="FA891E"/>
      </a:accent2>
      <a:accent3>
        <a:srgbClr val="FF7427"/>
      </a:accent3>
      <a:accent4>
        <a:srgbClr val="F15131"/>
      </a:accent4>
      <a:accent5>
        <a:srgbClr val="F42D3A"/>
      </a:accent5>
      <a:accent6>
        <a:srgbClr val="CE174A"/>
      </a:accent6>
      <a:hlink>
        <a:srgbClr val="5B9BD5"/>
      </a:hlink>
      <a:folHlink>
        <a:srgbClr val="70AD47"/>
      </a:folHlink>
    </a:clrScheme>
    <a:fontScheme name="Custom 6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97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Lato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Ilija Kupresanin</cp:lastModifiedBy>
  <cp:revision>444</cp:revision>
  <dcterms:created xsi:type="dcterms:W3CDTF">2019-09-10T04:46:41Z</dcterms:created>
  <dcterms:modified xsi:type="dcterms:W3CDTF">2022-02-27T23:45:02Z</dcterms:modified>
</cp:coreProperties>
</file>