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handoutMasterIdLst>
    <p:handoutMasterId r:id="rId22"/>
  </p:handoutMasterIdLst>
  <p:sldIdLst>
    <p:sldId id="286" r:id="rId2"/>
    <p:sldId id="258" r:id="rId3"/>
    <p:sldId id="269" r:id="rId4"/>
    <p:sldId id="257" r:id="rId5"/>
    <p:sldId id="262" r:id="rId6"/>
    <p:sldId id="263" r:id="rId7"/>
    <p:sldId id="266" r:id="rId8"/>
    <p:sldId id="273" r:id="rId9"/>
    <p:sldId id="264" r:id="rId10"/>
    <p:sldId id="268" r:id="rId11"/>
    <p:sldId id="272" r:id="rId12"/>
    <p:sldId id="276" r:id="rId13"/>
    <p:sldId id="277" r:id="rId14"/>
    <p:sldId id="274" r:id="rId15"/>
    <p:sldId id="280" r:id="rId16"/>
    <p:sldId id="287" r:id="rId17"/>
    <p:sldId id="288" r:id="rId18"/>
    <p:sldId id="289" r:id="rId19"/>
    <p:sldId id="290" r:id="rId20"/>
    <p:sldId id="285" r:id="rId21"/>
  </p:sldIdLst>
  <p:sldSz cx="9144000" cy="5143500" type="screen16x9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6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8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34D7B3-597E-8C46-999C-48FB77EDE1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B7977-DF3B-8C44-BC9D-50D034349C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DA618E-4256-6441-96CB-CAAAF6B36B1A}" type="datetimeFigureOut">
              <a:rPr lang="en-ID"/>
              <a:pPr>
                <a:defRPr/>
              </a:pPr>
              <a:t>28/02/22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5724B-B877-5C4D-97B7-8602A99769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4A39-1F79-3D4D-968D-565D59C476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9BAD498-6041-2440-836E-93D39E73D2E6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3E1B-C055-E444-A9A9-F0F9BDE1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D915B-DD03-DF4D-BEC7-38028EBCC3DD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AD88-6C44-CA42-AF14-1D04D12D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3C55-F4E7-6643-A813-75832E4C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FC91F-70E4-1B4C-8B5D-BCCED7EAB3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0BBCE-FE49-9649-A5E5-8A597D3E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E4B2-CAAB-5744-833F-C0DB8D2D57B1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ACA2-007C-1747-945C-9975812B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AD2C5-4D02-EC46-85FF-EA5FA18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B8BD-8B80-034D-98A2-515CA0FE9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1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D18EA-3951-0045-A6AC-1213F5CC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716FE-56A2-8848-8874-65F278089CDF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97878-E60F-B842-A51D-DB77C3CE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39D34-F477-8447-B983-4EFC8FBA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24B00-1CFD-2643-A401-57EA0DD60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0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3025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37AA89-7223-F14F-A852-1AFC52AA5A01}"/>
              </a:ext>
            </a:extLst>
          </p:cNvPr>
          <p:cNvSpPr/>
          <p:nvPr userDrawn="1"/>
        </p:nvSpPr>
        <p:spPr>
          <a:xfrm>
            <a:off x="6761163" y="1527175"/>
            <a:ext cx="1895475" cy="36163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3176517" cy="4657298"/>
          </a:xfrm>
          <a:custGeom>
            <a:avLst/>
            <a:gdLst>
              <a:gd name="connsiteX0" fmla="*/ 0 w 2098656"/>
              <a:gd name="connsiteY0" fmla="*/ 0 h 4879610"/>
              <a:gd name="connsiteX1" fmla="*/ 2098656 w 2098656"/>
              <a:gd name="connsiteY1" fmla="*/ 0 h 4879610"/>
              <a:gd name="connsiteX2" fmla="*/ 2098656 w 2098656"/>
              <a:gd name="connsiteY2" fmla="*/ 4879610 h 4879610"/>
              <a:gd name="connsiteX3" fmla="*/ 0 w 2098656"/>
              <a:gd name="connsiteY3" fmla="*/ 4879610 h 487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8656" h="4879610">
                <a:moveTo>
                  <a:pt x="0" y="0"/>
                </a:moveTo>
                <a:lnTo>
                  <a:pt x="2098656" y="0"/>
                </a:lnTo>
                <a:lnTo>
                  <a:pt x="2098656" y="4879610"/>
                </a:lnTo>
                <a:lnTo>
                  <a:pt x="0" y="4879610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838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BA698-1A9B-8D47-9965-66893358F7B4}"/>
              </a:ext>
            </a:extLst>
          </p:cNvPr>
          <p:cNvSpPr/>
          <p:nvPr userDrawn="1"/>
        </p:nvSpPr>
        <p:spPr>
          <a:xfrm>
            <a:off x="2443163" y="-12700"/>
            <a:ext cx="2235200" cy="25844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1489242"/>
            <a:ext cx="3963336" cy="2676738"/>
          </a:xfrm>
          <a:custGeom>
            <a:avLst/>
            <a:gdLst>
              <a:gd name="connsiteX0" fmla="*/ 0 w 5284448"/>
              <a:gd name="connsiteY0" fmla="*/ 0 h 4356847"/>
              <a:gd name="connsiteX1" fmla="*/ 5284448 w 5284448"/>
              <a:gd name="connsiteY1" fmla="*/ 0 h 4356847"/>
              <a:gd name="connsiteX2" fmla="*/ 5284448 w 5284448"/>
              <a:gd name="connsiteY2" fmla="*/ 4356847 h 4356847"/>
              <a:gd name="connsiteX3" fmla="*/ 0 w 5284448"/>
              <a:gd name="connsiteY3" fmla="*/ 4356847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84448" h="4356847">
                <a:moveTo>
                  <a:pt x="0" y="0"/>
                </a:moveTo>
                <a:lnTo>
                  <a:pt x="5284448" y="0"/>
                </a:lnTo>
                <a:lnTo>
                  <a:pt x="5284448" y="4356847"/>
                </a:lnTo>
                <a:lnTo>
                  <a:pt x="0" y="435684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63740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104AD2-A8C8-2E40-AF36-164FA7E940CD}"/>
              </a:ext>
            </a:extLst>
          </p:cNvPr>
          <p:cNvSpPr/>
          <p:nvPr userDrawn="1"/>
        </p:nvSpPr>
        <p:spPr>
          <a:xfrm>
            <a:off x="0" y="0"/>
            <a:ext cx="2327275" cy="31273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013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793604" y="948885"/>
            <a:ext cx="3217288" cy="4194616"/>
          </a:xfrm>
          <a:custGeom>
            <a:avLst/>
            <a:gdLst>
              <a:gd name="connsiteX0" fmla="*/ 0 w 4289717"/>
              <a:gd name="connsiteY0" fmla="*/ 0 h 5592821"/>
              <a:gd name="connsiteX1" fmla="*/ 4289717 w 4289717"/>
              <a:gd name="connsiteY1" fmla="*/ 0 h 5592821"/>
              <a:gd name="connsiteX2" fmla="*/ 4289717 w 4289717"/>
              <a:gd name="connsiteY2" fmla="*/ 5592821 h 5592821"/>
              <a:gd name="connsiteX3" fmla="*/ 0 w 4289717"/>
              <a:gd name="connsiteY3" fmla="*/ 5592821 h 5592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9717" h="5592821">
                <a:moveTo>
                  <a:pt x="0" y="0"/>
                </a:moveTo>
                <a:lnTo>
                  <a:pt x="4289717" y="0"/>
                </a:lnTo>
                <a:lnTo>
                  <a:pt x="4289717" y="5592821"/>
                </a:lnTo>
                <a:lnTo>
                  <a:pt x="0" y="5592821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3408482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5A81A5-BB3C-4744-BBA4-27CA3404DD8A}"/>
              </a:ext>
            </a:extLst>
          </p:cNvPr>
          <p:cNvSpPr/>
          <p:nvPr userDrawn="1"/>
        </p:nvSpPr>
        <p:spPr>
          <a:xfrm>
            <a:off x="833438" y="1965325"/>
            <a:ext cx="2803525" cy="31781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795684" y="0"/>
            <a:ext cx="2803211" cy="4145507"/>
          </a:xfrm>
          <a:custGeom>
            <a:avLst/>
            <a:gdLst>
              <a:gd name="connsiteX0" fmla="*/ 0 w 3737614"/>
              <a:gd name="connsiteY0" fmla="*/ 0 h 5567082"/>
              <a:gd name="connsiteX1" fmla="*/ 3737614 w 3737614"/>
              <a:gd name="connsiteY1" fmla="*/ 0 h 5567082"/>
              <a:gd name="connsiteX2" fmla="*/ 3737614 w 3737614"/>
              <a:gd name="connsiteY2" fmla="*/ 5567082 h 5567082"/>
              <a:gd name="connsiteX3" fmla="*/ 0 w 3737614"/>
              <a:gd name="connsiteY3" fmla="*/ 5567082 h 556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614" h="5567082">
                <a:moveTo>
                  <a:pt x="0" y="0"/>
                </a:moveTo>
                <a:lnTo>
                  <a:pt x="3737614" y="0"/>
                </a:lnTo>
                <a:lnTo>
                  <a:pt x="3737614" y="5567082"/>
                </a:lnTo>
                <a:lnTo>
                  <a:pt x="0" y="556708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087203" y="2906973"/>
            <a:ext cx="3222577" cy="1874862"/>
          </a:xfrm>
          <a:custGeom>
            <a:avLst/>
            <a:gdLst>
              <a:gd name="connsiteX0" fmla="*/ 0 w 3737614"/>
              <a:gd name="connsiteY0" fmla="*/ 0 h 5567082"/>
              <a:gd name="connsiteX1" fmla="*/ 3737614 w 3737614"/>
              <a:gd name="connsiteY1" fmla="*/ 0 h 5567082"/>
              <a:gd name="connsiteX2" fmla="*/ 3737614 w 3737614"/>
              <a:gd name="connsiteY2" fmla="*/ 5567082 h 5567082"/>
              <a:gd name="connsiteX3" fmla="*/ 0 w 3737614"/>
              <a:gd name="connsiteY3" fmla="*/ 5567082 h 556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7614" h="5567082">
                <a:moveTo>
                  <a:pt x="0" y="0"/>
                </a:moveTo>
                <a:lnTo>
                  <a:pt x="3737614" y="0"/>
                </a:lnTo>
                <a:lnTo>
                  <a:pt x="3737614" y="5567082"/>
                </a:lnTo>
                <a:lnTo>
                  <a:pt x="0" y="556708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43851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4B42C-8284-8042-8531-A57C3EEE2A4B}"/>
              </a:ext>
            </a:extLst>
          </p:cNvPr>
          <p:cNvSpPr/>
          <p:nvPr userDrawn="1"/>
        </p:nvSpPr>
        <p:spPr>
          <a:xfrm>
            <a:off x="6423025" y="3511550"/>
            <a:ext cx="2720975" cy="1631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5099023" y="2571751"/>
            <a:ext cx="2720525" cy="1906280"/>
          </a:xfrm>
          <a:custGeom>
            <a:avLst/>
            <a:gdLst>
              <a:gd name="connsiteX0" fmla="*/ 0 w 3627366"/>
              <a:gd name="connsiteY0" fmla="*/ 0 h 2541707"/>
              <a:gd name="connsiteX1" fmla="*/ 3627366 w 3627366"/>
              <a:gd name="connsiteY1" fmla="*/ 0 h 2541707"/>
              <a:gd name="connsiteX2" fmla="*/ 3627366 w 3627366"/>
              <a:gd name="connsiteY2" fmla="*/ 2541707 h 2541707"/>
              <a:gd name="connsiteX3" fmla="*/ 0 w 3627366"/>
              <a:gd name="connsiteY3" fmla="*/ 2541707 h 2541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27366" h="2541707">
                <a:moveTo>
                  <a:pt x="0" y="0"/>
                </a:moveTo>
                <a:lnTo>
                  <a:pt x="3627366" y="0"/>
                </a:lnTo>
                <a:lnTo>
                  <a:pt x="3627366" y="2541707"/>
                </a:lnTo>
                <a:lnTo>
                  <a:pt x="0" y="254170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53795" y="935182"/>
            <a:ext cx="3718205" cy="2109355"/>
          </a:xfrm>
          <a:custGeom>
            <a:avLst/>
            <a:gdLst>
              <a:gd name="connsiteX0" fmla="*/ 0 w 4957606"/>
              <a:gd name="connsiteY0" fmla="*/ 0 h 2812473"/>
              <a:gd name="connsiteX1" fmla="*/ 4957606 w 4957606"/>
              <a:gd name="connsiteY1" fmla="*/ 0 h 2812473"/>
              <a:gd name="connsiteX2" fmla="*/ 4957606 w 4957606"/>
              <a:gd name="connsiteY2" fmla="*/ 2812473 h 2812473"/>
              <a:gd name="connsiteX3" fmla="*/ 0 w 4957606"/>
              <a:gd name="connsiteY3" fmla="*/ 2812473 h 281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7606" h="2812473">
                <a:moveTo>
                  <a:pt x="0" y="0"/>
                </a:moveTo>
                <a:lnTo>
                  <a:pt x="4957606" y="0"/>
                </a:lnTo>
                <a:lnTo>
                  <a:pt x="4957606" y="2812473"/>
                </a:lnTo>
                <a:lnTo>
                  <a:pt x="0" y="281247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1182078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148618" y="965783"/>
            <a:ext cx="3995383" cy="4177716"/>
          </a:xfrm>
          <a:custGeom>
            <a:avLst/>
            <a:gdLst>
              <a:gd name="connsiteX0" fmla="*/ 3589361 w 5327177"/>
              <a:gd name="connsiteY0" fmla="*/ 1 h 5570288"/>
              <a:gd name="connsiteX1" fmla="*/ 5327177 w 5327177"/>
              <a:gd name="connsiteY1" fmla="*/ 1 h 5570288"/>
              <a:gd name="connsiteX2" fmla="*/ 5327177 w 5327177"/>
              <a:gd name="connsiteY2" fmla="*/ 5570288 h 5570288"/>
              <a:gd name="connsiteX3" fmla="*/ 3589361 w 5327177"/>
              <a:gd name="connsiteY3" fmla="*/ 5570288 h 5570288"/>
              <a:gd name="connsiteX4" fmla="*/ 0 w 5327177"/>
              <a:gd name="connsiteY4" fmla="*/ 0 h 5570288"/>
              <a:gd name="connsiteX5" fmla="*/ 3487004 w 5327177"/>
              <a:gd name="connsiteY5" fmla="*/ 0 h 5570288"/>
              <a:gd name="connsiteX6" fmla="*/ 3487004 w 5327177"/>
              <a:gd name="connsiteY6" fmla="*/ 5570287 h 5570288"/>
              <a:gd name="connsiteX7" fmla="*/ 0 w 5327177"/>
              <a:gd name="connsiteY7" fmla="*/ 5570287 h 5570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27177" h="5570288">
                <a:moveTo>
                  <a:pt x="3589361" y="1"/>
                </a:moveTo>
                <a:lnTo>
                  <a:pt x="5327177" y="1"/>
                </a:lnTo>
                <a:lnTo>
                  <a:pt x="5327177" y="5570288"/>
                </a:lnTo>
                <a:lnTo>
                  <a:pt x="3589361" y="5570288"/>
                </a:lnTo>
                <a:close/>
                <a:moveTo>
                  <a:pt x="0" y="0"/>
                </a:moveTo>
                <a:lnTo>
                  <a:pt x="3487004" y="0"/>
                </a:lnTo>
                <a:lnTo>
                  <a:pt x="3487004" y="5570287"/>
                </a:lnTo>
                <a:lnTo>
                  <a:pt x="0" y="557028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0299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003107" y="2006221"/>
            <a:ext cx="2094332" cy="2726849"/>
          </a:xfrm>
          <a:custGeom>
            <a:avLst/>
            <a:gdLst>
              <a:gd name="connsiteX0" fmla="*/ 0 w 3325660"/>
              <a:gd name="connsiteY0" fmla="*/ 0 h 4356847"/>
              <a:gd name="connsiteX1" fmla="*/ 3325660 w 3325660"/>
              <a:gd name="connsiteY1" fmla="*/ 0 h 4356847"/>
              <a:gd name="connsiteX2" fmla="*/ 3325660 w 3325660"/>
              <a:gd name="connsiteY2" fmla="*/ 4356847 h 4356847"/>
              <a:gd name="connsiteX3" fmla="*/ 0 w 3325660"/>
              <a:gd name="connsiteY3" fmla="*/ 4356847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660" h="4356847">
                <a:moveTo>
                  <a:pt x="0" y="0"/>
                </a:moveTo>
                <a:lnTo>
                  <a:pt x="3325660" y="0"/>
                </a:lnTo>
                <a:lnTo>
                  <a:pt x="3325660" y="4356847"/>
                </a:lnTo>
                <a:lnTo>
                  <a:pt x="0" y="435684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" y="986402"/>
            <a:ext cx="2784143" cy="2575664"/>
          </a:xfrm>
          <a:custGeom>
            <a:avLst/>
            <a:gdLst>
              <a:gd name="connsiteX0" fmla="*/ 0 w 3325660"/>
              <a:gd name="connsiteY0" fmla="*/ 0 h 4356847"/>
              <a:gd name="connsiteX1" fmla="*/ 3325660 w 3325660"/>
              <a:gd name="connsiteY1" fmla="*/ 0 h 4356847"/>
              <a:gd name="connsiteX2" fmla="*/ 3325660 w 3325660"/>
              <a:gd name="connsiteY2" fmla="*/ 4356847 h 4356847"/>
              <a:gd name="connsiteX3" fmla="*/ 0 w 3325660"/>
              <a:gd name="connsiteY3" fmla="*/ 4356847 h 435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660" h="4356847">
                <a:moveTo>
                  <a:pt x="0" y="0"/>
                </a:moveTo>
                <a:lnTo>
                  <a:pt x="3325660" y="0"/>
                </a:lnTo>
                <a:lnTo>
                  <a:pt x="3325660" y="4356847"/>
                </a:lnTo>
                <a:lnTo>
                  <a:pt x="0" y="4356847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850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5B5AF-FB42-F34A-9AA5-55C6DB21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7AF3B-D48C-7646-82E8-03885534032A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AA53-23F0-CE4D-A5D0-CFD418CA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251E-6BF6-7F40-A7C5-DE2E1C76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84EB7-608A-E74E-B7A8-E1A0439213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28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253295-FC8B-D34B-85DE-D2F84DA5FD4B}"/>
              </a:ext>
            </a:extLst>
          </p:cNvPr>
          <p:cNvSpPr/>
          <p:nvPr userDrawn="1"/>
        </p:nvSpPr>
        <p:spPr>
          <a:xfrm>
            <a:off x="3930650" y="0"/>
            <a:ext cx="2320925" cy="21701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090774" y="966389"/>
            <a:ext cx="3255778" cy="3802156"/>
          </a:xfrm>
          <a:custGeom>
            <a:avLst/>
            <a:gdLst>
              <a:gd name="connsiteX0" fmla="*/ 0 w 4341037"/>
              <a:gd name="connsiteY0" fmla="*/ 0 h 5069541"/>
              <a:gd name="connsiteX1" fmla="*/ 4341037 w 4341037"/>
              <a:gd name="connsiteY1" fmla="*/ 0 h 5069541"/>
              <a:gd name="connsiteX2" fmla="*/ 4341037 w 4341037"/>
              <a:gd name="connsiteY2" fmla="*/ 5069541 h 5069541"/>
              <a:gd name="connsiteX3" fmla="*/ 0 w 4341037"/>
              <a:gd name="connsiteY3" fmla="*/ 5069541 h 506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1037" h="5069541">
                <a:moveTo>
                  <a:pt x="0" y="0"/>
                </a:moveTo>
                <a:lnTo>
                  <a:pt x="4341037" y="0"/>
                </a:lnTo>
                <a:lnTo>
                  <a:pt x="4341037" y="5069541"/>
                </a:lnTo>
                <a:lnTo>
                  <a:pt x="0" y="5069541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5535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76235D-B1BF-944B-8408-D2DF20300FAA}"/>
              </a:ext>
            </a:extLst>
          </p:cNvPr>
          <p:cNvSpPr/>
          <p:nvPr userDrawn="1"/>
        </p:nvSpPr>
        <p:spPr>
          <a:xfrm>
            <a:off x="5407025" y="0"/>
            <a:ext cx="2141538" cy="34258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-1" y="981319"/>
            <a:ext cx="7759620" cy="2008594"/>
          </a:xfrm>
          <a:custGeom>
            <a:avLst/>
            <a:gdLst>
              <a:gd name="connsiteX0" fmla="*/ 5235667 w 10346160"/>
              <a:gd name="connsiteY0" fmla="*/ 0 h 2678125"/>
              <a:gd name="connsiteX1" fmla="*/ 10346160 w 10346160"/>
              <a:gd name="connsiteY1" fmla="*/ 0 h 2678125"/>
              <a:gd name="connsiteX2" fmla="*/ 10346160 w 10346160"/>
              <a:gd name="connsiteY2" fmla="*/ 2678125 h 2678125"/>
              <a:gd name="connsiteX3" fmla="*/ 5235667 w 10346160"/>
              <a:gd name="connsiteY3" fmla="*/ 2678125 h 2678125"/>
              <a:gd name="connsiteX4" fmla="*/ 0 w 10346160"/>
              <a:gd name="connsiteY4" fmla="*/ 0 h 2678125"/>
              <a:gd name="connsiteX5" fmla="*/ 5110493 w 10346160"/>
              <a:gd name="connsiteY5" fmla="*/ 0 h 2678125"/>
              <a:gd name="connsiteX6" fmla="*/ 5110493 w 10346160"/>
              <a:gd name="connsiteY6" fmla="*/ 2678125 h 2678125"/>
              <a:gd name="connsiteX7" fmla="*/ 0 w 10346160"/>
              <a:gd name="connsiteY7" fmla="*/ 2678125 h 267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46160" h="2678125">
                <a:moveTo>
                  <a:pt x="5235667" y="0"/>
                </a:moveTo>
                <a:lnTo>
                  <a:pt x="10346160" y="0"/>
                </a:lnTo>
                <a:lnTo>
                  <a:pt x="10346160" y="2678125"/>
                </a:lnTo>
                <a:lnTo>
                  <a:pt x="5235667" y="2678125"/>
                </a:lnTo>
                <a:close/>
                <a:moveTo>
                  <a:pt x="0" y="0"/>
                </a:moveTo>
                <a:lnTo>
                  <a:pt x="5110493" y="0"/>
                </a:lnTo>
                <a:lnTo>
                  <a:pt x="5110493" y="2678125"/>
                </a:lnTo>
                <a:lnTo>
                  <a:pt x="0" y="2678125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3434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7E31B7-6403-1642-BA69-8C3D22DB7BAE}"/>
              </a:ext>
            </a:extLst>
          </p:cNvPr>
          <p:cNvSpPr/>
          <p:nvPr userDrawn="1"/>
        </p:nvSpPr>
        <p:spPr>
          <a:xfrm>
            <a:off x="0" y="3983038"/>
            <a:ext cx="3019425" cy="1160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61866" y="1463722"/>
            <a:ext cx="3810134" cy="3239306"/>
          </a:xfrm>
          <a:custGeom>
            <a:avLst/>
            <a:gdLst>
              <a:gd name="connsiteX0" fmla="*/ 0 w 4394284"/>
              <a:gd name="connsiteY0" fmla="*/ 0 h 2944004"/>
              <a:gd name="connsiteX1" fmla="*/ 4394284 w 4394284"/>
              <a:gd name="connsiteY1" fmla="*/ 0 h 2944004"/>
              <a:gd name="connsiteX2" fmla="*/ 4394284 w 4394284"/>
              <a:gd name="connsiteY2" fmla="*/ 2944004 h 2944004"/>
              <a:gd name="connsiteX3" fmla="*/ 0 w 4394284"/>
              <a:gd name="connsiteY3" fmla="*/ 2944004 h 29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4284" h="2944004">
                <a:moveTo>
                  <a:pt x="0" y="0"/>
                </a:moveTo>
                <a:lnTo>
                  <a:pt x="4394284" y="0"/>
                </a:lnTo>
                <a:lnTo>
                  <a:pt x="4394284" y="2944004"/>
                </a:lnTo>
                <a:lnTo>
                  <a:pt x="0" y="294400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101508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95232" y="829102"/>
            <a:ext cx="2804615" cy="3858905"/>
          </a:xfrm>
          <a:custGeom>
            <a:avLst/>
            <a:gdLst>
              <a:gd name="connsiteX0" fmla="*/ 0 w 3530373"/>
              <a:gd name="connsiteY0" fmla="*/ 0 h 5432612"/>
              <a:gd name="connsiteX1" fmla="*/ 3530373 w 3530373"/>
              <a:gd name="connsiteY1" fmla="*/ 0 h 5432612"/>
              <a:gd name="connsiteX2" fmla="*/ 3530373 w 3530373"/>
              <a:gd name="connsiteY2" fmla="*/ 5432612 h 5432612"/>
              <a:gd name="connsiteX3" fmla="*/ 0 w 3530373"/>
              <a:gd name="connsiteY3" fmla="*/ 5432612 h 543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0373" h="5432612">
                <a:moveTo>
                  <a:pt x="0" y="0"/>
                </a:moveTo>
                <a:lnTo>
                  <a:pt x="3530373" y="0"/>
                </a:lnTo>
                <a:lnTo>
                  <a:pt x="3530373" y="5432612"/>
                </a:lnTo>
                <a:lnTo>
                  <a:pt x="0" y="543261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90808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6289B0-AB42-C742-9A3B-277C091F631E}"/>
              </a:ext>
            </a:extLst>
          </p:cNvPr>
          <p:cNvSpPr/>
          <p:nvPr userDrawn="1"/>
        </p:nvSpPr>
        <p:spPr>
          <a:xfrm>
            <a:off x="0" y="4183063"/>
            <a:ext cx="3960813" cy="960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558051" y="2558946"/>
            <a:ext cx="3607425" cy="2230419"/>
          </a:xfrm>
          <a:custGeom>
            <a:avLst/>
            <a:gdLst>
              <a:gd name="connsiteX0" fmla="*/ 0 w 8189259"/>
              <a:gd name="connsiteY0" fmla="*/ 0 h 2973892"/>
              <a:gd name="connsiteX1" fmla="*/ 8189259 w 8189259"/>
              <a:gd name="connsiteY1" fmla="*/ 0 h 2973892"/>
              <a:gd name="connsiteX2" fmla="*/ 8189259 w 8189259"/>
              <a:gd name="connsiteY2" fmla="*/ 2973892 h 2973892"/>
              <a:gd name="connsiteX3" fmla="*/ 0 w 8189259"/>
              <a:gd name="connsiteY3" fmla="*/ 2973892 h 29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9259" h="2973892">
                <a:moveTo>
                  <a:pt x="0" y="0"/>
                </a:moveTo>
                <a:lnTo>
                  <a:pt x="8189259" y="0"/>
                </a:lnTo>
                <a:lnTo>
                  <a:pt x="8189259" y="2973892"/>
                </a:lnTo>
                <a:lnTo>
                  <a:pt x="0" y="297389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425889" y="2558946"/>
            <a:ext cx="2963774" cy="2230419"/>
          </a:xfrm>
          <a:custGeom>
            <a:avLst/>
            <a:gdLst>
              <a:gd name="connsiteX0" fmla="*/ 0 w 8189259"/>
              <a:gd name="connsiteY0" fmla="*/ 0 h 2973892"/>
              <a:gd name="connsiteX1" fmla="*/ 8189259 w 8189259"/>
              <a:gd name="connsiteY1" fmla="*/ 0 h 2973892"/>
              <a:gd name="connsiteX2" fmla="*/ 8189259 w 8189259"/>
              <a:gd name="connsiteY2" fmla="*/ 2973892 h 2973892"/>
              <a:gd name="connsiteX3" fmla="*/ 0 w 8189259"/>
              <a:gd name="connsiteY3" fmla="*/ 2973892 h 2973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9259" h="2973892">
                <a:moveTo>
                  <a:pt x="0" y="0"/>
                </a:moveTo>
                <a:lnTo>
                  <a:pt x="8189259" y="0"/>
                </a:lnTo>
                <a:lnTo>
                  <a:pt x="8189259" y="2973892"/>
                </a:lnTo>
                <a:lnTo>
                  <a:pt x="0" y="2973892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199608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1AA56-3068-434F-9284-A5A16658DE4B}"/>
              </a:ext>
            </a:extLst>
          </p:cNvPr>
          <p:cNvSpPr/>
          <p:nvPr userDrawn="1"/>
        </p:nvSpPr>
        <p:spPr>
          <a:xfrm>
            <a:off x="0" y="3983038"/>
            <a:ext cx="2800350" cy="1160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01825" y="2950663"/>
            <a:ext cx="2537661" cy="1702172"/>
          </a:xfrm>
          <a:custGeom>
            <a:avLst/>
            <a:gdLst>
              <a:gd name="connsiteX0" fmla="*/ 0 w 3383548"/>
              <a:gd name="connsiteY0" fmla="*/ 0 h 2269563"/>
              <a:gd name="connsiteX1" fmla="*/ 3383548 w 3383548"/>
              <a:gd name="connsiteY1" fmla="*/ 0 h 2269563"/>
              <a:gd name="connsiteX2" fmla="*/ 3383548 w 3383548"/>
              <a:gd name="connsiteY2" fmla="*/ 2269563 h 2269563"/>
              <a:gd name="connsiteX3" fmla="*/ 0 w 3383548"/>
              <a:gd name="connsiteY3" fmla="*/ 2269563 h 226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548" h="2269563">
                <a:moveTo>
                  <a:pt x="0" y="0"/>
                </a:moveTo>
                <a:lnTo>
                  <a:pt x="3383548" y="0"/>
                </a:lnTo>
                <a:lnTo>
                  <a:pt x="3383548" y="2269563"/>
                </a:lnTo>
                <a:lnTo>
                  <a:pt x="0" y="226956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3418131" y="2950663"/>
            <a:ext cx="2537661" cy="1702172"/>
          </a:xfrm>
          <a:custGeom>
            <a:avLst/>
            <a:gdLst>
              <a:gd name="connsiteX0" fmla="*/ 0 w 3383548"/>
              <a:gd name="connsiteY0" fmla="*/ 0 h 2269563"/>
              <a:gd name="connsiteX1" fmla="*/ 3383548 w 3383548"/>
              <a:gd name="connsiteY1" fmla="*/ 0 h 2269563"/>
              <a:gd name="connsiteX2" fmla="*/ 3383548 w 3383548"/>
              <a:gd name="connsiteY2" fmla="*/ 2269563 h 2269563"/>
              <a:gd name="connsiteX3" fmla="*/ 0 w 3383548"/>
              <a:gd name="connsiteY3" fmla="*/ 2269563 h 226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548" h="2269563">
                <a:moveTo>
                  <a:pt x="0" y="0"/>
                </a:moveTo>
                <a:lnTo>
                  <a:pt x="3383548" y="0"/>
                </a:lnTo>
                <a:lnTo>
                  <a:pt x="3383548" y="2269563"/>
                </a:lnTo>
                <a:lnTo>
                  <a:pt x="0" y="226956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134437" y="2950662"/>
            <a:ext cx="2356126" cy="1702172"/>
          </a:xfrm>
          <a:custGeom>
            <a:avLst/>
            <a:gdLst>
              <a:gd name="connsiteX0" fmla="*/ 0 w 3141501"/>
              <a:gd name="connsiteY0" fmla="*/ 0 h 2269563"/>
              <a:gd name="connsiteX1" fmla="*/ 3141501 w 3141501"/>
              <a:gd name="connsiteY1" fmla="*/ 0 h 2269563"/>
              <a:gd name="connsiteX2" fmla="*/ 3141501 w 3141501"/>
              <a:gd name="connsiteY2" fmla="*/ 2269563 h 2269563"/>
              <a:gd name="connsiteX3" fmla="*/ 0 w 3141501"/>
              <a:gd name="connsiteY3" fmla="*/ 2269563 h 2269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1501" h="2269563">
                <a:moveTo>
                  <a:pt x="0" y="0"/>
                </a:moveTo>
                <a:lnTo>
                  <a:pt x="3141501" y="0"/>
                </a:lnTo>
                <a:lnTo>
                  <a:pt x="3141501" y="2269563"/>
                </a:lnTo>
                <a:lnTo>
                  <a:pt x="0" y="2269563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15935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FCA7245-45CA-4F49-AD21-CB0CB8C4C694}"/>
              </a:ext>
            </a:extLst>
          </p:cNvPr>
          <p:cNvSpPr/>
          <p:nvPr userDrawn="1"/>
        </p:nvSpPr>
        <p:spPr>
          <a:xfrm>
            <a:off x="6343650" y="687388"/>
            <a:ext cx="2800350" cy="11604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142244" y="1394471"/>
            <a:ext cx="3306601" cy="3749029"/>
          </a:xfrm>
          <a:custGeom>
            <a:avLst/>
            <a:gdLst>
              <a:gd name="connsiteX0" fmla="*/ 0 w 4408801"/>
              <a:gd name="connsiteY0" fmla="*/ 0 h 2944004"/>
              <a:gd name="connsiteX1" fmla="*/ 4408801 w 4408801"/>
              <a:gd name="connsiteY1" fmla="*/ 0 h 2944004"/>
              <a:gd name="connsiteX2" fmla="*/ 4408801 w 4408801"/>
              <a:gd name="connsiteY2" fmla="*/ 2944004 h 2944004"/>
              <a:gd name="connsiteX3" fmla="*/ 0 w 4408801"/>
              <a:gd name="connsiteY3" fmla="*/ 2944004 h 294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8801" h="2944004">
                <a:moveTo>
                  <a:pt x="0" y="0"/>
                </a:moveTo>
                <a:lnTo>
                  <a:pt x="4408801" y="0"/>
                </a:lnTo>
                <a:lnTo>
                  <a:pt x="4408801" y="2944004"/>
                </a:lnTo>
                <a:lnTo>
                  <a:pt x="0" y="2944004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96321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042064" y="935182"/>
            <a:ext cx="3179618" cy="4208318"/>
          </a:xfrm>
          <a:custGeom>
            <a:avLst/>
            <a:gdLst>
              <a:gd name="connsiteX0" fmla="*/ 0 w 4239491"/>
              <a:gd name="connsiteY0" fmla="*/ 0 h 5611091"/>
              <a:gd name="connsiteX1" fmla="*/ 4239491 w 4239491"/>
              <a:gd name="connsiteY1" fmla="*/ 0 h 5611091"/>
              <a:gd name="connsiteX2" fmla="*/ 4239491 w 4239491"/>
              <a:gd name="connsiteY2" fmla="*/ 5611091 h 5611091"/>
              <a:gd name="connsiteX3" fmla="*/ 0 w 4239491"/>
              <a:gd name="connsiteY3" fmla="*/ 5611091 h 561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5611091">
                <a:moveTo>
                  <a:pt x="0" y="0"/>
                </a:moveTo>
                <a:lnTo>
                  <a:pt x="4239491" y="0"/>
                </a:lnTo>
                <a:lnTo>
                  <a:pt x="4239491" y="5611091"/>
                </a:lnTo>
                <a:lnTo>
                  <a:pt x="0" y="5611091"/>
                </a:lnTo>
                <a:close/>
              </a:path>
            </a:pathLst>
          </a:custGeom>
        </p:spPr>
        <p:txBody>
          <a:bodyPr rtlCol="0">
            <a:noAutofit/>
          </a:bodyPr>
          <a:lstStyle/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15599795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rtlCol="0">
            <a:normAutofit/>
          </a:bodyPr>
          <a:lstStyle/>
          <a:p>
            <a:pPr lvl="0"/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65405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CA33-71A7-6D40-A73A-8710CB2A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C2C4A-392D-8A45-AA13-5F2204233628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CA0C3-B14F-154A-8E27-EEDEF92C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921C-B382-724F-AF53-D0F0C2A5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07ADF-6F00-CE49-A104-8A384366E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E5F8EA-3065-A84B-9E08-3565A8C6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C2F83-4FDB-7B40-B7B7-F54E56824BC7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431452D-85F7-054C-910C-3067130D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FAA0C-81DA-F34E-A745-AF630A28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6B911-F8E2-E14E-B2A3-BD9193ABA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32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2D90EA-C4E6-714B-AC9B-D473C531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C2A12-B902-7D48-A35A-7BBEF6D87882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D0491D2-24B0-D44C-8222-85A4AB43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38F42-1A15-3347-8ACD-0455E1CC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4B4A7-1F99-B24D-A743-0D37B01FC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4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ABDB45E-8581-2F40-9B3A-D0B4AED3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9D9CE-784F-4843-9281-DDFC7A030105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B3DF9B-8383-2C47-B2D0-DA51B544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C6BACA-C5A4-1C40-8D66-B20EC5083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15CC2-338D-0B49-B06F-3AFF32BCE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B70154F-0B6B-6C40-B0C3-1649B10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C0478-0CAE-A442-BB96-D882F91DAA03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CC260-6364-C64F-BAF8-054BE147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A8E204-53A4-7949-ADA2-DE7B483B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FF1BE-723D-8748-B72E-1E671FD521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4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D5E909-0E95-F44D-A97F-2A0B0889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C59C-85A7-284B-83F3-B040756DA4FC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4FD7AD-07C7-3641-B7B1-15F9028C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84949C-66CE-D645-ACC9-7C08D638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1F7F6-C396-1B44-8EFF-97DAEB846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8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DE0760A-73A3-644D-AEAB-C3333AA7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9B6FF-EF44-1447-90CC-3FA5C09E4A72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C3FE04-6BE3-3941-B1C7-0496524C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C8D677-2D58-D14A-9B43-6D924750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50B89-45B3-AF4E-A46D-1B543063F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4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61FB75F-0FF0-1546-9D0B-22AC8DEF5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R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0401E26-ABBC-8942-ABB5-234577CA6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RS"/>
              <a:t>Click to edit Master text styles</a:t>
            </a:r>
          </a:p>
          <a:p>
            <a:pPr lvl="1"/>
            <a:r>
              <a:rPr lang="en-US" altLang="en-RS"/>
              <a:t>Second level</a:t>
            </a:r>
          </a:p>
          <a:p>
            <a:pPr lvl="2"/>
            <a:r>
              <a:rPr lang="en-US" altLang="en-RS"/>
              <a:t>Third level</a:t>
            </a:r>
          </a:p>
          <a:p>
            <a:pPr lvl="3"/>
            <a:r>
              <a:rPr lang="en-US" altLang="en-RS"/>
              <a:t>Fourth level</a:t>
            </a:r>
          </a:p>
          <a:p>
            <a:pPr lvl="4"/>
            <a:r>
              <a:rPr lang="en-US" altLang="en-R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D065-58A5-D14C-A8B9-FC4CD45B5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C0B7F02-1233-914F-807E-FA3B0C5BAA58}" type="datetimeFigureOut">
              <a:rPr lang="en-US"/>
              <a:pPr>
                <a:defRPr/>
              </a:pPr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04666-166F-9A49-9346-5440987F6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02B6A-DEB4-874E-B56A-A40B40690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8B77CE3-A7A1-B241-A1B3-B2D8CFAE09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  <p:sldLayoutId id="2147483839" r:id="rId21"/>
    <p:sldLayoutId id="2147483840" r:id="rId22"/>
    <p:sldLayoutId id="2147483841" r:id="rId23"/>
    <p:sldLayoutId id="2147483842" r:id="rId24"/>
    <p:sldLayoutId id="2147483843" r:id="rId25"/>
    <p:sldLayoutId id="2147483844" r:id="rId26"/>
    <p:sldLayoutId id="2147483845" r:id="rId27"/>
    <p:sldLayoutId id="2147483846" r:id="rId28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ebo" panose="020F05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42F3438-F65E-124C-8B38-D1DFA0C1D4E1}"/>
              </a:ext>
            </a:extLst>
          </p:cNvPr>
          <p:cNvSpPr/>
          <p:nvPr/>
        </p:nvSpPr>
        <p:spPr>
          <a:xfrm>
            <a:off x="6939757" y="1143412"/>
            <a:ext cx="1179512" cy="265112"/>
          </a:xfrm>
          <a:prstGeom prst="rect">
            <a:avLst/>
          </a:prstGeom>
          <a:solidFill>
            <a:schemeClr val="accent4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CBDA67-249B-E94F-A64A-62C83C2A4F49}"/>
              </a:ext>
            </a:extLst>
          </p:cNvPr>
          <p:cNvSpPr txBox="1"/>
          <p:nvPr/>
        </p:nvSpPr>
        <p:spPr>
          <a:xfrm>
            <a:off x="253998" y="2897188"/>
            <a:ext cx="8636002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dirty="0">
              <a:solidFill>
                <a:schemeClr val="bg1">
                  <a:lumMod val="50000"/>
                </a:schemeClr>
              </a:solidFill>
              <a:latin typeface="Heebo" pitchFamily="2" charset="-79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0E499-E01E-AB4D-95C5-0D7BE507A0FE}"/>
              </a:ext>
            </a:extLst>
          </p:cNvPr>
          <p:cNvSpPr txBox="1"/>
          <p:nvPr/>
        </p:nvSpPr>
        <p:spPr>
          <a:xfrm>
            <a:off x="7602538" y="298450"/>
            <a:ext cx="128746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COU</a:t>
            </a: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RSE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5605" name="Group 1">
            <a:extLst>
              <a:ext uri="{FF2B5EF4-FFF2-40B4-BE49-F238E27FC236}">
                <a16:creationId xmlns:a16="http://schemas.microsoft.com/office/drawing/2014/main" id="{DC2487E0-7E54-EE45-BA4F-E8467BF565BB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8" name="Rounded Rectangle 8">
              <a:extLst>
                <a:ext uri="{FF2B5EF4-FFF2-40B4-BE49-F238E27FC236}">
                  <a16:creationId xmlns:a16="http://schemas.microsoft.com/office/drawing/2014/main" id="{8D8FCD56-F5A6-3E4A-A5AB-3E49E61F7D67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9AB7B2-38E4-094B-A44C-468279520221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A432F215-11D1-1846-849D-D3E9F39AC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25606" name="Group 30">
            <a:extLst>
              <a:ext uri="{FF2B5EF4-FFF2-40B4-BE49-F238E27FC236}">
                <a16:creationId xmlns:a16="http://schemas.microsoft.com/office/drawing/2014/main" id="{90BBBA53-A6B0-2646-9164-7E259BC8C8E9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4557713"/>
            <a:ext cx="984250" cy="273050"/>
            <a:chOff x="8758075" y="2319118"/>
            <a:chExt cx="1311862" cy="363346"/>
          </a:xfrm>
        </p:grpSpPr>
        <p:sp>
          <p:nvSpPr>
            <p:cNvPr id="32" name="Rectangle 3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4A99039-80C1-2B45-817B-B64AFF538D3E}"/>
                </a:ext>
              </a:extLst>
            </p:cNvPr>
            <p:cNvSpPr/>
            <p:nvPr/>
          </p:nvSpPr>
          <p:spPr>
            <a:xfrm>
              <a:off x="8758075" y="2319118"/>
              <a:ext cx="1203951" cy="36334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50" dirty="0">
                  <a:solidFill>
                    <a:schemeClr val="accent3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Next</a:t>
              </a: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31E5210-D386-4545-9D4E-CC8648C30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1069" y="2405729"/>
              <a:ext cx="88868" cy="143648"/>
            </a:xfrm>
            <a:custGeom>
              <a:avLst/>
              <a:gdLst>
                <a:gd name="T0" fmla="*/ 23946 w 179"/>
                <a:gd name="T1" fmla="*/ 3985 h 294"/>
                <a:gd name="T2" fmla="*/ 23946 w 179"/>
                <a:gd name="T3" fmla="*/ 3985 h 294"/>
                <a:gd name="T4" fmla="*/ 74941 w 179"/>
                <a:gd name="T5" fmla="*/ 55347 h 294"/>
                <a:gd name="T6" fmla="*/ 78932 w 179"/>
                <a:gd name="T7" fmla="*/ 62874 h 294"/>
                <a:gd name="T8" fmla="*/ 74941 w 179"/>
                <a:gd name="T9" fmla="*/ 74828 h 294"/>
                <a:gd name="T10" fmla="*/ 23946 w 179"/>
                <a:gd name="T11" fmla="*/ 125747 h 294"/>
                <a:gd name="T12" fmla="*/ 3991 w 179"/>
                <a:gd name="T13" fmla="*/ 125747 h 294"/>
                <a:gd name="T14" fmla="*/ 3991 w 179"/>
                <a:gd name="T15" fmla="*/ 106265 h 294"/>
                <a:gd name="T16" fmla="*/ 47448 w 179"/>
                <a:gd name="T17" fmla="*/ 62874 h 294"/>
                <a:gd name="T18" fmla="*/ 3991 w 179"/>
                <a:gd name="T19" fmla="*/ 19482 h 294"/>
                <a:gd name="T20" fmla="*/ 3991 w 179"/>
                <a:gd name="T21" fmla="*/ 3985 h 294"/>
                <a:gd name="T22" fmla="*/ 23946 w 179"/>
                <a:gd name="T23" fmla="*/ 3985 h 2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79" h="294">
                  <a:moveTo>
                    <a:pt x="54" y="9"/>
                  </a:moveTo>
                  <a:lnTo>
                    <a:pt x="54" y="9"/>
                  </a:lnTo>
                  <a:cubicBezTo>
                    <a:pt x="62" y="18"/>
                    <a:pt x="169" y="125"/>
                    <a:pt x="169" y="125"/>
                  </a:cubicBezTo>
                  <a:cubicBezTo>
                    <a:pt x="169" y="134"/>
                    <a:pt x="178" y="142"/>
                    <a:pt x="178" y="142"/>
                  </a:cubicBezTo>
                  <a:cubicBezTo>
                    <a:pt x="178" y="151"/>
                    <a:pt x="169" y="160"/>
                    <a:pt x="169" y="169"/>
                  </a:cubicBezTo>
                  <a:cubicBezTo>
                    <a:pt x="169" y="169"/>
                    <a:pt x="62" y="275"/>
                    <a:pt x="54" y="284"/>
                  </a:cubicBezTo>
                  <a:cubicBezTo>
                    <a:pt x="44" y="293"/>
                    <a:pt x="27" y="293"/>
                    <a:pt x="9" y="284"/>
                  </a:cubicBezTo>
                  <a:cubicBezTo>
                    <a:pt x="0" y="275"/>
                    <a:pt x="0" y="257"/>
                    <a:pt x="9" y="240"/>
                  </a:cubicBezTo>
                  <a:cubicBezTo>
                    <a:pt x="107" y="142"/>
                    <a:pt x="107" y="142"/>
                    <a:pt x="107" y="142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0" y="36"/>
                    <a:pt x="0" y="18"/>
                    <a:pt x="9" y="9"/>
                  </a:cubicBezTo>
                  <a:cubicBezTo>
                    <a:pt x="27" y="0"/>
                    <a:pt x="44" y="0"/>
                    <a:pt x="54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solidFill>
                  <a:schemeClr val="bg1">
                    <a:lumMod val="50000"/>
                  </a:schemeClr>
                </a:solidFill>
                <a:latin typeface="+mn-lt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930ABE02-511D-AF40-B5AC-BC1D67BFDDBB}"/>
              </a:ext>
            </a:extLst>
          </p:cNvPr>
          <p:cNvSpPr/>
          <p:nvPr/>
        </p:nvSpPr>
        <p:spPr>
          <a:xfrm>
            <a:off x="246063" y="4395788"/>
            <a:ext cx="1635125" cy="2190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BFF43-B599-774D-B738-36EDF276B16B}"/>
              </a:ext>
            </a:extLst>
          </p:cNvPr>
          <p:cNvSpPr txBox="1"/>
          <p:nvPr/>
        </p:nvSpPr>
        <p:spPr>
          <a:xfrm>
            <a:off x="253997" y="1521573"/>
            <a:ext cx="86360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Open Sans" panose="020B0606030504020204" pitchFamily="34" charset="0"/>
              </a:rPr>
              <a:t>t1</a:t>
            </a:r>
            <a:endParaRPr lang="id-ID" sz="6000" b="1" dirty="0">
              <a:solidFill>
                <a:schemeClr val="accent4"/>
              </a:solidFill>
              <a:latin typeface="Heebo" pitchFamily="2" charset="-79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87FAEA2-6889-964B-BBFD-7A84EBACFCA1}"/>
              </a:ext>
            </a:extLst>
          </p:cNvPr>
          <p:cNvSpPr/>
          <p:nvPr/>
        </p:nvSpPr>
        <p:spPr>
          <a:xfrm>
            <a:off x="1670049" y="3709194"/>
            <a:ext cx="7186613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D38A3E-C39E-CE46-8E71-DDDA59101E0D}"/>
              </a:ext>
            </a:extLst>
          </p:cNvPr>
          <p:cNvSpPr txBox="1"/>
          <p:nvPr/>
        </p:nvSpPr>
        <p:spPr>
          <a:xfrm>
            <a:off x="287338" y="3476625"/>
            <a:ext cx="1131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10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65C639-26B0-D547-8ADE-A1A84723DB17}"/>
              </a:ext>
            </a:extLst>
          </p:cNvPr>
          <p:cNvSpPr txBox="1"/>
          <p:nvPr/>
        </p:nvSpPr>
        <p:spPr>
          <a:xfrm>
            <a:off x="768350" y="3894138"/>
            <a:ext cx="299878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4820" name="Group 30">
            <a:extLst>
              <a:ext uri="{FF2B5EF4-FFF2-40B4-BE49-F238E27FC236}">
                <a16:creationId xmlns:a16="http://schemas.microsoft.com/office/drawing/2014/main" id="{01E8186C-8211-F446-AC80-E77948BFE3BF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2" name="Rounded Rectangle 8">
              <a:extLst>
                <a:ext uri="{FF2B5EF4-FFF2-40B4-BE49-F238E27FC236}">
                  <a16:creationId xmlns:a16="http://schemas.microsoft.com/office/drawing/2014/main" id="{F086184C-AE03-E242-889E-C380C5669A1A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7C5681-1D6B-DB48-91D5-9B53ECCB77E0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CCE51BE0-B73E-2D4F-B103-5D4BE3672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339C358-1980-F74E-AC77-6C5C5ED7E3FD}"/>
              </a:ext>
            </a:extLst>
          </p:cNvPr>
          <p:cNvSpPr txBox="1"/>
          <p:nvPr/>
        </p:nvSpPr>
        <p:spPr>
          <a:xfrm>
            <a:off x="1684338" y="3477419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75016-9B9F-A449-8C3B-2CD9B852B23D}"/>
              </a:ext>
            </a:extLst>
          </p:cNvPr>
          <p:cNvSpPr/>
          <p:nvPr/>
        </p:nvSpPr>
        <p:spPr>
          <a:xfrm>
            <a:off x="-1" y="981319"/>
            <a:ext cx="3828586" cy="2008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D36B5A-C417-494B-A6B8-F1DA9183C343}"/>
              </a:ext>
            </a:extLst>
          </p:cNvPr>
          <p:cNvSpPr/>
          <p:nvPr/>
        </p:nvSpPr>
        <p:spPr>
          <a:xfrm>
            <a:off x="3931033" y="981319"/>
            <a:ext cx="3828586" cy="20085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296B345-801C-C14D-A581-77667F27CA2C}"/>
              </a:ext>
            </a:extLst>
          </p:cNvPr>
          <p:cNvSpPr/>
          <p:nvPr/>
        </p:nvSpPr>
        <p:spPr>
          <a:xfrm>
            <a:off x="5397499" y="1768475"/>
            <a:ext cx="334079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877D5F-891A-194E-A0E6-E034CF83CDA7}"/>
              </a:ext>
            </a:extLst>
          </p:cNvPr>
          <p:cNvSpPr txBox="1"/>
          <p:nvPr/>
        </p:nvSpPr>
        <p:spPr>
          <a:xfrm>
            <a:off x="4913313" y="427038"/>
            <a:ext cx="27955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11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58C89C-1C70-CD4B-992E-8B095D279BA6}"/>
              </a:ext>
            </a:extLst>
          </p:cNvPr>
          <p:cNvSpPr txBox="1"/>
          <p:nvPr/>
        </p:nvSpPr>
        <p:spPr>
          <a:xfrm>
            <a:off x="5394325" y="844550"/>
            <a:ext cx="2987675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5844" name="Group 34">
            <a:extLst>
              <a:ext uri="{FF2B5EF4-FFF2-40B4-BE49-F238E27FC236}">
                <a16:creationId xmlns:a16="http://schemas.microsoft.com/office/drawing/2014/main" id="{FC712DD6-851E-1D45-B973-41B20820380D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6" name="Rounded Rectangle 8">
              <a:extLst>
                <a:ext uri="{FF2B5EF4-FFF2-40B4-BE49-F238E27FC236}">
                  <a16:creationId xmlns:a16="http://schemas.microsoft.com/office/drawing/2014/main" id="{BE5E8358-4106-4C4E-8200-01455D9C401A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B7028A-18EC-544E-908C-66A115E36B9F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9448BF76-D5E0-9F49-896A-0CE0C8B2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66D2B0D-B4CF-E54F-A370-F366799908F1}"/>
              </a:ext>
            </a:extLst>
          </p:cNvPr>
          <p:cNvSpPr txBox="1"/>
          <p:nvPr/>
        </p:nvSpPr>
        <p:spPr>
          <a:xfrm>
            <a:off x="5394325" y="1536700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C6B701C-011F-8549-B3B5-A2CACF3EE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FDB07E-535D-0746-845D-8F0AD9B14D65}"/>
              </a:ext>
            </a:extLst>
          </p:cNvPr>
          <p:cNvSpPr/>
          <p:nvPr/>
        </p:nvSpPr>
        <p:spPr>
          <a:xfrm>
            <a:off x="606425" y="1276350"/>
            <a:ext cx="3965575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2351A-81F0-FD48-AFE2-9531593308E4}"/>
              </a:ext>
            </a:extLst>
          </p:cNvPr>
          <p:cNvSpPr txBox="1"/>
          <p:nvPr/>
        </p:nvSpPr>
        <p:spPr>
          <a:xfrm>
            <a:off x="606425" y="985838"/>
            <a:ext cx="2795588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787E9-16D3-6C4B-AAA7-9C395B90D001}"/>
              </a:ext>
            </a:extLst>
          </p:cNvPr>
          <p:cNvSpPr txBox="1"/>
          <p:nvPr/>
        </p:nvSpPr>
        <p:spPr>
          <a:xfrm>
            <a:off x="7232650" y="639763"/>
            <a:ext cx="16240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12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7E9B6-39E8-0541-BEE9-6EE30BC56731}"/>
              </a:ext>
            </a:extLst>
          </p:cNvPr>
          <p:cNvSpPr txBox="1"/>
          <p:nvPr/>
        </p:nvSpPr>
        <p:spPr>
          <a:xfrm>
            <a:off x="4230688" y="1089025"/>
            <a:ext cx="344963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7893" name="Group 29">
            <a:extLst>
              <a:ext uri="{FF2B5EF4-FFF2-40B4-BE49-F238E27FC236}">
                <a16:creationId xmlns:a16="http://schemas.microsoft.com/office/drawing/2014/main" id="{993BACE3-7179-674F-A5A6-D4DA2D2B7F1E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6D3E0ECF-524C-5B49-803E-08177DA99A62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912486-78B4-184B-9739-30DBA5CB2675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D82907C-3510-784E-B839-5957CA83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B541C-778D-4945-A48B-B080698DDA8B}"/>
              </a:ext>
            </a:extLst>
          </p:cNvPr>
          <p:cNvSpPr/>
          <p:nvPr/>
        </p:nvSpPr>
        <p:spPr>
          <a:xfrm>
            <a:off x="5558051" y="2558946"/>
            <a:ext cx="3828586" cy="22063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3" name="Group 23">
            <a:extLst>
              <a:ext uri="{FF2B5EF4-FFF2-40B4-BE49-F238E27FC236}">
                <a16:creationId xmlns:a16="http://schemas.microsoft.com/office/drawing/2014/main" id="{782783EB-9DE8-6A44-AE8E-4D354643B33E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5" name="Rounded Rectangle 8">
              <a:extLst>
                <a:ext uri="{FF2B5EF4-FFF2-40B4-BE49-F238E27FC236}">
                  <a16:creationId xmlns:a16="http://schemas.microsoft.com/office/drawing/2014/main" id="{D0B7D697-0AF7-8041-9C2A-77CB9476AC93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F7A6C8-0905-6247-A60C-9F81A0B602A8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Freeform 78">
              <a:extLst>
                <a:ext uri="{FF2B5EF4-FFF2-40B4-BE49-F238E27FC236}">
                  <a16:creationId xmlns:a16="http://schemas.microsoft.com/office/drawing/2014/main" id="{0C8E566F-3526-2642-BD4D-71619E01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BD82861-7503-014E-BF46-38FFDF03CE7C}"/>
              </a:ext>
            </a:extLst>
          </p:cNvPr>
          <p:cNvSpPr txBox="1"/>
          <p:nvPr/>
        </p:nvSpPr>
        <p:spPr>
          <a:xfrm>
            <a:off x="687388" y="757238"/>
            <a:ext cx="27955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13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D5F39-7A8A-6047-8020-B69FD3EFFE45}"/>
              </a:ext>
            </a:extLst>
          </p:cNvPr>
          <p:cNvSpPr txBox="1"/>
          <p:nvPr/>
        </p:nvSpPr>
        <p:spPr>
          <a:xfrm>
            <a:off x="1168400" y="1173163"/>
            <a:ext cx="2314575" cy="43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1AF57E-F512-904B-9A66-C7CD55527BF4}"/>
              </a:ext>
            </a:extLst>
          </p:cNvPr>
          <p:cNvSpPr/>
          <p:nvPr/>
        </p:nvSpPr>
        <p:spPr>
          <a:xfrm>
            <a:off x="3418132" y="908050"/>
            <a:ext cx="5057532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810D2-B4E2-7B4F-B6C9-2971B562F63D}"/>
              </a:ext>
            </a:extLst>
          </p:cNvPr>
          <p:cNvSpPr txBox="1"/>
          <p:nvPr/>
        </p:nvSpPr>
        <p:spPr>
          <a:xfrm>
            <a:off x="3475541" y="606857"/>
            <a:ext cx="5057532" cy="231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F08663-FD35-B84D-9BEE-C4DD23194D4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7051A-6EAB-D64E-B674-D15E1403E22B}"/>
              </a:ext>
            </a:extLst>
          </p:cNvPr>
          <p:cNvSpPr/>
          <p:nvPr/>
        </p:nvSpPr>
        <p:spPr>
          <a:xfrm>
            <a:off x="675535" y="2950662"/>
            <a:ext cx="2563951" cy="17021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02F732-9188-B940-8301-D0CB4DC11991}"/>
              </a:ext>
            </a:extLst>
          </p:cNvPr>
          <p:cNvSpPr/>
          <p:nvPr/>
        </p:nvSpPr>
        <p:spPr>
          <a:xfrm>
            <a:off x="3404985" y="2950662"/>
            <a:ext cx="2563951" cy="17021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DEC7A7AB-C219-8944-B8EF-9663D2E3F694}"/>
              </a:ext>
            </a:extLst>
          </p:cNvPr>
          <p:cNvSpPr txBox="1"/>
          <p:nvPr/>
        </p:nvSpPr>
        <p:spPr>
          <a:xfrm>
            <a:off x="287338" y="933450"/>
            <a:ext cx="2795587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14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3F6CEC-BA99-2348-B363-D4DF879B46C7}"/>
              </a:ext>
            </a:extLst>
          </p:cNvPr>
          <p:cNvSpPr txBox="1"/>
          <p:nvPr/>
        </p:nvSpPr>
        <p:spPr>
          <a:xfrm>
            <a:off x="768350" y="1349375"/>
            <a:ext cx="3451225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0E97C-8D6F-5D42-B7B7-34BE43B4D8C1}"/>
              </a:ext>
            </a:extLst>
          </p:cNvPr>
          <p:cNvSpPr/>
          <p:nvPr/>
        </p:nvSpPr>
        <p:spPr>
          <a:xfrm>
            <a:off x="768350" y="2168200"/>
            <a:ext cx="3803650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A6A8A0-BB92-4841-AADE-F998EEA67B5F}"/>
              </a:ext>
            </a:extLst>
          </p:cNvPr>
          <p:cNvSpPr txBox="1"/>
          <p:nvPr/>
        </p:nvSpPr>
        <p:spPr>
          <a:xfrm>
            <a:off x="768350" y="1958650"/>
            <a:ext cx="2794000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9941" name="Group 30">
            <a:extLst>
              <a:ext uri="{FF2B5EF4-FFF2-40B4-BE49-F238E27FC236}">
                <a16:creationId xmlns:a16="http://schemas.microsoft.com/office/drawing/2014/main" id="{39181828-A293-CC48-A7D4-7B3CCF941EE1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2" name="Rounded Rectangle 8">
              <a:extLst>
                <a:ext uri="{FF2B5EF4-FFF2-40B4-BE49-F238E27FC236}">
                  <a16:creationId xmlns:a16="http://schemas.microsoft.com/office/drawing/2014/main" id="{D49525B5-BA0B-D44F-963C-A74E0327E532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901220-FB98-C145-BDFA-A7B6BB873980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Freeform 78">
              <a:extLst>
                <a:ext uri="{FF2B5EF4-FFF2-40B4-BE49-F238E27FC236}">
                  <a16:creationId xmlns:a16="http://schemas.microsoft.com/office/drawing/2014/main" id="{47B7C95D-346E-A740-A6A7-AC031342C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AC5EAF-6F41-404F-B5DC-23926A8A2F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2846FEF-2B53-1043-ACF3-2D5B9D53A9B2}"/>
              </a:ext>
            </a:extLst>
          </p:cNvPr>
          <p:cNvSpPr/>
          <p:nvPr/>
        </p:nvSpPr>
        <p:spPr>
          <a:xfrm>
            <a:off x="0" y="3028950"/>
            <a:ext cx="2682875" cy="8969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058E27-51C0-3848-9D7D-55178AE2A87A}"/>
              </a:ext>
            </a:extLst>
          </p:cNvPr>
          <p:cNvSpPr/>
          <p:nvPr/>
        </p:nvSpPr>
        <p:spPr>
          <a:xfrm>
            <a:off x="4724362" y="1771325"/>
            <a:ext cx="3921550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F7766-9C50-4F48-B26A-EC7C77F93533}"/>
              </a:ext>
            </a:extLst>
          </p:cNvPr>
          <p:cNvSpPr txBox="1"/>
          <p:nvPr/>
        </p:nvSpPr>
        <p:spPr>
          <a:xfrm>
            <a:off x="4243349" y="406400"/>
            <a:ext cx="279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D1E7AC-68E5-1E48-9002-7AC5C3304724}"/>
              </a:ext>
            </a:extLst>
          </p:cNvPr>
          <p:cNvSpPr txBox="1"/>
          <p:nvPr/>
        </p:nvSpPr>
        <p:spPr>
          <a:xfrm>
            <a:off x="4724362" y="823913"/>
            <a:ext cx="344963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6869" name="Group 25">
            <a:extLst>
              <a:ext uri="{FF2B5EF4-FFF2-40B4-BE49-F238E27FC236}">
                <a16:creationId xmlns:a16="http://schemas.microsoft.com/office/drawing/2014/main" id="{3D5DF0C9-414E-104D-B3E3-5EDAC0D09A54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7" name="Rounded Rectangle 8">
              <a:extLst>
                <a:ext uri="{FF2B5EF4-FFF2-40B4-BE49-F238E27FC236}">
                  <a16:creationId xmlns:a16="http://schemas.microsoft.com/office/drawing/2014/main" id="{9CD963AD-F799-E04C-B119-DA3F0058F6AC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26715B-8555-574F-834F-8BFB2E328ACB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3993383-E0C6-EB4E-8CBE-F205259F3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BFE8DB-00E6-7146-86D5-7DE9606014D0}"/>
              </a:ext>
            </a:extLst>
          </p:cNvPr>
          <p:cNvSpPr txBox="1"/>
          <p:nvPr/>
        </p:nvSpPr>
        <p:spPr>
          <a:xfrm>
            <a:off x="4724362" y="1539550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BD8D22-26DD-1E49-99A4-3F4CDD0DC540}"/>
              </a:ext>
            </a:extLst>
          </p:cNvPr>
          <p:cNvSpPr/>
          <p:nvPr/>
        </p:nvSpPr>
        <p:spPr>
          <a:xfrm>
            <a:off x="1095232" y="823912"/>
            <a:ext cx="2794000" cy="3892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59C991-CC6D-604F-A594-D6DA495E6069}"/>
              </a:ext>
            </a:extLst>
          </p:cNvPr>
          <p:cNvSpPr txBox="1"/>
          <p:nvPr/>
        </p:nvSpPr>
        <p:spPr>
          <a:xfrm>
            <a:off x="287338" y="758903"/>
            <a:ext cx="279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332F9-5E4F-B74C-9BFD-8C9B033A81EB}"/>
              </a:ext>
            </a:extLst>
          </p:cNvPr>
          <p:cNvSpPr txBox="1"/>
          <p:nvPr/>
        </p:nvSpPr>
        <p:spPr>
          <a:xfrm>
            <a:off x="768350" y="1174828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1194B-2D8C-E941-A63A-64ACE7115145}"/>
              </a:ext>
            </a:extLst>
          </p:cNvPr>
          <p:cNvSpPr/>
          <p:nvPr/>
        </p:nvSpPr>
        <p:spPr>
          <a:xfrm>
            <a:off x="768350" y="2029335"/>
            <a:ext cx="3543455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7C0E4-5B12-3D44-960A-A654C49A7753}"/>
              </a:ext>
            </a:extLst>
          </p:cNvPr>
          <p:cNvSpPr txBox="1"/>
          <p:nvPr/>
        </p:nvSpPr>
        <p:spPr>
          <a:xfrm>
            <a:off x="768350" y="1682828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629" name="Group 24">
            <a:extLst>
              <a:ext uri="{FF2B5EF4-FFF2-40B4-BE49-F238E27FC236}">
                <a16:creationId xmlns:a16="http://schemas.microsoft.com/office/drawing/2014/main" id="{B3B8E3B1-4BD9-AA4F-AEB0-EBEBC951678C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ABC922E3-9EEF-B04F-8808-D81599F56B23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DC0F80-8884-B447-A73C-CB66FDE4B20B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27909640-38FE-F44B-A39F-2B1D14CB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2BDE9-B2C1-B84A-B4B5-E21FBFCA1B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60006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BE5A4-E9F1-F548-9C05-AFBD5834F51A}"/>
              </a:ext>
            </a:extLst>
          </p:cNvPr>
          <p:cNvSpPr txBox="1"/>
          <p:nvPr/>
        </p:nvSpPr>
        <p:spPr>
          <a:xfrm>
            <a:off x="287338" y="965200"/>
            <a:ext cx="279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17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66930C-412A-0644-8793-D99A791119FC}"/>
              </a:ext>
            </a:extLst>
          </p:cNvPr>
          <p:cNvSpPr txBox="1"/>
          <p:nvPr/>
        </p:nvSpPr>
        <p:spPr>
          <a:xfrm>
            <a:off x="768350" y="1381125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1FCC34-B8AA-2544-B409-8EE9393FE4FD}"/>
              </a:ext>
            </a:extLst>
          </p:cNvPr>
          <p:cNvSpPr/>
          <p:nvPr/>
        </p:nvSpPr>
        <p:spPr>
          <a:xfrm>
            <a:off x="768350" y="2305050"/>
            <a:ext cx="3803650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8556D-3C1E-584E-877A-C1F2DFE6353D}"/>
              </a:ext>
            </a:extLst>
          </p:cNvPr>
          <p:cNvSpPr txBox="1"/>
          <p:nvPr/>
        </p:nvSpPr>
        <p:spPr>
          <a:xfrm>
            <a:off x="781050" y="1982788"/>
            <a:ext cx="27940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1749" name="Group 38">
            <a:extLst>
              <a:ext uri="{FF2B5EF4-FFF2-40B4-BE49-F238E27FC236}">
                <a16:creationId xmlns:a16="http://schemas.microsoft.com/office/drawing/2014/main" id="{B8EC2EB8-5BB4-4143-9B23-E7C193A473CD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82D4E1AC-4EEC-F345-998A-1491B6DCC48D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8016BC-7398-D24E-8EBF-24BC4956C2EC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C5AE78DA-8365-1E4B-99AD-BC0FB243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34EBC-1BFF-1349-BEC1-E1A010AD7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8620" y="965783"/>
            <a:ext cx="2794000" cy="4177716"/>
          </a:xfrm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B701FB-BB0D-C446-9DBF-7D9713DDA98F}"/>
              </a:ext>
            </a:extLst>
          </p:cNvPr>
          <p:cNvSpPr/>
          <p:nvPr/>
        </p:nvSpPr>
        <p:spPr>
          <a:xfrm>
            <a:off x="7478750" y="941239"/>
            <a:ext cx="2364059" cy="42775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146742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FDB07E-535D-0746-845D-8F0AD9B14D65}"/>
              </a:ext>
            </a:extLst>
          </p:cNvPr>
          <p:cNvSpPr/>
          <p:nvPr/>
        </p:nvSpPr>
        <p:spPr>
          <a:xfrm>
            <a:off x="606425" y="1276350"/>
            <a:ext cx="3965575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B2351A-81F0-FD48-AFE2-9531593308E4}"/>
              </a:ext>
            </a:extLst>
          </p:cNvPr>
          <p:cNvSpPr txBox="1"/>
          <p:nvPr/>
        </p:nvSpPr>
        <p:spPr>
          <a:xfrm>
            <a:off x="606425" y="985838"/>
            <a:ext cx="2795588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787E9-16D3-6C4B-AAA7-9C395B90D001}"/>
              </a:ext>
            </a:extLst>
          </p:cNvPr>
          <p:cNvSpPr txBox="1"/>
          <p:nvPr/>
        </p:nvSpPr>
        <p:spPr>
          <a:xfrm>
            <a:off x="7232650" y="639763"/>
            <a:ext cx="1624013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18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07E9B6-39E8-0541-BEE9-6EE30BC56731}"/>
              </a:ext>
            </a:extLst>
          </p:cNvPr>
          <p:cNvSpPr txBox="1"/>
          <p:nvPr/>
        </p:nvSpPr>
        <p:spPr>
          <a:xfrm>
            <a:off x="4230688" y="1089025"/>
            <a:ext cx="344963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7893" name="Group 29">
            <a:extLst>
              <a:ext uri="{FF2B5EF4-FFF2-40B4-BE49-F238E27FC236}">
                <a16:creationId xmlns:a16="http://schemas.microsoft.com/office/drawing/2014/main" id="{993BACE3-7179-674F-A5A6-D4DA2D2B7F1E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6D3E0ECF-524C-5B49-803E-08177DA99A62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912486-78B4-184B-9739-30DBA5CB2675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0D82907C-3510-784E-B839-5957CA838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55B541C-778D-4945-A48B-B080698DDA8B}"/>
              </a:ext>
            </a:extLst>
          </p:cNvPr>
          <p:cNvSpPr/>
          <p:nvPr/>
        </p:nvSpPr>
        <p:spPr>
          <a:xfrm>
            <a:off x="5558051" y="2558946"/>
            <a:ext cx="3828586" cy="22063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</p:spTree>
    <p:extLst>
      <p:ext uri="{BB962C8B-B14F-4D97-AF65-F5344CB8AC3E}">
        <p14:creationId xmlns:p14="http://schemas.microsoft.com/office/powerpoint/2010/main" val="30141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FD840D-4896-2845-B305-A1FC8D5B30DF}"/>
              </a:ext>
            </a:extLst>
          </p:cNvPr>
          <p:cNvSpPr/>
          <p:nvPr/>
        </p:nvSpPr>
        <p:spPr>
          <a:xfrm>
            <a:off x="4913312" y="2019736"/>
            <a:ext cx="392588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41173-9000-9C4E-BBFC-442C1DC954B6}"/>
              </a:ext>
            </a:extLst>
          </p:cNvPr>
          <p:cNvSpPr txBox="1"/>
          <p:nvPr/>
        </p:nvSpPr>
        <p:spPr>
          <a:xfrm>
            <a:off x="4432300" y="423863"/>
            <a:ext cx="2795588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19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8E41F-3DD5-C540-94DE-D98AB23EEEB5}"/>
              </a:ext>
            </a:extLst>
          </p:cNvPr>
          <p:cNvSpPr txBox="1"/>
          <p:nvPr/>
        </p:nvSpPr>
        <p:spPr>
          <a:xfrm>
            <a:off x="4913313" y="839788"/>
            <a:ext cx="424338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28676" name="Group 29">
            <a:extLst>
              <a:ext uri="{FF2B5EF4-FFF2-40B4-BE49-F238E27FC236}">
                <a16:creationId xmlns:a16="http://schemas.microsoft.com/office/drawing/2014/main" id="{09E472EB-CCB2-D940-873A-F5C8088B9ED0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3B04B5B7-F9E4-FC4C-843D-BD6AC88A058F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AF5DFF-17B1-CF4C-9920-5F82CBAE9E67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4F1E792E-3A03-D746-A96A-7DD4F33D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3C7D82-F824-3D45-BD55-AA79B739ED33}"/>
              </a:ext>
            </a:extLst>
          </p:cNvPr>
          <p:cNvSpPr txBox="1"/>
          <p:nvPr/>
        </p:nvSpPr>
        <p:spPr>
          <a:xfrm>
            <a:off x="4468812" y="2025741"/>
            <a:ext cx="444500" cy="27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1</a:t>
            </a:r>
            <a:endParaRPr lang="id-ID" sz="1013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6492-F3BB-FD43-BA75-B8FF7E6540D3}"/>
              </a:ext>
            </a:extLst>
          </p:cNvPr>
          <p:cNvSpPr txBox="1"/>
          <p:nvPr/>
        </p:nvSpPr>
        <p:spPr>
          <a:xfrm>
            <a:off x="4913313" y="1741488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099405-AA4A-7045-80B1-0A18000865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8269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4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59C991-CC6D-604F-A594-D6DA495E6069}"/>
              </a:ext>
            </a:extLst>
          </p:cNvPr>
          <p:cNvSpPr txBox="1"/>
          <p:nvPr/>
        </p:nvSpPr>
        <p:spPr>
          <a:xfrm>
            <a:off x="287338" y="758903"/>
            <a:ext cx="279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332F9-5E4F-B74C-9BFD-8C9B033A81EB}"/>
              </a:ext>
            </a:extLst>
          </p:cNvPr>
          <p:cNvSpPr txBox="1"/>
          <p:nvPr/>
        </p:nvSpPr>
        <p:spPr>
          <a:xfrm>
            <a:off x="768350" y="1174828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E1194B-2D8C-E941-A63A-64ACE7115145}"/>
              </a:ext>
            </a:extLst>
          </p:cNvPr>
          <p:cNvSpPr/>
          <p:nvPr/>
        </p:nvSpPr>
        <p:spPr>
          <a:xfrm>
            <a:off x="768350" y="2029335"/>
            <a:ext cx="3543455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97C0E4-5B12-3D44-960A-A654C49A7753}"/>
              </a:ext>
            </a:extLst>
          </p:cNvPr>
          <p:cNvSpPr txBox="1"/>
          <p:nvPr/>
        </p:nvSpPr>
        <p:spPr>
          <a:xfrm>
            <a:off x="768350" y="1682828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629" name="Group 24">
            <a:extLst>
              <a:ext uri="{FF2B5EF4-FFF2-40B4-BE49-F238E27FC236}">
                <a16:creationId xmlns:a16="http://schemas.microsoft.com/office/drawing/2014/main" id="{B3B8E3B1-4BD9-AA4F-AEB0-EBEBC951678C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6" name="Rounded Rectangle 8">
              <a:extLst>
                <a:ext uri="{FF2B5EF4-FFF2-40B4-BE49-F238E27FC236}">
                  <a16:creationId xmlns:a16="http://schemas.microsoft.com/office/drawing/2014/main" id="{ABC922E3-9EEF-B04F-8808-D81599F56B23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DC0F80-8884-B447-A73C-CB66FDE4B20B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27909640-38FE-F44B-A39F-2B1D14CB3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0C2BDE9-B2C1-B84A-B4B5-E21FBFCA1B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2B42F8-F185-4F44-8536-A59218387B5E}"/>
              </a:ext>
            </a:extLst>
          </p:cNvPr>
          <p:cNvSpPr/>
          <p:nvPr/>
        </p:nvSpPr>
        <p:spPr>
          <a:xfrm>
            <a:off x="3216009" y="3706512"/>
            <a:ext cx="6043252" cy="15263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77C40C-D262-0946-B2C4-511AE7C9B13A}"/>
              </a:ext>
            </a:extLst>
          </p:cNvPr>
          <p:cNvSpPr/>
          <p:nvPr/>
        </p:nvSpPr>
        <p:spPr>
          <a:xfrm>
            <a:off x="0" y="3580"/>
            <a:ext cx="9144000" cy="5143499"/>
          </a:xfrm>
          <a:prstGeom prst="rect">
            <a:avLst/>
          </a:prstGeom>
          <a:gradFill flip="none" rotWithShape="1">
            <a:gsLst>
              <a:gs pos="16000">
                <a:schemeClr val="bg1">
                  <a:lumMod val="95000"/>
                </a:schemeClr>
              </a:gs>
              <a:gs pos="84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13"/>
          </a:p>
        </p:txBody>
      </p:sp>
      <p:grpSp>
        <p:nvGrpSpPr>
          <p:cNvPr id="40965" name="Group 19">
            <a:extLst>
              <a:ext uri="{FF2B5EF4-FFF2-40B4-BE49-F238E27FC236}">
                <a16:creationId xmlns:a16="http://schemas.microsoft.com/office/drawing/2014/main" id="{B2F6FF92-B520-D84B-A69E-FCA055C45976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2" name="Rounded Rectangle 8">
              <a:extLst>
                <a:ext uri="{FF2B5EF4-FFF2-40B4-BE49-F238E27FC236}">
                  <a16:creationId xmlns:a16="http://schemas.microsoft.com/office/drawing/2014/main" id="{4B3829F6-3E40-E541-A46D-1C78F091D715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5E20A20-5086-A346-9935-6385650E92EF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Freeform 78">
              <a:extLst>
                <a:ext uri="{FF2B5EF4-FFF2-40B4-BE49-F238E27FC236}">
                  <a16:creationId xmlns:a16="http://schemas.microsoft.com/office/drawing/2014/main" id="{232CAA30-EA7E-B943-95B1-C0216B225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FD33A39-F3F9-B346-B813-38EE469DDE15}"/>
              </a:ext>
            </a:extLst>
          </p:cNvPr>
          <p:cNvSpPr/>
          <p:nvPr/>
        </p:nvSpPr>
        <p:spPr>
          <a:xfrm>
            <a:off x="4042064" y="931603"/>
            <a:ext cx="2794000" cy="3892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939EAC-1A30-3142-864E-DE0D0016116E}"/>
              </a:ext>
            </a:extLst>
          </p:cNvPr>
          <p:cNvSpPr txBox="1"/>
          <p:nvPr/>
        </p:nvSpPr>
        <p:spPr>
          <a:xfrm>
            <a:off x="1106488" y="2366963"/>
            <a:ext cx="5154612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t*</a:t>
            </a:r>
            <a:endParaRPr lang="id-ID" sz="540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F80905-654B-0743-93FC-2755666705DD}"/>
              </a:ext>
            </a:extLst>
          </p:cNvPr>
          <p:cNvSpPr txBox="1"/>
          <p:nvPr/>
        </p:nvSpPr>
        <p:spPr>
          <a:xfrm>
            <a:off x="5024438" y="406400"/>
            <a:ext cx="279558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03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16BCA1-E725-0A46-9DF5-C13F9870E055}"/>
              </a:ext>
            </a:extLst>
          </p:cNvPr>
          <p:cNvSpPr txBox="1"/>
          <p:nvPr/>
        </p:nvSpPr>
        <p:spPr>
          <a:xfrm>
            <a:off x="5505450" y="823913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27651" name="Group 26">
            <a:extLst>
              <a:ext uri="{FF2B5EF4-FFF2-40B4-BE49-F238E27FC236}">
                <a16:creationId xmlns:a16="http://schemas.microsoft.com/office/drawing/2014/main" id="{C2A45E8E-3C1D-B94B-8CE4-41A89884334C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21" name="Rounded Rectangle 8">
              <a:extLst>
                <a:ext uri="{FF2B5EF4-FFF2-40B4-BE49-F238E27FC236}">
                  <a16:creationId xmlns:a16="http://schemas.microsoft.com/office/drawing/2014/main" id="{4835948A-1C1A-BD41-AF51-330173C6AE01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DC8E78-32BF-2C4F-AFEA-5A23D5C88757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Freeform 78">
              <a:extLst>
                <a:ext uri="{FF2B5EF4-FFF2-40B4-BE49-F238E27FC236}">
                  <a16:creationId xmlns:a16="http://schemas.microsoft.com/office/drawing/2014/main" id="{47BDB36E-B909-6340-8E32-40DF209F8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781DC-A12E-0E45-BE44-E85414DA1973}"/>
              </a:ext>
            </a:extLst>
          </p:cNvPr>
          <p:cNvSpPr/>
          <p:nvPr/>
        </p:nvSpPr>
        <p:spPr>
          <a:xfrm>
            <a:off x="5505450" y="1629930"/>
            <a:ext cx="344963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F808D-AB3B-1B4D-9F5F-C942D44E146C}"/>
              </a:ext>
            </a:extLst>
          </p:cNvPr>
          <p:cNvSpPr txBox="1"/>
          <p:nvPr/>
        </p:nvSpPr>
        <p:spPr>
          <a:xfrm>
            <a:off x="5505452" y="1330325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946B82-F8A1-0E4F-9446-F672936FF2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FD840D-4896-2845-B305-A1FC8D5B30DF}"/>
              </a:ext>
            </a:extLst>
          </p:cNvPr>
          <p:cNvSpPr/>
          <p:nvPr/>
        </p:nvSpPr>
        <p:spPr>
          <a:xfrm>
            <a:off x="4913312" y="2019736"/>
            <a:ext cx="392588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41173-9000-9C4E-BBFC-442C1DC954B6}"/>
              </a:ext>
            </a:extLst>
          </p:cNvPr>
          <p:cNvSpPr txBox="1"/>
          <p:nvPr/>
        </p:nvSpPr>
        <p:spPr>
          <a:xfrm>
            <a:off x="4432300" y="423863"/>
            <a:ext cx="27955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04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8E41F-3DD5-C540-94DE-D98AB23EEEB5}"/>
              </a:ext>
            </a:extLst>
          </p:cNvPr>
          <p:cNvSpPr txBox="1"/>
          <p:nvPr/>
        </p:nvSpPr>
        <p:spPr>
          <a:xfrm>
            <a:off x="4913313" y="839788"/>
            <a:ext cx="424338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28676" name="Group 29">
            <a:extLst>
              <a:ext uri="{FF2B5EF4-FFF2-40B4-BE49-F238E27FC236}">
                <a16:creationId xmlns:a16="http://schemas.microsoft.com/office/drawing/2014/main" id="{09E472EB-CCB2-D940-873A-F5C8088B9ED0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3B04B5B7-F9E4-FC4C-843D-BD6AC88A058F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AF5DFF-17B1-CF4C-9920-5F82CBAE9E67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4F1E792E-3A03-D746-A96A-7DD4F33D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33C7D82-F824-3D45-BD55-AA79B739ED33}"/>
              </a:ext>
            </a:extLst>
          </p:cNvPr>
          <p:cNvSpPr txBox="1"/>
          <p:nvPr/>
        </p:nvSpPr>
        <p:spPr>
          <a:xfrm>
            <a:off x="4468812" y="2025741"/>
            <a:ext cx="444500" cy="277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1</a:t>
            </a:r>
            <a:endParaRPr lang="id-ID" sz="1013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D6492-F3BB-FD43-BA75-B8FF7E6540D3}"/>
              </a:ext>
            </a:extLst>
          </p:cNvPr>
          <p:cNvSpPr txBox="1"/>
          <p:nvPr/>
        </p:nvSpPr>
        <p:spPr>
          <a:xfrm>
            <a:off x="4913313" y="1741488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E099405-AA4A-7045-80B1-0A18000865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4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FCE73AA-2DB3-9640-9E95-181C80D3D724}"/>
              </a:ext>
            </a:extLst>
          </p:cNvPr>
          <p:cNvSpPr txBox="1"/>
          <p:nvPr/>
        </p:nvSpPr>
        <p:spPr>
          <a:xfrm>
            <a:off x="4975225" y="427038"/>
            <a:ext cx="279558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 SemiBold" panose="020B0706030804020204" pitchFamily="34" charset="0"/>
                <a:cs typeface="Heebo" pitchFamily="2" charset="-79"/>
              </a:rPr>
              <a:t>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E6AA10-C99D-2645-B8BD-B9DE56DDC636}"/>
              </a:ext>
            </a:extLst>
          </p:cNvPr>
          <p:cNvSpPr txBox="1"/>
          <p:nvPr/>
        </p:nvSpPr>
        <p:spPr>
          <a:xfrm>
            <a:off x="5456238" y="842963"/>
            <a:ext cx="344963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29700" name="Group 29">
            <a:extLst>
              <a:ext uri="{FF2B5EF4-FFF2-40B4-BE49-F238E27FC236}">
                <a16:creationId xmlns:a16="http://schemas.microsoft.com/office/drawing/2014/main" id="{8BFBDB78-2344-4242-A0AA-4843BEACEE63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1" name="Rounded Rectangle 8">
              <a:extLst>
                <a:ext uri="{FF2B5EF4-FFF2-40B4-BE49-F238E27FC236}">
                  <a16:creationId xmlns:a16="http://schemas.microsoft.com/office/drawing/2014/main" id="{95B09F48-706C-8941-A8E7-966CA61657FD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11579D-9EC3-704F-8AFF-90A87C25BDEF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Freeform 78">
              <a:extLst>
                <a:ext uri="{FF2B5EF4-FFF2-40B4-BE49-F238E27FC236}">
                  <a16:creationId xmlns:a16="http://schemas.microsoft.com/office/drawing/2014/main" id="{22B28323-117D-3740-B12A-8E7AFFF70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FA43D59-20C1-1B48-870A-874BFB4D1637}"/>
              </a:ext>
            </a:extLst>
          </p:cNvPr>
          <p:cNvSpPr txBox="1"/>
          <p:nvPr/>
        </p:nvSpPr>
        <p:spPr>
          <a:xfrm>
            <a:off x="4975225" y="1627188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23209-15C0-3748-87BF-A4EDEEA1C4B9}"/>
              </a:ext>
            </a:extLst>
          </p:cNvPr>
          <p:cNvSpPr/>
          <p:nvPr/>
        </p:nvSpPr>
        <p:spPr>
          <a:xfrm>
            <a:off x="4975225" y="1937960"/>
            <a:ext cx="3925887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3992A4-38DA-5C48-9B20-AFECF7B181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D2B6911-E6BD-3044-992F-E093E3ED37B4}"/>
              </a:ext>
            </a:extLst>
          </p:cNvPr>
          <p:cNvSpPr txBox="1"/>
          <p:nvPr/>
        </p:nvSpPr>
        <p:spPr>
          <a:xfrm>
            <a:off x="5076825" y="427038"/>
            <a:ext cx="279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5B7176-FDE8-9E4C-AAE5-622283927ECA}"/>
              </a:ext>
            </a:extLst>
          </p:cNvPr>
          <p:cNvSpPr txBox="1"/>
          <p:nvPr/>
        </p:nvSpPr>
        <p:spPr>
          <a:xfrm>
            <a:off x="5557838" y="844550"/>
            <a:ext cx="2998787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0724" name="Group 31">
            <a:extLst>
              <a:ext uri="{FF2B5EF4-FFF2-40B4-BE49-F238E27FC236}">
                <a16:creationId xmlns:a16="http://schemas.microsoft.com/office/drawing/2014/main" id="{732E5498-D08B-DA44-82B8-103A063C7BC8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3" name="Rounded Rectangle 8">
              <a:extLst>
                <a:ext uri="{FF2B5EF4-FFF2-40B4-BE49-F238E27FC236}">
                  <a16:creationId xmlns:a16="http://schemas.microsoft.com/office/drawing/2014/main" id="{D0E50F9E-4FAB-7D47-8235-4B7EB150267C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44BD76-0A4C-AC44-A718-DCB3D98F6872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Freeform 78">
              <a:extLst>
                <a:ext uri="{FF2B5EF4-FFF2-40B4-BE49-F238E27FC236}">
                  <a16:creationId xmlns:a16="http://schemas.microsoft.com/office/drawing/2014/main" id="{9FD651E7-D067-FC46-BC3C-9B262167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D6CD35C-6606-F642-BE30-97848C357865}"/>
              </a:ext>
            </a:extLst>
          </p:cNvPr>
          <p:cNvSpPr txBox="1"/>
          <p:nvPr/>
        </p:nvSpPr>
        <p:spPr>
          <a:xfrm>
            <a:off x="287338" y="1344613"/>
            <a:ext cx="2795587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66605D-3DE7-5048-8211-FF8362BE03DE}"/>
              </a:ext>
            </a:extLst>
          </p:cNvPr>
          <p:cNvSpPr/>
          <p:nvPr/>
        </p:nvSpPr>
        <p:spPr>
          <a:xfrm>
            <a:off x="287338" y="1576388"/>
            <a:ext cx="4284662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BE5A4-E9F1-F548-9C05-AFBD5834F51A}"/>
              </a:ext>
            </a:extLst>
          </p:cNvPr>
          <p:cNvSpPr txBox="1"/>
          <p:nvPr/>
        </p:nvSpPr>
        <p:spPr>
          <a:xfrm>
            <a:off x="287338" y="965200"/>
            <a:ext cx="2794000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07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66930C-412A-0644-8793-D99A791119FC}"/>
              </a:ext>
            </a:extLst>
          </p:cNvPr>
          <p:cNvSpPr txBox="1"/>
          <p:nvPr/>
        </p:nvSpPr>
        <p:spPr>
          <a:xfrm>
            <a:off x="768350" y="1381125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1FCC34-B8AA-2544-B409-8EE9393FE4FD}"/>
              </a:ext>
            </a:extLst>
          </p:cNvPr>
          <p:cNvSpPr/>
          <p:nvPr/>
        </p:nvSpPr>
        <p:spPr>
          <a:xfrm>
            <a:off x="768350" y="2305050"/>
            <a:ext cx="3803650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D8556D-3C1E-584E-877A-C1F2DFE6353D}"/>
              </a:ext>
            </a:extLst>
          </p:cNvPr>
          <p:cNvSpPr txBox="1"/>
          <p:nvPr/>
        </p:nvSpPr>
        <p:spPr>
          <a:xfrm>
            <a:off x="781050" y="1982788"/>
            <a:ext cx="27940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1749" name="Group 38">
            <a:extLst>
              <a:ext uri="{FF2B5EF4-FFF2-40B4-BE49-F238E27FC236}">
                <a16:creationId xmlns:a16="http://schemas.microsoft.com/office/drawing/2014/main" id="{B8EC2EB8-5BB4-4143-9B23-E7C193A473CD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40" name="Rounded Rectangle 8">
              <a:extLst>
                <a:ext uri="{FF2B5EF4-FFF2-40B4-BE49-F238E27FC236}">
                  <a16:creationId xmlns:a16="http://schemas.microsoft.com/office/drawing/2014/main" id="{82D4E1AC-4EEC-F345-998A-1491B6DCC48D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8016BC-7398-D24E-8EBF-24BC4956C2EC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C5AE78DA-8365-1E4B-99AD-BC0FB243A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734EBC-1BFF-1349-BEC1-E1A010AD7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8620" y="965783"/>
            <a:ext cx="2794000" cy="4177716"/>
          </a:xfr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036531F-3F6B-7945-A12B-0E3A5508891E}"/>
              </a:ext>
            </a:extLst>
          </p:cNvPr>
          <p:cNvSpPr txBox="1"/>
          <p:nvPr/>
        </p:nvSpPr>
        <p:spPr>
          <a:xfrm>
            <a:off x="3382963" y="428625"/>
            <a:ext cx="2795587" cy="92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08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82D46-AA83-4343-9269-BA4CDCC85BE6}"/>
              </a:ext>
            </a:extLst>
          </p:cNvPr>
          <p:cNvSpPr txBox="1"/>
          <p:nvPr/>
        </p:nvSpPr>
        <p:spPr>
          <a:xfrm>
            <a:off x="3863975" y="844550"/>
            <a:ext cx="3254375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1704D-7C7C-734F-8379-D4208BC72845}"/>
              </a:ext>
            </a:extLst>
          </p:cNvPr>
          <p:cNvSpPr/>
          <p:nvPr/>
        </p:nvSpPr>
        <p:spPr>
          <a:xfrm>
            <a:off x="3863975" y="1766888"/>
            <a:ext cx="4729163" cy="26302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F80FE5-36A0-C74E-89AC-3DD1D7493BFF}"/>
              </a:ext>
            </a:extLst>
          </p:cNvPr>
          <p:cNvSpPr/>
          <p:nvPr/>
        </p:nvSpPr>
        <p:spPr>
          <a:xfrm>
            <a:off x="7118350" y="4760913"/>
            <a:ext cx="1474788" cy="2333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accent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Read More . . .</a:t>
            </a:r>
          </a:p>
        </p:txBody>
      </p:sp>
      <p:grpSp>
        <p:nvGrpSpPr>
          <p:cNvPr id="32773" name="Group 41">
            <a:extLst>
              <a:ext uri="{FF2B5EF4-FFF2-40B4-BE49-F238E27FC236}">
                <a16:creationId xmlns:a16="http://schemas.microsoft.com/office/drawing/2014/main" id="{8228A63F-FD42-A746-846F-0F181751BC44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43" name="Rounded Rectangle 8">
              <a:extLst>
                <a:ext uri="{FF2B5EF4-FFF2-40B4-BE49-F238E27FC236}">
                  <a16:creationId xmlns:a16="http://schemas.microsoft.com/office/drawing/2014/main" id="{EF45FF33-77BB-EE4E-97C4-6628442BE02E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753F66-746F-5542-ABC8-0647288B0FEB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Freeform 78">
              <a:extLst>
                <a:ext uri="{FF2B5EF4-FFF2-40B4-BE49-F238E27FC236}">
                  <a16:creationId xmlns:a16="http://schemas.microsoft.com/office/drawing/2014/main" id="{B08E97BA-BB60-8947-A00A-0DDD84530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59E2DA4-E9E9-7544-9189-A12F95B02A7A}"/>
              </a:ext>
            </a:extLst>
          </p:cNvPr>
          <p:cNvSpPr txBox="1"/>
          <p:nvPr/>
        </p:nvSpPr>
        <p:spPr>
          <a:xfrm>
            <a:off x="3863975" y="1489869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E19B7A6-69A5-1448-BA61-E7F54E74BDA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9B7610-3C5D-E24E-90AE-0EC81B6862E1}"/>
              </a:ext>
            </a:extLst>
          </p:cNvPr>
          <p:cNvSpPr/>
          <p:nvPr/>
        </p:nvSpPr>
        <p:spPr>
          <a:xfrm>
            <a:off x="768350" y="2237220"/>
            <a:ext cx="3803650" cy="2630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25" dirty="0">
                <a:solidFill>
                  <a:schemeClr val="bg1">
                    <a:lumMod val="50000"/>
                  </a:schemeClr>
                </a:solidFill>
              </a:rPr>
              <a:t>#t3#</a:t>
            </a:r>
            <a:endParaRPr lang="en-US" sz="825" dirty="0">
              <a:solidFill>
                <a:schemeClr val="bg1">
                  <a:lumMod val="50000"/>
                </a:schemeClr>
              </a:solidFill>
              <a:latin typeface="DauphinPlai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A795A6-7AB9-7A4A-BEE6-29DD4F8C3591}"/>
              </a:ext>
            </a:extLst>
          </p:cNvPr>
          <p:cNvSpPr txBox="1"/>
          <p:nvPr/>
        </p:nvSpPr>
        <p:spPr>
          <a:xfrm>
            <a:off x="287338" y="966788"/>
            <a:ext cx="2795587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09</a:t>
            </a:r>
            <a:endParaRPr lang="id-ID" sz="6000" b="1" dirty="0">
              <a:solidFill>
                <a:schemeClr val="bg1">
                  <a:lumMod val="9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95201F-2F26-D047-A38D-3B8FB3F82BCD}"/>
              </a:ext>
            </a:extLst>
          </p:cNvPr>
          <p:cNvSpPr txBox="1"/>
          <p:nvPr/>
        </p:nvSpPr>
        <p:spPr>
          <a:xfrm>
            <a:off x="768350" y="1382713"/>
            <a:ext cx="3449638" cy="4385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50" b="1" dirty="0">
                <a:solidFill>
                  <a:schemeClr val="accent4"/>
                </a:solidFill>
                <a:latin typeface="Heebo" pitchFamily="2" charset="-79"/>
                <a:ea typeface="Open Sans" panose="020B0606030504020204" pitchFamily="34" charset="0"/>
                <a:cs typeface="Heebo" pitchFamily="2" charset="-79"/>
              </a:rPr>
              <a:t>t1</a:t>
            </a:r>
            <a:endParaRPr lang="id-ID" sz="2250" b="1" dirty="0">
              <a:solidFill>
                <a:schemeClr val="tx1">
                  <a:lumMod val="95000"/>
                  <a:lumOff val="5000"/>
                </a:schemeClr>
              </a:solidFill>
              <a:latin typeface="Heebo" pitchFamily="2" charset="-79"/>
              <a:ea typeface="Open Sans" panose="020B0606030504020204" pitchFamily="34" charset="0"/>
              <a:cs typeface="Heebo" pitchFamily="2" charset="-79"/>
            </a:endParaRPr>
          </a:p>
        </p:txBody>
      </p:sp>
      <p:grpSp>
        <p:nvGrpSpPr>
          <p:cNvPr id="33796" name="Group 28">
            <a:extLst>
              <a:ext uri="{FF2B5EF4-FFF2-40B4-BE49-F238E27FC236}">
                <a16:creationId xmlns:a16="http://schemas.microsoft.com/office/drawing/2014/main" id="{27594F4B-49C3-084E-AB8B-7385E57BAEA4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406400"/>
            <a:ext cx="1382712" cy="234950"/>
            <a:chOff x="383652" y="541206"/>
            <a:chExt cx="1843314" cy="314134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617B7A3E-F858-354A-8B02-7214A5BAC86F}"/>
                </a:ext>
              </a:extLst>
            </p:cNvPr>
            <p:cNvSpPr/>
            <p:nvPr/>
          </p:nvSpPr>
          <p:spPr>
            <a:xfrm>
              <a:off x="383652" y="541206"/>
              <a:ext cx="1508935" cy="314134"/>
            </a:xfrm>
            <a:prstGeom prst="rect">
              <a:avLst/>
            </a:prstGeom>
            <a:solidFill>
              <a:schemeClr val="bg1">
                <a:lumMod val="8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94EA30-E78A-B84E-9DC9-C72C199917B0}"/>
                </a:ext>
              </a:extLst>
            </p:cNvPr>
            <p:cNvSpPr txBox="1"/>
            <p:nvPr/>
          </p:nvSpPr>
          <p:spPr>
            <a:xfrm>
              <a:off x="472537" y="568800"/>
              <a:ext cx="1754429" cy="284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88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Search . . .</a:t>
              </a:r>
              <a:endParaRPr lang="id-ID" sz="825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Freeform 78">
              <a:extLst>
                <a:ext uri="{FF2B5EF4-FFF2-40B4-BE49-F238E27FC236}">
                  <a16:creationId xmlns:a16="http://schemas.microsoft.com/office/drawing/2014/main" id="{4354A76B-374E-2A4C-B46C-B17FD2D3B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976" y="619740"/>
              <a:ext cx="165073" cy="165557"/>
            </a:xfrm>
            <a:custGeom>
              <a:avLst/>
              <a:gdLst>
                <a:gd name="T0" fmla="*/ 169779 w 399"/>
                <a:gd name="T1" fmla="*/ 152019 h 400"/>
                <a:gd name="T2" fmla="*/ 169779 w 399"/>
                <a:gd name="T3" fmla="*/ 152019 h 400"/>
                <a:gd name="T4" fmla="*/ 130119 w 399"/>
                <a:gd name="T5" fmla="*/ 108133 h 400"/>
                <a:gd name="T6" fmla="*/ 138140 w 399"/>
                <a:gd name="T7" fmla="*/ 71938 h 400"/>
                <a:gd name="T8" fmla="*/ 67288 w 399"/>
                <a:gd name="T9" fmla="*/ 0 h 400"/>
                <a:gd name="T10" fmla="*/ 0 w 399"/>
                <a:gd name="T11" fmla="*/ 68318 h 400"/>
                <a:gd name="T12" fmla="*/ 71298 w 399"/>
                <a:gd name="T13" fmla="*/ 140256 h 400"/>
                <a:gd name="T14" fmla="*/ 102491 w 399"/>
                <a:gd name="T15" fmla="*/ 132112 h 400"/>
                <a:gd name="T16" fmla="*/ 146161 w 399"/>
                <a:gd name="T17" fmla="*/ 176451 h 400"/>
                <a:gd name="T18" fmla="*/ 161758 w 399"/>
                <a:gd name="T19" fmla="*/ 176451 h 400"/>
                <a:gd name="T20" fmla="*/ 173344 w 399"/>
                <a:gd name="T21" fmla="*/ 164687 h 400"/>
                <a:gd name="T22" fmla="*/ 169779 w 399"/>
                <a:gd name="T23" fmla="*/ 152019 h 400"/>
                <a:gd name="T24" fmla="*/ 19607 w 399"/>
                <a:gd name="T25" fmla="*/ 68318 h 400"/>
                <a:gd name="T26" fmla="*/ 19607 w 399"/>
                <a:gd name="T27" fmla="*/ 68318 h 400"/>
                <a:gd name="T28" fmla="*/ 67288 w 399"/>
                <a:gd name="T29" fmla="*/ 19907 h 400"/>
                <a:gd name="T30" fmla="*/ 118533 w 399"/>
                <a:gd name="T31" fmla="*/ 71938 h 400"/>
                <a:gd name="T32" fmla="*/ 71298 w 399"/>
                <a:gd name="T33" fmla="*/ 120348 h 400"/>
                <a:gd name="T34" fmla="*/ 19607 w 399"/>
                <a:gd name="T35" fmla="*/ 68318 h 4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99" h="400">
                  <a:moveTo>
                    <a:pt x="381" y="336"/>
                  </a:moveTo>
                  <a:lnTo>
                    <a:pt x="381" y="336"/>
                  </a:lnTo>
                  <a:cubicBezTo>
                    <a:pt x="292" y="239"/>
                    <a:pt x="292" y="239"/>
                    <a:pt x="292" y="239"/>
                  </a:cubicBezTo>
                  <a:cubicBezTo>
                    <a:pt x="301" y="212"/>
                    <a:pt x="310" y="186"/>
                    <a:pt x="310" y="159"/>
                  </a:cubicBezTo>
                  <a:cubicBezTo>
                    <a:pt x="310" y="71"/>
                    <a:pt x="239" y="0"/>
                    <a:pt x="151" y="0"/>
                  </a:cubicBezTo>
                  <a:cubicBezTo>
                    <a:pt x="70" y="0"/>
                    <a:pt x="0" y="71"/>
                    <a:pt x="0" y="151"/>
                  </a:cubicBezTo>
                  <a:cubicBezTo>
                    <a:pt x="0" y="239"/>
                    <a:pt x="70" y="310"/>
                    <a:pt x="160" y="310"/>
                  </a:cubicBezTo>
                  <a:cubicBezTo>
                    <a:pt x="186" y="310"/>
                    <a:pt x="213" y="302"/>
                    <a:pt x="230" y="292"/>
                  </a:cubicBezTo>
                  <a:cubicBezTo>
                    <a:pt x="328" y="390"/>
                    <a:pt x="328" y="390"/>
                    <a:pt x="328" y="390"/>
                  </a:cubicBezTo>
                  <a:cubicBezTo>
                    <a:pt x="336" y="399"/>
                    <a:pt x="354" y="399"/>
                    <a:pt x="363" y="390"/>
                  </a:cubicBezTo>
                  <a:cubicBezTo>
                    <a:pt x="389" y="364"/>
                    <a:pt x="389" y="364"/>
                    <a:pt x="389" y="364"/>
                  </a:cubicBezTo>
                  <a:cubicBezTo>
                    <a:pt x="398" y="355"/>
                    <a:pt x="389" y="346"/>
                    <a:pt x="381" y="336"/>
                  </a:cubicBezTo>
                  <a:close/>
                  <a:moveTo>
                    <a:pt x="44" y="151"/>
                  </a:moveTo>
                  <a:lnTo>
                    <a:pt x="44" y="151"/>
                  </a:lnTo>
                  <a:cubicBezTo>
                    <a:pt x="44" y="98"/>
                    <a:pt x="98" y="44"/>
                    <a:pt x="151" y="44"/>
                  </a:cubicBezTo>
                  <a:cubicBezTo>
                    <a:pt x="213" y="44"/>
                    <a:pt x="266" y="98"/>
                    <a:pt x="266" y="159"/>
                  </a:cubicBezTo>
                  <a:cubicBezTo>
                    <a:pt x="266" y="221"/>
                    <a:pt x="213" y="266"/>
                    <a:pt x="160" y="266"/>
                  </a:cubicBezTo>
                  <a:cubicBezTo>
                    <a:pt x="98" y="266"/>
                    <a:pt x="44" y="212"/>
                    <a:pt x="44" y="15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wrap="none" lIns="25718" tIns="12859" rIns="25718" bIns="12859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13" dirty="0">
                <a:latin typeface="+mn-lt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4DEE67D-2B0E-8347-BA25-91F8646E18DC}"/>
              </a:ext>
            </a:extLst>
          </p:cNvPr>
          <p:cNvSpPr txBox="1"/>
          <p:nvPr/>
        </p:nvSpPr>
        <p:spPr>
          <a:xfrm>
            <a:off x="768350" y="2005445"/>
            <a:ext cx="2795588" cy="231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t2</a:t>
            </a:r>
            <a:endParaRPr lang="id-ID" sz="1050" b="1" dirty="0">
              <a:solidFill>
                <a:schemeClr val="tx1">
                  <a:lumMod val="95000"/>
                  <a:lumOff val="5000"/>
                </a:schemeClr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63FDFC8-C3D7-1B48-BA7F-8D4E4AAF18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Language Cours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629DD1"/>
      </a:accent3>
      <a:accent4>
        <a:srgbClr val="0A658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Language Course">
      <a:majorFont>
        <a:latin typeface="Heebo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204</Words>
  <Application>Microsoft Macintosh PowerPoint</Application>
  <PresentationFormat>On-screen Show (16:9)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DauphinPlain</vt:lpstr>
      <vt:lpstr>Heebo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Formatika</dc:creator>
  <cp:lastModifiedBy>Ilija Kupresanin</cp:lastModifiedBy>
  <cp:revision>229</cp:revision>
  <dcterms:created xsi:type="dcterms:W3CDTF">2021-04-17T20:38:45Z</dcterms:created>
  <dcterms:modified xsi:type="dcterms:W3CDTF">2022-02-27T23:46:50Z</dcterms:modified>
</cp:coreProperties>
</file>