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24" r:id="rId2"/>
    <p:sldMasterId id="2147483836" r:id="rId3"/>
    <p:sldMasterId id="2147483730" r:id="rId4"/>
    <p:sldMasterId id="2147483862" r:id="rId5"/>
    <p:sldMasterId id="2147483875" r:id="rId6"/>
    <p:sldMasterId id="2147483889" r:id="rId7"/>
    <p:sldMasterId id="2147483900" r:id="rId8"/>
    <p:sldMasterId id="2147483912" r:id="rId9"/>
    <p:sldMasterId id="2147483923" r:id="rId10"/>
    <p:sldMasterId id="2147483940" r:id="rId11"/>
  </p:sldMasterIdLst>
  <p:notesMasterIdLst>
    <p:notesMasterId r:id="rId32"/>
  </p:notesMasterIdLst>
  <p:sldIdLst>
    <p:sldId id="704" r:id="rId12"/>
    <p:sldId id="766" r:id="rId13"/>
    <p:sldId id="768" r:id="rId14"/>
    <p:sldId id="321" r:id="rId15"/>
    <p:sldId id="773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A0A1A3"/>
    <a:srgbClr val="101936"/>
    <a:srgbClr val="03D99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2" autoAdjust="0"/>
    <p:restoredTop sz="94746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/>
    </p:cSldViewPr>
  </p:slideViewPr>
  <p:outlineViewPr>
    <p:cViewPr>
      <p:scale>
        <a:sx n="100" d="100"/>
        <a:sy n="100" d="100"/>
      </p:scale>
      <p:origin x="0" y="-40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5600" cy="75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C589-C0F9-3C4A-A355-E09AE623506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E1C23-BE9F-D345-8036-FA15034A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FCB5B9-3CEA-9049-8C34-3014092CFD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8"/>
            <a:ext cx="12192000" cy="6864928"/>
          </a:xfr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5F62E9-E72A-406C-80FF-8E5398F522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59688" cy="3429000"/>
          </a:xfrm>
          <a:custGeom>
            <a:avLst/>
            <a:gdLst>
              <a:gd name="connsiteX0" fmla="*/ 0 w 7659688"/>
              <a:gd name="connsiteY0" fmla="*/ 0 h 3429000"/>
              <a:gd name="connsiteX1" fmla="*/ 7659688 w 7659688"/>
              <a:gd name="connsiteY1" fmla="*/ 0 h 3429000"/>
              <a:gd name="connsiteX2" fmla="*/ 7659688 w 7659688"/>
              <a:gd name="connsiteY2" fmla="*/ 3429000 h 3429000"/>
              <a:gd name="connsiteX3" fmla="*/ 0 w 765968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688" h="3429000">
                <a:moveTo>
                  <a:pt x="0" y="0"/>
                </a:moveTo>
                <a:lnTo>
                  <a:pt x="7659688" y="0"/>
                </a:lnTo>
                <a:lnTo>
                  <a:pt x="7659688" y="3429000"/>
                </a:lnTo>
                <a:lnTo>
                  <a:pt x="0" y="3429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CC828A-19EC-460A-B78C-5BEAD4793B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2811439"/>
            <a:ext cx="10058400" cy="2776511"/>
          </a:xfrm>
          <a:custGeom>
            <a:avLst/>
            <a:gdLst>
              <a:gd name="connsiteX0" fmla="*/ 0 w 10058400"/>
              <a:gd name="connsiteY0" fmla="*/ 0 h 2311350"/>
              <a:gd name="connsiteX1" fmla="*/ 10058400 w 10058400"/>
              <a:gd name="connsiteY1" fmla="*/ 0 h 2311350"/>
              <a:gd name="connsiteX2" fmla="*/ 10058400 w 10058400"/>
              <a:gd name="connsiteY2" fmla="*/ 2311350 h 2311350"/>
              <a:gd name="connsiteX3" fmla="*/ 0 w 10058400"/>
              <a:gd name="connsiteY3" fmla="*/ 2311350 h 23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2311350">
                <a:moveTo>
                  <a:pt x="0" y="0"/>
                </a:moveTo>
                <a:lnTo>
                  <a:pt x="10058400" y="0"/>
                </a:lnTo>
                <a:lnTo>
                  <a:pt x="10058400" y="2311350"/>
                </a:lnTo>
                <a:lnTo>
                  <a:pt x="0" y="2311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16511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7184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8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3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36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5A2-0A03-4821-AD3A-593FAB4F9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3429000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9FD129-027B-4F6F-A435-C9CB51F74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25" y="495302"/>
            <a:ext cx="3706524" cy="6362699"/>
          </a:xfrm>
          <a:custGeom>
            <a:avLst/>
            <a:gdLst>
              <a:gd name="connsiteX0" fmla="*/ 0 w 3706524"/>
              <a:gd name="connsiteY0" fmla="*/ 0 h 6362699"/>
              <a:gd name="connsiteX1" fmla="*/ 3706524 w 3706524"/>
              <a:gd name="connsiteY1" fmla="*/ 0 h 6362699"/>
              <a:gd name="connsiteX2" fmla="*/ 3706524 w 3706524"/>
              <a:gd name="connsiteY2" fmla="*/ 6362699 h 6362699"/>
              <a:gd name="connsiteX3" fmla="*/ 261811 w 3706524"/>
              <a:gd name="connsiteY3" fmla="*/ 6362699 h 6362699"/>
              <a:gd name="connsiteX4" fmla="*/ 1770 w 3706524"/>
              <a:gd name="connsiteY4" fmla="*/ 6324442 h 6362699"/>
              <a:gd name="connsiteX5" fmla="*/ 0 w 3706524"/>
              <a:gd name="connsiteY5" fmla="*/ 6324112 h 63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524" h="6362699">
                <a:moveTo>
                  <a:pt x="0" y="0"/>
                </a:moveTo>
                <a:lnTo>
                  <a:pt x="3706524" y="0"/>
                </a:lnTo>
                <a:lnTo>
                  <a:pt x="3706524" y="6362699"/>
                </a:lnTo>
                <a:lnTo>
                  <a:pt x="261811" y="6362699"/>
                </a:lnTo>
                <a:lnTo>
                  <a:pt x="1770" y="6324442"/>
                </a:lnTo>
                <a:lnTo>
                  <a:pt x="0" y="632411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2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68412D-F211-464E-B8DF-645070BA6D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A57472-2D3D-4070-AB63-1DCEF82F0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865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1B14EF-FD3B-4DFD-B58D-A610D61808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49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4892D8-5B61-4DDD-96B7-D36DA782F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3052" y="0"/>
            <a:ext cx="6028948" cy="6858000"/>
          </a:xfrm>
          <a:custGeom>
            <a:avLst/>
            <a:gdLst>
              <a:gd name="connsiteX0" fmla="*/ 3010766 w 6028948"/>
              <a:gd name="connsiteY0" fmla="*/ 0 h 6858000"/>
              <a:gd name="connsiteX1" fmla="*/ 6028948 w 6028948"/>
              <a:gd name="connsiteY1" fmla="*/ 1 h 6858000"/>
              <a:gd name="connsiteX2" fmla="*/ 6028948 w 6028948"/>
              <a:gd name="connsiteY2" fmla="*/ 6858000 h 6858000"/>
              <a:gd name="connsiteX3" fmla="*/ 5468884 w 6028948"/>
              <a:gd name="connsiteY3" fmla="*/ 6858000 h 6858000"/>
              <a:gd name="connsiteX4" fmla="*/ 1857790 w 6028948"/>
              <a:gd name="connsiteY4" fmla="*/ 6858000 h 6858000"/>
              <a:gd name="connsiteX5" fmla="*/ 951098 w 6028948"/>
              <a:gd name="connsiteY5" fmla="*/ 6334521 h 6858000"/>
              <a:gd name="connsiteX6" fmla="*/ 255079 w 6028948"/>
              <a:gd name="connsiteY6" fmla="*/ 3736941 h 6858000"/>
              <a:gd name="connsiteX7" fmla="*/ 2412602 w 6028948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8948" h="6858000">
                <a:moveTo>
                  <a:pt x="3010766" y="0"/>
                </a:moveTo>
                <a:lnTo>
                  <a:pt x="6028948" y="1"/>
                </a:lnTo>
                <a:lnTo>
                  <a:pt x="6028948" y="6858000"/>
                </a:lnTo>
                <a:lnTo>
                  <a:pt x="5468884" y="6858000"/>
                </a:lnTo>
                <a:lnTo>
                  <a:pt x="1857790" y="6858000"/>
                </a:lnTo>
                <a:lnTo>
                  <a:pt x="951098" y="6334521"/>
                </a:lnTo>
                <a:cubicBezTo>
                  <a:pt x="41596" y="5809420"/>
                  <a:pt x="-270023" y="4646443"/>
                  <a:pt x="255079" y="3736941"/>
                </a:cubicBezTo>
                <a:lnTo>
                  <a:pt x="24126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88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9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27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0819F6-8203-4504-A902-66196C49F8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52870" y="1532"/>
            <a:ext cx="5939130" cy="5903322"/>
          </a:xfrm>
          <a:custGeom>
            <a:avLst/>
            <a:gdLst>
              <a:gd name="connsiteX0" fmla="*/ 2826078 w 5939130"/>
              <a:gd name="connsiteY0" fmla="*/ 0 h 5903322"/>
              <a:gd name="connsiteX1" fmla="*/ 2830043 w 5939130"/>
              <a:gd name="connsiteY1" fmla="*/ 156799 h 5903322"/>
              <a:gd name="connsiteX2" fmla="*/ 5904971 w 5939130"/>
              <a:gd name="connsiteY2" fmla="*/ 3077286 h 5903322"/>
              <a:gd name="connsiteX3" fmla="*/ 5922779 w 5939130"/>
              <a:gd name="connsiteY3" fmla="*/ 3076837 h 5903322"/>
              <a:gd name="connsiteX4" fmla="*/ 5939130 w 5939130"/>
              <a:gd name="connsiteY4" fmla="*/ 5903224 h 5903322"/>
              <a:gd name="connsiteX5" fmla="*/ 1742740 w 5939130"/>
              <a:gd name="connsiteY5" fmla="*/ 4186971 h 5903322"/>
              <a:gd name="connsiteX6" fmla="*/ 0 w 5939130"/>
              <a:gd name="connsiteY6" fmla="*/ 1512 h 59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9130" h="5903322">
                <a:moveTo>
                  <a:pt x="2826078" y="0"/>
                </a:moveTo>
                <a:lnTo>
                  <a:pt x="2830043" y="156799"/>
                </a:lnTo>
                <a:cubicBezTo>
                  <a:pt x="2912506" y="1783611"/>
                  <a:pt x="4257661" y="3077286"/>
                  <a:pt x="5904971" y="3077286"/>
                </a:cubicBezTo>
                <a:lnTo>
                  <a:pt x="5922779" y="3076837"/>
                </a:lnTo>
                <a:lnTo>
                  <a:pt x="5939130" y="5903224"/>
                </a:lnTo>
                <a:cubicBezTo>
                  <a:pt x="4367689" y="5912315"/>
                  <a:pt x="2857442" y="5294649"/>
                  <a:pt x="1742740" y="4186971"/>
                </a:cubicBezTo>
                <a:cubicBezTo>
                  <a:pt x="628039" y="3079293"/>
                  <a:pt x="841" y="1572980"/>
                  <a:pt x="0" y="1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249CF38-3879-4A90-8BCD-0DA231ADD6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2064" y="0"/>
            <a:ext cx="4059936" cy="6858000"/>
          </a:xfrm>
          <a:custGeom>
            <a:avLst/>
            <a:gdLst>
              <a:gd name="connsiteX0" fmla="*/ 0 w 4059936"/>
              <a:gd name="connsiteY0" fmla="*/ 0 h 6858000"/>
              <a:gd name="connsiteX1" fmla="*/ 4059936 w 4059936"/>
              <a:gd name="connsiteY1" fmla="*/ 0 h 6858000"/>
              <a:gd name="connsiteX2" fmla="*/ 4059936 w 4059936"/>
              <a:gd name="connsiteY2" fmla="*/ 6858000 h 6858000"/>
              <a:gd name="connsiteX3" fmla="*/ 0 w 40599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936" h="6858000">
                <a:moveTo>
                  <a:pt x="0" y="0"/>
                </a:moveTo>
                <a:lnTo>
                  <a:pt x="4059936" y="0"/>
                </a:lnTo>
                <a:lnTo>
                  <a:pt x="40599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2B9C2-0043-4500-9E95-704B723896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123768"/>
            <a:ext cx="4847422" cy="3789697"/>
          </a:xfrm>
          <a:custGeom>
            <a:avLst/>
            <a:gdLst>
              <a:gd name="connsiteX0" fmla="*/ 0 w 4847422"/>
              <a:gd name="connsiteY0" fmla="*/ 0 h 3789697"/>
              <a:gd name="connsiteX1" fmla="*/ 4649751 w 4847422"/>
              <a:gd name="connsiteY1" fmla="*/ 0 h 3789697"/>
              <a:gd name="connsiteX2" fmla="*/ 4847422 w 4847422"/>
              <a:gd name="connsiteY2" fmla="*/ 197671 h 3789697"/>
              <a:gd name="connsiteX3" fmla="*/ 4847422 w 4847422"/>
              <a:gd name="connsiteY3" fmla="*/ 3592026 h 3789697"/>
              <a:gd name="connsiteX4" fmla="*/ 4649751 w 4847422"/>
              <a:gd name="connsiteY4" fmla="*/ 3789697 h 3789697"/>
              <a:gd name="connsiteX5" fmla="*/ 0 w 4847422"/>
              <a:gd name="connsiteY5" fmla="*/ 3789697 h 378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7422" h="3789697">
                <a:moveTo>
                  <a:pt x="0" y="0"/>
                </a:moveTo>
                <a:lnTo>
                  <a:pt x="4649751" y="0"/>
                </a:lnTo>
                <a:cubicBezTo>
                  <a:pt x="4758922" y="0"/>
                  <a:pt x="4847422" y="88500"/>
                  <a:pt x="4847422" y="197671"/>
                </a:cubicBezTo>
                <a:lnTo>
                  <a:pt x="4847422" y="3592026"/>
                </a:lnTo>
                <a:cubicBezTo>
                  <a:pt x="4847422" y="3701197"/>
                  <a:pt x="4758922" y="3789697"/>
                  <a:pt x="4649751" y="3789697"/>
                </a:cubicBezTo>
                <a:lnTo>
                  <a:pt x="0" y="3789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F683A4-98F9-49CA-9B2F-3269CDA80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91306" y="2393310"/>
            <a:ext cx="3353275" cy="16253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622300" dist="533400" dir="8040000" sx="99000" sy="99000" algn="ctr" rotWithShape="0">
              <a:prstClr val="black">
                <a:alpha val="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D6522D6-1C8B-4E1F-A651-C4F8310732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42" y="2393310"/>
            <a:ext cx="1572022" cy="1503512"/>
          </a:xfrm>
          <a:prstGeom prst="round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3FB9CC-310E-44C1-96BD-B6EB44702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0442" y="4137118"/>
            <a:ext cx="1572022" cy="1503512"/>
          </a:xfrm>
          <a:prstGeom prst="round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C7A041-22F6-4AAA-A1BC-FF64647225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" y="457200"/>
            <a:ext cx="3162267" cy="6400800"/>
          </a:xfrm>
          <a:custGeom>
            <a:avLst/>
            <a:gdLst>
              <a:gd name="connsiteX0" fmla="*/ 0 w 3162267"/>
              <a:gd name="connsiteY0" fmla="*/ 0 h 6400800"/>
              <a:gd name="connsiteX1" fmla="*/ 3162267 w 3162267"/>
              <a:gd name="connsiteY1" fmla="*/ 0 h 6400800"/>
              <a:gd name="connsiteX2" fmla="*/ 3162267 w 3162267"/>
              <a:gd name="connsiteY2" fmla="*/ 6400800 h 6400800"/>
              <a:gd name="connsiteX3" fmla="*/ 0 w 3162267"/>
              <a:gd name="connsiteY3" fmla="*/ 64008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267" h="6400800">
                <a:moveTo>
                  <a:pt x="0" y="0"/>
                </a:moveTo>
                <a:lnTo>
                  <a:pt x="3162267" y="0"/>
                </a:lnTo>
                <a:lnTo>
                  <a:pt x="3162267" y="6400800"/>
                </a:lnTo>
                <a:lnTo>
                  <a:pt x="0" y="6400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FCB5B9-3CEA-9049-8C34-3014092CFD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8"/>
            <a:ext cx="12192000" cy="68649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5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125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5A2-0A03-4821-AD3A-593FAB4F9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71801" y="1309884"/>
            <a:ext cx="8877299" cy="5548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B4C1DD-D6BC-469A-8012-75F48CFE71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4415" y="1854115"/>
            <a:ext cx="2790995" cy="1638990"/>
          </a:xfrm>
          <a:custGeom>
            <a:avLst/>
            <a:gdLst>
              <a:gd name="connsiteX0" fmla="*/ 72733 w 2790995"/>
              <a:gd name="connsiteY0" fmla="*/ 0 h 1638990"/>
              <a:gd name="connsiteX1" fmla="*/ 2718262 w 2790995"/>
              <a:gd name="connsiteY1" fmla="*/ 0 h 1638990"/>
              <a:gd name="connsiteX2" fmla="*/ 2790995 w 2790995"/>
              <a:gd name="connsiteY2" fmla="*/ 42059 h 1638990"/>
              <a:gd name="connsiteX3" fmla="*/ 2790995 w 2790995"/>
              <a:gd name="connsiteY3" fmla="*/ 1596931 h 1638990"/>
              <a:gd name="connsiteX4" fmla="*/ 2718262 w 2790995"/>
              <a:gd name="connsiteY4" fmla="*/ 1638990 h 1638990"/>
              <a:gd name="connsiteX5" fmla="*/ 72733 w 2790995"/>
              <a:gd name="connsiteY5" fmla="*/ 1638990 h 1638990"/>
              <a:gd name="connsiteX6" fmla="*/ 0 w 2790995"/>
              <a:gd name="connsiteY6" fmla="*/ 1596931 h 1638990"/>
              <a:gd name="connsiteX7" fmla="*/ 0 w 2790995"/>
              <a:gd name="connsiteY7" fmla="*/ 42059 h 1638990"/>
              <a:gd name="connsiteX8" fmla="*/ 72733 w 2790995"/>
              <a:gd name="connsiteY8" fmla="*/ 0 h 163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0995" h="1638990">
                <a:moveTo>
                  <a:pt x="72733" y="0"/>
                </a:moveTo>
                <a:lnTo>
                  <a:pt x="2718262" y="0"/>
                </a:lnTo>
                <a:cubicBezTo>
                  <a:pt x="2758431" y="0"/>
                  <a:pt x="2790995" y="18831"/>
                  <a:pt x="2790995" y="42059"/>
                </a:cubicBezTo>
                <a:lnTo>
                  <a:pt x="2790995" y="1596931"/>
                </a:lnTo>
                <a:cubicBezTo>
                  <a:pt x="2790995" y="1620159"/>
                  <a:pt x="2758431" y="1638990"/>
                  <a:pt x="2718262" y="1638990"/>
                </a:cubicBezTo>
                <a:lnTo>
                  <a:pt x="72733" y="1638990"/>
                </a:lnTo>
                <a:cubicBezTo>
                  <a:pt x="32564" y="1638990"/>
                  <a:pt x="0" y="1620159"/>
                  <a:pt x="0" y="1596931"/>
                </a:cubicBezTo>
                <a:lnTo>
                  <a:pt x="0" y="42059"/>
                </a:lnTo>
                <a:cubicBezTo>
                  <a:pt x="0" y="18831"/>
                  <a:pt x="32564" y="0"/>
                  <a:pt x="727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B1B523-5475-48F8-9305-812E8D169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854115"/>
            <a:ext cx="2790995" cy="1638990"/>
          </a:xfrm>
          <a:custGeom>
            <a:avLst/>
            <a:gdLst>
              <a:gd name="connsiteX0" fmla="*/ 72733 w 2790995"/>
              <a:gd name="connsiteY0" fmla="*/ 0 h 1638990"/>
              <a:gd name="connsiteX1" fmla="*/ 2718262 w 2790995"/>
              <a:gd name="connsiteY1" fmla="*/ 0 h 1638990"/>
              <a:gd name="connsiteX2" fmla="*/ 2790995 w 2790995"/>
              <a:gd name="connsiteY2" fmla="*/ 42059 h 1638990"/>
              <a:gd name="connsiteX3" fmla="*/ 2790995 w 2790995"/>
              <a:gd name="connsiteY3" fmla="*/ 1596931 h 1638990"/>
              <a:gd name="connsiteX4" fmla="*/ 2718262 w 2790995"/>
              <a:gd name="connsiteY4" fmla="*/ 1638990 h 1638990"/>
              <a:gd name="connsiteX5" fmla="*/ 72733 w 2790995"/>
              <a:gd name="connsiteY5" fmla="*/ 1638990 h 1638990"/>
              <a:gd name="connsiteX6" fmla="*/ 0 w 2790995"/>
              <a:gd name="connsiteY6" fmla="*/ 1596931 h 1638990"/>
              <a:gd name="connsiteX7" fmla="*/ 0 w 2790995"/>
              <a:gd name="connsiteY7" fmla="*/ 42059 h 1638990"/>
              <a:gd name="connsiteX8" fmla="*/ 72733 w 2790995"/>
              <a:gd name="connsiteY8" fmla="*/ 0 h 163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0995" h="1638990">
                <a:moveTo>
                  <a:pt x="72733" y="0"/>
                </a:moveTo>
                <a:lnTo>
                  <a:pt x="2718262" y="0"/>
                </a:lnTo>
                <a:cubicBezTo>
                  <a:pt x="2758431" y="0"/>
                  <a:pt x="2790995" y="18831"/>
                  <a:pt x="2790995" y="42059"/>
                </a:cubicBezTo>
                <a:lnTo>
                  <a:pt x="2790995" y="1596931"/>
                </a:lnTo>
                <a:cubicBezTo>
                  <a:pt x="2790995" y="1620159"/>
                  <a:pt x="2758431" y="1638990"/>
                  <a:pt x="2718262" y="1638990"/>
                </a:cubicBezTo>
                <a:lnTo>
                  <a:pt x="72733" y="1638990"/>
                </a:lnTo>
                <a:cubicBezTo>
                  <a:pt x="32564" y="1638990"/>
                  <a:pt x="0" y="1620159"/>
                  <a:pt x="0" y="1596931"/>
                </a:cubicBezTo>
                <a:lnTo>
                  <a:pt x="0" y="42059"/>
                </a:lnTo>
                <a:cubicBezTo>
                  <a:pt x="0" y="18831"/>
                  <a:pt x="32564" y="0"/>
                  <a:pt x="727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9D9876-CA83-4665-8C55-4795A5C743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44830" y="1854115"/>
            <a:ext cx="2790995" cy="1638990"/>
          </a:xfrm>
          <a:custGeom>
            <a:avLst/>
            <a:gdLst>
              <a:gd name="connsiteX0" fmla="*/ 72733 w 2790995"/>
              <a:gd name="connsiteY0" fmla="*/ 0 h 1638990"/>
              <a:gd name="connsiteX1" fmla="*/ 2718262 w 2790995"/>
              <a:gd name="connsiteY1" fmla="*/ 0 h 1638990"/>
              <a:gd name="connsiteX2" fmla="*/ 2790995 w 2790995"/>
              <a:gd name="connsiteY2" fmla="*/ 42059 h 1638990"/>
              <a:gd name="connsiteX3" fmla="*/ 2790995 w 2790995"/>
              <a:gd name="connsiteY3" fmla="*/ 1596931 h 1638990"/>
              <a:gd name="connsiteX4" fmla="*/ 2718262 w 2790995"/>
              <a:gd name="connsiteY4" fmla="*/ 1638990 h 1638990"/>
              <a:gd name="connsiteX5" fmla="*/ 72733 w 2790995"/>
              <a:gd name="connsiteY5" fmla="*/ 1638990 h 1638990"/>
              <a:gd name="connsiteX6" fmla="*/ 0 w 2790995"/>
              <a:gd name="connsiteY6" fmla="*/ 1596931 h 1638990"/>
              <a:gd name="connsiteX7" fmla="*/ 0 w 2790995"/>
              <a:gd name="connsiteY7" fmla="*/ 42059 h 1638990"/>
              <a:gd name="connsiteX8" fmla="*/ 72733 w 2790995"/>
              <a:gd name="connsiteY8" fmla="*/ 0 h 163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0995" h="1638990">
                <a:moveTo>
                  <a:pt x="72733" y="0"/>
                </a:moveTo>
                <a:lnTo>
                  <a:pt x="2718262" y="0"/>
                </a:lnTo>
                <a:cubicBezTo>
                  <a:pt x="2758431" y="0"/>
                  <a:pt x="2790995" y="18831"/>
                  <a:pt x="2790995" y="42059"/>
                </a:cubicBezTo>
                <a:lnTo>
                  <a:pt x="2790995" y="1596931"/>
                </a:lnTo>
                <a:cubicBezTo>
                  <a:pt x="2790995" y="1620159"/>
                  <a:pt x="2758431" y="1638990"/>
                  <a:pt x="2718262" y="1638990"/>
                </a:cubicBezTo>
                <a:lnTo>
                  <a:pt x="72733" y="1638990"/>
                </a:lnTo>
                <a:cubicBezTo>
                  <a:pt x="32564" y="1638990"/>
                  <a:pt x="0" y="1620159"/>
                  <a:pt x="0" y="1596931"/>
                </a:cubicBezTo>
                <a:lnTo>
                  <a:pt x="0" y="42059"/>
                </a:lnTo>
                <a:cubicBezTo>
                  <a:pt x="0" y="18831"/>
                  <a:pt x="32564" y="0"/>
                  <a:pt x="727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A97F62-2FF3-43E1-BD84-B50929F2E8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6193" y="1375020"/>
            <a:ext cx="2617292" cy="4107960"/>
          </a:xfrm>
          <a:custGeom>
            <a:avLst/>
            <a:gdLst>
              <a:gd name="connsiteX0" fmla="*/ 132723 w 2617292"/>
              <a:gd name="connsiteY0" fmla="*/ 0 h 4107960"/>
              <a:gd name="connsiteX1" fmla="*/ 2484569 w 2617292"/>
              <a:gd name="connsiteY1" fmla="*/ 0 h 4107960"/>
              <a:gd name="connsiteX2" fmla="*/ 2617292 w 2617292"/>
              <a:gd name="connsiteY2" fmla="*/ 132723 h 4107960"/>
              <a:gd name="connsiteX3" fmla="*/ 2617292 w 2617292"/>
              <a:gd name="connsiteY3" fmla="*/ 3975237 h 4107960"/>
              <a:gd name="connsiteX4" fmla="*/ 2484569 w 2617292"/>
              <a:gd name="connsiteY4" fmla="*/ 4107960 h 4107960"/>
              <a:gd name="connsiteX5" fmla="*/ 132723 w 2617292"/>
              <a:gd name="connsiteY5" fmla="*/ 4107960 h 4107960"/>
              <a:gd name="connsiteX6" fmla="*/ 0 w 2617292"/>
              <a:gd name="connsiteY6" fmla="*/ 3975237 h 4107960"/>
              <a:gd name="connsiteX7" fmla="*/ 0 w 2617292"/>
              <a:gd name="connsiteY7" fmla="*/ 132723 h 4107960"/>
              <a:gd name="connsiteX8" fmla="*/ 132723 w 2617292"/>
              <a:gd name="connsiteY8" fmla="*/ 0 h 410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292" h="4107960">
                <a:moveTo>
                  <a:pt x="132723" y="0"/>
                </a:moveTo>
                <a:lnTo>
                  <a:pt x="2484569" y="0"/>
                </a:lnTo>
                <a:cubicBezTo>
                  <a:pt x="2557870" y="0"/>
                  <a:pt x="2617292" y="59422"/>
                  <a:pt x="2617292" y="132723"/>
                </a:cubicBezTo>
                <a:lnTo>
                  <a:pt x="2617292" y="3975237"/>
                </a:lnTo>
                <a:cubicBezTo>
                  <a:pt x="2617292" y="4048538"/>
                  <a:pt x="2557870" y="4107960"/>
                  <a:pt x="2484569" y="4107960"/>
                </a:cubicBezTo>
                <a:lnTo>
                  <a:pt x="132723" y="4107960"/>
                </a:lnTo>
                <a:cubicBezTo>
                  <a:pt x="59422" y="4107960"/>
                  <a:pt x="0" y="4048538"/>
                  <a:pt x="0" y="3975237"/>
                </a:cubicBezTo>
                <a:lnTo>
                  <a:pt x="0" y="132723"/>
                </a:lnTo>
                <a:cubicBezTo>
                  <a:pt x="0" y="59422"/>
                  <a:pt x="59422" y="0"/>
                  <a:pt x="132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D78496-1FE1-4A7C-8DF7-075343CC6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61271" y="1868589"/>
            <a:ext cx="2617292" cy="3120822"/>
          </a:xfrm>
          <a:custGeom>
            <a:avLst/>
            <a:gdLst>
              <a:gd name="connsiteX0" fmla="*/ 132723 w 2617292"/>
              <a:gd name="connsiteY0" fmla="*/ 0 h 3120822"/>
              <a:gd name="connsiteX1" fmla="*/ 2484569 w 2617292"/>
              <a:gd name="connsiteY1" fmla="*/ 0 h 3120822"/>
              <a:gd name="connsiteX2" fmla="*/ 2617292 w 2617292"/>
              <a:gd name="connsiteY2" fmla="*/ 132723 h 3120822"/>
              <a:gd name="connsiteX3" fmla="*/ 2617292 w 2617292"/>
              <a:gd name="connsiteY3" fmla="*/ 2988099 h 3120822"/>
              <a:gd name="connsiteX4" fmla="*/ 2484569 w 2617292"/>
              <a:gd name="connsiteY4" fmla="*/ 3120822 h 3120822"/>
              <a:gd name="connsiteX5" fmla="*/ 132723 w 2617292"/>
              <a:gd name="connsiteY5" fmla="*/ 3120822 h 3120822"/>
              <a:gd name="connsiteX6" fmla="*/ 0 w 2617292"/>
              <a:gd name="connsiteY6" fmla="*/ 2988099 h 3120822"/>
              <a:gd name="connsiteX7" fmla="*/ 0 w 2617292"/>
              <a:gd name="connsiteY7" fmla="*/ 132723 h 3120822"/>
              <a:gd name="connsiteX8" fmla="*/ 132723 w 2617292"/>
              <a:gd name="connsiteY8" fmla="*/ 0 h 312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292" h="3120822">
                <a:moveTo>
                  <a:pt x="132723" y="0"/>
                </a:moveTo>
                <a:lnTo>
                  <a:pt x="2484569" y="0"/>
                </a:lnTo>
                <a:cubicBezTo>
                  <a:pt x="2557870" y="0"/>
                  <a:pt x="2617292" y="59422"/>
                  <a:pt x="2617292" y="132723"/>
                </a:cubicBezTo>
                <a:lnTo>
                  <a:pt x="2617292" y="2988099"/>
                </a:lnTo>
                <a:cubicBezTo>
                  <a:pt x="2617292" y="3061400"/>
                  <a:pt x="2557870" y="3120822"/>
                  <a:pt x="2484569" y="3120822"/>
                </a:cubicBezTo>
                <a:lnTo>
                  <a:pt x="132723" y="3120822"/>
                </a:lnTo>
                <a:cubicBezTo>
                  <a:pt x="59422" y="3120822"/>
                  <a:pt x="0" y="3061400"/>
                  <a:pt x="0" y="2988099"/>
                </a:cubicBezTo>
                <a:lnTo>
                  <a:pt x="0" y="132723"/>
                </a:lnTo>
                <a:cubicBezTo>
                  <a:pt x="0" y="59422"/>
                  <a:pt x="59422" y="0"/>
                  <a:pt x="132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6E4D76-6951-4DEE-96C4-D9909C6C1B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00201"/>
            <a:ext cx="6437313" cy="4462463"/>
          </a:xfrm>
          <a:custGeom>
            <a:avLst/>
            <a:gdLst>
              <a:gd name="connsiteX0" fmla="*/ 0 w 6437313"/>
              <a:gd name="connsiteY0" fmla="*/ 0 h 4462463"/>
              <a:gd name="connsiteX1" fmla="*/ 6437313 w 6437313"/>
              <a:gd name="connsiteY1" fmla="*/ 0 h 4462463"/>
              <a:gd name="connsiteX2" fmla="*/ 6437313 w 6437313"/>
              <a:gd name="connsiteY2" fmla="*/ 4462463 h 4462463"/>
              <a:gd name="connsiteX3" fmla="*/ 0 w 6437313"/>
              <a:gd name="connsiteY3" fmla="*/ 4462463 h 446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13" h="4462463">
                <a:moveTo>
                  <a:pt x="0" y="0"/>
                </a:moveTo>
                <a:lnTo>
                  <a:pt x="6437313" y="0"/>
                </a:lnTo>
                <a:lnTo>
                  <a:pt x="6437313" y="4462463"/>
                </a:lnTo>
                <a:lnTo>
                  <a:pt x="0" y="44624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D9A607-2565-4259-AB32-D8097D5BA7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37DA76-F4C2-4C17-A748-0D68737765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59974" cy="3429000"/>
          </a:xfrm>
          <a:custGeom>
            <a:avLst/>
            <a:gdLst>
              <a:gd name="connsiteX0" fmla="*/ 0 w 7644170"/>
              <a:gd name="connsiteY0" fmla="*/ 0 h 3099174"/>
              <a:gd name="connsiteX1" fmla="*/ 7644170 w 7644170"/>
              <a:gd name="connsiteY1" fmla="*/ 0 h 3099174"/>
              <a:gd name="connsiteX2" fmla="*/ 7644170 w 7644170"/>
              <a:gd name="connsiteY2" fmla="*/ 3099174 h 3099174"/>
              <a:gd name="connsiteX3" fmla="*/ 0 w 7644170"/>
              <a:gd name="connsiteY3" fmla="*/ 3099174 h 309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4170" h="3099174">
                <a:moveTo>
                  <a:pt x="0" y="0"/>
                </a:moveTo>
                <a:lnTo>
                  <a:pt x="7644170" y="0"/>
                </a:lnTo>
                <a:lnTo>
                  <a:pt x="7644170" y="3099174"/>
                </a:lnTo>
                <a:lnTo>
                  <a:pt x="0" y="3099174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D9A607-2565-4259-AB32-D8097D5BA7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D9A607-2565-4259-AB32-D8097D5BA7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AC1B22-B83B-43F0-B043-67FB71A0BE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738" y="1851409"/>
            <a:ext cx="3786078" cy="2187191"/>
          </a:xfrm>
          <a:custGeom>
            <a:avLst/>
            <a:gdLst>
              <a:gd name="connsiteX0" fmla="*/ 179043 w 3786078"/>
              <a:gd name="connsiteY0" fmla="*/ 0 h 2187191"/>
              <a:gd name="connsiteX1" fmla="*/ 3607035 w 3786078"/>
              <a:gd name="connsiteY1" fmla="*/ 0 h 2187191"/>
              <a:gd name="connsiteX2" fmla="*/ 3786078 w 3786078"/>
              <a:gd name="connsiteY2" fmla="*/ 179043 h 2187191"/>
              <a:gd name="connsiteX3" fmla="*/ 3786078 w 3786078"/>
              <a:gd name="connsiteY3" fmla="*/ 2008148 h 2187191"/>
              <a:gd name="connsiteX4" fmla="*/ 3607035 w 3786078"/>
              <a:gd name="connsiteY4" fmla="*/ 2187191 h 2187191"/>
              <a:gd name="connsiteX5" fmla="*/ 179043 w 3786078"/>
              <a:gd name="connsiteY5" fmla="*/ 2187191 h 2187191"/>
              <a:gd name="connsiteX6" fmla="*/ 0 w 3786078"/>
              <a:gd name="connsiteY6" fmla="*/ 2008148 h 2187191"/>
              <a:gd name="connsiteX7" fmla="*/ 0 w 3786078"/>
              <a:gd name="connsiteY7" fmla="*/ 179043 h 2187191"/>
              <a:gd name="connsiteX8" fmla="*/ 179043 w 3786078"/>
              <a:gd name="connsiteY8" fmla="*/ 0 h 218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6078" h="2187191">
                <a:moveTo>
                  <a:pt x="179043" y="0"/>
                </a:moveTo>
                <a:lnTo>
                  <a:pt x="3607035" y="0"/>
                </a:lnTo>
                <a:cubicBezTo>
                  <a:pt x="3705919" y="0"/>
                  <a:pt x="3786078" y="80160"/>
                  <a:pt x="3786078" y="179043"/>
                </a:cubicBezTo>
                <a:lnTo>
                  <a:pt x="3786078" y="2008148"/>
                </a:lnTo>
                <a:cubicBezTo>
                  <a:pt x="3786078" y="2107031"/>
                  <a:pt x="3705919" y="2187191"/>
                  <a:pt x="3607035" y="2187191"/>
                </a:cubicBezTo>
                <a:lnTo>
                  <a:pt x="179043" y="2187191"/>
                </a:lnTo>
                <a:cubicBezTo>
                  <a:pt x="80160" y="2187191"/>
                  <a:pt x="0" y="2107031"/>
                  <a:pt x="0" y="2008148"/>
                </a:cubicBezTo>
                <a:lnTo>
                  <a:pt x="0" y="179043"/>
                </a:lnTo>
                <a:cubicBezTo>
                  <a:pt x="0" y="80160"/>
                  <a:pt x="80160" y="0"/>
                  <a:pt x="179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30200" dist="190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dirty="0">
                <a:solidFill>
                  <a:schemeClr val="lt1"/>
                </a:solidFill>
                <a:latin typeface="+mn-lt"/>
                <a:cs typeface="+mn-cs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5B69C1-8335-410E-B2D3-6283BC11EE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1" y="832694"/>
            <a:ext cx="1975693" cy="1975693"/>
          </a:xfrm>
          <a:custGeom>
            <a:avLst/>
            <a:gdLst>
              <a:gd name="connsiteX0" fmla="*/ 0 w 1975693"/>
              <a:gd name="connsiteY0" fmla="*/ 0 h 1975693"/>
              <a:gd name="connsiteX1" fmla="*/ 1975693 w 1975693"/>
              <a:gd name="connsiteY1" fmla="*/ 0 h 1975693"/>
              <a:gd name="connsiteX2" fmla="*/ 1975693 w 1975693"/>
              <a:gd name="connsiteY2" fmla="*/ 1975693 h 1975693"/>
              <a:gd name="connsiteX3" fmla="*/ 0 w 1975693"/>
              <a:gd name="connsiteY3" fmla="*/ 1975693 h 197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693" h="1975693">
                <a:moveTo>
                  <a:pt x="0" y="0"/>
                </a:moveTo>
                <a:lnTo>
                  <a:pt x="1975693" y="0"/>
                </a:lnTo>
                <a:lnTo>
                  <a:pt x="1975693" y="1975693"/>
                </a:lnTo>
                <a:lnTo>
                  <a:pt x="0" y="1975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882887-B5BF-4154-9A40-A894E859D1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58877" y="832694"/>
            <a:ext cx="1975693" cy="1975693"/>
          </a:xfrm>
          <a:custGeom>
            <a:avLst/>
            <a:gdLst>
              <a:gd name="connsiteX0" fmla="*/ 0 w 1975693"/>
              <a:gd name="connsiteY0" fmla="*/ 0 h 1975693"/>
              <a:gd name="connsiteX1" fmla="*/ 1975693 w 1975693"/>
              <a:gd name="connsiteY1" fmla="*/ 0 h 1975693"/>
              <a:gd name="connsiteX2" fmla="*/ 1975693 w 1975693"/>
              <a:gd name="connsiteY2" fmla="*/ 1975693 h 1975693"/>
              <a:gd name="connsiteX3" fmla="*/ 0 w 1975693"/>
              <a:gd name="connsiteY3" fmla="*/ 1975693 h 197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693" h="1975693">
                <a:moveTo>
                  <a:pt x="0" y="0"/>
                </a:moveTo>
                <a:lnTo>
                  <a:pt x="1975693" y="0"/>
                </a:lnTo>
                <a:lnTo>
                  <a:pt x="1975693" y="1975693"/>
                </a:lnTo>
                <a:lnTo>
                  <a:pt x="0" y="1975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CC3722-10CE-4811-AAB5-7B8A1B7FA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08153" y="832694"/>
            <a:ext cx="1975693" cy="1975693"/>
          </a:xfrm>
          <a:custGeom>
            <a:avLst/>
            <a:gdLst>
              <a:gd name="connsiteX0" fmla="*/ 0 w 1975693"/>
              <a:gd name="connsiteY0" fmla="*/ 0 h 1975693"/>
              <a:gd name="connsiteX1" fmla="*/ 1975693 w 1975693"/>
              <a:gd name="connsiteY1" fmla="*/ 0 h 1975693"/>
              <a:gd name="connsiteX2" fmla="*/ 1975693 w 1975693"/>
              <a:gd name="connsiteY2" fmla="*/ 1975693 h 1975693"/>
              <a:gd name="connsiteX3" fmla="*/ 0 w 1975693"/>
              <a:gd name="connsiteY3" fmla="*/ 1975693 h 197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693" h="1975693">
                <a:moveTo>
                  <a:pt x="0" y="0"/>
                </a:moveTo>
                <a:lnTo>
                  <a:pt x="1975693" y="0"/>
                </a:lnTo>
                <a:lnTo>
                  <a:pt x="1975693" y="1975693"/>
                </a:lnTo>
                <a:lnTo>
                  <a:pt x="0" y="1975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E5346F-7C87-4B28-B17E-4C2A77D31A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06706" y="832694"/>
            <a:ext cx="1975693" cy="1975693"/>
          </a:xfrm>
          <a:custGeom>
            <a:avLst/>
            <a:gdLst>
              <a:gd name="connsiteX0" fmla="*/ 0 w 1975693"/>
              <a:gd name="connsiteY0" fmla="*/ 0 h 1975693"/>
              <a:gd name="connsiteX1" fmla="*/ 1975693 w 1975693"/>
              <a:gd name="connsiteY1" fmla="*/ 0 h 1975693"/>
              <a:gd name="connsiteX2" fmla="*/ 1975693 w 1975693"/>
              <a:gd name="connsiteY2" fmla="*/ 1975693 h 1975693"/>
              <a:gd name="connsiteX3" fmla="*/ 0 w 1975693"/>
              <a:gd name="connsiteY3" fmla="*/ 1975693 h 197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693" h="1975693">
                <a:moveTo>
                  <a:pt x="0" y="0"/>
                </a:moveTo>
                <a:lnTo>
                  <a:pt x="1975693" y="0"/>
                </a:lnTo>
                <a:lnTo>
                  <a:pt x="1975693" y="1975693"/>
                </a:lnTo>
                <a:lnTo>
                  <a:pt x="0" y="1975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27A910-8729-4E5A-9713-DC7BEA55C21D}"/>
              </a:ext>
            </a:extLst>
          </p:cNvPr>
          <p:cNvGrpSpPr/>
          <p:nvPr userDrawn="1"/>
        </p:nvGrpSpPr>
        <p:grpSpPr>
          <a:xfrm flipH="1" flipV="1">
            <a:off x="3306026" y="3093660"/>
            <a:ext cx="7224813" cy="3249350"/>
            <a:chOff x="13449300" y="1441450"/>
            <a:chExt cx="12192000" cy="3981451"/>
          </a:xfrm>
          <a:gradFill>
            <a:gsLst>
              <a:gs pos="0">
                <a:schemeClr val="accent1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</p:grpSpPr>
        <p:sp>
          <p:nvSpPr>
            <p:cNvPr id="3" name="Freeform 32">
              <a:extLst>
                <a:ext uri="{FF2B5EF4-FFF2-40B4-BE49-F238E27FC236}">
                  <a16:creationId xmlns:a16="http://schemas.microsoft.com/office/drawing/2014/main" id="{6A0C1401-0910-452C-BB47-9BE7706B0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70025"/>
              <a:ext cx="12131675" cy="2552700"/>
            </a:xfrm>
            <a:custGeom>
              <a:avLst/>
              <a:gdLst>
                <a:gd name="T0" fmla="*/ 744 w 4857"/>
                <a:gd name="T1" fmla="*/ 938 h 1021"/>
                <a:gd name="T2" fmla="*/ 910 w 4857"/>
                <a:gd name="T3" fmla="*/ 881 h 1021"/>
                <a:gd name="T4" fmla="*/ 1012 w 4857"/>
                <a:gd name="T5" fmla="*/ 836 h 1021"/>
                <a:gd name="T6" fmla="*/ 1071 w 4857"/>
                <a:gd name="T7" fmla="*/ 807 h 1021"/>
                <a:gd name="T8" fmla="*/ 1148 w 4857"/>
                <a:gd name="T9" fmla="*/ 764 h 1021"/>
                <a:gd name="T10" fmla="*/ 1330 w 4857"/>
                <a:gd name="T11" fmla="*/ 639 h 1021"/>
                <a:gd name="T12" fmla="*/ 1720 w 4857"/>
                <a:gd name="T13" fmla="*/ 220 h 1021"/>
                <a:gd name="T14" fmla="*/ 1826 w 4857"/>
                <a:gd name="T15" fmla="*/ 107 h 1021"/>
                <a:gd name="T16" fmla="*/ 1860 w 4857"/>
                <a:gd name="T17" fmla="*/ 79 h 1021"/>
                <a:gd name="T18" fmla="*/ 1926 w 4857"/>
                <a:gd name="T19" fmla="*/ 38 h 1021"/>
                <a:gd name="T20" fmla="*/ 1961 w 4857"/>
                <a:gd name="T21" fmla="*/ 22 h 1021"/>
                <a:gd name="T22" fmla="*/ 1998 w 4857"/>
                <a:gd name="T23" fmla="*/ 9 h 1021"/>
                <a:gd name="T24" fmla="*/ 2129 w 4857"/>
                <a:gd name="T25" fmla="*/ 12 h 1021"/>
                <a:gd name="T26" fmla="*/ 2186 w 4857"/>
                <a:gd name="T27" fmla="*/ 47 h 1021"/>
                <a:gd name="T28" fmla="*/ 2323 w 4857"/>
                <a:gd name="T29" fmla="*/ 298 h 1021"/>
                <a:gd name="T30" fmla="*/ 2497 w 4857"/>
                <a:gd name="T31" fmla="*/ 602 h 1021"/>
                <a:gd name="T32" fmla="*/ 3156 w 4857"/>
                <a:gd name="T33" fmla="*/ 720 h 1021"/>
                <a:gd name="T34" fmla="*/ 3387 w 4857"/>
                <a:gd name="T35" fmla="*/ 592 h 1021"/>
                <a:gd name="T36" fmla="*/ 3532 w 4857"/>
                <a:gd name="T37" fmla="*/ 541 h 1021"/>
                <a:gd name="T38" fmla="*/ 3642 w 4857"/>
                <a:gd name="T39" fmla="*/ 550 h 1021"/>
                <a:gd name="T40" fmla="*/ 3980 w 4857"/>
                <a:gd name="T41" fmla="*/ 656 h 1021"/>
                <a:gd name="T42" fmla="*/ 4504 w 4857"/>
                <a:gd name="T43" fmla="*/ 722 h 1021"/>
                <a:gd name="T44" fmla="*/ 4327 w 4857"/>
                <a:gd name="T45" fmla="*/ 716 h 1021"/>
                <a:gd name="T46" fmla="*/ 3894 w 4857"/>
                <a:gd name="T47" fmla="*/ 634 h 1021"/>
                <a:gd name="T48" fmla="*/ 3554 w 4857"/>
                <a:gd name="T49" fmla="*/ 543 h 1021"/>
                <a:gd name="T50" fmla="*/ 3511 w 4857"/>
                <a:gd name="T51" fmla="*/ 546 h 1021"/>
                <a:gd name="T52" fmla="*/ 3314 w 4857"/>
                <a:gd name="T53" fmla="*/ 642 h 1021"/>
                <a:gd name="T54" fmla="*/ 2808 w 4857"/>
                <a:gd name="T55" fmla="*/ 757 h 1021"/>
                <a:gd name="T56" fmla="*/ 2437 w 4857"/>
                <a:gd name="T57" fmla="*/ 537 h 1021"/>
                <a:gd name="T58" fmla="*/ 2247 w 4857"/>
                <a:gd name="T59" fmla="*/ 139 h 1021"/>
                <a:gd name="T60" fmla="*/ 2175 w 4857"/>
                <a:gd name="T61" fmla="*/ 43 h 1021"/>
                <a:gd name="T62" fmla="*/ 2086 w 4857"/>
                <a:gd name="T63" fmla="*/ 5 h 1021"/>
                <a:gd name="T64" fmla="*/ 1978 w 4857"/>
                <a:gd name="T65" fmla="*/ 19 h 1021"/>
                <a:gd name="T66" fmla="*/ 1957 w 4857"/>
                <a:gd name="T67" fmla="*/ 27 h 1021"/>
                <a:gd name="T68" fmla="*/ 1918 w 4857"/>
                <a:gd name="T69" fmla="*/ 47 h 1021"/>
                <a:gd name="T70" fmla="*/ 1853 w 4857"/>
                <a:gd name="T71" fmla="*/ 89 h 1021"/>
                <a:gd name="T72" fmla="*/ 1812 w 4857"/>
                <a:gd name="T73" fmla="*/ 125 h 1021"/>
                <a:gd name="T74" fmla="*/ 1694 w 4857"/>
                <a:gd name="T75" fmla="*/ 256 h 1021"/>
                <a:gd name="T76" fmla="*/ 1187 w 4857"/>
                <a:gd name="T77" fmla="*/ 743 h 1021"/>
                <a:gd name="T78" fmla="*/ 1111 w 4857"/>
                <a:gd name="T79" fmla="*/ 788 h 1021"/>
                <a:gd name="T80" fmla="*/ 1032 w 4857"/>
                <a:gd name="T81" fmla="*/ 829 h 1021"/>
                <a:gd name="T82" fmla="*/ 992 w 4857"/>
                <a:gd name="T83" fmla="*/ 848 h 1021"/>
                <a:gd name="T84" fmla="*/ 870 w 4857"/>
                <a:gd name="T85" fmla="*/ 899 h 1021"/>
                <a:gd name="T86" fmla="*/ 701 w 4857"/>
                <a:gd name="T87" fmla="*/ 95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7" h="1021">
                  <a:moveTo>
                    <a:pt x="0" y="979"/>
                  </a:moveTo>
                  <a:cubicBezTo>
                    <a:pt x="232" y="1021"/>
                    <a:pt x="473" y="1010"/>
                    <a:pt x="701" y="950"/>
                  </a:cubicBezTo>
                  <a:cubicBezTo>
                    <a:pt x="715" y="946"/>
                    <a:pt x="729" y="942"/>
                    <a:pt x="744" y="938"/>
                  </a:cubicBezTo>
                  <a:cubicBezTo>
                    <a:pt x="786" y="925"/>
                    <a:pt x="786" y="925"/>
                    <a:pt x="786" y="925"/>
                  </a:cubicBezTo>
                  <a:cubicBezTo>
                    <a:pt x="814" y="917"/>
                    <a:pt x="841" y="906"/>
                    <a:pt x="869" y="897"/>
                  </a:cubicBezTo>
                  <a:cubicBezTo>
                    <a:pt x="883" y="892"/>
                    <a:pt x="897" y="886"/>
                    <a:pt x="910" y="881"/>
                  </a:cubicBezTo>
                  <a:cubicBezTo>
                    <a:pt x="951" y="864"/>
                    <a:pt x="951" y="864"/>
                    <a:pt x="951" y="864"/>
                  </a:cubicBezTo>
                  <a:cubicBezTo>
                    <a:pt x="965" y="858"/>
                    <a:pt x="978" y="852"/>
                    <a:pt x="991" y="846"/>
                  </a:cubicBezTo>
                  <a:cubicBezTo>
                    <a:pt x="1012" y="836"/>
                    <a:pt x="1012" y="836"/>
                    <a:pt x="1012" y="836"/>
                  </a:cubicBezTo>
                  <a:cubicBezTo>
                    <a:pt x="1022" y="832"/>
                    <a:pt x="1022" y="832"/>
                    <a:pt x="1022" y="832"/>
                  </a:cubicBezTo>
                  <a:cubicBezTo>
                    <a:pt x="1031" y="827"/>
                    <a:pt x="1031" y="827"/>
                    <a:pt x="1031" y="827"/>
                  </a:cubicBezTo>
                  <a:cubicBezTo>
                    <a:pt x="1071" y="807"/>
                    <a:pt x="1071" y="807"/>
                    <a:pt x="1071" y="807"/>
                  </a:cubicBezTo>
                  <a:cubicBezTo>
                    <a:pt x="1077" y="803"/>
                    <a:pt x="1084" y="800"/>
                    <a:pt x="1090" y="796"/>
                  </a:cubicBezTo>
                  <a:cubicBezTo>
                    <a:pt x="1109" y="785"/>
                    <a:pt x="1109" y="785"/>
                    <a:pt x="1109" y="785"/>
                  </a:cubicBezTo>
                  <a:cubicBezTo>
                    <a:pt x="1148" y="764"/>
                    <a:pt x="1148" y="764"/>
                    <a:pt x="1148" y="764"/>
                  </a:cubicBezTo>
                  <a:cubicBezTo>
                    <a:pt x="1154" y="760"/>
                    <a:pt x="1160" y="756"/>
                    <a:pt x="1167" y="752"/>
                  </a:cubicBezTo>
                  <a:cubicBezTo>
                    <a:pt x="1173" y="748"/>
                    <a:pt x="1179" y="745"/>
                    <a:pt x="1186" y="741"/>
                  </a:cubicBezTo>
                  <a:cubicBezTo>
                    <a:pt x="1235" y="709"/>
                    <a:pt x="1283" y="675"/>
                    <a:pt x="1330" y="639"/>
                  </a:cubicBezTo>
                  <a:cubicBezTo>
                    <a:pt x="1422" y="566"/>
                    <a:pt x="1508" y="484"/>
                    <a:pt x="1583" y="394"/>
                  </a:cubicBezTo>
                  <a:cubicBezTo>
                    <a:pt x="1621" y="348"/>
                    <a:pt x="1656" y="301"/>
                    <a:pt x="1692" y="254"/>
                  </a:cubicBezTo>
                  <a:cubicBezTo>
                    <a:pt x="1701" y="243"/>
                    <a:pt x="1710" y="231"/>
                    <a:pt x="1720" y="220"/>
                  </a:cubicBezTo>
                  <a:cubicBezTo>
                    <a:pt x="1729" y="208"/>
                    <a:pt x="1738" y="197"/>
                    <a:pt x="1748" y="186"/>
                  </a:cubicBezTo>
                  <a:cubicBezTo>
                    <a:pt x="1767" y="164"/>
                    <a:pt x="1788" y="142"/>
                    <a:pt x="1809" y="122"/>
                  </a:cubicBezTo>
                  <a:cubicBezTo>
                    <a:pt x="1826" y="107"/>
                    <a:pt x="1826" y="107"/>
                    <a:pt x="1826" y="107"/>
                  </a:cubicBezTo>
                  <a:cubicBezTo>
                    <a:pt x="1831" y="102"/>
                    <a:pt x="1837" y="98"/>
                    <a:pt x="1843" y="93"/>
                  </a:cubicBezTo>
                  <a:cubicBezTo>
                    <a:pt x="1851" y="86"/>
                    <a:pt x="1851" y="86"/>
                    <a:pt x="1851" y="86"/>
                  </a:cubicBezTo>
                  <a:cubicBezTo>
                    <a:pt x="1854" y="84"/>
                    <a:pt x="1857" y="82"/>
                    <a:pt x="1860" y="79"/>
                  </a:cubicBezTo>
                  <a:cubicBezTo>
                    <a:pt x="1866" y="75"/>
                    <a:pt x="1872" y="71"/>
                    <a:pt x="1878" y="66"/>
                  </a:cubicBezTo>
                  <a:cubicBezTo>
                    <a:pt x="1891" y="59"/>
                    <a:pt x="1903" y="50"/>
                    <a:pt x="1916" y="43"/>
                  </a:cubicBezTo>
                  <a:cubicBezTo>
                    <a:pt x="1926" y="38"/>
                    <a:pt x="1926" y="38"/>
                    <a:pt x="1926" y="38"/>
                  </a:cubicBezTo>
                  <a:cubicBezTo>
                    <a:pt x="1929" y="36"/>
                    <a:pt x="1932" y="35"/>
                    <a:pt x="1936" y="33"/>
                  </a:cubicBezTo>
                  <a:cubicBezTo>
                    <a:pt x="1956" y="24"/>
                    <a:pt x="1956" y="24"/>
                    <a:pt x="1956" y="24"/>
                  </a:cubicBezTo>
                  <a:cubicBezTo>
                    <a:pt x="1961" y="22"/>
                    <a:pt x="1961" y="22"/>
                    <a:pt x="1961" y="22"/>
                  </a:cubicBezTo>
                  <a:cubicBezTo>
                    <a:pt x="1966" y="20"/>
                    <a:pt x="1966" y="20"/>
                    <a:pt x="1966" y="20"/>
                  </a:cubicBezTo>
                  <a:cubicBezTo>
                    <a:pt x="1977" y="16"/>
                    <a:pt x="1977" y="16"/>
                    <a:pt x="1977" y="16"/>
                  </a:cubicBezTo>
                  <a:cubicBezTo>
                    <a:pt x="1984" y="14"/>
                    <a:pt x="1991" y="11"/>
                    <a:pt x="1998" y="9"/>
                  </a:cubicBezTo>
                  <a:cubicBezTo>
                    <a:pt x="2012" y="5"/>
                    <a:pt x="2027" y="3"/>
                    <a:pt x="2042" y="1"/>
                  </a:cubicBezTo>
                  <a:cubicBezTo>
                    <a:pt x="2056" y="0"/>
                    <a:pt x="2071" y="0"/>
                    <a:pt x="2086" y="1"/>
                  </a:cubicBezTo>
                  <a:cubicBezTo>
                    <a:pt x="2101" y="3"/>
                    <a:pt x="2115" y="7"/>
                    <a:pt x="2129" y="12"/>
                  </a:cubicBezTo>
                  <a:cubicBezTo>
                    <a:pt x="2143" y="17"/>
                    <a:pt x="2157" y="24"/>
                    <a:pt x="2169" y="33"/>
                  </a:cubicBezTo>
                  <a:cubicBezTo>
                    <a:pt x="2172" y="35"/>
                    <a:pt x="2175" y="37"/>
                    <a:pt x="2177" y="40"/>
                  </a:cubicBezTo>
                  <a:cubicBezTo>
                    <a:pt x="2180" y="42"/>
                    <a:pt x="2183" y="44"/>
                    <a:pt x="2186" y="47"/>
                  </a:cubicBezTo>
                  <a:cubicBezTo>
                    <a:pt x="2191" y="52"/>
                    <a:pt x="2197" y="57"/>
                    <a:pt x="2202" y="63"/>
                  </a:cubicBezTo>
                  <a:cubicBezTo>
                    <a:pt x="2221" y="85"/>
                    <a:pt x="2237" y="111"/>
                    <a:pt x="2251" y="137"/>
                  </a:cubicBezTo>
                  <a:cubicBezTo>
                    <a:pt x="2277" y="189"/>
                    <a:pt x="2300" y="244"/>
                    <a:pt x="2323" y="298"/>
                  </a:cubicBezTo>
                  <a:cubicBezTo>
                    <a:pt x="2345" y="353"/>
                    <a:pt x="2369" y="407"/>
                    <a:pt x="2396" y="459"/>
                  </a:cubicBezTo>
                  <a:cubicBezTo>
                    <a:pt x="2410" y="485"/>
                    <a:pt x="2424" y="511"/>
                    <a:pt x="2440" y="535"/>
                  </a:cubicBezTo>
                  <a:cubicBezTo>
                    <a:pt x="2457" y="559"/>
                    <a:pt x="2476" y="582"/>
                    <a:pt x="2497" y="602"/>
                  </a:cubicBezTo>
                  <a:cubicBezTo>
                    <a:pt x="2538" y="644"/>
                    <a:pt x="2588" y="677"/>
                    <a:pt x="2641" y="703"/>
                  </a:cubicBezTo>
                  <a:cubicBezTo>
                    <a:pt x="2694" y="728"/>
                    <a:pt x="2751" y="745"/>
                    <a:pt x="2809" y="754"/>
                  </a:cubicBezTo>
                  <a:cubicBezTo>
                    <a:pt x="2925" y="772"/>
                    <a:pt x="3045" y="760"/>
                    <a:pt x="3156" y="720"/>
                  </a:cubicBezTo>
                  <a:cubicBezTo>
                    <a:pt x="3184" y="710"/>
                    <a:pt x="3211" y="698"/>
                    <a:pt x="3237" y="685"/>
                  </a:cubicBezTo>
                  <a:cubicBezTo>
                    <a:pt x="3263" y="672"/>
                    <a:pt x="3288" y="656"/>
                    <a:pt x="3313" y="640"/>
                  </a:cubicBezTo>
                  <a:cubicBezTo>
                    <a:pt x="3337" y="624"/>
                    <a:pt x="3362" y="607"/>
                    <a:pt x="3387" y="592"/>
                  </a:cubicBezTo>
                  <a:cubicBezTo>
                    <a:pt x="3413" y="577"/>
                    <a:pt x="3439" y="564"/>
                    <a:pt x="3467" y="554"/>
                  </a:cubicBezTo>
                  <a:cubicBezTo>
                    <a:pt x="3481" y="550"/>
                    <a:pt x="3496" y="546"/>
                    <a:pt x="3510" y="544"/>
                  </a:cubicBezTo>
                  <a:cubicBezTo>
                    <a:pt x="3518" y="542"/>
                    <a:pt x="3525" y="542"/>
                    <a:pt x="3532" y="541"/>
                  </a:cubicBezTo>
                  <a:cubicBezTo>
                    <a:pt x="3536" y="540"/>
                    <a:pt x="3540" y="541"/>
                    <a:pt x="3543" y="540"/>
                  </a:cubicBezTo>
                  <a:cubicBezTo>
                    <a:pt x="3554" y="540"/>
                    <a:pt x="3554" y="540"/>
                    <a:pt x="3554" y="540"/>
                  </a:cubicBezTo>
                  <a:cubicBezTo>
                    <a:pt x="3584" y="540"/>
                    <a:pt x="3613" y="544"/>
                    <a:pt x="3642" y="550"/>
                  </a:cubicBezTo>
                  <a:cubicBezTo>
                    <a:pt x="3700" y="563"/>
                    <a:pt x="3755" y="585"/>
                    <a:pt x="3810" y="605"/>
                  </a:cubicBezTo>
                  <a:cubicBezTo>
                    <a:pt x="3838" y="615"/>
                    <a:pt x="3866" y="623"/>
                    <a:pt x="3895" y="632"/>
                  </a:cubicBezTo>
                  <a:cubicBezTo>
                    <a:pt x="3923" y="640"/>
                    <a:pt x="3951" y="648"/>
                    <a:pt x="3980" y="656"/>
                  </a:cubicBezTo>
                  <a:cubicBezTo>
                    <a:pt x="4036" y="671"/>
                    <a:pt x="4094" y="685"/>
                    <a:pt x="4152" y="696"/>
                  </a:cubicBezTo>
                  <a:cubicBezTo>
                    <a:pt x="4210" y="706"/>
                    <a:pt x="4268" y="711"/>
                    <a:pt x="4327" y="715"/>
                  </a:cubicBezTo>
                  <a:cubicBezTo>
                    <a:pt x="4386" y="719"/>
                    <a:pt x="4445" y="721"/>
                    <a:pt x="4504" y="722"/>
                  </a:cubicBezTo>
                  <a:cubicBezTo>
                    <a:pt x="4622" y="724"/>
                    <a:pt x="4739" y="721"/>
                    <a:pt x="4857" y="715"/>
                  </a:cubicBezTo>
                  <a:cubicBezTo>
                    <a:pt x="4739" y="721"/>
                    <a:pt x="4622" y="725"/>
                    <a:pt x="4504" y="723"/>
                  </a:cubicBezTo>
                  <a:cubicBezTo>
                    <a:pt x="4445" y="722"/>
                    <a:pt x="4386" y="720"/>
                    <a:pt x="4327" y="716"/>
                  </a:cubicBezTo>
                  <a:cubicBezTo>
                    <a:pt x="4268" y="712"/>
                    <a:pt x="4209" y="708"/>
                    <a:pt x="4151" y="698"/>
                  </a:cubicBezTo>
                  <a:cubicBezTo>
                    <a:pt x="4093" y="687"/>
                    <a:pt x="4036" y="673"/>
                    <a:pt x="3979" y="658"/>
                  </a:cubicBezTo>
                  <a:cubicBezTo>
                    <a:pt x="3951" y="650"/>
                    <a:pt x="3922" y="642"/>
                    <a:pt x="3894" y="634"/>
                  </a:cubicBezTo>
                  <a:cubicBezTo>
                    <a:pt x="3866" y="626"/>
                    <a:pt x="3837" y="617"/>
                    <a:pt x="3810" y="607"/>
                  </a:cubicBezTo>
                  <a:cubicBezTo>
                    <a:pt x="3754" y="588"/>
                    <a:pt x="3699" y="565"/>
                    <a:pt x="3642" y="553"/>
                  </a:cubicBezTo>
                  <a:cubicBezTo>
                    <a:pt x="3613" y="546"/>
                    <a:pt x="3584" y="542"/>
                    <a:pt x="3554" y="543"/>
                  </a:cubicBezTo>
                  <a:cubicBezTo>
                    <a:pt x="3543" y="543"/>
                    <a:pt x="3543" y="543"/>
                    <a:pt x="3543" y="543"/>
                  </a:cubicBezTo>
                  <a:cubicBezTo>
                    <a:pt x="3540" y="543"/>
                    <a:pt x="3536" y="543"/>
                    <a:pt x="3532" y="544"/>
                  </a:cubicBezTo>
                  <a:cubicBezTo>
                    <a:pt x="3525" y="544"/>
                    <a:pt x="3518" y="545"/>
                    <a:pt x="3511" y="546"/>
                  </a:cubicBezTo>
                  <a:cubicBezTo>
                    <a:pt x="3496" y="549"/>
                    <a:pt x="3482" y="552"/>
                    <a:pt x="3468" y="557"/>
                  </a:cubicBezTo>
                  <a:cubicBezTo>
                    <a:pt x="3440" y="566"/>
                    <a:pt x="3414" y="580"/>
                    <a:pt x="3389" y="595"/>
                  </a:cubicBezTo>
                  <a:cubicBezTo>
                    <a:pt x="3363" y="610"/>
                    <a:pt x="3339" y="626"/>
                    <a:pt x="3314" y="642"/>
                  </a:cubicBezTo>
                  <a:cubicBezTo>
                    <a:pt x="3290" y="659"/>
                    <a:pt x="3265" y="675"/>
                    <a:pt x="3238" y="688"/>
                  </a:cubicBezTo>
                  <a:cubicBezTo>
                    <a:pt x="3212" y="701"/>
                    <a:pt x="3185" y="713"/>
                    <a:pt x="3157" y="723"/>
                  </a:cubicBezTo>
                  <a:cubicBezTo>
                    <a:pt x="3046" y="763"/>
                    <a:pt x="2925" y="775"/>
                    <a:pt x="2808" y="757"/>
                  </a:cubicBezTo>
                  <a:cubicBezTo>
                    <a:pt x="2750" y="748"/>
                    <a:pt x="2693" y="731"/>
                    <a:pt x="2639" y="706"/>
                  </a:cubicBezTo>
                  <a:cubicBezTo>
                    <a:pt x="2586" y="681"/>
                    <a:pt x="2536" y="647"/>
                    <a:pt x="2494" y="605"/>
                  </a:cubicBezTo>
                  <a:cubicBezTo>
                    <a:pt x="2473" y="584"/>
                    <a:pt x="2454" y="561"/>
                    <a:pt x="2437" y="537"/>
                  </a:cubicBezTo>
                  <a:cubicBezTo>
                    <a:pt x="2421" y="513"/>
                    <a:pt x="2406" y="487"/>
                    <a:pt x="2392" y="461"/>
                  </a:cubicBezTo>
                  <a:cubicBezTo>
                    <a:pt x="2365" y="408"/>
                    <a:pt x="2342" y="354"/>
                    <a:pt x="2319" y="300"/>
                  </a:cubicBezTo>
                  <a:cubicBezTo>
                    <a:pt x="2296" y="246"/>
                    <a:pt x="2274" y="191"/>
                    <a:pt x="2247" y="139"/>
                  </a:cubicBezTo>
                  <a:cubicBezTo>
                    <a:pt x="2234" y="112"/>
                    <a:pt x="2218" y="87"/>
                    <a:pt x="2199" y="65"/>
                  </a:cubicBezTo>
                  <a:cubicBezTo>
                    <a:pt x="2194" y="60"/>
                    <a:pt x="2189" y="55"/>
                    <a:pt x="2183" y="50"/>
                  </a:cubicBezTo>
                  <a:cubicBezTo>
                    <a:pt x="2181" y="47"/>
                    <a:pt x="2178" y="45"/>
                    <a:pt x="2175" y="43"/>
                  </a:cubicBezTo>
                  <a:cubicBezTo>
                    <a:pt x="2172" y="40"/>
                    <a:pt x="2170" y="38"/>
                    <a:pt x="2166" y="36"/>
                  </a:cubicBezTo>
                  <a:cubicBezTo>
                    <a:pt x="2155" y="27"/>
                    <a:pt x="2142" y="21"/>
                    <a:pt x="2128" y="15"/>
                  </a:cubicBezTo>
                  <a:cubicBezTo>
                    <a:pt x="2114" y="10"/>
                    <a:pt x="2100" y="7"/>
                    <a:pt x="2086" y="5"/>
                  </a:cubicBezTo>
                  <a:cubicBezTo>
                    <a:pt x="2071" y="4"/>
                    <a:pt x="2057" y="3"/>
                    <a:pt x="2042" y="5"/>
                  </a:cubicBezTo>
                  <a:cubicBezTo>
                    <a:pt x="2027" y="6"/>
                    <a:pt x="2013" y="9"/>
                    <a:pt x="1999" y="13"/>
                  </a:cubicBezTo>
                  <a:cubicBezTo>
                    <a:pt x="1992" y="15"/>
                    <a:pt x="1985" y="17"/>
                    <a:pt x="1978" y="19"/>
                  </a:cubicBezTo>
                  <a:cubicBezTo>
                    <a:pt x="1968" y="23"/>
                    <a:pt x="1968" y="23"/>
                    <a:pt x="1968" y="23"/>
                  </a:cubicBezTo>
                  <a:cubicBezTo>
                    <a:pt x="1962" y="25"/>
                    <a:pt x="1962" y="25"/>
                    <a:pt x="1962" y="25"/>
                  </a:cubicBezTo>
                  <a:cubicBezTo>
                    <a:pt x="1957" y="27"/>
                    <a:pt x="1957" y="27"/>
                    <a:pt x="1957" y="27"/>
                  </a:cubicBezTo>
                  <a:cubicBezTo>
                    <a:pt x="1937" y="36"/>
                    <a:pt x="1937" y="36"/>
                    <a:pt x="1937" y="36"/>
                  </a:cubicBezTo>
                  <a:cubicBezTo>
                    <a:pt x="1934" y="38"/>
                    <a:pt x="1931" y="40"/>
                    <a:pt x="1928" y="41"/>
                  </a:cubicBezTo>
                  <a:cubicBezTo>
                    <a:pt x="1918" y="47"/>
                    <a:pt x="1918" y="47"/>
                    <a:pt x="1918" y="47"/>
                  </a:cubicBezTo>
                  <a:cubicBezTo>
                    <a:pt x="1905" y="53"/>
                    <a:pt x="1893" y="62"/>
                    <a:pt x="1880" y="69"/>
                  </a:cubicBezTo>
                  <a:cubicBezTo>
                    <a:pt x="1874" y="74"/>
                    <a:pt x="1868" y="78"/>
                    <a:pt x="1862" y="82"/>
                  </a:cubicBezTo>
                  <a:cubicBezTo>
                    <a:pt x="1859" y="84"/>
                    <a:pt x="1856" y="86"/>
                    <a:pt x="1853" y="89"/>
                  </a:cubicBezTo>
                  <a:cubicBezTo>
                    <a:pt x="1845" y="96"/>
                    <a:pt x="1845" y="96"/>
                    <a:pt x="1845" y="96"/>
                  </a:cubicBezTo>
                  <a:cubicBezTo>
                    <a:pt x="1839" y="100"/>
                    <a:pt x="1833" y="105"/>
                    <a:pt x="1828" y="110"/>
                  </a:cubicBezTo>
                  <a:cubicBezTo>
                    <a:pt x="1812" y="125"/>
                    <a:pt x="1812" y="125"/>
                    <a:pt x="1812" y="125"/>
                  </a:cubicBezTo>
                  <a:cubicBezTo>
                    <a:pt x="1790" y="145"/>
                    <a:pt x="1770" y="166"/>
                    <a:pt x="1751" y="188"/>
                  </a:cubicBezTo>
                  <a:cubicBezTo>
                    <a:pt x="1741" y="199"/>
                    <a:pt x="1732" y="211"/>
                    <a:pt x="1722" y="222"/>
                  </a:cubicBezTo>
                  <a:cubicBezTo>
                    <a:pt x="1713" y="233"/>
                    <a:pt x="1703" y="245"/>
                    <a:pt x="1694" y="256"/>
                  </a:cubicBezTo>
                  <a:cubicBezTo>
                    <a:pt x="1658" y="303"/>
                    <a:pt x="1623" y="350"/>
                    <a:pt x="1585" y="395"/>
                  </a:cubicBezTo>
                  <a:cubicBezTo>
                    <a:pt x="1510" y="486"/>
                    <a:pt x="1424" y="568"/>
                    <a:pt x="1331" y="641"/>
                  </a:cubicBezTo>
                  <a:cubicBezTo>
                    <a:pt x="1285" y="677"/>
                    <a:pt x="1237" y="711"/>
                    <a:pt x="1187" y="743"/>
                  </a:cubicBezTo>
                  <a:cubicBezTo>
                    <a:pt x="1181" y="747"/>
                    <a:pt x="1174" y="751"/>
                    <a:pt x="1168" y="754"/>
                  </a:cubicBezTo>
                  <a:cubicBezTo>
                    <a:pt x="1162" y="758"/>
                    <a:pt x="1156" y="762"/>
                    <a:pt x="1149" y="766"/>
                  </a:cubicBezTo>
                  <a:cubicBezTo>
                    <a:pt x="1111" y="788"/>
                    <a:pt x="1111" y="788"/>
                    <a:pt x="1111" y="788"/>
                  </a:cubicBezTo>
                  <a:cubicBezTo>
                    <a:pt x="1091" y="799"/>
                    <a:pt x="1091" y="799"/>
                    <a:pt x="1091" y="799"/>
                  </a:cubicBezTo>
                  <a:cubicBezTo>
                    <a:pt x="1085" y="802"/>
                    <a:pt x="1078" y="805"/>
                    <a:pt x="1072" y="809"/>
                  </a:cubicBezTo>
                  <a:cubicBezTo>
                    <a:pt x="1032" y="829"/>
                    <a:pt x="1032" y="829"/>
                    <a:pt x="1032" y="829"/>
                  </a:cubicBezTo>
                  <a:cubicBezTo>
                    <a:pt x="1023" y="834"/>
                    <a:pt x="1023" y="834"/>
                    <a:pt x="1023" y="834"/>
                  </a:cubicBezTo>
                  <a:cubicBezTo>
                    <a:pt x="1013" y="839"/>
                    <a:pt x="1013" y="839"/>
                    <a:pt x="1013" y="839"/>
                  </a:cubicBezTo>
                  <a:cubicBezTo>
                    <a:pt x="992" y="848"/>
                    <a:pt x="992" y="848"/>
                    <a:pt x="992" y="848"/>
                  </a:cubicBezTo>
                  <a:cubicBezTo>
                    <a:pt x="979" y="854"/>
                    <a:pt x="966" y="860"/>
                    <a:pt x="952" y="866"/>
                  </a:cubicBezTo>
                  <a:cubicBezTo>
                    <a:pt x="911" y="883"/>
                    <a:pt x="911" y="883"/>
                    <a:pt x="911" y="883"/>
                  </a:cubicBezTo>
                  <a:cubicBezTo>
                    <a:pt x="898" y="888"/>
                    <a:pt x="884" y="894"/>
                    <a:pt x="870" y="899"/>
                  </a:cubicBezTo>
                  <a:cubicBezTo>
                    <a:pt x="842" y="908"/>
                    <a:pt x="815" y="919"/>
                    <a:pt x="786" y="927"/>
                  </a:cubicBezTo>
                  <a:cubicBezTo>
                    <a:pt x="744" y="940"/>
                    <a:pt x="744" y="940"/>
                    <a:pt x="744" y="940"/>
                  </a:cubicBezTo>
                  <a:cubicBezTo>
                    <a:pt x="730" y="944"/>
                    <a:pt x="716" y="948"/>
                    <a:pt x="701" y="952"/>
                  </a:cubicBezTo>
                  <a:cubicBezTo>
                    <a:pt x="473" y="1011"/>
                    <a:pt x="232" y="1021"/>
                    <a:pt x="0" y="9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8A20A75E-74B1-4493-BFCC-E6D90BAFF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41450"/>
              <a:ext cx="12131675" cy="2655888"/>
            </a:xfrm>
            <a:custGeom>
              <a:avLst/>
              <a:gdLst>
                <a:gd name="T0" fmla="*/ 709 w 4857"/>
                <a:gd name="T1" fmla="*/ 991 h 1062"/>
                <a:gd name="T2" fmla="*/ 1479 w 4857"/>
                <a:gd name="T3" fmla="*/ 559 h 1062"/>
                <a:gd name="T4" fmla="*/ 1540 w 4857"/>
                <a:gd name="T5" fmla="*/ 494 h 1062"/>
                <a:gd name="T6" fmla="*/ 1598 w 4857"/>
                <a:gd name="T7" fmla="*/ 425 h 1062"/>
                <a:gd name="T8" fmla="*/ 1651 w 4857"/>
                <a:gd name="T9" fmla="*/ 354 h 1062"/>
                <a:gd name="T10" fmla="*/ 1757 w 4857"/>
                <a:gd name="T11" fmla="*/ 210 h 1062"/>
                <a:gd name="T12" fmla="*/ 1801 w 4857"/>
                <a:gd name="T13" fmla="*/ 159 h 1062"/>
                <a:gd name="T14" fmla="*/ 1832 w 4857"/>
                <a:gd name="T15" fmla="*/ 127 h 1062"/>
                <a:gd name="T16" fmla="*/ 1865 w 4857"/>
                <a:gd name="T17" fmla="*/ 96 h 1062"/>
                <a:gd name="T18" fmla="*/ 1874 w 4857"/>
                <a:gd name="T19" fmla="*/ 89 h 1062"/>
                <a:gd name="T20" fmla="*/ 1919 w 4857"/>
                <a:gd name="T21" fmla="*/ 56 h 1062"/>
                <a:gd name="T22" fmla="*/ 1948 w 4857"/>
                <a:gd name="T23" fmla="*/ 39 h 1062"/>
                <a:gd name="T24" fmla="*/ 2043 w 4857"/>
                <a:gd name="T25" fmla="*/ 4 h 1062"/>
                <a:gd name="T26" fmla="*/ 2132 w 4857"/>
                <a:gd name="T27" fmla="*/ 6 h 1062"/>
                <a:gd name="T28" fmla="*/ 2208 w 4857"/>
                <a:gd name="T29" fmla="*/ 52 h 1062"/>
                <a:gd name="T30" fmla="*/ 2259 w 4857"/>
                <a:gd name="T31" fmla="*/ 126 h 1062"/>
                <a:gd name="T32" fmla="*/ 2326 w 4857"/>
                <a:gd name="T33" fmla="*/ 292 h 1062"/>
                <a:gd name="T34" fmla="*/ 2431 w 4857"/>
                <a:gd name="T35" fmla="*/ 539 h 1062"/>
                <a:gd name="T36" fmla="*/ 2619 w 4857"/>
                <a:gd name="T37" fmla="*/ 723 h 1062"/>
                <a:gd name="T38" fmla="*/ 2963 w 4857"/>
                <a:gd name="T39" fmla="*/ 798 h 1062"/>
                <a:gd name="T40" fmla="*/ 3221 w 4857"/>
                <a:gd name="T41" fmla="*/ 733 h 1062"/>
                <a:gd name="T42" fmla="*/ 3372 w 4857"/>
                <a:gd name="T43" fmla="*/ 638 h 1062"/>
                <a:gd name="T44" fmla="*/ 3539 w 4857"/>
                <a:gd name="T45" fmla="*/ 576 h 1062"/>
                <a:gd name="T46" fmla="*/ 3798 w 4857"/>
                <a:gd name="T47" fmla="*/ 639 h 1062"/>
                <a:gd name="T48" fmla="*/ 3840 w 4857"/>
                <a:gd name="T49" fmla="*/ 654 h 1062"/>
                <a:gd name="T50" fmla="*/ 3883 w 4857"/>
                <a:gd name="T51" fmla="*/ 667 h 1062"/>
                <a:gd name="T52" fmla="*/ 4143 w 4857"/>
                <a:gd name="T53" fmla="*/ 731 h 1062"/>
                <a:gd name="T54" fmla="*/ 4499 w 4857"/>
                <a:gd name="T55" fmla="*/ 754 h 1062"/>
                <a:gd name="T56" fmla="*/ 4499 w 4857"/>
                <a:gd name="T57" fmla="*/ 755 h 1062"/>
                <a:gd name="T58" fmla="*/ 4142 w 4857"/>
                <a:gd name="T59" fmla="*/ 733 h 1062"/>
                <a:gd name="T60" fmla="*/ 3882 w 4857"/>
                <a:gd name="T61" fmla="*/ 669 h 1062"/>
                <a:gd name="T62" fmla="*/ 3839 w 4857"/>
                <a:gd name="T63" fmla="*/ 656 h 1062"/>
                <a:gd name="T64" fmla="*/ 3797 w 4857"/>
                <a:gd name="T65" fmla="*/ 641 h 1062"/>
                <a:gd name="T66" fmla="*/ 3539 w 4857"/>
                <a:gd name="T67" fmla="*/ 579 h 1062"/>
                <a:gd name="T68" fmla="*/ 3374 w 4857"/>
                <a:gd name="T69" fmla="*/ 641 h 1062"/>
                <a:gd name="T70" fmla="*/ 3222 w 4857"/>
                <a:gd name="T71" fmla="*/ 735 h 1062"/>
                <a:gd name="T72" fmla="*/ 2963 w 4857"/>
                <a:gd name="T73" fmla="*/ 801 h 1062"/>
                <a:gd name="T74" fmla="*/ 2617 w 4857"/>
                <a:gd name="T75" fmla="*/ 727 h 1062"/>
                <a:gd name="T76" fmla="*/ 2427 w 4857"/>
                <a:gd name="T77" fmla="*/ 540 h 1062"/>
                <a:gd name="T78" fmla="*/ 2322 w 4857"/>
                <a:gd name="T79" fmla="*/ 294 h 1062"/>
                <a:gd name="T80" fmla="*/ 2255 w 4857"/>
                <a:gd name="T81" fmla="*/ 128 h 1062"/>
                <a:gd name="T82" fmla="*/ 2206 w 4857"/>
                <a:gd name="T83" fmla="*/ 55 h 1062"/>
                <a:gd name="T84" fmla="*/ 2131 w 4857"/>
                <a:gd name="T85" fmla="*/ 10 h 1062"/>
                <a:gd name="T86" fmla="*/ 2043 w 4857"/>
                <a:gd name="T87" fmla="*/ 8 h 1062"/>
                <a:gd name="T88" fmla="*/ 1950 w 4857"/>
                <a:gd name="T89" fmla="*/ 42 h 1062"/>
                <a:gd name="T90" fmla="*/ 1921 w 4857"/>
                <a:gd name="T91" fmla="*/ 59 h 1062"/>
                <a:gd name="T92" fmla="*/ 1876 w 4857"/>
                <a:gd name="T93" fmla="*/ 92 h 1062"/>
                <a:gd name="T94" fmla="*/ 1867 w 4857"/>
                <a:gd name="T95" fmla="*/ 99 h 1062"/>
                <a:gd name="T96" fmla="*/ 1834 w 4857"/>
                <a:gd name="T97" fmla="*/ 129 h 1062"/>
                <a:gd name="T98" fmla="*/ 1803 w 4857"/>
                <a:gd name="T99" fmla="*/ 161 h 1062"/>
                <a:gd name="T100" fmla="*/ 1760 w 4857"/>
                <a:gd name="T101" fmla="*/ 212 h 1062"/>
                <a:gd name="T102" fmla="*/ 1654 w 4857"/>
                <a:gd name="T103" fmla="*/ 356 h 1062"/>
                <a:gd name="T104" fmla="*/ 1600 w 4857"/>
                <a:gd name="T105" fmla="*/ 427 h 1062"/>
                <a:gd name="T106" fmla="*/ 1542 w 4857"/>
                <a:gd name="T107" fmla="*/ 496 h 1062"/>
                <a:gd name="T108" fmla="*/ 1481 w 4857"/>
                <a:gd name="T109" fmla="*/ 561 h 1062"/>
                <a:gd name="T110" fmla="*/ 709 w 4857"/>
                <a:gd name="T111" fmla="*/ 99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7" h="1062">
                  <a:moveTo>
                    <a:pt x="0" y="1015"/>
                  </a:moveTo>
                  <a:cubicBezTo>
                    <a:pt x="234" y="1061"/>
                    <a:pt x="478" y="1050"/>
                    <a:pt x="709" y="991"/>
                  </a:cubicBezTo>
                  <a:cubicBezTo>
                    <a:pt x="940" y="933"/>
                    <a:pt x="1158" y="826"/>
                    <a:pt x="1345" y="677"/>
                  </a:cubicBezTo>
                  <a:cubicBezTo>
                    <a:pt x="1392" y="640"/>
                    <a:pt x="1436" y="600"/>
                    <a:pt x="1479" y="559"/>
                  </a:cubicBezTo>
                  <a:cubicBezTo>
                    <a:pt x="1510" y="527"/>
                    <a:pt x="1510" y="527"/>
                    <a:pt x="1510" y="527"/>
                  </a:cubicBezTo>
                  <a:cubicBezTo>
                    <a:pt x="1520" y="516"/>
                    <a:pt x="1530" y="505"/>
                    <a:pt x="1540" y="494"/>
                  </a:cubicBezTo>
                  <a:cubicBezTo>
                    <a:pt x="1550" y="483"/>
                    <a:pt x="1560" y="471"/>
                    <a:pt x="1569" y="460"/>
                  </a:cubicBezTo>
                  <a:cubicBezTo>
                    <a:pt x="1579" y="449"/>
                    <a:pt x="1589" y="437"/>
                    <a:pt x="1598" y="425"/>
                  </a:cubicBezTo>
                  <a:cubicBezTo>
                    <a:pt x="1607" y="414"/>
                    <a:pt x="1616" y="402"/>
                    <a:pt x="1625" y="390"/>
                  </a:cubicBezTo>
                  <a:cubicBezTo>
                    <a:pt x="1634" y="378"/>
                    <a:pt x="1643" y="366"/>
                    <a:pt x="1651" y="354"/>
                  </a:cubicBezTo>
                  <a:cubicBezTo>
                    <a:pt x="1704" y="282"/>
                    <a:pt x="1704" y="282"/>
                    <a:pt x="1704" y="282"/>
                  </a:cubicBezTo>
                  <a:cubicBezTo>
                    <a:pt x="1721" y="257"/>
                    <a:pt x="1739" y="234"/>
                    <a:pt x="1757" y="210"/>
                  </a:cubicBezTo>
                  <a:cubicBezTo>
                    <a:pt x="1767" y="199"/>
                    <a:pt x="1776" y="187"/>
                    <a:pt x="1786" y="176"/>
                  </a:cubicBezTo>
                  <a:cubicBezTo>
                    <a:pt x="1791" y="170"/>
                    <a:pt x="1796" y="164"/>
                    <a:pt x="1801" y="159"/>
                  </a:cubicBezTo>
                  <a:cubicBezTo>
                    <a:pt x="1816" y="143"/>
                    <a:pt x="1816" y="143"/>
                    <a:pt x="1816" y="143"/>
                  </a:cubicBezTo>
                  <a:cubicBezTo>
                    <a:pt x="1821" y="137"/>
                    <a:pt x="1827" y="132"/>
                    <a:pt x="1832" y="127"/>
                  </a:cubicBezTo>
                  <a:cubicBezTo>
                    <a:pt x="1837" y="122"/>
                    <a:pt x="1843" y="116"/>
                    <a:pt x="1848" y="111"/>
                  </a:cubicBezTo>
                  <a:cubicBezTo>
                    <a:pt x="1865" y="96"/>
                    <a:pt x="1865" y="96"/>
                    <a:pt x="1865" y="96"/>
                  </a:cubicBezTo>
                  <a:cubicBezTo>
                    <a:pt x="1869" y="93"/>
                    <a:pt x="1869" y="93"/>
                    <a:pt x="1869" y="93"/>
                  </a:cubicBezTo>
                  <a:cubicBezTo>
                    <a:pt x="1874" y="89"/>
                    <a:pt x="1874" y="89"/>
                    <a:pt x="1874" y="89"/>
                  </a:cubicBezTo>
                  <a:cubicBezTo>
                    <a:pt x="1883" y="82"/>
                    <a:pt x="1883" y="82"/>
                    <a:pt x="1883" y="82"/>
                  </a:cubicBezTo>
                  <a:cubicBezTo>
                    <a:pt x="1894" y="73"/>
                    <a:pt x="1907" y="65"/>
                    <a:pt x="1919" y="56"/>
                  </a:cubicBezTo>
                  <a:cubicBezTo>
                    <a:pt x="1925" y="52"/>
                    <a:pt x="1932" y="49"/>
                    <a:pt x="1938" y="45"/>
                  </a:cubicBezTo>
                  <a:cubicBezTo>
                    <a:pt x="1948" y="39"/>
                    <a:pt x="1948" y="39"/>
                    <a:pt x="1948" y="39"/>
                  </a:cubicBezTo>
                  <a:cubicBezTo>
                    <a:pt x="1951" y="37"/>
                    <a:pt x="1955" y="36"/>
                    <a:pt x="1958" y="34"/>
                  </a:cubicBezTo>
                  <a:cubicBezTo>
                    <a:pt x="1985" y="20"/>
                    <a:pt x="2013" y="10"/>
                    <a:pt x="2043" y="4"/>
                  </a:cubicBezTo>
                  <a:cubicBezTo>
                    <a:pt x="2057" y="1"/>
                    <a:pt x="2072" y="0"/>
                    <a:pt x="2087" y="0"/>
                  </a:cubicBezTo>
                  <a:cubicBezTo>
                    <a:pt x="2102" y="0"/>
                    <a:pt x="2117" y="2"/>
                    <a:pt x="2132" y="6"/>
                  </a:cubicBezTo>
                  <a:cubicBezTo>
                    <a:pt x="2146" y="10"/>
                    <a:pt x="2160" y="16"/>
                    <a:pt x="2173" y="24"/>
                  </a:cubicBezTo>
                  <a:cubicBezTo>
                    <a:pt x="2186" y="32"/>
                    <a:pt x="2198" y="41"/>
                    <a:pt x="2208" y="52"/>
                  </a:cubicBezTo>
                  <a:cubicBezTo>
                    <a:pt x="2219" y="63"/>
                    <a:pt x="2228" y="75"/>
                    <a:pt x="2236" y="87"/>
                  </a:cubicBezTo>
                  <a:cubicBezTo>
                    <a:pt x="2245" y="100"/>
                    <a:pt x="2252" y="113"/>
                    <a:pt x="2259" y="126"/>
                  </a:cubicBezTo>
                  <a:cubicBezTo>
                    <a:pt x="2272" y="153"/>
                    <a:pt x="2283" y="181"/>
                    <a:pt x="2294" y="209"/>
                  </a:cubicBezTo>
                  <a:cubicBezTo>
                    <a:pt x="2305" y="236"/>
                    <a:pt x="2316" y="264"/>
                    <a:pt x="2326" y="292"/>
                  </a:cubicBezTo>
                  <a:cubicBezTo>
                    <a:pt x="2346" y="348"/>
                    <a:pt x="2367" y="404"/>
                    <a:pt x="2391" y="459"/>
                  </a:cubicBezTo>
                  <a:cubicBezTo>
                    <a:pt x="2403" y="486"/>
                    <a:pt x="2416" y="513"/>
                    <a:pt x="2431" y="539"/>
                  </a:cubicBezTo>
                  <a:cubicBezTo>
                    <a:pt x="2445" y="564"/>
                    <a:pt x="2462" y="589"/>
                    <a:pt x="2482" y="612"/>
                  </a:cubicBezTo>
                  <a:cubicBezTo>
                    <a:pt x="2520" y="657"/>
                    <a:pt x="2567" y="694"/>
                    <a:pt x="2619" y="723"/>
                  </a:cubicBezTo>
                  <a:cubicBezTo>
                    <a:pt x="2671" y="752"/>
                    <a:pt x="2728" y="773"/>
                    <a:pt x="2786" y="785"/>
                  </a:cubicBezTo>
                  <a:cubicBezTo>
                    <a:pt x="2844" y="797"/>
                    <a:pt x="2904" y="801"/>
                    <a:pt x="2963" y="798"/>
                  </a:cubicBezTo>
                  <a:cubicBezTo>
                    <a:pt x="3023" y="795"/>
                    <a:pt x="3082" y="784"/>
                    <a:pt x="3138" y="766"/>
                  </a:cubicBezTo>
                  <a:cubicBezTo>
                    <a:pt x="3166" y="756"/>
                    <a:pt x="3194" y="745"/>
                    <a:pt x="3221" y="733"/>
                  </a:cubicBezTo>
                  <a:cubicBezTo>
                    <a:pt x="3248" y="720"/>
                    <a:pt x="3273" y="705"/>
                    <a:pt x="3298" y="688"/>
                  </a:cubicBezTo>
                  <a:cubicBezTo>
                    <a:pt x="3323" y="672"/>
                    <a:pt x="3347" y="654"/>
                    <a:pt x="3372" y="638"/>
                  </a:cubicBezTo>
                  <a:cubicBezTo>
                    <a:pt x="3397" y="622"/>
                    <a:pt x="3423" y="607"/>
                    <a:pt x="3451" y="596"/>
                  </a:cubicBezTo>
                  <a:cubicBezTo>
                    <a:pt x="3479" y="584"/>
                    <a:pt x="3509" y="578"/>
                    <a:pt x="3539" y="576"/>
                  </a:cubicBezTo>
                  <a:cubicBezTo>
                    <a:pt x="3568" y="575"/>
                    <a:pt x="3598" y="578"/>
                    <a:pt x="3628" y="584"/>
                  </a:cubicBezTo>
                  <a:cubicBezTo>
                    <a:pt x="3686" y="596"/>
                    <a:pt x="3742" y="618"/>
                    <a:pt x="3798" y="639"/>
                  </a:cubicBezTo>
                  <a:cubicBezTo>
                    <a:pt x="3819" y="646"/>
                    <a:pt x="3819" y="646"/>
                    <a:pt x="3819" y="646"/>
                  </a:cubicBezTo>
                  <a:cubicBezTo>
                    <a:pt x="3840" y="654"/>
                    <a:pt x="3840" y="654"/>
                    <a:pt x="3840" y="654"/>
                  </a:cubicBezTo>
                  <a:cubicBezTo>
                    <a:pt x="3861" y="660"/>
                    <a:pt x="3861" y="660"/>
                    <a:pt x="3861" y="660"/>
                  </a:cubicBezTo>
                  <a:cubicBezTo>
                    <a:pt x="3883" y="667"/>
                    <a:pt x="3883" y="667"/>
                    <a:pt x="3883" y="667"/>
                  </a:cubicBezTo>
                  <a:cubicBezTo>
                    <a:pt x="3911" y="675"/>
                    <a:pt x="3940" y="684"/>
                    <a:pt x="3969" y="691"/>
                  </a:cubicBezTo>
                  <a:cubicBezTo>
                    <a:pt x="4026" y="707"/>
                    <a:pt x="4084" y="721"/>
                    <a:pt x="4143" y="731"/>
                  </a:cubicBezTo>
                  <a:cubicBezTo>
                    <a:pt x="4201" y="742"/>
                    <a:pt x="4261" y="746"/>
                    <a:pt x="4321" y="749"/>
                  </a:cubicBezTo>
                  <a:cubicBezTo>
                    <a:pt x="4380" y="753"/>
                    <a:pt x="4440" y="754"/>
                    <a:pt x="4499" y="754"/>
                  </a:cubicBezTo>
                  <a:cubicBezTo>
                    <a:pt x="4618" y="755"/>
                    <a:pt x="4738" y="751"/>
                    <a:pt x="4857" y="746"/>
                  </a:cubicBezTo>
                  <a:cubicBezTo>
                    <a:pt x="4738" y="751"/>
                    <a:pt x="4619" y="756"/>
                    <a:pt x="4499" y="755"/>
                  </a:cubicBezTo>
                  <a:cubicBezTo>
                    <a:pt x="4440" y="755"/>
                    <a:pt x="4380" y="754"/>
                    <a:pt x="4320" y="751"/>
                  </a:cubicBezTo>
                  <a:cubicBezTo>
                    <a:pt x="4261" y="748"/>
                    <a:pt x="4201" y="744"/>
                    <a:pt x="4142" y="733"/>
                  </a:cubicBezTo>
                  <a:cubicBezTo>
                    <a:pt x="4084" y="723"/>
                    <a:pt x="4026" y="709"/>
                    <a:pt x="3968" y="694"/>
                  </a:cubicBezTo>
                  <a:cubicBezTo>
                    <a:pt x="3939" y="686"/>
                    <a:pt x="3911" y="677"/>
                    <a:pt x="3882" y="669"/>
                  </a:cubicBezTo>
                  <a:cubicBezTo>
                    <a:pt x="3861" y="663"/>
                    <a:pt x="3861" y="663"/>
                    <a:pt x="3861" y="663"/>
                  </a:cubicBezTo>
                  <a:cubicBezTo>
                    <a:pt x="3839" y="656"/>
                    <a:pt x="3839" y="656"/>
                    <a:pt x="3839" y="656"/>
                  </a:cubicBezTo>
                  <a:cubicBezTo>
                    <a:pt x="3818" y="649"/>
                    <a:pt x="3818" y="649"/>
                    <a:pt x="3818" y="649"/>
                  </a:cubicBezTo>
                  <a:cubicBezTo>
                    <a:pt x="3797" y="641"/>
                    <a:pt x="3797" y="641"/>
                    <a:pt x="3797" y="641"/>
                  </a:cubicBezTo>
                  <a:cubicBezTo>
                    <a:pt x="3741" y="621"/>
                    <a:pt x="3686" y="598"/>
                    <a:pt x="3627" y="586"/>
                  </a:cubicBezTo>
                  <a:cubicBezTo>
                    <a:pt x="3598" y="580"/>
                    <a:pt x="3568" y="577"/>
                    <a:pt x="3539" y="579"/>
                  </a:cubicBezTo>
                  <a:cubicBezTo>
                    <a:pt x="3509" y="581"/>
                    <a:pt x="3480" y="587"/>
                    <a:pt x="3452" y="598"/>
                  </a:cubicBezTo>
                  <a:cubicBezTo>
                    <a:pt x="3425" y="609"/>
                    <a:pt x="3399" y="624"/>
                    <a:pt x="3374" y="641"/>
                  </a:cubicBezTo>
                  <a:cubicBezTo>
                    <a:pt x="3349" y="657"/>
                    <a:pt x="3325" y="674"/>
                    <a:pt x="3300" y="691"/>
                  </a:cubicBezTo>
                  <a:cubicBezTo>
                    <a:pt x="3275" y="707"/>
                    <a:pt x="3249" y="723"/>
                    <a:pt x="3222" y="735"/>
                  </a:cubicBezTo>
                  <a:cubicBezTo>
                    <a:pt x="3195" y="748"/>
                    <a:pt x="3167" y="759"/>
                    <a:pt x="3139" y="769"/>
                  </a:cubicBezTo>
                  <a:cubicBezTo>
                    <a:pt x="3082" y="787"/>
                    <a:pt x="3023" y="798"/>
                    <a:pt x="2963" y="801"/>
                  </a:cubicBezTo>
                  <a:cubicBezTo>
                    <a:pt x="2904" y="805"/>
                    <a:pt x="2844" y="800"/>
                    <a:pt x="2785" y="788"/>
                  </a:cubicBezTo>
                  <a:cubicBezTo>
                    <a:pt x="2727" y="776"/>
                    <a:pt x="2670" y="755"/>
                    <a:pt x="2617" y="727"/>
                  </a:cubicBezTo>
                  <a:cubicBezTo>
                    <a:pt x="2565" y="697"/>
                    <a:pt x="2517" y="660"/>
                    <a:pt x="2479" y="614"/>
                  </a:cubicBezTo>
                  <a:cubicBezTo>
                    <a:pt x="2459" y="591"/>
                    <a:pt x="2442" y="567"/>
                    <a:pt x="2427" y="540"/>
                  </a:cubicBezTo>
                  <a:cubicBezTo>
                    <a:pt x="2413" y="514"/>
                    <a:pt x="2400" y="488"/>
                    <a:pt x="2387" y="460"/>
                  </a:cubicBezTo>
                  <a:cubicBezTo>
                    <a:pt x="2363" y="406"/>
                    <a:pt x="2343" y="350"/>
                    <a:pt x="2322" y="294"/>
                  </a:cubicBezTo>
                  <a:cubicBezTo>
                    <a:pt x="2312" y="266"/>
                    <a:pt x="2301" y="238"/>
                    <a:pt x="2291" y="210"/>
                  </a:cubicBezTo>
                  <a:cubicBezTo>
                    <a:pt x="2280" y="182"/>
                    <a:pt x="2269" y="155"/>
                    <a:pt x="2255" y="128"/>
                  </a:cubicBezTo>
                  <a:cubicBezTo>
                    <a:pt x="2249" y="115"/>
                    <a:pt x="2241" y="102"/>
                    <a:pt x="2233" y="90"/>
                  </a:cubicBezTo>
                  <a:cubicBezTo>
                    <a:pt x="2225" y="77"/>
                    <a:pt x="2216" y="65"/>
                    <a:pt x="2206" y="55"/>
                  </a:cubicBezTo>
                  <a:cubicBezTo>
                    <a:pt x="2196" y="44"/>
                    <a:pt x="2184" y="35"/>
                    <a:pt x="2171" y="27"/>
                  </a:cubicBezTo>
                  <a:cubicBezTo>
                    <a:pt x="2159" y="19"/>
                    <a:pt x="2145" y="14"/>
                    <a:pt x="2131" y="10"/>
                  </a:cubicBezTo>
                  <a:cubicBezTo>
                    <a:pt x="2117" y="6"/>
                    <a:pt x="2102" y="4"/>
                    <a:pt x="2087" y="4"/>
                  </a:cubicBezTo>
                  <a:cubicBezTo>
                    <a:pt x="2072" y="3"/>
                    <a:pt x="2058" y="5"/>
                    <a:pt x="2043" y="8"/>
                  </a:cubicBezTo>
                  <a:cubicBezTo>
                    <a:pt x="2014" y="13"/>
                    <a:pt x="1986" y="24"/>
                    <a:pt x="1960" y="37"/>
                  </a:cubicBezTo>
                  <a:cubicBezTo>
                    <a:pt x="1956" y="39"/>
                    <a:pt x="1953" y="41"/>
                    <a:pt x="1950" y="42"/>
                  </a:cubicBezTo>
                  <a:cubicBezTo>
                    <a:pt x="1940" y="48"/>
                    <a:pt x="1940" y="48"/>
                    <a:pt x="1940" y="48"/>
                  </a:cubicBezTo>
                  <a:cubicBezTo>
                    <a:pt x="1934" y="52"/>
                    <a:pt x="1927" y="55"/>
                    <a:pt x="1921" y="59"/>
                  </a:cubicBezTo>
                  <a:cubicBezTo>
                    <a:pt x="1909" y="68"/>
                    <a:pt x="1896" y="76"/>
                    <a:pt x="1885" y="85"/>
                  </a:cubicBezTo>
                  <a:cubicBezTo>
                    <a:pt x="1876" y="92"/>
                    <a:pt x="1876" y="92"/>
                    <a:pt x="1876" y="92"/>
                  </a:cubicBezTo>
                  <a:cubicBezTo>
                    <a:pt x="1872" y="95"/>
                    <a:pt x="1872" y="95"/>
                    <a:pt x="1872" y="95"/>
                  </a:cubicBezTo>
                  <a:cubicBezTo>
                    <a:pt x="1867" y="99"/>
                    <a:pt x="1867" y="99"/>
                    <a:pt x="1867" y="99"/>
                  </a:cubicBezTo>
                  <a:cubicBezTo>
                    <a:pt x="1851" y="114"/>
                    <a:pt x="1851" y="114"/>
                    <a:pt x="1851" y="114"/>
                  </a:cubicBezTo>
                  <a:cubicBezTo>
                    <a:pt x="1845" y="119"/>
                    <a:pt x="1840" y="124"/>
                    <a:pt x="1834" y="129"/>
                  </a:cubicBezTo>
                  <a:cubicBezTo>
                    <a:pt x="1829" y="134"/>
                    <a:pt x="1824" y="139"/>
                    <a:pt x="1819" y="145"/>
                  </a:cubicBezTo>
                  <a:cubicBezTo>
                    <a:pt x="1803" y="161"/>
                    <a:pt x="1803" y="161"/>
                    <a:pt x="1803" y="161"/>
                  </a:cubicBezTo>
                  <a:cubicBezTo>
                    <a:pt x="1798" y="167"/>
                    <a:pt x="1794" y="172"/>
                    <a:pt x="1789" y="178"/>
                  </a:cubicBezTo>
                  <a:cubicBezTo>
                    <a:pt x="1779" y="189"/>
                    <a:pt x="1770" y="201"/>
                    <a:pt x="1760" y="212"/>
                  </a:cubicBezTo>
                  <a:cubicBezTo>
                    <a:pt x="1742" y="236"/>
                    <a:pt x="1724" y="259"/>
                    <a:pt x="1706" y="283"/>
                  </a:cubicBezTo>
                  <a:cubicBezTo>
                    <a:pt x="1654" y="356"/>
                    <a:pt x="1654" y="356"/>
                    <a:pt x="1654" y="356"/>
                  </a:cubicBezTo>
                  <a:cubicBezTo>
                    <a:pt x="1645" y="368"/>
                    <a:pt x="1636" y="380"/>
                    <a:pt x="1627" y="392"/>
                  </a:cubicBezTo>
                  <a:cubicBezTo>
                    <a:pt x="1618" y="404"/>
                    <a:pt x="1609" y="416"/>
                    <a:pt x="1600" y="427"/>
                  </a:cubicBezTo>
                  <a:cubicBezTo>
                    <a:pt x="1591" y="439"/>
                    <a:pt x="1581" y="451"/>
                    <a:pt x="1571" y="462"/>
                  </a:cubicBezTo>
                  <a:cubicBezTo>
                    <a:pt x="1562" y="473"/>
                    <a:pt x="1552" y="485"/>
                    <a:pt x="1542" y="496"/>
                  </a:cubicBezTo>
                  <a:cubicBezTo>
                    <a:pt x="1532" y="507"/>
                    <a:pt x="1522" y="518"/>
                    <a:pt x="1512" y="529"/>
                  </a:cubicBezTo>
                  <a:cubicBezTo>
                    <a:pt x="1481" y="561"/>
                    <a:pt x="1481" y="561"/>
                    <a:pt x="1481" y="561"/>
                  </a:cubicBezTo>
                  <a:cubicBezTo>
                    <a:pt x="1438" y="603"/>
                    <a:pt x="1393" y="642"/>
                    <a:pt x="1347" y="680"/>
                  </a:cubicBezTo>
                  <a:cubicBezTo>
                    <a:pt x="1160" y="828"/>
                    <a:pt x="940" y="935"/>
                    <a:pt x="709" y="993"/>
                  </a:cubicBezTo>
                  <a:cubicBezTo>
                    <a:pt x="478" y="1052"/>
                    <a:pt x="234" y="1062"/>
                    <a:pt x="0" y="10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34">
              <a:extLst>
                <a:ext uri="{FF2B5EF4-FFF2-40B4-BE49-F238E27FC236}">
                  <a16:creationId xmlns:a16="http://schemas.microsoft.com/office/drawing/2014/main" id="{545A91EE-5C4D-4A5B-993E-D7AE3AECA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4863" y="1584325"/>
              <a:ext cx="12131675" cy="2478088"/>
            </a:xfrm>
            <a:custGeom>
              <a:avLst/>
              <a:gdLst>
                <a:gd name="T0" fmla="*/ 700 w 4857"/>
                <a:gd name="T1" fmla="*/ 923 h 991"/>
                <a:gd name="T2" fmla="*/ 1588 w 4857"/>
                <a:gd name="T3" fmla="*/ 384 h 991"/>
                <a:gd name="T4" fmla="*/ 1616 w 4857"/>
                <a:gd name="T5" fmla="*/ 349 h 991"/>
                <a:gd name="T6" fmla="*/ 1697 w 4857"/>
                <a:gd name="T7" fmla="*/ 245 h 991"/>
                <a:gd name="T8" fmla="*/ 1965 w 4857"/>
                <a:gd name="T9" fmla="*/ 20 h 991"/>
                <a:gd name="T10" fmla="*/ 2095 w 4857"/>
                <a:gd name="T11" fmla="*/ 4 h 991"/>
                <a:gd name="T12" fmla="*/ 2157 w 4857"/>
                <a:gd name="T13" fmla="*/ 29 h 991"/>
                <a:gd name="T14" fmla="*/ 2183 w 4857"/>
                <a:gd name="T15" fmla="*/ 50 h 991"/>
                <a:gd name="T16" fmla="*/ 2205 w 4857"/>
                <a:gd name="T17" fmla="*/ 75 h 991"/>
                <a:gd name="T18" fmla="*/ 2319 w 4857"/>
                <a:gd name="T19" fmla="*/ 313 h 991"/>
                <a:gd name="T20" fmla="*/ 2440 w 4857"/>
                <a:gd name="T21" fmla="*/ 547 h 991"/>
                <a:gd name="T22" fmla="*/ 2469 w 4857"/>
                <a:gd name="T23" fmla="*/ 580 h 991"/>
                <a:gd name="T24" fmla="*/ 2571 w 4857"/>
                <a:gd name="T25" fmla="*/ 663 h 991"/>
                <a:gd name="T26" fmla="*/ 2819 w 4857"/>
                <a:gd name="T27" fmla="*/ 743 h 991"/>
                <a:gd name="T28" fmla="*/ 3242 w 4857"/>
                <a:gd name="T29" fmla="*/ 649 h 991"/>
                <a:gd name="T30" fmla="*/ 3390 w 4857"/>
                <a:gd name="T31" fmla="*/ 554 h 991"/>
                <a:gd name="T32" fmla="*/ 3560 w 4857"/>
                <a:gd name="T33" fmla="*/ 512 h 991"/>
                <a:gd name="T34" fmla="*/ 3815 w 4857"/>
                <a:gd name="T35" fmla="*/ 578 h 991"/>
                <a:gd name="T36" fmla="*/ 3984 w 4857"/>
                <a:gd name="T37" fmla="*/ 629 h 991"/>
                <a:gd name="T38" fmla="*/ 4241 w 4857"/>
                <a:gd name="T39" fmla="*/ 686 h 991"/>
                <a:gd name="T40" fmla="*/ 4505 w 4857"/>
                <a:gd name="T41" fmla="*/ 707 h 991"/>
                <a:gd name="T42" fmla="*/ 4505 w 4857"/>
                <a:gd name="T43" fmla="*/ 708 h 991"/>
                <a:gd name="T44" fmla="*/ 4241 w 4857"/>
                <a:gd name="T45" fmla="*/ 688 h 991"/>
                <a:gd name="T46" fmla="*/ 3983 w 4857"/>
                <a:gd name="T47" fmla="*/ 631 h 991"/>
                <a:gd name="T48" fmla="*/ 3814 w 4857"/>
                <a:gd name="T49" fmla="*/ 580 h 991"/>
                <a:gd name="T50" fmla="*/ 3559 w 4857"/>
                <a:gd name="T51" fmla="*/ 514 h 991"/>
                <a:gd name="T52" fmla="*/ 3392 w 4857"/>
                <a:gd name="T53" fmla="*/ 557 h 991"/>
                <a:gd name="T54" fmla="*/ 3243 w 4857"/>
                <a:gd name="T55" fmla="*/ 652 h 991"/>
                <a:gd name="T56" fmla="*/ 2819 w 4857"/>
                <a:gd name="T57" fmla="*/ 747 h 991"/>
                <a:gd name="T58" fmla="*/ 2569 w 4857"/>
                <a:gd name="T59" fmla="*/ 666 h 991"/>
                <a:gd name="T60" fmla="*/ 2466 w 4857"/>
                <a:gd name="T61" fmla="*/ 583 h 991"/>
                <a:gd name="T62" fmla="*/ 2437 w 4857"/>
                <a:gd name="T63" fmla="*/ 549 h 991"/>
                <a:gd name="T64" fmla="*/ 2315 w 4857"/>
                <a:gd name="T65" fmla="*/ 314 h 991"/>
                <a:gd name="T66" fmla="*/ 2202 w 4857"/>
                <a:gd name="T67" fmla="*/ 77 h 991"/>
                <a:gd name="T68" fmla="*/ 2180 w 4857"/>
                <a:gd name="T69" fmla="*/ 53 h 991"/>
                <a:gd name="T70" fmla="*/ 2155 w 4857"/>
                <a:gd name="T71" fmla="*/ 32 h 991"/>
                <a:gd name="T72" fmla="*/ 2094 w 4857"/>
                <a:gd name="T73" fmla="*/ 8 h 991"/>
                <a:gd name="T74" fmla="*/ 1966 w 4857"/>
                <a:gd name="T75" fmla="*/ 24 h 991"/>
                <a:gd name="T76" fmla="*/ 1700 w 4857"/>
                <a:gd name="T77" fmla="*/ 247 h 991"/>
                <a:gd name="T78" fmla="*/ 1618 w 4857"/>
                <a:gd name="T79" fmla="*/ 351 h 991"/>
                <a:gd name="T80" fmla="*/ 1591 w 4857"/>
                <a:gd name="T81" fmla="*/ 385 h 991"/>
                <a:gd name="T82" fmla="*/ 700 w 4857"/>
                <a:gd name="T83" fmla="*/ 9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7" h="991">
                  <a:moveTo>
                    <a:pt x="0" y="948"/>
                  </a:moveTo>
                  <a:cubicBezTo>
                    <a:pt x="232" y="990"/>
                    <a:pt x="472" y="979"/>
                    <a:pt x="700" y="923"/>
                  </a:cubicBezTo>
                  <a:cubicBezTo>
                    <a:pt x="928" y="867"/>
                    <a:pt x="1145" y="766"/>
                    <a:pt x="1333" y="625"/>
                  </a:cubicBezTo>
                  <a:cubicBezTo>
                    <a:pt x="1427" y="555"/>
                    <a:pt x="1513" y="474"/>
                    <a:pt x="1588" y="384"/>
                  </a:cubicBezTo>
                  <a:cubicBezTo>
                    <a:pt x="1593" y="378"/>
                    <a:pt x="1598" y="372"/>
                    <a:pt x="1602" y="367"/>
                  </a:cubicBezTo>
                  <a:cubicBezTo>
                    <a:pt x="1616" y="349"/>
                    <a:pt x="1616" y="349"/>
                    <a:pt x="1616" y="349"/>
                  </a:cubicBezTo>
                  <a:cubicBezTo>
                    <a:pt x="1643" y="314"/>
                    <a:pt x="1643" y="314"/>
                    <a:pt x="1643" y="314"/>
                  </a:cubicBezTo>
                  <a:cubicBezTo>
                    <a:pt x="1697" y="245"/>
                    <a:pt x="1697" y="245"/>
                    <a:pt x="1697" y="245"/>
                  </a:cubicBezTo>
                  <a:cubicBezTo>
                    <a:pt x="1734" y="199"/>
                    <a:pt x="1772" y="154"/>
                    <a:pt x="1816" y="115"/>
                  </a:cubicBezTo>
                  <a:cubicBezTo>
                    <a:pt x="1860" y="75"/>
                    <a:pt x="1910" y="42"/>
                    <a:pt x="1965" y="20"/>
                  </a:cubicBezTo>
                  <a:cubicBezTo>
                    <a:pt x="1992" y="10"/>
                    <a:pt x="2021" y="2"/>
                    <a:pt x="2051" y="1"/>
                  </a:cubicBezTo>
                  <a:cubicBezTo>
                    <a:pt x="2066" y="0"/>
                    <a:pt x="2080" y="1"/>
                    <a:pt x="2095" y="4"/>
                  </a:cubicBezTo>
                  <a:cubicBezTo>
                    <a:pt x="2110" y="7"/>
                    <a:pt x="2124" y="12"/>
                    <a:pt x="2137" y="18"/>
                  </a:cubicBezTo>
                  <a:cubicBezTo>
                    <a:pt x="2144" y="21"/>
                    <a:pt x="2151" y="25"/>
                    <a:pt x="2157" y="29"/>
                  </a:cubicBezTo>
                  <a:cubicBezTo>
                    <a:pt x="2163" y="33"/>
                    <a:pt x="2169" y="38"/>
                    <a:pt x="2174" y="42"/>
                  </a:cubicBezTo>
                  <a:cubicBezTo>
                    <a:pt x="2177" y="45"/>
                    <a:pt x="2180" y="47"/>
                    <a:pt x="2183" y="50"/>
                  </a:cubicBezTo>
                  <a:cubicBezTo>
                    <a:pt x="2185" y="53"/>
                    <a:pt x="2188" y="55"/>
                    <a:pt x="2190" y="58"/>
                  </a:cubicBezTo>
                  <a:cubicBezTo>
                    <a:pt x="2195" y="63"/>
                    <a:pt x="2200" y="69"/>
                    <a:pt x="2205" y="75"/>
                  </a:cubicBezTo>
                  <a:cubicBezTo>
                    <a:pt x="2223" y="98"/>
                    <a:pt x="2237" y="124"/>
                    <a:pt x="2250" y="151"/>
                  </a:cubicBezTo>
                  <a:cubicBezTo>
                    <a:pt x="2275" y="204"/>
                    <a:pt x="2297" y="259"/>
                    <a:pt x="2319" y="313"/>
                  </a:cubicBezTo>
                  <a:cubicBezTo>
                    <a:pt x="2342" y="367"/>
                    <a:pt x="2365" y="421"/>
                    <a:pt x="2393" y="473"/>
                  </a:cubicBezTo>
                  <a:cubicBezTo>
                    <a:pt x="2407" y="498"/>
                    <a:pt x="2422" y="523"/>
                    <a:pt x="2440" y="547"/>
                  </a:cubicBezTo>
                  <a:cubicBezTo>
                    <a:pt x="2445" y="553"/>
                    <a:pt x="2449" y="558"/>
                    <a:pt x="2454" y="564"/>
                  </a:cubicBezTo>
                  <a:cubicBezTo>
                    <a:pt x="2459" y="569"/>
                    <a:pt x="2464" y="575"/>
                    <a:pt x="2469" y="580"/>
                  </a:cubicBezTo>
                  <a:cubicBezTo>
                    <a:pt x="2479" y="591"/>
                    <a:pt x="2489" y="601"/>
                    <a:pt x="2500" y="611"/>
                  </a:cubicBezTo>
                  <a:cubicBezTo>
                    <a:pt x="2522" y="630"/>
                    <a:pt x="2546" y="648"/>
                    <a:pt x="2571" y="663"/>
                  </a:cubicBezTo>
                  <a:cubicBezTo>
                    <a:pt x="2596" y="678"/>
                    <a:pt x="2622" y="691"/>
                    <a:pt x="2649" y="702"/>
                  </a:cubicBezTo>
                  <a:cubicBezTo>
                    <a:pt x="2703" y="724"/>
                    <a:pt x="2761" y="737"/>
                    <a:pt x="2819" y="743"/>
                  </a:cubicBezTo>
                  <a:cubicBezTo>
                    <a:pt x="2936" y="755"/>
                    <a:pt x="3055" y="734"/>
                    <a:pt x="3163" y="688"/>
                  </a:cubicBezTo>
                  <a:cubicBezTo>
                    <a:pt x="3190" y="677"/>
                    <a:pt x="3217" y="664"/>
                    <a:pt x="3242" y="649"/>
                  </a:cubicBezTo>
                  <a:cubicBezTo>
                    <a:pt x="3267" y="634"/>
                    <a:pt x="3291" y="618"/>
                    <a:pt x="3316" y="601"/>
                  </a:cubicBezTo>
                  <a:cubicBezTo>
                    <a:pt x="3340" y="585"/>
                    <a:pt x="3364" y="568"/>
                    <a:pt x="3390" y="554"/>
                  </a:cubicBezTo>
                  <a:cubicBezTo>
                    <a:pt x="3416" y="540"/>
                    <a:pt x="3443" y="528"/>
                    <a:pt x="3472" y="521"/>
                  </a:cubicBezTo>
                  <a:cubicBezTo>
                    <a:pt x="3500" y="513"/>
                    <a:pt x="3530" y="510"/>
                    <a:pt x="3560" y="512"/>
                  </a:cubicBezTo>
                  <a:cubicBezTo>
                    <a:pt x="3589" y="513"/>
                    <a:pt x="3618" y="517"/>
                    <a:pt x="3647" y="524"/>
                  </a:cubicBezTo>
                  <a:cubicBezTo>
                    <a:pt x="3704" y="538"/>
                    <a:pt x="3759" y="560"/>
                    <a:pt x="3815" y="578"/>
                  </a:cubicBezTo>
                  <a:cubicBezTo>
                    <a:pt x="3843" y="588"/>
                    <a:pt x="3871" y="595"/>
                    <a:pt x="3899" y="604"/>
                  </a:cubicBezTo>
                  <a:cubicBezTo>
                    <a:pt x="3984" y="629"/>
                    <a:pt x="3984" y="629"/>
                    <a:pt x="3984" y="629"/>
                  </a:cubicBezTo>
                  <a:cubicBezTo>
                    <a:pt x="4040" y="646"/>
                    <a:pt x="4097" y="661"/>
                    <a:pt x="4154" y="672"/>
                  </a:cubicBezTo>
                  <a:cubicBezTo>
                    <a:pt x="4183" y="678"/>
                    <a:pt x="4212" y="683"/>
                    <a:pt x="4241" y="686"/>
                  </a:cubicBezTo>
                  <a:cubicBezTo>
                    <a:pt x="4270" y="690"/>
                    <a:pt x="4300" y="693"/>
                    <a:pt x="4329" y="696"/>
                  </a:cubicBezTo>
                  <a:cubicBezTo>
                    <a:pt x="4387" y="701"/>
                    <a:pt x="4446" y="705"/>
                    <a:pt x="4505" y="707"/>
                  </a:cubicBezTo>
                  <a:cubicBezTo>
                    <a:pt x="4622" y="711"/>
                    <a:pt x="4740" y="709"/>
                    <a:pt x="4857" y="702"/>
                  </a:cubicBezTo>
                  <a:cubicBezTo>
                    <a:pt x="4740" y="709"/>
                    <a:pt x="4622" y="712"/>
                    <a:pt x="4505" y="708"/>
                  </a:cubicBezTo>
                  <a:cubicBezTo>
                    <a:pt x="4446" y="706"/>
                    <a:pt x="4387" y="703"/>
                    <a:pt x="4329" y="697"/>
                  </a:cubicBezTo>
                  <a:cubicBezTo>
                    <a:pt x="4299" y="695"/>
                    <a:pt x="4270" y="692"/>
                    <a:pt x="4241" y="688"/>
                  </a:cubicBezTo>
                  <a:cubicBezTo>
                    <a:pt x="4212" y="684"/>
                    <a:pt x="4183" y="680"/>
                    <a:pt x="4154" y="674"/>
                  </a:cubicBezTo>
                  <a:cubicBezTo>
                    <a:pt x="4096" y="663"/>
                    <a:pt x="4039" y="648"/>
                    <a:pt x="3983" y="631"/>
                  </a:cubicBezTo>
                  <a:cubicBezTo>
                    <a:pt x="3898" y="606"/>
                    <a:pt x="3898" y="606"/>
                    <a:pt x="3898" y="606"/>
                  </a:cubicBezTo>
                  <a:cubicBezTo>
                    <a:pt x="3870" y="598"/>
                    <a:pt x="3842" y="590"/>
                    <a:pt x="3814" y="580"/>
                  </a:cubicBezTo>
                  <a:cubicBezTo>
                    <a:pt x="3758" y="562"/>
                    <a:pt x="3703" y="541"/>
                    <a:pt x="3646" y="527"/>
                  </a:cubicBezTo>
                  <a:cubicBezTo>
                    <a:pt x="3618" y="520"/>
                    <a:pt x="3589" y="515"/>
                    <a:pt x="3559" y="514"/>
                  </a:cubicBezTo>
                  <a:cubicBezTo>
                    <a:pt x="3530" y="513"/>
                    <a:pt x="3501" y="516"/>
                    <a:pt x="3472" y="523"/>
                  </a:cubicBezTo>
                  <a:cubicBezTo>
                    <a:pt x="3444" y="531"/>
                    <a:pt x="3417" y="542"/>
                    <a:pt x="3392" y="557"/>
                  </a:cubicBezTo>
                  <a:cubicBezTo>
                    <a:pt x="3366" y="571"/>
                    <a:pt x="3341" y="587"/>
                    <a:pt x="3317" y="604"/>
                  </a:cubicBezTo>
                  <a:cubicBezTo>
                    <a:pt x="3293" y="620"/>
                    <a:pt x="3269" y="637"/>
                    <a:pt x="3243" y="652"/>
                  </a:cubicBezTo>
                  <a:cubicBezTo>
                    <a:pt x="3218" y="667"/>
                    <a:pt x="3191" y="680"/>
                    <a:pt x="3164" y="691"/>
                  </a:cubicBezTo>
                  <a:cubicBezTo>
                    <a:pt x="3056" y="737"/>
                    <a:pt x="2936" y="758"/>
                    <a:pt x="2819" y="747"/>
                  </a:cubicBezTo>
                  <a:cubicBezTo>
                    <a:pt x="2760" y="741"/>
                    <a:pt x="2702" y="727"/>
                    <a:pt x="2648" y="705"/>
                  </a:cubicBezTo>
                  <a:cubicBezTo>
                    <a:pt x="2620" y="694"/>
                    <a:pt x="2594" y="681"/>
                    <a:pt x="2569" y="666"/>
                  </a:cubicBezTo>
                  <a:cubicBezTo>
                    <a:pt x="2543" y="651"/>
                    <a:pt x="2520" y="633"/>
                    <a:pt x="2498" y="614"/>
                  </a:cubicBezTo>
                  <a:cubicBezTo>
                    <a:pt x="2486" y="604"/>
                    <a:pt x="2476" y="593"/>
                    <a:pt x="2466" y="583"/>
                  </a:cubicBezTo>
                  <a:cubicBezTo>
                    <a:pt x="2461" y="577"/>
                    <a:pt x="2456" y="572"/>
                    <a:pt x="2451" y="566"/>
                  </a:cubicBezTo>
                  <a:cubicBezTo>
                    <a:pt x="2446" y="560"/>
                    <a:pt x="2442" y="555"/>
                    <a:pt x="2437" y="549"/>
                  </a:cubicBezTo>
                  <a:cubicBezTo>
                    <a:pt x="2419" y="526"/>
                    <a:pt x="2404" y="500"/>
                    <a:pt x="2390" y="474"/>
                  </a:cubicBezTo>
                  <a:cubicBezTo>
                    <a:pt x="2361" y="423"/>
                    <a:pt x="2338" y="369"/>
                    <a:pt x="2315" y="314"/>
                  </a:cubicBezTo>
                  <a:cubicBezTo>
                    <a:pt x="2293" y="260"/>
                    <a:pt x="2271" y="206"/>
                    <a:pt x="2246" y="153"/>
                  </a:cubicBezTo>
                  <a:cubicBezTo>
                    <a:pt x="2233" y="126"/>
                    <a:pt x="2220" y="100"/>
                    <a:pt x="2202" y="77"/>
                  </a:cubicBezTo>
                  <a:cubicBezTo>
                    <a:pt x="2197" y="71"/>
                    <a:pt x="2193" y="66"/>
                    <a:pt x="2188" y="60"/>
                  </a:cubicBezTo>
                  <a:cubicBezTo>
                    <a:pt x="2185" y="58"/>
                    <a:pt x="2182" y="55"/>
                    <a:pt x="2180" y="53"/>
                  </a:cubicBezTo>
                  <a:cubicBezTo>
                    <a:pt x="2177" y="50"/>
                    <a:pt x="2175" y="47"/>
                    <a:pt x="2172" y="45"/>
                  </a:cubicBezTo>
                  <a:cubicBezTo>
                    <a:pt x="2166" y="41"/>
                    <a:pt x="2161" y="36"/>
                    <a:pt x="2155" y="32"/>
                  </a:cubicBezTo>
                  <a:cubicBezTo>
                    <a:pt x="2149" y="28"/>
                    <a:pt x="2142" y="25"/>
                    <a:pt x="2136" y="21"/>
                  </a:cubicBezTo>
                  <a:cubicBezTo>
                    <a:pt x="2123" y="15"/>
                    <a:pt x="2109" y="10"/>
                    <a:pt x="2094" y="8"/>
                  </a:cubicBezTo>
                  <a:cubicBezTo>
                    <a:pt x="2080" y="5"/>
                    <a:pt x="2066" y="4"/>
                    <a:pt x="2051" y="5"/>
                  </a:cubicBezTo>
                  <a:cubicBezTo>
                    <a:pt x="2022" y="6"/>
                    <a:pt x="1993" y="13"/>
                    <a:pt x="1966" y="24"/>
                  </a:cubicBezTo>
                  <a:cubicBezTo>
                    <a:pt x="1911" y="45"/>
                    <a:pt x="1862" y="78"/>
                    <a:pt x="1818" y="117"/>
                  </a:cubicBezTo>
                  <a:cubicBezTo>
                    <a:pt x="1775" y="156"/>
                    <a:pt x="1736" y="201"/>
                    <a:pt x="1700" y="247"/>
                  </a:cubicBezTo>
                  <a:cubicBezTo>
                    <a:pt x="1645" y="316"/>
                    <a:pt x="1645" y="316"/>
                    <a:pt x="1645" y="316"/>
                  </a:cubicBezTo>
                  <a:cubicBezTo>
                    <a:pt x="1618" y="351"/>
                    <a:pt x="1618" y="351"/>
                    <a:pt x="1618" y="351"/>
                  </a:cubicBezTo>
                  <a:cubicBezTo>
                    <a:pt x="1605" y="368"/>
                    <a:pt x="1605" y="368"/>
                    <a:pt x="1605" y="368"/>
                  </a:cubicBezTo>
                  <a:cubicBezTo>
                    <a:pt x="1600" y="374"/>
                    <a:pt x="1595" y="380"/>
                    <a:pt x="1591" y="385"/>
                  </a:cubicBezTo>
                  <a:cubicBezTo>
                    <a:pt x="1515" y="476"/>
                    <a:pt x="1429" y="557"/>
                    <a:pt x="1335" y="627"/>
                  </a:cubicBezTo>
                  <a:cubicBezTo>
                    <a:pt x="1146" y="768"/>
                    <a:pt x="928" y="869"/>
                    <a:pt x="700" y="925"/>
                  </a:cubicBezTo>
                  <a:cubicBezTo>
                    <a:pt x="472" y="980"/>
                    <a:pt x="232" y="991"/>
                    <a:pt x="0" y="9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4B4422FE-2B42-438C-A0B1-8CC527B52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1730375"/>
              <a:ext cx="12130088" cy="2297113"/>
            </a:xfrm>
            <a:custGeom>
              <a:avLst/>
              <a:gdLst>
                <a:gd name="T0" fmla="*/ 690 w 4856"/>
                <a:gd name="T1" fmla="*/ 854 h 919"/>
                <a:gd name="T2" fmla="*/ 1321 w 4856"/>
                <a:gd name="T3" fmla="*/ 572 h 919"/>
                <a:gd name="T4" fmla="*/ 1635 w 4856"/>
                <a:gd name="T5" fmla="*/ 275 h 919"/>
                <a:gd name="T6" fmla="*/ 1817 w 4856"/>
                <a:gd name="T7" fmla="*/ 88 h 919"/>
                <a:gd name="T8" fmla="*/ 1910 w 4856"/>
                <a:gd name="T9" fmla="*/ 32 h 919"/>
                <a:gd name="T10" fmla="*/ 1972 w 4856"/>
                <a:gd name="T11" fmla="*/ 9 h 919"/>
                <a:gd name="T12" fmla="*/ 2004 w 4856"/>
                <a:gd name="T13" fmla="*/ 3 h 919"/>
                <a:gd name="T14" fmla="*/ 2015 w 4856"/>
                <a:gd name="T15" fmla="*/ 2 h 919"/>
                <a:gd name="T16" fmla="*/ 2140 w 4856"/>
                <a:gd name="T17" fmla="*/ 34 h 919"/>
                <a:gd name="T18" fmla="*/ 2156 w 4856"/>
                <a:gd name="T19" fmla="*/ 47 h 919"/>
                <a:gd name="T20" fmla="*/ 2198 w 4856"/>
                <a:gd name="T21" fmla="*/ 98 h 919"/>
                <a:gd name="T22" fmla="*/ 2315 w 4856"/>
                <a:gd name="T23" fmla="*/ 331 h 919"/>
                <a:gd name="T24" fmla="*/ 2426 w 4856"/>
                <a:gd name="T25" fmla="*/ 517 h 919"/>
                <a:gd name="T26" fmla="*/ 2523 w 4856"/>
                <a:gd name="T27" fmla="*/ 602 h 919"/>
                <a:gd name="T28" fmla="*/ 2681 w 4856"/>
                <a:gd name="T29" fmla="*/ 672 h 919"/>
                <a:gd name="T30" fmla="*/ 3024 w 4856"/>
                <a:gd name="T31" fmla="*/ 669 h 919"/>
                <a:gd name="T32" fmla="*/ 3185 w 4856"/>
                <a:gd name="T33" fmla="*/ 606 h 919"/>
                <a:gd name="T34" fmla="*/ 3409 w 4856"/>
                <a:gd name="T35" fmla="*/ 472 h 919"/>
                <a:gd name="T36" fmla="*/ 3580 w 4856"/>
                <a:gd name="T37" fmla="*/ 448 h 919"/>
                <a:gd name="T38" fmla="*/ 3831 w 4856"/>
                <a:gd name="T39" fmla="*/ 515 h 919"/>
                <a:gd name="T40" fmla="*/ 4165 w 4856"/>
                <a:gd name="T41" fmla="*/ 614 h 919"/>
                <a:gd name="T42" fmla="*/ 4250 w 4856"/>
                <a:gd name="T43" fmla="*/ 630 h 919"/>
                <a:gd name="T44" fmla="*/ 4509 w 4856"/>
                <a:gd name="T45" fmla="*/ 659 h 919"/>
                <a:gd name="T46" fmla="*/ 4509 w 4856"/>
                <a:gd name="T47" fmla="*/ 660 h 919"/>
                <a:gd name="T48" fmla="*/ 4250 w 4856"/>
                <a:gd name="T49" fmla="*/ 632 h 919"/>
                <a:gd name="T50" fmla="*/ 4164 w 4856"/>
                <a:gd name="T51" fmla="*/ 615 h 919"/>
                <a:gd name="T52" fmla="*/ 3831 w 4856"/>
                <a:gd name="T53" fmla="*/ 518 h 919"/>
                <a:gd name="T54" fmla="*/ 3579 w 4856"/>
                <a:gd name="T55" fmla="*/ 451 h 919"/>
                <a:gd name="T56" fmla="*/ 3410 w 4856"/>
                <a:gd name="T57" fmla="*/ 475 h 919"/>
                <a:gd name="T58" fmla="*/ 3187 w 4856"/>
                <a:gd name="T59" fmla="*/ 608 h 919"/>
                <a:gd name="T60" fmla="*/ 3025 w 4856"/>
                <a:gd name="T61" fmla="*/ 672 h 919"/>
                <a:gd name="T62" fmla="*/ 2680 w 4856"/>
                <a:gd name="T63" fmla="*/ 675 h 919"/>
                <a:gd name="T64" fmla="*/ 2521 w 4856"/>
                <a:gd name="T65" fmla="*/ 605 h 919"/>
                <a:gd name="T66" fmla="*/ 2423 w 4856"/>
                <a:gd name="T67" fmla="*/ 519 h 919"/>
                <a:gd name="T68" fmla="*/ 2311 w 4856"/>
                <a:gd name="T69" fmla="*/ 333 h 919"/>
                <a:gd name="T70" fmla="*/ 2195 w 4856"/>
                <a:gd name="T71" fmla="*/ 100 h 919"/>
                <a:gd name="T72" fmla="*/ 2154 w 4856"/>
                <a:gd name="T73" fmla="*/ 50 h 919"/>
                <a:gd name="T74" fmla="*/ 2137 w 4856"/>
                <a:gd name="T75" fmla="*/ 37 h 919"/>
                <a:gd name="T76" fmla="*/ 2015 w 4856"/>
                <a:gd name="T77" fmla="*/ 5 h 919"/>
                <a:gd name="T78" fmla="*/ 2004 w 4856"/>
                <a:gd name="T79" fmla="*/ 7 h 919"/>
                <a:gd name="T80" fmla="*/ 1973 w 4856"/>
                <a:gd name="T81" fmla="*/ 13 h 919"/>
                <a:gd name="T82" fmla="*/ 1912 w 4856"/>
                <a:gd name="T83" fmla="*/ 35 h 919"/>
                <a:gd name="T84" fmla="*/ 1819 w 4856"/>
                <a:gd name="T85" fmla="*/ 91 h 919"/>
                <a:gd name="T86" fmla="*/ 1638 w 4856"/>
                <a:gd name="T87" fmla="*/ 277 h 919"/>
                <a:gd name="T88" fmla="*/ 1322 w 4856"/>
                <a:gd name="T89" fmla="*/ 574 h 919"/>
                <a:gd name="T90" fmla="*/ 691 w 4856"/>
                <a:gd name="T91" fmla="*/ 855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6" h="919">
                  <a:moveTo>
                    <a:pt x="0" y="880"/>
                  </a:moveTo>
                  <a:cubicBezTo>
                    <a:pt x="229" y="918"/>
                    <a:pt x="465" y="907"/>
                    <a:pt x="690" y="854"/>
                  </a:cubicBezTo>
                  <a:cubicBezTo>
                    <a:pt x="803" y="827"/>
                    <a:pt x="913" y="790"/>
                    <a:pt x="1019" y="743"/>
                  </a:cubicBezTo>
                  <a:cubicBezTo>
                    <a:pt x="1125" y="696"/>
                    <a:pt x="1226" y="639"/>
                    <a:pt x="1321" y="572"/>
                  </a:cubicBezTo>
                  <a:cubicBezTo>
                    <a:pt x="1415" y="505"/>
                    <a:pt x="1502" y="428"/>
                    <a:pt x="1579" y="341"/>
                  </a:cubicBezTo>
                  <a:cubicBezTo>
                    <a:pt x="1635" y="275"/>
                    <a:pt x="1635" y="275"/>
                    <a:pt x="1635" y="275"/>
                  </a:cubicBezTo>
                  <a:cubicBezTo>
                    <a:pt x="1654" y="253"/>
                    <a:pt x="1673" y="231"/>
                    <a:pt x="1692" y="209"/>
                  </a:cubicBezTo>
                  <a:cubicBezTo>
                    <a:pt x="1730" y="165"/>
                    <a:pt x="1771" y="124"/>
                    <a:pt x="1817" y="88"/>
                  </a:cubicBezTo>
                  <a:cubicBezTo>
                    <a:pt x="1840" y="71"/>
                    <a:pt x="1865" y="55"/>
                    <a:pt x="1891" y="41"/>
                  </a:cubicBezTo>
                  <a:cubicBezTo>
                    <a:pt x="1897" y="38"/>
                    <a:pt x="1904" y="35"/>
                    <a:pt x="1910" y="32"/>
                  </a:cubicBezTo>
                  <a:cubicBezTo>
                    <a:pt x="1917" y="29"/>
                    <a:pt x="1924" y="26"/>
                    <a:pt x="1930" y="23"/>
                  </a:cubicBezTo>
                  <a:cubicBezTo>
                    <a:pt x="1944" y="18"/>
                    <a:pt x="1958" y="13"/>
                    <a:pt x="1972" y="9"/>
                  </a:cubicBezTo>
                  <a:cubicBezTo>
                    <a:pt x="1979" y="7"/>
                    <a:pt x="1986" y="6"/>
                    <a:pt x="1993" y="5"/>
                  </a:cubicBezTo>
                  <a:cubicBezTo>
                    <a:pt x="1997" y="4"/>
                    <a:pt x="2000" y="4"/>
                    <a:pt x="2004" y="3"/>
                  </a:cubicBezTo>
                  <a:cubicBezTo>
                    <a:pt x="2009" y="2"/>
                    <a:pt x="2009" y="2"/>
                    <a:pt x="2009" y="2"/>
                  </a:cubicBezTo>
                  <a:cubicBezTo>
                    <a:pt x="2015" y="2"/>
                    <a:pt x="2015" y="2"/>
                    <a:pt x="2015" y="2"/>
                  </a:cubicBezTo>
                  <a:cubicBezTo>
                    <a:pt x="2029" y="0"/>
                    <a:pt x="2044" y="1"/>
                    <a:pt x="2058" y="2"/>
                  </a:cubicBezTo>
                  <a:cubicBezTo>
                    <a:pt x="2088" y="6"/>
                    <a:pt x="2116" y="16"/>
                    <a:pt x="2140" y="34"/>
                  </a:cubicBezTo>
                  <a:cubicBezTo>
                    <a:pt x="2148" y="40"/>
                    <a:pt x="2148" y="40"/>
                    <a:pt x="2148" y="40"/>
                  </a:cubicBezTo>
                  <a:cubicBezTo>
                    <a:pt x="2151" y="42"/>
                    <a:pt x="2154" y="45"/>
                    <a:pt x="2156" y="47"/>
                  </a:cubicBezTo>
                  <a:cubicBezTo>
                    <a:pt x="2162" y="52"/>
                    <a:pt x="2167" y="58"/>
                    <a:pt x="2172" y="63"/>
                  </a:cubicBezTo>
                  <a:cubicBezTo>
                    <a:pt x="2182" y="74"/>
                    <a:pt x="2190" y="86"/>
                    <a:pt x="2198" y="98"/>
                  </a:cubicBezTo>
                  <a:cubicBezTo>
                    <a:pt x="2215" y="122"/>
                    <a:pt x="2228" y="148"/>
                    <a:pt x="2241" y="174"/>
                  </a:cubicBezTo>
                  <a:cubicBezTo>
                    <a:pt x="2266" y="226"/>
                    <a:pt x="2290" y="279"/>
                    <a:pt x="2315" y="331"/>
                  </a:cubicBezTo>
                  <a:cubicBezTo>
                    <a:pt x="2340" y="383"/>
                    <a:pt x="2367" y="435"/>
                    <a:pt x="2400" y="482"/>
                  </a:cubicBezTo>
                  <a:cubicBezTo>
                    <a:pt x="2408" y="494"/>
                    <a:pt x="2417" y="506"/>
                    <a:pt x="2426" y="517"/>
                  </a:cubicBezTo>
                  <a:cubicBezTo>
                    <a:pt x="2435" y="527"/>
                    <a:pt x="2445" y="538"/>
                    <a:pt x="2456" y="548"/>
                  </a:cubicBezTo>
                  <a:cubicBezTo>
                    <a:pt x="2477" y="568"/>
                    <a:pt x="2499" y="586"/>
                    <a:pt x="2523" y="602"/>
                  </a:cubicBezTo>
                  <a:cubicBezTo>
                    <a:pt x="2547" y="618"/>
                    <a:pt x="2573" y="632"/>
                    <a:pt x="2599" y="643"/>
                  </a:cubicBezTo>
                  <a:cubicBezTo>
                    <a:pt x="2626" y="655"/>
                    <a:pt x="2653" y="664"/>
                    <a:pt x="2681" y="672"/>
                  </a:cubicBezTo>
                  <a:cubicBezTo>
                    <a:pt x="2737" y="687"/>
                    <a:pt x="2795" y="694"/>
                    <a:pt x="2853" y="693"/>
                  </a:cubicBezTo>
                  <a:cubicBezTo>
                    <a:pt x="2910" y="692"/>
                    <a:pt x="2968" y="684"/>
                    <a:pt x="3024" y="669"/>
                  </a:cubicBezTo>
                  <a:cubicBezTo>
                    <a:pt x="3052" y="661"/>
                    <a:pt x="3079" y="652"/>
                    <a:pt x="3106" y="641"/>
                  </a:cubicBezTo>
                  <a:cubicBezTo>
                    <a:pt x="3133" y="631"/>
                    <a:pt x="3159" y="619"/>
                    <a:pt x="3185" y="606"/>
                  </a:cubicBezTo>
                  <a:cubicBezTo>
                    <a:pt x="3237" y="580"/>
                    <a:pt x="3283" y="545"/>
                    <a:pt x="3332" y="514"/>
                  </a:cubicBezTo>
                  <a:cubicBezTo>
                    <a:pt x="3357" y="498"/>
                    <a:pt x="3382" y="484"/>
                    <a:pt x="3409" y="472"/>
                  </a:cubicBezTo>
                  <a:cubicBezTo>
                    <a:pt x="3436" y="461"/>
                    <a:pt x="3464" y="453"/>
                    <a:pt x="3493" y="449"/>
                  </a:cubicBezTo>
                  <a:cubicBezTo>
                    <a:pt x="3521" y="445"/>
                    <a:pt x="3551" y="445"/>
                    <a:pt x="3580" y="448"/>
                  </a:cubicBezTo>
                  <a:cubicBezTo>
                    <a:pt x="3609" y="451"/>
                    <a:pt x="3637" y="457"/>
                    <a:pt x="3665" y="464"/>
                  </a:cubicBezTo>
                  <a:cubicBezTo>
                    <a:pt x="3721" y="479"/>
                    <a:pt x="3776" y="499"/>
                    <a:pt x="3831" y="515"/>
                  </a:cubicBezTo>
                  <a:cubicBezTo>
                    <a:pt x="3997" y="567"/>
                    <a:pt x="3997" y="567"/>
                    <a:pt x="3997" y="567"/>
                  </a:cubicBezTo>
                  <a:cubicBezTo>
                    <a:pt x="4053" y="584"/>
                    <a:pt x="4108" y="601"/>
                    <a:pt x="4165" y="614"/>
                  </a:cubicBezTo>
                  <a:cubicBezTo>
                    <a:pt x="4179" y="617"/>
                    <a:pt x="4193" y="620"/>
                    <a:pt x="4207" y="622"/>
                  </a:cubicBezTo>
                  <a:cubicBezTo>
                    <a:pt x="4221" y="625"/>
                    <a:pt x="4236" y="627"/>
                    <a:pt x="4250" y="630"/>
                  </a:cubicBezTo>
                  <a:cubicBezTo>
                    <a:pt x="4279" y="635"/>
                    <a:pt x="4307" y="639"/>
                    <a:pt x="4336" y="642"/>
                  </a:cubicBezTo>
                  <a:cubicBezTo>
                    <a:pt x="4393" y="650"/>
                    <a:pt x="4451" y="656"/>
                    <a:pt x="4509" y="659"/>
                  </a:cubicBezTo>
                  <a:cubicBezTo>
                    <a:pt x="4625" y="666"/>
                    <a:pt x="4741" y="666"/>
                    <a:pt x="4856" y="657"/>
                  </a:cubicBezTo>
                  <a:cubicBezTo>
                    <a:pt x="4741" y="666"/>
                    <a:pt x="4625" y="667"/>
                    <a:pt x="4509" y="660"/>
                  </a:cubicBezTo>
                  <a:cubicBezTo>
                    <a:pt x="4451" y="657"/>
                    <a:pt x="4393" y="651"/>
                    <a:pt x="4336" y="644"/>
                  </a:cubicBezTo>
                  <a:cubicBezTo>
                    <a:pt x="4307" y="640"/>
                    <a:pt x="4278" y="636"/>
                    <a:pt x="4250" y="632"/>
                  </a:cubicBezTo>
                  <a:cubicBezTo>
                    <a:pt x="4235" y="629"/>
                    <a:pt x="4221" y="627"/>
                    <a:pt x="4207" y="624"/>
                  </a:cubicBezTo>
                  <a:cubicBezTo>
                    <a:pt x="4193" y="622"/>
                    <a:pt x="4178" y="619"/>
                    <a:pt x="4164" y="615"/>
                  </a:cubicBezTo>
                  <a:cubicBezTo>
                    <a:pt x="4108" y="603"/>
                    <a:pt x="4052" y="586"/>
                    <a:pt x="3997" y="569"/>
                  </a:cubicBezTo>
                  <a:cubicBezTo>
                    <a:pt x="3831" y="518"/>
                    <a:pt x="3831" y="518"/>
                    <a:pt x="3831" y="518"/>
                  </a:cubicBezTo>
                  <a:cubicBezTo>
                    <a:pt x="3775" y="501"/>
                    <a:pt x="3721" y="481"/>
                    <a:pt x="3664" y="467"/>
                  </a:cubicBezTo>
                  <a:cubicBezTo>
                    <a:pt x="3637" y="459"/>
                    <a:pt x="3608" y="454"/>
                    <a:pt x="3579" y="451"/>
                  </a:cubicBezTo>
                  <a:cubicBezTo>
                    <a:pt x="3551" y="448"/>
                    <a:pt x="3522" y="447"/>
                    <a:pt x="3493" y="451"/>
                  </a:cubicBezTo>
                  <a:cubicBezTo>
                    <a:pt x="3464" y="455"/>
                    <a:pt x="3436" y="463"/>
                    <a:pt x="3410" y="475"/>
                  </a:cubicBezTo>
                  <a:cubicBezTo>
                    <a:pt x="3383" y="486"/>
                    <a:pt x="3358" y="501"/>
                    <a:pt x="3334" y="516"/>
                  </a:cubicBezTo>
                  <a:cubicBezTo>
                    <a:pt x="3285" y="547"/>
                    <a:pt x="3239" y="582"/>
                    <a:pt x="3187" y="608"/>
                  </a:cubicBezTo>
                  <a:cubicBezTo>
                    <a:pt x="3161" y="622"/>
                    <a:pt x="3134" y="634"/>
                    <a:pt x="3107" y="644"/>
                  </a:cubicBezTo>
                  <a:cubicBezTo>
                    <a:pt x="3080" y="655"/>
                    <a:pt x="3053" y="664"/>
                    <a:pt x="3025" y="672"/>
                  </a:cubicBezTo>
                  <a:cubicBezTo>
                    <a:pt x="2969" y="687"/>
                    <a:pt x="2911" y="695"/>
                    <a:pt x="2853" y="696"/>
                  </a:cubicBezTo>
                  <a:cubicBezTo>
                    <a:pt x="2794" y="697"/>
                    <a:pt x="2736" y="690"/>
                    <a:pt x="2680" y="675"/>
                  </a:cubicBezTo>
                  <a:cubicBezTo>
                    <a:pt x="2652" y="668"/>
                    <a:pt x="2624" y="658"/>
                    <a:pt x="2598" y="647"/>
                  </a:cubicBezTo>
                  <a:cubicBezTo>
                    <a:pt x="2571" y="635"/>
                    <a:pt x="2546" y="621"/>
                    <a:pt x="2521" y="605"/>
                  </a:cubicBezTo>
                  <a:cubicBezTo>
                    <a:pt x="2497" y="589"/>
                    <a:pt x="2474" y="571"/>
                    <a:pt x="2453" y="551"/>
                  </a:cubicBezTo>
                  <a:cubicBezTo>
                    <a:pt x="2442" y="541"/>
                    <a:pt x="2433" y="530"/>
                    <a:pt x="2423" y="519"/>
                  </a:cubicBezTo>
                  <a:cubicBezTo>
                    <a:pt x="2414" y="508"/>
                    <a:pt x="2405" y="497"/>
                    <a:pt x="2396" y="485"/>
                  </a:cubicBezTo>
                  <a:cubicBezTo>
                    <a:pt x="2363" y="437"/>
                    <a:pt x="2336" y="385"/>
                    <a:pt x="2311" y="333"/>
                  </a:cubicBezTo>
                  <a:cubicBezTo>
                    <a:pt x="2286" y="281"/>
                    <a:pt x="2263" y="228"/>
                    <a:pt x="2237" y="176"/>
                  </a:cubicBezTo>
                  <a:cubicBezTo>
                    <a:pt x="2224" y="150"/>
                    <a:pt x="2211" y="124"/>
                    <a:pt x="2195" y="100"/>
                  </a:cubicBezTo>
                  <a:cubicBezTo>
                    <a:pt x="2187" y="88"/>
                    <a:pt x="2179" y="76"/>
                    <a:pt x="2169" y="66"/>
                  </a:cubicBezTo>
                  <a:cubicBezTo>
                    <a:pt x="2164" y="60"/>
                    <a:pt x="2159" y="55"/>
                    <a:pt x="2154" y="50"/>
                  </a:cubicBezTo>
                  <a:cubicBezTo>
                    <a:pt x="2151" y="48"/>
                    <a:pt x="2149" y="45"/>
                    <a:pt x="2146" y="43"/>
                  </a:cubicBezTo>
                  <a:cubicBezTo>
                    <a:pt x="2137" y="37"/>
                    <a:pt x="2137" y="37"/>
                    <a:pt x="2137" y="37"/>
                  </a:cubicBezTo>
                  <a:cubicBezTo>
                    <a:pt x="2114" y="20"/>
                    <a:pt x="2087" y="9"/>
                    <a:pt x="2058" y="6"/>
                  </a:cubicBezTo>
                  <a:cubicBezTo>
                    <a:pt x="2044" y="4"/>
                    <a:pt x="2029" y="4"/>
                    <a:pt x="2015" y="5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4" y="7"/>
                    <a:pt x="2004" y="7"/>
                    <a:pt x="2004" y="7"/>
                  </a:cubicBezTo>
                  <a:cubicBezTo>
                    <a:pt x="2001" y="7"/>
                    <a:pt x="1997" y="7"/>
                    <a:pt x="1994" y="8"/>
                  </a:cubicBezTo>
                  <a:cubicBezTo>
                    <a:pt x="1987" y="10"/>
                    <a:pt x="1980" y="11"/>
                    <a:pt x="1973" y="13"/>
                  </a:cubicBezTo>
                  <a:cubicBezTo>
                    <a:pt x="1959" y="16"/>
                    <a:pt x="1945" y="21"/>
                    <a:pt x="1932" y="26"/>
                  </a:cubicBezTo>
                  <a:cubicBezTo>
                    <a:pt x="1925" y="29"/>
                    <a:pt x="1918" y="32"/>
                    <a:pt x="1912" y="35"/>
                  </a:cubicBezTo>
                  <a:cubicBezTo>
                    <a:pt x="1905" y="38"/>
                    <a:pt x="1899" y="41"/>
                    <a:pt x="1892" y="45"/>
                  </a:cubicBezTo>
                  <a:cubicBezTo>
                    <a:pt x="1867" y="58"/>
                    <a:pt x="1842" y="74"/>
                    <a:pt x="1819" y="91"/>
                  </a:cubicBezTo>
                  <a:cubicBezTo>
                    <a:pt x="1773" y="126"/>
                    <a:pt x="1733" y="168"/>
                    <a:pt x="1694" y="211"/>
                  </a:cubicBezTo>
                  <a:cubicBezTo>
                    <a:pt x="1675" y="233"/>
                    <a:pt x="1657" y="255"/>
                    <a:pt x="1638" y="277"/>
                  </a:cubicBezTo>
                  <a:cubicBezTo>
                    <a:pt x="1581" y="343"/>
                    <a:pt x="1581" y="343"/>
                    <a:pt x="1581" y="343"/>
                  </a:cubicBezTo>
                  <a:cubicBezTo>
                    <a:pt x="1505" y="430"/>
                    <a:pt x="1417" y="507"/>
                    <a:pt x="1322" y="574"/>
                  </a:cubicBezTo>
                  <a:cubicBezTo>
                    <a:pt x="1228" y="641"/>
                    <a:pt x="1126" y="698"/>
                    <a:pt x="1020" y="745"/>
                  </a:cubicBezTo>
                  <a:cubicBezTo>
                    <a:pt x="914" y="792"/>
                    <a:pt x="803" y="829"/>
                    <a:pt x="691" y="855"/>
                  </a:cubicBezTo>
                  <a:cubicBezTo>
                    <a:pt x="465" y="908"/>
                    <a:pt x="229" y="919"/>
                    <a:pt x="0" y="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3CB17481-B1EA-4EBD-9EF5-DC7E6A3B4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1874838"/>
              <a:ext cx="12126913" cy="2117725"/>
            </a:xfrm>
            <a:custGeom>
              <a:avLst/>
              <a:gdLst>
                <a:gd name="T0" fmla="*/ 681 w 4855"/>
                <a:gd name="T1" fmla="*/ 784 h 847"/>
                <a:gd name="T2" fmla="*/ 1309 w 4855"/>
                <a:gd name="T3" fmla="*/ 519 h 847"/>
                <a:gd name="T4" fmla="*/ 1629 w 4855"/>
                <a:gd name="T5" fmla="*/ 236 h 847"/>
                <a:gd name="T6" fmla="*/ 1821 w 4855"/>
                <a:gd name="T7" fmla="*/ 65 h 847"/>
                <a:gd name="T8" fmla="*/ 1980 w 4855"/>
                <a:gd name="T9" fmla="*/ 3 h 847"/>
                <a:gd name="T10" fmla="*/ 2066 w 4855"/>
                <a:gd name="T11" fmla="*/ 9 h 847"/>
                <a:gd name="T12" fmla="*/ 2076 w 4855"/>
                <a:gd name="T13" fmla="*/ 12 h 847"/>
                <a:gd name="T14" fmla="*/ 2096 w 4855"/>
                <a:gd name="T15" fmla="*/ 21 h 847"/>
                <a:gd name="T16" fmla="*/ 2123 w 4855"/>
                <a:gd name="T17" fmla="*/ 39 h 847"/>
                <a:gd name="T18" fmla="*/ 2135 w 4855"/>
                <a:gd name="T19" fmla="*/ 49 h 847"/>
                <a:gd name="T20" fmla="*/ 2192 w 4855"/>
                <a:gd name="T21" fmla="*/ 121 h 847"/>
                <a:gd name="T22" fmla="*/ 2315 w 4855"/>
                <a:gd name="T23" fmla="*/ 347 h 847"/>
                <a:gd name="T24" fmla="*/ 2552 w 4855"/>
                <a:gd name="T25" fmla="*/ 585 h 847"/>
                <a:gd name="T26" fmla="*/ 2571 w 4855"/>
                <a:gd name="T27" fmla="*/ 593 h 847"/>
                <a:gd name="T28" fmla="*/ 2596 w 4855"/>
                <a:gd name="T29" fmla="*/ 604 h 847"/>
                <a:gd name="T30" fmla="*/ 2611 w 4855"/>
                <a:gd name="T31" fmla="*/ 609 h 847"/>
                <a:gd name="T32" fmla="*/ 2715 w 4855"/>
                <a:gd name="T33" fmla="*/ 633 h 847"/>
                <a:gd name="T34" fmla="*/ 3051 w 4855"/>
                <a:gd name="T35" fmla="*/ 593 h 847"/>
                <a:gd name="T36" fmla="*/ 3205 w 4855"/>
                <a:gd name="T37" fmla="*/ 520 h 847"/>
                <a:gd name="T38" fmla="*/ 3429 w 4855"/>
                <a:gd name="T39" fmla="*/ 394 h 847"/>
                <a:gd name="T40" fmla="*/ 3450 w 4855"/>
                <a:gd name="T41" fmla="*/ 389 h 847"/>
                <a:gd name="T42" fmla="*/ 3514 w 4855"/>
                <a:gd name="T43" fmla="*/ 380 h 847"/>
                <a:gd name="T44" fmla="*/ 3684 w 4855"/>
                <a:gd name="T45" fmla="*/ 403 h 847"/>
                <a:gd name="T46" fmla="*/ 4011 w 4855"/>
                <a:gd name="T47" fmla="*/ 505 h 847"/>
                <a:gd name="T48" fmla="*/ 4259 w 4855"/>
                <a:gd name="T49" fmla="*/ 575 h 847"/>
                <a:gd name="T50" fmla="*/ 4513 w 4855"/>
                <a:gd name="T51" fmla="*/ 612 h 847"/>
                <a:gd name="T52" fmla="*/ 4513 w 4855"/>
                <a:gd name="T53" fmla="*/ 613 h 847"/>
                <a:gd name="T54" fmla="*/ 4258 w 4855"/>
                <a:gd name="T55" fmla="*/ 576 h 847"/>
                <a:gd name="T56" fmla="*/ 4010 w 4855"/>
                <a:gd name="T57" fmla="*/ 507 h 847"/>
                <a:gd name="T58" fmla="*/ 3683 w 4855"/>
                <a:gd name="T59" fmla="*/ 406 h 847"/>
                <a:gd name="T60" fmla="*/ 3514 w 4855"/>
                <a:gd name="T61" fmla="*/ 383 h 847"/>
                <a:gd name="T62" fmla="*/ 3451 w 4855"/>
                <a:gd name="T63" fmla="*/ 392 h 847"/>
                <a:gd name="T64" fmla="*/ 3430 w 4855"/>
                <a:gd name="T65" fmla="*/ 397 h 847"/>
                <a:gd name="T66" fmla="*/ 3207 w 4855"/>
                <a:gd name="T67" fmla="*/ 522 h 847"/>
                <a:gd name="T68" fmla="*/ 3052 w 4855"/>
                <a:gd name="T69" fmla="*/ 596 h 847"/>
                <a:gd name="T70" fmla="*/ 2714 w 4855"/>
                <a:gd name="T71" fmla="*/ 637 h 847"/>
                <a:gd name="T72" fmla="*/ 2610 w 4855"/>
                <a:gd name="T73" fmla="*/ 612 h 847"/>
                <a:gd name="T74" fmla="*/ 2594 w 4855"/>
                <a:gd name="T75" fmla="*/ 607 h 847"/>
                <a:gd name="T76" fmla="*/ 2570 w 4855"/>
                <a:gd name="T77" fmla="*/ 597 h 847"/>
                <a:gd name="T78" fmla="*/ 2550 w 4855"/>
                <a:gd name="T79" fmla="*/ 588 h 847"/>
                <a:gd name="T80" fmla="*/ 2311 w 4855"/>
                <a:gd name="T81" fmla="*/ 349 h 847"/>
                <a:gd name="T82" fmla="*/ 2189 w 4855"/>
                <a:gd name="T83" fmla="*/ 123 h 847"/>
                <a:gd name="T84" fmla="*/ 2133 w 4855"/>
                <a:gd name="T85" fmla="*/ 52 h 847"/>
                <a:gd name="T86" fmla="*/ 2121 w 4855"/>
                <a:gd name="T87" fmla="*/ 42 h 847"/>
                <a:gd name="T88" fmla="*/ 2094 w 4855"/>
                <a:gd name="T89" fmla="*/ 24 h 847"/>
                <a:gd name="T90" fmla="*/ 2075 w 4855"/>
                <a:gd name="T91" fmla="*/ 16 h 847"/>
                <a:gd name="T92" fmla="*/ 2065 w 4855"/>
                <a:gd name="T93" fmla="*/ 12 h 847"/>
                <a:gd name="T94" fmla="*/ 1980 w 4855"/>
                <a:gd name="T95" fmla="*/ 6 h 847"/>
                <a:gd name="T96" fmla="*/ 1823 w 4855"/>
                <a:gd name="T97" fmla="*/ 68 h 847"/>
                <a:gd name="T98" fmla="*/ 1632 w 4855"/>
                <a:gd name="T99" fmla="*/ 239 h 847"/>
                <a:gd name="T100" fmla="*/ 1311 w 4855"/>
                <a:gd name="T101" fmla="*/ 522 h 847"/>
                <a:gd name="T102" fmla="*/ 681 w 4855"/>
                <a:gd name="T103" fmla="*/ 7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5" h="847">
                  <a:moveTo>
                    <a:pt x="0" y="812"/>
                  </a:moveTo>
                  <a:cubicBezTo>
                    <a:pt x="226" y="847"/>
                    <a:pt x="458" y="834"/>
                    <a:pt x="681" y="784"/>
                  </a:cubicBezTo>
                  <a:cubicBezTo>
                    <a:pt x="792" y="759"/>
                    <a:pt x="902" y="724"/>
                    <a:pt x="1007" y="680"/>
                  </a:cubicBezTo>
                  <a:cubicBezTo>
                    <a:pt x="1113" y="636"/>
                    <a:pt x="1214" y="582"/>
                    <a:pt x="1309" y="519"/>
                  </a:cubicBezTo>
                  <a:cubicBezTo>
                    <a:pt x="1404" y="456"/>
                    <a:pt x="1493" y="383"/>
                    <a:pt x="1571" y="299"/>
                  </a:cubicBezTo>
                  <a:cubicBezTo>
                    <a:pt x="1629" y="236"/>
                    <a:pt x="1629" y="236"/>
                    <a:pt x="1629" y="236"/>
                  </a:cubicBezTo>
                  <a:cubicBezTo>
                    <a:pt x="1649" y="215"/>
                    <a:pt x="1668" y="195"/>
                    <a:pt x="1689" y="174"/>
                  </a:cubicBezTo>
                  <a:cubicBezTo>
                    <a:pt x="1729" y="134"/>
                    <a:pt x="1772" y="96"/>
                    <a:pt x="1821" y="65"/>
                  </a:cubicBezTo>
                  <a:cubicBezTo>
                    <a:pt x="1845" y="50"/>
                    <a:pt x="1871" y="36"/>
                    <a:pt x="1897" y="25"/>
                  </a:cubicBezTo>
                  <a:cubicBezTo>
                    <a:pt x="1924" y="15"/>
                    <a:pt x="1951" y="6"/>
                    <a:pt x="1980" y="3"/>
                  </a:cubicBezTo>
                  <a:cubicBezTo>
                    <a:pt x="1994" y="1"/>
                    <a:pt x="2009" y="0"/>
                    <a:pt x="2023" y="1"/>
                  </a:cubicBezTo>
                  <a:cubicBezTo>
                    <a:pt x="2037" y="2"/>
                    <a:pt x="2052" y="5"/>
                    <a:pt x="2066" y="9"/>
                  </a:cubicBezTo>
                  <a:cubicBezTo>
                    <a:pt x="2071" y="10"/>
                    <a:pt x="2071" y="10"/>
                    <a:pt x="2071" y="10"/>
                  </a:cubicBezTo>
                  <a:cubicBezTo>
                    <a:pt x="2076" y="12"/>
                    <a:pt x="2076" y="12"/>
                    <a:pt x="2076" y="12"/>
                  </a:cubicBezTo>
                  <a:cubicBezTo>
                    <a:pt x="2079" y="14"/>
                    <a:pt x="2083" y="15"/>
                    <a:pt x="2086" y="16"/>
                  </a:cubicBezTo>
                  <a:cubicBezTo>
                    <a:pt x="2096" y="21"/>
                    <a:pt x="2096" y="21"/>
                    <a:pt x="2096" y="21"/>
                  </a:cubicBezTo>
                  <a:cubicBezTo>
                    <a:pt x="2099" y="23"/>
                    <a:pt x="2102" y="25"/>
                    <a:pt x="2105" y="26"/>
                  </a:cubicBezTo>
                  <a:cubicBezTo>
                    <a:pt x="2111" y="30"/>
                    <a:pt x="2117" y="34"/>
                    <a:pt x="2123" y="39"/>
                  </a:cubicBezTo>
                  <a:cubicBezTo>
                    <a:pt x="2131" y="46"/>
                    <a:pt x="2131" y="46"/>
                    <a:pt x="2131" y="46"/>
                  </a:cubicBezTo>
                  <a:cubicBezTo>
                    <a:pt x="2135" y="49"/>
                    <a:pt x="2135" y="49"/>
                    <a:pt x="2135" y="49"/>
                  </a:cubicBezTo>
                  <a:cubicBezTo>
                    <a:pt x="2139" y="53"/>
                    <a:pt x="2139" y="53"/>
                    <a:pt x="2139" y="53"/>
                  </a:cubicBezTo>
                  <a:cubicBezTo>
                    <a:pt x="2160" y="73"/>
                    <a:pt x="2177" y="97"/>
                    <a:pt x="2192" y="121"/>
                  </a:cubicBezTo>
                  <a:cubicBezTo>
                    <a:pt x="2207" y="145"/>
                    <a:pt x="2220" y="171"/>
                    <a:pt x="2234" y="196"/>
                  </a:cubicBezTo>
                  <a:cubicBezTo>
                    <a:pt x="2261" y="246"/>
                    <a:pt x="2286" y="297"/>
                    <a:pt x="2315" y="347"/>
                  </a:cubicBezTo>
                  <a:cubicBezTo>
                    <a:pt x="2343" y="396"/>
                    <a:pt x="2374" y="445"/>
                    <a:pt x="2413" y="486"/>
                  </a:cubicBezTo>
                  <a:cubicBezTo>
                    <a:pt x="2452" y="528"/>
                    <a:pt x="2500" y="560"/>
                    <a:pt x="2552" y="585"/>
                  </a:cubicBezTo>
                  <a:cubicBezTo>
                    <a:pt x="2561" y="589"/>
                    <a:pt x="2561" y="589"/>
                    <a:pt x="2561" y="589"/>
                  </a:cubicBezTo>
                  <a:cubicBezTo>
                    <a:pt x="2564" y="591"/>
                    <a:pt x="2568" y="592"/>
                    <a:pt x="2571" y="593"/>
                  </a:cubicBezTo>
                  <a:cubicBezTo>
                    <a:pt x="2591" y="602"/>
                    <a:pt x="2591" y="602"/>
                    <a:pt x="2591" y="602"/>
                  </a:cubicBezTo>
                  <a:cubicBezTo>
                    <a:pt x="2596" y="604"/>
                    <a:pt x="2596" y="604"/>
                    <a:pt x="2596" y="604"/>
                  </a:cubicBezTo>
                  <a:cubicBezTo>
                    <a:pt x="2601" y="605"/>
                    <a:pt x="2601" y="605"/>
                    <a:pt x="2601" y="60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618" y="611"/>
                    <a:pt x="2624" y="613"/>
                    <a:pt x="2631" y="615"/>
                  </a:cubicBezTo>
                  <a:cubicBezTo>
                    <a:pt x="2659" y="623"/>
                    <a:pt x="2686" y="630"/>
                    <a:pt x="2715" y="633"/>
                  </a:cubicBezTo>
                  <a:cubicBezTo>
                    <a:pt x="2771" y="641"/>
                    <a:pt x="2829" y="642"/>
                    <a:pt x="2885" y="635"/>
                  </a:cubicBezTo>
                  <a:cubicBezTo>
                    <a:pt x="2942" y="627"/>
                    <a:pt x="2997" y="613"/>
                    <a:pt x="3051" y="593"/>
                  </a:cubicBezTo>
                  <a:cubicBezTo>
                    <a:pt x="3078" y="584"/>
                    <a:pt x="3104" y="572"/>
                    <a:pt x="3130" y="560"/>
                  </a:cubicBezTo>
                  <a:cubicBezTo>
                    <a:pt x="3156" y="548"/>
                    <a:pt x="3181" y="535"/>
                    <a:pt x="3205" y="520"/>
                  </a:cubicBezTo>
                  <a:cubicBezTo>
                    <a:pt x="3254" y="490"/>
                    <a:pt x="3300" y="456"/>
                    <a:pt x="3350" y="428"/>
                  </a:cubicBezTo>
                  <a:cubicBezTo>
                    <a:pt x="3376" y="415"/>
                    <a:pt x="3402" y="403"/>
                    <a:pt x="3429" y="394"/>
                  </a:cubicBezTo>
                  <a:cubicBezTo>
                    <a:pt x="3433" y="393"/>
                    <a:pt x="3436" y="392"/>
                    <a:pt x="3440" y="391"/>
                  </a:cubicBezTo>
                  <a:cubicBezTo>
                    <a:pt x="3450" y="389"/>
                    <a:pt x="3450" y="389"/>
                    <a:pt x="3450" y="389"/>
                  </a:cubicBezTo>
                  <a:cubicBezTo>
                    <a:pt x="3457" y="387"/>
                    <a:pt x="3464" y="386"/>
                    <a:pt x="3471" y="385"/>
                  </a:cubicBezTo>
                  <a:cubicBezTo>
                    <a:pt x="3485" y="382"/>
                    <a:pt x="3500" y="381"/>
                    <a:pt x="3514" y="380"/>
                  </a:cubicBezTo>
                  <a:cubicBezTo>
                    <a:pt x="3543" y="379"/>
                    <a:pt x="3571" y="381"/>
                    <a:pt x="3600" y="385"/>
                  </a:cubicBezTo>
                  <a:cubicBezTo>
                    <a:pt x="3628" y="390"/>
                    <a:pt x="3656" y="396"/>
                    <a:pt x="3684" y="403"/>
                  </a:cubicBezTo>
                  <a:cubicBezTo>
                    <a:pt x="3739" y="418"/>
                    <a:pt x="3793" y="436"/>
                    <a:pt x="3848" y="452"/>
                  </a:cubicBezTo>
                  <a:cubicBezTo>
                    <a:pt x="3903" y="468"/>
                    <a:pt x="3957" y="486"/>
                    <a:pt x="4011" y="505"/>
                  </a:cubicBezTo>
                  <a:cubicBezTo>
                    <a:pt x="4065" y="524"/>
                    <a:pt x="4120" y="542"/>
                    <a:pt x="4175" y="556"/>
                  </a:cubicBezTo>
                  <a:cubicBezTo>
                    <a:pt x="4203" y="563"/>
                    <a:pt x="4231" y="569"/>
                    <a:pt x="4259" y="575"/>
                  </a:cubicBezTo>
                  <a:cubicBezTo>
                    <a:pt x="4287" y="580"/>
                    <a:pt x="4315" y="586"/>
                    <a:pt x="4343" y="590"/>
                  </a:cubicBezTo>
                  <a:cubicBezTo>
                    <a:pt x="4399" y="600"/>
                    <a:pt x="4456" y="607"/>
                    <a:pt x="4513" y="612"/>
                  </a:cubicBezTo>
                  <a:cubicBezTo>
                    <a:pt x="4627" y="622"/>
                    <a:pt x="4742" y="623"/>
                    <a:pt x="4855" y="613"/>
                  </a:cubicBezTo>
                  <a:cubicBezTo>
                    <a:pt x="4742" y="623"/>
                    <a:pt x="4627" y="622"/>
                    <a:pt x="4513" y="613"/>
                  </a:cubicBezTo>
                  <a:cubicBezTo>
                    <a:pt x="4456" y="608"/>
                    <a:pt x="4399" y="601"/>
                    <a:pt x="4343" y="592"/>
                  </a:cubicBezTo>
                  <a:cubicBezTo>
                    <a:pt x="4314" y="587"/>
                    <a:pt x="4286" y="582"/>
                    <a:pt x="4258" y="576"/>
                  </a:cubicBezTo>
                  <a:cubicBezTo>
                    <a:pt x="4230" y="571"/>
                    <a:pt x="4202" y="565"/>
                    <a:pt x="4174" y="558"/>
                  </a:cubicBezTo>
                  <a:cubicBezTo>
                    <a:pt x="4119" y="544"/>
                    <a:pt x="4064" y="526"/>
                    <a:pt x="4010" y="507"/>
                  </a:cubicBezTo>
                  <a:cubicBezTo>
                    <a:pt x="3957" y="488"/>
                    <a:pt x="3902" y="470"/>
                    <a:pt x="3848" y="454"/>
                  </a:cubicBezTo>
                  <a:cubicBezTo>
                    <a:pt x="3792" y="439"/>
                    <a:pt x="3738" y="421"/>
                    <a:pt x="3683" y="406"/>
                  </a:cubicBezTo>
                  <a:cubicBezTo>
                    <a:pt x="3655" y="399"/>
                    <a:pt x="3628" y="392"/>
                    <a:pt x="3599" y="388"/>
                  </a:cubicBezTo>
                  <a:cubicBezTo>
                    <a:pt x="3571" y="384"/>
                    <a:pt x="3543" y="382"/>
                    <a:pt x="3514" y="383"/>
                  </a:cubicBezTo>
                  <a:cubicBezTo>
                    <a:pt x="3500" y="384"/>
                    <a:pt x="3486" y="385"/>
                    <a:pt x="3472" y="387"/>
                  </a:cubicBezTo>
                  <a:cubicBezTo>
                    <a:pt x="3465" y="388"/>
                    <a:pt x="3458" y="390"/>
                    <a:pt x="3451" y="392"/>
                  </a:cubicBezTo>
                  <a:cubicBezTo>
                    <a:pt x="3440" y="394"/>
                    <a:pt x="3440" y="394"/>
                    <a:pt x="3440" y="394"/>
                  </a:cubicBezTo>
                  <a:cubicBezTo>
                    <a:pt x="3437" y="395"/>
                    <a:pt x="3433" y="396"/>
                    <a:pt x="3430" y="397"/>
                  </a:cubicBezTo>
                  <a:cubicBezTo>
                    <a:pt x="3403" y="405"/>
                    <a:pt x="3377" y="417"/>
                    <a:pt x="3352" y="431"/>
                  </a:cubicBezTo>
                  <a:cubicBezTo>
                    <a:pt x="3302" y="458"/>
                    <a:pt x="3256" y="492"/>
                    <a:pt x="3207" y="522"/>
                  </a:cubicBezTo>
                  <a:cubicBezTo>
                    <a:pt x="3182" y="537"/>
                    <a:pt x="3157" y="551"/>
                    <a:pt x="3131" y="563"/>
                  </a:cubicBezTo>
                  <a:cubicBezTo>
                    <a:pt x="3105" y="575"/>
                    <a:pt x="3079" y="587"/>
                    <a:pt x="3052" y="596"/>
                  </a:cubicBezTo>
                  <a:cubicBezTo>
                    <a:pt x="2998" y="616"/>
                    <a:pt x="2943" y="631"/>
                    <a:pt x="2886" y="638"/>
                  </a:cubicBezTo>
                  <a:cubicBezTo>
                    <a:pt x="2829" y="645"/>
                    <a:pt x="2771" y="645"/>
                    <a:pt x="2714" y="637"/>
                  </a:cubicBezTo>
                  <a:cubicBezTo>
                    <a:pt x="2686" y="633"/>
                    <a:pt x="2658" y="626"/>
                    <a:pt x="2630" y="619"/>
                  </a:cubicBezTo>
                  <a:cubicBezTo>
                    <a:pt x="2623" y="617"/>
                    <a:pt x="2617" y="614"/>
                    <a:pt x="2610" y="612"/>
                  </a:cubicBezTo>
                  <a:cubicBezTo>
                    <a:pt x="2600" y="609"/>
                    <a:pt x="2600" y="609"/>
                    <a:pt x="2600" y="609"/>
                  </a:cubicBezTo>
                  <a:cubicBezTo>
                    <a:pt x="2594" y="607"/>
                    <a:pt x="2594" y="607"/>
                    <a:pt x="2594" y="607"/>
                  </a:cubicBezTo>
                  <a:cubicBezTo>
                    <a:pt x="2589" y="605"/>
                    <a:pt x="2589" y="605"/>
                    <a:pt x="2589" y="605"/>
                  </a:cubicBezTo>
                  <a:cubicBezTo>
                    <a:pt x="2570" y="597"/>
                    <a:pt x="2570" y="597"/>
                    <a:pt x="2570" y="597"/>
                  </a:cubicBezTo>
                  <a:cubicBezTo>
                    <a:pt x="2566" y="595"/>
                    <a:pt x="2563" y="594"/>
                    <a:pt x="2560" y="593"/>
                  </a:cubicBezTo>
                  <a:cubicBezTo>
                    <a:pt x="2550" y="588"/>
                    <a:pt x="2550" y="588"/>
                    <a:pt x="2550" y="588"/>
                  </a:cubicBezTo>
                  <a:cubicBezTo>
                    <a:pt x="2498" y="563"/>
                    <a:pt x="2450" y="531"/>
                    <a:pt x="2410" y="489"/>
                  </a:cubicBezTo>
                  <a:cubicBezTo>
                    <a:pt x="2370" y="448"/>
                    <a:pt x="2340" y="399"/>
                    <a:pt x="2311" y="349"/>
                  </a:cubicBezTo>
                  <a:cubicBezTo>
                    <a:pt x="2283" y="299"/>
                    <a:pt x="2257" y="248"/>
                    <a:pt x="2230" y="198"/>
                  </a:cubicBezTo>
                  <a:cubicBezTo>
                    <a:pt x="2217" y="172"/>
                    <a:pt x="2203" y="147"/>
                    <a:pt x="2189" y="123"/>
                  </a:cubicBezTo>
                  <a:cubicBezTo>
                    <a:pt x="2174" y="99"/>
                    <a:pt x="2157" y="75"/>
                    <a:pt x="2137" y="56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29" y="48"/>
                    <a:pt x="2129" y="48"/>
                    <a:pt x="2129" y="48"/>
                  </a:cubicBezTo>
                  <a:cubicBezTo>
                    <a:pt x="2121" y="42"/>
                    <a:pt x="2121" y="42"/>
                    <a:pt x="2121" y="42"/>
                  </a:cubicBezTo>
                  <a:cubicBezTo>
                    <a:pt x="2115" y="37"/>
                    <a:pt x="2109" y="33"/>
                    <a:pt x="2103" y="30"/>
                  </a:cubicBezTo>
                  <a:cubicBezTo>
                    <a:pt x="2100" y="28"/>
                    <a:pt x="2097" y="26"/>
                    <a:pt x="2094" y="24"/>
                  </a:cubicBezTo>
                  <a:cubicBezTo>
                    <a:pt x="2084" y="20"/>
                    <a:pt x="2084" y="20"/>
                    <a:pt x="2084" y="20"/>
                  </a:cubicBezTo>
                  <a:cubicBezTo>
                    <a:pt x="2081" y="18"/>
                    <a:pt x="2078" y="17"/>
                    <a:pt x="2075" y="16"/>
                  </a:cubicBezTo>
                  <a:cubicBezTo>
                    <a:pt x="2070" y="14"/>
                    <a:pt x="2070" y="14"/>
                    <a:pt x="2070" y="14"/>
                  </a:cubicBezTo>
                  <a:cubicBezTo>
                    <a:pt x="2065" y="12"/>
                    <a:pt x="2065" y="12"/>
                    <a:pt x="2065" y="12"/>
                  </a:cubicBezTo>
                  <a:cubicBezTo>
                    <a:pt x="2051" y="8"/>
                    <a:pt x="2037" y="6"/>
                    <a:pt x="2023" y="5"/>
                  </a:cubicBezTo>
                  <a:cubicBezTo>
                    <a:pt x="2009" y="4"/>
                    <a:pt x="1994" y="5"/>
                    <a:pt x="1980" y="6"/>
                  </a:cubicBezTo>
                  <a:cubicBezTo>
                    <a:pt x="1952" y="10"/>
                    <a:pt x="1925" y="18"/>
                    <a:pt x="1898" y="29"/>
                  </a:cubicBezTo>
                  <a:cubicBezTo>
                    <a:pt x="1872" y="39"/>
                    <a:pt x="1847" y="53"/>
                    <a:pt x="1823" y="68"/>
                  </a:cubicBezTo>
                  <a:cubicBezTo>
                    <a:pt x="1774" y="98"/>
                    <a:pt x="1731" y="136"/>
                    <a:pt x="1691" y="177"/>
                  </a:cubicBezTo>
                  <a:cubicBezTo>
                    <a:pt x="1671" y="197"/>
                    <a:pt x="1651" y="218"/>
                    <a:pt x="1632" y="239"/>
                  </a:cubicBezTo>
                  <a:cubicBezTo>
                    <a:pt x="1573" y="301"/>
                    <a:pt x="1573" y="301"/>
                    <a:pt x="1573" y="301"/>
                  </a:cubicBezTo>
                  <a:cubicBezTo>
                    <a:pt x="1495" y="385"/>
                    <a:pt x="1406" y="458"/>
                    <a:pt x="1311" y="522"/>
                  </a:cubicBezTo>
                  <a:cubicBezTo>
                    <a:pt x="1215" y="585"/>
                    <a:pt x="1114" y="638"/>
                    <a:pt x="1008" y="682"/>
                  </a:cubicBezTo>
                  <a:cubicBezTo>
                    <a:pt x="903" y="726"/>
                    <a:pt x="793" y="761"/>
                    <a:pt x="681" y="786"/>
                  </a:cubicBezTo>
                  <a:cubicBezTo>
                    <a:pt x="458" y="836"/>
                    <a:pt x="226" y="847"/>
                    <a:pt x="0" y="8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ED6C7FBE-01C5-4F8C-8E4D-E7C3CE635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2022475"/>
              <a:ext cx="12130088" cy="1938338"/>
            </a:xfrm>
            <a:custGeom>
              <a:avLst/>
              <a:gdLst>
                <a:gd name="T0" fmla="*/ 674 w 4856"/>
                <a:gd name="T1" fmla="*/ 714 h 775"/>
                <a:gd name="T2" fmla="*/ 1036 w 4856"/>
                <a:gd name="T3" fmla="*/ 600 h 775"/>
                <a:gd name="T4" fmla="*/ 1114 w 4856"/>
                <a:gd name="T5" fmla="*/ 566 h 775"/>
                <a:gd name="T6" fmla="*/ 1190 w 4856"/>
                <a:gd name="T7" fmla="*/ 528 h 775"/>
                <a:gd name="T8" fmla="*/ 1227 w 4856"/>
                <a:gd name="T9" fmla="*/ 509 h 775"/>
                <a:gd name="T10" fmla="*/ 1566 w 4856"/>
                <a:gd name="T11" fmla="*/ 257 h 775"/>
                <a:gd name="T12" fmla="*/ 1688 w 4856"/>
                <a:gd name="T13" fmla="*/ 141 h 775"/>
                <a:gd name="T14" fmla="*/ 1906 w 4856"/>
                <a:gd name="T15" fmla="*/ 12 h 775"/>
                <a:gd name="T16" fmla="*/ 1990 w 4856"/>
                <a:gd name="T17" fmla="*/ 0 h 775"/>
                <a:gd name="T18" fmla="*/ 2072 w 4856"/>
                <a:gd name="T19" fmla="*/ 20 h 775"/>
                <a:gd name="T20" fmla="*/ 2138 w 4856"/>
                <a:gd name="T21" fmla="*/ 73 h 775"/>
                <a:gd name="T22" fmla="*/ 2231 w 4856"/>
                <a:gd name="T23" fmla="*/ 215 h 775"/>
                <a:gd name="T24" fmla="*/ 2434 w 4856"/>
                <a:gd name="T25" fmla="*/ 482 h 775"/>
                <a:gd name="T26" fmla="*/ 2456 w 4856"/>
                <a:gd name="T27" fmla="*/ 497 h 775"/>
                <a:gd name="T28" fmla="*/ 2469 w 4856"/>
                <a:gd name="T29" fmla="*/ 506 h 775"/>
                <a:gd name="T30" fmla="*/ 2506 w 4856"/>
                <a:gd name="T31" fmla="*/ 526 h 775"/>
                <a:gd name="T32" fmla="*/ 2525 w 4856"/>
                <a:gd name="T33" fmla="*/ 535 h 775"/>
                <a:gd name="T34" fmla="*/ 2564 w 4856"/>
                <a:gd name="T35" fmla="*/ 551 h 775"/>
                <a:gd name="T36" fmla="*/ 2750 w 4856"/>
                <a:gd name="T37" fmla="*/ 586 h 775"/>
                <a:gd name="T38" fmla="*/ 2855 w 4856"/>
                <a:gd name="T39" fmla="*/ 580 h 775"/>
                <a:gd name="T40" fmla="*/ 2917 w 4856"/>
                <a:gd name="T41" fmla="*/ 568 h 775"/>
                <a:gd name="T42" fmla="*/ 3152 w 4856"/>
                <a:gd name="T43" fmla="*/ 475 h 775"/>
                <a:gd name="T44" fmla="*/ 3371 w 4856"/>
                <a:gd name="T45" fmla="*/ 345 h 775"/>
                <a:gd name="T46" fmla="*/ 3536 w 4856"/>
                <a:gd name="T47" fmla="*/ 313 h 775"/>
                <a:gd name="T48" fmla="*/ 3703 w 4856"/>
                <a:gd name="T49" fmla="*/ 341 h 775"/>
                <a:gd name="T50" fmla="*/ 3866 w 4856"/>
                <a:gd name="T51" fmla="*/ 387 h 775"/>
                <a:gd name="T52" fmla="*/ 4026 w 4856"/>
                <a:gd name="T53" fmla="*/ 444 h 775"/>
                <a:gd name="T54" fmla="*/ 4518 w 4856"/>
                <a:gd name="T55" fmla="*/ 564 h 775"/>
                <a:gd name="T56" fmla="*/ 4518 w 4856"/>
                <a:gd name="T57" fmla="*/ 565 h 775"/>
                <a:gd name="T58" fmla="*/ 4025 w 4856"/>
                <a:gd name="T59" fmla="*/ 447 h 775"/>
                <a:gd name="T60" fmla="*/ 3865 w 4856"/>
                <a:gd name="T61" fmla="*/ 390 h 775"/>
                <a:gd name="T62" fmla="*/ 3703 w 4856"/>
                <a:gd name="T63" fmla="*/ 343 h 775"/>
                <a:gd name="T64" fmla="*/ 3536 w 4856"/>
                <a:gd name="T65" fmla="*/ 316 h 775"/>
                <a:gd name="T66" fmla="*/ 3372 w 4856"/>
                <a:gd name="T67" fmla="*/ 348 h 775"/>
                <a:gd name="T68" fmla="*/ 3154 w 4856"/>
                <a:gd name="T69" fmla="*/ 477 h 775"/>
                <a:gd name="T70" fmla="*/ 2918 w 4856"/>
                <a:gd name="T71" fmla="*/ 571 h 775"/>
                <a:gd name="T72" fmla="*/ 2856 w 4856"/>
                <a:gd name="T73" fmla="*/ 583 h 775"/>
                <a:gd name="T74" fmla="*/ 2750 w 4856"/>
                <a:gd name="T75" fmla="*/ 589 h 775"/>
                <a:gd name="T76" fmla="*/ 2563 w 4856"/>
                <a:gd name="T77" fmla="*/ 555 h 775"/>
                <a:gd name="T78" fmla="*/ 2523 w 4856"/>
                <a:gd name="T79" fmla="*/ 539 h 775"/>
                <a:gd name="T80" fmla="*/ 2504 w 4856"/>
                <a:gd name="T81" fmla="*/ 530 h 775"/>
                <a:gd name="T82" fmla="*/ 2467 w 4856"/>
                <a:gd name="T83" fmla="*/ 509 h 775"/>
                <a:gd name="T84" fmla="*/ 2454 w 4856"/>
                <a:gd name="T85" fmla="*/ 501 h 775"/>
                <a:gd name="T86" fmla="*/ 2432 w 4856"/>
                <a:gd name="T87" fmla="*/ 485 h 775"/>
                <a:gd name="T88" fmla="*/ 2399 w 4856"/>
                <a:gd name="T89" fmla="*/ 458 h 775"/>
                <a:gd name="T90" fmla="*/ 2376 w 4856"/>
                <a:gd name="T91" fmla="*/ 436 h 775"/>
                <a:gd name="T92" fmla="*/ 2355 w 4856"/>
                <a:gd name="T93" fmla="*/ 412 h 775"/>
                <a:gd name="T94" fmla="*/ 2329 w 4856"/>
                <a:gd name="T95" fmla="*/ 378 h 775"/>
                <a:gd name="T96" fmla="*/ 2228 w 4856"/>
                <a:gd name="T97" fmla="*/ 217 h 775"/>
                <a:gd name="T98" fmla="*/ 2135 w 4856"/>
                <a:gd name="T99" fmla="*/ 76 h 775"/>
                <a:gd name="T100" fmla="*/ 2071 w 4856"/>
                <a:gd name="T101" fmla="*/ 23 h 775"/>
                <a:gd name="T102" fmla="*/ 1990 w 4856"/>
                <a:gd name="T103" fmla="*/ 3 h 775"/>
                <a:gd name="T104" fmla="*/ 1907 w 4856"/>
                <a:gd name="T105" fmla="*/ 15 h 775"/>
                <a:gd name="T106" fmla="*/ 1690 w 4856"/>
                <a:gd name="T107" fmla="*/ 143 h 775"/>
                <a:gd name="T108" fmla="*/ 1568 w 4856"/>
                <a:gd name="T109" fmla="*/ 260 h 775"/>
                <a:gd name="T110" fmla="*/ 1228 w 4856"/>
                <a:gd name="T111" fmla="*/ 511 h 775"/>
                <a:gd name="T112" fmla="*/ 1191 w 4856"/>
                <a:gd name="T113" fmla="*/ 531 h 775"/>
                <a:gd name="T114" fmla="*/ 1115 w 4856"/>
                <a:gd name="T115" fmla="*/ 568 h 775"/>
                <a:gd name="T116" fmla="*/ 1037 w 4856"/>
                <a:gd name="T117" fmla="*/ 602 h 775"/>
                <a:gd name="T118" fmla="*/ 674 w 4856"/>
                <a:gd name="T119" fmla="*/ 71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6" h="775">
                  <a:moveTo>
                    <a:pt x="0" y="743"/>
                  </a:moveTo>
                  <a:cubicBezTo>
                    <a:pt x="224" y="774"/>
                    <a:pt x="453" y="761"/>
                    <a:pt x="674" y="714"/>
                  </a:cubicBezTo>
                  <a:cubicBezTo>
                    <a:pt x="784" y="690"/>
                    <a:pt x="892" y="657"/>
                    <a:pt x="997" y="616"/>
                  </a:cubicBezTo>
                  <a:cubicBezTo>
                    <a:pt x="1010" y="611"/>
                    <a:pt x="1023" y="606"/>
                    <a:pt x="1036" y="600"/>
                  </a:cubicBezTo>
                  <a:cubicBezTo>
                    <a:pt x="1049" y="595"/>
                    <a:pt x="1063" y="589"/>
                    <a:pt x="1075" y="584"/>
                  </a:cubicBezTo>
                  <a:cubicBezTo>
                    <a:pt x="1114" y="566"/>
                    <a:pt x="1114" y="566"/>
                    <a:pt x="1114" y="566"/>
                  </a:cubicBezTo>
                  <a:cubicBezTo>
                    <a:pt x="1127" y="560"/>
                    <a:pt x="1140" y="554"/>
                    <a:pt x="1152" y="548"/>
                  </a:cubicBezTo>
                  <a:cubicBezTo>
                    <a:pt x="1190" y="528"/>
                    <a:pt x="1190" y="528"/>
                    <a:pt x="1190" y="528"/>
                  </a:cubicBezTo>
                  <a:cubicBezTo>
                    <a:pt x="1208" y="519"/>
                    <a:pt x="1208" y="519"/>
                    <a:pt x="1208" y="519"/>
                  </a:cubicBezTo>
                  <a:cubicBezTo>
                    <a:pt x="1227" y="509"/>
                    <a:pt x="1227" y="509"/>
                    <a:pt x="1227" y="509"/>
                  </a:cubicBezTo>
                  <a:cubicBezTo>
                    <a:pt x="1252" y="495"/>
                    <a:pt x="1276" y="481"/>
                    <a:pt x="1300" y="466"/>
                  </a:cubicBezTo>
                  <a:cubicBezTo>
                    <a:pt x="1396" y="406"/>
                    <a:pt x="1486" y="337"/>
                    <a:pt x="1566" y="257"/>
                  </a:cubicBezTo>
                  <a:cubicBezTo>
                    <a:pt x="1626" y="198"/>
                    <a:pt x="1626" y="198"/>
                    <a:pt x="1626" y="198"/>
                  </a:cubicBezTo>
                  <a:cubicBezTo>
                    <a:pt x="1647" y="179"/>
                    <a:pt x="1667" y="159"/>
                    <a:pt x="1688" y="141"/>
                  </a:cubicBezTo>
                  <a:cubicBezTo>
                    <a:pt x="1731" y="103"/>
                    <a:pt x="1777" y="69"/>
                    <a:pt x="1827" y="44"/>
                  </a:cubicBezTo>
                  <a:cubicBezTo>
                    <a:pt x="1852" y="31"/>
                    <a:pt x="1879" y="20"/>
                    <a:pt x="1906" y="12"/>
                  </a:cubicBezTo>
                  <a:cubicBezTo>
                    <a:pt x="1919" y="8"/>
                    <a:pt x="1933" y="5"/>
                    <a:pt x="1947" y="3"/>
                  </a:cubicBezTo>
                  <a:cubicBezTo>
                    <a:pt x="1961" y="1"/>
                    <a:pt x="1976" y="0"/>
                    <a:pt x="1990" y="0"/>
                  </a:cubicBezTo>
                  <a:cubicBezTo>
                    <a:pt x="2004" y="0"/>
                    <a:pt x="2018" y="2"/>
                    <a:pt x="2032" y="5"/>
                  </a:cubicBezTo>
                  <a:cubicBezTo>
                    <a:pt x="2046" y="9"/>
                    <a:pt x="2060" y="13"/>
                    <a:pt x="2072" y="20"/>
                  </a:cubicBezTo>
                  <a:cubicBezTo>
                    <a:pt x="2085" y="26"/>
                    <a:pt x="2097" y="34"/>
                    <a:pt x="2108" y="43"/>
                  </a:cubicBezTo>
                  <a:cubicBezTo>
                    <a:pt x="2119" y="52"/>
                    <a:pt x="2129" y="63"/>
                    <a:pt x="2138" y="73"/>
                  </a:cubicBezTo>
                  <a:cubicBezTo>
                    <a:pt x="2157" y="95"/>
                    <a:pt x="2172" y="119"/>
                    <a:pt x="2187" y="143"/>
                  </a:cubicBezTo>
                  <a:cubicBezTo>
                    <a:pt x="2202" y="167"/>
                    <a:pt x="2217" y="191"/>
                    <a:pt x="2231" y="215"/>
                  </a:cubicBezTo>
                  <a:cubicBezTo>
                    <a:pt x="2260" y="264"/>
                    <a:pt x="2288" y="313"/>
                    <a:pt x="2320" y="359"/>
                  </a:cubicBezTo>
                  <a:cubicBezTo>
                    <a:pt x="2352" y="405"/>
                    <a:pt x="2389" y="449"/>
                    <a:pt x="2434" y="482"/>
                  </a:cubicBezTo>
                  <a:cubicBezTo>
                    <a:pt x="2451" y="494"/>
                    <a:pt x="2451" y="494"/>
                    <a:pt x="2451" y="494"/>
                  </a:cubicBezTo>
                  <a:cubicBezTo>
                    <a:pt x="2456" y="497"/>
                    <a:pt x="2456" y="497"/>
                    <a:pt x="2456" y="497"/>
                  </a:cubicBezTo>
                  <a:cubicBezTo>
                    <a:pt x="2460" y="500"/>
                    <a:pt x="2460" y="500"/>
                    <a:pt x="2460" y="500"/>
                  </a:cubicBezTo>
                  <a:cubicBezTo>
                    <a:pt x="2469" y="506"/>
                    <a:pt x="2469" y="506"/>
                    <a:pt x="2469" y="506"/>
                  </a:cubicBezTo>
                  <a:cubicBezTo>
                    <a:pt x="2475" y="509"/>
                    <a:pt x="2481" y="513"/>
                    <a:pt x="2487" y="517"/>
                  </a:cubicBezTo>
                  <a:cubicBezTo>
                    <a:pt x="2506" y="526"/>
                    <a:pt x="2506" y="526"/>
                    <a:pt x="2506" y="526"/>
                  </a:cubicBezTo>
                  <a:cubicBezTo>
                    <a:pt x="2509" y="528"/>
                    <a:pt x="2512" y="530"/>
                    <a:pt x="2515" y="531"/>
                  </a:cubicBezTo>
                  <a:cubicBezTo>
                    <a:pt x="2525" y="535"/>
                    <a:pt x="2525" y="535"/>
                    <a:pt x="2525" y="535"/>
                  </a:cubicBezTo>
                  <a:cubicBezTo>
                    <a:pt x="2544" y="544"/>
                    <a:pt x="2544" y="544"/>
                    <a:pt x="2544" y="544"/>
                  </a:cubicBezTo>
                  <a:cubicBezTo>
                    <a:pt x="2551" y="546"/>
                    <a:pt x="2557" y="549"/>
                    <a:pt x="2564" y="551"/>
                  </a:cubicBezTo>
                  <a:cubicBezTo>
                    <a:pt x="2571" y="554"/>
                    <a:pt x="2577" y="556"/>
                    <a:pt x="2584" y="558"/>
                  </a:cubicBezTo>
                  <a:cubicBezTo>
                    <a:pt x="2638" y="575"/>
                    <a:pt x="2694" y="584"/>
                    <a:pt x="2750" y="586"/>
                  </a:cubicBezTo>
                  <a:cubicBezTo>
                    <a:pt x="2778" y="586"/>
                    <a:pt x="2806" y="585"/>
                    <a:pt x="2834" y="582"/>
                  </a:cubicBezTo>
                  <a:cubicBezTo>
                    <a:pt x="2855" y="580"/>
                    <a:pt x="2855" y="580"/>
                    <a:pt x="2855" y="580"/>
                  </a:cubicBezTo>
                  <a:cubicBezTo>
                    <a:pt x="2862" y="579"/>
                    <a:pt x="2869" y="577"/>
                    <a:pt x="2876" y="576"/>
                  </a:cubicBezTo>
                  <a:cubicBezTo>
                    <a:pt x="2890" y="574"/>
                    <a:pt x="2904" y="571"/>
                    <a:pt x="2917" y="568"/>
                  </a:cubicBezTo>
                  <a:cubicBezTo>
                    <a:pt x="2972" y="555"/>
                    <a:pt x="3025" y="536"/>
                    <a:pt x="3077" y="512"/>
                  </a:cubicBezTo>
                  <a:cubicBezTo>
                    <a:pt x="3102" y="501"/>
                    <a:pt x="3128" y="488"/>
                    <a:pt x="3152" y="475"/>
                  </a:cubicBezTo>
                  <a:cubicBezTo>
                    <a:pt x="3177" y="461"/>
                    <a:pt x="3201" y="446"/>
                    <a:pt x="3225" y="431"/>
                  </a:cubicBezTo>
                  <a:cubicBezTo>
                    <a:pt x="3272" y="400"/>
                    <a:pt x="3319" y="368"/>
                    <a:pt x="3371" y="345"/>
                  </a:cubicBezTo>
                  <a:cubicBezTo>
                    <a:pt x="3397" y="334"/>
                    <a:pt x="3424" y="325"/>
                    <a:pt x="3452" y="319"/>
                  </a:cubicBezTo>
                  <a:cubicBezTo>
                    <a:pt x="3479" y="314"/>
                    <a:pt x="3508" y="312"/>
                    <a:pt x="3536" y="313"/>
                  </a:cubicBezTo>
                  <a:cubicBezTo>
                    <a:pt x="3564" y="314"/>
                    <a:pt x="3593" y="317"/>
                    <a:pt x="3620" y="322"/>
                  </a:cubicBezTo>
                  <a:cubicBezTo>
                    <a:pt x="3648" y="327"/>
                    <a:pt x="3676" y="334"/>
                    <a:pt x="3703" y="341"/>
                  </a:cubicBezTo>
                  <a:cubicBezTo>
                    <a:pt x="3730" y="348"/>
                    <a:pt x="3758" y="356"/>
                    <a:pt x="3785" y="364"/>
                  </a:cubicBezTo>
                  <a:cubicBezTo>
                    <a:pt x="3812" y="372"/>
                    <a:pt x="3839" y="379"/>
                    <a:pt x="3866" y="387"/>
                  </a:cubicBezTo>
                  <a:cubicBezTo>
                    <a:pt x="3893" y="396"/>
                    <a:pt x="3920" y="405"/>
                    <a:pt x="3946" y="414"/>
                  </a:cubicBezTo>
                  <a:cubicBezTo>
                    <a:pt x="3973" y="424"/>
                    <a:pt x="3999" y="434"/>
                    <a:pt x="4026" y="444"/>
                  </a:cubicBezTo>
                  <a:cubicBezTo>
                    <a:pt x="4078" y="465"/>
                    <a:pt x="4132" y="483"/>
                    <a:pt x="4186" y="499"/>
                  </a:cubicBezTo>
                  <a:cubicBezTo>
                    <a:pt x="4295" y="529"/>
                    <a:pt x="4405" y="552"/>
                    <a:pt x="4518" y="564"/>
                  </a:cubicBezTo>
                  <a:cubicBezTo>
                    <a:pt x="4630" y="576"/>
                    <a:pt x="4743" y="579"/>
                    <a:pt x="4856" y="567"/>
                  </a:cubicBezTo>
                  <a:cubicBezTo>
                    <a:pt x="4743" y="579"/>
                    <a:pt x="4630" y="577"/>
                    <a:pt x="4518" y="565"/>
                  </a:cubicBezTo>
                  <a:cubicBezTo>
                    <a:pt x="4405" y="553"/>
                    <a:pt x="4294" y="530"/>
                    <a:pt x="4185" y="501"/>
                  </a:cubicBezTo>
                  <a:cubicBezTo>
                    <a:pt x="4131" y="485"/>
                    <a:pt x="4078" y="467"/>
                    <a:pt x="4025" y="447"/>
                  </a:cubicBezTo>
                  <a:cubicBezTo>
                    <a:pt x="3998" y="437"/>
                    <a:pt x="3972" y="426"/>
                    <a:pt x="3946" y="416"/>
                  </a:cubicBezTo>
                  <a:cubicBezTo>
                    <a:pt x="3919" y="407"/>
                    <a:pt x="3892" y="398"/>
                    <a:pt x="3865" y="390"/>
                  </a:cubicBezTo>
                  <a:cubicBezTo>
                    <a:pt x="3838" y="381"/>
                    <a:pt x="3811" y="374"/>
                    <a:pt x="3784" y="366"/>
                  </a:cubicBezTo>
                  <a:cubicBezTo>
                    <a:pt x="3757" y="358"/>
                    <a:pt x="3730" y="350"/>
                    <a:pt x="3703" y="343"/>
                  </a:cubicBezTo>
                  <a:cubicBezTo>
                    <a:pt x="3675" y="336"/>
                    <a:pt x="3648" y="330"/>
                    <a:pt x="3620" y="325"/>
                  </a:cubicBezTo>
                  <a:cubicBezTo>
                    <a:pt x="3592" y="320"/>
                    <a:pt x="3564" y="316"/>
                    <a:pt x="3536" y="316"/>
                  </a:cubicBezTo>
                  <a:cubicBezTo>
                    <a:pt x="3508" y="315"/>
                    <a:pt x="3480" y="317"/>
                    <a:pt x="3452" y="322"/>
                  </a:cubicBezTo>
                  <a:cubicBezTo>
                    <a:pt x="3425" y="328"/>
                    <a:pt x="3398" y="336"/>
                    <a:pt x="3372" y="348"/>
                  </a:cubicBezTo>
                  <a:cubicBezTo>
                    <a:pt x="3320" y="370"/>
                    <a:pt x="3274" y="402"/>
                    <a:pt x="3226" y="433"/>
                  </a:cubicBezTo>
                  <a:cubicBezTo>
                    <a:pt x="3203" y="449"/>
                    <a:pt x="3179" y="464"/>
                    <a:pt x="3154" y="477"/>
                  </a:cubicBezTo>
                  <a:cubicBezTo>
                    <a:pt x="3129" y="491"/>
                    <a:pt x="3104" y="504"/>
                    <a:pt x="3078" y="515"/>
                  </a:cubicBezTo>
                  <a:cubicBezTo>
                    <a:pt x="3027" y="539"/>
                    <a:pt x="2973" y="558"/>
                    <a:pt x="2918" y="571"/>
                  </a:cubicBezTo>
                  <a:cubicBezTo>
                    <a:pt x="2904" y="574"/>
                    <a:pt x="2891" y="577"/>
                    <a:pt x="2877" y="580"/>
                  </a:cubicBezTo>
                  <a:cubicBezTo>
                    <a:pt x="2870" y="581"/>
                    <a:pt x="2863" y="582"/>
                    <a:pt x="2856" y="583"/>
                  </a:cubicBezTo>
                  <a:cubicBezTo>
                    <a:pt x="2835" y="586"/>
                    <a:pt x="2835" y="586"/>
                    <a:pt x="2835" y="586"/>
                  </a:cubicBezTo>
                  <a:cubicBezTo>
                    <a:pt x="2806" y="589"/>
                    <a:pt x="2778" y="590"/>
                    <a:pt x="2750" y="589"/>
                  </a:cubicBezTo>
                  <a:cubicBezTo>
                    <a:pt x="2693" y="588"/>
                    <a:pt x="2637" y="579"/>
                    <a:pt x="2583" y="562"/>
                  </a:cubicBezTo>
                  <a:cubicBezTo>
                    <a:pt x="2576" y="560"/>
                    <a:pt x="2569" y="557"/>
                    <a:pt x="2563" y="555"/>
                  </a:cubicBezTo>
                  <a:cubicBezTo>
                    <a:pt x="2556" y="552"/>
                    <a:pt x="2549" y="550"/>
                    <a:pt x="2543" y="547"/>
                  </a:cubicBezTo>
                  <a:cubicBezTo>
                    <a:pt x="2523" y="539"/>
                    <a:pt x="2523" y="539"/>
                    <a:pt x="2523" y="539"/>
                  </a:cubicBezTo>
                  <a:cubicBezTo>
                    <a:pt x="2514" y="535"/>
                    <a:pt x="2514" y="535"/>
                    <a:pt x="2514" y="535"/>
                  </a:cubicBezTo>
                  <a:cubicBezTo>
                    <a:pt x="2510" y="533"/>
                    <a:pt x="2507" y="531"/>
                    <a:pt x="2504" y="530"/>
                  </a:cubicBezTo>
                  <a:cubicBezTo>
                    <a:pt x="2485" y="520"/>
                    <a:pt x="2485" y="520"/>
                    <a:pt x="2485" y="520"/>
                  </a:cubicBezTo>
                  <a:cubicBezTo>
                    <a:pt x="2479" y="517"/>
                    <a:pt x="2473" y="513"/>
                    <a:pt x="2467" y="509"/>
                  </a:cubicBezTo>
                  <a:cubicBezTo>
                    <a:pt x="2458" y="503"/>
                    <a:pt x="2458" y="503"/>
                    <a:pt x="2458" y="503"/>
                  </a:cubicBezTo>
                  <a:cubicBezTo>
                    <a:pt x="2454" y="501"/>
                    <a:pt x="2454" y="501"/>
                    <a:pt x="2454" y="501"/>
                  </a:cubicBezTo>
                  <a:cubicBezTo>
                    <a:pt x="2449" y="498"/>
                    <a:pt x="2449" y="498"/>
                    <a:pt x="2449" y="498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26" y="481"/>
                    <a:pt x="2421" y="476"/>
                    <a:pt x="2415" y="472"/>
                  </a:cubicBezTo>
                  <a:cubicBezTo>
                    <a:pt x="2410" y="467"/>
                    <a:pt x="2404" y="463"/>
                    <a:pt x="2399" y="458"/>
                  </a:cubicBezTo>
                  <a:cubicBezTo>
                    <a:pt x="2384" y="443"/>
                    <a:pt x="2384" y="443"/>
                    <a:pt x="2384" y="443"/>
                  </a:cubicBezTo>
                  <a:cubicBezTo>
                    <a:pt x="2376" y="436"/>
                    <a:pt x="2376" y="436"/>
                    <a:pt x="2376" y="436"/>
                  </a:cubicBezTo>
                  <a:cubicBezTo>
                    <a:pt x="2369" y="428"/>
                    <a:pt x="2369" y="428"/>
                    <a:pt x="2369" y="428"/>
                  </a:cubicBezTo>
                  <a:cubicBezTo>
                    <a:pt x="2355" y="412"/>
                    <a:pt x="2355" y="412"/>
                    <a:pt x="2355" y="412"/>
                  </a:cubicBezTo>
                  <a:cubicBezTo>
                    <a:pt x="2351" y="407"/>
                    <a:pt x="2346" y="401"/>
                    <a:pt x="2342" y="395"/>
                  </a:cubicBezTo>
                  <a:cubicBezTo>
                    <a:pt x="2329" y="378"/>
                    <a:pt x="2329" y="378"/>
                    <a:pt x="2329" y="378"/>
                  </a:cubicBezTo>
                  <a:cubicBezTo>
                    <a:pt x="2317" y="361"/>
                    <a:pt x="2317" y="361"/>
                    <a:pt x="2317" y="361"/>
                  </a:cubicBezTo>
                  <a:cubicBezTo>
                    <a:pt x="2285" y="315"/>
                    <a:pt x="2256" y="266"/>
                    <a:pt x="2228" y="217"/>
                  </a:cubicBezTo>
                  <a:cubicBezTo>
                    <a:pt x="2213" y="193"/>
                    <a:pt x="2199" y="169"/>
                    <a:pt x="2184" y="145"/>
                  </a:cubicBezTo>
                  <a:cubicBezTo>
                    <a:pt x="2169" y="121"/>
                    <a:pt x="2153" y="97"/>
                    <a:pt x="2135" y="76"/>
                  </a:cubicBezTo>
                  <a:cubicBezTo>
                    <a:pt x="2126" y="65"/>
                    <a:pt x="2116" y="55"/>
                    <a:pt x="2105" y="46"/>
                  </a:cubicBezTo>
                  <a:cubicBezTo>
                    <a:pt x="2095" y="37"/>
                    <a:pt x="2083" y="29"/>
                    <a:pt x="2071" y="23"/>
                  </a:cubicBezTo>
                  <a:cubicBezTo>
                    <a:pt x="2058" y="17"/>
                    <a:pt x="2045" y="12"/>
                    <a:pt x="2031" y="9"/>
                  </a:cubicBezTo>
                  <a:cubicBezTo>
                    <a:pt x="2018" y="5"/>
                    <a:pt x="2004" y="4"/>
                    <a:pt x="1990" y="3"/>
                  </a:cubicBezTo>
                  <a:cubicBezTo>
                    <a:pt x="1976" y="3"/>
                    <a:pt x="1962" y="4"/>
                    <a:pt x="1948" y="6"/>
                  </a:cubicBezTo>
                  <a:cubicBezTo>
                    <a:pt x="1934" y="8"/>
                    <a:pt x="1920" y="11"/>
                    <a:pt x="1907" y="15"/>
                  </a:cubicBezTo>
                  <a:cubicBezTo>
                    <a:pt x="1880" y="23"/>
                    <a:pt x="1854" y="34"/>
                    <a:pt x="1829" y="47"/>
                  </a:cubicBezTo>
                  <a:cubicBezTo>
                    <a:pt x="1778" y="72"/>
                    <a:pt x="1733" y="106"/>
                    <a:pt x="1690" y="143"/>
                  </a:cubicBezTo>
                  <a:cubicBezTo>
                    <a:pt x="1669" y="162"/>
                    <a:pt x="1649" y="181"/>
                    <a:pt x="1629" y="201"/>
                  </a:cubicBezTo>
                  <a:cubicBezTo>
                    <a:pt x="1568" y="260"/>
                    <a:pt x="1568" y="260"/>
                    <a:pt x="1568" y="260"/>
                  </a:cubicBezTo>
                  <a:cubicBezTo>
                    <a:pt x="1488" y="340"/>
                    <a:pt x="1398" y="409"/>
                    <a:pt x="1301" y="468"/>
                  </a:cubicBezTo>
                  <a:cubicBezTo>
                    <a:pt x="1277" y="483"/>
                    <a:pt x="1253" y="497"/>
                    <a:pt x="1228" y="511"/>
                  </a:cubicBezTo>
                  <a:cubicBezTo>
                    <a:pt x="1210" y="521"/>
                    <a:pt x="1210" y="521"/>
                    <a:pt x="1210" y="521"/>
                  </a:cubicBezTo>
                  <a:cubicBezTo>
                    <a:pt x="1191" y="531"/>
                    <a:pt x="1191" y="531"/>
                    <a:pt x="1191" y="531"/>
                  </a:cubicBezTo>
                  <a:cubicBezTo>
                    <a:pt x="1153" y="550"/>
                    <a:pt x="1153" y="550"/>
                    <a:pt x="1153" y="550"/>
                  </a:cubicBezTo>
                  <a:cubicBezTo>
                    <a:pt x="1141" y="557"/>
                    <a:pt x="1128" y="562"/>
                    <a:pt x="1115" y="568"/>
                  </a:cubicBezTo>
                  <a:cubicBezTo>
                    <a:pt x="1076" y="586"/>
                    <a:pt x="1076" y="586"/>
                    <a:pt x="1076" y="586"/>
                  </a:cubicBezTo>
                  <a:cubicBezTo>
                    <a:pt x="1064" y="592"/>
                    <a:pt x="1050" y="597"/>
                    <a:pt x="1037" y="602"/>
                  </a:cubicBezTo>
                  <a:cubicBezTo>
                    <a:pt x="1024" y="608"/>
                    <a:pt x="1011" y="613"/>
                    <a:pt x="998" y="619"/>
                  </a:cubicBezTo>
                  <a:cubicBezTo>
                    <a:pt x="893" y="660"/>
                    <a:pt x="784" y="692"/>
                    <a:pt x="674" y="716"/>
                  </a:cubicBezTo>
                  <a:cubicBezTo>
                    <a:pt x="453" y="763"/>
                    <a:pt x="224" y="775"/>
                    <a:pt x="0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8AE632CF-3FE3-4132-BC8B-E7BD536F2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2166938"/>
              <a:ext cx="12126913" cy="1733550"/>
            </a:xfrm>
            <a:custGeom>
              <a:avLst/>
              <a:gdLst>
                <a:gd name="T0" fmla="*/ 334 w 4855"/>
                <a:gd name="T1" fmla="*/ 687 h 693"/>
                <a:gd name="T2" fmla="*/ 987 w 4855"/>
                <a:gd name="T3" fmla="*/ 554 h 693"/>
                <a:gd name="T4" fmla="*/ 1065 w 4855"/>
                <a:gd name="T5" fmla="*/ 523 h 693"/>
                <a:gd name="T6" fmla="*/ 1123 w 4855"/>
                <a:gd name="T7" fmla="*/ 499 h 693"/>
                <a:gd name="T8" fmla="*/ 1291 w 4855"/>
                <a:gd name="T9" fmla="*/ 414 h 693"/>
                <a:gd name="T10" fmla="*/ 1689 w 4855"/>
                <a:gd name="T11" fmla="*/ 110 h 693"/>
                <a:gd name="T12" fmla="*/ 1915 w 4855"/>
                <a:gd name="T13" fmla="*/ 4 h 693"/>
                <a:gd name="T14" fmla="*/ 1999 w 4855"/>
                <a:gd name="T15" fmla="*/ 3 h 693"/>
                <a:gd name="T16" fmla="*/ 2049 w 4855"/>
                <a:gd name="T17" fmla="*/ 20 h 693"/>
                <a:gd name="T18" fmla="*/ 2067 w 4855"/>
                <a:gd name="T19" fmla="*/ 30 h 693"/>
                <a:gd name="T20" fmla="*/ 2076 w 4855"/>
                <a:gd name="T21" fmla="*/ 36 h 693"/>
                <a:gd name="T22" fmla="*/ 2184 w 4855"/>
                <a:gd name="T23" fmla="*/ 164 h 693"/>
                <a:gd name="T24" fmla="*/ 2330 w 4855"/>
                <a:gd name="T25" fmla="*/ 367 h 693"/>
                <a:gd name="T26" fmla="*/ 2479 w 4855"/>
                <a:gd name="T27" fmla="*/ 479 h 693"/>
                <a:gd name="T28" fmla="*/ 2517 w 4855"/>
                <a:gd name="T29" fmla="*/ 496 h 693"/>
                <a:gd name="T30" fmla="*/ 2537 w 4855"/>
                <a:gd name="T31" fmla="*/ 503 h 693"/>
                <a:gd name="T32" fmla="*/ 2576 w 4855"/>
                <a:gd name="T33" fmla="*/ 515 h 693"/>
                <a:gd name="T34" fmla="*/ 2638 w 4855"/>
                <a:gd name="T35" fmla="*/ 527 h 693"/>
                <a:gd name="T36" fmla="*/ 2679 w 4855"/>
                <a:gd name="T37" fmla="*/ 532 h 693"/>
                <a:gd name="T38" fmla="*/ 2700 w 4855"/>
                <a:gd name="T39" fmla="*/ 533 h 693"/>
                <a:gd name="T40" fmla="*/ 2742 w 4855"/>
                <a:gd name="T41" fmla="*/ 533 h 693"/>
                <a:gd name="T42" fmla="*/ 2783 w 4855"/>
                <a:gd name="T43" fmla="*/ 531 h 693"/>
                <a:gd name="T44" fmla="*/ 3099 w 4855"/>
                <a:gd name="T45" fmla="*/ 429 h 693"/>
                <a:gd name="T46" fmla="*/ 3242 w 4855"/>
                <a:gd name="T47" fmla="*/ 343 h 693"/>
                <a:gd name="T48" fmla="*/ 3557 w 4855"/>
                <a:gd name="T49" fmla="*/ 248 h 693"/>
                <a:gd name="T50" fmla="*/ 3722 w 4855"/>
                <a:gd name="T51" fmla="*/ 278 h 693"/>
                <a:gd name="T52" fmla="*/ 3883 w 4855"/>
                <a:gd name="T53" fmla="*/ 325 h 693"/>
                <a:gd name="T54" fmla="*/ 4038 w 4855"/>
                <a:gd name="T55" fmla="*/ 386 h 693"/>
                <a:gd name="T56" fmla="*/ 4521 w 4855"/>
                <a:gd name="T57" fmla="*/ 518 h 693"/>
                <a:gd name="T58" fmla="*/ 4521 w 4855"/>
                <a:gd name="T59" fmla="*/ 519 h 693"/>
                <a:gd name="T60" fmla="*/ 4038 w 4855"/>
                <a:gd name="T61" fmla="*/ 388 h 693"/>
                <a:gd name="T62" fmla="*/ 3882 w 4855"/>
                <a:gd name="T63" fmla="*/ 327 h 693"/>
                <a:gd name="T64" fmla="*/ 3721 w 4855"/>
                <a:gd name="T65" fmla="*/ 281 h 693"/>
                <a:gd name="T66" fmla="*/ 3557 w 4855"/>
                <a:gd name="T67" fmla="*/ 251 h 693"/>
                <a:gd name="T68" fmla="*/ 3244 w 4855"/>
                <a:gd name="T69" fmla="*/ 345 h 693"/>
                <a:gd name="T70" fmla="*/ 3101 w 4855"/>
                <a:gd name="T71" fmla="*/ 432 h 693"/>
                <a:gd name="T72" fmla="*/ 2784 w 4855"/>
                <a:gd name="T73" fmla="*/ 534 h 693"/>
                <a:gd name="T74" fmla="*/ 2742 w 4855"/>
                <a:gd name="T75" fmla="*/ 537 h 693"/>
                <a:gd name="T76" fmla="*/ 2700 w 4855"/>
                <a:gd name="T77" fmla="*/ 537 h 693"/>
                <a:gd name="T78" fmla="*/ 2679 w 4855"/>
                <a:gd name="T79" fmla="*/ 535 h 693"/>
                <a:gd name="T80" fmla="*/ 2637 w 4855"/>
                <a:gd name="T81" fmla="*/ 531 h 693"/>
                <a:gd name="T82" fmla="*/ 2576 w 4855"/>
                <a:gd name="T83" fmla="*/ 518 h 693"/>
                <a:gd name="T84" fmla="*/ 2535 w 4855"/>
                <a:gd name="T85" fmla="*/ 506 h 693"/>
                <a:gd name="T86" fmla="*/ 2516 w 4855"/>
                <a:gd name="T87" fmla="*/ 499 h 693"/>
                <a:gd name="T88" fmla="*/ 2477 w 4855"/>
                <a:gd name="T89" fmla="*/ 483 h 693"/>
                <a:gd name="T90" fmla="*/ 2327 w 4855"/>
                <a:gd name="T91" fmla="*/ 370 h 693"/>
                <a:gd name="T92" fmla="*/ 2074 w 4855"/>
                <a:gd name="T93" fmla="*/ 39 h 693"/>
                <a:gd name="T94" fmla="*/ 2065 w 4855"/>
                <a:gd name="T95" fmla="*/ 33 h 693"/>
                <a:gd name="T96" fmla="*/ 2047 w 4855"/>
                <a:gd name="T97" fmla="*/ 23 h 693"/>
                <a:gd name="T98" fmla="*/ 1998 w 4855"/>
                <a:gd name="T99" fmla="*/ 7 h 693"/>
                <a:gd name="T100" fmla="*/ 1915 w 4855"/>
                <a:gd name="T101" fmla="*/ 7 h 693"/>
                <a:gd name="T102" fmla="*/ 1691 w 4855"/>
                <a:gd name="T103" fmla="*/ 113 h 693"/>
                <a:gd name="T104" fmla="*/ 1532 w 4855"/>
                <a:gd name="T105" fmla="*/ 248 h 693"/>
                <a:gd name="T106" fmla="*/ 1500 w 4855"/>
                <a:gd name="T107" fmla="*/ 275 h 693"/>
                <a:gd name="T108" fmla="*/ 1292 w 4855"/>
                <a:gd name="T109" fmla="*/ 416 h 693"/>
                <a:gd name="T110" fmla="*/ 1124 w 4855"/>
                <a:gd name="T111" fmla="*/ 501 h 693"/>
                <a:gd name="T112" fmla="*/ 1066 w 4855"/>
                <a:gd name="T113" fmla="*/ 525 h 693"/>
                <a:gd name="T114" fmla="*/ 988 w 4855"/>
                <a:gd name="T115" fmla="*/ 556 h 693"/>
                <a:gd name="T116" fmla="*/ 334 w 4855"/>
                <a:gd name="T117" fmla="*/ 6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5" h="693">
                  <a:moveTo>
                    <a:pt x="0" y="675"/>
                  </a:moveTo>
                  <a:cubicBezTo>
                    <a:pt x="111" y="689"/>
                    <a:pt x="223" y="692"/>
                    <a:pt x="334" y="687"/>
                  </a:cubicBezTo>
                  <a:cubicBezTo>
                    <a:pt x="446" y="681"/>
                    <a:pt x="556" y="667"/>
                    <a:pt x="666" y="644"/>
                  </a:cubicBezTo>
                  <a:cubicBezTo>
                    <a:pt x="775" y="622"/>
                    <a:pt x="883" y="592"/>
                    <a:pt x="987" y="554"/>
                  </a:cubicBezTo>
                  <a:cubicBezTo>
                    <a:pt x="1026" y="539"/>
                    <a:pt x="1026" y="539"/>
                    <a:pt x="1026" y="539"/>
                  </a:cubicBezTo>
                  <a:cubicBezTo>
                    <a:pt x="1039" y="534"/>
                    <a:pt x="1052" y="529"/>
                    <a:pt x="1065" y="523"/>
                  </a:cubicBezTo>
                  <a:cubicBezTo>
                    <a:pt x="1104" y="507"/>
                    <a:pt x="1104" y="507"/>
                    <a:pt x="1104" y="507"/>
                  </a:cubicBezTo>
                  <a:cubicBezTo>
                    <a:pt x="1110" y="504"/>
                    <a:pt x="1117" y="502"/>
                    <a:pt x="1123" y="499"/>
                  </a:cubicBezTo>
                  <a:cubicBezTo>
                    <a:pt x="1142" y="490"/>
                    <a:pt x="1142" y="490"/>
                    <a:pt x="1142" y="490"/>
                  </a:cubicBezTo>
                  <a:cubicBezTo>
                    <a:pt x="1193" y="467"/>
                    <a:pt x="1243" y="442"/>
                    <a:pt x="1291" y="414"/>
                  </a:cubicBezTo>
                  <a:cubicBezTo>
                    <a:pt x="1388" y="359"/>
                    <a:pt x="1479" y="294"/>
                    <a:pt x="1561" y="218"/>
                  </a:cubicBezTo>
                  <a:cubicBezTo>
                    <a:pt x="1603" y="182"/>
                    <a:pt x="1645" y="144"/>
                    <a:pt x="1689" y="110"/>
                  </a:cubicBezTo>
                  <a:cubicBezTo>
                    <a:pt x="1734" y="77"/>
                    <a:pt x="1782" y="47"/>
                    <a:pt x="1834" y="27"/>
                  </a:cubicBezTo>
                  <a:cubicBezTo>
                    <a:pt x="1860" y="17"/>
                    <a:pt x="1887" y="8"/>
                    <a:pt x="1915" y="4"/>
                  </a:cubicBezTo>
                  <a:cubicBezTo>
                    <a:pt x="1929" y="1"/>
                    <a:pt x="1943" y="0"/>
                    <a:pt x="1957" y="0"/>
                  </a:cubicBezTo>
                  <a:cubicBezTo>
                    <a:pt x="1971" y="0"/>
                    <a:pt x="1985" y="1"/>
                    <a:pt x="1999" y="3"/>
                  </a:cubicBezTo>
                  <a:cubicBezTo>
                    <a:pt x="2013" y="6"/>
                    <a:pt x="2026" y="10"/>
                    <a:pt x="2039" y="15"/>
                  </a:cubicBezTo>
                  <a:cubicBezTo>
                    <a:pt x="2042" y="17"/>
                    <a:pt x="2046" y="18"/>
                    <a:pt x="2049" y="20"/>
                  </a:cubicBezTo>
                  <a:cubicBezTo>
                    <a:pt x="2058" y="25"/>
                    <a:pt x="2058" y="25"/>
                    <a:pt x="2058" y="25"/>
                  </a:cubicBezTo>
                  <a:cubicBezTo>
                    <a:pt x="2061" y="26"/>
                    <a:pt x="2064" y="28"/>
                    <a:pt x="2067" y="30"/>
                  </a:cubicBezTo>
                  <a:cubicBezTo>
                    <a:pt x="2071" y="33"/>
                    <a:pt x="2071" y="33"/>
                    <a:pt x="2071" y="33"/>
                  </a:cubicBezTo>
                  <a:cubicBezTo>
                    <a:pt x="2076" y="36"/>
                    <a:pt x="2076" y="36"/>
                    <a:pt x="2076" y="36"/>
                  </a:cubicBezTo>
                  <a:cubicBezTo>
                    <a:pt x="2098" y="53"/>
                    <a:pt x="2118" y="74"/>
                    <a:pt x="2135" y="95"/>
                  </a:cubicBezTo>
                  <a:cubicBezTo>
                    <a:pt x="2152" y="117"/>
                    <a:pt x="2168" y="140"/>
                    <a:pt x="2184" y="164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262" y="279"/>
                    <a:pt x="2294" y="325"/>
                    <a:pt x="2330" y="367"/>
                  </a:cubicBezTo>
                  <a:cubicBezTo>
                    <a:pt x="2366" y="409"/>
                    <a:pt x="2411" y="444"/>
                    <a:pt x="2460" y="470"/>
                  </a:cubicBezTo>
                  <a:cubicBezTo>
                    <a:pt x="2466" y="473"/>
                    <a:pt x="2472" y="476"/>
                    <a:pt x="2479" y="479"/>
                  </a:cubicBezTo>
                  <a:cubicBezTo>
                    <a:pt x="2485" y="482"/>
                    <a:pt x="2491" y="485"/>
                    <a:pt x="2498" y="488"/>
                  </a:cubicBezTo>
                  <a:cubicBezTo>
                    <a:pt x="2517" y="496"/>
                    <a:pt x="2517" y="496"/>
                    <a:pt x="2517" y="496"/>
                  </a:cubicBezTo>
                  <a:cubicBezTo>
                    <a:pt x="2520" y="497"/>
                    <a:pt x="2523" y="498"/>
                    <a:pt x="2527" y="500"/>
                  </a:cubicBezTo>
                  <a:cubicBezTo>
                    <a:pt x="2537" y="503"/>
                    <a:pt x="2537" y="503"/>
                    <a:pt x="2537" y="503"/>
                  </a:cubicBezTo>
                  <a:cubicBezTo>
                    <a:pt x="2556" y="509"/>
                    <a:pt x="2556" y="509"/>
                    <a:pt x="2556" y="509"/>
                  </a:cubicBezTo>
                  <a:cubicBezTo>
                    <a:pt x="2563" y="511"/>
                    <a:pt x="2570" y="513"/>
                    <a:pt x="2576" y="515"/>
                  </a:cubicBezTo>
                  <a:cubicBezTo>
                    <a:pt x="2590" y="519"/>
                    <a:pt x="2604" y="521"/>
                    <a:pt x="2617" y="524"/>
                  </a:cubicBezTo>
                  <a:cubicBezTo>
                    <a:pt x="2624" y="525"/>
                    <a:pt x="2631" y="526"/>
                    <a:pt x="2638" y="527"/>
                  </a:cubicBezTo>
                  <a:cubicBezTo>
                    <a:pt x="2645" y="528"/>
                    <a:pt x="2652" y="529"/>
                    <a:pt x="2658" y="530"/>
                  </a:cubicBezTo>
                  <a:cubicBezTo>
                    <a:pt x="2679" y="532"/>
                    <a:pt x="2679" y="532"/>
                    <a:pt x="2679" y="532"/>
                  </a:cubicBezTo>
                  <a:cubicBezTo>
                    <a:pt x="2690" y="533"/>
                    <a:pt x="2690" y="533"/>
                    <a:pt x="2690" y="533"/>
                  </a:cubicBezTo>
                  <a:cubicBezTo>
                    <a:pt x="2693" y="533"/>
                    <a:pt x="2697" y="533"/>
                    <a:pt x="2700" y="533"/>
                  </a:cubicBezTo>
                  <a:cubicBezTo>
                    <a:pt x="2721" y="533"/>
                    <a:pt x="2721" y="533"/>
                    <a:pt x="2721" y="533"/>
                  </a:cubicBezTo>
                  <a:cubicBezTo>
                    <a:pt x="2728" y="534"/>
                    <a:pt x="2735" y="533"/>
                    <a:pt x="2742" y="533"/>
                  </a:cubicBezTo>
                  <a:cubicBezTo>
                    <a:pt x="2749" y="533"/>
                    <a:pt x="2756" y="533"/>
                    <a:pt x="2763" y="532"/>
                  </a:cubicBezTo>
                  <a:cubicBezTo>
                    <a:pt x="2783" y="531"/>
                    <a:pt x="2783" y="531"/>
                    <a:pt x="2783" y="531"/>
                  </a:cubicBezTo>
                  <a:cubicBezTo>
                    <a:pt x="2839" y="526"/>
                    <a:pt x="2893" y="513"/>
                    <a:pt x="2946" y="495"/>
                  </a:cubicBezTo>
                  <a:cubicBezTo>
                    <a:pt x="2999" y="477"/>
                    <a:pt x="3050" y="455"/>
                    <a:pt x="3099" y="429"/>
                  </a:cubicBezTo>
                  <a:cubicBezTo>
                    <a:pt x="3124" y="416"/>
                    <a:pt x="3148" y="402"/>
                    <a:pt x="3172" y="388"/>
                  </a:cubicBezTo>
                  <a:cubicBezTo>
                    <a:pt x="3196" y="373"/>
                    <a:pt x="3219" y="358"/>
                    <a:pt x="3242" y="343"/>
                  </a:cubicBezTo>
                  <a:cubicBezTo>
                    <a:pt x="3289" y="313"/>
                    <a:pt x="3338" y="284"/>
                    <a:pt x="3391" y="266"/>
                  </a:cubicBezTo>
                  <a:cubicBezTo>
                    <a:pt x="3444" y="249"/>
                    <a:pt x="3501" y="244"/>
                    <a:pt x="3557" y="248"/>
                  </a:cubicBezTo>
                  <a:cubicBezTo>
                    <a:pt x="3585" y="250"/>
                    <a:pt x="3613" y="254"/>
                    <a:pt x="3640" y="260"/>
                  </a:cubicBezTo>
                  <a:cubicBezTo>
                    <a:pt x="3667" y="265"/>
                    <a:pt x="3695" y="271"/>
                    <a:pt x="3722" y="278"/>
                  </a:cubicBezTo>
                  <a:cubicBezTo>
                    <a:pt x="3749" y="285"/>
                    <a:pt x="3776" y="293"/>
                    <a:pt x="3802" y="300"/>
                  </a:cubicBezTo>
                  <a:cubicBezTo>
                    <a:pt x="3829" y="308"/>
                    <a:pt x="3856" y="316"/>
                    <a:pt x="3883" y="325"/>
                  </a:cubicBezTo>
                  <a:cubicBezTo>
                    <a:pt x="3909" y="333"/>
                    <a:pt x="3935" y="343"/>
                    <a:pt x="3961" y="354"/>
                  </a:cubicBezTo>
                  <a:cubicBezTo>
                    <a:pt x="4038" y="386"/>
                    <a:pt x="4038" y="386"/>
                    <a:pt x="4038" y="386"/>
                  </a:cubicBezTo>
                  <a:cubicBezTo>
                    <a:pt x="4090" y="407"/>
                    <a:pt x="4142" y="427"/>
                    <a:pt x="4195" y="444"/>
                  </a:cubicBezTo>
                  <a:cubicBezTo>
                    <a:pt x="4302" y="477"/>
                    <a:pt x="4410" y="503"/>
                    <a:pt x="4521" y="518"/>
                  </a:cubicBezTo>
                  <a:cubicBezTo>
                    <a:pt x="4632" y="532"/>
                    <a:pt x="4744" y="536"/>
                    <a:pt x="4855" y="523"/>
                  </a:cubicBezTo>
                  <a:cubicBezTo>
                    <a:pt x="4744" y="536"/>
                    <a:pt x="4632" y="533"/>
                    <a:pt x="4521" y="519"/>
                  </a:cubicBezTo>
                  <a:cubicBezTo>
                    <a:pt x="4410" y="505"/>
                    <a:pt x="4301" y="479"/>
                    <a:pt x="4195" y="446"/>
                  </a:cubicBezTo>
                  <a:cubicBezTo>
                    <a:pt x="4141" y="429"/>
                    <a:pt x="4089" y="409"/>
                    <a:pt x="4038" y="388"/>
                  </a:cubicBezTo>
                  <a:cubicBezTo>
                    <a:pt x="3960" y="356"/>
                    <a:pt x="3960" y="356"/>
                    <a:pt x="3960" y="356"/>
                  </a:cubicBezTo>
                  <a:cubicBezTo>
                    <a:pt x="3934" y="345"/>
                    <a:pt x="3908" y="336"/>
                    <a:pt x="3882" y="327"/>
                  </a:cubicBezTo>
                  <a:cubicBezTo>
                    <a:pt x="3855" y="318"/>
                    <a:pt x="3829" y="310"/>
                    <a:pt x="3802" y="303"/>
                  </a:cubicBezTo>
                  <a:cubicBezTo>
                    <a:pt x="3775" y="295"/>
                    <a:pt x="3748" y="288"/>
                    <a:pt x="3721" y="281"/>
                  </a:cubicBezTo>
                  <a:cubicBezTo>
                    <a:pt x="3694" y="274"/>
                    <a:pt x="3667" y="267"/>
                    <a:pt x="3640" y="262"/>
                  </a:cubicBezTo>
                  <a:cubicBezTo>
                    <a:pt x="3612" y="257"/>
                    <a:pt x="3585" y="253"/>
                    <a:pt x="3557" y="251"/>
                  </a:cubicBezTo>
                  <a:cubicBezTo>
                    <a:pt x="3501" y="247"/>
                    <a:pt x="3445" y="251"/>
                    <a:pt x="3392" y="269"/>
                  </a:cubicBezTo>
                  <a:cubicBezTo>
                    <a:pt x="3339" y="287"/>
                    <a:pt x="3291" y="315"/>
                    <a:pt x="3244" y="345"/>
                  </a:cubicBezTo>
                  <a:cubicBezTo>
                    <a:pt x="3221" y="360"/>
                    <a:pt x="3197" y="376"/>
                    <a:pt x="3174" y="390"/>
                  </a:cubicBezTo>
                  <a:cubicBezTo>
                    <a:pt x="3150" y="405"/>
                    <a:pt x="3126" y="419"/>
                    <a:pt x="3101" y="432"/>
                  </a:cubicBezTo>
                  <a:cubicBezTo>
                    <a:pt x="3051" y="458"/>
                    <a:pt x="3000" y="481"/>
                    <a:pt x="2947" y="498"/>
                  </a:cubicBezTo>
                  <a:cubicBezTo>
                    <a:pt x="2894" y="516"/>
                    <a:pt x="2839" y="529"/>
                    <a:pt x="2784" y="534"/>
                  </a:cubicBezTo>
                  <a:cubicBezTo>
                    <a:pt x="2763" y="536"/>
                    <a:pt x="2763" y="536"/>
                    <a:pt x="2763" y="536"/>
                  </a:cubicBezTo>
                  <a:cubicBezTo>
                    <a:pt x="2756" y="537"/>
                    <a:pt x="2749" y="537"/>
                    <a:pt x="2742" y="537"/>
                  </a:cubicBezTo>
                  <a:cubicBezTo>
                    <a:pt x="2735" y="537"/>
                    <a:pt x="2728" y="537"/>
                    <a:pt x="2721" y="537"/>
                  </a:cubicBezTo>
                  <a:cubicBezTo>
                    <a:pt x="2700" y="537"/>
                    <a:pt x="2700" y="537"/>
                    <a:pt x="2700" y="537"/>
                  </a:cubicBezTo>
                  <a:cubicBezTo>
                    <a:pt x="2696" y="536"/>
                    <a:pt x="2693" y="536"/>
                    <a:pt x="2689" y="536"/>
                  </a:cubicBezTo>
                  <a:cubicBezTo>
                    <a:pt x="2679" y="535"/>
                    <a:pt x="2679" y="535"/>
                    <a:pt x="2679" y="535"/>
                  </a:cubicBezTo>
                  <a:cubicBezTo>
                    <a:pt x="2658" y="534"/>
                    <a:pt x="2658" y="534"/>
                    <a:pt x="2658" y="534"/>
                  </a:cubicBezTo>
                  <a:cubicBezTo>
                    <a:pt x="2651" y="533"/>
                    <a:pt x="2644" y="532"/>
                    <a:pt x="2637" y="531"/>
                  </a:cubicBezTo>
                  <a:cubicBezTo>
                    <a:pt x="2630" y="530"/>
                    <a:pt x="2623" y="529"/>
                    <a:pt x="2617" y="527"/>
                  </a:cubicBezTo>
                  <a:cubicBezTo>
                    <a:pt x="2603" y="525"/>
                    <a:pt x="2589" y="522"/>
                    <a:pt x="2576" y="518"/>
                  </a:cubicBezTo>
                  <a:cubicBezTo>
                    <a:pt x="2569" y="517"/>
                    <a:pt x="2562" y="515"/>
                    <a:pt x="2555" y="513"/>
                  </a:cubicBezTo>
                  <a:cubicBezTo>
                    <a:pt x="2535" y="506"/>
                    <a:pt x="2535" y="506"/>
                    <a:pt x="2535" y="506"/>
                  </a:cubicBezTo>
                  <a:cubicBezTo>
                    <a:pt x="2525" y="503"/>
                    <a:pt x="2525" y="503"/>
                    <a:pt x="2525" y="503"/>
                  </a:cubicBezTo>
                  <a:cubicBezTo>
                    <a:pt x="2522" y="502"/>
                    <a:pt x="2519" y="501"/>
                    <a:pt x="2516" y="499"/>
                  </a:cubicBezTo>
                  <a:cubicBezTo>
                    <a:pt x="2496" y="492"/>
                    <a:pt x="2496" y="492"/>
                    <a:pt x="2496" y="492"/>
                  </a:cubicBezTo>
                  <a:cubicBezTo>
                    <a:pt x="2490" y="489"/>
                    <a:pt x="2483" y="486"/>
                    <a:pt x="2477" y="483"/>
                  </a:cubicBezTo>
                  <a:cubicBezTo>
                    <a:pt x="2471" y="480"/>
                    <a:pt x="2464" y="477"/>
                    <a:pt x="2458" y="473"/>
                  </a:cubicBezTo>
                  <a:cubicBezTo>
                    <a:pt x="2409" y="447"/>
                    <a:pt x="2364" y="412"/>
                    <a:pt x="2327" y="370"/>
                  </a:cubicBezTo>
                  <a:cubicBezTo>
                    <a:pt x="2253" y="285"/>
                    <a:pt x="2200" y="186"/>
                    <a:pt x="2132" y="98"/>
                  </a:cubicBezTo>
                  <a:cubicBezTo>
                    <a:pt x="2115" y="76"/>
                    <a:pt x="2096" y="55"/>
                    <a:pt x="2074" y="39"/>
                  </a:cubicBezTo>
                  <a:cubicBezTo>
                    <a:pt x="2069" y="36"/>
                    <a:pt x="2069" y="36"/>
                    <a:pt x="2069" y="36"/>
                  </a:cubicBezTo>
                  <a:cubicBezTo>
                    <a:pt x="2065" y="33"/>
                    <a:pt x="2065" y="33"/>
                    <a:pt x="2065" y="33"/>
                  </a:cubicBezTo>
                  <a:cubicBezTo>
                    <a:pt x="2062" y="31"/>
                    <a:pt x="2059" y="29"/>
                    <a:pt x="2056" y="28"/>
                  </a:cubicBezTo>
                  <a:cubicBezTo>
                    <a:pt x="2047" y="23"/>
                    <a:pt x="2047" y="23"/>
                    <a:pt x="2047" y="23"/>
                  </a:cubicBezTo>
                  <a:cubicBezTo>
                    <a:pt x="2044" y="21"/>
                    <a:pt x="2041" y="20"/>
                    <a:pt x="2038" y="19"/>
                  </a:cubicBezTo>
                  <a:cubicBezTo>
                    <a:pt x="2025" y="13"/>
                    <a:pt x="2012" y="9"/>
                    <a:pt x="1998" y="7"/>
                  </a:cubicBezTo>
                  <a:cubicBezTo>
                    <a:pt x="1984" y="4"/>
                    <a:pt x="1971" y="3"/>
                    <a:pt x="1957" y="3"/>
                  </a:cubicBezTo>
                  <a:cubicBezTo>
                    <a:pt x="1943" y="3"/>
                    <a:pt x="1929" y="5"/>
                    <a:pt x="1915" y="7"/>
                  </a:cubicBezTo>
                  <a:cubicBezTo>
                    <a:pt x="1888" y="11"/>
                    <a:pt x="1861" y="20"/>
                    <a:pt x="1836" y="30"/>
                  </a:cubicBezTo>
                  <a:cubicBezTo>
                    <a:pt x="1784" y="50"/>
                    <a:pt x="1736" y="80"/>
                    <a:pt x="1691" y="113"/>
                  </a:cubicBezTo>
                  <a:cubicBezTo>
                    <a:pt x="1647" y="146"/>
                    <a:pt x="1605" y="184"/>
                    <a:pt x="1563" y="221"/>
                  </a:cubicBezTo>
                  <a:cubicBezTo>
                    <a:pt x="1532" y="248"/>
                    <a:pt x="1532" y="248"/>
                    <a:pt x="1532" y="248"/>
                  </a:cubicBezTo>
                  <a:cubicBezTo>
                    <a:pt x="1516" y="262"/>
                    <a:pt x="1516" y="262"/>
                    <a:pt x="1516" y="262"/>
                  </a:cubicBezTo>
                  <a:cubicBezTo>
                    <a:pt x="1511" y="266"/>
                    <a:pt x="1505" y="271"/>
                    <a:pt x="1500" y="275"/>
                  </a:cubicBezTo>
                  <a:cubicBezTo>
                    <a:pt x="1478" y="293"/>
                    <a:pt x="1456" y="310"/>
                    <a:pt x="1433" y="326"/>
                  </a:cubicBezTo>
                  <a:cubicBezTo>
                    <a:pt x="1388" y="359"/>
                    <a:pt x="1341" y="389"/>
                    <a:pt x="1292" y="416"/>
                  </a:cubicBezTo>
                  <a:cubicBezTo>
                    <a:pt x="1244" y="444"/>
                    <a:pt x="1194" y="469"/>
                    <a:pt x="1143" y="492"/>
                  </a:cubicBezTo>
                  <a:cubicBezTo>
                    <a:pt x="1124" y="501"/>
                    <a:pt x="1124" y="501"/>
                    <a:pt x="1124" y="501"/>
                  </a:cubicBezTo>
                  <a:cubicBezTo>
                    <a:pt x="1118" y="504"/>
                    <a:pt x="1111" y="506"/>
                    <a:pt x="1105" y="509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53" y="531"/>
                    <a:pt x="1040" y="536"/>
                    <a:pt x="1027" y="541"/>
                  </a:cubicBezTo>
                  <a:cubicBezTo>
                    <a:pt x="988" y="556"/>
                    <a:pt x="988" y="556"/>
                    <a:pt x="988" y="556"/>
                  </a:cubicBezTo>
                  <a:cubicBezTo>
                    <a:pt x="883" y="594"/>
                    <a:pt x="775" y="624"/>
                    <a:pt x="666" y="646"/>
                  </a:cubicBezTo>
                  <a:cubicBezTo>
                    <a:pt x="557" y="668"/>
                    <a:pt x="446" y="682"/>
                    <a:pt x="334" y="688"/>
                  </a:cubicBezTo>
                  <a:cubicBezTo>
                    <a:pt x="223" y="693"/>
                    <a:pt x="111" y="689"/>
                    <a:pt x="0" y="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C07ED588-37A5-411C-8AFA-B58560947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8988" y="2312988"/>
              <a:ext cx="12125325" cy="1554163"/>
            </a:xfrm>
            <a:custGeom>
              <a:avLst/>
              <a:gdLst>
                <a:gd name="T0" fmla="*/ 658 w 4854"/>
                <a:gd name="T1" fmla="*/ 575 h 622"/>
                <a:gd name="T2" fmla="*/ 1037 w 4854"/>
                <a:gd name="T3" fmla="*/ 470 h 622"/>
                <a:gd name="T4" fmla="*/ 1133 w 4854"/>
                <a:gd name="T5" fmla="*/ 432 h 622"/>
                <a:gd name="T6" fmla="*/ 1493 w 4854"/>
                <a:gd name="T7" fmla="*/ 232 h 622"/>
                <a:gd name="T8" fmla="*/ 1692 w 4854"/>
                <a:gd name="T9" fmla="*/ 83 h 622"/>
                <a:gd name="T10" fmla="*/ 1966 w 4854"/>
                <a:gd name="T11" fmla="*/ 2 h 622"/>
                <a:gd name="T12" fmla="*/ 2053 w 4854"/>
                <a:gd name="T13" fmla="*/ 36 h 622"/>
                <a:gd name="T14" fmla="*/ 2133 w 4854"/>
                <a:gd name="T15" fmla="*/ 116 h 622"/>
                <a:gd name="T16" fmla="*/ 2316 w 4854"/>
                <a:gd name="T17" fmla="*/ 340 h 622"/>
                <a:gd name="T18" fmla="*/ 2343 w 4854"/>
                <a:gd name="T19" fmla="*/ 365 h 622"/>
                <a:gd name="T20" fmla="*/ 2367 w 4854"/>
                <a:gd name="T21" fmla="*/ 384 h 622"/>
                <a:gd name="T22" fmla="*/ 2388 w 4854"/>
                <a:gd name="T23" fmla="*/ 398 h 622"/>
                <a:gd name="T24" fmla="*/ 2415 w 4854"/>
                <a:gd name="T25" fmla="*/ 414 h 622"/>
                <a:gd name="T26" fmla="*/ 2433 w 4854"/>
                <a:gd name="T27" fmla="*/ 424 h 622"/>
                <a:gd name="T28" fmla="*/ 2490 w 4854"/>
                <a:gd name="T29" fmla="*/ 448 h 622"/>
                <a:gd name="T30" fmla="*/ 2539 w 4854"/>
                <a:gd name="T31" fmla="*/ 463 h 622"/>
                <a:gd name="T32" fmla="*/ 2651 w 4854"/>
                <a:gd name="T33" fmla="*/ 480 h 622"/>
                <a:gd name="T34" fmla="*/ 2702 w 4854"/>
                <a:gd name="T35" fmla="*/ 481 h 622"/>
                <a:gd name="T36" fmla="*/ 2754 w 4854"/>
                <a:gd name="T37" fmla="*/ 478 h 622"/>
                <a:gd name="T38" fmla="*/ 2815 w 4854"/>
                <a:gd name="T39" fmla="*/ 468 h 622"/>
                <a:gd name="T40" fmla="*/ 3260 w 4854"/>
                <a:gd name="T41" fmla="*/ 256 h 622"/>
                <a:gd name="T42" fmla="*/ 3577 w 4854"/>
                <a:gd name="T43" fmla="*/ 184 h 622"/>
                <a:gd name="T44" fmla="*/ 3899 w 4854"/>
                <a:gd name="T45" fmla="*/ 263 h 622"/>
                <a:gd name="T46" fmla="*/ 4524 w 4854"/>
                <a:gd name="T47" fmla="*/ 472 h 622"/>
                <a:gd name="T48" fmla="*/ 4203 w 4854"/>
                <a:gd name="T49" fmla="*/ 392 h 622"/>
                <a:gd name="T50" fmla="*/ 3819 w 4854"/>
                <a:gd name="T51" fmla="*/ 239 h 622"/>
                <a:gd name="T52" fmla="*/ 3413 w 4854"/>
                <a:gd name="T53" fmla="*/ 194 h 622"/>
                <a:gd name="T54" fmla="*/ 3121 w 4854"/>
                <a:gd name="T55" fmla="*/ 346 h 622"/>
                <a:gd name="T56" fmla="*/ 2775 w 4854"/>
                <a:gd name="T57" fmla="*/ 479 h 622"/>
                <a:gd name="T58" fmla="*/ 2734 w 4854"/>
                <a:gd name="T59" fmla="*/ 483 h 622"/>
                <a:gd name="T60" fmla="*/ 2692 w 4854"/>
                <a:gd name="T61" fmla="*/ 485 h 622"/>
                <a:gd name="T62" fmla="*/ 2568 w 4854"/>
                <a:gd name="T63" fmla="*/ 474 h 622"/>
                <a:gd name="T64" fmla="*/ 2528 w 4854"/>
                <a:gd name="T65" fmla="*/ 464 h 622"/>
                <a:gd name="T66" fmla="*/ 2450 w 4854"/>
                <a:gd name="T67" fmla="*/ 436 h 622"/>
                <a:gd name="T68" fmla="*/ 2422 w 4854"/>
                <a:gd name="T69" fmla="*/ 423 h 622"/>
                <a:gd name="T70" fmla="*/ 2395 w 4854"/>
                <a:gd name="T71" fmla="*/ 407 h 622"/>
                <a:gd name="T72" fmla="*/ 2377 w 4854"/>
                <a:gd name="T73" fmla="*/ 396 h 622"/>
                <a:gd name="T74" fmla="*/ 2360 w 4854"/>
                <a:gd name="T75" fmla="*/ 384 h 622"/>
                <a:gd name="T76" fmla="*/ 2336 w 4854"/>
                <a:gd name="T77" fmla="*/ 364 h 622"/>
                <a:gd name="T78" fmla="*/ 2285 w 4854"/>
                <a:gd name="T79" fmla="*/ 313 h 622"/>
                <a:gd name="T80" fmla="*/ 2075 w 4854"/>
                <a:gd name="T81" fmla="*/ 58 h 622"/>
                <a:gd name="T82" fmla="*/ 2042 w 4854"/>
                <a:gd name="T83" fmla="*/ 33 h 622"/>
                <a:gd name="T84" fmla="*/ 1924 w 4854"/>
                <a:gd name="T85" fmla="*/ 3 h 622"/>
                <a:gd name="T86" fmla="*/ 1626 w 4854"/>
                <a:gd name="T87" fmla="*/ 133 h 622"/>
                <a:gd name="T88" fmla="*/ 1427 w 4854"/>
                <a:gd name="T89" fmla="*/ 282 h 622"/>
                <a:gd name="T90" fmla="*/ 1096 w 4854"/>
                <a:gd name="T91" fmla="*/ 451 h 622"/>
                <a:gd name="T92" fmla="*/ 1018 w 4854"/>
                <a:gd name="T93" fmla="*/ 479 h 622"/>
                <a:gd name="T94" fmla="*/ 330 w 4854"/>
                <a:gd name="T95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4" h="622">
                  <a:moveTo>
                    <a:pt x="0" y="608"/>
                  </a:moveTo>
                  <a:cubicBezTo>
                    <a:pt x="109" y="619"/>
                    <a:pt x="220" y="621"/>
                    <a:pt x="330" y="615"/>
                  </a:cubicBezTo>
                  <a:cubicBezTo>
                    <a:pt x="440" y="610"/>
                    <a:pt x="550" y="596"/>
                    <a:pt x="658" y="575"/>
                  </a:cubicBezTo>
                  <a:cubicBezTo>
                    <a:pt x="767" y="554"/>
                    <a:pt x="874" y="526"/>
                    <a:pt x="978" y="491"/>
                  </a:cubicBezTo>
                  <a:cubicBezTo>
                    <a:pt x="1017" y="477"/>
                    <a:pt x="1017" y="477"/>
                    <a:pt x="1017" y="477"/>
                  </a:cubicBezTo>
                  <a:cubicBezTo>
                    <a:pt x="1024" y="475"/>
                    <a:pt x="1030" y="473"/>
                    <a:pt x="1037" y="470"/>
                  </a:cubicBezTo>
                  <a:cubicBezTo>
                    <a:pt x="1056" y="463"/>
                    <a:pt x="1056" y="463"/>
                    <a:pt x="1056" y="463"/>
                  </a:cubicBezTo>
                  <a:cubicBezTo>
                    <a:pt x="1095" y="448"/>
                    <a:pt x="1095" y="448"/>
                    <a:pt x="1095" y="448"/>
                  </a:cubicBezTo>
                  <a:cubicBezTo>
                    <a:pt x="1108" y="443"/>
                    <a:pt x="1120" y="438"/>
                    <a:pt x="1133" y="432"/>
                  </a:cubicBezTo>
                  <a:cubicBezTo>
                    <a:pt x="1184" y="412"/>
                    <a:pt x="1234" y="388"/>
                    <a:pt x="1283" y="363"/>
                  </a:cubicBezTo>
                  <a:cubicBezTo>
                    <a:pt x="1332" y="337"/>
                    <a:pt x="1380" y="310"/>
                    <a:pt x="1426" y="279"/>
                  </a:cubicBezTo>
                  <a:cubicBezTo>
                    <a:pt x="1449" y="264"/>
                    <a:pt x="1471" y="248"/>
                    <a:pt x="1493" y="232"/>
                  </a:cubicBezTo>
                  <a:cubicBezTo>
                    <a:pt x="1559" y="181"/>
                    <a:pt x="1559" y="181"/>
                    <a:pt x="1559" y="181"/>
                  </a:cubicBezTo>
                  <a:cubicBezTo>
                    <a:pt x="1580" y="164"/>
                    <a:pt x="1602" y="147"/>
                    <a:pt x="1624" y="130"/>
                  </a:cubicBezTo>
                  <a:cubicBezTo>
                    <a:pt x="1646" y="114"/>
                    <a:pt x="1669" y="98"/>
                    <a:pt x="1692" y="83"/>
                  </a:cubicBezTo>
                  <a:cubicBezTo>
                    <a:pt x="1739" y="54"/>
                    <a:pt x="1789" y="29"/>
                    <a:pt x="1843" y="14"/>
                  </a:cubicBezTo>
                  <a:cubicBezTo>
                    <a:pt x="1869" y="6"/>
                    <a:pt x="1897" y="1"/>
                    <a:pt x="1924" y="0"/>
                  </a:cubicBezTo>
                  <a:cubicBezTo>
                    <a:pt x="1938" y="0"/>
                    <a:pt x="1952" y="0"/>
                    <a:pt x="1966" y="2"/>
                  </a:cubicBezTo>
                  <a:cubicBezTo>
                    <a:pt x="1980" y="4"/>
                    <a:pt x="1993" y="7"/>
                    <a:pt x="2006" y="12"/>
                  </a:cubicBezTo>
                  <a:cubicBezTo>
                    <a:pt x="2019" y="17"/>
                    <a:pt x="2032" y="22"/>
                    <a:pt x="2044" y="30"/>
                  </a:cubicBezTo>
                  <a:cubicBezTo>
                    <a:pt x="2047" y="32"/>
                    <a:pt x="2050" y="34"/>
                    <a:pt x="2053" y="36"/>
                  </a:cubicBezTo>
                  <a:cubicBezTo>
                    <a:pt x="2055" y="38"/>
                    <a:pt x="2058" y="40"/>
                    <a:pt x="2061" y="42"/>
                  </a:cubicBezTo>
                  <a:cubicBezTo>
                    <a:pt x="2066" y="46"/>
                    <a:pt x="2072" y="51"/>
                    <a:pt x="2077" y="55"/>
                  </a:cubicBezTo>
                  <a:cubicBezTo>
                    <a:pt x="2098" y="74"/>
                    <a:pt x="2116" y="95"/>
                    <a:pt x="2133" y="116"/>
                  </a:cubicBezTo>
                  <a:cubicBezTo>
                    <a:pt x="2168" y="160"/>
                    <a:pt x="2200" y="204"/>
                    <a:pt x="2234" y="247"/>
                  </a:cubicBezTo>
                  <a:cubicBezTo>
                    <a:pt x="2252" y="269"/>
                    <a:pt x="2269" y="290"/>
                    <a:pt x="2288" y="310"/>
                  </a:cubicBezTo>
                  <a:cubicBezTo>
                    <a:pt x="2297" y="321"/>
                    <a:pt x="2306" y="331"/>
                    <a:pt x="2316" y="340"/>
                  </a:cubicBezTo>
                  <a:cubicBezTo>
                    <a:pt x="2321" y="345"/>
                    <a:pt x="2326" y="350"/>
                    <a:pt x="2331" y="354"/>
                  </a:cubicBezTo>
                  <a:cubicBezTo>
                    <a:pt x="2339" y="361"/>
                    <a:pt x="2339" y="361"/>
                    <a:pt x="2339" y="361"/>
                  </a:cubicBezTo>
                  <a:cubicBezTo>
                    <a:pt x="2343" y="365"/>
                    <a:pt x="2343" y="365"/>
                    <a:pt x="2343" y="365"/>
                  </a:cubicBezTo>
                  <a:cubicBezTo>
                    <a:pt x="2347" y="368"/>
                    <a:pt x="2347" y="368"/>
                    <a:pt x="2347" y="368"/>
                  </a:cubicBezTo>
                  <a:cubicBezTo>
                    <a:pt x="2363" y="381"/>
                    <a:pt x="2363" y="381"/>
                    <a:pt x="2363" y="381"/>
                  </a:cubicBezTo>
                  <a:cubicBezTo>
                    <a:pt x="2367" y="384"/>
                    <a:pt x="2367" y="384"/>
                    <a:pt x="2367" y="384"/>
                  </a:cubicBezTo>
                  <a:cubicBezTo>
                    <a:pt x="2371" y="387"/>
                    <a:pt x="2371" y="387"/>
                    <a:pt x="2371" y="387"/>
                  </a:cubicBezTo>
                  <a:cubicBezTo>
                    <a:pt x="2380" y="393"/>
                    <a:pt x="2380" y="393"/>
                    <a:pt x="2380" y="393"/>
                  </a:cubicBezTo>
                  <a:cubicBezTo>
                    <a:pt x="2388" y="398"/>
                    <a:pt x="2388" y="398"/>
                    <a:pt x="2388" y="398"/>
                  </a:cubicBezTo>
                  <a:cubicBezTo>
                    <a:pt x="2392" y="401"/>
                    <a:pt x="2392" y="401"/>
                    <a:pt x="2392" y="401"/>
                  </a:cubicBezTo>
                  <a:cubicBezTo>
                    <a:pt x="2397" y="404"/>
                    <a:pt x="2397" y="404"/>
                    <a:pt x="2397" y="404"/>
                  </a:cubicBezTo>
                  <a:cubicBezTo>
                    <a:pt x="2415" y="414"/>
                    <a:pt x="2415" y="414"/>
                    <a:pt x="2415" y="414"/>
                  </a:cubicBezTo>
                  <a:cubicBezTo>
                    <a:pt x="2419" y="417"/>
                    <a:pt x="2419" y="417"/>
                    <a:pt x="2419" y="417"/>
                  </a:cubicBezTo>
                  <a:cubicBezTo>
                    <a:pt x="2424" y="419"/>
                    <a:pt x="2424" y="419"/>
                    <a:pt x="2424" y="419"/>
                  </a:cubicBezTo>
                  <a:cubicBezTo>
                    <a:pt x="2433" y="424"/>
                    <a:pt x="2433" y="424"/>
                    <a:pt x="2433" y="424"/>
                  </a:cubicBezTo>
                  <a:cubicBezTo>
                    <a:pt x="2442" y="429"/>
                    <a:pt x="2442" y="429"/>
                    <a:pt x="2442" y="429"/>
                  </a:cubicBezTo>
                  <a:cubicBezTo>
                    <a:pt x="2445" y="430"/>
                    <a:pt x="2448" y="432"/>
                    <a:pt x="2451" y="433"/>
                  </a:cubicBezTo>
                  <a:cubicBezTo>
                    <a:pt x="2464" y="438"/>
                    <a:pt x="2477" y="444"/>
                    <a:pt x="2490" y="448"/>
                  </a:cubicBezTo>
                  <a:cubicBezTo>
                    <a:pt x="2496" y="450"/>
                    <a:pt x="2503" y="453"/>
                    <a:pt x="2509" y="455"/>
                  </a:cubicBezTo>
                  <a:cubicBezTo>
                    <a:pt x="2529" y="461"/>
                    <a:pt x="2529" y="461"/>
                    <a:pt x="2529" y="461"/>
                  </a:cubicBezTo>
                  <a:cubicBezTo>
                    <a:pt x="2532" y="462"/>
                    <a:pt x="2536" y="463"/>
                    <a:pt x="2539" y="463"/>
                  </a:cubicBezTo>
                  <a:cubicBezTo>
                    <a:pt x="2549" y="466"/>
                    <a:pt x="2549" y="466"/>
                    <a:pt x="2549" y="466"/>
                  </a:cubicBezTo>
                  <a:cubicBezTo>
                    <a:pt x="2569" y="470"/>
                    <a:pt x="2569" y="470"/>
                    <a:pt x="2569" y="470"/>
                  </a:cubicBezTo>
                  <a:cubicBezTo>
                    <a:pt x="2596" y="475"/>
                    <a:pt x="2623" y="479"/>
                    <a:pt x="2651" y="480"/>
                  </a:cubicBezTo>
                  <a:cubicBezTo>
                    <a:pt x="2658" y="481"/>
                    <a:pt x="2665" y="481"/>
                    <a:pt x="2671" y="481"/>
                  </a:cubicBezTo>
                  <a:cubicBezTo>
                    <a:pt x="2692" y="481"/>
                    <a:pt x="2692" y="481"/>
                    <a:pt x="2692" y="481"/>
                  </a:cubicBezTo>
                  <a:cubicBezTo>
                    <a:pt x="2702" y="481"/>
                    <a:pt x="2702" y="481"/>
                    <a:pt x="2702" y="481"/>
                  </a:cubicBezTo>
                  <a:cubicBezTo>
                    <a:pt x="2713" y="481"/>
                    <a:pt x="2713" y="481"/>
                    <a:pt x="2713" y="481"/>
                  </a:cubicBezTo>
                  <a:cubicBezTo>
                    <a:pt x="2733" y="480"/>
                    <a:pt x="2733" y="480"/>
                    <a:pt x="2733" y="480"/>
                  </a:cubicBezTo>
                  <a:cubicBezTo>
                    <a:pt x="2740" y="479"/>
                    <a:pt x="2747" y="478"/>
                    <a:pt x="2754" y="478"/>
                  </a:cubicBezTo>
                  <a:cubicBezTo>
                    <a:pt x="2764" y="476"/>
                    <a:pt x="2764" y="476"/>
                    <a:pt x="2764" y="476"/>
                  </a:cubicBezTo>
                  <a:cubicBezTo>
                    <a:pt x="2768" y="476"/>
                    <a:pt x="2771" y="476"/>
                    <a:pt x="2774" y="475"/>
                  </a:cubicBezTo>
                  <a:cubicBezTo>
                    <a:pt x="2788" y="473"/>
                    <a:pt x="2802" y="471"/>
                    <a:pt x="2815" y="468"/>
                  </a:cubicBezTo>
                  <a:cubicBezTo>
                    <a:pt x="2869" y="457"/>
                    <a:pt x="2921" y="439"/>
                    <a:pt x="2972" y="417"/>
                  </a:cubicBezTo>
                  <a:cubicBezTo>
                    <a:pt x="3023" y="396"/>
                    <a:pt x="3072" y="371"/>
                    <a:pt x="3120" y="343"/>
                  </a:cubicBezTo>
                  <a:cubicBezTo>
                    <a:pt x="3167" y="316"/>
                    <a:pt x="3213" y="284"/>
                    <a:pt x="3260" y="256"/>
                  </a:cubicBezTo>
                  <a:cubicBezTo>
                    <a:pt x="3284" y="242"/>
                    <a:pt x="3308" y="229"/>
                    <a:pt x="3334" y="218"/>
                  </a:cubicBezTo>
                  <a:cubicBezTo>
                    <a:pt x="3359" y="207"/>
                    <a:pt x="3385" y="198"/>
                    <a:pt x="3412" y="191"/>
                  </a:cubicBezTo>
                  <a:cubicBezTo>
                    <a:pt x="3466" y="179"/>
                    <a:pt x="3523" y="178"/>
                    <a:pt x="3577" y="184"/>
                  </a:cubicBezTo>
                  <a:cubicBezTo>
                    <a:pt x="3632" y="189"/>
                    <a:pt x="3686" y="202"/>
                    <a:pt x="3740" y="215"/>
                  </a:cubicBezTo>
                  <a:cubicBezTo>
                    <a:pt x="3767" y="222"/>
                    <a:pt x="3793" y="229"/>
                    <a:pt x="3820" y="237"/>
                  </a:cubicBezTo>
                  <a:cubicBezTo>
                    <a:pt x="3846" y="244"/>
                    <a:pt x="3873" y="253"/>
                    <a:pt x="3899" y="263"/>
                  </a:cubicBezTo>
                  <a:cubicBezTo>
                    <a:pt x="3951" y="281"/>
                    <a:pt x="4000" y="306"/>
                    <a:pt x="4051" y="328"/>
                  </a:cubicBezTo>
                  <a:cubicBezTo>
                    <a:pt x="4101" y="351"/>
                    <a:pt x="4152" y="372"/>
                    <a:pt x="4204" y="390"/>
                  </a:cubicBezTo>
                  <a:cubicBezTo>
                    <a:pt x="4308" y="426"/>
                    <a:pt x="4415" y="456"/>
                    <a:pt x="4524" y="472"/>
                  </a:cubicBezTo>
                  <a:cubicBezTo>
                    <a:pt x="4633" y="488"/>
                    <a:pt x="4745" y="492"/>
                    <a:pt x="4854" y="478"/>
                  </a:cubicBezTo>
                  <a:cubicBezTo>
                    <a:pt x="4745" y="493"/>
                    <a:pt x="4633" y="489"/>
                    <a:pt x="4524" y="473"/>
                  </a:cubicBezTo>
                  <a:cubicBezTo>
                    <a:pt x="4415" y="457"/>
                    <a:pt x="4308" y="428"/>
                    <a:pt x="4203" y="392"/>
                  </a:cubicBezTo>
                  <a:cubicBezTo>
                    <a:pt x="4151" y="374"/>
                    <a:pt x="4100" y="353"/>
                    <a:pt x="4050" y="330"/>
                  </a:cubicBezTo>
                  <a:cubicBezTo>
                    <a:pt x="3999" y="308"/>
                    <a:pt x="3950" y="283"/>
                    <a:pt x="3898" y="265"/>
                  </a:cubicBezTo>
                  <a:cubicBezTo>
                    <a:pt x="3872" y="255"/>
                    <a:pt x="3846" y="247"/>
                    <a:pt x="3819" y="239"/>
                  </a:cubicBezTo>
                  <a:cubicBezTo>
                    <a:pt x="3793" y="232"/>
                    <a:pt x="3766" y="225"/>
                    <a:pt x="3739" y="218"/>
                  </a:cubicBezTo>
                  <a:cubicBezTo>
                    <a:pt x="3686" y="204"/>
                    <a:pt x="3632" y="192"/>
                    <a:pt x="3577" y="186"/>
                  </a:cubicBezTo>
                  <a:cubicBezTo>
                    <a:pt x="3522" y="180"/>
                    <a:pt x="3467" y="182"/>
                    <a:pt x="3413" y="194"/>
                  </a:cubicBezTo>
                  <a:cubicBezTo>
                    <a:pt x="3386" y="200"/>
                    <a:pt x="3360" y="209"/>
                    <a:pt x="3335" y="220"/>
                  </a:cubicBezTo>
                  <a:cubicBezTo>
                    <a:pt x="3310" y="232"/>
                    <a:pt x="3286" y="245"/>
                    <a:pt x="3262" y="259"/>
                  </a:cubicBezTo>
                  <a:cubicBezTo>
                    <a:pt x="3214" y="287"/>
                    <a:pt x="3169" y="318"/>
                    <a:pt x="3121" y="346"/>
                  </a:cubicBezTo>
                  <a:cubicBezTo>
                    <a:pt x="3073" y="374"/>
                    <a:pt x="3024" y="399"/>
                    <a:pt x="2973" y="421"/>
                  </a:cubicBezTo>
                  <a:cubicBezTo>
                    <a:pt x="2922" y="442"/>
                    <a:pt x="2870" y="460"/>
                    <a:pt x="2816" y="471"/>
                  </a:cubicBezTo>
                  <a:cubicBezTo>
                    <a:pt x="2802" y="474"/>
                    <a:pt x="2788" y="476"/>
                    <a:pt x="2775" y="479"/>
                  </a:cubicBezTo>
                  <a:cubicBezTo>
                    <a:pt x="2771" y="479"/>
                    <a:pt x="2768" y="480"/>
                    <a:pt x="2765" y="480"/>
                  </a:cubicBezTo>
                  <a:cubicBezTo>
                    <a:pt x="2754" y="481"/>
                    <a:pt x="2754" y="481"/>
                    <a:pt x="2754" y="481"/>
                  </a:cubicBezTo>
                  <a:cubicBezTo>
                    <a:pt x="2747" y="482"/>
                    <a:pt x="2740" y="483"/>
                    <a:pt x="2734" y="483"/>
                  </a:cubicBezTo>
                  <a:cubicBezTo>
                    <a:pt x="2713" y="484"/>
                    <a:pt x="2713" y="484"/>
                    <a:pt x="2713" y="484"/>
                  </a:cubicBezTo>
                  <a:cubicBezTo>
                    <a:pt x="2703" y="485"/>
                    <a:pt x="2703" y="485"/>
                    <a:pt x="2703" y="485"/>
                  </a:cubicBezTo>
                  <a:cubicBezTo>
                    <a:pt x="2692" y="485"/>
                    <a:pt x="2692" y="485"/>
                    <a:pt x="2692" y="485"/>
                  </a:cubicBezTo>
                  <a:cubicBezTo>
                    <a:pt x="2671" y="485"/>
                    <a:pt x="2671" y="485"/>
                    <a:pt x="2671" y="485"/>
                  </a:cubicBezTo>
                  <a:cubicBezTo>
                    <a:pt x="2664" y="485"/>
                    <a:pt x="2658" y="484"/>
                    <a:pt x="2651" y="484"/>
                  </a:cubicBezTo>
                  <a:cubicBezTo>
                    <a:pt x="2623" y="483"/>
                    <a:pt x="2596" y="479"/>
                    <a:pt x="2568" y="474"/>
                  </a:cubicBezTo>
                  <a:cubicBezTo>
                    <a:pt x="2548" y="469"/>
                    <a:pt x="2548" y="469"/>
                    <a:pt x="2548" y="469"/>
                  </a:cubicBezTo>
                  <a:cubicBezTo>
                    <a:pt x="2538" y="467"/>
                    <a:pt x="2538" y="467"/>
                    <a:pt x="2538" y="467"/>
                  </a:cubicBezTo>
                  <a:cubicBezTo>
                    <a:pt x="2535" y="466"/>
                    <a:pt x="2531" y="465"/>
                    <a:pt x="2528" y="464"/>
                  </a:cubicBezTo>
                  <a:cubicBezTo>
                    <a:pt x="2508" y="459"/>
                    <a:pt x="2508" y="459"/>
                    <a:pt x="2508" y="459"/>
                  </a:cubicBezTo>
                  <a:cubicBezTo>
                    <a:pt x="2501" y="457"/>
                    <a:pt x="2495" y="454"/>
                    <a:pt x="2488" y="452"/>
                  </a:cubicBezTo>
                  <a:cubicBezTo>
                    <a:pt x="2475" y="448"/>
                    <a:pt x="2463" y="442"/>
                    <a:pt x="2450" y="436"/>
                  </a:cubicBezTo>
                  <a:cubicBezTo>
                    <a:pt x="2447" y="435"/>
                    <a:pt x="2443" y="434"/>
                    <a:pt x="2440" y="432"/>
                  </a:cubicBezTo>
                  <a:cubicBezTo>
                    <a:pt x="2431" y="427"/>
                    <a:pt x="2431" y="427"/>
                    <a:pt x="2431" y="427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17" y="420"/>
                    <a:pt x="2417" y="420"/>
                    <a:pt x="2417" y="420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395" y="407"/>
                    <a:pt x="2395" y="407"/>
                    <a:pt x="2395" y="407"/>
                  </a:cubicBezTo>
                  <a:cubicBezTo>
                    <a:pt x="2390" y="405"/>
                    <a:pt x="2390" y="405"/>
                    <a:pt x="2390" y="405"/>
                  </a:cubicBezTo>
                  <a:cubicBezTo>
                    <a:pt x="2386" y="402"/>
                    <a:pt x="2386" y="402"/>
                    <a:pt x="2386" y="402"/>
                  </a:cubicBezTo>
                  <a:cubicBezTo>
                    <a:pt x="2377" y="396"/>
                    <a:pt x="2377" y="396"/>
                    <a:pt x="2377" y="396"/>
                  </a:cubicBezTo>
                  <a:cubicBezTo>
                    <a:pt x="2369" y="390"/>
                    <a:pt x="2369" y="390"/>
                    <a:pt x="2369" y="390"/>
                  </a:cubicBezTo>
                  <a:cubicBezTo>
                    <a:pt x="2364" y="387"/>
                    <a:pt x="2364" y="387"/>
                    <a:pt x="2364" y="387"/>
                  </a:cubicBezTo>
                  <a:cubicBezTo>
                    <a:pt x="2360" y="384"/>
                    <a:pt x="2360" y="384"/>
                    <a:pt x="2360" y="384"/>
                  </a:cubicBezTo>
                  <a:cubicBezTo>
                    <a:pt x="2344" y="371"/>
                    <a:pt x="2344" y="371"/>
                    <a:pt x="2344" y="371"/>
                  </a:cubicBezTo>
                  <a:cubicBezTo>
                    <a:pt x="2340" y="368"/>
                    <a:pt x="2340" y="368"/>
                    <a:pt x="2340" y="368"/>
                  </a:cubicBezTo>
                  <a:cubicBezTo>
                    <a:pt x="2336" y="364"/>
                    <a:pt x="2336" y="364"/>
                    <a:pt x="2336" y="364"/>
                  </a:cubicBezTo>
                  <a:cubicBezTo>
                    <a:pt x="2328" y="357"/>
                    <a:pt x="2328" y="357"/>
                    <a:pt x="2328" y="357"/>
                  </a:cubicBezTo>
                  <a:cubicBezTo>
                    <a:pt x="2323" y="353"/>
                    <a:pt x="2318" y="348"/>
                    <a:pt x="2313" y="343"/>
                  </a:cubicBezTo>
                  <a:cubicBezTo>
                    <a:pt x="2303" y="333"/>
                    <a:pt x="2294" y="323"/>
                    <a:pt x="2285" y="313"/>
                  </a:cubicBezTo>
                  <a:cubicBezTo>
                    <a:pt x="2266" y="293"/>
                    <a:pt x="2248" y="271"/>
                    <a:pt x="2231" y="250"/>
                  </a:cubicBezTo>
                  <a:cubicBezTo>
                    <a:pt x="2197" y="206"/>
                    <a:pt x="2165" y="162"/>
                    <a:pt x="2130" y="119"/>
                  </a:cubicBezTo>
                  <a:cubicBezTo>
                    <a:pt x="2113" y="97"/>
                    <a:pt x="2095" y="76"/>
                    <a:pt x="2075" y="58"/>
                  </a:cubicBezTo>
                  <a:cubicBezTo>
                    <a:pt x="2069" y="53"/>
                    <a:pt x="2064" y="49"/>
                    <a:pt x="2059" y="45"/>
                  </a:cubicBezTo>
                  <a:cubicBezTo>
                    <a:pt x="2056" y="43"/>
                    <a:pt x="2053" y="41"/>
                    <a:pt x="2051" y="39"/>
                  </a:cubicBezTo>
                  <a:cubicBezTo>
                    <a:pt x="2048" y="37"/>
                    <a:pt x="2045" y="35"/>
                    <a:pt x="2042" y="33"/>
                  </a:cubicBezTo>
                  <a:cubicBezTo>
                    <a:pt x="2030" y="26"/>
                    <a:pt x="2018" y="20"/>
                    <a:pt x="2005" y="15"/>
                  </a:cubicBezTo>
                  <a:cubicBezTo>
                    <a:pt x="1992" y="10"/>
                    <a:pt x="1979" y="7"/>
                    <a:pt x="1965" y="5"/>
                  </a:cubicBezTo>
                  <a:cubicBezTo>
                    <a:pt x="1952" y="3"/>
                    <a:pt x="1938" y="3"/>
                    <a:pt x="1924" y="3"/>
                  </a:cubicBezTo>
                  <a:cubicBezTo>
                    <a:pt x="1897" y="4"/>
                    <a:pt x="1870" y="9"/>
                    <a:pt x="1844" y="17"/>
                  </a:cubicBezTo>
                  <a:cubicBezTo>
                    <a:pt x="1791" y="33"/>
                    <a:pt x="1741" y="57"/>
                    <a:pt x="1694" y="86"/>
                  </a:cubicBezTo>
                  <a:cubicBezTo>
                    <a:pt x="1671" y="101"/>
                    <a:pt x="1648" y="117"/>
                    <a:pt x="1626" y="133"/>
                  </a:cubicBezTo>
                  <a:cubicBezTo>
                    <a:pt x="1604" y="149"/>
                    <a:pt x="1582" y="167"/>
                    <a:pt x="1561" y="183"/>
                  </a:cubicBezTo>
                  <a:cubicBezTo>
                    <a:pt x="1495" y="234"/>
                    <a:pt x="1495" y="234"/>
                    <a:pt x="1495" y="234"/>
                  </a:cubicBezTo>
                  <a:cubicBezTo>
                    <a:pt x="1473" y="251"/>
                    <a:pt x="1450" y="267"/>
                    <a:pt x="1427" y="282"/>
                  </a:cubicBezTo>
                  <a:cubicBezTo>
                    <a:pt x="1381" y="312"/>
                    <a:pt x="1333" y="340"/>
                    <a:pt x="1284" y="365"/>
                  </a:cubicBezTo>
                  <a:cubicBezTo>
                    <a:pt x="1235" y="391"/>
                    <a:pt x="1185" y="414"/>
                    <a:pt x="1134" y="435"/>
                  </a:cubicBezTo>
                  <a:cubicBezTo>
                    <a:pt x="1121" y="440"/>
                    <a:pt x="1109" y="446"/>
                    <a:pt x="1096" y="451"/>
                  </a:cubicBezTo>
                  <a:cubicBezTo>
                    <a:pt x="1057" y="465"/>
                    <a:pt x="1057" y="465"/>
                    <a:pt x="1057" y="465"/>
                  </a:cubicBezTo>
                  <a:cubicBezTo>
                    <a:pt x="1038" y="473"/>
                    <a:pt x="1038" y="473"/>
                    <a:pt x="1038" y="473"/>
                  </a:cubicBezTo>
                  <a:cubicBezTo>
                    <a:pt x="1031" y="475"/>
                    <a:pt x="1025" y="477"/>
                    <a:pt x="1018" y="479"/>
                  </a:cubicBezTo>
                  <a:cubicBezTo>
                    <a:pt x="979" y="493"/>
                    <a:pt x="979" y="493"/>
                    <a:pt x="979" y="493"/>
                  </a:cubicBezTo>
                  <a:cubicBezTo>
                    <a:pt x="874" y="528"/>
                    <a:pt x="767" y="556"/>
                    <a:pt x="659" y="577"/>
                  </a:cubicBezTo>
                  <a:cubicBezTo>
                    <a:pt x="550" y="597"/>
                    <a:pt x="441" y="611"/>
                    <a:pt x="330" y="616"/>
                  </a:cubicBezTo>
                  <a:cubicBezTo>
                    <a:pt x="220" y="622"/>
                    <a:pt x="109" y="619"/>
                    <a:pt x="0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99127347-E616-4902-87CF-6849DCEFA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2452688"/>
              <a:ext cx="12123738" cy="1382713"/>
            </a:xfrm>
            <a:custGeom>
              <a:avLst/>
              <a:gdLst>
                <a:gd name="T0" fmla="*/ 328 w 4854"/>
                <a:gd name="T1" fmla="*/ 546 h 553"/>
                <a:gd name="T2" fmla="*/ 971 w 4854"/>
                <a:gd name="T3" fmla="*/ 430 h 553"/>
                <a:gd name="T4" fmla="*/ 1049 w 4854"/>
                <a:gd name="T5" fmla="*/ 405 h 553"/>
                <a:gd name="T6" fmla="*/ 1126 w 4854"/>
                <a:gd name="T7" fmla="*/ 378 h 553"/>
                <a:gd name="T8" fmla="*/ 1422 w 4854"/>
                <a:gd name="T9" fmla="*/ 239 h 553"/>
                <a:gd name="T10" fmla="*/ 1559 w 4854"/>
                <a:gd name="T11" fmla="*/ 148 h 553"/>
                <a:gd name="T12" fmla="*/ 1853 w 4854"/>
                <a:gd name="T13" fmla="*/ 7 h 553"/>
                <a:gd name="T14" fmla="*/ 1975 w 4854"/>
                <a:gd name="T15" fmla="*/ 11 h 553"/>
                <a:gd name="T16" fmla="*/ 2013 w 4854"/>
                <a:gd name="T17" fmla="*/ 27 h 553"/>
                <a:gd name="T18" fmla="*/ 2079 w 4854"/>
                <a:gd name="T19" fmla="*/ 77 h 553"/>
                <a:gd name="T20" fmla="*/ 2244 w 4854"/>
                <a:gd name="T21" fmla="*/ 259 h 553"/>
                <a:gd name="T22" fmla="*/ 2335 w 4854"/>
                <a:gd name="T23" fmla="*/ 340 h 553"/>
                <a:gd name="T24" fmla="*/ 2370 w 4854"/>
                <a:gd name="T25" fmla="*/ 362 h 553"/>
                <a:gd name="T26" fmla="*/ 2397 w 4854"/>
                <a:gd name="T27" fmla="*/ 376 h 553"/>
                <a:gd name="T28" fmla="*/ 2444 w 4854"/>
                <a:gd name="T29" fmla="*/ 396 h 553"/>
                <a:gd name="T30" fmla="*/ 2542 w 4854"/>
                <a:gd name="T31" fmla="*/ 423 h 553"/>
                <a:gd name="T32" fmla="*/ 2562 w 4854"/>
                <a:gd name="T33" fmla="*/ 426 h 553"/>
                <a:gd name="T34" fmla="*/ 2603 w 4854"/>
                <a:gd name="T35" fmla="*/ 430 h 553"/>
                <a:gd name="T36" fmla="*/ 2623 w 4854"/>
                <a:gd name="T37" fmla="*/ 431 h 553"/>
                <a:gd name="T38" fmla="*/ 2664 w 4854"/>
                <a:gd name="T39" fmla="*/ 431 h 553"/>
                <a:gd name="T40" fmla="*/ 2845 w 4854"/>
                <a:gd name="T41" fmla="*/ 400 h 553"/>
                <a:gd name="T42" fmla="*/ 3139 w 4854"/>
                <a:gd name="T43" fmla="*/ 258 h 553"/>
                <a:gd name="T44" fmla="*/ 3355 w 4854"/>
                <a:gd name="T45" fmla="*/ 141 h 553"/>
                <a:gd name="T46" fmla="*/ 3598 w 4854"/>
                <a:gd name="T47" fmla="*/ 121 h 553"/>
                <a:gd name="T48" fmla="*/ 3838 w 4854"/>
                <a:gd name="T49" fmla="*/ 175 h 553"/>
                <a:gd name="T50" fmla="*/ 3952 w 4854"/>
                <a:gd name="T51" fmla="*/ 220 h 553"/>
                <a:gd name="T52" fmla="*/ 4063 w 4854"/>
                <a:gd name="T53" fmla="*/ 274 h 553"/>
                <a:gd name="T54" fmla="*/ 4368 w 4854"/>
                <a:gd name="T55" fmla="*/ 392 h 553"/>
                <a:gd name="T56" fmla="*/ 4528 w 4854"/>
                <a:gd name="T57" fmla="*/ 428 h 553"/>
                <a:gd name="T58" fmla="*/ 4528 w 4854"/>
                <a:gd name="T59" fmla="*/ 429 h 553"/>
                <a:gd name="T60" fmla="*/ 4368 w 4854"/>
                <a:gd name="T61" fmla="*/ 393 h 553"/>
                <a:gd name="T62" fmla="*/ 4062 w 4854"/>
                <a:gd name="T63" fmla="*/ 276 h 553"/>
                <a:gd name="T64" fmla="*/ 3951 w 4854"/>
                <a:gd name="T65" fmla="*/ 222 h 553"/>
                <a:gd name="T66" fmla="*/ 3837 w 4854"/>
                <a:gd name="T67" fmla="*/ 178 h 553"/>
                <a:gd name="T68" fmla="*/ 3598 w 4854"/>
                <a:gd name="T69" fmla="*/ 124 h 553"/>
                <a:gd name="T70" fmla="*/ 3356 w 4854"/>
                <a:gd name="T71" fmla="*/ 144 h 553"/>
                <a:gd name="T72" fmla="*/ 3141 w 4854"/>
                <a:gd name="T73" fmla="*/ 261 h 553"/>
                <a:gd name="T74" fmla="*/ 2846 w 4854"/>
                <a:gd name="T75" fmla="*/ 403 h 553"/>
                <a:gd name="T76" fmla="*/ 2664 w 4854"/>
                <a:gd name="T77" fmla="*/ 435 h 553"/>
                <a:gd name="T78" fmla="*/ 2623 w 4854"/>
                <a:gd name="T79" fmla="*/ 435 h 553"/>
                <a:gd name="T80" fmla="*/ 2603 w 4854"/>
                <a:gd name="T81" fmla="*/ 434 h 553"/>
                <a:gd name="T82" fmla="*/ 2562 w 4854"/>
                <a:gd name="T83" fmla="*/ 430 h 553"/>
                <a:gd name="T84" fmla="*/ 2541 w 4854"/>
                <a:gd name="T85" fmla="*/ 427 h 553"/>
                <a:gd name="T86" fmla="*/ 2442 w 4854"/>
                <a:gd name="T87" fmla="*/ 400 h 553"/>
                <a:gd name="T88" fmla="*/ 2395 w 4854"/>
                <a:gd name="T89" fmla="*/ 380 h 553"/>
                <a:gd name="T90" fmla="*/ 2368 w 4854"/>
                <a:gd name="T91" fmla="*/ 365 h 553"/>
                <a:gd name="T92" fmla="*/ 2333 w 4854"/>
                <a:gd name="T93" fmla="*/ 343 h 553"/>
                <a:gd name="T94" fmla="*/ 2241 w 4854"/>
                <a:gd name="T95" fmla="*/ 261 h 553"/>
                <a:gd name="T96" fmla="*/ 2076 w 4854"/>
                <a:gd name="T97" fmla="*/ 79 h 553"/>
                <a:gd name="T98" fmla="*/ 2012 w 4854"/>
                <a:gd name="T99" fmla="*/ 30 h 553"/>
                <a:gd name="T100" fmla="*/ 1974 w 4854"/>
                <a:gd name="T101" fmla="*/ 14 h 553"/>
                <a:gd name="T102" fmla="*/ 1853 w 4854"/>
                <a:gd name="T103" fmla="*/ 10 h 553"/>
                <a:gd name="T104" fmla="*/ 1561 w 4854"/>
                <a:gd name="T105" fmla="*/ 151 h 553"/>
                <a:gd name="T106" fmla="*/ 1424 w 4854"/>
                <a:gd name="T107" fmla="*/ 241 h 553"/>
                <a:gd name="T108" fmla="*/ 1127 w 4854"/>
                <a:gd name="T109" fmla="*/ 380 h 553"/>
                <a:gd name="T110" fmla="*/ 1050 w 4854"/>
                <a:gd name="T111" fmla="*/ 408 h 553"/>
                <a:gd name="T112" fmla="*/ 972 w 4854"/>
                <a:gd name="T113" fmla="*/ 433 h 553"/>
                <a:gd name="T114" fmla="*/ 328 w 4854"/>
                <a:gd name="T115" fmla="*/ 54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54" h="553">
                  <a:moveTo>
                    <a:pt x="0" y="542"/>
                  </a:moveTo>
                  <a:cubicBezTo>
                    <a:pt x="109" y="551"/>
                    <a:pt x="219" y="552"/>
                    <a:pt x="328" y="546"/>
                  </a:cubicBezTo>
                  <a:cubicBezTo>
                    <a:pt x="437" y="540"/>
                    <a:pt x="546" y="527"/>
                    <a:pt x="653" y="508"/>
                  </a:cubicBezTo>
                  <a:cubicBezTo>
                    <a:pt x="761" y="488"/>
                    <a:pt x="867" y="462"/>
                    <a:pt x="971" y="430"/>
                  </a:cubicBezTo>
                  <a:cubicBezTo>
                    <a:pt x="1010" y="418"/>
                    <a:pt x="1010" y="418"/>
                    <a:pt x="1010" y="418"/>
                  </a:cubicBezTo>
                  <a:cubicBezTo>
                    <a:pt x="1023" y="414"/>
                    <a:pt x="1036" y="410"/>
                    <a:pt x="1049" y="405"/>
                  </a:cubicBezTo>
                  <a:cubicBezTo>
                    <a:pt x="1062" y="401"/>
                    <a:pt x="1075" y="397"/>
                    <a:pt x="1088" y="392"/>
                  </a:cubicBezTo>
                  <a:cubicBezTo>
                    <a:pt x="1126" y="378"/>
                    <a:pt x="1126" y="378"/>
                    <a:pt x="1126" y="378"/>
                  </a:cubicBezTo>
                  <a:cubicBezTo>
                    <a:pt x="1178" y="359"/>
                    <a:pt x="1228" y="338"/>
                    <a:pt x="1278" y="315"/>
                  </a:cubicBezTo>
                  <a:cubicBezTo>
                    <a:pt x="1327" y="292"/>
                    <a:pt x="1375" y="266"/>
                    <a:pt x="1422" y="239"/>
                  </a:cubicBezTo>
                  <a:cubicBezTo>
                    <a:pt x="1446" y="225"/>
                    <a:pt x="1469" y="210"/>
                    <a:pt x="1491" y="194"/>
                  </a:cubicBezTo>
                  <a:cubicBezTo>
                    <a:pt x="1559" y="148"/>
                    <a:pt x="1559" y="148"/>
                    <a:pt x="1559" y="148"/>
                  </a:cubicBezTo>
                  <a:cubicBezTo>
                    <a:pt x="1604" y="117"/>
                    <a:pt x="1650" y="87"/>
                    <a:pt x="1698" y="62"/>
                  </a:cubicBezTo>
                  <a:cubicBezTo>
                    <a:pt x="1747" y="37"/>
                    <a:pt x="1799" y="17"/>
                    <a:pt x="1853" y="7"/>
                  </a:cubicBezTo>
                  <a:cubicBezTo>
                    <a:pt x="1880" y="2"/>
                    <a:pt x="1907" y="0"/>
                    <a:pt x="1935" y="3"/>
                  </a:cubicBezTo>
                  <a:cubicBezTo>
                    <a:pt x="1948" y="4"/>
                    <a:pt x="1962" y="7"/>
                    <a:pt x="1975" y="11"/>
                  </a:cubicBezTo>
                  <a:cubicBezTo>
                    <a:pt x="1982" y="13"/>
                    <a:pt x="1988" y="15"/>
                    <a:pt x="1995" y="18"/>
                  </a:cubicBezTo>
                  <a:cubicBezTo>
                    <a:pt x="2001" y="21"/>
                    <a:pt x="2007" y="23"/>
                    <a:pt x="2013" y="27"/>
                  </a:cubicBezTo>
                  <a:cubicBezTo>
                    <a:pt x="2026" y="33"/>
                    <a:pt x="2037" y="41"/>
                    <a:pt x="2048" y="50"/>
                  </a:cubicBezTo>
                  <a:cubicBezTo>
                    <a:pt x="2058" y="58"/>
                    <a:pt x="2069" y="67"/>
                    <a:pt x="2079" y="77"/>
                  </a:cubicBezTo>
                  <a:cubicBezTo>
                    <a:pt x="2098" y="96"/>
                    <a:pt x="2116" y="117"/>
                    <a:pt x="2134" y="137"/>
                  </a:cubicBezTo>
                  <a:cubicBezTo>
                    <a:pt x="2171" y="178"/>
                    <a:pt x="2206" y="220"/>
                    <a:pt x="2244" y="259"/>
                  </a:cubicBezTo>
                  <a:cubicBezTo>
                    <a:pt x="2263" y="278"/>
                    <a:pt x="2283" y="297"/>
                    <a:pt x="2303" y="315"/>
                  </a:cubicBezTo>
                  <a:cubicBezTo>
                    <a:pt x="2314" y="323"/>
                    <a:pt x="2324" y="332"/>
                    <a:pt x="2335" y="340"/>
                  </a:cubicBezTo>
                  <a:cubicBezTo>
                    <a:pt x="2341" y="344"/>
                    <a:pt x="2347" y="348"/>
                    <a:pt x="2352" y="351"/>
                  </a:cubicBezTo>
                  <a:cubicBezTo>
                    <a:pt x="2370" y="362"/>
                    <a:pt x="2370" y="362"/>
                    <a:pt x="2370" y="362"/>
                  </a:cubicBezTo>
                  <a:cubicBezTo>
                    <a:pt x="2376" y="366"/>
                    <a:pt x="2382" y="368"/>
                    <a:pt x="2388" y="372"/>
                  </a:cubicBezTo>
                  <a:cubicBezTo>
                    <a:pt x="2397" y="376"/>
                    <a:pt x="2397" y="376"/>
                    <a:pt x="2397" y="376"/>
                  </a:cubicBezTo>
                  <a:cubicBezTo>
                    <a:pt x="2400" y="378"/>
                    <a:pt x="2403" y="379"/>
                    <a:pt x="2406" y="381"/>
                  </a:cubicBezTo>
                  <a:cubicBezTo>
                    <a:pt x="2418" y="386"/>
                    <a:pt x="2431" y="392"/>
                    <a:pt x="2444" y="396"/>
                  </a:cubicBezTo>
                  <a:cubicBezTo>
                    <a:pt x="2469" y="406"/>
                    <a:pt x="2495" y="413"/>
                    <a:pt x="2522" y="419"/>
                  </a:cubicBezTo>
                  <a:cubicBezTo>
                    <a:pt x="2542" y="423"/>
                    <a:pt x="2542" y="423"/>
                    <a:pt x="2542" y="423"/>
                  </a:cubicBezTo>
                  <a:cubicBezTo>
                    <a:pt x="2545" y="423"/>
                    <a:pt x="2549" y="424"/>
                    <a:pt x="2552" y="425"/>
                  </a:cubicBezTo>
                  <a:cubicBezTo>
                    <a:pt x="2562" y="426"/>
                    <a:pt x="2562" y="426"/>
                    <a:pt x="2562" y="426"/>
                  </a:cubicBezTo>
                  <a:cubicBezTo>
                    <a:pt x="2583" y="429"/>
                    <a:pt x="2583" y="429"/>
                    <a:pt x="2583" y="429"/>
                  </a:cubicBezTo>
                  <a:cubicBezTo>
                    <a:pt x="2603" y="430"/>
                    <a:pt x="2603" y="430"/>
                    <a:pt x="2603" y="430"/>
                  </a:cubicBezTo>
                  <a:cubicBezTo>
                    <a:pt x="2613" y="431"/>
                    <a:pt x="2613" y="431"/>
                    <a:pt x="2613" y="431"/>
                  </a:cubicBezTo>
                  <a:cubicBezTo>
                    <a:pt x="2616" y="431"/>
                    <a:pt x="2620" y="431"/>
                    <a:pt x="2623" y="431"/>
                  </a:cubicBezTo>
                  <a:cubicBezTo>
                    <a:pt x="2644" y="432"/>
                    <a:pt x="2644" y="432"/>
                    <a:pt x="2644" y="432"/>
                  </a:cubicBezTo>
                  <a:cubicBezTo>
                    <a:pt x="2650" y="432"/>
                    <a:pt x="2657" y="432"/>
                    <a:pt x="2664" y="431"/>
                  </a:cubicBezTo>
                  <a:cubicBezTo>
                    <a:pt x="2671" y="431"/>
                    <a:pt x="2678" y="431"/>
                    <a:pt x="2685" y="431"/>
                  </a:cubicBezTo>
                  <a:cubicBezTo>
                    <a:pt x="2739" y="427"/>
                    <a:pt x="2793" y="416"/>
                    <a:pt x="2845" y="400"/>
                  </a:cubicBezTo>
                  <a:cubicBezTo>
                    <a:pt x="2897" y="384"/>
                    <a:pt x="2947" y="362"/>
                    <a:pt x="2996" y="338"/>
                  </a:cubicBezTo>
                  <a:cubicBezTo>
                    <a:pt x="3045" y="314"/>
                    <a:pt x="3093" y="288"/>
                    <a:pt x="3139" y="258"/>
                  </a:cubicBezTo>
                  <a:cubicBezTo>
                    <a:pt x="3185" y="230"/>
                    <a:pt x="3231" y="199"/>
                    <a:pt x="3279" y="174"/>
                  </a:cubicBezTo>
                  <a:cubicBezTo>
                    <a:pt x="3304" y="161"/>
                    <a:pt x="3329" y="150"/>
                    <a:pt x="3355" y="141"/>
                  </a:cubicBezTo>
                  <a:cubicBezTo>
                    <a:pt x="3381" y="132"/>
                    <a:pt x="3407" y="125"/>
                    <a:pt x="3434" y="121"/>
                  </a:cubicBezTo>
                  <a:cubicBezTo>
                    <a:pt x="3489" y="113"/>
                    <a:pt x="3544" y="114"/>
                    <a:pt x="3598" y="121"/>
                  </a:cubicBezTo>
                  <a:cubicBezTo>
                    <a:pt x="3652" y="128"/>
                    <a:pt x="3706" y="140"/>
                    <a:pt x="3759" y="153"/>
                  </a:cubicBezTo>
                  <a:cubicBezTo>
                    <a:pt x="3785" y="160"/>
                    <a:pt x="3812" y="167"/>
                    <a:pt x="3838" y="175"/>
                  </a:cubicBezTo>
                  <a:cubicBezTo>
                    <a:pt x="3864" y="184"/>
                    <a:pt x="3890" y="193"/>
                    <a:pt x="3915" y="204"/>
                  </a:cubicBezTo>
                  <a:cubicBezTo>
                    <a:pt x="3928" y="209"/>
                    <a:pt x="3940" y="214"/>
                    <a:pt x="3952" y="220"/>
                  </a:cubicBezTo>
                  <a:cubicBezTo>
                    <a:pt x="3965" y="226"/>
                    <a:pt x="3977" y="232"/>
                    <a:pt x="3989" y="238"/>
                  </a:cubicBezTo>
                  <a:cubicBezTo>
                    <a:pt x="4014" y="250"/>
                    <a:pt x="4038" y="262"/>
                    <a:pt x="4063" y="274"/>
                  </a:cubicBezTo>
                  <a:cubicBezTo>
                    <a:pt x="4112" y="297"/>
                    <a:pt x="4162" y="320"/>
                    <a:pt x="4213" y="339"/>
                  </a:cubicBezTo>
                  <a:cubicBezTo>
                    <a:pt x="4264" y="359"/>
                    <a:pt x="4316" y="377"/>
                    <a:pt x="4368" y="392"/>
                  </a:cubicBezTo>
                  <a:cubicBezTo>
                    <a:pt x="4395" y="399"/>
                    <a:pt x="4421" y="406"/>
                    <a:pt x="4448" y="412"/>
                  </a:cubicBezTo>
                  <a:cubicBezTo>
                    <a:pt x="4474" y="418"/>
                    <a:pt x="4501" y="424"/>
                    <a:pt x="4528" y="428"/>
                  </a:cubicBezTo>
                  <a:cubicBezTo>
                    <a:pt x="4636" y="446"/>
                    <a:pt x="4746" y="451"/>
                    <a:pt x="4854" y="436"/>
                  </a:cubicBezTo>
                  <a:cubicBezTo>
                    <a:pt x="4746" y="451"/>
                    <a:pt x="4636" y="447"/>
                    <a:pt x="4528" y="429"/>
                  </a:cubicBezTo>
                  <a:cubicBezTo>
                    <a:pt x="4501" y="425"/>
                    <a:pt x="4474" y="420"/>
                    <a:pt x="4447" y="414"/>
                  </a:cubicBezTo>
                  <a:cubicBezTo>
                    <a:pt x="4421" y="408"/>
                    <a:pt x="4394" y="401"/>
                    <a:pt x="4368" y="393"/>
                  </a:cubicBezTo>
                  <a:cubicBezTo>
                    <a:pt x="4315" y="378"/>
                    <a:pt x="4264" y="360"/>
                    <a:pt x="4213" y="341"/>
                  </a:cubicBezTo>
                  <a:cubicBezTo>
                    <a:pt x="4161" y="322"/>
                    <a:pt x="4111" y="299"/>
                    <a:pt x="4062" y="276"/>
                  </a:cubicBezTo>
                  <a:cubicBezTo>
                    <a:pt x="4037" y="264"/>
                    <a:pt x="4013" y="252"/>
                    <a:pt x="3988" y="240"/>
                  </a:cubicBezTo>
                  <a:cubicBezTo>
                    <a:pt x="3976" y="234"/>
                    <a:pt x="3964" y="228"/>
                    <a:pt x="3951" y="222"/>
                  </a:cubicBezTo>
                  <a:cubicBezTo>
                    <a:pt x="3939" y="216"/>
                    <a:pt x="3927" y="211"/>
                    <a:pt x="3914" y="206"/>
                  </a:cubicBezTo>
                  <a:cubicBezTo>
                    <a:pt x="3889" y="195"/>
                    <a:pt x="3863" y="186"/>
                    <a:pt x="3837" y="178"/>
                  </a:cubicBezTo>
                  <a:cubicBezTo>
                    <a:pt x="3811" y="170"/>
                    <a:pt x="3785" y="163"/>
                    <a:pt x="3758" y="156"/>
                  </a:cubicBezTo>
                  <a:cubicBezTo>
                    <a:pt x="3705" y="142"/>
                    <a:pt x="3652" y="130"/>
                    <a:pt x="3598" y="124"/>
                  </a:cubicBezTo>
                  <a:cubicBezTo>
                    <a:pt x="3544" y="117"/>
                    <a:pt x="3489" y="116"/>
                    <a:pt x="3435" y="124"/>
                  </a:cubicBezTo>
                  <a:cubicBezTo>
                    <a:pt x="3408" y="128"/>
                    <a:pt x="3381" y="135"/>
                    <a:pt x="3356" y="144"/>
                  </a:cubicBezTo>
                  <a:cubicBezTo>
                    <a:pt x="3330" y="153"/>
                    <a:pt x="3305" y="164"/>
                    <a:pt x="3281" y="177"/>
                  </a:cubicBezTo>
                  <a:cubicBezTo>
                    <a:pt x="3232" y="202"/>
                    <a:pt x="3187" y="232"/>
                    <a:pt x="3141" y="261"/>
                  </a:cubicBezTo>
                  <a:cubicBezTo>
                    <a:pt x="3094" y="290"/>
                    <a:pt x="3046" y="317"/>
                    <a:pt x="2997" y="341"/>
                  </a:cubicBezTo>
                  <a:cubicBezTo>
                    <a:pt x="2948" y="365"/>
                    <a:pt x="2898" y="387"/>
                    <a:pt x="2846" y="403"/>
                  </a:cubicBezTo>
                  <a:cubicBezTo>
                    <a:pt x="2794" y="420"/>
                    <a:pt x="2739" y="431"/>
                    <a:pt x="2685" y="434"/>
                  </a:cubicBezTo>
                  <a:cubicBezTo>
                    <a:pt x="2678" y="435"/>
                    <a:pt x="2671" y="435"/>
                    <a:pt x="2664" y="435"/>
                  </a:cubicBezTo>
                  <a:cubicBezTo>
                    <a:pt x="2657" y="435"/>
                    <a:pt x="2651" y="436"/>
                    <a:pt x="2644" y="436"/>
                  </a:cubicBezTo>
                  <a:cubicBezTo>
                    <a:pt x="2623" y="435"/>
                    <a:pt x="2623" y="435"/>
                    <a:pt x="2623" y="435"/>
                  </a:cubicBezTo>
                  <a:cubicBezTo>
                    <a:pt x="2620" y="435"/>
                    <a:pt x="2616" y="435"/>
                    <a:pt x="2613" y="435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582" y="432"/>
                    <a:pt x="2582" y="432"/>
                    <a:pt x="2582" y="432"/>
                  </a:cubicBezTo>
                  <a:cubicBezTo>
                    <a:pt x="2562" y="430"/>
                    <a:pt x="2562" y="430"/>
                    <a:pt x="2562" y="430"/>
                  </a:cubicBezTo>
                  <a:cubicBezTo>
                    <a:pt x="2552" y="428"/>
                    <a:pt x="2552" y="428"/>
                    <a:pt x="2552" y="428"/>
                  </a:cubicBezTo>
                  <a:cubicBezTo>
                    <a:pt x="2548" y="428"/>
                    <a:pt x="2545" y="427"/>
                    <a:pt x="2541" y="427"/>
                  </a:cubicBezTo>
                  <a:cubicBezTo>
                    <a:pt x="2521" y="423"/>
                    <a:pt x="2521" y="423"/>
                    <a:pt x="2521" y="423"/>
                  </a:cubicBezTo>
                  <a:cubicBezTo>
                    <a:pt x="2494" y="417"/>
                    <a:pt x="2468" y="410"/>
                    <a:pt x="2442" y="400"/>
                  </a:cubicBezTo>
                  <a:cubicBezTo>
                    <a:pt x="2429" y="396"/>
                    <a:pt x="2417" y="390"/>
                    <a:pt x="2404" y="384"/>
                  </a:cubicBezTo>
                  <a:cubicBezTo>
                    <a:pt x="2401" y="383"/>
                    <a:pt x="2398" y="381"/>
                    <a:pt x="2395" y="380"/>
                  </a:cubicBezTo>
                  <a:cubicBezTo>
                    <a:pt x="2386" y="375"/>
                    <a:pt x="2386" y="375"/>
                    <a:pt x="2386" y="375"/>
                  </a:cubicBezTo>
                  <a:cubicBezTo>
                    <a:pt x="2380" y="372"/>
                    <a:pt x="2374" y="369"/>
                    <a:pt x="2368" y="365"/>
                  </a:cubicBezTo>
                  <a:cubicBezTo>
                    <a:pt x="2350" y="355"/>
                    <a:pt x="2350" y="355"/>
                    <a:pt x="2350" y="355"/>
                  </a:cubicBezTo>
                  <a:cubicBezTo>
                    <a:pt x="2344" y="351"/>
                    <a:pt x="2339" y="347"/>
                    <a:pt x="2333" y="343"/>
                  </a:cubicBezTo>
                  <a:cubicBezTo>
                    <a:pt x="2322" y="336"/>
                    <a:pt x="2311" y="327"/>
                    <a:pt x="2301" y="318"/>
                  </a:cubicBezTo>
                  <a:cubicBezTo>
                    <a:pt x="2280" y="300"/>
                    <a:pt x="2260" y="281"/>
                    <a:pt x="2241" y="261"/>
                  </a:cubicBezTo>
                  <a:cubicBezTo>
                    <a:pt x="2203" y="222"/>
                    <a:pt x="2168" y="180"/>
                    <a:pt x="2132" y="139"/>
                  </a:cubicBezTo>
                  <a:cubicBezTo>
                    <a:pt x="2113" y="119"/>
                    <a:pt x="2095" y="98"/>
                    <a:pt x="2076" y="79"/>
                  </a:cubicBezTo>
                  <a:cubicBezTo>
                    <a:pt x="2066" y="70"/>
                    <a:pt x="2056" y="61"/>
                    <a:pt x="2045" y="52"/>
                  </a:cubicBezTo>
                  <a:cubicBezTo>
                    <a:pt x="2035" y="44"/>
                    <a:pt x="2024" y="36"/>
                    <a:pt x="2012" y="30"/>
                  </a:cubicBezTo>
                  <a:cubicBezTo>
                    <a:pt x="2006" y="26"/>
                    <a:pt x="2000" y="24"/>
                    <a:pt x="1993" y="21"/>
                  </a:cubicBezTo>
                  <a:cubicBezTo>
                    <a:pt x="1987" y="19"/>
                    <a:pt x="1981" y="16"/>
                    <a:pt x="1974" y="14"/>
                  </a:cubicBezTo>
                  <a:cubicBezTo>
                    <a:pt x="1961" y="11"/>
                    <a:pt x="1948" y="8"/>
                    <a:pt x="1934" y="7"/>
                  </a:cubicBezTo>
                  <a:cubicBezTo>
                    <a:pt x="1907" y="4"/>
                    <a:pt x="1880" y="5"/>
                    <a:pt x="1853" y="10"/>
                  </a:cubicBezTo>
                  <a:cubicBezTo>
                    <a:pt x="1800" y="20"/>
                    <a:pt x="1748" y="40"/>
                    <a:pt x="1700" y="65"/>
                  </a:cubicBezTo>
                  <a:cubicBezTo>
                    <a:pt x="1651" y="90"/>
                    <a:pt x="1606" y="120"/>
                    <a:pt x="1561" y="151"/>
                  </a:cubicBezTo>
                  <a:cubicBezTo>
                    <a:pt x="1493" y="197"/>
                    <a:pt x="1493" y="197"/>
                    <a:pt x="1493" y="197"/>
                  </a:cubicBezTo>
                  <a:cubicBezTo>
                    <a:pt x="1471" y="212"/>
                    <a:pt x="1447" y="227"/>
                    <a:pt x="1424" y="241"/>
                  </a:cubicBezTo>
                  <a:cubicBezTo>
                    <a:pt x="1377" y="269"/>
                    <a:pt x="1328" y="294"/>
                    <a:pt x="1279" y="317"/>
                  </a:cubicBezTo>
                  <a:cubicBezTo>
                    <a:pt x="1229" y="340"/>
                    <a:pt x="1179" y="361"/>
                    <a:pt x="1127" y="380"/>
                  </a:cubicBezTo>
                  <a:cubicBezTo>
                    <a:pt x="1089" y="394"/>
                    <a:pt x="1089" y="394"/>
                    <a:pt x="1089" y="394"/>
                  </a:cubicBezTo>
                  <a:cubicBezTo>
                    <a:pt x="1076" y="399"/>
                    <a:pt x="1063" y="403"/>
                    <a:pt x="1050" y="408"/>
                  </a:cubicBezTo>
                  <a:cubicBezTo>
                    <a:pt x="1037" y="412"/>
                    <a:pt x="1024" y="416"/>
                    <a:pt x="1011" y="421"/>
                  </a:cubicBezTo>
                  <a:cubicBezTo>
                    <a:pt x="972" y="433"/>
                    <a:pt x="972" y="433"/>
                    <a:pt x="972" y="433"/>
                  </a:cubicBezTo>
                  <a:cubicBezTo>
                    <a:pt x="867" y="465"/>
                    <a:pt x="761" y="490"/>
                    <a:pt x="653" y="509"/>
                  </a:cubicBezTo>
                  <a:cubicBezTo>
                    <a:pt x="546" y="529"/>
                    <a:pt x="437" y="541"/>
                    <a:pt x="328" y="547"/>
                  </a:cubicBezTo>
                  <a:cubicBezTo>
                    <a:pt x="219" y="553"/>
                    <a:pt x="109" y="551"/>
                    <a:pt x="0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62572F26-5A6F-46EA-B551-0D005FAC00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1050" y="2600325"/>
              <a:ext cx="12125325" cy="1219200"/>
            </a:xfrm>
            <a:custGeom>
              <a:avLst/>
              <a:gdLst>
                <a:gd name="T0" fmla="*/ 647 w 4854"/>
                <a:gd name="T1" fmla="*/ 437 h 488"/>
                <a:gd name="T2" fmla="*/ 1272 w 4854"/>
                <a:gd name="T3" fmla="*/ 265 h 488"/>
                <a:gd name="T4" fmla="*/ 1490 w 4854"/>
                <a:gd name="T5" fmla="*/ 157 h 488"/>
                <a:gd name="T6" fmla="*/ 1705 w 4854"/>
                <a:gd name="T7" fmla="*/ 41 h 488"/>
                <a:gd name="T8" fmla="*/ 1862 w 4854"/>
                <a:gd name="T9" fmla="*/ 1 h 488"/>
                <a:gd name="T10" fmla="*/ 1982 w 4854"/>
                <a:gd name="T11" fmla="*/ 21 h 488"/>
                <a:gd name="T12" fmla="*/ 2080 w 4854"/>
                <a:gd name="T13" fmla="*/ 94 h 488"/>
                <a:gd name="T14" fmla="*/ 2257 w 4854"/>
                <a:gd name="T15" fmla="*/ 261 h 488"/>
                <a:gd name="T16" fmla="*/ 2306 w 4854"/>
                <a:gd name="T17" fmla="*/ 297 h 488"/>
                <a:gd name="T18" fmla="*/ 2332 w 4854"/>
                <a:gd name="T19" fmla="*/ 313 h 488"/>
                <a:gd name="T20" fmla="*/ 2359 w 4854"/>
                <a:gd name="T21" fmla="*/ 327 h 488"/>
                <a:gd name="T22" fmla="*/ 2474 w 4854"/>
                <a:gd name="T23" fmla="*/ 366 h 488"/>
                <a:gd name="T24" fmla="*/ 2533 w 4854"/>
                <a:gd name="T25" fmla="*/ 376 h 488"/>
                <a:gd name="T26" fmla="*/ 2574 w 4854"/>
                <a:gd name="T27" fmla="*/ 379 h 488"/>
                <a:gd name="T28" fmla="*/ 2614 w 4854"/>
                <a:gd name="T29" fmla="*/ 380 h 488"/>
                <a:gd name="T30" fmla="*/ 2634 w 4854"/>
                <a:gd name="T31" fmla="*/ 379 h 488"/>
                <a:gd name="T32" fmla="*/ 2675 w 4854"/>
                <a:gd name="T33" fmla="*/ 376 h 488"/>
                <a:gd name="T34" fmla="*/ 2735 w 4854"/>
                <a:gd name="T35" fmla="*/ 366 h 488"/>
                <a:gd name="T36" fmla="*/ 2774 w 4854"/>
                <a:gd name="T37" fmla="*/ 356 h 488"/>
                <a:gd name="T38" fmla="*/ 2870 w 4854"/>
                <a:gd name="T39" fmla="*/ 324 h 488"/>
                <a:gd name="T40" fmla="*/ 3087 w 4854"/>
                <a:gd name="T41" fmla="*/ 213 h 488"/>
                <a:gd name="T42" fmla="*/ 3298 w 4854"/>
                <a:gd name="T43" fmla="*/ 92 h 488"/>
                <a:gd name="T44" fmla="*/ 3455 w 4854"/>
                <a:gd name="T45" fmla="*/ 50 h 488"/>
                <a:gd name="T46" fmla="*/ 3776 w 4854"/>
                <a:gd name="T47" fmla="*/ 88 h 488"/>
                <a:gd name="T48" fmla="*/ 3965 w 4854"/>
                <a:gd name="T49" fmla="*/ 161 h 488"/>
                <a:gd name="T50" fmla="*/ 4073 w 4854"/>
                <a:gd name="T51" fmla="*/ 217 h 488"/>
                <a:gd name="T52" fmla="*/ 4221 w 4854"/>
                <a:gd name="T53" fmla="*/ 286 h 488"/>
                <a:gd name="T54" fmla="*/ 4530 w 4854"/>
                <a:gd name="T55" fmla="*/ 382 h 488"/>
                <a:gd name="T56" fmla="*/ 4530 w 4854"/>
                <a:gd name="T57" fmla="*/ 383 h 488"/>
                <a:gd name="T58" fmla="*/ 4220 w 4854"/>
                <a:gd name="T59" fmla="*/ 288 h 488"/>
                <a:gd name="T60" fmla="*/ 4072 w 4854"/>
                <a:gd name="T61" fmla="*/ 219 h 488"/>
                <a:gd name="T62" fmla="*/ 3964 w 4854"/>
                <a:gd name="T63" fmla="*/ 163 h 488"/>
                <a:gd name="T64" fmla="*/ 3775 w 4854"/>
                <a:gd name="T65" fmla="*/ 91 h 488"/>
                <a:gd name="T66" fmla="*/ 3455 w 4854"/>
                <a:gd name="T67" fmla="*/ 53 h 488"/>
                <a:gd name="T68" fmla="*/ 3299 w 4854"/>
                <a:gd name="T69" fmla="*/ 94 h 488"/>
                <a:gd name="T70" fmla="*/ 3089 w 4854"/>
                <a:gd name="T71" fmla="*/ 216 h 488"/>
                <a:gd name="T72" fmla="*/ 2871 w 4854"/>
                <a:gd name="T73" fmla="*/ 327 h 488"/>
                <a:gd name="T74" fmla="*/ 2675 w 4854"/>
                <a:gd name="T75" fmla="*/ 379 h 488"/>
                <a:gd name="T76" fmla="*/ 2635 w 4854"/>
                <a:gd name="T77" fmla="*/ 383 h 488"/>
                <a:gd name="T78" fmla="*/ 2614 w 4854"/>
                <a:gd name="T79" fmla="*/ 383 h 488"/>
                <a:gd name="T80" fmla="*/ 2574 w 4854"/>
                <a:gd name="T81" fmla="*/ 383 h 488"/>
                <a:gd name="T82" fmla="*/ 2533 w 4854"/>
                <a:gd name="T83" fmla="*/ 380 h 488"/>
                <a:gd name="T84" fmla="*/ 2473 w 4854"/>
                <a:gd name="T85" fmla="*/ 370 h 488"/>
                <a:gd name="T86" fmla="*/ 2255 w 4854"/>
                <a:gd name="T87" fmla="*/ 264 h 488"/>
                <a:gd name="T88" fmla="*/ 2077 w 4854"/>
                <a:gd name="T89" fmla="*/ 97 h 488"/>
                <a:gd name="T90" fmla="*/ 1981 w 4854"/>
                <a:gd name="T91" fmla="*/ 24 h 488"/>
                <a:gd name="T92" fmla="*/ 1862 w 4854"/>
                <a:gd name="T93" fmla="*/ 5 h 488"/>
                <a:gd name="T94" fmla="*/ 1706 w 4854"/>
                <a:gd name="T95" fmla="*/ 44 h 488"/>
                <a:gd name="T96" fmla="*/ 1492 w 4854"/>
                <a:gd name="T97" fmla="*/ 159 h 488"/>
                <a:gd name="T98" fmla="*/ 1273 w 4854"/>
                <a:gd name="T99" fmla="*/ 268 h 488"/>
                <a:gd name="T100" fmla="*/ 648 w 4854"/>
                <a:gd name="T101" fmla="*/ 4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4" h="488">
                  <a:moveTo>
                    <a:pt x="0" y="473"/>
                  </a:moveTo>
                  <a:cubicBezTo>
                    <a:pt x="216" y="488"/>
                    <a:pt x="434" y="473"/>
                    <a:pt x="647" y="437"/>
                  </a:cubicBezTo>
                  <a:cubicBezTo>
                    <a:pt x="754" y="419"/>
                    <a:pt x="860" y="396"/>
                    <a:pt x="964" y="367"/>
                  </a:cubicBezTo>
                  <a:cubicBezTo>
                    <a:pt x="1069" y="339"/>
                    <a:pt x="1172" y="306"/>
                    <a:pt x="1272" y="265"/>
                  </a:cubicBezTo>
                  <a:cubicBezTo>
                    <a:pt x="1323" y="245"/>
                    <a:pt x="1372" y="222"/>
                    <a:pt x="1420" y="197"/>
                  </a:cubicBezTo>
                  <a:cubicBezTo>
                    <a:pt x="1444" y="184"/>
                    <a:pt x="1467" y="170"/>
                    <a:pt x="1490" y="157"/>
                  </a:cubicBezTo>
                  <a:cubicBezTo>
                    <a:pt x="1560" y="115"/>
                    <a:pt x="1560" y="115"/>
                    <a:pt x="1560" y="115"/>
                  </a:cubicBezTo>
                  <a:cubicBezTo>
                    <a:pt x="1607" y="88"/>
                    <a:pt x="1655" y="62"/>
                    <a:pt x="1705" y="41"/>
                  </a:cubicBezTo>
                  <a:cubicBezTo>
                    <a:pt x="1730" y="31"/>
                    <a:pt x="1756" y="22"/>
                    <a:pt x="1782" y="15"/>
                  </a:cubicBezTo>
                  <a:cubicBezTo>
                    <a:pt x="1808" y="8"/>
                    <a:pt x="1835" y="3"/>
                    <a:pt x="1862" y="1"/>
                  </a:cubicBezTo>
                  <a:cubicBezTo>
                    <a:pt x="1889" y="0"/>
                    <a:pt x="1917" y="1"/>
                    <a:pt x="1943" y="8"/>
                  </a:cubicBezTo>
                  <a:cubicBezTo>
                    <a:pt x="1957" y="11"/>
                    <a:pt x="1970" y="16"/>
                    <a:pt x="1982" y="21"/>
                  </a:cubicBezTo>
                  <a:cubicBezTo>
                    <a:pt x="1994" y="27"/>
                    <a:pt x="2006" y="34"/>
                    <a:pt x="2017" y="42"/>
                  </a:cubicBezTo>
                  <a:cubicBezTo>
                    <a:pt x="2040" y="57"/>
                    <a:pt x="2060" y="75"/>
                    <a:pt x="2080" y="94"/>
                  </a:cubicBezTo>
                  <a:cubicBezTo>
                    <a:pt x="2100" y="113"/>
                    <a:pt x="2119" y="132"/>
                    <a:pt x="2138" y="151"/>
                  </a:cubicBezTo>
                  <a:cubicBezTo>
                    <a:pt x="2177" y="189"/>
                    <a:pt x="2215" y="227"/>
                    <a:pt x="2257" y="261"/>
                  </a:cubicBezTo>
                  <a:cubicBezTo>
                    <a:pt x="2268" y="269"/>
                    <a:pt x="2278" y="278"/>
                    <a:pt x="2289" y="285"/>
                  </a:cubicBezTo>
                  <a:cubicBezTo>
                    <a:pt x="2306" y="297"/>
                    <a:pt x="2306" y="297"/>
                    <a:pt x="2306" y="297"/>
                  </a:cubicBezTo>
                  <a:cubicBezTo>
                    <a:pt x="2312" y="301"/>
                    <a:pt x="2317" y="304"/>
                    <a:pt x="2323" y="308"/>
                  </a:cubicBezTo>
                  <a:cubicBezTo>
                    <a:pt x="2326" y="309"/>
                    <a:pt x="2329" y="311"/>
                    <a:pt x="2332" y="313"/>
                  </a:cubicBezTo>
                  <a:cubicBezTo>
                    <a:pt x="2341" y="317"/>
                    <a:pt x="2341" y="317"/>
                    <a:pt x="2341" y="317"/>
                  </a:cubicBezTo>
                  <a:cubicBezTo>
                    <a:pt x="2347" y="320"/>
                    <a:pt x="2353" y="324"/>
                    <a:pt x="2359" y="327"/>
                  </a:cubicBezTo>
                  <a:cubicBezTo>
                    <a:pt x="2371" y="332"/>
                    <a:pt x="2383" y="338"/>
                    <a:pt x="2396" y="342"/>
                  </a:cubicBezTo>
                  <a:cubicBezTo>
                    <a:pt x="2421" y="352"/>
                    <a:pt x="2447" y="360"/>
                    <a:pt x="2474" y="366"/>
                  </a:cubicBezTo>
                  <a:cubicBezTo>
                    <a:pt x="2487" y="368"/>
                    <a:pt x="2500" y="371"/>
                    <a:pt x="2513" y="373"/>
                  </a:cubicBezTo>
                  <a:cubicBezTo>
                    <a:pt x="2520" y="374"/>
                    <a:pt x="2527" y="375"/>
                    <a:pt x="2533" y="376"/>
                  </a:cubicBezTo>
                  <a:cubicBezTo>
                    <a:pt x="2554" y="378"/>
                    <a:pt x="2554" y="378"/>
                    <a:pt x="2554" y="378"/>
                  </a:cubicBezTo>
                  <a:cubicBezTo>
                    <a:pt x="2560" y="378"/>
                    <a:pt x="2567" y="379"/>
                    <a:pt x="2574" y="379"/>
                  </a:cubicBezTo>
                  <a:cubicBezTo>
                    <a:pt x="2580" y="379"/>
                    <a:pt x="2587" y="379"/>
                    <a:pt x="2594" y="380"/>
                  </a:cubicBezTo>
                  <a:cubicBezTo>
                    <a:pt x="2614" y="380"/>
                    <a:pt x="2614" y="380"/>
                    <a:pt x="2614" y="380"/>
                  </a:cubicBezTo>
                  <a:cubicBezTo>
                    <a:pt x="2624" y="379"/>
                    <a:pt x="2624" y="379"/>
                    <a:pt x="2624" y="379"/>
                  </a:cubicBezTo>
                  <a:cubicBezTo>
                    <a:pt x="2634" y="379"/>
                    <a:pt x="2634" y="379"/>
                    <a:pt x="2634" y="379"/>
                  </a:cubicBezTo>
                  <a:cubicBezTo>
                    <a:pt x="2655" y="378"/>
                    <a:pt x="2655" y="378"/>
                    <a:pt x="2655" y="378"/>
                  </a:cubicBezTo>
                  <a:cubicBezTo>
                    <a:pt x="2661" y="377"/>
                    <a:pt x="2668" y="376"/>
                    <a:pt x="2675" y="376"/>
                  </a:cubicBezTo>
                  <a:cubicBezTo>
                    <a:pt x="2688" y="374"/>
                    <a:pt x="2702" y="372"/>
                    <a:pt x="2715" y="370"/>
                  </a:cubicBezTo>
                  <a:cubicBezTo>
                    <a:pt x="2722" y="369"/>
                    <a:pt x="2728" y="367"/>
                    <a:pt x="2735" y="366"/>
                  </a:cubicBezTo>
                  <a:cubicBezTo>
                    <a:pt x="2741" y="364"/>
                    <a:pt x="2748" y="363"/>
                    <a:pt x="2754" y="361"/>
                  </a:cubicBezTo>
                  <a:cubicBezTo>
                    <a:pt x="2774" y="356"/>
                    <a:pt x="2774" y="356"/>
                    <a:pt x="2774" y="356"/>
                  </a:cubicBezTo>
                  <a:cubicBezTo>
                    <a:pt x="2794" y="351"/>
                    <a:pt x="2794" y="351"/>
                    <a:pt x="2794" y="351"/>
                  </a:cubicBezTo>
                  <a:cubicBezTo>
                    <a:pt x="2819" y="343"/>
                    <a:pt x="2845" y="334"/>
                    <a:pt x="2870" y="324"/>
                  </a:cubicBezTo>
                  <a:cubicBezTo>
                    <a:pt x="2920" y="303"/>
                    <a:pt x="2969" y="279"/>
                    <a:pt x="3016" y="253"/>
                  </a:cubicBezTo>
                  <a:cubicBezTo>
                    <a:pt x="3040" y="241"/>
                    <a:pt x="3064" y="227"/>
                    <a:pt x="3087" y="213"/>
                  </a:cubicBezTo>
                  <a:cubicBezTo>
                    <a:pt x="3110" y="200"/>
                    <a:pt x="3133" y="185"/>
                    <a:pt x="3156" y="171"/>
                  </a:cubicBezTo>
                  <a:cubicBezTo>
                    <a:pt x="3202" y="142"/>
                    <a:pt x="3248" y="114"/>
                    <a:pt x="3298" y="92"/>
                  </a:cubicBezTo>
                  <a:cubicBezTo>
                    <a:pt x="3323" y="81"/>
                    <a:pt x="3348" y="71"/>
                    <a:pt x="3374" y="64"/>
                  </a:cubicBezTo>
                  <a:cubicBezTo>
                    <a:pt x="3401" y="57"/>
                    <a:pt x="3428" y="53"/>
                    <a:pt x="3455" y="50"/>
                  </a:cubicBezTo>
                  <a:cubicBezTo>
                    <a:pt x="3509" y="45"/>
                    <a:pt x="3563" y="48"/>
                    <a:pt x="3617" y="55"/>
                  </a:cubicBezTo>
                  <a:cubicBezTo>
                    <a:pt x="3671" y="63"/>
                    <a:pt x="3724" y="75"/>
                    <a:pt x="3776" y="88"/>
                  </a:cubicBezTo>
                  <a:cubicBezTo>
                    <a:pt x="3829" y="102"/>
                    <a:pt x="3880" y="120"/>
                    <a:pt x="3929" y="143"/>
                  </a:cubicBezTo>
                  <a:cubicBezTo>
                    <a:pt x="3941" y="149"/>
                    <a:pt x="3953" y="155"/>
                    <a:pt x="3965" y="161"/>
                  </a:cubicBezTo>
                  <a:cubicBezTo>
                    <a:pt x="4001" y="180"/>
                    <a:pt x="4001" y="180"/>
                    <a:pt x="4001" y="180"/>
                  </a:cubicBezTo>
                  <a:cubicBezTo>
                    <a:pt x="4025" y="193"/>
                    <a:pt x="4049" y="205"/>
                    <a:pt x="4073" y="217"/>
                  </a:cubicBezTo>
                  <a:cubicBezTo>
                    <a:pt x="4098" y="230"/>
                    <a:pt x="4122" y="242"/>
                    <a:pt x="4146" y="253"/>
                  </a:cubicBezTo>
                  <a:cubicBezTo>
                    <a:pt x="4171" y="265"/>
                    <a:pt x="4196" y="276"/>
                    <a:pt x="4221" y="286"/>
                  </a:cubicBezTo>
                  <a:cubicBezTo>
                    <a:pt x="4270" y="307"/>
                    <a:pt x="4321" y="326"/>
                    <a:pt x="4373" y="343"/>
                  </a:cubicBezTo>
                  <a:cubicBezTo>
                    <a:pt x="4424" y="359"/>
                    <a:pt x="4477" y="372"/>
                    <a:pt x="4530" y="382"/>
                  </a:cubicBezTo>
                  <a:cubicBezTo>
                    <a:pt x="4637" y="401"/>
                    <a:pt x="4746" y="407"/>
                    <a:pt x="4854" y="390"/>
                  </a:cubicBezTo>
                  <a:cubicBezTo>
                    <a:pt x="4746" y="407"/>
                    <a:pt x="4637" y="402"/>
                    <a:pt x="4530" y="383"/>
                  </a:cubicBezTo>
                  <a:cubicBezTo>
                    <a:pt x="4477" y="373"/>
                    <a:pt x="4424" y="360"/>
                    <a:pt x="4372" y="344"/>
                  </a:cubicBezTo>
                  <a:cubicBezTo>
                    <a:pt x="4321" y="328"/>
                    <a:pt x="4270" y="309"/>
                    <a:pt x="4220" y="288"/>
                  </a:cubicBezTo>
                  <a:cubicBezTo>
                    <a:pt x="4195" y="277"/>
                    <a:pt x="4170" y="267"/>
                    <a:pt x="4145" y="255"/>
                  </a:cubicBezTo>
                  <a:cubicBezTo>
                    <a:pt x="4121" y="244"/>
                    <a:pt x="4097" y="232"/>
                    <a:pt x="4072" y="219"/>
                  </a:cubicBezTo>
                  <a:cubicBezTo>
                    <a:pt x="4048" y="207"/>
                    <a:pt x="4024" y="195"/>
                    <a:pt x="4000" y="182"/>
                  </a:cubicBezTo>
                  <a:cubicBezTo>
                    <a:pt x="3964" y="163"/>
                    <a:pt x="3964" y="163"/>
                    <a:pt x="3964" y="163"/>
                  </a:cubicBezTo>
                  <a:cubicBezTo>
                    <a:pt x="3952" y="157"/>
                    <a:pt x="3940" y="151"/>
                    <a:pt x="3928" y="145"/>
                  </a:cubicBezTo>
                  <a:cubicBezTo>
                    <a:pt x="3879" y="122"/>
                    <a:pt x="3828" y="104"/>
                    <a:pt x="3775" y="91"/>
                  </a:cubicBezTo>
                  <a:cubicBezTo>
                    <a:pt x="3723" y="77"/>
                    <a:pt x="3670" y="65"/>
                    <a:pt x="3617" y="58"/>
                  </a:cubicBezTo>
                  <a:cubicBezTo>
                    <a:pt x="3563" y="50"/>
                    <a:pt x="3509" y="48"/>
                    <a:pt x="3455" y="53"/>
                  </a:cubicBezTo>
                  <a:cubicBezTo>
                    <a:pt x="3428" y="56"/>
                    <a:pt x="3401" y="60"/>
                    <a:pt x="3375" y="67"/>
                  </a:cubicBezTo>
                  <a:cubicBezTo>
                    <a:pt x="3349" y="74"/>
                    <a:pt x="3324" y="83"/>
                    <a:pt x="3299" y="94"/>
                  </a:cubicBezTo>
                  <a:cubicBezTo>
                    <a:pt x="3250" y="116"/>
                    <a:pt x="3203" y="145"/>
                    <a:pt x="3158" y="173"/>
                  </a:cubicBezTo>
                  <a:cubicBezTo>
                    <a:pt x="3135" y="188"/>
                    <a:pt x="3112" y="202"/>
                    <a:pt x="3089" y="216"/>
                  </a:cubicBezTo>
                  <a:cubicBezTo>
                    <a:pt x="3065" y="230"/>
                    <a:pt x="3042" y="244"/>
                    <a:pt x="3018" y="256"/>
                  </a:cubicBezTo>
                  <a:cubicBezTo>
                    <a:pt x="2970" y="282"/>
                    <a:pt x="2922" y="307"/>
                    <a:pt x="2871" y="327"/>
                  </a:cubicBezTo>
                  <a:cubicBezTo>
                    <a:pt x="2821" y="347"/>
                    <a:pt x="2769" y="364"/>
                    <a:pt x="2716" y="373"/>
                  </a:cubicBezTo>
                  <a:cubicBezTo>
                    <a:pt x="2702" y="376"/>
                    <a:pt x="2689" y="378"/>
                    <a:pt x="2675" y="379"/>
                  </a:cubicBezTo>
                  <a:cubicBezTo>
                    <a:pt x="2668" y="380"/>
                    <a:pt x="2662" y="381"/>
                    <a:pt x="2655" y="381"/>
                  </a:cubicBezTo>
                  <a:cubicBezTo>
                    <a:pt x="2635" y="383"/>
                    <a:pt x="2635" y="383"/>
                    <a:pt x="2635" y="383"/>
                  </a:cubicBezTo>
                  <a:cubicBezTo>
                    <a:pt x="2624" y="383"/>
                    <a:pt x="2624" y="383"/>
                    <a:pt x="2624" y="383"/>
                  </a:cubicBezTo>
                  <a:cubicBezTo>
                    <a:pt x="2614" y="383"/>
                    <a:pt x="2614" y="383"/>
                    <a:pt x="2614" y="383"/>
                  </a:cubicBezTo>
                  <a:cubicBezTo>
                    <a:pt x="2594" y="384"/>
                    <a:pt x="2594" y="384"/>
                    <a:pt x="2594" y="384"/>
                  </a:cubicBezTo>
                  <a:cubicBezTo>
                    <a:pt x="2587" y="383"/>
                    <a:pt x="2580" y="383"/>
                    <a:pt x="2574" y="383"/>
                  </a:cubicBezTo>
                  <a:cubicBezTo>
                    <a:pt x="2567" y="382"/>
                    <a:pt x="2560" y="382"/>
                    <a:pt x="2553" y="381"/>
                  </a:cubicBezTo>
                  <a:cubicBezTo>
                    <a:pt x="2533" y="380"/>
                    <a:pt x="2533" y="380"/>
                    <a:pt x="2533" y="380"/>
                  </a:cubicBezTo>
                  <a:cubicBezTo>
                    <a:pt x="2526" y="379"/>
                    <a:pt x="2519" y="378"/>
                    <a:pt x="2513" y="377"/>
                  </a:cubicBezTo>
                  <a:cubicBezTo>
                    <a:pt x="2499" y="375"/>
                    <a:pt x="2486" y="372"/>
                    <a:pt x="2473" y="370"/>
                  </a:cubicBezTo>
                  <a:cubicBezTo>
                    <a:pt x="2446" y="363"/>
                    <a:pt x="2420" y="356"/>
                    <a:pt x="2395" y="346"/>
                  </a:cubicBezTo>
                  <a:cubicBezTo>
                    <a:pt x="2344" y="327"/>
                    <a:pt x="2297" y="298"/>
                    <a:pt x="2255" y="264"/>
                  </a:cubicBezTo>
                  <a:cubicBezTo>
                    <a:pt x="2213" y="229"/>
                    <a:pt x="2174" y="191"/>
                    <a:pt x="2135" y="153"/>
                  </a:cubicBezTo>
                  <a:cubicBezTo>
                    <a:pt x="2116" y="134"/>
                    <a:pt x="2097" y="115"/>
                    <a:pt x="2077" y="97"/>
                  </a:cubicBezTo>
                  <a:cubicBezTo>
                    <a:pt x="2058" y="78"/>
                    <a:pt x="2038" y="60"/>
                    <a:pt x="2015" y="45"/>
                  </a:cubicBezTo>
                  <a:cubicBezTo>
                    <a:pt x="2004" y="37"/>
                    <a:pt x="1993" y="30"/>
                    <a:pt x="1981" y="24"/>
                  </a:cubicBezTo>
                  <a:cubicBezTo>
                    <a:pt x="1968" y="19"/>
                    <a:pt x="1956" y="14"/>
                    <a:pt x="1943" y="11"/>
                  </a:cubicBezTo>
                  <a:cubicBezTo>
                    <a:pt x="1917" y="5"/>
                    <a:pt x="1889" y="3"/>
                    <a:pt x="1862" y="5"/>
                  </a:cubicBezTo>
                  <a:cubicBezTo>
                    <a:pt x="1836" y="6"/>
                    <a:pt x="1809" y="11"/>
                    <a:pt x="1783" y="19"/>
                  </a:cubicBezTo>
                  <a:cubicBezTo>
                    <a:pt x="1757" y="25"/>
                    <a:pt x="1731" y="34"/>
                    <a:pt x="1706" y="44"/>
                  </a:cubicBezTo>
                  <a:cubicBezTo>
                    <a:pt x="1656" y="65"/>
                    <a:pt x="1608" y="91"/>
                    <a:pt x="1562" y="118"/>
                  </a:cubicBezTo>
                  <a:cubicBezTo>
                    <a:pt x="1492" y="159"/>
                    <a:pt x="1492" y="159"/>
                    <a:pt x="1492" y="159"/>
                  </a:cubicBezTo>
                  <a:cubicBezTo>
                    <a:pt x="1468" y="173"/>
                    <a:pt x="1445" y="187"/>
                    <a:pt x="1421" y="199"/>
                  </a:cubicBezTo>
                  <a:cubicBezTo>
                    <a:pt x="1373" y="224"/>
                    <a:pt x="1324" y="247"/>
                    <a:pt x="1273" y="268"/>
                  </a:cubicBezTo>
                  <a:cubicBezTo>
                    <a:pt x="1173" y="308"/>
                    <a:pt x="1070" y="341"/>
                    <a:pt x="965" y="370"/>
                  </a:cubicBezTo>
                  <a:cubicBezTo>
                    <a:pt x="860" y="398"/>
                    <a:pt x="755" y="421"/>
                    <a:pt x="648" y="439"/>
                  </a:cubicBezTo>
                  <a:cubicBezTo>
                    <a:pt x="434" y="474"/>
                    <a:pt x="216" y="488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17A9B1B-EFA7-4A10-B959-78E6B30438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2689225"/>
              <a:ext cx="12122150" cy="1084263"/>
            </a:xfrm>
            <a:custGeom>
              <a:avLst/>
              <a:gdLst>
                <a:gd name="T0" fmla="*/ 322 w 4853"/>
                <a:gd name="T1" fmla="*/ 425 h 433"/>
                <a:gd name="T2" fmla="*/ 959 w 4853"/>
                <a:gd name="T3" fmla="*/ 328 h 433"/>
                <a:gd name="T4" fmla="*/ 998 w 4853"/>
                <a:gd name="T5" fmla="*/ 319 h 433"/>
                <a:gd name="T6" fmla="*/ 1115 w 4853"/>
                <a:gd name="T7" fmla="*/ 288 h 433"/>
                <a:gd name="T8" fmla="*/ 1418 w 4853"/>
                <a:gd name="T9" fmla="*/ 180 h 433"/>
                <a:gd name="T10" fmla="*/ 1712 w 4853"/>
                <a:gd name="T11" fmla="*/ 48 h 433"/>
                <a:gd name="T12" fmla="*/ 1872 w 4853"/>
                <a:gd name="T13" fmla="*/ 23 h 433"/>
                <a:gd name="T14" fmla="*/ 1951 w 4853"/>
                <a:gd name="T15" fmla="*/ 39 h 433"/>
                <a:gd name="T16" fmla="*/ 2021 w 4853"/>
                <a:gd name="T17" fmla="*/ 80 h 433"/>
                <a:gd name="T18" fmla="*/ 2145 w 4853"/>
                <a:gd name="T19" fmla="*/ 182 h 433"/>
                <a:gd name="T20" fmla="*/ 2284 w 4853"/>
                <a:gd name="T21" fmla="*/ 283 h 433"/>
                <a:gd name="T22" fmla="*/ 2310 w 4853"/>
                <a:gd name="T23" fmla="*/ 297 h 433"/>
                <a:gd name="T24" fmla="*/ 2338 w 4853"/>
                <a:gd name="T25" fmla="*/ 309 h 433"/>
                <a:gd name="T26" fmla="*/ 2366 w 4853"/>
                <a:gd name="T27" fmla="*/ 320 h 433"/>
                <a:gd name="T28" fmla="*/ 2404 w 4853"/>
                <a:gd name="T29" fmla="*/ 331 h 433"/>
                <a:gd name="T30" fmla="*/ 2583 w 4853"/>
                <a:gd name="T31" fmla="*/ 351 h 433"/>
                <a:gd name="T32" fmla="*/ 2624 w 4853"/>
                <a:gd name="T33" fmla="*/ 348 h 433"/>
                <a:gd name="T34" fmla="*/ 2644 w 4853"/>
                <a:gd name="T35" fmla="*/ 346 h 433"/>
                <a:gd name="T36" fmla="*/ 2683 w 4853"/>
                <a:gd name="T37" fmla="*/ 339 h 433"/>
                <a:gd name="T38" fmla="*/ 2722 w 4853"/>
                <a:gd name="T39" fmla="*/ 330 h 433"/>
                <a:gd name="T40" fmla="*/ 2892 w 4853"/>
                <a:gd name="T41" fmla="*/ 267 h 433"/>
                <a:gd name="T42" fmla="*/ 3172 w 4853"/>
                <a:gd name="T43" fmla="*/ 107 h 433"/>
                <a:gd name="T44" fmla="*/ 3474 w 4853"/>
                <a:gd name="T45" fmla="*/ 3 h 433"/>
                <a:gd name="T46" fmla="*/ 3793 w 4853"/>
                <a:gd name="T47" fmla="*/ 46 h 433"/>
                <a:gd name="T48" fmla="*/ 4083 w 4853"/>
                <a:gd name="T49" fmla="*/ 185 h 433"/>
                <a:gd name="T50" fmla="*/ 4227 w 4853"/>
                <a:gd name="T51" fmla="*/ 257 h 433"/>
                <a:gd name="T52" fmla="*/ 4532 w 4853"/>
                <a:gd name="T53" fmla="*/ 359 h 433"/>
                <a:gd name="T54" fmla="*/ 4532 w 4853"/>
                <a:gd name="T55" fmla="*/ 360 h 433"/>
                <a:gd name="T56" fmla="*/ 4226 w 4853"/>
                <a:gd name="T57" fmla="*/ 259 h 433"/>
                <a:gd name="T58" fmla="*/ 4082 w 4853"/>
                <a:gd name="T59" fmla="*/ 187 h 433"/>
                <a:gd name="T60" fmla="*/ 3792 w 4853"/>
                <a:gd name="T61" fmla="*/ 48 h 433"/>
                <a:gd name="T62" fmla="*/ 3474 w 4853"/>
                <a:gd name="T63" fmla="*/ 6 h 433"/>
                <a:gd name="T64" fmla="*/ 3173 w 4853"/>
                <a:gd name="T65" fmla="*/ 110 h 433"/>
                <a:gd name="T66" fmla="*/ 2893 w 4853"/>
                <a:gd name="T67" fmla="*/ 270 h 433"/>
                <a:gd name="T68" fmla="*/ 2723 w 4853"/>
                <a:gd name="T69" fmla="*/ 334 h 433"/>
                <a:gd name="T70" fmla="*/ 2684 w 4853"/>
                <a:gd name="T71" fmla="*/ 343 h 433"/>
                <a:gd name="T72" fmla="*/ 2644 w 4853"/>
                <a:gd name="T73" fmla="*/ 349 h 433"/>
                <a:gd name="T74" fmla="*/ 2624 w 4853"/>
                <a:gd name="T75" fmla="*/ 352 h 433"/>
                <a:gd name="T76" fmla="*/ 2584 w 4853"/>
                <a:gd name="T77" fmla="*/ 355 h 433"/>
                <a:gd name="T78" fmla="*/ 2403 w 4853"/>
                <a:gd name="T79" fmla="*/ 335 h 433"/>
                <a:gd name="T80" fmla="*/ 2365 w 4853"/>
                <a:gd name="T81" fmla="*/ 323 h 433"/>
                <a:gd name="T82" fmla="*/ 2336 w 4853"/>
                <a:gd name="T83" fmla="*/ 313 h 433"/>
                <a:gd name="T84" fmla="*/ 2309 w 4853"/>
                <a:gd name="T85" fmla="*/ 300 h 433"/>
                <a:gd name="T86" fmla="*/ 2282 w 4853"/>
                <a:gd name="T87" fmla="*/ 286 h 433"/>
                <a:gd name="T88" fmla="*/ 2143 w 4853"/>
                <a:gd name="T89" fmla="*/ 185 h 433"/>
                <a:gd name="T90" fmla="*/ 2019 w 4853"/>
                <a:gd name="T91" fmla="*/ 83 h 433"/>
                <a:gd name="T92" fmla="*/ 1949 w 4853"/>
                <a:gd name="T93" fmla="*/ 43 h 433"/>
                <a:gd name="T94" fmla="*/ 1871 w 4853"/>
                <a:gd name="T95" fmla="*/ 26 h 433"/>
                <a:gd name="T96" fmla="*/ 1713 w 4853"/>
                <a:gd name="T97" fmla="*/ 51 h 433"/>
                <a:gd name="T98" fmla="*/ 1420 w 4853"/>
                <a:gd name="T99" fmla="*/ 183 h 433"/>
                <a:gd name="T100" fmla="*/ 1116 w 4853"/>
                <a:gd name="T101" fmla="*/ 290 h 433"/>
                <a:gd name="T102" fmla="*/ 999 w 4853"/>
                <a:gd name="T103" fmla="*/ 321 h 433"/>
                <a:gd name="T104" fmla="*/ 959 w 4853"/>
                <a:gd name="T105" fmla="*/ 330 h 433"/>
                <a:gd name="T106" fmla="*/ 322 w 4853"/>
                <a:gd name="T107" fmla="*/ 42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3" h="433">
                  <a:moveTo>
                    <a:pt x="0" y="427"/>
                  </a:moveTo>
                  <a:cubicBezTo>
                    <a:pt x="107" y="432"/>
                    <a:pt x="215" y="431"/>
                    <a:pt x="322" y="425"/>
                  </a:cubicBezTo>
                  <a:cubicBezTo>
                    <a:pt x="429" y="418"/>
                    <a:pt x="536" y="406"/>
                    <a:pt x="643" y="390"/>
                  </a:cubicBezTo>
                  <a:cubicBezTo>
                    <a:pt x="749" y="374"/>
                    <a:pt x="854" y="353"/>
                    <a:pt x="959" y="328"/>
                  </a:cubicBezTo>
                  <a:cubicBezTo>
                    <a:pt x="979" y="324"/>
                    <a:pt x="979" y="324"/>
                    <a:pt x="979" y="324"/>
                  </a:cubicBezTo>
                  <a:cubicBezTo>
                    <a:pt x="998" y="319"/>
                    <a:pt x="998" y="319"/>
                    <a:pt x="998" y="319"/>
                  </a:cubicBezTo>
                  <a:cubicBezTo>
                    <a:pt x="1037" y="309"/>
                    <a:pt x="1037" y="309"/>
                    <a:pt x="1037" y="309"/>
                  </a:cubicBezTo>
                  <a:cubicBezTo>
                    <a:pt x="1063" y="302"/>
                    <a:pt x="1089" y="295"/>
                    <a:pt x="1115" y="288"/>
                  </a:cubicBezTo>
                  <a:cubicBezTo>
                    <a:pt x="1167" y="273"/>
                    <a:pt x="1218" y="258"/>
                    <a:pt x="1269" y="240"/>
                  </a:cubicBezTo>
                  <a:cubicBezTo>
                    <a:pt x="1320" y="222"/>
                    <a:pt x="1370" y="203"/>
                    <a:pt x="1418" y="180"/>
                  </a:cubicBezTo>
                  <a:cubicBezTo>
                    <a:pt x="1467" y="157"/>
                    <a:pt x="1515" y="133"/>
                    <a:pt x="1563" y="109"/>
                  </a:cubicBezTo>
                  <a:cubicBezTo>
                    <a:pt x="1611" y="85"/>
                    <a:pt x="1661" y="64"/>
                    <a:pt x="1712" y="48"/>
                  </a:cubicBezTo>
                  <a:cubicBezTo>
                    <a:pt x="1738" y="40"/>
                    <a:pt x="1764" y="33"/>
                    <a:pt x="1791" y="28"/>
                  </a:cubicBezTo>
                  <a:cubicBezTo>
                    <a:pt x="1817" y="24"/>
                    <a:pt x="1845" y="22"/>
                    <a:pt x="1872" y="23"/>
                  </a:cubicBezTo>
                  <a:cubicBezTo>
                    <a:pt x="1885" y="24"/>
                    <a:pt x="1899" y="25"/>
                    <a:pt x="1912" y="28"/>
                  </a:cubicBezTo>
                  <a:cubicBezTo>
                    <a:pt x="1925" y="31"/>
                    <a:pt x="1938" y="34"/>
                    <a:pt x="1951" y="39"/>
                  </a:cubicBezTo>
                  <a:cubicBezTo>
                    <a:pt x="1963" y="44"/>
                    <a:pt x="1976" y="50"/>
                    <a:pt x="1987" y="57"/>
                  </a:cubicBezTo>
                  <a:cubicBezTo>
                    <a:pt x="1999" y="64"/>
                    <a:pt x="2010" y="72"/>
                    <a:pt x="2021" y="80"/>
                  </a:cubicBezTo>
                  <a:cubicBezTo>
                    <a:pt x="2043" y="96"/>
                    <a:pt x="2063" y="113"/>
                    <a:pt x="2084" y="131"/>
                  </a:cubicBezTo>
                  <a:cubicBezTo>
                    <a:pt x="2104" y="148"/>
                    <a:pt x="2125" y="165"/>
                    <a:pt x="2145" y="182"/>
                  </a:cubicBezTo>
                  <a:cubicBezTo>
                    <a:pt x="2187" y="217"/>
                    <a:pt x="2229" y="250"/>
                    <a:pt x="2275" y="277"/>
                  </a:cubicBezTo>
                  <a:cubicBezTo>
                    <a:pt x="2284" y="283"/>
                    <a:pt x="2284" y="283"/>
                    <a:pt x="2284" y="283"/>
                  </a:cubicBezTo>
                  <a:cubicBezTo>
                    <a:pt x="2287" y="284"/>
                    <a:pt x="2289" y="286"/>
                    <a:pt x="2292" y="288"/>
                  </a:cubicBezTo>
                  <a:cubicBezTo>
                    <a:pt x="2310" y="297"/>
                    <a:pt x="2310" y="297"/>
                    <a:pt x="2310" y="297"/>
                  </a:cubicBezTo>
                  <a:cubicBezTo>
                    <a:pt x="2316" y="300"/>
                    <a:pt x="2322" y="302"/>
                    <a:pt x="2329" y="305"/>
                  </a:cubicBezTo>
                  <a:cubicBezTo>
                    <a:pt x="2338" y="309"/>
                    <a:pt x="2338" y="309"/>
                    <a:pt x="2338" y="309"/>
                  </a:cubicBezTo>
                  <a:cubicBezTo>
                    <a:pt x="2341" y="310"/>
                    <a:pt x="2344" y="311"/>
                    <a:pt x="2347" y="313"/>
                  </a:cubicBezTo>
                  <a:cubicBezTo>
                    <a:pt x="2366" y="320"/>
                    <a:pt x="2366" y="320"/>
                    <a:pt x="2366" y="320"/>
                  </a:cubicBezTo>
                  <a:cubicBezTo>
                    <a:pt x="2385" y="326"/>
                    <a:pt x="2385" y="326"/>
                    <a:pt x="2385" y="326"/>
                  </a:cubicBezTo>
                  <a:cubicBezTo>
                    <a:pt x="2391" y="328"/>
                    <a:pt x="2398" y="330"/>
                    <a:pt x="2404" y="331"/>
                  </a:cubicBezTo>
                  <a:cubicBezTo>
                    <a:pt x="2411" y="333"/>
                    <a:pt x="2417" y="335"/>
                    <a:pt x="2424" y="336"/>
                  </a:cubicBezTo>
                  <a:cubicBezTo>
                    <a:pt x="2476" y="348"/>
                    <a:pt x="2530" y="353"/>
                    <a:pt x="2583" y="351"/>
                  </a:cubicBezTo>
                  <a:cubicBezTo>
                    <a:pt x="2590" y="350"/>
                    <a:pt x="2597" y="350"/>
                    <a:pt x="2604" y="350"/>
                  </a:cubicBezTo>
                  <a:cubicBezTo>
                    <a:pt x="2624" y="348"/>
                    <a:pt x="2624" y="348"/>
                    <a:pt x="2624" y="348"/>
                  </a:cubicBezTo>
                  <a:cubicBezTo>
                    <a:pt x="2634" y="347"/>
                    <a:pt x="2634" y="347"/>
                    <a:pt x="2634" y="347"/>
                  </a:cubicBezTo>
                  <a:cubicBezTo>
                    <a:pt x="2644" y="346"/>
                    <a:pt x="2644" y="346"/>
                    <a:pt x="2644" y="346"/>
                  </a:cubicBezTo>
                  <a:cubicBezTo>
                    <a:pt x="2663" y="343"/>
                    <a:pt x="2663" y="343"/>
                    <a:pt x="2663" y="343"/>
                  </a:cubicBezTo>
                  <a:cubicBezTo>
                    <a:pt x="2670" y="342"/>
                    <a:pt x="2677" y="340"/>
                    <a:pt x="2683" y="339"/>
                  </a:cubicBezTo>
                  <a:cubicBezTo>
                    <a:pt x="2690" y="338"/>
                    <a:pt x="2696" y="337"/>
                    <a:pt x="2703" y="335"/>
                  </a:cubicBezTo>
                  <a:cubicBezTo>
                    <a:pt x="2722" y="330"/>
                    <a:pt x="2722" y="330"/>
                    <a:pt x="2722" y="330"/>
                  </a:cubicBezTo>
                  <a:cubicBezTo>
                    <a:pt x="2729" y="329"/>
                    <a:pt x="2735" y="327"/>
                    <a:pt x="2742" y="325"/>
                  </a:cubicBezTo>
                  <a:cubicBezTo>
                    <a:pt x="2793" y="310"/>
                    <a:pt x="2843" y="290"/>
                    <a:pt x="2892" y="267"/>
                  </a:cubicBezTo>
                  <a:cubicBezTo>
                    <a:pt x="2940" y="244"/>
                    <a:pt x="2987" y="218"/>
                    <a:pt x="3034" y="191"/>
                  </a:cubicBezTo>
                  <a:cubicBezTo>
                    <a:pt x="3081" y="164"/>
                    <a:pt x="3126" y="135"/>
                    <a:pt x="3172" y="107"/>
                  </a:cubicBezTo>
                  <a:cubicBezTo>
                    <a:pt x="3218" y="80"/>
                    <a:pt x="3265" y="54"/>
                    <a:pt x="3316" y="35"/>
                  </a:cubicBezTo>
                  <a:cubicBezTo>
                    <a:pt x="3367" y="16"/>
                    <a:pt x="3420" y="6"/>
                    <a:pt x="3474" y="3"/>
                  </a:cubicBezTo>
                  <a:cubicBezTo>
                    <a:pt x="3528" y="0"/>
                    <a:pt x="3582" y="4"/>
                    <a:pt x="3635" y="12"/>
                  </a:cubicBezTo>
                  <a:cubicBezTo>
                    <a:pt x="3688" y="20"/>
                    <a:pt x="3741" y="31"/>
                    <a:pt x="3793" y="46"/>
                  </a:cubicBezTo>
                  <a:cubicBezTo>
                    <a:pt x="3844" y="61"/>
                    <a:pt x="3895" y="80"/>
                    <a:pt x="3942" y="106"/>
                  </a:cubicBezTo>
                  <a:cubicBezTo>
                    <a:pt x="3989" y="132"/>
                    <a:pt x="4036" y="159"/>
                    <a:pt x="4083" y="185"/>
                  </a:cubicBezTo>
                  <a:cubicBezTo>
                    <a:pt x="4107" y="198"/>
                    <a:pt x="4130" y="210"/>
                    <a:pt x="4154" y="222"/>
                  </a:cubicBezTo>
                  <a:cubicBezTo>
                    <a:pt x="4178" y="234"/>
                    <a:pt x="4203" y="246"/>
                    <a:pt x="4227" y="257"/>
                  </a:cubicBezTo>
                  <a:cubicBezTo>
                    <a:pt x="4276" y="279"/>
                    <a:pt x="4326" y="300"/>
                    <a:pt x="4376" y="317"/>
                  </a:cubicBezTo>
                  <a:cubicBezTo>
                    <a:pt x="4427" y="334"/>
                    <a:pt x="4479" y="348"/>
                    <a:pt x="4532" y="359"/>
                  </a:cubicBezTo>
                  <a:cubicBezTo>
                    <a:pt x="4637" y="379"/>
                    <a:pt x="4746" y="385"/>
                    <a:pt x="4853" y="368"/>
                  </a:cubicBezTo>
                  <a:cubicBezTo>
                    <a:pt x="4747" y="385"/>
                    <a:pt x="4637" y="380"/>
                    <a:pt x="4532" y="360"/>
                  </a:cubicBezTo>
                  <a:cubicBezTo>
                    <a:pt x="4479" y="349"/>
                    <a:pt x="4427" y="336"/>
                    <a:pt x="4376" y="318"/>
                  </a:cubicBezTo>
                  <a:cubicBezTo>
                    <a:pt x="4325" y="301"/>
                    <a:pt x="4275" y="281"/>
                    <a:pt x="4226" y="259"/>
                  </a:cubicBezTo>
                  <a:cubicBezTo>
                    <a:pt x="4202" y="248"/>
                    <a:pt x="4177" y="236"/>
                    <a:pt x="4153" y="224"/>
                  </a:cubicBezTo>
                  <a:cubicBezTo>
                    <a:pt x="4129" y="212"/>
                    <a:pt x="4105" y="200"/>
                    <a:pt x="4082" y="187"/>
                  </a:cubicBezTo>
                  <a:cubicBezTo>
                    <a:pt x="4035" y="161"/>
                    <a:pt x="3988" y="134"/>
                    <a:pt x="3941" y="108"/>
                  </a:cubicBezTo>
                  <a:cubicBezTo>
                    <a:pt x="3894" y="83"/>
                    <a:pt x="3843" y="63"/>
                    <a:pt x="3792" y="48"/>
                  </a:cubicBezTo>
                  <a:cubicBezTo>
                    <a:pt x="3740" y="34"/>
                    <a:pt x="3688" y="22"/>
                    <a:pt x="3634" y="14"/>
                  </a:cubicBezTo>
                  <a:cubicBezTo>
                    <a:pt x="3581" y="7"/>
                    <a:pt x="3528" y="3"/>
                    <a:pt x="3474" y="6"/>
                  </a:cubicBezTo>
                  <a:cubicBezTo>
                    <a:pt x="3420" y="9"/>
                    <a:pt x="3367" y="19"/>
                    <a:pt x="3317" y="38"/>
                  </a:cubicBezTo>
                  <a:cubicBezTo>
                    <a:pt x="3267" y="57"/>
                    <a:pt x="3219" y="82"/>
                    <a:pt x="3173" y="110"/>
                  </a:cubicBezTo>
                  <a:cubicBezTo>
                    <a:pt x="3127" y="138"/>
                    <a:pt x="3082" y="167"/>
                    <a:pt x="3036" y="194"/>
                  </a:cubicBezTo>
                  <a:cubicBezTo>
                    <a:pt x="2989" y="221"/>
                    <a:pt x="2942" y="247"/>
                    <a:pt x="2893" y="270"/>
                  </a:cubicBezTo>
                  <a:cubicBezTo>
                    <a:pt x="2845" y="293"/>
                    <a:pt x="2795" y="313"/>
                    <a:pt x="2743" y="329"/>
                  </a:cubicBezTo>
                  <a:cubicBezTo>
                    <a:pt x="2736" y="330"/>
                    <a:pt x="2730" y="332"/>
                    <a:pt x="2723" y="334"/>
                  </a:cubicBezTo>
                  <a:cubicBezTo>
                    <a:pt x="2704" y="339"/>
                    <a:pt x="2704" y="339"/>
                    <a:pt x="2704" y="339"/>
                  </a:cubicBezTo>
                  <a:cubicBezTo>
                    <a:pt x="2697" y="340"/>
                    <a:pt x="2691" y="342"/>
                    <a:pt x="2684" y="343"/>
                  </a:cubicBezTo>
                  <a:cubicBezTo>
                    <a:pt x="2677" y="344"/>
                    <a:pt x="2671" y="345"/>
                    <a:pt x="2664" y="347"/>
                  </a:cubicBezTo>
                  <a:cubicBezTo>
                    <a:pt x="2644" y="349"/>
                    <a:pt x="2644" y="349"/>
                    <a:pt x="2644" y="349"/>
                  </a:cubicBezTo>
                  <a:cubicBezTo>
                    <a:pt x="2634" y="351"/>
                    <a:pt x="2634" y="351"/>
                    <a:pt x="2634" y="351"/>
                  </a:cubicBezTo>
                  <a:cubicBezTo>
                    <a:pt x="2624" y="352"/>
                    <a:pt x="2624" y="352"/>
                    <a:pt x="2624" y="352"/>
                  </a:cubicBezTo>
                  <a:cubicBezTo>
                    <a:pt x="2604" y="354"/>
                    <a:pt x="2604" y="354"/>
                    <a:pt x="2604" y="354"/>
                  </a:cubicBezTo>
                  <a:cubicBezTo>
                    <a:pt x="2597" y="354"/>
                    <a:pt x="2590" y="354"/>
                    <a:pt x="2584" y="355"/>
                  </a:cubicBezTo>
                  <a:cubicBezTo>
                    <a:pt x="2530" y="357"/>
                    <a:pt x="2476" y="352"/>
                    <a:pt x="2423" y="340"/>
                  </a:cubicBezTo>
                  <a:cubicBezTo>
                    <a:pt x="2416" y="339"/>
                    <a:pt x="2410" y="337"/>
                    <a:pt x="2403" y="335"/>
                  </a:cubicBezTo>
                  <a:cubicBezTo>
                    <a:pt x="2397" y="333"/>
                    <a:pt x="2390" y="332"/>
                    <a:pt x="2384" y="330"/>
                  </a:cubicBezTo>
                  <a:cubicBezTo>
                    <a:pt x="2365" y="323"/>
                    <a:pt x="2365" y="323"/>
                    <a:pt x="2365" y="323"/>
                  </a:cubicBezTo>
                  <a:cubicBezTo>
                    <a:pt x="2346" y="316"/>
                    <a:pt x="2346" y="316"/>
                    <a:pt x="2346" y="316"/>
                  </a:cubicBezTo>
                  <a:cubicBezTo>
                    <a:pt x="2342" y="315"/>
                    <a:pt x="2339" y="314"/>
                    <a:pt x="2336" y="313"/>
                  </a:cubicBezTo>
                  <a:cubicBezTo>
                    <a:pt x="2327" y="309"/>
                    <a:pt x="2327" y="309"/>
                    <a:pt x="2327" y="309"/>
                  </a:cubicBezTo>
                  <a:cubicBezTo>
                    <a:pt x="2321" y="306"/>
                    <a:pt x="2315" y="303"/>
                    <a:pt x="2309" y="300"/>
                  </a:cubicBezTo>
                  <a:cubicBezTo>
                    <a:pt x="2291" y="291"/>
                    <a:pt x="2291" y="291"/>
                    <a:pt x="2291" y="291"/>
                  </a:cubicBezTo>
                  <a:cubicBezTo>
                    <a:pt x="2288" y="289"/>
                    <a:pt x="2285" y="288"/>
                    <a:pt x="2282" y="286"/>
                  </a:cubicBezTo>
                  <a:cubicBezTo>
                    <a:pt x="2273" y="281"/>
                    <a:pt x="2273" y="281"/>
                    <a:pt x="2273" y="281"/>
                  </a:cubicBezTo>
                  <a:cubicBezTo>
                    <a:pt x="2227" y="253"/>
                    <a:pt x="2184" y="219"/>
                    <a:pt x="2143" y="185"/>
                  </a:cubicBezTo>
                  <a:cubicBezTo>
                    <a:pt x="2122" y="168"/>
                    <a:pt x="2102" y="151"/>
                    <a:pt x="2081" y="133"/>
                  </a:cubicBezTo>
                  <a:cubicBezTo>
                    <a:pt x="2061" y="116"/>
                    <a:pt x="2040" y="99"/>
                    <a:pt x="2019" y="83"/>
                  </a:cubicBezTo>
                  <a:cubicBezTo>
                    <a:pt x="2008" y="75"/>
                    <a:pt x="1997" y="67"/>
                    <a:pt x="1985" y="60"/>
                  </a:cubicBezTo>
                  <a:cubicBezTo>
                    <a:pt x="1974" y="53"/>
                    <a:pt x="1962" y="47"/>
                    <a:pt x="1949" y="43"/>
                  </a:cubicBezTo>
                  <a:cubicBezTo>
                    <a:pt x="1937" y="38"/>
                    <a:pt x="1924" y="34"/>
                    <a:pt x="1911" y="31"/>
                  </a:cubicBezTo>
                  <a:cubicBezTo>
                    <a:pt x="1898" y="29"/>
                    <a:pt x="1885" y="27"/>
                    <a:pt x="1871" y="26"/>
                  </a:cubicBezTo>
                  <a:cubicBezTo>
                    <a:pt x="1845" y="25"/>
                    <a:pt x="1818" y="27"/>
                    <a:pt x="1791" y="32"/>
                  </a:cubicBezTo>
                  <a:cubicBezTo>
                    <a:pt x="1765" y="36"/>
                    <a:pt x="1739" y="43"/>
                    <a:pt x="1713" y="51"/>
                  </a:cubicBezTo>
                  <a:cubicBezTo>
                    <a:pt x="1662" y="67"/>
                    <a:pt x="1613" y="88"/>
                    <a:pt x="1564" y="112"/>
                  </a:cubicBezTo>
                  <a:cubicBezTo>
                    <a:pt x="1516" y="135"/>
                    <a:pt x="1468" y="159"/>
                    <a:pt x="1420" y="183"/>
                  </a:cubicBezTo>
                  <a:cubicBezTo>
                    <a:pt x="1371" y="205"/>
                    <a:pt x="1321" y="225"/>
                    <a:pt x="1270" y="242"/>
                  </a:cubicBezTo>
                  <a:cubicBezTo>
                    <a:pt x="1219" y="260"/>
                    <a:pt x="1167" y="276"/>
                    <a:pt x="1116" y="290"/>
                  </a:cubicBezTo>
                  <a:cubicBezTo>
                    <a:pt x="1090" y="297"/>
                    <a:pt x="1064" y="304"/>
                    <a:pt x="1038" y="311"/>
                  </a:cubicBezTo>
                  <a:cubicBezTo>
                    <a:pt x="999" y="321"/>
                    <a:pt x="999" y="321"/>
                    <a:pt x="999" y="321"/>
                  </a:cubicBezTo>
                  <a:cubicBezTo>
                    <a:pt x="979" y="326"/>
                    <a:pt x="979" y="326"/>
                    <a:pt x="979" y="326"/>
                  </a:cubicBezTo>
                  <a:cubicBezTo>
                    <a:pt x="959" y="330"/>
                    <a:pt x="959" y="330"/>
                    <a:pt x="959" y="330"/>
                  </a:cubicBezTo>
                  <a:cubicBezTo>
                    <a:pt x="855" y="355"/>
                    <a:pt x="749" y="376"/>
                    <a:pt x="643" y="392"/>
                  </a:cubicBezTo>
                  <a:cubicBezTo>
                    <a:pt x="536" y="408"/>
                    <a:pt x="429" y="419"/>
                    <a:pt x="322" y="426"/>
                  </a:cubicBezTo>
                  <a:cubicBezTo>
                    <a:pt x="215" y="432"/>
                    <a:pt x="107" y="433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0354D79B-D0BB-4C48-A057-FE6C4B7B0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4700" y="2667000"/>
              <a:ext cx="12122150" cy="1076325"/>
            </a:xfrm>
            <a:custGeom>
              <a:avLst/>
              <a:gdLst>
                <a:gd name="T0" fmla="*/ 321 w 4853"/>
                <a:gd name="T1" fmla="*/ 420 h 430"/>
                <a:gd name="T2" fmla="*/ 956 w 4853"/>
                <a:gd name="T3" fmla="*/ 335 h 430"/>
                <a:gd name="T4" fmla="*/ 1344 w 4853"/>
                <a:gd name="T5" fmla="*/ 238 h 430"/>
                <a:gd name="T6" fmla="*/ 1401 w 4853"/>
                <a:gd name="T7" fmla="*/ 219 h 430"/>
                <a:gd name="T8" fmla="*/ 1494 w 4853"/>
                <a:gd name="T9" fmla="*/ 182 h 430"/>
                <a:gd name="T10" fmla="*/ 1721 w 4853"/>
                <a:gd name="T11" fmla="*/ 103 h 430"/>
                <a:gd name="T12" fmla="*/ 1881 w 4853"/>
                <a:gd name="T13" fmla="*/ 94 h 430"/>
                <a:gd name="T14" fmla="*/ 1957 w 4853"/>
                <a:gd name="T15" fmla="*/ 119 h 430"/>
                <a:gd name="T16" fmla="*/ 2157 w 4853"/>
                <a:gd name="T17" fmla="*/ 253 h 430"/>
                <a:gd name="T18" fmla="*/ 2297 w 4853"/>
                <a:gd name="T19" fmla="*/ 329 h 430"/>
                <a:gd name="T20" fmla="*/ 2393 w 4853"/>
                <a:gd name="T21" fmla="*/ 357 h 430"/>
                <a:gd name="T22" fmla="*/ 2413 w 4853"/>
                <a:gd name="T23" fmla="*/ 360 h 430"/>
                <a:gd name="T24" fmla="*/ 2452 w 4853"/>
                <a:gd name="T25" fmla="*/ 365 h 430"/>
                <a:gd name="T26" fmla="*/ 2472 w 4853"/>
                <a:gd name="T27" fmla="*/ 367 h 430"/>
                <a:gd name="T28" fmla="*/ 2532 w 4853"/>
                <a:gd name="T29" fmla="*/ 368 h 430"/>
                <a:gd name="T30" fmla="*/ 2572 w 4853"/>
                <a:gd name="T31" fmla="*/ 366 h 430"/>
                <a:gd name="T32" fmla="*/ 2592 w 4853"/>
                <a:gd name="T33" fmla="*/ 364 h 430"/>
                <a:gd name="T34" fmla="*/ 2766 w 4853"/>
                <a:gd name="T35" fmla="*/ 320 h 430"/>
                <a:gd name="T36" fmla="*/ 2981 w 4853"/>
                <a:gd name="T37" fmla="*/ 214 h 430"/>
                <a:gd name="T38" fmla="*/ 3187 w 4853"/>
                <a:gd name="T39" fmla="*/ 91 h 430"/>
                <a:gd name="T40" fmla="*/ 3334 w 4853"/>
                <a:gd name="T41" fmla="*/ 26 h 430"/>
                <a:gd name="T42" fmla="*/ 3653 w 4853"/>
                <a:gd name="T43" fmla="*/ 13 h 430"/>
                <a:gd name="T44" fmla="*/ 3809 w 4853"/>
                <a:gd name="T45" fmla="*/ 49 h 430"/>
                <a:gd name="T46" fmla="*/ 4092 w 4853"/>
                <a:gd name="T47" fmla="*/ 198 h 430"/>
                <a:gd name="T48" fmla="*/ 4381 w 4853"/>
                <a:gd name="T49" fmla="*/ 337 h 430"/>
                <a:gd name="T50" fmla="*/ 4534 w 4853"/>
                <a:gd name="T51" fmla="*/ 381 h 430"/>
                <a:gd name="T52" fmla="*/ 4574 w 4853"/>
                <a:gd name="T53" fmla="*/ 388 h 430"/>
                <a:gd name="T54" fmla="*/ 4693 w 4853"/>
                <a:gd name="T55" fmla="*/ 401 h 430"/>
                <a:gd name="T56" fmla="*/ 4693 w 4853"/>
                <a:gd name="T57" fmla="*/ 401 h 430"/>
                <a:gd name="T58" fmla="*/ 4574 w 4853"/>
                <a:gd name="T59" fmla="*/ 389 h 430"/>
                <a:gd name="T60" fmla="*/ 4534 w 4853"/>
                <a:gd name="T61" fmla="*/ 382 h 430"/>
                <a:gd name="T62" fmla="*/ 4380 w 4853"/>
                <a:gd name="T63" fmla="*/ 338 h 430"/>
                <a:gd name="T64" fmla="*/ 4091 w 4853"/>
                <a:gd name="T65" fmla="*/ 200 h 430"/>
                <a:gd name="T66" fmla="*/ 3808 w 4853"/>
                <a:gd name="T67" fmla="*/ 52 h 430"/>
                <a:gd name="T68" fmla="*/ 3652 w 4853"/>
                <a:gd name="T69" fmla="*/ 16 h 430"/>
                <a:gd name="T70" fmla="*/ 3335 w 4853"/>
                <a:gd name="T71" fmla="*/ 29 h 430"/>
                <a:gd name="T72" fmla="*/ 3189 w 4853"/>
                <a:gd name="T73" fmla="*/ 94 h 430"/>
                <a:gd name="T74" fmla="*/ 2983 w 4853"/>
                <a:gd name="T75" fmla="*/ 217 h 430"/>
                <a:gd name="T76" fmla="*/ 2767 w 4853"/>
                <a:gd name="T77" fmla="*/ 323 h 430"/>
                <a:gd name="T78" fmla="*/ 2592 w 4853"/>
                <a:gd name="T79" fmla="*/ 368 h 430"/>
                <a:gd name="T80" fmla="*/ 2572 w 4853"/>
                <a:gd name="T81" fmla="*/ 370 h 430"/>
                <a:gd name="T82" fmla="*/ 2532 w 4853"/>
                <a:gd name="T83" fmla="*/ 372 h 430"/>
                <a:gd name="T84" fmla="*/ 2472 w 4853"/>
                <a:gd name="T85" fmla="*/ 371 h 430"/>
                <a:gd name="T86" fmla="*/ 2452 w 4853"/>
                <a:gd name="T87" fmla="*/ 369 h 430"/>
                <a:gd name="T88" fmla="*/ 2412 w 4853"/>
                <a:gd name="T89" fmla="*/ 364 h 430"/>
                <a:gd name="T90" fmla="*/ 2392 w 4853"/>
                <a:gd name="T91" fmla="*/ 361 h 430"/>
                <a:gd name="T92" fmla="*/ 2296 w 4853"/>
                <a:gd name="T93" fmla="*/ 333 h 430"/>
                <a:gd name="T94" fmla="*/ 2155 w 4853"/>
                <a:gd name="T95" fmla="*/ 256 h 430"/>
                <a:gd name="T96" fmla="*/ 1956 w 4853"/>
                <a:gd name="T97" fmla="*/ 122 h 430"/>
                <a:gd name="T98" fmla="*/ 1881 w 4853"/>
                <a:gd name="T99" fmla="*/ 97 h 430"/>
                <a:gd name="T100" fmla="*/ 1722 w 4853"/>
                <a:gd name="T101" fmla="*/ 106 h 430"/>
                <a:gd name="T102" fmla="*/ 1495 w 4853"/>
                <a:gd name="T103" fmla="*/ 184 h 430"/>
                <a:gd name="T104" fmla="*/ 1402 w 4853"/>
                <a:gd name="T105" fmla="*/ 221 h 430"/>
                <a:gd name="T106" fmla="*/ 1345 w 4853"/>
                <a:gd name="T107" fmla="*/ 241 h 430"/>
                <a:gd name="T108" fmla="*/ 956 w 4853"/>
                <a:gd name="T109" fmla="*/ 337 h 430"/>
                <a:gd name="T110" fmla="*/ 321 w 4853"/>
                <a:gd name="T111" fmla="*/ 42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3" h="430">
                  <a:moveTo>
                    <a:pt x="0" y="426"/>
                  </a:moveTo>
                  <a:cubicBezTo>
                    <a:pt x="107" y="429"/>
                    <a:pt x="214" y="427"/>
                    <a:pt x="321" y="420"/>
                  </a:cubicBezTo>
                  <a:cubicBezTo>
                    <a:pt x="427" y="413"/>
                    <a:pt x="534" y="402"/>
                    <a:pt x="640" y="388"/>
                  </a:cubicBezTo>
                  <a:cubicBezTo>
                    <a:pt x="745" y="373"/>
                    <a:pt x="851" y="355"/>
                    <a:pt x="956" y="335"/>
                  </a:cubicBezTo>
                  <a:cubicBezTo>
                    <a:pt x="1060" y="313"/>
                    <a:pt x="1165" y="291"/>
                    <a:pt x="1268" y="262"/>
                  </a:cubicBezTo>
                  <a:cubicBezTo>
                    <a:pt x="1293" y="255"/>
                    <a:pt x="1319" y="247"/>
                    <a:pt x="1344" y="238"/>
                  </a:cubicBezTo>
                  <a:cubicBezTo>
                    <a:pt x="1357" y="234"/>
                    <a:pt x="1370" y="230"/>
                    <a:pt x="1382" y="225"/>
                  </a:cubicBezTo>
                  <a:cubicBezTo>
                    <a:pt x="1401" y="219"/>
                    <a:pt x="1401" y="219"/>
                    <a:pt x="1401" y="219"/>
                  </a:cubicBezTo>
                  <a:cubicBezTo>
                    <a:pt x="1407" y="216"/>
                    <a:pt x="1413" y="214"/>
                    <a:pt x="1420" y="211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519" y="171"/>
                    <a:pt x="1544" y="161"/>
                    <a:pt x="1568" y="151"/>
                  </a:cubicBezTo>
                  <a:cubicBezTo>
                    <a:pt x="1618" y="132"/>
                    <a:pt x="1669" y="115"/>
                    <a:pt x="1721" y="103"/>
                  </a:cubicBezTo>
                  <a:cubicBezTo>
                    <a:pt x="1748" y="97"/>
                    <a:pt x="1774" y="93"/>
                    <a:pt x="1801" y="91"/>
                  </a:cubicBezTo>
                  <a:cubicBezTo>
                    <a:pt x="1827" y="89"/>
                    <a:pt x="1855" y="89"/>
                    <a:pt x="1881" y="94"/>
                  </a:cubicBezTo>
                  <a:cubicBezTo>
                    <a:pt x="1894" y="96"/>
                    <a:pt x="1907" y="99"/>
                    <a:pt x="1920" y="103"/>
                  </a:cubicBezTo>
                  <a:cubicBezTo>
                    <a:pt x="1933" y="107"/>
                    <a:pt x="1945" y="113"/>
                    <a:pt x="1957" y="119"/>
                  </a:cubicBezTo>
                  <a:cubicBezTo>
                    <a:pt x="1981" y="131"/>
                    <a:pt x="2004" y="145"/>
                    <a:pt x="2026" y="161"/>
                  </a:cubicBezTo>
                  <a:cubicBezTo>
                    <a:pt x="2070" y="191"/>
                    <a:pt x="2113" y="223"/>
                    <a:pt x="2157" y="253"/>
                  </a:cubicBezTo>
                  <a:cubicBezTo>
                    <a:pt x="2179" y="267"/>
                    <a:pt x="2202" y="281"/>
                    <a:pt x="2225" y="295"/>
                  </a:cubicBezTo>
                  <a:cubicBezTo>
                    <a:pt x="2248" y="308"/>
                    <a:pt x="2272" y="319"/>
                    <a:pt x="2297" y="329"/>
                  </a:cubicBezTo>
                  <a:cubicBezTo>
                    <a:pt x="2322" y="339"/>
                    <a:pt x="2347" y="347"/>
                    <a:pt x="2373" y="353"/>
                  </a:cubicBezTo>
                  <a:cubicBezTo>
                    <a:pt x="2380" y="354"/>
                    <a:pt x="2386" y="355"/>
                    <a:pt x="2393" y="357"/>
                  </a:cubicBezTo>
                  <a:cubicBezTo>
                    <a:pt x="2403" y="359"/>
                    <a:pt x="2403" y="359"/>
                    <a:pt x="2403" y="359"/>
                  </a:cubicBezTo>
                  <a:cubicBezTo>
                    <a:pt x="2413" y="360"/>
                    <a:pt x="2413" y="360"/>
                    <a:pt x="2413" y="360"/>
                  </a:cubicBezTo>
                  <a:cubicBezTo>
                    <a:pt x="2432" y="363"/>
                    <a:pt x="2432" y="363"/>
                    <a:pt x="2432" y="363"/>
                  </a:cubicBezTo>
                  <a:cubicBezTo>
                    <a:pt x="2452" y="365"/>
                    <a:pt x="2452" y="365"/>
                    <a:pt x="2452" y="365"/>
                  </a:cubicBezTo>
                  <a:cubicBezTo>
                    <a:pt x="2455" y="366"/>
                    <a:pt x="2459" y="366"/>
                    <a:pt x="2462" y="366"/>
                  </a:cubicBezTo>
                  <a:cubicBezTo>
                    <a:pt x="2472" y="367"/>
                    <a:pt x="2472" y="367"/>
                    <a:pt x="2472" y="367"/>
                  </a:cubicBezTo>
                  <a:cubicBezTo>
                    <a:pt x="2479" y="367"/>
                    <a:pt x="2485" y="368"/>
                    <a:pt x="2492" y="368"/>
                  </a:cubicBezTo>
                  <a:cubicBezTo>
                    <a:pt x="2505" y="368"/>
                    <a:pt x="2519" y="369"/>
                    <a:pt x="2532" y="368"/>
                  </a:cubicBezTo>
                  <a:cubicBezTo>
                    <a:pt x="2539" y="368"/>
                    <a:pt x="2545" y="368"/>
                    <a:pt x="2552" y="368"/>
                  </a:cubicBezTo>
                  <a:cubicBezTo>
                    <a:pt x="2572" y="366"/>
                    <a:pt x="2572" y="366"/>
                    <a:pt x="2572" y="366"/>
                  </a:cubicBezTo>
                  <a:cubicBezTo>
                    <a:pt x="2575" y="366"/>
                    <a:pt x="2579" y="366"/>
                    <a:pt x="2582" y="365"/>
                  </a:cubicBezTo>
                  <a:cubicBezTo>
                    <a:pt x="2592" y="364"/>
                    <a:pt x="2592" y="364"/>
                    <a:pt x="2592" y="364"/>
                  </a:cubicBezTo>
                  <a:cubicBezTo>
                    <a:pt x="2612" y="361"/>
                    <a:pt x="2612" y="361"/>
                    <a:pt x="2612" y="361"/>
                  </a:cubicBezTo>
                  <a:cubicBezTo>
                    <a:pt x="2664" y="354"/>
                    <a:pt x="2716" y="339"/>
                    <a:pt x="2766" y="320"/>
                  </a:cubicBezTo>
                  <a:cubicBezTo>
                    <a:pt x="2815" y="301"/>
                    <a:pt x="2864" y="278"/>
                    <a:pt x="2911" y="253"/>
                  </a:cubicBezTo>
                  <a:cubicBezTo>
                    <a:pt x="2934" y="240"/>
                    <a:pt x="2958" y="227"/>
                    <a:pt x="2981" y="214"/>
                  </a:cubicBezTo>
                  <a:cubicBezTo>
                    <a:pt x="3004" y="201"/>
                    <a:pt x="3027" y="188"/>
                    <a:pt x="3050" y="174"/>
                  </a:cubicBezTo>
                  <a:cubicBezTo>
                    <a:pt x="3096" y="146"/>
                    <a:pt x="3141" y="117"/>
                    <a:pt x="3187" y="91"/>
                  </a:cubicBezTo>
                  <a:cubicBezTo>
                    <a:pt x="3211" y="78"/>
                    <a:pt x="3235" y="65"/>
                    <a:pt x="3259" y="55"/>
                  </a:cubicBezTo>
                  <a:cubicBezTo>
                    <a:pt x="3283" y="43"/>
                    <a:pt x="3309" y="34"/>
                    <a:pt x="3334" y="26"/>
                  </a:cubicBezTo>
                  <a:cubicBezTo>
                    <a:pt x="3386" y="11"/>
                    <a:pt x="3439" y="3"/>
                    <a:pt x="3493" y="1"/>
                  </a:cubicBezTo>
                  <a:cubicBezTo>
                    <a:pt x="3546" y="0"/>
                    <a:pt x="3600" y="5"/>
                    <a:pt x="3653" y="13"/>
                  </a:cubicBezTo>
                  <a:cubicBezTo>
                    <a:pt x="3679" y="17"/>
                    <a:pt x="3705" y="22"/>
                    <a:pt x="3731" y="28"/>
                  </a:cubicBezTo>
                  <a:cubicBezTo>
                    <a:pt x="3757" y="34"/>
                    <a:pt x="3783" y="41"/>
                    <a:pt x="3809" y="49"/>
                  </a:cubicBezTo>
                  <a:cubicBezTo>
                    <a:pt x="3860" y="66"/>
                    <a:pt x="3909" y="88"/>
                    <a:pt x="3954" y="116"/>
                  </a:cubicBezTo>
                  <a:cubicBezTo>
                    <a:pt x="4000" y="143"/>
                    <a:pt x="4046" y="171"/>
                    <a:pt x="4092" y="198"/>
                  </a:cubicBezTo>
                  <a:cubicBezTo>
                    <a:pt x="4138" y="225"/>
                    <a:pt x="4185" y="250"/>
                    <a:pt x="4233" y="274"/>
                  </a:cubicBezTo>
                  <a:cubicBezTo>
                    <a:pt x="4281" y="297"/>
                    <a:pt x="4330" y="319"/>
                    <a:pt x="4381" y="337"/>
                  </a:cubicBezTo>
                  <a:cubicBezTo>
                    <a:pt x="4406" y="346"/>
                    <a:pt x="4431" y="354"/>
                    <a:pt x="4457" y="361"/>
                  </a:cubicBezTo>
                  <a:cubicBezTo>
                    <a:pt x="4482" y="369"/>
                    <a:pt x="4508" y="375"/>
                    <a:pt x="4534" y="381"/>
                  </a:cubicBezTo>
                  <a:cubicBezTo>
                    <a:pt x="4554" y="385"/>
                    <a:pt x="4554" y="385"/>
                    <a:pt x="4554" y="385"/>
                  </a:cubicBezTo>
                  <a:cubicBezTo>
                    <a:pt x="4561" y="386"/>
                    <a:pt x="4567" y="387"/>
                    <a:pt x="4574" y="388"/>
                  </a:cubicBezTo>
                  <a:cubicBezTo>
                    <a:pt x="4587" y="391"/>
                    <a:pt x="4600" y="392"/>
                    <a:pt x="4613" y="394"/>
                  </a:cubicBezTo>
                  <a:cubicBezTo>
                    <a:pt x="4640" y="397"/>
                    <a:pt x="4667" y="400"/>
                    <a:pt x="4693" y="401"/>
                  </a:cubicBezTo>
                  <a:cubicBezTo>
                    <a:pt x="4747" y="403"/>
                    <a:pt x="4800" y="399"/>
                    <a:pt x="4853" y="390"/>
                  </a:cubicBezTo>
                  <a:cubicBezTo>
                    <a:pt x="4800" y="399"/>
                    <a:pt x="4747" y="403"/>
                    <a:pt x="4693" y="401"/>
                  </a:cubicBezTo>
                  <a:cubicBezTo>
                    <a:pt x="4667" y="400"/>
                    <a:pt x="4640" y="398"/>
                    <a:pt x="4613" y="395"/>
                  </a:cubicBezTo>
                  <a:cubicBezTo>
                    <a:pt x="4600" y="393"/>
                    <a:pt x="4587" y="391"/>
                    <a:pt x="4574" y="389"/>
                  </a:cubicBezTo>
                  <a:cubicBezTo>
                    <a:pt x="4567" y="388"/>
                    <a:pt x="4560" y="387"/>
                    <a:pt x="4554" y="386"/>
                  </a:cubicBezTo>
                  <a:cubicBezTo>
                    <a:pt x="4534" y="382"/>
                    <a:pt x="4534" y="382"/>
                    <a:pt x="4534" y="382"/>
                  </a:cubicBezTo>
                  <a:cubicBezTo>
                    <a:pt x="4508" y="376"/>
                    <a:pt x="4482" y="370"/>
                    <a:pt x="4456" y="363"/>
                  </a:cubicBezTo>
                  <a:cubicBezTo>
                    <a:pt x="4431" y="355"/>
                    <a:pt x="4405" y="347"/>
                    <a:pt x="4380" y="338"/>
                  </a:cubicBezTo>
                  <a:cubicBezTo>
                    <a:pt x="4330" y="320"/>
                    <a:pt x="4281" y="299"/>
                    <a:pt x="4233" y="275"/>
                  </a:cubicBezTo>
                  <a:cubicBezTo>
                    <a:pt x="4184" y="252"/>
                    <a:pt x="4137" y="227"/>
                    <a:pt x="4091" y="200"/>
                  </a:cubicBezTo>
                  <a:cubicBezTo>
                    <a:pt x="4045" y="173"/>
                    <a:pt x="3999" y="145"/>
                    <a:pt x="3953" y="118"/>
                  </a:cubicBezTo>
                  <a:cubicBezTo>
                    <a:pt x="3908" y="90"/>
                    <a:pt x="3859" y="68"/>
                    <a:pt x="3808" y="52"/>
                  </a:cubicBezTo>
                  <a:cubicBezTo>
                    <a:pt x="3783" y="43"/>
                    <a:pt x="3757" y="37"/>
                    <a:pt x="3731" y="31"/>
                  </a:cubicBezTo>
                  <a:cubicBezTo>
                    <a:pt x="3705" y="25"/>
                    <a:pt x="3678" y="20"/>
                    <a:pt x="3652" y="16"/>
                  </a:cubicBezTo>
                  <a:cubicBezTo>
                    <a:pt x="3599" y="7"/>
                    <a:pt x="3546" y="3"/>
                    <a:pt x="3493" y="4"/>
                  </a:cubicBezTo>
                  <a:cubicBezTo>
                    <a:pt x="3439" y="6"/>
                    <a:pt x="3386" y="14"/>
                    <a:pt x="3335" y="29"/>
                  </a:cubicBezTo>
                  <a:cubicBezTo>
                    <a:pt x="3310" y="37"/>
                    <a:pt x="3285" y="46"/>
                    <a:pt x="3260" y="57"/>
                  </a:cubicBezTo>
                  <a:cubicBezTo>
                    <a:pt x="3236" y="68"/>
                    <a:pt x="3212" y="81"/>
                    <a:pt x="3189" y="94"/>
                  </a:cubicBezTo>
                  <a:cubicBezTo>
                    <a:pt x="3142" y="120"/>
                    <a:pt x="3098" y="149"/>
                    <a:pt x="3052" y="177"/>
                  </a:cubicBezTo>
                  <a:cubicBezTo>
                    <a:pt x="3029" y="191"/>
                    <a:pt x="3006" y="204"/>
                    <a:pt x="2983" y="217"/>
                  </a:cubicBezTo>
                  <a:cubicBezTo>
                    <a:pt x="2960" y="230"/>
                    <a:pt x="2936" y="243"/>
                    <a:pt x="2913" y="256"/>
                  </a:cubicBezTo>
                  <a:cubicBezTo>
                    <a:pt x="2865" y="281"/>
                    <a:pt x="2817" y="304"/>
                    <a:pt x="2767" y="323"/>
                  </a:cubicBezTo>
                  <a:cubicBezTo>
                    <a:pt x="2717" y="343"/>
                    <a:pt x="2665" y="357"/>
                    <a:pt x="2612" y="365"/>
                  </a:cubicBezTo>
                  <a:cubicBezTo>
                    <a:pt x="2592" y="368"/>
                    <a:pt x="2592" y="368"/>
                    <a:pt x="2592" y="368"/>
                  </a:cubicBezTo>
                  <a:cubicBezTo>
                    <a:pt x="2582" y="369"/>
                    <a:pt x="2582" y="369"/>
                    <a:pt x="2582" y="369"/>
                  </a:cubicBezTo>
                  <a:cubicBezTo>
                    <a:pt x="2579" y="369"/>
                    <a:pt x="2576" y="370"/>
                    <a:pt x="2572" y="370"/>
                  </a:cubicBezTo>
                  <a:cubicBezTo>
                    <a:pt x="2552" y="371"/>
                    <a:pt x="2552" y="371"/>
                    <a:pt x="2552" y="371"/>
                  </a:cubicBezTo>
                  <a:cubicBezTo>
                    <a:pt x="2545" y="372"/>
                    <a:pt x="2539" y="372"/>
                    <a:pt x="2532" y="372"/>
                  </a:cubicBezTo>
                  <a:cubicBezTo>
                    <a:pt x="2519" y="373"/>
                    <a:pt x="2505" y="372"/>
                    <a:pt x="2492" y="372"/>
                  </a:cubicBezTo>
                  <a:cubicBezTo>
                    <a:pt x="2485" y="372"/>
                    <a:pt x="2479" y="371"/>
                    <a:pt x="2472" y="371"/>
                  </a:cubicBezTo>
                  <a:cubicBezTo>
                    <a:pt x="2462" y="370"/>
                    <a:pt x="2462" y="370"/>
                    <a:pt x="2462" y="370"/>
                  </a:cubicBezTo>
                  <a:cubicBezTo>
                    <a:pt x="2458" y="370"/>
                    <a:pt x="2455" y="370"/>
                    <a:pt x="2452" y="369"/>
                  </a:cubicBezTo>
                  <a:cubicBezTo>
                    <a:pt x="2432" y="367"/>
                    <a:pt x="2432" y="367"/>
                    <a:pt x="2432" y="367"/>
                  </a:cubicBezTo>
                  <a:cubicBezTo>
                    <a:pt x="2412" y="364"/>
                    <a:pt x="2412" y="364"/>
                    <a:pt x="2412" y="364"/>
                  </a:cubicBezTo>
                  <a:cubicBezTo>
                    <a:pt x="2402" y="363"/>
                    <a:pt x="2402" y="363"/>
                    <a:pt x="2402" y="363"/>
                  </a:cubicBezTo>
                  <a:cubicBezTo>
                    <a:pt x="2392" y="361"/>
                    <a:pt x="2392" y="361"/>
                    <a:pt x="2392" y="361"/>
                  </a:cubicBezTo>
                  <a:cubicBezTo>
                    <a:pt x="2386" y="359"/>
                    <a:pt x="2379" y="358"/>
                    <a:pt x="2372" y="357"/>
                  </a:cubicBezTo>
                  <a:cubicBezTo>
                    <a:pt x="2346" y="350"/>
                    <a:pt x="2321" y="343"/>
                    <a:pt x="2296" y="333"/>
                  </a:cubicBezTo>
                  <a:cubicBezTo>
                    <a:pt x="2271" y="323"/>
                    <a:pt x="2247" y="311"/>
                    <a:pt x="2223" y="298"/>
                  </a:cubicBezTo>
                  <a:cubicBezTo>
                    <a:pt x="2200" y="285"/>
                    <a:pt x="2177" y="270"/>
                    <a:pt x="2155" y="256"/>
                  </a:cubicBezTo>
                  <a:cubicBezTo>
                    <a:pt x="2110" y="226"/>
                    <a:pt x="2067" y="194"/>
                    <a:pt x="2024" y="164"/>
                  </a:cubicBezTo>
                  <a:cubicBezTo>
                    <a:pt x="2002" y="148"/>
                    <a:pt x="1979" y="134"/>
                    <a:pt x="1956" y="122"/>
                  </a:cubicBezTo>
                  <a:cubicBezTo>
                    <a:pt x="1944" y="116"/>
                    <a:pt x="1932" y="110"/>
                    <a:pt x="1919" y="106"/>
                  </a:cubicBezTo>
                  <a:cubicBezTo>
                    <a:pt x="1907" y="102"/>
                    <a:pt x="1894" y="99"/>
                    <a:pt x="1881" y="97"/>
                  </a:cubicBezTo>
                  <a:cubicBezTo>
                    <a:pt x="1854" y="93"/>
                    <a:pt x="1828" y="92"/>
                    <a:pt x="1801" y="94"/>
                  </a:cubicBezTo>
                  <a:cubicBezTo>
                    <a:pt x="1774" y="96"/>
                    <a:pt x="1748" y="101"/>
                    <a:pt x="1722" y="106"/>
                  </a:cubicBezTo>
                  <a:cubicBezTo>
                    <a:pt x="1670" y="118"/>
                    <a:pt x="1619" y="135"/>
                    <a:pt x="1570" y="154"/>
                  </a:cubicBezTo>
                  <a:cubicBezTo>
                    <a:pt x="1545" y="164"/>
                    <a:pt x="1520" y="174"/>
                    <a:pt x="1495" y="184"/>
                  </a:cubicBezTo>
                  <a:cubicBezTo>
                    <a:pt x="1421" y="214"/>
                    <a:pt x="1421" y="214"/>
                    <a:pt x="1421" y="214"/>
                  </a:cubicBezTo>
                  <a:cubicBezTo>
                    <a:pt x="1414" y="216"/>
                    <a:pt x="1408" y="219"/>
                    <a:pt x="1402" y="221"/>
                  </a:cubicBezTo>
                  <a:cubicBezTo>
                    <a:pt x="1383" y="228"/>
                    <a:pt x="1383" y="228"/>
                    <a:pt x="1383" y="228"/>
                  </a:cubicBezTo>
                  <a:cubicBezTo>
                    <a:pt x="1371" y="233"/>
                    <a:pt x="1358" y="237"/>
                    <a:pt x="1345" y="241"/>
                  </a:cubicBezTo>
                  <a:cubicBezTo>
                    <a:pt x="1320" y="249"/>
                    <a:pt x="1294" y="257"/>
                    <a:pt x="1269" y="264"/>
                  </a:cubicBezTo>
                  <a:cubicBezTo>
                    <a:pt x="1166" y="294"/>
                    <a:pt x="1061" y="316"/>
                    <a:pt x="956" y="337"/>
                  </a:cubicBezTo>
                  <a:cubicBezTo>
                    <a:pt x="851" y="357"/>
                    <a:pt x="746" y="375"/>
                    <a:pt x="640" y="390"/>
                  </a:cubicBezTo>
                  <a:cubicBezTo>
                    <a:pt x="534" y="404"/>
                    <a:pt x="428" y="415"/>
                    <a:pt x="321" y="421"/>
                  </a:cubicBezTo>
                  <a:cubicBezTo>
                    <a:pt x="214" y="428"/>
                    <a:pt x="107" y="430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F8BC2CBA-E6A4-43E8-BAA6-26D23B3A0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2644775"/>
              <a:ext cx="12118975" cy="1081088"/>
            </a:xfrm>
            <a:custGeom>
              <a:avLst/>
              <a:gdLst>
                <a:gd name="T0" fmla="*/ 319 w 4852"/>
                <a:gd name="T1" fmla="*/ 416 h 432"/>
                <a:gd name="T2" fmla="*/ 953 w 4852"/>
                <a:gd name="T3" fmla="*/ 342 h 432"/>
                <a:gd name="T4" fmla="*/ 1421 w 4852"/>
                <a:gd name="T5" fmla="*/ 246 h 432"/>
                <a:gd name="T6" fmla="*/ 1574 w 4852"/>
                <a:gd name="T7" fmla="*/ 198 h 432"/>
                <a:gd name="T8" fmla="*/ 1888 w 4852"/>
                <a:gd name="T9" fmla="*/ 167 h 432"/>
                <a:gd name="T10" fmla="*/ 1962 w 4852"/>
                <a:gd name="T11" fmla="*/ 198 h 432"/>
                <a:gd name="T12" fmla="*/ 2171 w 4852"/>
                <a:gd name="T13" fmla="*/ 315 h 432"/>
                <a:gd name="T14" fmla="*/ 2243 w 4852"/>
                <a:gd name="T15" fmla="*/ 348 h 432"/>
                <a:gd name="T16" fmla="*/ 2329 w 4852"/>
                <a:gd name="T17" fmla="*/ 373 h 432"/>
                <a:gd name="T18" fmla="*/ 2358 w 4852"/>
                <a:gd name="T19" fmla="*/ 379 h 432"/>
                <a:gd name="T20" fmla="*/ 2438 w 4852"/>
                <a:gd name="T21" fmla="*/ 386 h 432"/>
                <a:gd name="T22" fmla="*/ 2477 w 4852"/>
                <a:gd name="T23" fmla="*/ 387 h 432"/>
                <a:gd name="T24" fmla="*/ 2517 w 4852"/>
                <a:gd name="T25" fmla="*/ 385 h 432"/>
                <a:gd name="T26" fmla="*/ 2635 w 4852"/>
                <a:gd name="T27" fmla="*/ 366 h 432"/>
                <a:gd name="T28" fmla="*/ 2784 w 4852"/>
                <a:gd name="T29" fmla="*/ 311 h 432"/>
                <a:gd name="T30" fmla="*/ 3063 w 4852"/>
                <a:gd name="T31" fmla="*/ 157 h 432"/>
                <a:gd name="T32" fmla="*/ 3274 w 4852"/>
                <a:gd name="T33" fmla="*/ 44 h 432"/>
                <a:gd name="T34" fmla="*/ 3312 w 4852"/>
                <a:gd name="T35" fmla="*/ 31 h 432"/>
                <a:gd name="T36" fmla="*/ 3509 w 4852"/>
                <a:gd name="T37" fmla="*/ 0 h 432"/>
                <a:gd name="T38" fmla="*/ 3746 w 4852"/>
                <a:gd name="T39" fmla="*/ 30 h 432"/>
                <a:gd name="T40" fmla="*/ 3896 w 4852"/>
                <a:gd name="T41" fmla="*/ 85 h 432"/>
                <a:gd name="T42" fmla="*/ 4099 w 4852"/>
                <a:gd name="T43" fmla="*/ 211 h 432"/>
                <a:gd name="T44" fmla="*/ 4383 w 4852"/>
                <a:gd name="T45" fmla="*/ 357 h 432"/>
                <a:gd name="T46" fmla="*/ 4852 w 4852"/>
                <a:gd name="T47" fmla="*/ 412 h 432"/>
                <a:gd name="T48" fmla="*/ 4382 w 4852"/>
                <a:gd name="T49" fmla="*/ 358 h 432"/>
                <a:gd name="T50" fmla="*/ 4098 w 4852"/>
                <a:gd name="T51" fmla="*/ 213 h 432"/>
                <a:gd name="T52" fmla="*/ 3895 w 4852"/>
                <a:gd name="T53" fmla="*/ 87 h 432"/>
                <a:gd name="T54" fmla="*/ 3745 w 4852"/>
                <a:gd name="T55" fmla="*/ 32 h 432"/>
                <a:gd name="T56" fmla="*/ 3509 w 4852"/>
                <a:gd name="T57" fmla="*/ 3 h 432"/>
                <a:gd name="T58" fmla="*/ 3313 w 4852"/>
                <a:gd name="T59" fmla="*/ 33 h 432"/>
                <a:gd name="T60" fmla="*/ 3275 w 4852"/>
                <a:gd name="T61" fmla="*/ 47 h 432"/>
                <a:gd name="T62" fmla="*/ 3065 w 4852"/>
                <a:gd name="T63" fmla="*/ 160 h 432"/>
                <a:gd name="T64" fmla="*/ 2786 w 4852"/>
                <a:gd name="T65" fmla="*/ 315 h 432"/>
                <a:gd name="T66" fmla="*/ 2636 w 4852"/>
                <a:gd name="T67" fmla="*/ 369 h 432"/>
                <a:gd name="T68" fmla="*/ 2517 w 4852"/>
                <a:gd name="T69" fmla="*/ 389 h 432"/>
                <a:gd name="T70" fmla="*/ 2477 w 4852"/>
                <a:gd name="T71" fmla="*/ 391 h 432"/>
                <a:gd name="T72" fmla="*/ 2437 w 4852"/>
                <a:gd name="T73" fmla="*/ 390 h 432"/>
                <a:gd name="T74" fmla="*/ 2358 w 4852"/>
                <a:gd name="T75" fmla="*/ 382 h 432"/>
                <a:gd name="T76" fmla="*/ 2328 w 4852"/>
                <a:gd name="T77" fmla="*/ 377 h 432"/>
                <a:gd name="T78" fmla="*/ 2242 w 4852"/>
                <a:gd name="T79" fmla="*/ 351 h 432"/>
                <a:gd name="T80" fmla="*/ 2169 w 4852"/>
                <a:gd name="T81" fmla="*/ 318 h 432"/>
                <a:gd name="T82" fmla="*/ 1961 w 4852"/>
                <a:gd name="T83" fmla="*/ 201 h 432"/>
                <a:gd name="T84" fmla="*/ 1887 w 4852"/>
                <a:gd name="T85" fmla="*/ 170 h 432"/>
                <a:gd name="T86" fmla="*/ 1575 w 4852"/>
                <a:gd name="T87" fmla="*/ 201 h 432"/>
                <a:gd name="T88" fmla="*/ 1422 w 4852"/>
                <a:gd name="T89" fmla="*/ 249 h 432"/>
                <a:gd name="T90" fmla="*/ 953 w 4852"/>
                <a:gd name="T91" fmla="*/ 344 h 432"/>
                <a:gd name="T92" fmla="*/ 319 w 4852"/>
                <a:gd name="T93" fmla="*/ 4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2" h="432">
                  <a:moveTo>
                    <a:pt x="0" y="425"/>
                  </a:moveTo>
                  <a:cubicBezTo>
                    <a:pt x="106" y="426"/>
                    <a:pt x="213" y="423"/>
                    <a:pt x="319" y="416"/>
                  </a:cubicBezTo>
                  <a:cubicBezTo>
                    <a:pt x="425" y="409"/>
                    <a:pt x="531" y="399"/>
                    <a:pt x="637" y="386"/>
                  </a:cubicBezTo>
                  <a:cubicBezTo>
                    <a:pt x="742" y="373"/>
                    <a:pt x="848" y="358"/>
                    <a:pt x="953" y="342"/>
                  </a:cubicBezTo>
                  <a:cubicBezTo>
                    <a:pt x="1058" y="325"/>
                    <a:pt x="1163" y="309"/>
                    <a:pt x="1267" y="286"/>
                  </a:cubicBezTo>
                  <a:cubicBezTo>
                    <a:pt x="1319" y="275"/>
                    <a:pt x="1371" y="262"/>
                    <a:pt x="1421" y="246"/>
                  </a:cubicBezTo>
                  <a:cubicBezTo>
                    <a:pt x="1447" y="238"/>
                    <a:pt x="1472" y="230"/>
                    <a:pt x="1497" y="222"/>
                  </a:cubicBezTo>
                  <a:cubicBezTo>
                    <a:pt x="1523" y="214"/>
                    <a:pt x="1548" y="206"/>
                    <a:pt x="1574" y="198"/>
                  </a:cubicBezTo>
                  <a:cubicBezTo>
                    <a:pt x="1625" y="183"/>
                    <a:pt x="1677" y="170"/>
                    <a:pt x="1729" y="162"/>
                  </a:cubicBezTo>
                  <a:cubicBezTo>
                    <a:pt x="1782" y="154"/>
                    <a:pt x="1836" y="153"/>
                    <a:pt x="1888" y="167"/>
                  </a:cubicBezTo>
                  <a:cubicBezTo>
                    <a:pt x="1901" y="170"/>
                    <a:pt x="1914" y="175"/>
                    <a:pt x="1926" y="180"/>
                  </a:cubicBezTo>
                  <a:cubicBezTo>
                    <a:pt x="1939" y="185"/>
                    <a:pt x="1951" y="191"/>
                    <a:pt x="1962" y="198"/>
                  </a:cubicBezTo>
                  <a:cubicBezTo>
                    <a:pt x="1986" y="210"/>
                    <a:pt x="2009" y="224"/>
                    <a:pt x="2032" y="237"/>
                  </a:cubicBezTo>
                  <a:cubicBezTo>
                    <a:pt x="2077" y="264"/>
                    <a:pt x="2123" y="291"/>
                    <a:pt x="2171" y="315"/>
                  </a:cubicBezTo>
                  <a:cubicBezTo>
                    <a:pt x="2183" y="321"/>
                    <a:pt x="2195" y="327"/>
                    <a:pt x="2207" y="332"/>
                  </a:cubicBezTo>
                  <a:cubicBezTo>
                    <a:pt x="2219" y="338"/>
                    <a:pt x="2231" y="343"/>
                    <a:pt x="2243" y="348"/>
                  </a:cubicBezTo>
                  <a:cubicBezTo>
                    <a:pt x="2268" y="357"/>
                    <a:pt x="2294" y="365"/>
                    <a:pt x="2319" y="371"/>
                  </a:cubicBezTo>
                  <a:cubicBezTo>
                    <a:pt x="2329" y="373"/>
                    <a:pt x="2329" y="373"/>
                    <a:pt x="2329" y="373"/>
                  </a:cubicBezTo>
                  <a:cubicBezTo>
                    <a:pt x="2339" y="375"/>
                    <a:pt x="2339" y="375"/>
                    <a:pt x="2339" y="375"/>
                  </a:cubicBezTo>
                  <a:cubicBezTo>
                    <a:pt x="2345" y="376"/>
                    <a:pt x="2352" y="377"/>
                    <a:pt x="2358" y="379"/>
                  </a:cubicBezTo>
                  <a:cubicBezTo>
                    <a:pt x="2372" y="380"/>
                    <a:pt x="2385" y="383"/>
                    <a:pt x="2398" y="384"/>
                  </a:cubicBezTo>
                  <a:cubicBezTo>
                    <a:pt x="2411" y="385"/>
                    <a:pt x="2424" y="386"/>
                    <a:pt x="2438" y="386"/>
                  </a:cubicBezTo>
                  <a:cubicBezTo>
                    <a:pt x="2444" y="387"/>
                    <a:pt x="2451" y="387"/>
                    <a:pt x="2457" y="387"/>
                  </a:cubicBezTo>
                  <a:cubicBezTo>
                    <a:pt x="2464" y="387"/>
                    <a:pt x="2471" y="387"/>
                    <a:pt x="2477" y="387"/>
                  </a:cubicBezTo>
                  <a:cubicBezTo>
                    <a:pt x="2497" y="386"/>
                    <a:pt x="2497" y="386"/>
                    <a:pt x="2497" y="386"/>
                  </a:cubicBezTo>
                  <a:cubicBezTo>
                    <a:pt x="2504" y="386"/>
                    <a:pt x="2510" y="385"/>
                    <a:pt x="2517" y="385"/>
                  </a:cubicBezTo>
                  <a:cubicBezTo>
                    <a:pt x="2530" y="384"/>
                    <a:pt x="2544" y="382"/>
                    <a:pt x="2557" y="381"/>
                  </a:cubicBezTo>
                  <a:cubicBezTo>
                    <a:pt x="2583" y="377"/>
                    <a:pt x="2609" y="372"/>
                    <a:pt x="2635" y="366"/>
                  </a:cubicBezTo>
                  <a:cubicBezTo>
                    <a:pt x="2660" y="359"/>
                    <a:pt x="2686" y="351"/>
                    <a:pt x="2711" y="342"/>
                  </a:cubicBezTo>
                  <a:cubicBezTo>
                    <a:pt x="2736" y="333"/>
                    <a:pt x="2760" y="322"/>
                    <a:pt x="2784" y="311"/>
                  </a:cubicBezTo>
                  <a:cubicBezTo>
                    <a:pt x="2833" y="289"/>
                    <a:pt x="2880" y="264"/>
                    <a:pt x="2926" y="238"/>
                  </a:cubicBezTo>
                  <a:cubicBezTo>
                    <a:pt x="2972" y="212"/>
                    <a:pt x="3018" y="185"/>
                    <a:pt x="3063" y="157"/>
                  </a:cubicBezTo>
                  <a:cubicBezTo>
                    <a:pt x="3108" y="129"/>
                    <a:pt x="3154" y="101"/>
                    <a:pt x="3201" y="77"/>
                  </a:cubicBezTo>
                  <a:cubicBezTo>
                    <a:pt x="3225" y="65"/>
                    <a:pt x="3249" y="53"/>
                    <a:pt x="3274" y="44"/>
                  </a:cubicBezTo>
                  <a:cubicBezTo>
                    <a:pt x="3280" y="41"/>
                    <a:pt x="3287" y="39"/>
                    <a:pt x="3293" y="37"/>
                  </a:cubicBezTo>
                  <a:cubicBezTo>
                    <a:pt x="3299" y="35"/>
                    <a:pt x="3306" y="33"/>
                    <a:pt x="3312" y="31"/>
                  </a:cubicBezTo>
                  <a:cubicBezTo>
                    <a:pt x="3325" y="26"/>
                    <a:pt x="3337" y="23"/>
                    <a:pt x="3350" y="20"/>
                  </a:cubicBezTo>
                  <a:cubicBezTo>
                    <a:pt x="3402" y="7"/>
                    <a:pt x="3455" y="1"/>
                    <a:pt x="3509" y="0"/>
                  </a:cubicBezTo>
                  <a:cubicBezTo>
                    <a:pt x="3562" y="0"/>
                    <a:pt x="3615" y="5"/>
                    <a:pt x="3668" y="14"/>
                  </a:cubicBezTo>
                  <a:cubicBezTo>
                    <a:pt x="3694" y="18"/>
                    <a:pt x="3720" y="23"/>
                    <a:pt x="3746" y="30"/>
                  </a:cubicBezTo>
                  <a:cubicBezTo>
                    <a:pt x="3772" y="36"/>
                    <a:pt x="3798" y="44"/>
                    <a:pt x="3823" y="53"/>
                  </a:cubicBezTo>
                  <a:cubicBezTo>
                    <a:pt x="3848" y="62"/>
                    <a:pt x="3872" y="73"/>
                    <a:pt x="3896" y="85"/>
                  </a:cubicBezTo>
                  <a:cubicBezTo>
                    <a:pt x="3920" y="97"/>
                    <a:pt x="3942" y="112"/>
                    <a:pt x="3964" y="126"/>
                  </a:cubicBezTo>
                  <a:cubicBezTo>
                    <a:pt x="4009" y="154"/>
                    <a:pt x="4054" y="183"/>
                    <a:pt x="4099" y="211"/>
                  </a:cubicBezTo>
                  <a:cubicBezTo>
                    <a:pt x="4144" y="239"/>
                    <a:pt x="4191" y="266"/>
                    <a:pt x="4238" y="290"/>
                  </a:cubicBezTo>
                  <a:cubicBezTo>
                    <a:pt x="4285" y="315"/>
                    <a:pt x="4333" y="338"/>
                    <a:pt x="4383" y="357"/>
                  </a:cubicBezTo>
                  <a:cubicBezTo>
                    <a:pt x="4432" y="376"/>
                    <a:pt x="4483" y="391"/>
                    <a:pt x="4535" y="403"/>
                  </a:cubicBezTo>
                  <a:cubicBezTo>
                    <a:pt x="4639" y="426"/>
                    <a:pt x="4747" y="432"/>
                    <a:pt x="4852" y="412"/>
                  </a:cubicBezTo>
                  <a:cubicBezTo>
                    <a:pt x="4747" y="432"/>
                    <a:pt x="4639" y="427"/>
                    <a:pt x="4535" y="404"/>
                  </a:cubicBezTo>
                  <a:cubicBezTo>
                    <a:pt x="4483" y="393"/>
                    <a:pt x="4432" y="377"/>
                    <a:pt x="4382" y="358"/>
                  </a:cubicBezTo>
                  <a:cubicBezTo>
                    <a:pt x="4332" y="339"/>
                    <a:pt x="4284" y="317"/>
                    <a:pt x="4237" y="292"/>
                  </a:cubicBezTo>
                  <a:cubicBezTo>
                    <a:pt x="4190" y="268"/>
                    <a:pt x="4143" y="241"/>
                    <a:pt x="4098" y="213"/>
                  </a:cubicBezTo>
                  <a:cubicBezTo>
                    <a:pt x="4053" y="185"/>
                    <a:pt x="4008" y="156"/>
                    <a:pt x="3963" y="128"/>
                  </a:cubicBezTo>
                  <a:cubicBezTo>
                    <a:pt x="3941" y="114"/>
                    <a:pt x="3918" y="99"/>
                    <a:pt x="3895" y="87"/>
                  </a:cubicBezTo>
                  <a:cubicBezTo>
                    <a:pt x="3871" y="75"/>
                    <a:pt x="3847" y="65"/>
                    <a:pt x="3822" y="55"/>
                  </a:cubicBezTo>
                  <a:cubicBezTo>
                    <a:pt x="3797" y="46"/>
                    <a:pt x="3771" y="39"/>
                    <a:pt x="3745" y="32"/>
                  </a:cubicBezTo>
                  <a:cubicBezTo>
                    <a:pt x="3720" y="26"/>
                    <a:pt x="3694" y="21"/>
                    <a:pt x="3667" y="16"/>
                  </a:cubicBezTo>
                  <a:cubicBezTo>
                    <a:pt x="3615" y="7"/>
                    <a:pt x="3562" y="2"/>
                    <a:pt x="3509" y="3"/>
                  </a:cubicBezTo>
                  <a:cubicBezTo>
                    <a:pt x="3456" y="3"/>
                    <a:pt x="3403" y="10"/>
                    <a:pt x="3351" y="23"/>
                  </a:cubicBezTo>
                  <a:cubicBezTo>
                    <a:pt x="3338" y="26"/>
                    <a:pt x="3325" y="29"/>
                    <a:pt x="3313" y="33"/>
                  </a:cubicBezTo>
                  <a:cubicBezTo>
                    <a:pt x="3307" y="35"/>
                    <a:pt x="3300" y="37"/>
                    <a:pt x="3294" y="40"/>
                  </a:cubicBezTo>
                  <a:cubicBezTo>
                    <a:pt x="3288" y="42"/>
                    <a:pt x="3281" y="44"/>
                    <a:pt x="3275" y="47"/>
                  </a:cubicBezTo>
                  <a:cubicBezTo>
                    <a:pt x="3251" y="56"/>
                    <a:pt x="3226" y="68"/>
                    <a:pt x="3203" y="80"/>
                  </a:cubicBezTo>
                  <a:cubicBezTo>
                    <a:pt x="3155" y="104"/>
                    <a:pt x="3110" y="132"/>
                    <a:pt x="3065" y="160"/>
                  </a:cubicBezTo>
                  <a:cubicBezTo>
                    <a:pt x="3020" y="188"/>
                    <a:pt x="2974" y="215"/>
                    <a:pt x="2928" y="241"/>
                  </a:cubicBezTo>
                  <a:cubicBezTo>
                    <a:pt x="2881" y="267"/>
                    <a:pt x="2834" y="293"/>
                    <a:pt x="2786" y="315"/>
                  </a:cubicBezTo>
                  <a:cubicBezTo>
                    <a:pt x="2762" y="326"/>
                    <a:pt x="2737" y="336"/>
                    <a:pt x="2712" y="345"/>
                  </a:cubicBezTo>
                  <a:cubicBezTo>
                    <a:pt x="2687" y="355"/>
                    <a:pt x="2662" y="363"/>
                    <a:pt x="2636" y="369"/>
                  </a:cubicBezTo>
                  <a:cubicBezTo>
                    <a:pt x="2610" y="376"/>
                    <a:pt x="2584" y="381"/>
                    <a:pt x="2557" y="385"/>
                  </a:cubicBezTo>
                  <a:cubicBezTo>
                    <a:pt x="2544" y="386"/>
                    <a:pt x="2531" y="388"/>
                    <a:pt x="2517" y="389"/>
                  </a:cubicBezTo>
                  <a:cubicBezTo>
                    <a:pt x="2511" y="389"/>
                    <a:pt x="2504" y="390"/>
                    <a:pt x="2497" y="390"/>
                  </a:cubicBezTo>
                  <a:cubicBezTo>
                    <a:pt x="2477" y="391"/>
                    <a:pt x="2477" y="391"/>
                    <a:pt x="2477" y="391"/>
                  </a:cubicBezTo>
                  <a:cubicBezTo>
                    <a:pt x="2471" y="391"/>
                    <a:pt x="2464" y="391"/>
                    <a:pt x="2457" y="391"/>
                  </a:cubicBezTo>
                  <a:cubicBezTo>
                    <a:pt x="2451" y="391"/>
                    <a:pt x="2444" y="391"/>
                    <a:pt x="2437" y="390"/>
                  </a:cubicBezTo>
                  <a:cubicBezTo>
                    <a:pt x="2424" y="390"/>
                    <a:pt x="2411" y="389"/>
                    <a:pt x="2398" y="388"/>
                  </a:cubicBezTo>
                  <a:cubicBezTo>
                    <a:pt x="2384" y="386"/>
                    <a:pt x="2371" y="384"/>
                    <a:pt x="2358" y="382"/>
                  </a:cubicBezTo>
                  <a:cubicBezTo>
                    <a:pt x="2351" y="381"/>
                    <a:pt x="2345" y="380"/>
                    <a:pt x="2338" y="379"/>
                  </a:cubicBezTo>
                  <a:cubicBezTo>
                    <a:pt x="2328" y="377"/>
                    <a:pt x="2328" y="377"/>
                    <a:pt x="2328" y="377"/>
                  </a:cubicBezTo>
                  <a:cubicBezTo>
                    <a:pt x="2319" y="375"/>
                    <a:pt x="2319" y="375"/>
                    <a:pt x="2319" y="375"/>
                  </a:cubicBezTo>
                  <a:cubicBezTo>
                    <a:pt x="2293" y="369"/>
                    <a:pt x="2267" y="361"/>
                    <a:pt x="2242" y="351"/>
                  </a:cubicBezTo>
                  <a:cubicBezTo>
                    <a:pt x="2230" y="346"/>
                    <a:pt x="2217" y="341"/>
                    <a:pt x="2205" y="336"/>
                  </a:cubicBezTo>
                  <a:cubicBezTo>
                    <a:pt x="2193" y="330"/>
                    <a:pt x="2181" y="324"/>
                    <a:pt x="2169" y="318"/>
                  </a:cubicBezTo>
                  <a:cubicBezTo>
                    <a:pt x="2122" y="294"/>
                    <a:pt x="2076" y="267"/>
                    <a:pt x="2030" y="240"/>
                  </a:cubicBezTo>
                  <a:cubicBezTo>
                    <a:pt x="2007" y="227"/>
                    <a:pt x="1984" y="213"/>
                    <a:pt x="1961" y="201"/>
                  </a:cubicBezTo>
                  <a:cubicBezTo>
                    <a:pt x="1949" y="194"/>
                    <a:pt x="1937" y="189"/>
                    <a:pt x="1925" y="183"/>
                  </a:cubicBezTo>
                  <a:cubicBezTo>
                    <a:pt x="1913" y="178"/>
                    <a:pt x="1900" y="174"/>
                    <a:pt x="1887" y="170"/>
                  </a:cubicBezTo>
                  <a:cubicBezTo>
                    <a:pt x="1836" y="157"/>
                    <a:pt x="1782" y="157"/>
                    <a:pt x="1730" y="165"/>
                  </a:cubicBezTo>
                  <a:cubicBezTo>
                    <a:pt x="1677" y="173"/>
                    <a:pt x="1625" y="186"/>
                    <a:pt x="1575" y="201"/>
                  </a:cubicBezTo>
                  <a:cubicBezTo>
                    <a:pt x="1549" y="209"/>
                    <a:pt x="1524" y="217"/>
                    <a:pt x="1498" y="225"/>
                  </a:cubicBezTo>
                  <a:cubicBezTo>
                    <a:pt x="1473" y="233"/>
                    <a:pt x="1448" y="241"/>
                    <a:pt x="1422" y="249"/>
                  </a:cubicBezTo>
                  <a:cubicBezTo>
                    <a:pt x="1372" y="265"/>
                    <a:pt x="1320" y="278"/>
                    <a:pt x="1268" y="289"/>
                  </a:cubicBezTo>
                  <a:cubicBezTo>
                    <a:pt x="1164" y="311"/>
                    <a:pt x="1058" y="328"/>
                    <a:pt x="953" y="344"/>
                  </a:cubicBezTo>
                  <a:cubicBezTo>
                    <a:pt x="848" y="361"/>
                    <a:pt x="743" y="375"/>
                    <a:pt x="637" y="388"/>
                  </a:cubicBezTo>
                  <a:cubicBezTo>
                    <a:pt x="531" y="400"/>
                    <a:pt x="425" y="410"/>
                    <a:pt x="319" y="417"/>
                  </a:cubicBezTo>
                  <a:cubicBezTo>
                    <a:pt x="213" y="423"/>
                    <a:pt x="106" y="427"/>
                    <a:pt x="0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1C4DBBF-97B8-47FF-B9FE-06C29F64C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9938" y="2617788"/>
              <a:ext cx="12115800" cy="1127125"/>
            </a:xfrm>
            <a:custGeom>
              <a:avLst/>
              <a:gdLst>
                <a:gd name="T0" fmla="*/ 635 w 4851"/>
                <a:gd name="T1" fmla="*/ 386 h 451"/>
                <a:gd name="T2" fmla="*/ 1268 w 4851"/>
                <a:gd name="T3" fmla="*/ 316 h 451"/>
                <a:gd name="T4" fmla="*/ 1385 w 4851"/>
                <a:gd name="T5" fmla="*/ 295 h 451"/>
                <a:gd name="T6" fmla="*/ 1502 w 4851"/>
                <a:gd name="T7" fmla="*/ 269 h 451"/>
                <a:gd name="T8" fmla="*/ 1737 w 4851"/>
                <a:gd name="T9" fmla="*/ 227 h 451"/>
                <a:gd name="T10" fmla="*/ 2040 w 4851"/>
                <a:gd name="T11" fmla="*/ 310 h 451"/>
                <a:gd name="T12" fmla="*/ 2262 w 4851"/>
                <a:gd name="T13" fmla="*/ 393 h 451"/>
                <a:gd name="T14" fmla="*/ 2420 w 4851"/>
                <a:gd name="T15" fmla="*/ 409 h 451"/>
                <a:gd name="T16" fmla="*/ 2450 w 4851"/>
                <a:gd name="T17" fmla="*/ 408 h 451"/>
                <a:gd name="T18" fmla="*/ 2479 w 4851"/>
                <a:gd name="T19" fmla="*/ 406 h 451"/>
                <a:gd name="T20" fmla="*/ 2519 w 4851"/>
                <a:gd name="T21" fmla="*/ 401 h 451"/>
                <a:gd name="T22" fmla="*/ 2577 w 4851"/>
                <a:gd name="T23" fmla="*/ 389 h 451"/>
                <a:gd name="T24" fmla="*/ 2799 w 4851"/>
                <a:gd name="T25" fmla="*/ 303 h 451"/>
                <a:gd name="T26" fmla="*/ 3006 w 4851"/>
                <a:gd name="T27" fmla="*/ 185 h 451"/>
                <a:gd name="T28" fmla="*/ 3214 w 4851"/>
                <a:gd name="T29" fmla="*/ 67 h 451"/>
                <a:gd name="T30" fmla="*/ 3365 w 4851"/>
                <a:gd name="T31" fmla="*/ 16 h 451"/>
                <a:gd name="T32" fmla="*/ 3682 w 4851"/>
                <a:gd name="T33" fmla="*/ 16 h 451"/>
                <a:gd name="T34" fmla="*/ 3906 w 4851"/>
                <a:gd name="T35" fmla="*/ 95 h 451"/>
                <a:gd name="T36" fmla="*/ 3973 w 4851"/>
                <a:gd name="T37" fmla="*/ 138 h 451"/>
                <a:gd name="T38" fmla="*/ 4241 w 4851"/>
                <a:gd name="T39" fmla="*/ 310 h 451"/>
                <a:gd name="T40" fmla="*/ 4693 w 4851"/>
                <a:gd name="T41" fmla="*/ 449 h 451"/>
                <a:gd name="T42" fmla="*/ 4693 w 4851"/>
                <a:gd name="T43" fmla="*/ 449 h 451"/>
                <a:gd name="T44" fmla="*/ 4240 w 4851"/>
                <a:gd name="T45" fmla="*/ 311 h 451"/>
                <a:gd name="T46" fmla="*/ 3971 w 4851"/>
                <a:gd name="T47" fmla="*/ 140 h 451"/>
                <a:gd name="T48" fmla="*/ 3905 w 4851"/>
                <a:gd name="T49" fmla="*/ 97 h 451"/>
                <a:gd name="T50" fmla="*/ 3681 w 4851"/>
                <a:gd name="T51" fmla="*/ 19 h 451"/>
                <a:gd name="T52" fmla="*/ 3365 w 4851"/>
                <a:gd name="T53" fmla="*/ 19 h 451"/>
                <a:gd name="T54" fmla="*/ 3215 w 4851"/>
                <a:gd name="T55" fmla="*/ 70 h 451"/>
                <a:gd name="T56" fmla="*/ 3008 w 4851"/>
                <a:gd name="T57" fmla="*/ 188 h 451"/>
                <a:gd name="T58" fmla="*/ 2800 w 4851"/>
                <a:gd name="T59" fmla="*/ 306 h 451"/>
                <a:gd name="T60" fmla="*/ 2578 w 4851"/>
                <a:gd name="T61" fmla="*/ 393 h 451"/>
                <a:gd name="T62" fmla="*/ 2519 w 4851"/>
                <a:gd name="T63" fmla="*/ 405 h 451"/>
                <a:gd name="T64" fmla="*/ 2480 w 4851"/>
                <a:gd name="T65" fmla="*/ 410 h 451"/>
                <a:gd name="T66" fmla="*/ 2450 w 4851"/>
                <a:gd name="T67" fmla="*/ 412 h 451"/>
                <a:gd name="T68" fmla="*/ 2420 w 4851"/>
                <a:gd name="T69" fmla="*/ 413 h 451"/>
                <a:gd name="T70" fmla="*/ 2262 w 4851"/>
                <a:gd name="T71" fmla="*/ 397 h 451"/>
                <a:gd name="T72" fmla="*/ 2038 w 4851"/>
                <a:gd name="T73" fmla="*/ 313 h 451"/>
                <a:gd name="T74" fmla="*/ 1737 w 4851"/>
                <a:gd name="T75" fmla="*/ 230 h 451"/>
                <a:gd name="T76" fmla="*/ 1502 w 4851"/>
                <a:gd name="T77" fmla="*/ 272 h 451"/>
                <a:gd name="T78" fmla="*/ 1386 w 4851"/>
                <a:gd name="T79" fmla="*/ 298 h 451"/>
                <a:gd name="T80" fmla="*/ 1268 w 4851"/>
                <a:gd name="T81" fmla="*/ 319 h 451"/>
                <a:gd name="T82" fmla="*/ 635 w 4851"/>
                <a:gd name="T83" fmla="*/ 38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1" h="451">
                  <a:moveTo>
                    <a:pt x="0" y="426"/>
                  </a:moveTo>
                  <a:cubicBezTo>
                    <a:pt x="212" y="424"/>
                    <a:pt x="424" y="407"/>
                    <a:pt x="635" y="386"/>
                  </a:cubicBezTo>
                  <a:cubicBezTo>
                    <a:pt x="741" y="376"/>
                    <a:pt x="846" y="364"/>
                    <a:pt x="952" y="353"/>
                  </a:cubicBezTo>
                  <a:cubicBezTo>
                    <a:pt x="1057" y="341"/>
                    <a:pt x="1163" y="331"/>
                    <a:pt x="1268" y="316"/>
                  </a:cubicBezTo>
                  <a:cubicBezTo>
                    <a:pt x="1294" y="312"/>
                    <a:pt x="1320" y="308"/>
                    <a:pt x="1346" y="303"/>
                  </a:cubicBezTo>
                  <a:cubicBezTo>
                    <a:pt x="1359" y="301"/>
                    <a:pt x="1372" y="298"/>
                    <a:pt x="1385" y="295"/>
                  </a:cubicBezTo>
                  <a:cubicBezTo>
                    <a:pt x="1424" y="287"/>
                    <a:pt x="1424" y="287"/>
                    <a:pt x="1424" y="287"/>
                  </a:cubicBezTo>
                  <a:cubicBezTo>
                    <a:pt x="1450" y="281"/>
                    <a:pt x="1476" y="275"/>
                    <a:pt x="1502" y="269"/>
                  </a:cubicBezTo>
                  <a:cubicBezTo>
                    <a:pt x="1527" y="263"/>
                    <a:pt x="1553" y="256"/>
                    <a:pt x="1579" y="251"/>
                  </a:cubicBezTo>
                  <a:cubicBezTo>
                    <a:pt x="1631" y="240"/>
                    <a:pt x="1684" y="231"/>
                    <a:pt x="1737" y="227"/>
                  </a:cubicBezTo>
                  <a:cubicBezTo>
                    <a:pt x="1790" y="223"/>
                    <a:pt x="1844" y="226"/>
                    <a:pt x="1894" y="244"/>
                  </a:cubicBezTo>
                  <a:cubicBezTo>
                    <a:pt x="1945" y="262"/>
                    <a:pt x="1991" y="288"/>
                    <a:pt x="2040" y="310"/>
                  </a:cubicBezTo>
                  <a:cubicBezTo>
                    <a:pt x="2088" y="332"/>
                    <a:pt x="2136" y="353"/>
                    <a:pt x="2186" y="371"/>
                  </a:cubicBezTo>
                  <a:cubicBezTo>
                    <a:pt x="2211" y="380"/>
                    <a:pt x="2237" y="387"/>
                    <a:pt x="2262" y="393"/>
                  </a:cubicBezTo>
                  <a:cubicBezTo>
                    <a:pt x="2288" y="399"/>
                    <a:pt x="2314" y="403"/>
                    <a:pt x="2341" y="406"/>
                  </a:cubicBezTo>
                  <a:cubicBezTo>
                    <a:pt x="2367" y="408"/>
                    <a:pt x="2394" y="409"/>
                    <a:pt x="2420" y="409"/>
                  </a:cubicBezTo>
                  <a:cubicBezTo>
                    <a:pt x="2427" y="409"/>
                    <a:pt x="2433" y="408"/>
                    <a:pt x="2440" y="408"/>
                  </a:cubicBezTo>
                  <a:cubicBezTo>
                    <a:pt x="2450" y="408"/>
                    <a:pt x="2450" y="408"/>
                    <a:pt x="2450" y="408"/>
                  </a:cubicBezTo>
                  <a:cubicBezTo>
                    <a:pt x="2460" y="407"/>
                    <a:pt x="2460" y="407"/>
                    <a:pt x="2460" y="407"/>
                  </a:cubicBezTo>
                  <a:cubicBezTo>
                    <a:pt x="2479" y="406"/>
                    <a:pt x="2479" y="406"/>
                    <a:pt x="2479" y="406"/>
                  </a:cubicBezTo>
                  <a:cubicBezTo>
                    <a:pt x="2499" y="403"/>
                    <a:pt x="2499" y="403"/>
                    <a:pt x="2499" y="403"/>
                  </a:cubicBezTo>
                  <a:cubicBezTo>
                    <a:pt x="2506" y="403"/>
                    <a:pt x="2512" y="402"/>
                    <a:pt x="2519" y="401"/>
                  </a:cubicBezTo>
                  <a:cubicBezTo>
                    <a:pt x="2525" y="400"/>
                    <a:pt x="2532" y="399"/>
                    <a:pt x="2538" y="397"/>
                  </a:cubicBezTo>
                  <a:cubicBezTo>
                    <a:pt x="2551" y="395"/>
                    <a:pt x="2564" y="393"/>
                    <a:pt x="2577" y="389"/>
                  </a:cubicBezTo>
                  <a:cubicBezTo>
                    <a:pt x="2603" y="384"/>
                    <a:pt x="2628" y="376"/>
                    <a:pt x="2653" y="367"/>
                  </a:cubicBezTo>
                  <a:cubicBezTo>
                    <a:pt x="2703" y="349"/>
                    <a:pt x="2752" y="327"/>
                    <a:pt x="2799" y="303"/>
                  </a:cubicBezTo>
                  <a:cubicBezTo>
                    <a:pt x="2846" y="279"/>
                    <a:pt x="2892" y="252"/>
                    <a:pt x="2938" y="225"/>
                  </a:cubicBezTo>
                  <a:cubicBezTo>
                    <a:pt x="2961" y="212"/>
                    <a:pt x="2983" y="199"/>
                    <a:pt x="3006" y="185"/>
                  </a:cubicBezTo>
                  <a:cubicBezTo>
                    <a:pt x="3074" y="143"/>
                    <a:pt x="3074" y="143"/>
                    <a:pt x="3074" y="143"/>
                  </a:cubicBezTo>
                  <a:cubicBezTo>
                    <a:pt x="3119" y="116"/>
                    <a:pt x="3166" y="89"/>
                    <a:pt x="3214" y="67"/>
                  </a:cubicBezTo>
                  <a:cubicBezTo>
                    <a:pt x="3238" y="56"/>
                    <a:pt x="3263" y="46"/>
                    <a:pt x="3288" y="37"/>
                  </a:cubicBezTo>
                  <a:cubicBezTo>
                    <a:pt x="3313" y="29"/>
                    <a:pt x="3339" y="22"/>
                    <a:pt x="3365" y="16"/>
                  </a:cubicBezTo>
                  <a:cubicBezTo>
                    <a:pt x="3417" y="5"/>
                    <a:pt x="3470" y="0"/>
                    <a:pt x="3523" y="1"/>
                  </a:cubicBezTo>
                  <a:cubicBezTo>
                    <a:pt x="3576" y="1"/>
                    <a:pt x="3629" y="6"/>
                    <a:pt x="3682" y="16"/>
                  </a:cubicBezTo>
                  <a:cubicBezTo>
                    <a:pt x="3734" y="26"/>
                    <a:pt x="3786" y="39"/>
                    <a:pt x="3835" y="59"/>
                  </a:cubicBezTo>
                  <a:cubicBezTo>
                    <a:pt x="3859" y="69"/>
                    <a:pt x="3883" y="81"/>
                    <a:pt x="3906" y="95"/>
                  </a:cubicBezTo>
                  <a:cubicBezTo>
                    <a:pt x="3918" y="102"/>
                    <a:pt x="3929" y="109"/>
                    <a:pt x="3940" y="116"/>
                  </a:cubicBezTo>
                  <a:cubicBezTo>
                    <a:pt x="3973" y="138"/>
                    <a:pt x="3973" y="138"/>
                    <a:pt x="3973" y="138"/>
                  </a:cubicBezTo>
                  <a:cubicBezTo>
                    <a:pt x="4017" y="168"/>
                    <a:pt x="4061" y="198"/>
                    <a:pt x="4105" y="227"/>
                  </a:cubicBezTo>
                  <a:cubicBezTo>
                    <a:pt x="4149" y="256"/>
                    <a:pt x="4195" y="284"/>
                    <a:pt x="4241" y="310"/>
                  </a:cubicBezTo>
                  <a:cubicBezTo>
                    <a:pt x="4334" y="361"/>
                    <a:pt x="4432" y="403"/>
                    <a:pt x="4536" y="427"/>
                  </a:cubicBezTo>
                  <a:cubicBezTo>
                    <a:pt x="4587" y="439"/>
                    <a:pt x="4640" y="447"/>
                    <a:pt x="4693" y="449"/>
                  </a:cubicBezTo>
                  <a:cubicBezTo>
                    <a:pt x="4746" y="451"/>
                    <a:pt x="4799" y="447"/>
                    <a:pt x="4851" y="437"/>
                  </a:cubicBezTo>
                  <a:cubicBezTo>
                    <a:pt x="4799" y="447"/>
                    <a:pt x="4746" y="451"/>
                    <a:pt x="4693" y="449"/>
                  </a:cubicBezTo>
                  <a:cubicBezTo>
                    <a:pt x="4640" y="447"/>
                    <a:pt x="4587" y="440"/>
                    <a:pt x="4535" y="428"/>
                  </a:cubicBezTo>
                  <a:cubicBezTo>
                    <a:pt x="4432" y="404"/>
                    <a:pt x="4333" y="363"/>
                    <a:pt x="4240" y="311"/>
                  </a:cubicBezTo>
                  <a:cubicBezTo>
                    <a:pt x="4194" y="286"/>
                    <a:pt x="4148" y="258"/>
                    <a:pt x="4104" y="229"/>
                  </a:cubicBezTo>
                  <a:cubicBezTo>
                    <a:pt x="4059" y="200"/>
                    <a:pt x="4016" y="170"/>
                    <a:pt x="3971" y="140"/>
                  </a:cubicBezTo>
                  <a:cubicBezTo>
                    <a:pt x="3938" y="118"/>
                    <a:pt x="3938" y="118"/>
                    <a:pt x="3938" y="118"/>
                  </a:cubicBezTo>
                  <a:cubicBezTo>
                    <a:pt x="3927" y="111"/>
                    <a:pt x="3916" y="104"/>
                    <a:pt x="3905" y="97"/>
                  </a:cubicBezTo>
                  <a:cubicBezTo>
                    <a:pt x="3882" y="83"/>
                    <a:pt x="3858" y="72"/>
                    <a:pt x="3834" y="62"/>
                  </a:cubicBezTo>
                  <a:cubicBezTo>
                    <a:pt x="3785" y="41"/>
                    <a:pt x="3733" y="28"/>
                    <a:pt x="3681" y="19"/>
                  </a:cubicBezTo>
                  <a:cubicBezTo>
                    <a:pt x="3629" y="9"/>
                    <a:pt x="3576" y="4"/>
                    <a:pt x="3523" y="3"/>
                  </a:cubicBezTo>
                  <a:cubicBezTo>
                    <a:pt x="3470" y="3"/>
                    <a:pt x="3417" y="8"/>
                    <a:pt x="3365" y="19"/>
                  </a:cubicBezTo>
                  <a:cubicBezTo>
                    <a:pt x="3339" y="25"/>
                    <a:pt x="3314" y="32"/>
                    <a:pt x="3289" y="40"/>
                  </a:cubicBezTo>
                  <a:cubicBezTo>
                    <a:pt x="3264" y="49"/>
                    <a:pt x="3239" y="59"/>
                    <a:pt x="3215" y="70"/>
                  </a:cubicBezTo>
                  <a:cubicBezTo>
                    <a:pt x="3167" y="92"/>
                    <a:pt x="3121" y="119"/>
                    <a:pt x="3076" y="146"/>
                  </a:cubicBezTo>
                  <a:cubicBezTo>
                    <a:pt x="3008" y="188"/>
                    <a:pt x="3008" y="188"/>
                    <a:pt x="3008" y="188"/>
                  </a:cubicBezTo>
                  <a:cubicBezTo>
                    <a:pt x="2985" y="202"/>
                    <a:pt x="2962" y="215"/>
                    <a:pt x="2939" y="229"/>
                  </a:cubicBezTo>
                  <a:cubicBezTo>
                    <a:pt x="2894" y="255"/>
                    <a:pt x="2848" y="282"/>
                    <a:pt x="2800" y="306"/>
                  </a:cubicBezTo>
                  <a:cubicBezTo>
                    <a:pt x="2753" y="331"/>
                    <a:pt x="2705" y="353"/>
                    <a:pt x="2655" y="371"/>
                  </a:cubicBezTo>
                  <a:cubicBezTo>
                    <a:pt x="2630" y="379"/>
                    <a:pt x="2604" y="387"/>
                    <a:pt x="2578" y="393"/>
                  </a:cubicBezTo>
                  <a:cubicBezTo>
                    <a:pt x="2565" y="397"/>
                    <a:pt x="2552" y="399"/>
                    <a:pt x="2539" y="401"/>
                  </a:cubicBezTo>
                  <a:cubicBezTo>
                    <a:pt x="2533" y="403"/>
                    <a:pt x="2526" y="404"/>
                    <a:pt x="2519" y="405"/>
                  </a:cubicBezTo>
                  <a:cubicBezTo>
                    <a:pt x="2513" y="406"/>
                    <a:pt x="2506" y="407"/>
                    <a:pt x="2500" y="407"/>
                  </a:cubicBezTo>
                  <a:cubicBezTo>
                    <a:pt x="2480" y="410"/>
                    <a:pt x="2480" y="410"/>
                    <a:pt x="2480" y="410"/>
                  </a:cubicBezTo>
                  <a:cubicBezTo>
                    <a:pt x="2460" y="411"/>
                    <a:pt x="2460" y="411"/>
                    <a:pt x="2460" y="411"/>
                  </a:cubicBezTo>
                  <a:cubicBezTo>
                    <a:pt x="2450" y="412"/>
                    <a:pt x="2450" y="412"/>
                    <a:pt x="2450" y="412"/>
                  </a:cubicBezTo>
                  <a:cubicBezTo>
                    <a:pt x="2440" y="412"/>
                    <a:pt x="2440" y="412"/>
                    <a:pt x="2440" y="412"/>
                  </a:cubicBezTo>
                  <a:cubicBezTo>
                    <a:pt x="2433" y="412"/>
                    <a:pt x="2427" y="413"/>
                    <a:pt x="2420" y="413"/>
                  </a:cubicBezTo>
                  <a:cubicBezTo>
                    <a:pt x="2393" y="413"/>
                    <a:pt x="2367" y="412"/>
                    <a:pt x="2340" y="409"/>
                  </a:cubicBezTo>
                  <a:cubicBezTo>
                    <a:pt x="2314" y="407"/>
                    <a:pt x="2288" y="403"/>
                    <a:pt x="2262" y="397"/>
                  </a:cubicBezTo>
                  <a:cubicBezTo>
                    <a:pt x="2236" y="391"/>
                    <a:pt x="2210" y="383"/>
                    <a:pt x="2185" y="374"/>
                  </a:cubicBezTo>
                  <a:cubicBezTo>
                    <a:pt x="2135" y="357"/>
                    <a:pt x="2086" y="336"/>
                    <a:pt x="2038" y="313"/>
                  </a:cubicBezTo>
                  <a:cubicBezTo>
                    <a:pt x="1990" y="291"/>
                    <a:pt x="1943" y="265"/>
                    <a:pt x="1893" y="247"/>
                  </a:cubicBezTo>
                  <a:cubicBezTo>
                    <a:pt x="1843" y="230"/>
                    <a:pt x="1789" y="226"/>
                    <a:pt x="1737" y="230"/>
                  </a:cubicBezTo>
                  <a:cubicBezTo>
                    <a:pt x="1684" y="234"/>
                    <a:pt x="1632" y="243"/>
                    <a:pt x="1580" y="254"/>
                  </a:cubicBezTo>
                  <a:cubicBezTo>
                    <a:pt x="1554" y="259"/>
                    <a:pt x="1528" y="265"/>
                    <a:pt x="1502" y="272"/>
                  </a:cubicBezTo>
                  <a:cubicBezTo>
                    <a:pt x="1476" y="278"/>
                    <a:pt x="1451" y="284"/>
                    <a:pt x="1425" y="289"/>
                  </a:cubicBezTo>
                  <a:cubicBezTo>
                    <a:pt x="1386" y="298"/>
                    <a:pt x="1386" y="298"/>
                    <a:pt x="1386" y="298"/>
                  </a:cubicBezTo>
                  <a:cubicBezTo>
                    <a:pt x="1373" y="300"/>
                    <a:pt x="1360" y="304"/>
                    <a:pt x="1347" y="306"/>
                  </a:cubicBezTo>
                  <a:cubicBezTo>
                    <a:pt x="1321" y="311"/>
                    <a:pt x="1294" y="315"/>
                    <a:pt x="1268" y="319"/>
                  </a:cubicBezTo>
                  <a:cubicBezTo>
                    <a:pt x="1163" y="334"/>
                    <a:pt x="1057" y="343"/>
                    <a:pt x="952" y="355"/>
                  </a:cubicBezTo>
                  <a:cubicBezTo>
                    <a:pt x="846" y="366"/>
                    <a:pt x="741" y="378"/>
                    <a:pt x="635" y="388"/>
                  </a:cubicBezTo>
                  <a:cubicBezTo>
                    <a:pt x="424" y="409"/>
                    <a:pt x="212" y="425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73D6D05A-8AFF-4DC5-B3CF-8226A6CF44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2589213"/>
              <a:ext cx="12120563" cy="1190625"/>
            </a:xfrm>
            <a:custGeom>
              <a:avLst/>
              <a:gdLst>
                <a:gd name="T0" fmla="*/ 635 w 4852"/>
                <a:gd name="T1" fmla="*/ 387 h 476"/>
                <a:gd name="T2" fmla="*/ 1270 w 4852"/>
                <a:gd name="T3" fmla="*/ 349 h 476"/>
                <a:gd name="T4" fmla="*/ 1428 w 4852"/>
                <a:gd name="T5" fmla="*/ 332 h 476"/>
                <a:gd name="T6" fmla="*/ 1665 w 4852"/>
                <a:gd name="T7" fmla="*/ 298 h 476"/>
                <a:gd name="T8" fmla="*/ 1824 w 4852"/>
                <a:gd name="T9" fmla="*/ 300 h 476"/>
                <a:gd name="T10" fmla="*/ 1901 w 4852"/>
                <a:gd name="T11" fmla="*/ 321 h 476"/>
                <a:gd name="T12" fmla="*/ 2050 w 4852"/>
                <a:gd name="T13" fmla="*/ 375 h 476"/>
                <a:gd name="T14" fmla="*/ 2242 w 4852"/>
                <a:gd name="T15" fmla="*/ 425 h 476"/>
                <a:gd name="T16" fmla="*/ 2321 w 4852"/>
                <a:gd name="T17" fmla="*/ 432 h 476"/>
                <a:gd name="T18" fmla="*/ 2400 w 4852"/>
                <a:gd name="T19" fmla="*/ 431 h 476"/>
                <a:gd name="T20" fmla="*/ 2430 w 4852"/>
                <a:gd name="T21" fmla="*/ 429 h 476"/>
                <a:gd name="T22" fmla="*/ 2518 w 4852"/>
                <a:gd name="T23" fmla="*/ 414 h 476"/>
                <a:gd name="T24" fmla="*/ 2594 w 4852"/>
                <a:gd name="T25" fmla="*/ 394 h 476"/>
                <a:gd name="T26" fmla="*/ 2631 w 4852"/>
                <a:gd name="T27" fmla="*/ 380 h 476"/>
                <a:gd name="T28" fmla="*/ 2810 w 4852"/>
                <a:gd name="T29" fmla="*/ 294 h 476"/>
                <a:gd name="T30" fmla="*/ 3084 w 4852"/>
                <a:gd name="T31" fmla="*/ 132 h 476"/>
                <a:gd name="T32" fmla="*/ 3226 w 4852"/>
                <a:gd name="T33" fmla="*/ 60 h 476"/>
                <a:gd name="T34" fmla="*/ 3537 w 4852"/>
                <a:gd name="T35" fmla="*/ 1 h 476"/>
                <a:gd name="T36" fmla="*/ 3846 w 4852"/>
                <a:gd name="T37" fmla="*/ 66 h 476"/>
                <a:gd name="T38" fmla="*/ 3981 w 4852"/>
                <a:gd name="T39" fmla="*/ 151 h 476"/>
                <a:gd name="T40" fmla="*/ 4244 w 4852"/>
                <a:gd name="T41" fmla="*/ 329 h 476"/>
                <a:gd name="T42" fmla="*/ 4536 w 4852"/>
                <a:gd name="T43" fmla="*/ 451 h 476"/>
                <a:gd name="T44" fmla="*/ 4852 w 4852"/>
                <a:gd name="T45" fmla="*/ 461 h 476"/>
                <a:gd name="T46" fmla="*/ 4536 w 4852"/>
                <a:gd name="T47" fmla="*/ 452 h 476"/>
                <a:gd name="T48" fmla="*/ 4243 w 4852"/>
                <a:gd name="T49" fmla="*/ 331 h 476"/>
                <a:gd name="T50" fmla="*/ 3979 w 4852"/>
                <a:gd name="T51" fmla="*/ 153 h 476"/>
                <a:gd name="T52" fmla="*/ 3845 w 4852"/>
                <a:gd name="T53" fmla="*/ 68 h 476"/>
                <a:gd name="T54" fmla="*/ 3537 w 4852"/>
                <a:gd name="T55" fmla="*/ 4 h 476"/>
                <a:gd name="T56" fmla="*/ 3227 w 4852"/>
                <a:gd name="T57" fmla="*/ 63 h 476"/>
                <a:gd name="T58" fmla="*/ 3086 w 4852"/>
                <a:gd name="T59" fmla="*/ 135 h 476"/>
                <a:gd name="T60" fmla="*/ 2812 w 4852"/>
                <a:gd name="T61" fmla="*/ 297 h 476"/>
                <a:gd name="T62" fmla="*/ 2633 w 4852"/>
                <a:gd name="T63" fmla="*/ 384 h 476"/>
                <a:gd name="T64" fmla="*/ 2595 w 4852"/>
                <a:gd name="T65" fmla="*/ 397 h 476"/>
                <a:gd name="T66" fmla="*/ 2519 w 4852"/>
                <a:gd name="T67" fmla="*/ 418 h 476"/>
                <a:gd name="T68" fmla="*/ 2430 w 4852"/>
                <a:gd name="T69" fmla="*/ 433 h 476"/>
                <a:gd name="T70" fmla="*/ 2400 w 4852"/>
                <a:gd name="T71" fmla="*/ 435 h 476"/>
                <a:gd name="T72" fmla="*/ 2321 w 4852"/>
                <a:gd name="T73" fmla="*/ 436 h 476"/>
                <a:gd name="T74" fmla="*/ 2241 w 4852"/>
                <a:gd name="T75" fmla="*/ 429 h 476"/>
                <a:gd name="T76" fmla="*/ 2049 w 4852"/>
                <a:gd name="T77" fmla="*/ 379 h 476"/>
                <a:gd name="T78" fmla="*/ 1899 w 4852"/>
                <a:gd name="T79" fmla="*/ 324 h 476"/>
                <a:gd name="T80" fmla="*/ 1823 w 4852"/>
                <a:gd name="T81" fmla="*/ 303 h 476"/>
                <a:gd name="T82" fmla="*/ 1665 w 4852"/>
                <a:gd name="T83" fmla="*/ 302 h 476"/>
                <a:gd name="T84" fmla="*/ 1429 w 4852"/>
                <a:gd name="T85" fmla="*/ 335 h 476"/>
                <a:gd name="T86" fmla="*/ 1270 w 4852"/>
                <a:gd name="T87" fmla="*/ 352 h 476"/>
                <a:gd name="T88" fmla="*/ 635 w 4852"/>
                <a:gd name="T89" fmla="*/ 3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2" h="476">
                  <a:moveTo>
                    <a:pt x="0" y="427"/>
                  </a:moveTo>
                  <a:cubicBezTo>
                    <a:pt x="212" y="421"/>
                    <a:pt x="424" y="404"/>
                    <a:pt x="635" y="387"/>
                  </a:cubicBezTo>
                  <a:cubicBezTo>
                    <a:pt x="741" y="379"/>
                    <a:pt x="847" y="371"/>
                    <a:pt x="953" y="365"/>
                  </a:cubicBezTo>
                  <a:cubicBezTo>
                    <a:pt x="1058" y="359"/>
                    <a:pt x="1164" y="357"/>
                    <a:pt x="1270" y="349"/>
                  </a:cubicBezTo>
                  <a:cubicBezTo>
                    <a:pt x="1297" y="347"/>
                    <a:pt x="1323" y="345"/>
                    <a:pt x="1349" y="342"/>
                  </a:cubicBezTo>
                  <a:cubicBezTo>
                    <a:pt x="1428" y="332"/>
                    <a:pt x="1428" y="332"/>
                    <a:pt x="1428" y="332"/>
                  </a:cubicBezTo>
                  <a:cubicBezTo>
                    <a:pt x="1481" y="324"/>
                    <a:pt x="1533" y="315"/>
                    <a:pt x="1585" y="308"/>
                  </a:cubicBezTo>
                  <a:cubicBezTo>
                    <a:pt x="1612" y="304"/>
                    <a:pt x="1638" y="301"/>
                    <a:pt x="1665" y="298"/>
                  </a:cubicBezTo>
                  <a:cubicBezTo>
                    <a:pt x="1691" y="296"/>
                    <a:pt x="1717" y="294"/>
                    <a:pt x="1744" y="294"/>
                  </a:cubicBezTo>
                  <a:cubicBezTo>
                    <a:pt x="1771" y="294"/>
                    <a:pt x="1797" y="296"/>
                    <a:pt x="1824" y="300"/>
                  </a:cubicBezTo>
                  <a:cubicBezTo>
                    <a:pt x="1837" y="302"/>
                    <a:pt x="1850" y="305"/>
                    <a:pt x="1863" y="309"/>
                  </a:cubicBezTo>
                  <a:cubicBezTo>
                    <a:pt x="1875" y="312"/>
                    <a:pt x="1888" y="316"/>
                    <a:pt x="1901" y="321"/>
                  </a:cubicBezTo>
                  <a:cubicBezTo>
                    <a:pt x="1926" y="329"/>
                    <a:pt x="1950" y="339"/>
                    <a:pt x="1975" y="348"/>
                  </a:cubicBezTo>
                  <a:cubicBezTo>
                    <a:pt x="2000" y="358"/>
                    <a:pt x="2025" y="367"/>
                    <a:pt x="2050" y="375"/>
                  </a:cubicBezTo>
                  <a:cubicBezTo>
                    <a:pt x="2100" y="392"/>
                    <a:pt x="2151" y="407"/>
                    <a:pt x="2203" y="418"/>
                  </a:cubicBezTo>
                  <a:cubicBezTo>
                    <a:pt x="2216" y="421"/>
                    <a:pt x="2229" y="423"/>
                    <a:pt x="2242" y="425"/>
                  </a:cubicBezTo>
                  <a:cubicBezTo>
                    <a:pt x="2255" y="427"/>
                    <a:pt x="2268" y="429"/>
                    <a:pt x="2281" y="430"/>
                  </a:cubicBezTo>
                  <a:cubicBezTo>
                    <a:pt x="2294" y="431"/>
                    <a:pt x="2307" y="432"/>
                    <a:pt x="2321" y="432"/>
                  </a:cubicBezTo>
                  <a:cubicBezTo>
                    <a:pt x="2334" y="433"/>
                    <a:pt x="2347" y="433"/>
                    <a:pt x="2360" y="433"/>
                  </a:cubicBezTo>
                  <a:cubicBezTo>
                    <a:pt x="2374" y="433"/>
                    <a:pt x="2387" y="432"/>
                    <a:pt x="2400" y="431"/>
                  </a:cubicBezTo>
                  <a:cubicBezTo>
                    <a:pt x="2407" y="431"/>
                    <a:pt x="2413" y="430"/>
                    <a:pt x="2420" y="429"/>
                  </a:cubicBezTo>
                  <a:cubicBezTo>
                    <a:pt x="2430" y="429"/>
                    <a:pt x="2430" y="429"/>
                    <a:pt x="2430" y="429"/>
                  </a:cubicBezTo>
                  <a:cubicBezTo>
                    <a:pt x="2439" y="427"/>
                    <a:pt x="2439" y="427"/>
                    <a:pt x="2439" y="427"/>
                  </a:cubicBezTo>
                  <a:cubicBezTo>
                    <a:pt x="2466" y="425"/>
                    <a:pt x="2492" y="420"/>
                    <a:pt x="2518" y="414"/>
                  </a:cubicBezTo>
                  <a:cubicBezTo>
                    <a:pt x="2531" y="411"/>
                    <a:pt x="2543" y="409"/>
                    <a:pt x="2556" y="405"/>
                  </a:cubicBezTo>
                  <a:cubicBezTo>
                    <a:pt x="2569" y="402"/>
                    <a:pt x="2582" y="397"/>
                    <a:pt x="2594" y="394"/>
                  </a:cubicBezTo>
                  <a:cubicBezTo>
                    <a:pt x="2600" y="392"/>
                    <a:pt x="2607" y="389"/>
                    <a:pt x="2613" y="387"/>
                  </a:cubicBezTo>
                  <a:cubicBezTo>
                    <a:pt x="2619" y="385"/>
                    <a:pt x="2625" y="383"/>
                    <a:pt x="2631" y="380"/>
                  </a:cubicBezTo>
                  <a:cubicBezTo>
                    <a:pt x="2644" y="375"/>
                    <a:pt x="2656" y="370"/>
                    <a:pt x="2668" y="365"/>
                  </a:cubicBezTo>
                  <a:cubicBezTo>
                    <a:pt x="2717" y="344"/>
                    <a:pt x="2764" y="320"/>
                    <a:pt x="2810" y="294"/>
                  </a:cubicBezTo>
                  <a:cubicBezTo>
                    <a:pt x="2857" y="268"/>
                    <a:pt x="2902" y="241"/>
                    <a:pt x="2948" y="214"/>
                  </a:cubicBezTo>
                  <a:cubicBezTo>
                    <a:pt x="2993" y="187"/>
                    <a:pt x="3038" y="158"/>
                    <a:pt x="3084" y="132"/>
                  </a:cubicBezTo>
                  <a:cubicBezTo>
                    <a:pt x="3107" y="119"/>
                    <a:pt x="3130" y="106"/>
                    <a:pt x="3154" y="93"/>
                  </a:cubicBezTo>
                  <a:cubicBezTo>
                    <a:pt x="3177" y="81"/>
                    <a:pt x="3201" y="70"/>
                    <a:pt x="3226" y="60"/>
                  </a:cubicBezTo>
                  <a:cubicBezTo>
                    <a:pt x="3275" y="39"/>
                    <a:pt x="3326" y="24"/>
                    <a:pt x="3378" y="14"/>
                  </a:cubicBezTo>
                  <a:cubicBezTo>
                    <a:pt x="3430" y="4"/>
                    <a:pt x="3483" y="0"/>
                    <a:pt x="3537" y="1"/>
                  </a:cubicBezTo>
                  <a:cubicBezTo>
                    <a:pt x="3590" y="2"/>
                    <a:pt x="3643" y="8"/>
                    <a:pt x="3695" y="18"/>
                  </a:cubicBezTo>
                  <a:cubicBezTo>
                    <a:pt x="3747" y="28"/>
                    <a:pt x="3798" y="44"/>
                    <a:pt x="3846" y="66"/>
                  </a:cubicBezTo>
                  <a:cubicBezTo>
                    <a:pt x="3870" y="77"/>
                    <a:pt x="3894" y="90"/>
                    <a:pt x="3916" y="105"/>
                  </a:cubicBezTo>
                  <a:cubicBezTo>
                    <a:pt x="3937" y="120"/>
                    <a:pt x="3959" y="136"/>
                    <a:pt x="3981" y="151"/>
                  </a:cubicBezTo>
                  <a:cubicBezTo>
                    <a:pt x="4024" y="182"/>
                    <a:pt x="4067" y="213"/>
                    <a:pt x="4110" y="243"/>
                  </a:cubicBezTo>
                  <a:cubicBezTo>
                    <a:pt x="4154" y="273"/>
                    <a:pt x="4198" y="302"/>
                    <a:pt x="4244" y="329"/>
                  </a:cubicBezTo>
                  <a:cubicBezTo>
                    <a:pt x="4290" y="356"/>
                    <a:pt x="4337" y="380"/>
                    <a:pt x="4386" y="401"/>
                  </a:cubicBezTo>
                  <a:cubicBezTo>
                    <a:pt x="4434" y="422"/>
                    <a:pt x="4485" y="438"/>
                    <a:pt x="4536" y="451"/>
                  </a:cubicBezTo>
                  <a:cubicBezTo>
                    <a:pt x="4588" y="464"/>
                    <a:pt x="4640" y="472"/>
                    <a:pt x="4693" y="474"/>
                  </a:cubicBezTo>
                  <a:cubicBezTo>
                    <a:pt x="4746" y="476"/>
                    <a:pt x="4800" y="472"/>
                    <a:pt x="4852" y="461"/>
                  </a:cubicBezTo>
                  <a:cubicBezTo>
                    <a:pt x="4800" y="472"/>
                    <a:pt x="4746" y="476"/>
                    <a:pt x="4693" y="474"/>
                  </a:cubicBezTo>
                  <a:cubicBezTo>
                    <a:pt x="4640" y="472"/>
                    <a:pt x="4588" y="465"/>
                    <a:pt x="4536" y="452"/>
                  </a:cubicBezTo>
                  <a:cubicBezTo>
                    <a:pt x="4485" y="440"/>
                    <a:pt x="4434" y="423"/>
                    <a:pt x="4385" y="402"/>
                  </a:cubicBezTo>
                  <a:cubicBezTo>
                    <a:pt x="4336" y="382"/>
                    <a:pt x="4289" y="357"/>
                    <a:pt x="4243" y="331"/>
                  </a:cubicBezTo>
                  <a:cubicBezTo>
                    <a:pt x="4197" y="304"/>
                    <a:pt x="4153" y="275"/>
                    <a:pt x="4109" y="245"/>
                  </a:cubicBezTo>
                  <a:cubicBezTo>
                    <a:pt x="4065" y="215"/>
                    <a:pt x="4022" y="184"/>
                    <a:pt x="3979" y="153"/>
                  </a:cubicBezTo>
                  <a:cubicBezTo>
                    <a:pt x="3958" y="138"/>
                    <a:pt x="3936" y="122"/>
                    <a:pt x="3914" y="107"/>
                  </a:cubicBezTo>
                  <a:cubicBezTo>
                    <a:pt x="3892" y="93"/>
                    <a:pt x="3869" y="80"/>
                    <a:pt x="3845" y="68"/>
                  </a:cubicBezTo>
                  <a:cubicBezTo>
                    <a:pt x="3797" y="46"/>
                    <a:pt x="3746" y="31"/>
                    <a:pt x="3694" y="21"/>
                  </a:cubicBezTo>
                  <a:cubicBezTo>
                    <a:pt x="3642" y="10"/>
                    <a:pt x="3589" y="5"/>
                    <a:pt x="3537" y="4"/>
                  </a:cubicBezTo>
                  <a:cubicBezTo>
                    <a:pt x="3484" y="3"/>
                    <a:pt x="3431" y="7"/>
                    <a:pt x="3379" y="17"/>
                  </a:cubicBezTo>
                  <a:cubicBezTo>
                    <a:pt x="3327" y="27"/>
                    <a:pt x="3276" y="42"/>
                    <a:pt x="3227" y="63"/>
                  </a:cubicBezTo>
                  <a:cubicBezTo>
                    <a:pt x="3203" y="73"/>
                    <a:pt x="3179" y="84"/>
                    <a:pt x="3155" y="96"/>
                  </a:cubicBezTo>
                  <a:cubicBezTo>
                    <a:pt x="3132" y="108"/>
                    <a:pt x="3108" y="121"/>
                    <a:pt x="3086" y="135"/>
                  </a:cubicBezTo>
                  <a:cubicBezTo>
                    <a:pt x="3040" y="161"/>
                    <a:pt x="2995" y="190"/>
                    <a:pt x="2949" y="217"/>
                  </a:cubicBezTo>
                  <a:cubicBezTo>
                    <a:pt x="2904" y="244"/>
                    <a:pt x="2858" y="271"/>
                    <a:pt x="2812" y="297"/>
                  </a:cubicBezTo>
                  <a:cubicBezTo>
                    <a:pt x="2766" y="323"/>
                    <a:pt x="2719" y="348"/>
                    <a:pt x="2670" y="369"/>
                  </a:cubicBezTo>
                  <a:cubicBezTo>
                    <a:pt x="2658" y="374"/>
                    <a:pt x="2645" y="379"/>
                    <a:pt x="2633" y="384"/>
                  </a:cubicBezTo>
                  <a:cubicBezTo>
                    <a:pt x="2627" y="386"/>
                    <a:pt x="2620" y="388"/>
                    <a:pt x="2614" y="391"/>
                  </a:cubicBezTo>
                  <a:cubicBezTo>
                    <a:pt x="2608" y="393"/>
                    <a:pt x="2602" y="395"/>
                    <a:pt x="2595" y="397"/>
                  </a:cubicBezTo>
                  <a:cubicBezTo>
                    <a:pt x="2583" y="401"/>
                    <a:pt x="2570" y="405"/>
                    <a:pt x="2557" y="409"/>
                  </a:cubicBezTo>
                  <a:cubicBezTo>
                    <a:pt x="2544" y="412"/>
                    <a:pt x="2531" y="415"/>
                    <a:pt x="2519" y="418"/>
                  </a:cubicBezTo>
                  <a:cubicBezTo>
                    <a:pt x="2493" y="424"/>
                    <a:pt x="2466" y="429"/>
                    <a:pt x="2440" y="431"/>
                  </a:cubicBezTo>
                  <a:cubicBezTo>
                    <a:pt x="2430" y="433"/>
                    <a:pt x="2430" y="433"/>
                    <a:pt x="2430" y="433"/>
                  </a:cubicBezTo>
                  <a:cubicBezTo>
                    <a:pt x="2420" y="433"/>
                    <a:pt x="2420" y="433"/>
                    <a:pt x="2420" y="433"/>
                  </a:cubicBezTo>
                  <a:cubicBezTo>
                    <a:pt x="2413" y="434"/>
                    <a:pt x="2407" y="435"/>
                    <a:pt x="2400" y="435"/>
                  </a:cubicBezTo>
                  <a:cubicBezTo>
                    <a:pt x="2387" y="436"/>
                    <a:pt x="2374" y="437"/>
                    <a:pt x="2360" y="437"/>
                  </a:cubicBezTo>
                  <a:cubicBezTo>
                    <a:pt x="2347" y="437"/>
                    <a:pt x="2334" y="436"/>
                    <a:pt x="2321" y="436"/>
                  </a:cubicBezTo>
                  <a:cubicBezTo>
                    <a:pt x="2307" y="435"/>
                    <a:pt x="2294" y="435"/>
                    <a:pt x="2281" y="434"/>
                  </a:cubicBezTo>
                  <a:cubicBezTo>
                    <a:pt x="2268" y="433"/>
                    <a:pt x="2254" y="431"/>
                    <a:pt x="2241" y="429"/>
                  </a:cubicBezTo>
                  <a:cubicBezTo>
                    <a:pt x="2228" y="427"/>
                    <a:pt x="2215" y="425"/>
                    <a:pt x="2202" y="422"/>
                  </a:cubicBezTo>
                  <a:cubicBezTo>
                    <a:pt x="2150" y="411"/>
                    <a:pt x="2099" y="396"/>
                    <a:pt x="2049" y="379"/>
                  </a:cubicBezTo>
                  <a:cubicBezTo>
                    <a:pt x="2024" y="370"/>
                    <a:pt x="1999" y="361"/>
                    <a:pt x="1974" y="352"/>
                  </a:cubicBezTo>
                  <a:cubicBezTo>
                    <a:pt x="1949" y="342"/>
                    <a:pt x="1924" y="333"/>
                    <a:pt x="1899" y="324"/>
                  </a:cubicBezTo>
                  <a:cubicBezTo>
                    <a:pt x="1887" y="320"/>
                    <a:pt x="1874" y="315"/>
                    <a:pt x="1862" y="312"/>
                  </a:cubicBezTo>
                  <a:cubicBezTo>
                    <a:pt x="1849" y="308"/>
                    <a:pt x="1836" y="306"/>
                    <a:pt x="1823" y="303"/>
                  </a:cubicBezTo>
                  <a:cubicBezTo>
                    <a:pt x="1797" y="299"/>
                    <a:pt x="1770" y="297"/>
                    <a:pt x="1744" y="297"/>
                  </a:cubicBezTo>
                  <a:cubicBezTo>
                    <a:pt x="1718" y="297"/>
                    <a:pt x="1691" y="299"/>
                    <a:pt x="1665" y="302"/>
                  </a:cubicBezTo>
                  <a:cubicBezTo>
                    <a:pt x="1638" y="304"/>
                    <a:pt x="1612" y="307"/>
                    <a:pt x="1586" y="311"/>
                  </a:cubicBezTo>
                  <a:cubicBezTo>
                    <a:pt x="1533" y="318"/>
                    <a:pt x="1481" y="327"/>
                    <a:pt x="1429" y="335"/>
                  </a:cubicBezTo>
                  <a:cubicBezTo>
                    <a:pt x="1350" y="344"/>
                    <a:pt x="1350" y="344"/>
                    <a:pt x="1350" y="344"/>
                  </a:cubicBezTo>
                  <a:cubicBezTo>
                    <a:pt x="1323" y="348"/>
                    <a:pt x="1297" y="350"/>
                    <a:pt x="1270" y="352"/>
                  </a:cubicBezTo>
                  <a:cubicBezTo>
                    <a:pt x="1165" y="359"/>
                    <a:pt x="1059" y="361"/>
                    <a:pt x="953" y="368"/>
                  </a:cubicBezTo>
                  <a:cubicBezTo>
                    <a:pt x="847" y="374"/>
                    <a:pt x="741" y="381"/>
                    <a:pt x="635" y="389"/>
                  </a:cubicBezTo>
                  <a:cubicBezTo>
                    <a:pt x="424" y="405"/>
                    <a:pt x="212" y="421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A3959FCD-4370-41BE-BA06-A10A0AFF6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2000" y="2560638"/>
              <a:ext cx="12117388" cy="1257300"/>
            </a:xfrm>
            <a:custGeom>
              <a:avLst/>
              <a:gdLst>
                <a:gd name="T0" fmla="*/ 636 w 4851"/>
                <a:gd name="T1" fmla="*/ 390 h 503"/>
                <a:gd name="T2" fmla="*/ 1272 w 4851"/>
                <a:gd name="T3" fmla="*/ 387 h 503"/>
                <a:gd name="T4" fmla="*/ 1352 w 4851"/>
                <a:gd name="T5" fmla="*/ 385 h 503"/>
                <a:gd name="T6" fmla="*/ 1411 w 4851"/>
                <a:gd name="T7" fmla="*/ 383 h 503"/>
                <a:gd name="T8" fmla="*/ 1590 w 4851"/>
                <a:gd name="T9" fmla="*/ 369 h 503"/>
                <a:gd name="T10" fmla="*/ 1749 w 4851"/>
                <a:gd name="T11" fmla="*/ 365 h 503"/>
                <a:gd name="T12" fmla="*/ 1848 w 4851"/>
                <a:gd name="T13" fmla="*/ 379 h 503"/>
                <a:gd name="T14" fmla="*/ 1905 w 4851"/>
                <a:gd name="T15" fmla="*/ 395 h 503"/>
                <a:gd name="T16" fmla="*/ 2060 w 4851"/>
                <a:gd name="T17" fmla="*/ 434 h 503"/>
                <a:gd name="T18" fmla="*/ 2217 w 4851"/>
                <a:gd name="T19" fmla="*/ 459 h 503"/>
                <a:gd name="T20" fmla="*/ 2677 w 4851"/>
                <a:gd name="T21" fmla="*/ 363 h 503"/>
                <a:gd name="T22" fmla="*/ 2954 w 4851"/>
                <a:gd name="T23" fmla="*/ 205 h 503"/>
                <a:gd name="T24" fmla="*/ 3234 w 4851"/>
                <a:gd name="T25" fmla="*/ 55 h 503"/>
                <a:gd name="T26" fmla="*/ 3547 w 4851"/>
                <a:gd name="T27" fmla="*/ 2 h 503"/>
                <a:gd name="T28" fmla="*/ 3855 w 4851"/>
                <a:gd name="T29" fmla="*/ 74 h 503"/>
                <a:gd name="T30" fmla="*/ 3922 w 4851"/>
                <a:gd name="T31" fmla="*/ 117 h 503"/>
                <a:gd name="T32" fmla="*/ 4113 w 4851"/>
                <a:gd name="T33" fmla="*/ 260 h 503"/>
                <a:gd name="T34" fmla="*/ 4385 w 4851"/>
                <a:gd name="T35" fmla="*/ 424 h 503"/>
                <a:gd name="T36" fmla="*/ 4693 w 4851"/>
                <a:gd name="T37" fmla="*/ 500 h 503"/>
                <a:gd name="T38" fmla="*/ 4693 w 4851"/>
                <a:gd name="T39" fmla="*/ 501 h 503"/>
                <a:gd name="T40" fmla="*/ 4385 w 4851"/>
                <a:gd name="T41" fmla="*/ 425 h 503"/>
                <a:gd name="T42" fmla="*/ 4112 w 4851"/>
                <a:gd name="T43" fmla="*/ 262 h 503"/>
                <a:gd name="T44" fmla="*/ 3921 w 4851"/>
                <a:gd name="T45" fmla="*/ 119 h 503"/>
                <a:gd name="T46" fmla="*/ 3854 w 4851"/>
                <a:gd name="T47" fmla="*/ 77 h 503"/>
                <a:gd name="T48" fmla="*/ 3547 w 4851"/>
                <a:gd name="T49" fmla="*/ 5 h 503"/>
                <a:gd name="T50" fmla="*/ 3236 w 4851"/>
                <a:gd name="T51" fmla="*/ 58 h 503"/>
                <a:gd name="T52" fmla="*/ 2955 w 4851"/>
                <a:gd name="T53" fmla="*/ 208 h 503"/>
                <a:gd name="T54" fmla="*/ 2679 w 4851"/>
                <a:gd name="T55" fmla="*/ 366 h 503"/>
                <a:gd name="T56" fmla="*/ 2216 w 4851"/>
                <a:gd name="T57" fmla="*/ 462 h 503"/>
                <a:gd name="T58" fmla="*/ 1866 w 4851"/>
                <a:gd name="T59" fmla="*/ 388 h 503"/>
                <a:gd name="T60" fmla="*/ 1828 w 4851"/>
                <a:gd name="T61" fmla="*/ 378 h 503"/>
                <a:gd name="T62" fmla="*/ 1590 w 4851"/>
                <a:gd name="T63" fmla="*/ 372 h 503"/>
                <a:gd name="T64" fmla="*/ 1412 w 4851"/>
                <a:gd name="T65" fmla="*/ 386 h 503"/>
                <a:gd name="T66" fmla="*/ 1352 w 4851"/>
                <a:gd name="T67" fmla="*/ 388 h 503"/>
                <a:gd name="T68" fmla="*/ 1272 w 4851"/>
                <a:gd name="T69" fmla="*/ 390 h 503"/>
                <a:gd name="T70" fmla="*/ 636 w 4851"/>
                <a:gd name="T71" fmla="*/ 3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1" h="503">
                  <a:moveTo>
                    <a:pt x="0" y="429"/>
                  </a:moveTo>
                  <a:cubicBezTo>
                    <a:pt x="212" y="418"/>
                    <a:pt x="424" y="401"/>
                    <a:pt x="636" y="390"/>
                  </a:cubicBezTo>
                  <a:cubicBezTo>
                    <a:pt x="742" y="384"/>
                    <a:pt x="848" y="381"/>
                    <a:pt x="954" y="381"/>
                  </a:cubicBezTo>
                  <a:cubicBezTo>
                    <a:pt x="1060" y="381"/>
                    <a:pt x="1166" y="386"/>
                    <a:pt x="1272" y="387"/>
                  </a:cubicBezTo>
                  <a:cubicBezTo>
                    <a:pt x="1286" y="387"/>
                    <a:pt x="1299" y="387"/>
                    <a:pt x="1312" y="387"/>
                  </a:cubicBezTo>
                  <a:cubicBezTo>
                    <a:pt x="1325" y="386"/>
                    <a:pt x="1339" y="386"/>
                    <a:pt x="1352" y="385"/>
                  </a:cubicBezTo>
                  <a:cubicBezTo>
                    <a:pt x="1392" y="384"/>
                    <a:pt x="1392" y="384"/>
                    <a:pt x="1392" y="384"/>
                  </a:cubicBezTo>
                  <a:cubicBezTo>
                    <a:pt x="1411" y="383"/>
                    <a:pt x="1411" y="383"/>
                    <a:pt x="1411" y="383"/>
                  </a:cubicBezTo>
                  <a:cubicBezTo>
                    <a:pt x="1431" y="382"/>
                    <a:pt x="1431" y="382"/>
                    <a:pt x="1431" y="382"/>
                  </a:cubicBezTo>
                  <a:cubicBezTo>
                    <a:pt x="1484" y="378"/>
                    <a:pt x="1537" y="373"/>
                    <a:pt x="1590" y="369"/>
                  </a:cubicBezTo>
                  <a:cubicBezTo>
                    <a:pt x="1616" y="367"/>
                    <a:pt x="1643" y="366"/>
                    <a:pt x="1669" y="364"/>
                  </a:cubicBezTo>
                  <a:cubicBezTo>
                    <a:pt x="1696" y="363"/>
                    <a:pt x="1723" y="363"/>
                    <a:pt x="1749" y="365"/>
                  </a:cubicBezTo>
                  <a:cubicBezTo>
                    <a:pt x="1776" y="366"/>
                    <a:pt x="1802" y="369"/>
                    <a:pt x="1828" y="375"/>
                  </a:cubicBezTo>
                  <a:cubicBezTo>
                    <a:pt x="1835" y="376"/>
                    <a:pt x="1841" y="377"/>
                    <a:pt x="1848" y="379"/>
                  </a:cubicBezTo>
                  <a:cubicBezTo>
                    <a:pt x="1867" y="384"/>
                    <a:pt x="1867" y="384"/>
                    <a:pt x="1867" y="384"/>
                  </a:cubicBezTo>
                  <a:cubicBezTo>
                    <a:pt x="1905" y="395"/>
                    <a:pt x="1905" y="395"/>
                    <a:pt x="1905" y="395"/>
                  </a:cubicBezTo>
                  <a:cubicBezTo>
                    <a:pt x="1931" y="402"/>
                    <a:pt x="1957" y="409"/>
                    <a:pt x="1982" y="416"/>
                  </a:cubicBezTo>
                  <a:cubicBezTo>
                    <a:pt x="2008" y="423"/>
                    <a:pt x="2034" y="429"/>
                    <a:pt x="2060" y="434"/>
                  </a:cubicBezTo>
                  <a:cubicBezTo>
                    <a:pt x="2085" y="440"/>
                    <a:pt x="2112" y="445"/>
                    <a:pt x="2138" y="449"/>
                  </a:cubicBezTo>
                  <a:cubicBezTo>
                    <a:pt x="2164" y="453"/>
                    <a:pt x="2190" y="457"/>
                    <a:pt x="2217" y="459"/>
                  </a:cubicBezTo>
                  <a:cubicBezTo>
                    <a:pt x="2322" y="466"/>
                    <a:pt x="2429" y="454"/>
                    <a:pt x="2530" y="422"/>
                  </a:cubicBezTo>
                  <a:cubicBezTo>
                    <a:pt x="2581" y="407"/>
                    <a:pt x="2630" y="386"/>
                    <a:pt x="2677" y="363"/>
                  </a:cubicBezTo>
                  <a:cubicBezTo>
                    <a:pt x="2725" y="339"/>
                    <a:pt x="2771" y="313"/>
                    <a:pt x="2817" y="286"/>
                  </a:cubicBezTo>
                  <a:cubicBezTo>
                    <a:pt x="2863" y="260"/>
                    <a:pt x="2908" y="232"/>
                    <a:pt x="2954" y="205"/>
                  </a:cubicBezTo>
                  <a:cubicBezTo>
                    <a:pt x="2999" y="177"/>
                    <a:pt x="3044" y="149"/>
                    <a:pt x="3091" y="123"/>
                  </a:cubicBezTo>
                  <a:cubicBezTo>
                    <a:pt x="3137" y="98"/>
                    <a:pt x="3185" y="74"/>
                    <a:pt x="3234" y="55"/>
                  </a:cubicBezTo>
                  <a:cubicBezTo>
                    <a:pt x="3284" y="36"/>
                    <a:pt x="3336" y="22"/>
                    <a:pt x="3388" y="13"/>
                  </a:cubicBezTo>
                  <a:cubicBezTo>
                    <a:pt x="3440" y="4"/>
                    <a:pt x="3494" y="0"/>
                    <a:pt x="3547" y="2"/>
                  </a:cubicBezTo>
                  <a:cubicBezTo>
                    <a:pt x="3600" y="3"/>
                    <a:pt x="3653" y="10"/>
                    <a:pt x="3705" y="21"/>
                  </a:cubicBezTo>
                  <a:cubicBezTo>
                    <a:pt x="3757" y="32"/>
                    <a:pt x="3808" y="49"/>
                    <a:pt x="3855" y="74"/>
                  </a:cubicBezTo>
                  <a:cubicBezTo>
                    <a:pt x="3867" y="81"/>
                    <a:pt x="3878" y="87"/>
                    <a:pt x="3889" y="94"/>
                  </a:cubicBezTo>
                  <a:cubicBezTo>
                    <a:pt x="3901" y="102"/>
                    <a:pt x="3911" y="109"/>
                    <a:pt x="3922" y="117"/>
                  </a:cubicBezTo>
                  <a:cubicBezTo>
                    <a:pt x="3944" y="133"/>
                    <a:pt x="3965" y="149"/>
                    <a:pt x="3986" y="165"/>
                  </a:cubicBezTo>
                  <a:cubicBezTo>
                    <a:pt x="4028" y="197"/>
                    <a:pt x="4070" y="229"/>
                    <a:pt x="4113" y="260"/>
                  </a:cubicBezTo>
                  <a:cubicBezTo>
                    <a:pt x="4156" y="291"/>
                    <a:pt x="4200" y="322"/>
                    <a:pt x="4245" y="349"/>
                  </a:cubicBezTo>
                  <a:cubicBezTo>
                    <a:pt x="4290" y="377"/>
                    <a:pt x="4337" y="403"/>
                    <a:pt x="4385" y="424"/>
                  </a:cubicBezTo>
                  <a:cubicBezTo>
                    <a:pt x="4434" y="446"/>
                    <a:pt x="4484" y="463"/>
                    <a:pt x="4535" y="476"/>
                  </a:cubicBezTo>
                  <a:cubicBezTo>
                    <a:pt x="4587" y="489"/>
                    <a:pt x="4640" y="498"/>
                    <a:pt x="4693" y="500"/>
                  </a:cubicBezTo>
                  <a:cubicBezTo>
                    <a:pt x="4746" y="502"/>
                    <a:pt x="4799" y="498"/>
                    <a:pt x="4851" y="487"/>
                  </a:cubicBezTo>
                  <a:cubicBezTo>
                    <a:pt x="4799" y="498"/>
                    <a:pt x="4746" y="503"/>
                    <a:pt x="4693" y="501"/>
                  </a:cubicBezTo>
                  <a:cubicBezTo>
                    <a:pt x="4640" y="498"/>
                    <a:pt x="4587" y="490"/>
                    <a:pt x="4535" y="477"/>
                  </a:cubicBezTo>
                  <a:cubicBezTo>
                    <a:pt x="4484" y="464"/>
                    <a:pt x="4433" y="447"/>
                    <a:pt x="4385" y="425"/>
                  </a:cubicBezTo>
                  <a:cubicBezTo>
                    <a:pt x="4336" y="404"/>
                    <a:pt x="4289" y="379"/>
                    <a:pt x="4244" y="351"/>
                  </a:cubicBezTo>
                  <a:cubicBezTo>
                    <a:pt x="4199" y="323"/>
                    <a:pt x="4155" y="293"/>
                    <a:pt x="4112" y="262"/>
                  </a:cubicBezTo>
                  <a:cubicBezTo>
                    <a:pt x="4069" y="231"/>
                    <a:pt x="4027" y="199"/>
                    <a:pt x="3985" y="167"/>
                  </a:cubicBezTo>
                  <a:cubicBezTo>
                    <a:pt x="3963" y="151"/>
                    <a:pt x="3942" y="135"/>
                    <a:pt x="3921" y="119"/>
                  </a:cubicBezTo>
                  <a:cubicBezTo>
                    <a:pt x="3910" y="111"/>
                    <a:pt x="3899" y="104"/>
                    <a:pt x="3888" y="97"/>
                  </a:cubicBezTo>
                  <a:cubicBezTo>
                    <a:pt x="3877" y="89"/>
                    <a:pt x="3865" y="83"/>
                    <a:pt x="3854" y="77"/>
                  </a:cubicBezTo>
                  <a:cubicBezTo>
                    <a:pt x="3807" y="52"/>
                    <a:pt x="3756" y="35"/>
                    <a:pt x="3704" y="24"/>
                  </a:cubicBezTo>
                  <a:cubicBezTo>
                    <a:pt x="3653" y="12"/>
                    <a:pt x="3600" y="6"/>
                    <a:pt x="3547" y="5"/>
                  </a:cubicBezTo>
                  <a:cubicBezTo>
                    <a:pt x="3494" y="3"/>
                    <a:pt x="3441" y="7"/>
                    <a:pt x="3389" y="16"/>
                  </a:cubicBezTo>
                  <a:cubicBezTo>
                    <a:pt x="3336" y="25"/>
                    <a:pt x="3285" y="39"/>
                    <a:pt x="3236" y="58"/>
                  </a:cubicBezTo>
                  <a:cubicBezTo>
                    <a:pt x="3186" y="77"/>
                    <a:pt x="3139" y="101"/>
                    <a:pt x="3092" y="126"/>
                  </a:cubicBezTo>
                  <a:cubicBezTo>
                    <a:pt x="3046" y="152"/>
                    <a:pt x="3001" y="180"/>
                    <a:pt x="2955" y="208"/>
                  </a:cubicBezTo>
                  <a:cubicBezTo>
                    <a:pt x="2910" y="235"/>
                    <a:pt x="2865" y="263"/>
                    <a:pt x="2819" y="290"/>
                  </a:cubicBezTo>
                  <a:cubicBezTo>
                    <a:pt x="2773" y="317"/>
                    <a:pt x="2727" y="343"/>
                    <a:pt x="2679" y="366"/>
                  </a:cubicBezTo>
                  <a:cubicBezTo>
                    <a:pt x="2631" y="390"/>
                    <a:pt x="2583" y="411"/>
                    <a:pt x="2532" y="426"/>
                  </a:cubicBezTo>
                  <a:cubicBezTo>
                    <a:pt x="2430" y="457"/>
                    <a:pt x="2322" y="470"/>
                    <a:pt x="2216" y="462"/>
                  </a:cubicBezTo>
                  <a:cubicBezTo>
                    <a:pt x="2110" y="454"/>
                    <a:pt x="2006" y="427"/>
                    <a:pt x="1905" y="398"/>
                  </a:cubicBezTo>
                  <a:cubicBezTo>
                    <a:pt x="1866" y="388"/>
                    <a:pt x="1866" y="388"/>
                    <a:pt x="1866" y="388"/>
                  </a:cubicBezTo>
                  <a:cubicBezTo>
                    <a:pt x="1847" y="382"/>
                    <a:pt x="1847" y="382"/>
                    <a:pt x="1847" y="382"/>
                  </a:cubicBezTo>
                  <a:cubicBezTo>
                    <a:pt x="1841" y="381"/>
                    <a:pt x="1834" y="379"/>
                    <a:pt x="1828" y="378"/>
                  </a:cubicBezTo>
                  <a:cubicBezTo>
                    <a:pt x="1802" y="373"/>
                    <a:pt x="1775" y="369"/>
                    <a:pt x="1749" y="368"/>
                  </a:cubicBezTo>
                  <a:cubicBezTo>
                    <a:pt x="1696" y="365"/>
                    <a:pt x="1643" y="369"/>
                    <a:pt x="1590" y="372"/>
                  </a:cubicBezTo>
                  <a:cubicBezTo>
                    <a:pt x="1537" y="376"/>
                    <a:pt x="1484" y="381"/>
                    <a:pt x="1431" y="385"/>
                  </a:cubicBezTo>
                  <a:cubicBezTo>
                    <a:pt x="1412" y="386"/>
                    <a:pt x="1412" y="386"/>
                    <a:pt x="1412" y="386"/>
                  </a:cubicBezTo>
                  <a:cubicBezTo>
                    <a:pt x="1392" y="387"/>
                    <a:pt x="1392" y="387"/>
                    <a:pt x="1392" y="387"/>
                  </a:cubicBezTo>
                  <a:cubicBezTo>
                    <a:pt x="1352" y="388"/>
                    <a:pt x="1352" y="388"/>
                    <a:pt x="1352" y="388"/>
                  </a:cubicBezTo>
                  <a:cubicBezTo>
                    <a:pt x="1339" y="389"/>
                    <a:pt x="1325" y="389"/>
                    <a:pt x="1312" y="389"/>
                  </a:cubicBezTo>
                  <a:cubicBezTo>
                    <a:pt x="1299" y="390"/>
                    <a:pt x="1286" y="390"/>
                    <a:pt x="1272" y="390"/>
                  </a:cubicBezTo>
                  <a:cubicBezTo>
                    <a:pt x="1166" y="389"/>
                    <a:pt x="1060" y="383"/>
                    <a:pt x="954" y="383"/>
                  </a:cubicBezTo>
                  <a:cubicBezTo>
                    <a:pt x="848" y="383"/>
                    <a:pt x="742" y="387"/>
                    <a:pt x="636" y="392"/>
                  </a:cubicBezTo>
                  <a:cubicBezTo>
                    <a:pt x="424" y="402"/>
                    <a:pt x="212" y="419"/>
                    <a:pt x="0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499B1C1C-E5D0-4E3E-AA00-6EF49AE09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2532063"/>
              <a:ext cx="12114213" cy="1320800"/>
            </a:xfrm>
            <a:custGeom>
              <a:avLst/>
              <a:gdLst>
                <a:gd name="T0" fmla="*/ 637 w 4850"/>
                <a:gd name="T1" fmla="*/ 392 h 528"/>
                <a:gd name="T2" fmla="*/ 1274 w 4850"/>
                <a:gd name="T3" fmla="*/ 428 h 528"/>
                <a:gd name="T4" fmla="*/ 1314 w 4850"/>
                <a:gd name="T5" fmla="*/ 430 h 528"/>
                <a:gd name="T6" fmla="*/ 1394 w 4850"/>
                <a:gd name="T7" fmla="*/ 434 h 528"/>
                <a:gd name="T8" fmla="*/ 1593 w 4850"/>
                <a:gd name="T9" fmla="*/ 433 h 528"/>
                <a:gd name="T10" fmla="*/ 1753 w 4850"/>
                <a:gd name="T11" fmla="*/ 436 h 528"/>
                <a:gd name="T12" fmla="*/ 1911 w 4850"/>
                <a:gd name="T13" fmla="*/ 462 h 528"/>
                <a:gd name="T14" fmla="*/ 2227 w 4850"/>
                <a:gd name="T15" fmla="*/ 491 h 528"/>
                <a:gd name="T16" fmla="*/ 2547 w 4850"/>
                <a:gd name="T17" fmla="*/ 423 h 528"/>
                <a:gd name="T18" fmla="*/ 2575 w 4850"/>
                <a:gd name="T19" fmla="*/ 412 h 528"/>
                <a:gd name="T20" fmla="*/ 2682 w 4850"/>
                <a:gd name="T21" fmla="*/ 359 h 528"/>
                <a:gd name="T22" fmla="*/ 2957 w 4850"/>
                <a:gd name="T23" fmla="*/ 196 h 528"/>
                <a:gd name="T24" fmla="*/ 3241 w 4850"/>
                <a:gd name="T25" fmla="*/ 51 h 528"/>
                <a:gd name="T26" fmla="*/ 3555 w 4850"/>
                <a:gd name="T27" fmla="*/ 2 h 528"/>
                <a:gd name="T28" fmla="*/ 3862 w 4850"/>
                <a:gd name="T29" fmla="*/ 82 h 528"/>
                <a:gd name="T30" fmla="*/ 3990 w 4850"/>
                <a:gd name="T31" fmla="*/ 177 h 528"/>
                <a:gd name="T32" fmla="*/ 4384 w 4850"/>
                <a:gd name="T33" fmla="*/ 446 h 528"/>
                <a:gd name="T34" fmla="*/ 4691 w 4850"/>
                <a:gd name="T35" fmla="*/ 525 h 528"/>
                <a:gd name="T36" fmla="*/ 4691 w 4850"/>
                <a:gd name="T37" fmla="*/ 526 h 528"/>
                <a:gd name="T38" fmla="*/ 4384 w 4850"/>
                <a:gd name="T39" fmla="*/ 447 h 528"/>
                <a:gd name="T40" fmla="*/ 3988 w 4850"/>
                <a:gd name="T41" fmla="*/ 179 h 528"/>
                <a:gd name="T42" fmla="*/ 3860 w 4850"/>
                <a:gd name="T43" fmla="*/ 84 h 528"/>
                <a:gd name="T44" fmla="*/ 3555 w 4850"/>
                <a:gd name="T45" fmla="*/ 5 h 528"/>
                <a:gd name="T46" fmla="*/ 3242 w 4850"/>
                <a:gd name="T47" fmla="*/ 54 h 528"/>
                <a:gd name="T48" fmla="*/ 2958 w 4850"/>
                <a:gd name="T49" fmla="*/ 199 h 528"/>
                <a:gd name="T50" fmla="*/ 2684 w 4850"/>
                <a:gd name="T51" fmla="*/ 362 h 528"/>
                <a:gd name="T52" fmla="*/ 2577 w 4850"/>
                <a:gd name="T53" fmla="*/ 415 h 528"/>
                <a:gd name="T54" fmla="*/ 2549 w 4850"/>
                <a:gd name="T55" fmla="*/ 427 h 528"/>
                <a:gd name="T56" fmla="*/ 2228 w 4850"/>
                <a:gd name="T57" fmla="*/ 495 h 528"/>
                <a:gd name="T58" fmla="*/ 1910 w 4850"/>
                <a:gd name="T59" fmla="*/ 466 h 528"/>
                <a:gd name="T60" fmla="*/ 1753 w 4850"/>
                <a:gd name="T61" fmla="*/ 439 h 528"/>
                <a:gd name="T62" fmla="*/ 1593 w 4850"/>
                <a:gd name="T63" fmla="*/ 436 h 528"/>
                <a:gd name="T64" fmla="*/ 1394 w 4850"/>
                <a:gd name="T65" fmla="*/ 437 h 528"/>
                <a:gd name="T66" fmla="*/ 1314 w 4850"/>
                <a:gd name="T67" fmla="*/ 433 h 528"/>
                <a:gd name="T68" fmla="*/ 1274 w 4850"/>
                <a:gd name="T69" fmla="*/ 430 h 528"/>
                <a:gd name="T70" fmla="*/ 637 w 4850"/>
                <a:gd name="T71" fmla="*/ 3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0" h="528">
                  <a:moveTo>
                    <a:pt x="0" y="431"/>
                  </a:moveTo>
                  <a:cubicBezTo>
                    <a:pt x="212" y="414"/>
                    <a:pt x="424" y="397"/>
                    <a:pt x="637" y="392"/>
                  </a:cubicBezTo>
                  <a:cubicBezTo>
                    <a:pt x="743" y="390"/>
                    <a:pt x="850" y="391"/>
                    <a:pt x="956" y="398"/>
                  </a:cubicBezTo>
                  <a:cubicBezTo>
                    <a:pt x="1063" y="405"/>
                    <a:pt x="1168" y="419"/>
                    <a:pt x="1274" y="428"/>
                  </a:cubicBezTo>
                  <a:cubicBezTo>
                    <a:pt x="1294" y="429"/>
                    <a:pt x="1294" y="429"/>
                    <a:pt x="1294" y="429"/>
                  </a:cubicBezTo>
                  <a:cubicBezTo>
                    <a:pt x="1314" y="430"/>
                    <a:pt x="1314" y="430"/>
                    <a:pt x="1314" y="430"/>
                  </a:cubicBezTo>
                  <a:cubicBezTo>
                    <a:pt x="1354" y="432"/>
                    <a:pt x="1354" y="432"/>
                    <a:pt x="1354" y="432"/>
                  </a:cubicBezTo>
                  <a:cubicBezTo>
                    <a:pt x="1367" y="433"/>
                    <a:pt x="1381" y="434"/>
                    <a:pt x="1394" y="434"/>
                  </a:cubicBezTo>
                  <a:cubicBezTo>
                    <a:pt x="1407" y="434"/>
                    <a:pt x="1420" y="434"/>
                    <a:pt x="1434" y="435"/>
                  </a:cubicBezTo>
                  <a:cubicBezTo>
                    <a:pt x="1487" y="435"/>
                    <a:pt x="1540" y="434"/>
                    <a:pt x="1593" y="433"/>
                  </a:cubicBezTo>
                  <a:cubicBezTo>
                    <a:pt x="1620" y="432"/>
                    <a:pt x="1647" y="432"/>
                    <a:pt x="1673" y="432"/>
                  </a:cubicBezTo>
                  <a:cubicBezTo>
                    <a:pt x="1700" y="432"/>
                    <a:pt x="1726" y="433"/>
                    <a:pt x="1753" y="436"/>
                  </a:cubicBezTo>
                  <a:cubicBezTo>
                    <a:pt x="1780" y="438"/>
                    <a:pt x="1806" y="442"/>
                    <a:pt x="1832" y="447"/>
                  </a:cubicBezTo>
                  <a:cubicBezTo>
                    <a:pt x="1911" y="462"/>
                    <a:pt x="1911" y="462"/>
                    <a:pt x="1911" y="462"/>
                  </a:cubicBezTo>
                  <a:cubicBezTo>
                    <a:pt x="1963" y="472"/>
                    <a:pt x="2015" y="480"/>
                    <a:pt x="2068" y="486"/>
                  </a:cubicBezTo>
                  <a:cubicBezTo>
                    <a:pt x="2121" y="491"/>
                    <a:pt x="2174" y="493"/>
                    <a:pt x="2227" y="491"/>
                  </a:cubicBezTo>
                  <a:cubicBezTo>
                    <a:pt x="2334" y="487"/>
                    <a:pt x="2439" y="465"/>
                    <a:pt x="2538" y="427"/>
                  </a:cubicBezTo>
                  <a:cubicBezTo>
                    <a:pt x="2547" y="423"/>
                    <a:pt x="2547" y="423"/>
                    <a:pt x="2547" y="423"/>
                  </a:cubicBezTo>
                  <a:cubicBezTo>
                    <a:pt x="2557" y="419"/>
                    <a:pt x="2557" y="419"/>
                    <a:pt x="2557" y="419"/>
                  </a:cubicBezTo>
                  <a:cubicBezTo>
                    <a:pt x="2575" y="412"/>
                    <a:pt x="2575" y="412"/>
                    <a:pt x="2575" y="412"/>
                  </a:cubicBezTo>
                  <a:cubicBezTo>
                    <a:pt x="2587" y="406"/>
                    <a:pt x="2599" y="401"/>
                    <a:pt x="2611" y="395"/>
                  </a:cubicBezTo>
                  <a:cubicBezTo>
                    <a:pt x="2635" y="383"/>
                    <a:pt x="2659" y="371"/>
                    <a:pt x="2682" y="359"/>
                  </a:cubicBezTo>
                  <a:cubicBezTo>
                    <a:pt x="2729" y="334"/>
                    <a:pt x="2775" y="306"/>
                    <a:pt x="2820" y="279"/>
                  </a:cubicBezTo>
                  <a:cubicBezTo>
                    <a:pt x="2957" y="196"/>
                    <a:pt x="2957" y="196"/>
                    <a:pt x="2957" y="196"/>
                  </a:cubicBezTo>
                  <a:cubicBezTo>
                    <a:pt x="3002" y="168"/>
                    <a:pt x="3048" y="141"/>
                    <a:pt x="3095" y="116"/>
                  </a:cubicBezTo>
                  <a:cubicBezTo>
                    <a:pt x="3142" y="91"/>
                    <a:pt x="3191" y="69"/>
                    <a:pt x="3241" y="51"/>
                  </a:cubicBezTo>
                  <a:cubicBezTo>
                    <a:pt x="3291" y="33"/>
                    <a:pt x="3343" y="20"/>
                    <a:pt x="3396" y="11"/>
                  </a:cubicBezTo>
                  <a:cubicBezTo>
                    <a:pt x="3448" y="3"/>
                    <a:pt x="3502" y="0"/>
                    <a:pt x="3555" y="2"/>
                  </a:cubicBezTo>
                  <a:cubicBezTo>
                    <a:pt x="3608" y="4"/>
                    <a:pt x="3662" y="10"/>
                    <a:pt x="3713" y="23"/>
                  </a:cubicBezTo>
                  <a:cubicBezTo>
                    <a:pt x="3765" y="36"/>
                    <a:pt x="3816" y="55"/>
                    <a:pt x="3862" y="82"/>
                  </a:cubicBezTo>
                  <a:cubicBezTo>
                    <a:pt x="3885" y="95"/>
                    <a:pt x="3906" y="112"/>
                    <a:pt x="3927" y="128"/>
                  </a:cubicBezTo>
                  <a:cubicBezTo>
                    <a:pt x="3948" y="144"/>
                    <a:pt x="3969" y="161"/>
                    <a:pt x="3990" y="177"/>
                  </a:cubicBezTo>
                  <a:cubicBezTo>
                    <a:pt x="4073" y="244"/>
                    <a:pt x="4155" y="311"/>
                    <a:pt x="4245" y="369"/>
                  </a:cubicBezTo>
                  <a:cubicBezTo>
                    <a:pt x="4290" y="398"/>
                    <a:pt x="4336" y="424"/>
                    <a:pt x="4384" y="446"/>
                  </a:cubicBezTo>
                  <a:cubicBezTo>
                    <a:pt x="4433" y="468"/>
                    <a:pt x="4483" y="487"/>
                    <a:pt x="4534" y="501"/>
                  </a:cubicBezTo>
                  <a:cubicBezTo>
                    <a:pt x="4586" y="514"/>
                    <a:pt x="4638" y="523"/>
                    <a:pt x="4691" y="525"/>
                  </a:cubicBezTo>
                  <a:cubicBezTo>
                    <a:pt x="4745" y="527"/>
                    <a:pt x="4798" y="523"/>
                    <a:pt x="4850" y="511"/>
                  </a:cubicBezTo>
                  <a:cubicBezTo>
                    <a:pt x="4798" y="523"/>
                    <a:pt x="4745" y="528"/>
                    <a:pt x="4691" y="526"/>
                  </a:cubicBezTo>
                  <a:cubicBezTo>
                    <a:pt x="4638" y="523"/>
                    <a:pt x="4585" y="515"/>
                    <a:pt x="4534" y="502"/>
                  </a:cubicBezTo>
                  <a:cubicBezTo>
                    <a:pt x="4482" y="488"/>
                    <a:pt x="4432" y="469"/>
                    <a:pt x="4384" y="447"/>
                  </a:cubicBezTo>
                  <a:cubicBezTo>
                    <a:pt x="4335" y="425"/>
                    <a:pt x="4289" y="399"/>
                    <a:pt x="4244" y="370"/>
                  </a:cubicBezTo>
                  <a:cubicBezTo>
                    <a:pt x="4154" y="313"/>
                    <a:pt x="4071" y="245"/>
                    <a:pt x="3988" y="179"/>
                  </a:cubicBezTo>
                  <a:cubicBezTo>
                    <a:pt x="3967" y="162"/>
                    <a:pt x="3947" y="146"/>
                    <a:pt x="3925" y="130"/>
                  </a:cubicBezTo>
                  <a:cubicBezTo>
                    <a:pt x="3904" y="114"/>
                    <a:pt x="3883" y="97"/>
                    <a:pt x="3860" y="84"/>
                  </a:cubicBezTo>
                  <a:cubicBezTo>
                    <a:pt x="3815" y="57"/>
                    <a:pt x="3764" y="38"/>
                    <a:pt x="3713" y="26"/>
                  </a:cubicBezTo>
                  <a:cubicBezTo>
                    <a:pt x="3661" y="13"/>
                    <a:pt x="3608" y="6"/>
                    <a:pt x="3555" y="5"/>
                  </a:cubicBezTo>
                  <a:cubicBezTo>
                    <a:pt x="3502" y="3"/>
                    <a:pt x="3449" y="6"/>
                    <a:pt x="3396" y="14"/>
                  </a:cubicBezTo>
                  <a:cubicBezTo>
                    <a:pt x="3344" y="23"/>
                    <a:pt x="3292" y="36"/>
                    <a:pt x="3242" y="54"/>
                  </a:cubicBezTo>
                  <a:cubicBezTo>
                    <a:pt x="3192" y="72"/>
                    <a:pt x="3144" y="94"/>
                    <a:pt x="3097" y="119"/>
                  </a:cubicBezTo>
                  <a:cubicBezTo>
                    <a:pt x="3050" y="144"/>
                    <a:pt x="3004" y="171"/>
                    <a:pt x="2958" y="199"/>
                  </a:cubicBezTo>
                  <a:cubicBezTo>
                    <a:pt x="2822" y="282"/>
                    <a:pt x="2822" y="282"/>
                    <a:pt x="2822" y="282"/>
                  </a:cubicBezTo>
                  <a:cubicBezTo>
                    <a:pt x="2777" y="310"/>
                    <a:pt x="2731" y="337"/>
                    <a:pt x="2684" y="362"/>
                  </a:cubicBezTo>
                  <a:cubicBezTo>
                    <a:pt x="2661" y="375"/>
                    <a:pt x="2637" y="387"/>
                    <a:pt x="2613" y="399"/>
                  </a:cubicBezTo>
                  <a:cubicBezTo>
                    <a:pt x="2601" y="404"/>
                    <a:pt x="2589" y="410"/>
                    <a:pt x="2577" y="415"/>
                  </a:cubicBezTo>
                  <a:cubicBezTo>
                    <a:pt x="2558" y="423"/>
                    <a:pt x="2558" y="423"/>
                    <a:pt x="2558" y="423"/>
                  </a:cubicBezTo>
                  <a:cubicBezTo>
                    <a:pt x="2549" y="427"/>
                    <a:pt x="2549" y="427"/>
                    <a:pt x="2549" y="427"/>
                  </a:cubicBezTo>
                  <a:cubicBezTo>
                    <a:pt x="2540" y="431"/>
                    <a:pt x="2540" y="431"/>
                    <a:pt x="2540" y="431"/>
                  </a:cubicBezTo>
                  <a:cubicBezTo>
                    <a:pt x="2440" y="469"/>
                    <a:pt x="2334" y="491"/>
                    <a:pt x="2228" y="495"/>
                  </a:cubicBezTo>
                  <a:cubicBezTo>
                    <a:pt x="2174" y="497"/>
                    <a:pt x="2121" y="494"/>
                    <a:pt x="2068" y="489"/>
                  </a:cubicBezTo>
                  <a:cubicBezTo>
                    <a:pt x="2015" y="484"/>
                    <a:pt x="1962" y="476"/>
                    <a:pt x="1910" y="466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06" y="445"/>
                    <a:pt x="1779" y="441"/>
                    <a:pt x="1753" y="439"/>
                  </a:cubicBezTo>
                  <a:cubicBezTo>
                    <a:pt x="1726" y="437"/>
                    <a:pt x="1700" y="435"/>
                    <a:pt x="1673" y="435"/>
                  </a:cubicBezTo>
                  <a:cubicBezTo>
                    <a:pt x="1647" y="435"/>
                    <a:pt x="1620" y="435"/>
                    <a:pt x="1593" y="436"/>
                  </a:cubicBezTo>
                  <a:cubicBezTo>
                    <a:pt x="1540" y="436"/>
                    <a:pt x="1487" y="438"/>
                    <a:pt x="1434" y="437"/>
                  </a:cubicBezTo>
                  <a:cubicBezTo>
                    <a:pt x="1420" y="437"/>
                    <a:pt x="1407" y="437"/>
                    <a:pt x="1394" y="437"/>
                  </a:cubicBezTo>
                  <a:cubicBezTo>
                    <a:pt x="1380" y="436"/>
                    <a:pt x="1367" y="436"/>
                    <a:pt x="1354" y="435"/>
                  </a:cubicBezTo>
                  <a:cubicBezTo>
                    <a:pt x="1314" y="433"/>
                    <a:pt x="1314" y="433"/>
                    <a:pt x="1314" y="433"/>
                  </a:cubicBezTo>
                  <a:cubicBezTo>
                    <a:pt x="1294" y="432"/>
                    <a:pt x="1294" y="432"/>
                    <a:pt x="1294" y="432"/>
                  </a:cubicBezTo>
                  <a:cubicBezTo>
                    <a:pt x="1274" y="430"/>
                    <a:pt x="1274" y="430"/>
                    <a:pt x="1274" y="430"/>
                  </a:cubicBezTo>
                  <a:cubicBezTo>
                    <a:pt x="1168" y="422"/>
                    <a:pt x="1062" y="407"/>
                    <a:pt x="956" y="400"/>
                  </a:cubicBezTo>
                  <a:cubicBezTo>
                    <a:pt x="850" y="393"/>
                    <a:pt x="743" y="392"/>
                    <a:pt x="637" y="394"/>
                  </a:cubicBezTo>
                  <a:cubicBezTo>
                    <a:pt x="424" y="398"/>
                    <a:pt x="212" y="415"/>
                    <a:pt x="0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C14D29A-7684-40CA-9DE6-541D9BED7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4063" y="2501900"/>
              <a:ext cx="12114213" cy="1385888"/>
            </a:xfrm>
            <a:custGeom>
              <a:avLst/>
              <a:gdLst>
                <a:gd name="T0" fmla="*/ 0 w 4850"/>
                <a:gd name="T1" fmla="*/ 433 h 554"/>
                <a:gd name="T2" fmla="*/ 320 w 4850"/>
                <a:gd name="T3" fmla="*/ 405 h 554"/>
                <a:gd name="T4" fmla="*/ 641 w 4850"/>
                <a:gd name="T5" fmla="*/ 396 h 554"/>
                <a:gd name="T6" fmla="*/ 961 w 4850"/>
                <a:gd name="T7" fmla="*/ 419 h 554"/>
                <a:gd name="T8" fmla="*/ 1277 w 4850"/>
                <a:gd name="T9" fmla="*/ 474 h 554"/>
                <a:gd name="T10" fmla="*/ 1436 w 4850"/>
                <a:gd name="T11" fmla="*/ 492 h 554"/>
                <a:gd name="T12" fmla="*/ 1596 w 4850"/>
                <a:gd name="T13" fmla="*/ 500 h 554"/>
                <a:gd name="T14" fmla="*/ 1756 w 4850"/>
                <a:gd name="T15" fmla="*/ 508 h 554"/>
                <a:gd name="T16" fmla="*/ 1796 w 4850"/>
                <a:gd name="T17" fmla="*/ 512 h 554"/>
                <a:gd name="T18" fmla="*/ 1836 w 4850"/>
                <a:gd name="T19" fmla="*/ 517 h 554"/>
                <a:gd name="T20" fmla="*/ 1916 w 4850"/>
                <a:gd name="T21" fmla="*/ 526 h 554"/>
                <a:gd name="T22" fmla="*/ 2076 w 4850"/>
                <a:gd name="T23" fmla="*/ 532 h 554"/>
                <a:gd name="T24" fmla="*/ 2236 w 4850"/>
                <a:gd name="T25" fmla="*/ 520 h 554"/>
                <a:gd name="T26" fmla="*/ 2542 w 4850"/>
                <a:gd name="T27" fmla="*/ 431 h 554"/>
                <a:gd name="T28" fmla="*/ 2821 w 4850"/>
                <a:gd name="T29" fmla="*/ 274 h 554"/>
                <a:gd name="T30" fmla="*/ 2958 w 4850"/>
                <a:gd name="T31" fmla="*/ 190 h 554"/>
                <a:gd name="T32" fmla="*/ 3098 w 4850"/>
                <a:gd name="T33" fmla="*/ 112 h 554"/>
                <a:gd name="T34" fmla="*/ 3171 w 4850"/>
                <a:gd name="T35" fmla="*/ 78 h 554"/>
                <a:gd name="T36" fmla="*/ 3246 w 4850"/>
                <a:gd name="T37" fmla="*/ 49 h 554"/>
                <a:gd name="T38" fmla="*/ 3402 w 4850"/>
                <a:gd name="T39" fmla="*/ 11 h 554"/>
                <a:gd name="T40" fmla="*/ 3562 w 4850"/>
                <a:gd name="T41" fmla="*/ 2 h 554"/>
                <a:gd name="T42" fmla="*/ 3721 w 4850"/>
                <a:gd name="T43" fmla="*/ 26 h 554"/>
                <a:gd name="T44" fmla="*/ 3867 w 4850"/>
                <a:gd name="T45" fmla="*/ 90 h 554"/>
                <a:gd name="T46" fmla="*/ 3900 w 4850"/>
                <a:gd name="T47" fmla="*/ 114 h 554"/>
                <a:gd name="T48" fmla="*/ 3931 w 4850"/>
                <a:gd name="T49" fmla="*/ 139 h 554"/>
                <a:gd name="T50" fmla="*/ 3993 w 4850"/>
                <a:gd name="T51" fmla="*/ 190 h 554"/>
                <a:gd name="T52" fmla="*/ 4245 w 4850"/>
                <a:gd name="T53" fmla="*/ 389 h 554"/>
                <a:gd name="T54" fmla="*/ 4533 w 4850"/>
                <a:gd name="T55" fmla="*/ 526 h 554"/>
                <a:gd name="T56" fmla="*/ 4691 w 4850"/>
                <a:gd name="T57" fmla="*/ 551 h 554"/>
                <a:gd name="T58" fmla="*/ 4850 w 4850"/>
                <a:gd name="T59" fmla="*/ 537 h 554"/>
                <a:gd name="T60" fmla="*/ 4691 w 4850"/>
                <a:gd name="T61" fmla="*/ 552 h 554"/>
                <a:gd name="T62" fmla="*/ 4533 w 4850"/>
                <a:gd name="T63" fmla="*/ 527 h 554"/>
                <a:gd name="T64" fmla="*/ 4244 w 4850"/>
                <a:gd name="T65" fmla="*/ 390 h 554"/>
                <a:gd name="T66" fmla="*/ 3991 w 4850"/>
                <a:gd name="T67" fmla="*/ 192 h 554"/>
                <a:gd name="T68" fmla="*/ 3930 w 4850"/>
                <a:gd name="T69" fmla="*/ 141 h 554"/>
                <a:gd name="T70" fmla="*/ 3898 w 4850"/>
                <a:gd name="T71" fmla="*/ 116 h 554"/>
                <a:gd name="T72" fmla="*/ 3866 w 4850"/>
                <a:gd name="T73" fmla="*/ 92 h 554"/>
                <a:gd name="T74" fmla="*/ 3720 w 4850"/>
                <a:gd name="T75" fmla="*/ 28 h 554"/>
                <a:gd name="T76" fmla="*/ 3562 w 4850"/>
                <a:gd name="T77" fmla="*/ 5 h 554"/>
                <a:gd name="T78" fmla="*/ 3402 w 4850"/>
                <a:gd name="T79" fmla="*/ 14 h 554"/>
                <a:gd name="T80" fmla="*/ 3247 w 4850"/>
                <a:gd name="T81" fmla="*/ 52 h 554"/>
                <a:gd name="T82" fmla="*/ 3172 w 4850"/>
                <a:gd name="T83" fmla="*/ 81 h 554"/>
                <a:gd name="T84" fmla="*/ 3100 w 4850"/>
                <a:gd name="T85" fmla="*/ 115 h 554"/>
                <a:gd name="T86" fmla="*/ 2960 w 4850"/>
                <a:gd name="T87" fmla="*/ 193 h 554"/>
                <a:gd name="T88" fmla="*/ 2823 w 4850"/>
                <a:gd name="T89" fmla="*/ 277 h 554"/>
                <a:gd name="T90" fmla="*/ 2544 w 4850"/>
                <a:gd name="T91" fmla="*/ 434 h 554"/>
                <a:gd name="T92" fmla="*/ 2236 w 4850"/>
                <a:gd name="T93" fmla="*/ 524 h 554"/>
                <a:gd name="T94" fmla="*/ 2076 w 4850"/>
                <a:gd name="T95" fmla="*/ 535 h 554"/>
                <a:gd name="T96" fmla="*/ 1916 w 4850"/>
                <a:gd name="T97" fmla="*/ 529 h 554"/>
                <a:gd name="T98" fmla="*/ 1836 w 4850"/>
                <a:gd name="T99" fmla="*/ 520 h 554"/>
                <a:gd name="T100" fmla="*/ 1796 w 4850"/>
                <a:gd name="T101" fmla="*/ 515 h 554"/>
                <a:gd name="T102" fmla="*/ 1756 w 4850"/>
                <a:gd name="T103" fmla="*/ 511 h 554"/>
                <a:gd name="T104" fmla="*/ 1596 w 4850"/>
                <a:gd name="T105" fmla="*/ 503 h 554"/>
                <a:gd name="T106" fmla="*/ 1436 w 4850"/>
                <a:gd name="T107" fmla="*/ 495 h 554"/>
                <a:gd name="T108" fmla="*/ 1276 w 4850"/>
                <a:gd name="T109" fmla="*/ 476 h 554"/>
                <a:gd name="T110" fmla="*/ 960 w 4850"/>
                <a:gd name="T111" fmla="*/ 422 h 554"/>
                <a:gd name="T112" fmla="*/ 641 w 4850"/>
                <a:gd name="T113" fmla="*/ 398 h 554"/>
                <a:gd name="T114" fmla="*/ 320 w 4850"/>
                <a:gd name="T115" fmla="*/ 406 h 554"/>
                <a:gd name="T116" fmla="*/ 0 w 4850"/>
                <a:gd name="T117" fmla="*/ 43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0" h="554">
                  <a:moveTo>
                    <a:pt x="0" y="433"/>
                  </a:moveTo>
                  <a:cubicBezTo>
                    <a:pt x="107" y="422"/>
                    <a:pt x="213" y="412"/>
                    <a:pt x="320" y="405"/>
                  </a:cubicBezTo>
                  <a:cubicBezTo>
                    <a:pt x="427" y="399"/>
                    <a:pt x="534" y="395"/>
                    <a:pt x="641" y="396"/>
                  </a:cubicBezTo>
                  <a:cubicBezTo>
                    <a:pt x="748" y="398"/>
                    <a:pt x="855" y="405"/>
                    <a:pt x="961" y="419"/>
                  </a:cubicBezTo>
                  <a:cubicBezTo>
                    <a:pt x="1067" y="434"/>
                    <a:pt x="1171" y="457"/>
                    <a:pt x="1277" y="474"/>
                  </a:cubicBezTo>
                  <a:cubicBezTo>
                    <a:pt x="1330" y="482"/>
                    <a:pt x="1383" y="488"/>
                    <a:pt x="1436" y="492"/>
                  </a:cubicBezTo>
                  <a:cubicBezTo>
                    <a:pt x="1489" y="496"/>
                    <a:pt x="1543" y="498"/>
                    <a:pt x="1596" y="500"/>
                  </a:cubicBezTo>
                  <a:cubicBezTo>
                    <a:pt x="1650" y="501"/>
                    <a:pt x="1703" y="503"/>
                    <a:pt x="1756" y="508"/>
                  </a:cubicBezTo>
                  <a:cubicBezTo>
                    <a:pt x="1770" y="509"/>
                    <a:pt x="1783" y="510"/>
                    <a:pt x="1796" y="512"/>
                  </a:cubicBezTo>
                  <a:cubicBezTo>
                    <a:pt x="1836" y="517"/>
                    <a:pt x="1836" y="517"/>
                    <a:pt x="1836" y="517"/>
                  </a:cubicBezTo>
                  <a:cubicBezTo>
                    <a:pt x="1863" y="520"/>
                    <a:pt x="1889" y="523"/>
                    <a:pt x="1916" y="526"/>
                  </a:cubicBezTo>
                  <a:cubicBezTo>
                    <a:pt x="1969" y="530"/>
                    <a:pt x="2023" y="532"/>
                    <a:pt x="2076" y="532"/>
                  </a:cubicBezTo>
                  <a:cubicBezTo>
                    <a:pt x="2129" y="531"/>
                    <a:pt x="2183" y="528"/>
                    <a:pt x="2236" y="520"/>
                  </a:cubicBezTo>
                  <a:cubicBezTo>
                    <a:pt x="2341" y="505"/>
                    <a:pt x="2445" y="475"/>
                    <a:pt x="2542" y="431"/>
                  </a:cubicBezTo>
                  <a:cubicBezTo>
                    <a:pt x="2639" y="386"/>
                    <a:pt x="2730" y="330"/>
                    <a:pt x="2821" y="274"/>
                  </a:cubicBezTo>
                  <a:cubicBezTo>
                    <a:pt x="2867" y="245"/>
                    <a:pt x="2912" y="217"/>
                    <a:pt x="2958" y="190"/>
                  </a:cubicBezTo>
                  <a:cubicBezTo>
                    <a:pt x="3004" y="162"/>
                    <a:pt x="3050" y="136"/>
                    <a:pt x="3098" y="112"/>
                  </a:cubicBezTo>
                  <a:cubicBezTo>
                    <a:pt x="3122" y="100"/>
                    <a:pt x="3146" y="88"/>
                    <a:pt x="3171" y="78"/>
                  </a:cubicBezTo>
                  <a:cubicBezTo>
                    <a:pt x="3196" y="67"/>
                    <a:pt x="3221" y="58"/>
                    <a:pt x="3246" y="49"/>
                  </a:cubicBezTo>
                  <a:cubicBezTo>
                    <a:pt x="3297" y="32"/>
                    <a:pt x="3349" y="19"/>
                    <a:pt x="3402" y="11"/>
                  </a:cubicBezTo>
                  <a:cubicBezTo>
                    <a:pt x="3455" y="3"/>
                    <a:pt x="3509" y="0"/>
                    <a:pt x="3562" y="2"/>
                  </a:cubicBezTo>
                  <a:cubicBezTo>
                    <a:pt x="3616" y="4"/>
                    <a:pt x="3669" y="12"/>
                    <a:pt x="3721" y="26"/>
                  </a:cubicBezTo>
                  <a:cubicBezTo>
                    <a:pt x="3772" y="40"/>
                    <a:pt x="3823" y="61"/>
                    <a:pt x="3867" y="90"/>
                  </a:cubicBezTo>
                  <a:cubicBezTo>
                    <a:pt x="3879" y="98"/>
                    <a:pt x="3889" y="106"/>
                    <a:pt x="3900" y="114"/>
                  </a:cubicBezTo>
                  <a:cubicBezTo>
                    <a:pt x="3910" y="122"/>
                    <a:pt x="3921" y="131"/>
                    <a:pt x="3931" y="139"/>
                  </a:cubicBezTo>
                  <a:cubicBezTo>
                    <a:pt x="3952" y="156"/>
                    <a:pt x="3972" y="173"/>
                    <a:pt x="3993" y="190"/>
                  </a:cubicBezTo>
                  <a:cubicBezTo>
                    <a:pt x="4075" y="259"/>
                    <a:pt x="4156" y="329"/>
                    <a:pt x="4245" y="389"/>
                  </a:cubicBezTo>
                  <a:cubicBezTo>
                    <a:pt x="4333" y="449"/>
                    <a:pt x="4430" y="497"/>
                    <a:pt x="4533" y="526"/>
                  </a:cubicBezTo>
                  <a:cubicBezTo>
                    <a:pt x="4585" y="540"/>
                    <a:pt x="4638" y="549"/>
                    <a:pt x="4691" y="551"/>
                  </a:cubicBezTo>
                  <a:cubicBezTo>
                    <a:pt x="4744" y="554"/>
                    <a:pt x="4798" y="549"/>
                    <a:pt x="4850" y="537"/>
                  </a:cubicBezTo>
                  <a:cubicBezTo>
                    <a:pt x="4798" y="549"/>
                    <a:pt x="4744" y="554"/>
                    <a:pt x="4691" y="552"/>
                  </a:cubicBezTo>
                  <a:cubicBezTo>
                    <a:pt x="4638" y="550"/>
                    <a:pt x="4584" y="540"/>
                    <a:pt x="4533" y="527"/>
                  </a:cubicBezTo>
                  <a:cubicBezTo>
                    <a:pt x="4429" y="498"/>
                    <a:pt x="4332" y="450"/>
                    <a:pt x="4244" y="390"/>
                  </a:cubicBezTo>
                  <a:cubicBezTo>
                    <a:pt x="4155" y="331"/>
                    <a:pt x="4073" y="261"/>
                    <a:pt x="3991" y="192"/>
                  </a:cubicBezTo>
                  <a:cubicBezTo>
                    <a:pt x="3971" y="175"/>
                    <a:pt x="3950" y="158"/>
                    <a:pt x="3930" y="141"/>
                  </a:cubicBezTo>
                  <a:cubicBezTo>
                    <a:pt x="3919" y="133"/>
                    <a:pt x="3909" y="124"/>
                    <a:pt x="3898" y="116"/>
                  </a:cubicBezTo>
                  <a:cubicBezTo>
                    <a:pt x="3888" y="108"/>
                    <a:pt x="3877" y="100"/>
                    <a:pt x="3866" y="92"/>
                  </a:cubicBezTo>
                  <a:cubicBezTo>
                    <a:pt x="3821" y="63"/>
                    <a:pt x="3772" y="42"/>
                    <a:pt x="3720" y="28"/>
                  </a:cubicBezTo>
                  <a:cubicBezTo>
                    <a:pt x="3669" y="15"/>
                    <a:pt x="3615" y="7"/>
                    <a:pt x="3562" y="5"/>
                  </a:cubicBezTo>
                  <a:cubicBezTo>
                    <a:pt x="3509" y="3"/>
                    <a:pt x="3455" y="6"/>
                    <a:pt x="3402" y="14"/>
                  </a:cubicBezTo>
                  <a:cubicBezTo>
                    <a:pt x="3350" y="22"/>
                    <a:pt x="3298" y="35"/>
                    <a:pt x="3247" y="52"/>
                  </a:cubicBezTo>
                  <a:cubicBezTo>
                    <a:pt x="3222" y="61"/>
                    <a:pt x="3197" y="70"/>
                    <a:pt x="3172" y="81"/>
                  </a:cubicBezTo>
                  <a:cubicBezTo>
                    <a:pt x="3148" y="91"/>
                    <a:pt x="3124" y="103"/>
                    <a:pt x="3100" y="115"/>
                  </a:cubicBezTo>
                  <a:cubicBezTo>
                    <a:pt x="3052" y="139"/>
                    <a:pt x="3006" y="165"/>
                    <a:pt x="2960" y="193"/>
                  </a:cubicBezTo>
                  <a:cubicBezTo>
                    <a:pt x="2914" y="220"/>
                    <a:pt x="2869" y="249"/>
                    <a:pt x="2823" y="277"/>
                  </a:cubicBezTo>
                  <a:cubicBezTo>
                    <a:pt x="2732" y="333"/>
                    <a:pt x="2641" y="389"/>
                    <a:pt x="2544" y="434"/>
                  </a:cubicBezTo>
                  <a:cubicBezTo>
                    <a:pt x="2446" y="479"/>
                    <a:pt x="2342" y="509"/>
                    <a:pt x="2236" y="524"/>
                  </a:cubicBezTo>
                  <a:cubicBezTo>
                    <a:pt x="2183" y="531"/>
                    <a:pt x="2129" y="535"/>
                    <a:pt x="2076" y="535"/>
                  </a:cubicBezTo>
                  <a:cubicBezTo>
                    <a:pt x="2022" y="536"/>
                    <a:pt x="1969" y="534"/>
                    <a:pt x="1916" y="529"/>
                  </a:cubicBezTo>
                  <a:cubicBezTo>
                    <a:pt x="1889" y="527"/>
                    <a:pt x="1862" y="523"/>
                    <a:pt x="1836" y="520"/>
                  </a:cubicBezTo>
                  <a:cubicBezTo>
                    <a:pt x="1796" y="515"/>
                    <a:pt x="1796" y="515"/>
                    <a:pt x="1796" y="515"/>
                  </a:cubicBezTo>
                  <a:cubicBezTo>
                    <a:pt x="1783" y="514"/>
                    <a:pt x="1769" y="512"/>
                    <a:pt x="1756" y="511"/>
                  </a:cubicBezTo>
                  <a:cubicBezTo>
                    <a:pt x="1703" y="506"/>
                    <a:pt x="1650" y="504"/>
                    <a:pt x="1596" y="503"/>
                  </a:cubicBezTo>
                  <a:cubicBezTo>
                    <a:pt x="1543" y="501"/>
                    <a:pt x="1489" y="499"/>
                    <a:pt x="1436" y="495"/>
                  </a:cubicBezTo>
                  <a:cubicBezTo>
                    <a:pt x="1382" y="491"/>
                    <a:pt x="1329" y="485"/>
                    <a:pt x="1276" y="476"/>
                  </a:cubicBezTo>
                  <a:cubicBezTo>
                    <a:pt x="1171" y="459"/>
                    <a:pt x="1066" y="436"/>
                    <a:pt x="960" y="422"/>
                  </a:cubicBezTo>
                  <a:cubicBezTo>
                    <a:pt x="854" y="407"/>
                    <a:pt x="747" y="400"/>
                    <a:pt x="641" y="398"/>
                  </a:cubicBezTo>
                  <a:cubicBezTo>
                    <a:pt x="534" y="396"/>
                    <a:pt x="427" y="400"/>
                    <a:pt x="320" y="406"/>
                  </a:cubicBezTo>
                  <a:cubicBezTo>
                    <a:pt x="213" y="412"/>
                    <a:pt x="107" y="422"/>
                    <a:pt x="0" y="4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50">
              <a:extLst>
                <a:ext uri="{FF2B5EF4-FFF2-40B4-BE49-F238E27FC236}">
                  <a16:creationId xmlns:a16="http://schemas.microsoft.com/office/drawing/2014/main" id="{CD247789-2B84-4EAE-A61A-E2396BF11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471738"/>
              <a:ext cx="12111038" cy="1468438"/>
            </a:xfrm>
            <a:custGeom>
              <a:avLst/>
              <a:gdLst>
                <a:gd name="T0" fmla="*/ 321 w 4849"/>
                <a:gd name="T1" fmla="*/ 404 h 587"/>
                <a:gd name="T2" fmla="*/ 563 w 4849"/>
                <a:gd name="T3" fmla="*/ 399 h 587"/>
                <a:gd name="T4" fmla="*/ 805 w 4849"/>
                <a:gd name="T5" fmla="*/ 417 h 587"/>
                <a:gd name="T6" fmla="*/ 845 w 4849"/>
                <a:gd name="T7" fmla="*/ 422 h 587"/>
                <a:gd name="T8" fmla="*/ 925 w 4849"/>
                <a:gd name="T9" fmla="*/ 436 h 587"/>
                <a:gd name="T10" fmla="*/ 964 w 4849"/>
                <a:gd name="T11" fmla="*/ 444 h 587"/>
                <a:gd name="T12" fmla="*/ 1436 w 4849"/>
                <a:gd name="T13" fmla="*/ 553 h 587"/>
                <a:gd name="T14" fmla="*/ 1758 w 4849"/>
                <a:gd name="T15" fmla="*/ 578 h 587"/>
                <a:gd name="T16" fmla="*/ 1919 w 4849"/>
                <a:gd name="T17" fmla="*/ 583 h 587"/>
                <a:gd name="T18" fmla="*/ 2238 w 4849"/>
                <a:gd name="T19" fmla="*/ 546 h 587"/>
                <a:gd name="T20" fmla="*/ 3098 w 4849"/>
                <a:gd name="T21" fmla="*/ 109 h 587"/>
                <a:gd name="T22" fmla="*/ 3566 w 4849"/>
                <a:gd name="T23" fmla="*/ 2 h 587"/>
                <a:gd name="T24" fmla="*/ 3870 w 4849"/>
                <a:gd name="T25" fmla="*/ 99 h 587"/>
                <a:gd name="T26" fmla="*/ 3933 w 4849"/>
                <a:gd name="T27" fmla="*/ 150 h 587"/>
                <a:gd name="T28" fmla="*/ 4242 w 4849"/>
                <a:gd name="T29" fmla="*/ 408 h 587"/>
                <a:gd name="T30" fmla="*/ 4531 w 4849"/>
                <a:gd name="T31" fmla="*/ 551 h 587"/>
                <a:gd name="T32" fmla="*/ 4849 w 4849"/>
                <a:gd name="T33" fmla="*/ 562 h 587"/>
                <a:gd name="T34" fmla="*/ 4530 w 4849"/>
                <a:gd name="T35" fmla="*/ 551 h 587"/>
                <a:gd name="T36" fmla="*/ 4241 w 4849"/>
                <a:gd name="T37" fmla="*/ 410 h 587"/>
                <a:gd name="T38" fmla="*/ 3931 w 4849"/>
                <a:gd name="T39" fmla="*/ 152 h 587"/>
                <a:gd name="T40" fmla="*/ 3869 w 4849"/>
                <a:gd name="T41" fmla="*/ 101 h 587"/>
                <a:gd name="T42" fmla="*/ 3566 w 4849"/>
                <a:gd name="T43" fmla="*/ 5 h 587"/>
                <a:gd name="T44" fmla="*/ 3249 w 4849"/>
                <a:gd name="T45" fmla="*/ 51 h 587"/>
                <a:gd name="T46" fmla="*/ 3099 w 4849"/>
                <a:gd name="T47" fmla="*/ 112 h 587"/>
                <a:gd name="T48" fmla="*/ 2542 w 4849"/>
                <a:gd name="T49" fmla="*/ 438 h 587"/>
                <a:gd name="T50" fmla="*/ 2080 w 4849"/>
                <a:gd name="T51" fmla="*/ 577 h 587"/>
                <a:gd name="T52" fmla="*/ 1838 w 4849"/>
                <a:gd name="T53" fmla="*/ 585 h 587"/>
                <a:gd name="T54" fmla="*/ 1596 w 4849"/>
                <a:gd name="T55" fmla="*/ 572 h 587"/>
                <a:gd name="T56" fmla="*/ 1277 w 4849"/>
                <a:gd name="T57" fmla="*/ 526 h 587"/>
                <a:gd name="T58" fmla="*/ 944 w 4849"/>
                <a:gd name="T59" fmla="*/ 442 h 587"/>
                <a:gd name="T60" fmla="*/ 884 w 4849"/>
                <a:gd name="T61" fmla="*/ 431 h 587"/>
                <a:gd name="T62" fmla="*/ 825 w 4849"/>
                <a:gd name="T63" fmla="*/ 421 h 587"/>
                <a:gd name="T64" fmla="*/ 644 w 4849"/>
                <a:gd name="T65" fmla="*/ 404 h 587"/>
                <a:gd name="T66" fmla="*/ 483 w 4849"/>
                <a:gd name="T67" fmla="*/ 400 h 587"/>
                <a:gd name="T68" fmla="*/ 0 w 4849"/>
                <a:gd name="T69" fmla="*/ 43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9" h="587">
                  <a:moveTo>
                    <a:pt x="0" y="435"/>
                  </a:moveTo>
                  <a:cubicBezTo>
                    <a:pt x="107" y="421"/>
                    <a:pt x="214" y="410"/>
                    <a:pt x="321" y="404"/>
                  </a:cubicBezTo>
                  <a:cubicBezTo>
                    <a:pt x="375" y="400"/>
                    <a:pt x="429" y="399"/>
                    <a:pt x="483" y="398"/>
                  </a:cubicBezTo>
                  <a:cubicBezTo>
                    <a:pt x="510" y="398"/>
                    <a:pt x="537" y="398"/>
                    <a:pt x="563" y="399"/>
                  </a:cubicBezTo>
                  <a:cubicBezTo>
                    <a:pt x="590" y="399"/>
                    <a:pt x="617" y="401"/>
                    <a:pt x="644" y="402"/>
                  </a:cubicBezTo>
                  <a:cubicBezTo>
                    <a:pt x="698" y="405"/>
                    <a:pt x="752" y="409"/>
                    <a:pt x="805" y="417"/>
                  </a:cubicBezTo>
                  <a:cubicBezTo>
                    <a:pt x="825" y="419"/>
                    <a:pt x="825" y="419"/>
                    <a:pt x="825" y="419"/>
                  </a:cubicBezTo>
                  <a:cubicBezTo>
                    <a:pt x="832" y="420"/>
                    <a:pt x="838" y="421"/>
                    <a:pt x="845" y="422"/>
                  </a:cubicBezTo>
                  <a:cubicBezTo>
                    <a:pt x="885" y="428"/>
                    <a:pt x="885" y="428"/>
                    <a:pt x="885" y="428"/>
                  </a:cubicBezTo>
                  <a:cubicBezTo>
                    <a:pt x="925" y="436"/>
                    <a:pt x="925" y="436"/>
                    <a:pt x="925" y="436"/>
                  </a:cubicBezTo>
                  <a:cubicBezTo>
                    <a:pt x="944" y="440"/>
                    <a:pt x="944" y="440"/>
                    <a:pt x="944" y="440"/>
                  </a:cubicBezTo>
                  <a:cubicBezTo>
                    <a:pt x="964" y="444"/>
                    <a:pt x="964" y="444"/>
                    <a:pt x="964" y="444"/>
                  </a:cubicBezTo>
                  <a:cubicBezTo>
                    <a:pt x="1069" y="467"/>
                    <a:pt x="1173" y="498"/>
                    <a:pt x="1277" y="523"/>
                  </a:cubicBezTo>
                  <a:cubicBezTo>
                    <a:pt x="1330" y="535"/>
                    <a:pt x="1383" y="545"/>
                    <a:pt x="1436" y="553"/>
                  </a:cubicBezTo>
                  <a:cubicBezTo>
                    <a:pt x="1489" y="560"/>
                    <a:pt x="1543" y="565"/>
                    <a:pt x="1596" y="569"/>
                  </a:cubicBezTo>
                  <a:cubicBezTo>
                    <a:pt x="1758" y="578"/>
                    <a:pt x="1758" y="578"/>
                    <a:pt x="1758" y="578"/>
                  </a:cubicBezTo>
                  <a:cubicBezTo>
                    <a:pt x="1784" y="580"/>
                    <a:pt x="1811" y="581"/>
                    <a:pt x="1838" y="582"/>
                  </a:cubicBezTo>
                  <a:cubicBezTo>
                    <a:pt x="1865" y="584"/>
                    <a:pt x="1892" y="584"/>
                    <a:pt x="1919" y="583"/>
                  </a:cubicBezTo>
                  <a:cubicBezTo>
                    <a:pt x="1973" y="583"/>
                    <a:pt x="2026" y="579"/>
                    <a:pt x="2080" y="573"/>
                  </a:cubicBezTo>
                  <a:cubicBezTo>
                    <a:pt x="2133" y="567"/>
                    <a:pt x="2186" y="558"/>
                    <a:pt x="2238" y="546"/>
                  </a:cubicBezTo>
                  <a:cubicBezTo>
                    <a:pt x="2343" y="521"/>
                    <a:pt x="2445" y="484"/>
                    <a:pt x="2540" y="434"/>
                  </a:cubicBezTo>
                  <a:cubicBezTo>
                    <a:pt x="2731" y="335"/>
                    <a:pt x="2904" y="203"/>
                    <a:pt x="3098" y="109"/>
                  </a:cubicBezTo>
                  <a:cubicBezTo>
                    <a:pt x="3195" y="62"/>
                    <a:pt x="3298" y="27"/>
                    <a:pt x="3405" y="10"/>
                  </a:cubicBezTo>
                  <a:cubicBezTo>
                    <a:pt x="3458" y="3"/>
                    <a:pt x="3512" y="0"/>
                    <a:pt x="3566" y="2"/>
                  </a:cubicBezTo>
                  <a:cubicBezTo>
                    <a:pt x="3620" y="5"/>
                    <a:pt x="3674" y="13"/>
                    <a:pt x="3725" y="28"/>
                  </a:cubicBezTo>
                  <a:cubicBezTo>
                    <a:pt x="3777" y="44"/>
                    <a:pt x="3827" y="67"/>
                    <a:pt x="3870" y="99"/>
                  </a:cubicBezTo>
                  <a:cubicBezTo>
                    <a:pt x="3881" y="107"/>
                    <a:pt x="3892" y="115"/>
                    <a:pt x="3902" y="124"/>
                  </a:cubicBezTo>
                  <a:cubicBezTo>
                    <a:pt x="3912" y="133"/>
                    <a:pt x="3923" y="141"/>
                    <a:pt x="3933" y="150"/>
                  </a:cubicBezTo>
                  <a:cubicBezTo>
                    <a:pt x="3953" y="167"/>
                    <a:pt x="3974" y="185"/>
                    <a:pt x="3994" y="203"/>
                  </a:cubicBezTo>
                  <a:cubicBezTo>
                    <a:pt x="4074" y="274"/>
                    <a:pt x="4154" y="347"/>
                    <a:pt x="4242" y="408"/>
                  </a:cubicBezTo>
                  <a:cubicBezTo>
                    <a:pt x="4286" y="439"/>
                    <a:pt x="4332" y="468"/>
                    <a:pt x="4381" y="492"/>
                  </a:cubicBezTo>
                  <a:cubicBezTo>
                    <a:pt x="4429" y="516"/>
                    <a:pt x="4479" y="536"/>
                    <a:pt x="4531" y="551"/>
                  </a:cubicBezTo>
                  <a:cubicBezTo>
                    <a:pt x="4582" y="565"/>
                    <a:pt x="4635" y="575"/>
                    <a:pt x="4689" y="577"/>
                  </a:cubicBezTo>
                  <a:cubicBezTo>
                    <a:pt x="4743" y="580"/>
                    <a:pt x="4797" y="575"/>
                    <a:pt x="4849" y="562"/>
                  </a:cubicBezTo>
                  <a:cubicBezTo>
                    <a:pt x="4797" y="575"/>
                    <a:pt x="4743" y="580"/>
                    <a:pt x="4689" y="578"/>
                  </a:cubicBezTo>
                  <a:cubicBezTo>
                    <a:pt x="4635" y="576"/>
                    <a:pt x="4582" y="566"/>
                    <a:pt x="4530" y="551"/>
                  </a:cubicBezTo>
                  <a:cubicBezTo>
                    <a:pt x="4478" y="537"/>
                    <a:pt x="4428" y="517"/>
                    <a:pt x="4380" y="493"/>
                  </a:cubicBezTo>
                  <a:cubicBezTo>
                    <a:pt x="4332" y="469"/>
                    <a:pt x="4285" y="441"/>
                    <a:pt x="4241" y="410"/>
                  </a:cubicBezTo>
                  <a:cubicBezTo>
                    <a:pt x="4153" y="348"/>
                    <a:pt x="4073" y="276"/>
                    <a:pt x="3992" y="205"/>
                  </a:cubicBezTo>
                  <a:cubicBezTo>
                    <a:pt x="3972" y="187"/>
                    <a:pt x="3952" y="169"/>
                    <a:pt x="3931" y="152"/>
                  </a:cubicBezTo>
                  <a:cubicBezTo>
                    <a:pt x="3921" y="143"/>
                    <a:pt x="3911" y="134"/>
                    <a:pt x="3900" y="126"/>
                  </a:cubicBezTo>
                  <a:cubicBezTo>
                    <a:pt x="3890" y="117"/>
                    <a:pt x="3880" y="109"/>
                    <a:pt x="3869" y="101"/>
                  </a:cubicBezTo>
                  <a:cubicBezTo>
                    <a:pt x="3825" y="69"/>
                    <a:pt x="3776" y="46"/>
                    <a:pt x="3725" y="31"/>
                  </a:cubicBezTo>
                  <a:cubicBezTo>
                    <a:pt x="3673" y="16"/>
                    <a:pt x="3620" y="8"/>
                    <a:pt x="3566" y="5"/>
                  </a:cubicBezTo>
                  <a:cubicBezTo>
                    <a:pt x="3512" y="3"/>
                    <a:pt x="3458" y="6"/>
                    <a:pt x="3405" y="13"/>
                  </a:cubicBezTo>
                  <a:cubicBezTo>
                    <a:pt x="3352" y="21"/>
                    <a:pt x="3300" y="35"/>
                    <a:pt x="3249" y="51"/>
                  </a:cubicBezTo>
                  <a:cubicBezTo>
                    <a:pt x="3223" y="60"/>
                    <a:pt x="3198" y="69"/>
                    <a:pt x="3173" y="79"/>
                  </a:cubicBezTo>
                  <a:cubicBezTo>
                    <a:pt x="3148" y="89"/>
                    <a:pt x="3124" y="100"/>
                    <a:pt x="3099" y="112"/>
                  </a:cubicBezTo>
                  <a:cubicBezTo>
                    <a:pt x="3003" y="159"/>
                    <a:pt x="2911" y="216"/>
                    <a:pt x="2820" y="273"/>
                  </a:cubicBezTo>
                  <a:cubicBezTo>
                    <a:pt x="2729" y="330"/>
                    <a:pt x="2638" y="388"/>
                    <a:pt x="2542" y="438"/>
                  </a:cubicBezTo>
                  <a:cubicBezTo>
                    <a:pt x="2446" y="488"/>
                    <a:pt x="2344" y="525"/>
                    <a:pt x="2239" y="549"/>
                  </a:cubicBezTo>
                  <a:cubicBezTo>
                    <a:pt x="2187" y="562"/>
                    <a:pt x="2134" y="570"/>
                    <a:pt x="2080" y="577"/>
                  </a:cubicBezTo>
                  <a:cubicBezTo>
                    <a:pt x="2027" y="583"/>
                    <a:pt x="1973" y="586"/>
                    <a:pt x="1919" y="587"/>
                  </a:cubicBezTo>
                  <a:cubicBezTo>
                    <a:pt x="1892" y="587"/>
                    <a:pt x="1865" y="587"/>
                    <a:pt x="1838" y="585"/>
                  </a:cubicBezTo>
                  <a:cubicBezTo>
                    <a:pt x="1811" y="584"/>
                    <a:pt x="1784" y="583"/>
                    <a:pt x="1757" y="582"/>
                  </a:cubicBezTo>
                  <a:cubicBezTo>
                    <a:pt x="1596" y="572"/>
                    <a:pt x="1596" y="572"/>
                    <a:pt x="1596" y="572"/>
                  </a:cubicBezTo>
                  <a:cubicBezTo>
                    <a:pt x="1542" y="568"/>
                    <a:pt x="1489" y="563"/>
                    <a:pt x="1435" y="555"/>
                  </a:cubicBezTo>
                  <a:cubicBezTo>
                    <a:pt x="1382" y="548"/>
                    <a:pt x="1329" y="538"/>
                    <a:pt x="1277" y="526"/>
                  </a:cubicBezTo>
                  <a:cubicBezTo>
                    <a:pt x="1172" y="501"/>
                    <a:pt x="1069" y="469"/>
                    <a:pt x="964" y="446"/>
                  </a:cubicBezTo>
                  <a:cubicBezTo>
                    <a:pt x="944" y="442"/>
                    <a:pt x="944" y="442"/>
                    <a:pt x="944" y="442"/>
                  </a:cubicBezTo>
                  <a:cubicBezTo>
                    <a:pt x="924" y="438"/>
                    <a:pt x="924" y="438"/>
                    <a:pt x="924" y="438"/>
                  </a:cubicBezTo>
                  <a:cubicBezTo>
                    <a:pt x="884" y="431"/>
                    <a:pt x="884" y="431"/>
                    <a:pt x="884" y="431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38" y="423"/>
                    <a:pt x="831" y="422"/>
                    <a:pt x="825" y="421"/>
                  </a:cubicBezTo>
                  <a:cubicBezTo>
                    <a:pt x="805" y="419"/>
                    <a:pt x="805" y="419"/>
                    <a:pt x="805" y="419"/>
                  </a:cubicBezTo>
                  <a:cubicBezTo>
                    <a:pt x="751" y="411"/>
                    <a:pt x="698" y="407"/>
                    <a:pt x="644" y="404"/>
                  </a:cubicBezTo>
                  <a:cubicBezTo>
                    <a:pt x="617" y="403"/>
                    <a:pt x="590" y="401"/>
                    <a:pt x="563" y="401"/>
                  </a:cubicBezTo>
                  <a:cubicBezTo>
                    <a:pt x="537" y="400"/>
                    <a:pt x="510" y="400"/>
                    <a:pt x="483" y="400"/>
                  </a:cubicBezTo>
                  <a:cubicBezTo>
                    <a:pt x="429" y="400"/>
                    <a:pt x="375" y="402"/>
                    <a:pt x="321" y="405"/>
                  </a:cubicBezTo>
                  <a:cubicBezTo>
                    <a:pt x="214" y="410"/>
                    <a:pt x="107" y="421"/>
                    <a:pt x="0" y="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38FC95B5-1285-414B-97D9-B0084B76D7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49300" y="2439988"/>
              <a:ext cx="12112625" cy="1633538"/>
            </a:xfrm>
            <a:custGeom>
              <a:avLst/>
              <a:gdLst>
                <a:gd name="T0" fmla="*/ 405 w 4849"/>
                <a:gd name="T1" fmla="*/ 400 h 653"/>
                <a:gd name="T2" fmla="*/ 486 w 4849"/>
                <a:gd name="T3" fmla="*/ 401 h 653"/>
                <a:gd name="T4" fmla="*/ 729 w 4849"/>
                <a:gd name="T5" fmla="*/ 420 h 653"/>
                <a:gd name="T6" fmla="*/ 810 w 4849"/>
                <a:gd name="T7" fmla="*/ 434 h 653"/>
                <a:gd name="T8" fmla="*/ 889 w 4849"/>
                <a:gd name="T9" fmla="*/ 452 h 653"/>
                <a:gd name="T10" fmla="*/ 968 w 4849"/>
                <a:gd name="T11" fmla="*/ 473 h 653"/>
                <a:gd name="T12" fmla="*/ 1394 w 4849"/>
                <a:gd name="T13" fmla="*/ 608 h 653"/>
                <a:gd name="T14" fmla="*/ 1514 w 4849"/>
                <a:gd name="T15" fmla="*/ 630 h 653"/>
                <a:gd name="T16" fmla="*/ 1595 w 4849"/>
                <a:gd name="T17" fmla="*/ 640 h 653"/>
                <a:gd name="T18" fmla="*/ 2276 w 4849"/>
                <a:gd name="T19" fmla="*/ 557 h 653"/>
                <a:gd name="T20" fmla="*/ 2352 w 4849"/>
                <a:gd name="T21" fmla="*/ 528 h 653"/>
                <a:gd name="T22" fmla="*/ 2389 w 4849"/>
                <a:gd name="T23" fmla="*/ 512 h 653"/>
                <a:gd name="T24" fmla="*/ 2499 w 4849"/>
                <a:gd name="T25" fmla="*/ 458 h 653"/>
                <a:gd name="T26" fmla="*/ 2569 w 4849"/>
                <a:gd name="T27" fmla="*/ 419 h 653"/>
                <a:gd name="T28" fmla="*/ 2812 w 4849"/>
                <a:gd name="T29" fmla="*/ 269 h 653"/>
                <a:gd name="T30" fmla="*/ 3568 w 4849"/>
                <a:gd name="T31" fmla="*/ 3 h 653"/>
                <a:gd name="T32" fmla="*/ 3993 w 4849"/>
                <a:gd name="T33" fmla="*/ 216 h 653"/>
                <a:gd name="T34" fmla="*/ 4527 w 4849"/>
                <a:gd name="T35" fmla="*/ 576 h 653"/>
                <a:gd name="T36" fmla="*/ 4587 w 4849"/>
                <a:gd name="T37" fmla="*/ 591 h 653"/>
                <a:gd name="T38" fmla="*/ 4627 w 4849"/>
                <a:gd name="T39" fmla="*/ 598 h 653"/>
                <a:gd name="T40" fmla="*/ 4677 w 4849"/>
                <a:gd name="T41" fmla="*/ 604 h 653"/>
                <a:gd name="T42" fmla="*/ 4687 w 4849"/>
                <a:gd name="T43" fmla="*/ 605 h 653"/>
                <a:gd name="T44" fmla="*/ 4647 w 4849"/>
                <a:gd name="T45" fmla="*/ 602 h 653"/>
                <a:gd name="T46" fmla="*/ 4606 w 4849"/>
                <a:gd name="T47" fmla="*/ 596 h 653"/>
                <a:gd name="T48" fmla="*/ 4547 w 4849"/>
                <a:gd name="T49" fmla="*/ 583 h 653"/>
                <a:gd name="T50" fmla="*/ 4238 w 4849"/>
                <a:gd name="T51" fmla="*/ 430 h 653"/>
                <a:gd name="T52" fmla="*/ 3727 w 4849"/>
                <a:gd name="T53" fmla="*/ 35 h 653"/>
                <a:gd name="T54" fmla="*/ 3097 w 4849"/>
                <a:gd name="T55" fmla="*/ 112 h 653"/>
                <a:gd name="T56" fmla="*/ 2607 w 4849"/>
                <a:gd name="T57" fmla="*/ 401 h 653"/>
                <a:gd name="T58" fmla="*/ 2536 w 4849"/>
                <a:gd name="T59" fmla="*/ 442 h 653"/>
                <a:gd name="T60" fmla="*/ 2428 w 4849"/>
                <a:gd name="T61" fmla="*/ 499 h 653"/>
                <a:gd name="T62" fmla="*/ 2362 w 4849"/>
                <a:gd name="T63" fmla="*/ 528 h 653"/>
                <a:gd name="T64" fmla="*/ 2296 w 4849"/>
                <a:gd name="T65" fmla="*/ 553 h 653"/>
                <a:gd name="T66" fmla="*/ 1920 w 4849"/>
                <a:gd name="T67" fmla="*/ 641 h 653"/>
                <a:gd name="T68" fmla="*/ 1534 w 4849"/>
                <a:gd name="T69" fmla="*/ 636 h 653"/>
                <a:gd name="T70" fmla="*/ 1433 w 4849"/>
                <a:gd name="T71" fmla="*/ 619 h 653"/>
                <a:gd name="T72" fmla="*/ 1276 w 4849"/>
                <a:gd name="T73" fmla="*/ 579 h 653"/>
                <a:gd name="T74" fmla="*/ 928 w 4849"/>
                <a:gd name="T75" fmla="*/ 464 h 653"/>
                <a:gd name="T76" fmla="*/ 849 w 4849"/>
                <a:gd name="T77" fmla="*/ 444 h 653"/>
                <a:gd name="T78" fmla="*/ 749 w 4849"/>
                <a:gd name="T79" fmla="*/ 425 h 653"/>
                <a:gd name="T80" fmla="*/ 648 w 4849"/>
                <a:gd name="T81" fmla="*/ 412 h 653"/>
                <a:gd name="T82" fmla="*/ 445 w 4849"/>
                <a:gd name="T83" fmla="*/ 402 h 653"/>
                <a:gd name="T84" fmla="*/ 0 w 4849"/>
                <a:gd name="T85" fmla="*/ 43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653">
                  <a:moveTo>
                    <a:pt x="0" y="438"/>
                  </a:moveTo>
                  <a:cubicBezTo>
                    <a:pt x="107" y="421"/>
                    <a:pt x="215" y="409"/>
                    <a:pt x="323" y="403"/>
                  </a:cubicBezTo>
                  <a:cubicBezTo>
                    <a:pt x="350" y="402"/>
                    <a:pt x="377" y="401"/>
                    <a:pt x="405" y="400"/>
                  </a:cubicBezTo>
                  <a:cubicBezTo>
                    <a:pt x="445" y="400"/>
                    <a:pt x="445" y="400"/>
                    <a:pt x="445" y="400"/>
                  </a:cubicBezTo>
                  <a:cubicBezTo>
                    <a:pt x="452" y="400"/>
                    <a:pt x="459" y="400"/>
                    <a:pt x="466" y="400"/>
                  </a:cubicBezTo>
                  <a:cubicBezTo>
                    <a:pt x="486" y="401"/>
                    <a:pt x="486" y="401"/>
                    <a:pt x="486" y="401"/>
                  </a:cubicBezTo>
                  <a:cubicBezTo>
                    <a:pt x="540" y="401"/>
                    <a:pt x="594" y="405"/>
                    <a:pt x="648" y="410"/>
                  </a:cubicBezTo>
                  <a:cubicBezTo>
                    <a:pt x="689" y="415"/>
                    <a:pt x="689" y="415"/>
                    <a:pt x="689" y="415"/>
                  </a:cubicBezTo>
                  <a:cubicBezTo>
                    <a:pt x="702" y="416"/>
                    <a:pt x="716" y="418"/>
                    <a:pt x="729" y="420"/>
                  </a:cubicBezTo>
                  <a:cubicBezTo>
                    <a:pt x="749" y="423"/>
                    <a:pt x="749" y="423"/>
                    <a:pt x="749" y="423"/>
                  </a:cubicBezTo>
                  <a:cubicBezTo>
                    <a:pt x="756" y="424"/>
                    <a:pt x="763" y="425"/>
                    <a:pt x="769" y="427"/>
                  </a:cubicBezTo>
                  <a:cubicBezTo>
                    <a:pt x="810" y="434"/>
                    <a:pt x="810" y="434"/>
                    <a:pt x="810" y="434"/>
                  </a:cubicBezTo>
                  <a:cubicBezTo>
                    <a:pt x="849" y="442"/>
                    <a:pt x="849" y="442"/>
                    <a:pt x="849" y="442"/>
                  </a:cubicBezTo>
                  <a:cubicBezTo>
                    <a:pt x="856" y="444"/>
                    <a:pt x="863" y="445"/>
                    <a:pt x="869" y="447"/>
                  </a:cubicBezTo>
                  <a:cubicBezTo>
                    <a:pt x="889" y="452"/>
                    <a:pt x="889" y="452"/>
                    <a:pt x="889" y="452"/>
                  </a:cubicBezTo>
                  <a:cubicBezTo>
                    <a:pt x="902" y="455"/>
                    <a:pt x="915" y="458"/>
                    <a:pt x="928" y="462"/>
                  </a:cubicBezTo>
                  <a:cubicBezTo>
                    <a:pt x="948" y="467"/>
                    <a:pt x="948" y="467"/>
                    <a:pt x="948" y="467"/>
                  </a:cubicBezTo>
                  <a:cubicBezTo>
                    <a:pt x="968" y="473"/>
                    <a:pt x="968" y="473"/>
                    <a:pt x="968" y="473"/>
                  </a:cubicBezTo>
                  <a:cubicBezTo>
                    <a:pt x="1072" y="505"/>
                    <a:pt x="1173" y="545"/>
                    <a:pt x="1276" y="576"/>
                  </a:cubicBezTo>
                  <a:cubicBezTo>
                    <a:pt x="1302" y="585"/>
                    <a:pt x="1328" y="592"/>
                    <a:pt x="1355" y="598"/>
                  </a:cubicBezTo>
                  <a:cubicBezTo>
                    <a:pt x="1394" y="608"/>
                    <a:pt x="1394" y="608"/>
                    <a:pt x="1394" y="608"/>
                  </a:cubicBezTo>
                  <a:cubicBezTo>
                    <a:pt x="1407" y="611"/>
                    <a:pt x="1421" y="613"/>
                    <a:pt x="1434" y="616"/>
                  </a:cubicBezTo>
                  <a:cubicBezTo>
                    <a:pt x="1447" y="619"/>
                    <a:pt x="1461" y="622"/>
                    <a:pt x="1474" y="624"/>
                  </a:cubicBezTo>
                  <a:cubicBezTo>
                    <a:pt x="1514" y="630"/>
                    <a:pt x="1514" y="630"/>
                    <a:pt x="1514" y="630"/>
                  </a:cubicBezTo>
                  <a:cubicBezTo>
                    <a:pt x="1534" y="633"/>
                    <a:pt x="1534" y="633"/>
                    <a:pt x="1534" y="633"/>
                  </a:cubicBezTo>
                  <a:cubicBezTo>
                    <a:pt x="1541" y="634"/>
                    <a:pt x="1548" y="635"/>
                    <a:pt x="1554" y="636"/>
                  </a:cubicBezTo>
                  <a:cubicBezTo>
                    <a:pt x="1595" y="640"/>
                    <a:pt x="1595" y="640"/>
                    <a:pt x="1595" y="640"/>
                  </a:cubicBezTo>
                  <a:cubicBezTo>
                    <a:pt x="1703" y="650"/>
                    <a:pt x="1812" y="649"/>
                    <a:pt x="1919" y="637"/>
                  </a:cubicBezTo>
                  <a:cubicBezTo>
                    <a:pt x="2027" y="626"/>
                    <a:pt x="2134" y="603"/>
                    <a:pt x="2237" y="569"/>
                  </a:cubicBezTo>
                  <a:cubicBezTo>
                    <a:pt x="2276" y="557"/>
                    <a:pt x="2276" y="557"/>
                    <a:pt x="2276" y="557"/>
                  </a:cubicBezTo>
                  <a:cubicBezTo>
                    <a:pt x="2282" y="554"/>
                    <a:pt x="2288" y="552"/>
                    <a:pt x="2295" y="550"/>
                  </a:cubicBezTo>
                  <a:cubicBezTo>
                    <a:pt x="2314" y="543"/>
                    <a:pt x="2314" y="543"/>
                    <a:pt x="2314" y="543"/>
                  </a:cubicBezTo>
                  <a:cubicBezTo>
                    <a:pt x="2352" y="528"/>
                    <a:pt x="2352" y="528"/>
                    <a:pt x="2352" y="528"/>
                  </a:cubicBezTo>
                  <a:cubicBezTo>
                    <a:pt x="2361" y="524"/>
                    <a:pt x="2361" y="524"/>
                    <a:pt x="2361" y="524"/>
                  </a:cubicBezTo>
                  <a:cubicBezTo>
                    <a:pt x="2370" y="520"/>
                    <a:pt x="2370" y="520"/>
                    <a:pt x="2370" y="520"/>
                  </a:cubicBezTo>
                  <a:cubicBezTo>
                    <a:pt x="2389" y="512"/>
                    <a:pt x="2389" y="512"/>
                    <a:pt x="2389" y="512"/>
                  </a:cubicBezTo>
                  <a:cubicBezTo>
                    <a:pt x="2426" y="495"/>
                    <a:pt x="2426" y="495"/>
                    <a:pt x="2426" y="495"/>
                  </a:cubicBezTo>
                  <a:cubicBezTo>
                    <a:pt x="2438" y="489"/>
                    <a:pt x="2450" y="483"/>
                    <a:pt x="2462" y="477"/>
                  </a:cubicBezTo>
                  <a:cubicBezTo>
                    <a:pt x="2499" y="458"/>
                    <a:pt x="2499" y="458"/>
                    <a:pt x="2499" y="458"/>
                  </a:cubicBezTo>
                  <a:cubicBezTo>
                    <a:pt x="2534" y="439"/>
                    <a:pt x="2534" y="439"/>
                    <a:pt x="2534" y="439"/>
                  </a:cubicBezTo>
                  <a:cubicBezTo>
                    <a:pt x="2552" y="429"/>
                    <a:pt x="2552" y="429"/>
                    <a:pt x="2552" y="429"/>
                  </a:cubicBezTo>
                  <a:cubicBezTo>
                    <a:pt x="2569" y="419"/>
                    <a:pt x="2569" y="419"/>
                    <a:pt x="2569" y="419"/>
                  </a:cubicBezTo>
                  <a:cubicBezTo>
                    <a:pt x="2604" y="398"/>
                    <a:pt x="2604" y="398"/>
                    <a:pt x="2604" y="398"/>
                  </a:cubicBezTo>
                  <a:cubicBezTo>
                    <a:pt x="2628" y="384"/>
                    <a:pt x="2651" y="370"/>
                    <a:pt x="2674" y="355"/>
                  </a:cubicBezTo>
                  <a:cubicBezTo>
                    <a:pt x="2720" y="327"/>
                    <a:pt x="2766" y="298"/>
                    <a:pt x="2812" y="269"/>
                  </a:cubicBezTo>
                  <a:cubicBezTo>
                    <a:pt x="2904" y="211"/>
                    <a:pt x="2997" y="155"/>
                    <a:pt x="3095" y="109"/>
                  </a:cubicBezTo>
                  <a:cubicBezTo>
                    <a:pt x="3194" y="63"/>
                    <a:pt x="3298" y="29"/>
                    <a:pt x="3405" y="11"/>
                  </a:cubicBezTo>
                  <a:cubicBezTo>
                    <a:pt x="3459" y="3"/>
                    <a:pt x="3514" y="0"/>
                    <a:pt x="3568" y="3"/>
                  </a:cubicBezTo>
                  <a:cubicBezTo>
                    <a:pt x="3622" y="6"/>
                    <a:pt x="3676" y="15"/>
                    <a:pt x="3728" y="32"/>
                  </a:cubicBezTo>
                  <a:cubicBezTo>
                    <a:pt x="3780" y="49"/>
                    <a:pt x="3829" y="74"/>
                    <a:pt x="3871" y="108"/>
                  </a:cubicBezTo>
                  <a:cubicBezTo>
                    <a:pt x="3913" y="143"/>
                    <a:pt x="3953" y="179"/>
                    <a:pt x="3993" y="216"/>
                  </a:cubicBezTo>
                  <a:cubicBezTo>
                    <a:pt x="4073" y="290"/>
                    <a:pt x="4152" y="365"/>
                    <a:pt x="4239" y="429"/>
                  </a:cubicBezTo>
                  <a:cubicBezTo>
                    <a:pt x="4283" y="461"/>
                    <a:pt x="4329" y="490"/>
                    <a:pt x="4377" y="515"/>
                  </a:cubicBezTo>
                  <a:cubicBezTo>
                    <a:pt x="4425" y="540"/>
                    <a:pt x="4475" y="561"/>
                    <a:pt x="4527" y="576"/>
                  </a:cubicBezTo>
                  <a:cubicBezTo>
                    <a:pt x="4547" y="582"/>
                    <a:pt x="4547" y="582"/>
                    <a:pt x="4547" y="582"/>
                  </a:cubicBezTo>
                  <a:cubicBezTo>
                    <a:pt x="4553" y="584"/>
                    <a:pt x="4560" y="585"/>
                    <a:pt x="4567" y="587"/>
                  </a:cubicBezTo>
                  <a:cubicBezTo>
                    <a:pt x="4573" y="588"/>
                    <a:pt x="4580" y="590"/>
                    <a:pt x="4587" y="591"/>
                  </a:cubicBezTo>
                  <a:cubicBezTo>
                    <a:pt x="4606" y="595"/>
                    <a:pt x="4606" y="595"/>
                    <a:pt x="4606" y="595"/>
                  </a:cubicBezTo>
                  <a:cubicBezTo>
                    <a:pt x="4616" y="597"/>
                    <a:pt x="4616" y="597"/>
                    <a:pt x="4616" y="597"/>
                  </a:cubicBezTo>
                  <a:cubicBezTo>
                    <a:pt x="4627" y="598"/>
                    <a:pt x="4627" y="598"/>
                    <a:pt x="4627" y="598"/>
                  </a:cubicBezTo>
                  <a:cubicBezTo>
                    <a:pt x="4647" y="601"/>
                    <a:pt x="4647" y="601"/>
                    <a:pt x="4647" y="601"/>
                  </a:cubicBezTo>
                  <a:cubicBezTo>
                    <a:pt x="4653" y="602"/>
                    <a:pt x="4660" y="602"/>
                    <a:pt x="4667" y="603"/>
                  </a:cubicBezTo>
                  <a:cubicBezTo>
                    <a:pt x="4677" y="604"/>
                    <a:pt x="4677" y="604"/>
                    <a:pt x="4677" y="604"/>
                  </a:cubicBezTo>
                  <a:cubicBezTo>
                    <a:pt x="4680" y="604"/>
                    <a:pt x="4684" y="605"/>
                    <a:pt x="4687" y="605"/>
                  </a:cubicBezTo>
                  <a:cubicBezTo>
                    <a:pt x="4741" y="607"/>
                    <a:pt x="4796" y="602"/>
                    <a:pt x="4849" y="589"/>
                  </a:cubicBezTo>
                  <a:cubicBezTo>
                    <a:pt x="4796" y="602"/>
                    <a:pt x="4741" y="607"/>
                    <a:pt x="4687" y="605"/>
                  </a:cubicBezTo>
                  <a:cubicBezTo>
                    <a:pt x="4684" y="605"/>
                    <a:pt x="4680" y="605"/>
                    <a:pt x="4677" y="604"/>
                  </a:cubicBezTo>
                  <a:cubicBezTo>
                    <a:pt x="4667" y="604"/>
                    <a:pt x="4667" y="604"/>
                    <a:pt x="4667" y="604"/>
                  </a:cubicBezTo>
                  <a:cubicBezTo>
                    <a:pt x="4660" y="603"/>
                    <a:pt x="4653" y="603"/>
                    <a:pt x="4647" y="602"/>
                  </a:cubicBezTo>
                  <a:cubicBezTo>
                    <a:pt x="4626" y="599"/>
                    <a:pt x="4626" y="599"/>
                    <a:pt x="4626" y="599"/>
                  </a:cubicBezTo>
                  <a:cubicBezTo>
                    <a:pt x="4616" y="598"/>
                    <a:pt x="4616" y="598"/>
                    <a:pt x="4616" y="598"/>
                  </a:cubicBezTo>
                  <a:cubicBezTo>
                    <a:pt x="4606" y="596"/>
                    <a:pt x="4606" y="596"/>
                    <a:pt x="4606" y="596"/>
                  </a:cubicBezTo>
                  <a:cubicBezTo>
                    <a:pt x="4586" y="592"/>
                    <a:pt x="4586" y="592"/>
                    <a:pt x="4586" y="592"/>
                  </a:cubicBezTo>
                  <a:cubicBezTo>
                    <a:pt x="4580" y="591"/>
                    <a:pt x="4573" y="589"/>
                    <a:pt x="4566" y="588"/>
                  </a:cubicBezTo>
                  <a:cubicBezTo>
                    <a:pt x="4560" y="586"/>
                    <a:pt x="4553" y="585"/>
                    <a:pt x="4547" y="583"/>
                  </a:cubicBezTo>
                  <a:cubicBezTo>
                    <a:pt x="4527" y="577"/>
                    <a:pt x="4527" y="577"/>
                    <a:pt x="4527" y="577"/>
                  </a:cubicBezTo>
                  <a:cubicBezTo>
                    <a:pt x="4475" y="562"/>
                    <a:pt x="4425" y="541"/>
                    <a:pt x="4376" y="516"/>
                  </a:cubicBezTo>
                  <a:cubicBezTo>
                    <a:pt x="4328" y="492"/>
                    <a:pt x="4282" y="462"/>
                    <a:pt x="4238" y="430"/>
                  </a:cubicBezTo>
                  <a:cubicBezTo>
                    <a:pt x="4150" y="366"/>
                    <a:pt x="4071" y="291"/>
                    <a:pt x="3992" y="218"/>
                  </a:cubicBezTo>
                  <a:cubicBezTo>
                    <a:pt x="3952" y="181"/>
                    <a:pt x="3912" y="145"/>
                    <a:pt x="3870" y="110"/>
                  </a:cubicBezTo>
                  <a:cubicBezTo>
                    <a:pt x="3828" y="76"/>
                    <a:pt x="3779" y="51"/>
                    <a:pt x="3727" y="35"/>
                  </a:cubicBezTo>
                  <a:cubicBezTo>
                    <a:pt x="3676" y="18"/>
                    <a:pt x="3622" y="9"/>
                    <a:pt x="3568" y="6"/>
                  </a:cubicBezTo>
                  <a:cubicBezTo>
                    <a:pt x="3514" y="3"/>
                    <a:pt x="3459" y="6"/>
                    <a:pt x="3406" y="14"/>
                  </a:cubicBezTo>
                  <a:cubicBezTo>
                    <a:pt x="3299" y="32"/>
                    <a:pt x="3195" y="66"/>
                    <a:pt x="3097" y="112"/>
                  </a:cubicBezTo>
                  <a:cubicBezTo>
                    <a:pt x="2998" y="158"/>
                    <a:pt x="2905" y="214"/>
                    <a:pt x="2814" y="272"/>
                  </a:cubicBezTo>
                  <a:cubicBezTo>
                    <a:pt x="2768" y="301"/>
                    <a:pt x="2722" y="330"/>
                    <a:pt x="2676" y="359"/>
                  </a:cubicBezTo>
                  <a:cubicBezTo>
                    <a:pt x="2653" y="373"/>
                    <a:pt x="2630" y="387"/>
                    <a:pt x="2607" y="401"/>
                  </a:cubicBezTo>
                  <a:cubicBezTo>
                    <a:pt x="2571" y="422"/>
                    <a:pt x="2571" y="422"/>
                    <a:pt x="2571" y="422"/>
                  </a:cubicBezTo>
                  <a:cubicBezTo>
                    <a:pt x="2554" y="432"/>
                    <a:pt x="2554" y="432"/>
                    <a:pt x="2554" y="432"/>
                  </a:cubicBezTo>
                  <a:cubicBezTo>
                    <a:pt x="2536" y="442"/>
                    <a:pt x="2536" y="442"/>
                    <a:pt x="2536" y="442"/>
                  </a:cubicBezTo>
                  <a:cubicBezTo>
                    <a:pt x="2500" y="462"/>
                    <a:pt x="2500" y="462"/>
                    <a:pt x="2500" y="462"/>
                  </a:cubicBezTo>
                  <a:cubicBezTo>
                    <a:pt x="2464" y="480"/>
                    <a:pt x="2464" y="480"/>
                    <a:pt x="2464" y="480"/>
                  </a:cubicBezTo>
                  <a:cubicBezTo>
                    <a:pt x="2452" y="487"/>
                    <a:pt x="2440" y="493"/>
                    <a:pt x="2428" y="499"/>
                  </a:cubicBezTo>
                  <a:cubicBezTo>
                    <a:pt x="2390" y="515"/>
                    <a:pt x="2390" y="515"/>
                    <a:pt x="2390" y="515"/>
                  </a:cubicBezTo>
                  <a:cubicBezTo>
                    <a:pt x="2372" y="524"/>
                    <a:pt x="2372" y="524"/>
                    <a:pt x="2372" y="524"/>
                  </a:cubicBezTo>
                  <a:cubicBezTo>
                    <a:pt x="2362" y="528"/>
                    <a:pt x="2362" y="528"/>
                    <a:pt x="2362" y="528"/>
                  </a:cubicBezTo>
                  <a:cubicBezTo>
                    <a:pt x="2353" y="531"/>
                    <a:pt x="2353" y="531"/>
                    <a:pt x="2353" y="531"/>
                  </a:cubicBezTo>
                  <a:cubicBezTo>
                    <a:pt x="2315" y="546"/>
                    <a:pt x="2315" y="546"/>
                    <a:pt x="2315" y="546"/>
                  </a:cubicBezTo>
                  <a:cubicBezTo>
                    <a:pt x="2296" y="553"/>
                    <a:pt x="2296" y="553"/>
                    <a:pt x="2296" y="553"/>
                  </a:cubicBezTo>
                  <a:cubicBezTo>
                    <a:pt x="2290" y="556"/>
                    <a:pt x="2283" y="558"/>
                    <a:pt x="2277" y="560"/>
                  </a:cubicBezTo>
                  <a:cubicBezTo>
                    <a:pt x="2238" y="573"/>
                    <a:pt x="2238" y="573"/>
                    <a:pt x="2238" y="573"/>
                  </a:cubicBezTo>
                  <a:cubicBezTo>
                    <a:pt x="2135" y="606"/>
                    <a:pt x="2028" y="629"/>
                    <a:pt x="1920" y="641"/>
                  </a:cubicBezTo>
                  <a:cubicBezTo>
                    <a:pt x="1812" y="652"/>
                    <a:pt x="1703" y="653"/>
                    <a:pt x="1595" y="643"/>
                  </a:cubicBezTo>
                  <a:cubicBezTo>
                    <a:pt x="1554" y="639"/>
                    <a:pt x="1554" y="639"/>
                    <a:pt x="1554" y="639"/>
                  </a:cubicBezTo>
                  <a:cubicBezTo>
                    <a:pt x="1547" y="638"/>
                    <a:pt x="1541" y="637"/>
                    <a:pt x="1534" y="636"/>
                  </a:cubicBezTo>
                  <a:cubicBezTo>
                    <a:pt x="1514" y="633"/>
                    <a:pt x="1514" y="633"/>
                    <a:pt x="1514" y="633"/>
                  </a:cubicBezTo>
                  <a:cubicBezTo>
                    <a:pt x="1473" y="627"/>
                    <a:pt x="1473" y="627"/>
                    <a:pt x="1473" y="627"/>
                  </a:cubicBezTo>
                  <a:cubicBezTo>
                    <a:pt x="1460" y="624"/>
                    <a:pt x="1447" y="622"/>
                    <a:pt x="1433" y="619"/>
                  </a:cubicBezTo>
                  <a:cubicBezTo>
                    <a:pt x="1420" y="616"/>
                    <a:pt x="1407" y="614"/>
                    <a:pt x="1394" y="611"/>
                  </a:cubicBezTo>
                  <a:cubicBezTo>
                    <a:pt x="1354" y="601"/>
                    <a:pt x="1354" y="601"/>
                    <a:pt x="1354" y="601"/>
                  </a:cubicBezTo>
                  <a:cubicBezTo>
                    <a:pt x="1328" y="595"/>
                    <a:pt x="1301" y="587"/>
                    <a:pt x="1276" y="579"/>
                  </a:cubicBezTo>
                  <a:cubicBezTo>
                    <a:pt x="1172" y="547"/>
                    <a:pt x="1071" y="507"/>
                    <a:pt x="967" y="475"/>
                  </a:cubicBezTo>
                  <a:cubicBezTo>
                    <a:pt x="947" y="470"/>
                    <a:pt x="947" y="470"/>
                    <a:pt x="947" y="470"/>
                  </a:cubicBezTo>
                  <a:cubicBezTo>
                    <a:pt x="928" y="464"/>
                    <a:pt x="928" y="464"/>
                    <a:pt x="928" y="464"/>
                  </a:cubicBezTo>
                  <a:cubicBezTo>
                    <a:pt x="915" y="460"/>
                    <a:pt x="902" y="457"/>
                    <a:pt x="888" y="454"/>
                  </a:cubicBezTo>
                  <a:cubicBezTo>
                    <a:pt x="869" y="449"/>
                    <a:pt x="869" y="449"/>
                    <a:pt x="869" y="449"/>
                  </a:cubicBezTo>
                  <a:cubicBezTo>
                    <a:pt x="862" y="447"/>
                    <a:pt x="856" y="446"/>
                    <a:pt x="849" y="444"/>
                  </a:cubicBezTo>
                  <a:cubicBezTo>
                    <a:pt x="809" y="436"/>
                    <a:pt x="809" y="436"/>
                    <a:pt x="809" y="436"/>
                  </a:cubicBezTo>
                  <a:cubicBezTo>
                    <a:pt x="769" y="429"/>
                    <a:pt x="769" y="429"/>
                    <a:pt x="769" y="429"/>
                  </a:cubicBezTo>
                  <a:cubicBezTo>
                    <a:pt x="762" y="428"/>
                    <a:pt x="756" y="426"/>
                    <a:pt x="749" y="425"/>
                  </a:cubicBezTo>
                  <a:cubicBezTo>
                    <a:pt x="729" y="422"/>
                    <a:pt x="729" y="422"/>
                    <a:pt x="729" y="422"/>
                  </a:cubicBezTo>
                  <a:cubicBezTo>
                    <a:pt x="716" y="420"/>
                    <a:pt x="702" y="418"/>
                    <a:pt x="689" y="417"/>
                  </a:cubicBezTo>
                  <a:cubicBezTo>
                    <a:pt x="648" y="412"/>
                    <a:pt x="648" y="412"/>
                    <a:pt x="648" y="412"/>
                  </a:cubicBezTo>
                  <a:cubicBezTo>
                    <a:pt x="594" y="407"/>
                    <a:pt x="540" y="403"/>
                    <a:pt x="486" y="402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59" y="401"/>
                    <a:pt x="452" y="402"/>
                    <a:pt x="445" y="402"/>
                  </a:cubicBezTo>
                  <a:cubicBezTo>
                    <a:pt x="405" y="402"/>
                    <a:pt x="405" y="402"/>
                    <a:pt x="405" y="402"/>
                  </a:cubicBezTo>
                  <a:cubicBezTo>
                    <a:pt x="377" y="402"/>
                    <a:pt x="350" y="403"/>
                    <a:pt x="323" y="404"/>
                  </a:cubicBezTo>
                  <a:cubicBezTo>
                    <a:pt x="215" y="409"/>
                    <a:pt x="107" y="421"/>
                    <a:pt x="0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6C3BA737-FC6B-4BA3-9EB6-54BC6E091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630488"/>
              <a:ext cx="12111038" cy="1449388"/>
            </a:xfrm>
            <a:custGeom>
              <a:avLst/>
              <a:gdLst>
                <a:gd name="T0" fmla="*/ 4530 w 4849"/>
                <a:gd name="T1" fmla="*/ 542 h 580"/>
                <a:gd name="T2" fmla="*/ 4107 w 4849"/>
                <a:gd name="T3" fmla="*/ 319 h 580"/>
                <a:gd name="T4" fmla="*/ 3852 w 4849"/>
                <a:gd name="T5" fmla="*/ 107 h 580"/>
                <a:gd name="T6" fmla="*/ 3810 w 4849"/>
                <a:gd name="T7" fmla="*/ 80 h 580"/>
                <a:gd name="T8" fmla="*/ 3765 w 4849"/>
                <a:gd name="T9" fmla="*/ 58 h 580"/>
                <a:gd name="T10" fmla="*/ 3561 w 4849"/>
                <a:gd name="T11" fmla="*/ 9 h 580"/>
                <a:gd name="T12" fmla="*/ 3320 w 4849"/>
                <a:gd name="T13" fmla="*/ 14 h 580"/>
                <a:gd name="T14" fmla="*/ 3241 w 4849"/>
                <a:gd name="T15" fmla="*/ 27 h 580"/>
                <a:gd name="T16" fmla="*/ 3163 w 4849"/>
                <a:gd name="T17" fmla="*/ 47 h 580"/>
                <a:gd name="T18" fmla="*/ 3068 w 4849"/>
                <a:gd name="T19" fmla="*/ 79 h 580"/>
                <a:gd name="T20" fmla="*/ 2976 w 4849"/>
                <a:gd name="T21" fmla="*/ 118 h 580"/>
                <a:gd name="T22" fmla="*/ 2797 w 4849"/>
                <a:gd name="T23" fmla="*/ 209 h 580"/>
                <a:gd name="T24" fmla="*/ 2410 w 4849"/>
                <a:gd name="T25" fmla="*/ 423 h 580"/>
                <a:gd name="T26" fmla="*/ 2336 w 4849"/>
                <a:gd name="T27" fmla="*/ 456 h 580"/>
                <a:gd name="T28" fmla="*/ 2242 w 4849"/>
                <a:gd name="T29" fmla="*/ 491 h 580"/>
                <a:gd name="T30" fmla="*/ 1889 w 4849"/>
                <a:gd name="T31" fmla="*/ 569 h 580"/>
                <a:gd name="T32" fmla="*/ 1809 w 4849"/>
                <a:gd name="T33" fmla="*/ 576 h 580"/>
                <a:gd name="T34" fmla="*/ 1728 w 4849"/>
                <a:gd name="T35" fmla="*/ 579 h 580"/>
                <a:gd name="T36" fmla="*/ 1628 w 4849"/>
                <a:gd name="T37" fmla="*/ 578 h 580"/>
                <a:gd name="T38" fmla="*/ 1547 w 4849"/>
                <a:gd name="T39" fmla="*/ 573 h 580"/>
                <a:gd name="T40" fmla="*/ 1447 w 4849"/>
                <a:gd name="T41" fmla="*/ 562 h 580"/>
                <a:gd name="T42" fmla="*/ 1309 w 4849"/>
                <a:gd name="T43" fmla="*/ 536 h 580"/>
                <a:gd name="T44" fmla="*/ 919 w 4849"/>
                <a:gd name="T45" fmla="*/ 437 h 580"/>
                <a:gd name="T46" fmla="*/ 840 w 4849"/>
                <a:gd name="T47" fmla="*/ 420 h 580"/>
                <a:gd name="T48" fmla="*/ 622 w 4849"/>
                <a:gd name="T49" fmla="*/ 390 h 580"/>
                <a:gd name="T50" fmla="*/ 481 w 4849"/>
                <a:gd name="T51" fmla="*/ 383 h 580"/>
                <a:gd name="T52" fmla="*/ 340 w 4849"/>
                <a:gd name="T53" fmla="*/ 384 h 580"/>
                <a:gd name="T54" fmla="*/ 0 w 4849"/>
                <a:gd name="T55" fmla="*/ 415 h 580"/>
                <a:gd name="T56" fmla="*/ 340 w 4849"/>
                <a:gd name="T57" fmla="*/ 383 h 580"/>
                <a:gd name="T58" fmla="*/ 481 w 4849"/>
                <a:gd name="T59" fmla="*/ 382 h 580"/>
                <a:gd name="T60" fmla="*/ 622 w 4849"/>
                <a:gd name="T61" fmla="*/ 388 h 580"/>
                <a:gd name="T62" fmla="*/ 841 w 4849"/>
                <a:gd name="T63" fmla="*/ 418 h 580"/>
                <a:gd name="T64" fmla="*/ 920 w 4849"/>
                <a:gd name="T65" fmla="*/ 435 h 580"/>
                <a:gd name="T66" fmla="*/ 1309 w 4849"/>
                <a:gd name="T67" fmla="*/ 534 h 580"/>
                <a:gd name="T68" fmla="*/ 1448 w 4849"/>
                <a:gd name="T69" fmla="*/ 559 h 580"/>
                <a:gd name="T70" fmla="*/ 1547 w 4849"/>
                <a:gd name="T71" fmla="*/ 570 h 580"/>
                <a:gd name="T72" fmla="*/ 1628 w 4849"/>
                <a:gd name="T73" fmla="*/ 575 h 580"/>
                <a:gd name="T74" fmla="*/ 1728 w 4849"/>
                <a:gd name="T75" fmla="*/ 576 h 580"/>
                <a:gd name="T76" fmla="*/ 1808 w 4849"/>
                <a:gd name="T77" fmla="*/ 573 h 580"/>
                <a:gd name="T78" fmla="*/ 1888 w 4849"/>
                <a:gd name="T79" fmla="*/ 566 h 580"/>
                <a:gd name="T80" fmla="*/ 2241 w 4849"/>
                <a:gd name="T81" fmla="*/ 488 h 580"/>
                <a:gd name="T82" fmla="*/ 2335 w 4849"/>
                <a:gd name="T83" fmla="*/ 452 h 580"/>
                <a:gd name="T84" fmla="*/ 2408 w 4849"/>
                <a:gd name="T85" fmla="*/ 420 h 580"/>
                <a:gd name="T86" fmla="*/ 2795 w 4849"/>
                <a:gd name="T87" fmla="*/ 206 h 580"/>
                <a:gd name="T88" fmla="*/ 2974 w 4849"/>
                <a:gd name="T89" fmla="*/ 114 h 580"/>
                <a:gd name="T90" fmla="*/ 3067 w 4849"/>
                <a:gd name="T91" fmla="*/ 75 h 580"/>
                <a:gd name="T92" fmla="*/ 3162 w 4849"/>
                <a:gd name="T93" fmla="*/ 44 h 580"/>
                <a:gd name="T94" fmla="*/ 3241 w 4849"/>
                <a:gd name="T95" fmla="*/ 24 h 580"/>
                <a:gd name="T96" fmla="*/ 3320 w 4849"/>
                <a:gd name="T97" fmla="*/ 11 h 580"/>
                <a:gd name="T98" fmla="*/ 3561 w 4849"/>
                <a:gd name="T99" fmla="*/ 6 h 580"/>
                <a:gd name="T100" fmla="*/ 3766 w 4849"/>
                <a:gd name="T101" fmla="*/ 56 h 580"/>
                <a:gd name="T102" fmla="*/ 3811 w 4849"/>
                <a:gd name="T103" fmla="*/ 78 h 580"/>
                <a:gd name="T104" fmla="*/ 3854 w 4849"/>
                <a:gd name="T105" fmla="*/ 105 h 580"/>
                <a:gd name="T106" fmla="*/ 4108 w 4849"/>
                <a:gd name="T107" fmla="*/ 317 h 580"/>
                <a:gd name="T108" fmla="*/ 4530 w 4849"/>
                <a:gd name="T109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49" h="580">
                  <a:moveTo>
                    <a:pt x="4849" y="549"/>
                  </a:moveTo>
                  <a:cubicBezTo>
                    <a:pt x="4797" y="561"/>
                    <a:pt x="4743" y="565"/>
                    <a:pt x="4689" y="563"/>
                  </a:cubicBezTo>
                  <a:cubicBezTo>
                    <a:pt x="4636" y="562"/>
                    <a:pt x="4582" y="555"/>
                    <a:pt x="4530" y="542"/>
                  </a:cubicBezTo>
                  <a:cubicBezTo>
                    <a:pt x="4478" y="529"/>
                    <a:pt x="4427" y="512"/>
                    <a:pt x="4378" y="491"/>
                  </a:cubicBezTo>
                  <a:cubicBezTo>
                    <a:pt x="4328" y="470"/>
                    <a:pt x="4281" y="445"/>
                    <a:pt x="4236" y="415"/>
                  </a:cubicBezTo>
                  <a:cubicBezTo>
                    <a:pt x="4191" y="386"/>
                    <a:pt x="4148" y="353"/>
                    <a:pt x="4107" y="319"/>
                  </a:cubicBezTo>
                  <a:cubicBezTo>
                    <a:pt x="4066" y="285"/>
                    <a:pt x="4026" y="249"/>
                    <a:pt x="3985" y="214"/>
                  </a:cubicBezTo>
                  <a:cubicBezTo>
                    <a:pt x="3945" y="179"/>
                    <a:pt x="3903" y="145"/>
                    <a:pt x="3860" y="113"/>
                  </a:cubicBezTo>
                  <a:cubicBezTo>
                    <a:pt x="3858" y="111"/>
                    <a:pt x="3855" y="109"/>
                    <a:pt x="3852" y="107"/>
                  </a:cubicBezTo>
                  <a:cubicBezTo>
                    <a:pt x="3844" y="101"/>
                    <a:pt x="3844" y="101"/>
                    <a:pt x="3844" y="101"/>
                  </a:cubicBezTo>
                  <a:cubicBezTo>
                    <a:pt x="3827" y="90"/>
                    <a:pt x="3827" y="90"/>
                    <a:pt x="3827" y="90"/>
                  </a:cubicBezTo>
                  <a:cubicBezTo>
                    <a:pt x="3810" y="80"/>
                    <a:pt x="3810" y="80"/>
                    <a:pt x="3810" y="80"/>
                  </a:cubicBezTo>
                  <a:cubicBezTo>
                    <a:pt x="3804" y="77"/>
                    <a:pt x="3798" y="74"/>
                    <a:pt x="3792" y="71"/>
                  </a:cubicBezTo>
                  <a:cubicBezTo>
                    <a:pt x="3774" y="62"/>
                    <a:pt x="3774" y="62"/>
                    <a:pt x="3774" y="62"/>
                  </a:cubicBezTo>
                  <a:cubicBezTo>
                    <a:pt x="3765" y="58"/>
                    <a:pt x="3765" y="58"/>
                    <a:pt x="3765" y="58"/>
                  </a:cubicBezTo>
                  <a:cubicBezTo>
                    <a:pt x="3755" y="55"/>
                    <a:pt x="3755" y="55"/>
                    <a:pt x="3755" y="55"/>
                  </a:cubicBezTo>
                  <a:cubicBezTo>
                    <a:pt x="3743" y="50"/>
                    <a:pt x="3731" y="45"/>
                    <a:pt x="3718" y="41"/>
                  </a:cubicBezTo>
                  <a:cubicBezTo>
                    <a:pt x="3667" y="24"/>
                    <a:pt x="3614" y="14"/>
                    <a:pt x="3561" y="9"/>
                  </a:cubicBezTo>
                  <a:cubicBezTo>
                    <a:pt x="3507" y="4"/>
                    <a:pt x="3454" y="3"/>
                    <a:pt x="3400" y="6"/>
                  </a:cubicBezTo>
                  <a:cubicBezTo>
                    <a:pt x="3387" y="7"/>
                    <a:pt x="3374" y="8"/>
                    <a:pt x="3360" y="9"/>
                  </a:cubicBezTo>
                  <a:cubicBezTo>
                    <a:pt x="3347" y="11"/>
                    <a:pt x="3334" y="12"/>
                    <a:pt x="3320" y="14"/>
                  </a:cubicBezTo>
                  <a:cubicBezTo>
                    <a:pt x="3300" y="16"/>
                    <a:pt x="3300" y="16"/>
                    <a:pt x="3300" y="16"/>
                  </a:cubicBezTo>
                  <a:cubicBezTo>
                    <a:pt x="3294" y="17"/>
                    <a:pt x="3287" y="19"/>
                    <a:pt x="3281" y="20"/>
                  </a:cubicBezTo>
                  <a:cubicBezTo>
                    <a:pt x="3241" y="27"/>
                    <a:pt x="3241" y="27"/>
                    <a:pt x="3241" y="27"/>
                  </a:cubicBezTo>
                  <a:cubicBezTo>
                    <a:pt x="3228" y="30"/>
                    <a:pt x="3215" y="34"/>
                    <a:pt x="3202" y="37"/>
                  </a:cubicBezTo>
                  <a:cubicBezTo>
                    <a:pt x="3183" y="41"/>
                    <a:pt x="3183" y="41"/>
                    <a:pt x="3183" y="41"/>
                  </a:cubicBezTo>
                  <a:cubicBezTo>
                    <a:pt x="3176" y="43"/>
                    <a:pt x="3170" y="45"/>
                    <a:pt x="3163" y="47"/>
                  </a:cubicBezTo>
                  <a:cubicBezTo>
                    <a:pt x="3125" y="59"/>
                    <a:pt x="3125" y="59"/>
                    <a:pt x="3125" y="59"/>
                  </a:cubicBezTo>
                  <a:cubicBezTo>
                    <a:pt x="3112" y="63"/>
                    <a:pt x="3100" y="67"/>
                    <a:pt x="3087" y="72"/>
                  </a:cubicBezTo>
                  <a:cubicBezTo>
                    <a:pt x="3068" y="79"/>
                    <a:pt x="3068" y="79"/>
                    <a:pt x="3068" y="79"/>
                  </a:cubicBezTo>
                  <a:cubicBezTo>
                    <a:pt x="3050" y="86"/>
                    <a:pt x="3050" y="86"/>
                    <a:pt x="3050" y="86"/>
                  </a:cubicBezTo>
                  <a:cubicBezTo>
                    <a:pt x="3012" y="101"/>
                    <a:pt x="3012" y="101"/>
                    <a:pt x="3012" y="101"/>
                  </a:cubicBezTo>
                  <a:cubicBezTo>
                    <a:pt x="2976" y="118"/>
                    <a:pt x="2976" y="118"/>
                    <a:pt x="2976" y="118"/>
                  </a:cubicBezTo>
                  <a:cubicBezTo>
                    <a:pt x="2970" y="120"/>
                    <a:pt x="2963" y="123"/>
                    <a:pt x="2957" y="126"/>
                  </a:cubicBezTo>
                  <a:cubicBezTo>
                    <a:pt x="2939" y="135"/>
                    <a:pt x="2939" y="135"/>
                    <a:pt x="2939" y="135"/>
                  </a:cubicBezTo>
                  <a:cubicBezTo>
                    <a:pt x="2891" y="158"/>
                    <a:pt x="2844" y="184"/>
                    <a:pt x="2797" y="209"/>
                  </a:cubicBezTo>
                  <a:cubicBezTo>
                    <a:pt x="2703" y="262"/>
                    <a:pt x="2612" y="317"/>
                    <a:pt x="2517" y="369"/>
                  </a:cubicBezTo>
                  <a:cubicBezTo>
                    <a:pt x="2494" y="382"/>
                    <a:pt x="2470" y="394"/>
                    <a:pt x="2446" y="406"/>
                  </a:cubicBezTo>
                  <a:cubicBezTo>
                    <a:pt x="2434" y="412"/>
                    <a:pt x="2422" y="418"/>
                    <a:pt x="2410" y="423"/>
                  </a:cubicBezTo>
                  <a:cubicBezTo>
                    <a:pt x="2392" y="432"/>
                    <a:pt x="2392" y="432"/>
                    <a:pt x="2392" y="432"/>
                  </a:cubicBezTo>
                  <a:cubicBezTo>
                    <a:pt x="2385" y="435"/>
                    <a:pt x="2379" y="438"/>
                    <a:pt x="2373" y="440"/>
                  </a:cubicBezTo>
                  <a:cubicBezTo>
                    <a:pt x="2336" y="456"/>
                    <a:pt x="2336" y="456"/>
                    <a:pt x="2336" y="456"/>
                  </a:cubicBezTo>
                  <a:cubicBezTo>
                    <a:pt x="2324" y="461"/>
                    <a:pt x="2311" y="466"/>
                    <a:pt x="2299" y="471"/>
                  </a:cubicBezTo>
                  <a:cubicBezTo>
                    <a:pt x="2261" y="485"/>
                    <a:pt x="2261" y="485"/>
                    <a:pt x="2261" y="485"/>
                  </a:cubicBezTo>
                  <a:cubicBezTo>
                    <a:pt x="2242" y="491"/>
                    <a:pt x="2242" y="491"/>
                    <a:pt x="2242" y="491"/>
                  </a:cubicBezTo>
                  <a:cubicBezTo>
                    <a:pt x="2223" y="497"/>
                    <a:pt x="2223" y="497"/>
                    <a:pt x="2223" y="497"/>
                  </a:cubicBezTo>
                  <a:cubicBezTo>
                    <a:pt x="2121" y="530"/>
                    <a:pt x="2015" y="553"/>
                    <a:pt x="1909" y="567"/>
                  </a:cubicBezTo>
                  <a:cubicBezTo>
                    <a:pt x="1889" y="569"/>
                    <a:pt x="1889" y="569"/>
                    <a:pt x="1889" y="569"/>
                  </a:cubicBezTo>
                  <a:cubicBezTo>
                    <a:pt x="1882" y="570"/>
                    <a:pt x="1875" y="570"/>
                    <a:pt x="1869" y="571"/>
                  </a:cubicBezTo>
                  <a:cubicBezTo>
                    <a:pt x="1829" y="575"/>
                    <a:pt x="1829" y="575"/>
                    <a:pt x="1829" y="575"/>
                  </a:cubicBezTo>
                  <a:cubicBezTo>
                    <a:pt x="1822" y="575"/>
                    <a:pt x="1815" y="576"/>
                    <a:pt x="1809" y="576"/>
                  </a:cubicBezTo>
                  <a:cubicBezTo>
                    <a:pt x="1788" y="577"/>
                    <a:pt x="1788" y="577"/>
                    <a:pt x="1788" y="577"/>
                  </a:cubicBezTo>
                  <a:cubicBezTo>
                    <a:pt x="1748" y="579"/>
                    <a:pt x="1748" y="579"/>
                    <a:pt x="1748" y="579"/>
                  </a:cubicBezTo>
                  <a:cubicBezTo>
                    <a:pt x="1742" y="579"/>
                    <a:pt x="1735" y="579"/>
                    <a:pt x="1728" y="579"/>
                  </a:cubicBezTo>
                  <a:cubicBezTo>
                    <a:pt x="1708" y="580"/>
                    <a:pt x="1708" y="580"/>
                    <a:pt x="1708" y="580"/>
                  </a:cubicBezTo>
                  <a:cubicBezTo>
                    <a:pt x="1668" y="580"/>
                    <a:pt x="1668" y="580"/>
                    <a:pt x="1668" y="580"/>
                  </a:cubicBezTo>
                  <a:cubicBezTo>
                    <a:pt x="1628" y="578"/>
                    <a:pt x="1628" y="578"/>
                    <a:pt x="1628" y="578"/>
                  </a:cubicBezTo>
                  <a:cubicBezTo>
                    <a:pt x="1607" y="577"/>
                    <a:pt x="1607" y="577"/>
                    <a:pt x="1607" y="577"/>
                  </a:cubicBezTo>
                  <a:cubicBezTo>
                    <a:pt x="1601" y="577"/>
                    <a:pt x="1594" y="577"/>
                    <a:pt x="1587" y="576"/>
                  </a:cubicBezTo>
                  <a:cubicBezTo>
                    <a:pt x="1547" y="573"/>
                    <a:pt x="1547" y="573"/>
                    <a:pt x="1547" y="573"/>
                  </a:cubicBezTo>
                  <a:cubicBezTo>
                    <a:pt x="1534" y="572"/>
                    <a:pt x="1520" y="571"/>
                    <a:pt x="1507" y="569"/>
                  </a:cubicBezTo>
                  <a:cubicBezTo>
                    <a:pt x="1467" y="565"/>
                    <a:pt x="1467" y="565"/>
                    <a:pt x="1467" y="565"/>
                  </a:cubicBezTo>
                  <a:cubicBezTo>
                    <a:pt x="1447" y="562"/>
                    <a:pt x="1447" y="562"/>
                    <a:pt x="1447" y="562"/>
                  </a:cubicBezTo>
                  <a:cubicBezTo>
                    <a:pt x="1427" y="559"/>
                    <a:pt x="1427" y="559"/>
                    <a:pt x="1427" y="559"/>
                  </a:cubicBezTo>
                  <a:cubicBezTo>
                    <a:pt x="1401" y="554"/>
                    <a:pt x="1374" y="550"/>
                    <a:pt x="1348" y="544"/>
                  </a:cubicBezTo>
                  <a:cubicBezTo>
                    <a:pt x="1309" y="536"/>
                    <a:pt x="1309" y="536"/>
                    <a:pt x="1309" y="536"/>
                  </a:cubicBezTo>
                  <a:cubicBezTo>
                    <a:pt x="1296" y="533"/>
                    <a:pt x="1283" y="530"/>
                    <a:pt x="1270" y="527"/>
                  </a:cubicBezTo>
                  <a:cubicBezTo>
                    <a:pt x="1165" y="502"/>
                    <a:pt x="1062" y="472"/>
                    <a:pt x="958" y="447"/>
                  </a:cubicBezTo>
                  <a:cubicBezTo>
                    <a:pt x="919" y="437"/>
                    <a:pt x="919" y="437"/>
                    <a:pt x="919" y="437"/>
                  </a:cubicBezTo>
                  <a:cubicBezTo>
                    <a:pt x="899" y="433"/>
                    <a:pt x="899" y="433"/>
                    <a:pt x="899" y="433"/>
                  </a:cubicBezTo>
                  <a:cubicBezTo>
                    <a:pt x="880" y="428"/>
                    <a:pt x="880" y="428"/>
                    <a:pt x="880" y="428"/>
                  </a:cubicBezTo>
                  <a:cubicBezTo>
                    <a:pt x="867" y="426"/>
                    <a:pt x="854" y="423"/>
                    <a:pt x="840" y="420"/>
                  </a:cubicBezTo>
                  <a:cubicBezTo>
                    <a:pt x="801" y="413"/>
                    <a:pt x="801" y="413"/>
                    <a:pt x="801" y="413"/>
                  </a:cubicBezTo>
                  <a:cubicBezTo>
                    <a:pt x="748" y="404"/>
                    <a:pt x="695" y="397"/>
                    <a:pt x="642" y="392"/>
                  </a:cubicBezTo>
                  <a:cubicBezTo>
                    <a:pt x="622" y="390"/>
                    <a:pt x="622" y="390"/>
                    <a:pt x="622" y="390"/>
                  </a:cubicBezTo>
                  <a:cubicBezTo>
                    <a:pt x="602" y="389"/>
                    <a:pt x="602" y="389"/>
                    <a:pt x="602" y="389"/>
                  </a:cubicBezTo>
                  <a:cubicBezTo>
                    <a:pt x="588" y="388"/>
                    <a:pt x="575" y="387"/>
                    <a:pt x="561" y="386"/>
                  </a:cubicBezTo>
                  <a:cubicBezTo>
                    <a:pt x="535" y="385"/>
                    <a:pt x="508" y="383"/>
                    <a:pt x="481" y="383"/>
                  </a:cubicBezTo>
                  <a:cubicBezTo>
                    <a:pt x="454" y="382"/>
                    <a:pt x="427" y="383"/>
                    <a:pt x="401" y="383"/>
                  </a:cubicBezTo>
                  <a:cubicBezTo>
                    <a:pt x="387" y="383"/>
                    <a:pt x="374" y="383"/>
                    <a:pt x="360" y="384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267" y="387"/>
                    <a:pt x="213" y="391"/>
                    <a:pt x="160" y="396"/>
                  </a:cubicBezTo>
                  <a:cubicBezTo>
                    <a:pt x="106" y="401"/>
                    <a:pt x="53" y="408"/>
                    <a:pt x="0" y="415"/>
                  </a:cubicBezTo>
                  <a:cubicBezTo>
                    <a:pt x="53" y="407"/>
                    <a:pt x="106" y="401"/>
                    <a:pt x="160" y="395"/>
                  </a:cubicBezTo>
                  <a:cubicBezTo>
                    <a:pt x="213" y="390"/>
                    <a:pt x="267" y="386"/>
                    <a:pt x="320" y="384"/>
                  </a:cubicBezTo>
                  <a:cubicBezTo>
                    <a:pt x="340" y="383"/>
                    <a:pt x="340" y="383"/>
                    <a:pt x="340" y="383"/>
                  </a:cubicBezTo>
                  <a:cubicBezTo>
                    <a:pt x="360" y="382"/>
                    <a:pt x="360" y="382"/>
                    <a:pt x="360" y="382"/>
                  </a:cubicBezTo>
                  <a:cubicBezTo>
                    <a:pt x="374" y="382"/>
                    <a:pt x="387" y="382"/>
                    <a:pt x="401" y="381"/>
                  </a:cubicBezTo>
                  <a:cubicBezTo>
                    <a:pt x="427" y="381"/>
                    <a:pt x="454" y="381"/>
                    <a:pt x="481" y="382"/>
                  </a:cubicBezTo>
                  <a:cubicBezTo>
                    <a:pt x="508" y="382"/>
                    <a:pt x="535" y="383"/>
                    <a:pt x="562" y="384"/>
                  </a:cubicBezTo>
                  <a:cubicBezTo>
                    <a:pt x="575" y="385"/>
                    <a:pt x="588" y="386"/>
                    <a:pt x="602" y="387"/>
                  </a:cubicBezTo>
                  <a:cubicBezTo>
                    <a:pt x="622" y="388"/>
                    <a:pt x="622" y="388"/>
                    <a:pt x="622" y="388"/>
                  </a:cubicBezTo>
                  <a:cubicBezTo>
                    <a:pt x="642" y="390"/>
                    <a:pt x="642" y="390"/>
                    <a:pt x="642" y="390"/>
                  </a:cubicBezTo>
                  <a:cubicBezTo>
                    <a:pt x="695" y="394"/>
                    <a:pt x="748" y="402"/>
                    <a:pt x="801" y="411"/>
                  </a:cubicBezTo>
                  <a:cubicBezTo>
                    <a:pt x="841" y="418"/>
                    <a:pt x="841" y="418"/>
                    <a:pt x="841" y="418"/>
                  </a:cubicBezTo>
                  <a:cubicBezTo>
                    <a:pt x="854" y="420"/>
                    <a:pt x="867" y="423"/>
                    <a:pt x="880" y="426"/>
                  </a:cubicBezTo>
                  <a:cubicBezTo>
                    <a:pt x="900" y="430"/>
                    <a:pt x="900" y="430"/>
                    <a:pt x="900" y="430"/>
                  </a:cubicBezTo>
                  <a:cubicBezTo>
                    <a:pt x="920" y="435"/>
                    <a:pt x="920" y="435"/>
                    <a:pt x="920" y="435"/>
                  </a:cubicBezTo>
                  <a:cubicBezTo>
                    <a:pt x="959" y="444"/>
                    <a:pt x="959" y="444"/>
                    <a:pt x="959" y="444"/>
                  </a:cubicBezTo>
                  <a:cubicBezTo>
                    <a:pt x="1063" y="470"/>
                    <a:pt x="1166" y="499"/>
                    <a:pt x="1270" y="524"/>
                  </a:cubicBezTo>
                  <a:cubicBezTo>
                    <a:pt x="1283" y="528"/>
                    <a:pt x="1296" y="531"/>
                    <a:pt x="1309" y="534"/>
                  </a:cubicBezTo>
                  <a:cubicBezTo>
                    <a:pt x="1349" y="542"/>
                    <a:pt x="1349" y="542"/>
                    <a:pt x="1349" y="542"/>
                  </a:cubicBezTo>
                  <a:cubicBezTo>
                    <a:pt x="1375" y="548"/>
                    <a:pt x="1401" y="552"/>
                    <a:pt x="1428" y="556"/>
                  </a:cubicBezTo>
                  <a:cubicBezTo>
                    <a:pt x="1448" y="559"/>
                    <a:pt x="1448" y="559"/>
                    <a:pt x="1448" y="559"/>
                  </a:cubicBezTo>
                  <a:cubicBezTo>
                    <a:pt x="1468" y="562"/>
                    <a:pt x="1468" y="562"/>
                    <a:pt x="1468" y="562"/>
                  </a:cubicBezTo>
                  <a:cubicBezTo>
                    <a:pt x="1507" y="567"/>
                    <a:pt x="1507" y="567"/>
                    <a:pt x="1507" y="567"/>
                  </a:cubicBezTo>
                  <a:cubicBezTo>
                    <a:pt x="1521" y="568"/>
                    <a:pt x="1534" y="569"/>
                    <a:pt x="1547" y="570"/>
                  </a:cubicBezTo>
                  <a:cubicBezTo>
                    <a:pt x="1588" y="573"/>
                    <a:pt x="1588" y="573"/>
                    <a:pt x="1588" y="573"/>
                  </a:cubicBezTo>
                  <a:cubicBezTo>
                    <a:pt x="1594" y="574"/>
                    <a:pt x="1601" y="574"/>
                    <a:pt x="1608" y="574"/>
                  </a:cubicBezTo>
                  <a:cubicBezTo>
                    <a:pt x="1628" y="575"/>
                    <a:pt x="1628" y="575"/>
                    <a:pt x="1628" y="575"/>
                  </a:cubicBezTo>
                  <a:cubicBezTo>
                    <a:pt x="1668" y="577"/>
                    <a:pt x="1668" y="577"/>
                    <a:pt x="1668" y="57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735" y="576"/>
                    <a:pt x="1741" y="576"/>
                    <a:pt x="1748" y="576"/>
                  </a:cubicBezTo>
                  <a:cubicBezTo>
                    <a:pt x="1788" y="574"/>
                    <a:pt x="1788" y="574"/>
                    <a:pt x="1788" y="574"/>
                  </a:cubicBezTo>
                  <a:cubicBezTo>
                    <a:pt x="1808" y="573"/>
                    <a:pt x="1808" y="573"/>
                    <a:pt x="1808" y="573"/>
                  </a:cubicBezTo>
                  <a:cubicBezTo>
                    <a:pt x="1815" y="573"/>
                    <a:pt x="1822" y="572"/>
                    <a:pt x="1828" y="571"/>
                  </a:cubicBezTo>
                  <a:cubicBezTo>
                    <a:pt x="1868" y="568"/>
                    <a:pt x="1868" y="568"/>
                    <a:pt x="1868" y="568"/>
                  </a:cubicBezTo>
                  <a:cubicBezTo>
                    <a:pt x="1875" y="567"/>
                    <a:pt x="1882" y="567"/>
                    <a:pt x="1888" y="566"/>
                  </a:cubicBezTo>
                  <a:cubicBezTo>
                    <a:pt x="1908" y="563"/>
                    <a:pt x="1908" y="563"/>
                    <a:pt x="1908" y="563"/>
                  </a:cubicBezTo>
                  <a:cubicBezTo>
                    <a:pt x="2015" y="550"/>
                    <a:pt x="2120" y="527"/>
                    <a:pt x="2222" y="494"/>
                  </a:cubicBezTo>
                  <a:cubicBezTo>
                    <a:pt x="2241" y="488"/>
                    <a:pt x="2241" y="488"/>
                    <a:pt x="2241" y="488"/>
                  </a:cubicBezTo>
                  <a:cubicBezTo>
                    <a:pt x="2260" y="481"/>
                    <a:pt x="2260" y="481"/>
                    <a:pt x="2260" y="481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10" y="463"/>
                    <a:pt x="2322" y="457"/>
                    <a:pt x="2335" y="452"/>
                  </a:cubicBezTo>
                  <a:cubicBezTo>
                    <a:pt x="2372" y="437"/>
                    <a:pt x="2372" y="437"/>
                    <a:pt x="2372" y="437"/>
                  </a:cubicBezTo>
                  <a:cubicBezTo>
                    <a:pt x="2378" y="434"/>
                    <a:pt x="2384" y="431"/>
                    <a:pt x="2390" y="428"/>
                  </a:cubicBezTo>
                  <a:cubicBezTo>
                    <a:pt x="2408" y="420"/>
                    <a:pt x="2408" y="420"/>
                    <a:pt x="2408" y="420"/>
                  </a:cubicBezTo>
                  <a:cubicBezTo>
                    <a:pt x="2420" y="414"/>
                    <a:pt x="2432" y="408"/>
                    <a:pt x="2444" y="402"/>
                  </a:cubicBezTo>
                  <a:cubicBezTo>
                    <a:pt x="2468" y="390"/>
                    <a:pt x="2492" y="378"/>
                    <a:pt x="2515" y="365"/>
                  </a:cubicBezTo>
                  <a:cubicBezTo>
                    <a:pt x="2610" y="314"/>
                    <a:pt x="2701" y="259"/>
                    <a:pt x="2795" y="206"/>
                  </a:cubicBezTo>
                  <a:cubicBezTo>
                    <a:pt x="2842" y="180"/>
                    <a:pt x="2889" y="155"/>
                    <a:pt x="2938" y="132"/>
                  </a:cubicBezTo>
                  <a:cubicBezTo>
                    <a:pt x="2956" y="123"/>
                    <a:pt x="2956" y="123"/>
                    <a:pt x="2956" y="123"/>
                  </a:cubicBezTo>
                  <a:cubicBezTo>
                    <a:pt x="2962" y="120"/>
                    <a:pt x="2968" y="117"/>
                    <a:pt x="2974" y="114"/>
                  </a:cubicBezTo>
                  <a:cubicBezTo>
                    <a:pt x="3011" y="98"/>
                    <a:pt x="3011" y="98"/>
                    <a:pt x="3011" y="98"/>
                  </a:cubicBezTo>
                  <a:cubicBezTo>
                    <a:pt x="3048" y="83"/>
                    <a:pt x="3048" y="83"/>
                    <a:pt x="3048" y="83"/>
                  </a:cubicBezTo>
                  <a:cubicBezTo>
                    <a:pt x="3067" y="75"/>
                    <a:pt x="3067" y="75"/>
                    <a:pt x="3067" y="75"/>
                  </a:cubicBezTo>
                  <a:cubicBezTo>
                    <a:pt x="3086" y="69"/>
                    <a:pt x="3086" y="69"/>
                    <a:pt x="3086" y="69"/>
                  </a:cubicBezTo>
                  <a:cubicBezTo>
                    <a:pt x="3099" y="64"/>
                    <a:pt x="3111" y="60"/>
                    <a:pt x="3124" y="55"/>
                  </a:cubicBezTo>
                  <a:cubicBezTo>
                    <a:pt x="3162" y="44"/>
                    <a:pt x="3162" y="44"/>
                    <a:pt x="3162" y="44"/>
                  </a:cubicBezTo>
                  <a:cubicBezTo>
                    <a:pt x="3169" y="42"/>
                    <a:pt x="3175" y="40"/>
                    <a:pt x="3182" y="38"/>
                  </a:cubicBezTo>
                  <a:cubicBezTo>
                    <a:pt x="3201" y="33"/>
                    <a:pt x="3201" y="33"/>
                    <a:pt x="3201" y="33"/>
                  </a:cubicBezTo>
                  <a:cubicBezTo>
                    <a:pt x="3214" y="30"/>
                    <a:pt x="3227" y="27"/>
                    <a:pt x="3241" y="24"/>
                  </a:cubicBezTo>
                  <a:cubicBezTo>
                    <a:pt x="3280" y="17"/>
                    <a:pt x="3280" y="17"/>
                    <a:pt x="3280" y="17"/>
                  </a:cubicBezTo>
                  <a:cubicBezTo>
                    <a:pt x="3287" y="16"/>
                    <a:pt x="3293" y="14"/>
                    <a:pt x="3300" y="13"/>
                  </a:cubicBezTo>
                  <a:cubicBezTo>
                    <a:pt x="3320" y="11"/>
                    <a:pt x="3320" y="11"/>
                    <a:pt x="3320" y="11"/>
                  </a:cubicBezTo>
                  <a:cubicBezTo>
                    <a:pt x="3333" y="9"/>
                    <a:pt x="3347" y="8"/>
                    <a:pt x="3360" y="6"/>
                  </a:cubicBezTo>
                  <a:cubicBezTo>
                    <a:pt x="3373" y="5"/>
                    <a:pt x="3387" y="4"/>
                    <a:pt x="3400" y="3"/>
                  </a:cubicBezTo>
                  <a:cubicBezTo>
                    <a:pt x="3454" y="0"/>
                    <a:pt x="3508" y="1"/>
                    <a:pt x="3561" y="6"/>
                  </a:cubicBezTo>
                  <a:cubicBezTo>
                    <a:pt x="3614" y="12"/>
                    <a:pt x="3667" y="22"/>
                    <a:pt x="3719" y="38"/>
                  </a:cubicBezTo>
                  <a:cubicBezTo>
                    <a:pt x="3731" y="42"/>
                    <a:pt x="3744" y="47"/>
                    <a:pt x="3756" y="52"/>
                  </a:cubicBezTo>
                  <a:cubicBezTo>
                    <a:pt x="3766" y="56"/>
                    <a:pt x="3766" y="56"/>
                    <a:pt x="3766" y="56"/>
                  </a:cubicBezTo>
                  <a:cubicBezTo>
                    <a:pt x="3775" y="60"/>
                    <a:pt x="3775" y="60"/>
                    <a:pt x="3775" y="60"/>
                  </a:cubicBezTo>
                  <a:cubicBezTo>
                    <a:pt x="3793" y="69"/>
                    <a:pt x="3793" y="69"/>
                    <a:pt x="3793" y="69"/>
                  </a:cubicBezTo>
                  <a:cubicBezTo>
                    <a:pt x="3799" y="71"/>
                    <a:pt x="3805" y="75"/>
                    <a:pt x="3811" y="78"/>
                  </a:cubicBezTo>
                  <a:cubicBezTo>
                    <a:pt x="3829" y="88"/>
                    <a:pt x="3829" y="88"/>
                    <a:pt x="3829" y="88"/>
                  </a:cubicBezTo>
                  <a:cubicBezTo>
                    <a:pt x="3845" y="99"/>
                    <a:pt x="3845" y="99"/>
                    <a:pt x="3845" y="99"/>
                  </a:cubicBezTo>
                  <a:cubicBezTo>
                    <a:pt x="3854" y="105"/>
                    <a:pt x="3854" y="105"/>
                    <a:pt x="3854" y="105"/>
                  </a:cubicBezTo>
                  <a:cubicBezTo>
                    <a:pt x="3856" y="107"/>
                    <a:pt x="3859" y="109"/>
                    <a:pt x="3862" y="111"/>
                  </a:cubicBezTo>
                  <a:cubicBezTo>
                    <a:pt x="3905" y="143"/>
                    <a:pt x="3946" y="177"/>
                    <a:pt x="3987" y="212"/>
                  </a:cubicBezTo>
                  <a:cubicBezTo>
                    <a:pt x="4027" y="247"/>
                    <a:pt x="4067" y="283"/>
                    <a:pt x="4108" y="317"/>
                  </a:cubicBezTo>
                  <a:cubicBezTo>
                    <a:pt x="4150" y="352"/>
                    <a:pt x="4192" y="384"/>
                    <a:pt x="4237" y="414"/>
                  </a:cubicBezTo>
                  <a:cubicBezTo>
                    <a:pt x="4282" y="443"/>
                    <a:pt x="4329" y="469"/>
                    <a:pt x="4378" y="490"/>
                  </a:cubicBezTo>
                  <a:cubicBezTo>
                    <a:pt x="4427" y="511"/>
                    <a:pt x="4478" y="528"/>
                    <a:pt x="4530" y="541"/>
                  </a:cubicBezTo>
                  <a:cubicBezTo>
                    <a:pt x="4582" y="554"/>
                    <a:pt x="4636" y="561"/>
                    <a:pt x="4689" y="563"/>
                  </a:cubicBezTo>
                  <a:cubicBezTo>
                    <a:pt x="4743" y="565"/>
                    <a:pt x="4797" y="560"/>
                    <a:pt x="4849" y="5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9F2914D6-6FA8-4539-B8E0-45665FFE6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7238" y="2817813"/>
              <a:ext cx="12111038" cy="1325563"/>
            </a:xfrm>
            <a:custGeom>
              <a:avLst/>
              <a:gdLst>
                <a:gd name="T0" fmla="*/ 4379 w 4849"/>
                <a:gd name="T1" fmla="*/ 464 h 530"/>
                <a:gd name="T2" fmla="*/ 4216 w 4849"/>
                <a:gd name="T3" fmla="*/ 390 h 530"/>
                <a:gd name="T4" fmla="*/ 4133 w 4849"/>
                <a:gd name="T5" fmla="*/ 334 h 530"/>
                <a:gd name="T6" fmla="*/ 3850 w 4849"/>
                <a:gd name="T7" fmla="*/ 115 h 530"/>
                <a:gd name="T8" fmla="*/ 3781 w 4849"/>
                <a:gd name="T9" fmla="*/ 76 h 530"/>
                <a:gd name="T10" fmla="*/ 3745 w 4849"/>
                <a:gd name="T11" fmla="*/ 61 h 530"/>
                <a:gd name="T12" fmla="*/ 3553 w 4849"/>
                <a:gd name="T13" fmla="*/ 14 h 530"/>
                <a:gd name="T14" fmla="*/ 3157 w 4849"/>
                <a:gd name="T15" fmla="*/ 23 h 530"/>
                <a:gd name="T16" fmla="*/ 3079 w 4849"/>
                <a:gd name="T17" fmla="*/ 40 h 530"/>
                <a:gd name="T18" fmla="*/ 3012 w 4849"/>
                <a:gd name="T19" fmla="*/ 59 h 530"/>
                <a:gd name="T20" fmla="*/ 2947 w 4849"/>
                <a:gd name="T21" fmla="*/ 82 h 530"/>
                <a:gd name="T22" fmla="*/ 2818 w 4849"/>
                <a:gd name="T23" fmla="*/ 136 h 530"/>
                <a:gd name="T24" fmla="*/ 2499 w 4849"/>
                <a:gd name="T25" fmla="*/ 298 h 530"/>
                <a:gd name="T26" fmla="*/ 2392 w 4849"/>
                <a:gd name="T27" fmla="*/ 350 h 530"/>
                <a:gd name="T28" fmla="*/ 2282 w 4849"/>
                <a:gd name="T29" fmla="*/ 397 h 530"/>
                <a:gd name="T30" fmla="*/ 2169 w 4849"/>
                <a:gd name="T31" fmla="*/ 435 h 530"/>
                <a:gd name="T32" fmla="*/ 2092 w 4849"/>
                <a:gd name="T33" fmla="*/ 456 h 530"/>
                <a:gd name="T34" fmla="*/ 1995 w 4849"/>
                <a:gd name="T35" fmla="*/ 478 h 530"/>
                <a:gd name="T36" fmla="*/ 1936 w 4849"/>
                <a:gd name="T37" fmla="*/ 488 h 530"/>
                <a:gd name="T38" fmla="*/ 1263 w 4849"/>
                <a:gd name="T39" fmla="*/ 474 h 530"/>
                <a:gd name="T40" fmla="*/ 832 w 4849"/>
                <a:gd name="T41" fmla="*/ 396 h 530"/>
                <a:gd name="T42" fmla="*/ 635 w 4849"/>
                <a:gd name="T43" fmla="*/ 372 h 530"/>
                <a:gd name="T44" fmla="*/ 714 w 4849"/>
                <a:gd name="T45" fmla="*/ 378 h 530"/>
                <a:gd name="T46" fmla="*/ 872 w 4849"/>
                <a:gd name="T47" fmla="*/ 401 h 530"/>
                <a:gd name="T48" fmla="*/ 1896 w 4849"/>
                <a:gd name="T49" fmla="*/ 491 h 530"/>
                <a:gd name="T50" fmla="*/ 1975 w 4849"/>
                <a:gd name="T51" fmla="*/ 478 h 530"/>
                <a:gd name="T52" fmla="*/ 2014 w 4849"/>
                <a:gd name="T53" fmla="*/ 471 h 530"/>
                <a:gd name="T54" fmla="*/ 2110 w 4849"/>
                <a:gd name="T55" fmla="*/ 448 h 530"/>
                <a:gd name="T56" fmla="*/ 2187 w 4849"/>
                <a:gd name="T57" fmla="*/ 426 h 530"/>
                <a:gd name="T58" fmla="*/ 2318 w 4849"/>
                <a:gd name="T59" fmla="*/ 379 h 530"/>
                <a:gd name="T60" fmla="*/ 2426 w 4849"/>
                <a:gd name="T61" fmla="*/ 330 h 530"/>
                <a:gd name="T62" fmla="*/ 2781 w 4849"/>
                <a:gd name="T63" fmla="*/ 149 h 530"/>
                <a:gd name="T64" fmla="*/ 2853 w 4849"/>
                <a:gd name="T65" fmla="*/ 116 h 530"/>
                <a:gd name="T66" fmla="*/ 2964 w 4849"/>
                <a:gd name="T67" fmla="*/ 72 h 530"/>
                <a:gd name="T68" fmla="*/ 3021 w 4849"/>
                <a:gd name="T69" fmla="*/ 53 h 530"/>
                <a:gd name="T70" fmla="*/ 3117 w 4849"/>
                <a:gd name="T71" fmla="*/ 28 h 530"/>
                <a:gd name="T72" fmla="*/ 3235 w 4849"/>
                <a:gd name="T73" fmla="*/ 9 h 530"/>
                <a:gd name="T74" fmla="*/ 3708 w 4849"/>
                <a:gd name="T75" fmla="*/ 45 h 530"/>
                <a:gd name="T76" fmla="*/ 3764 w 4849"/>
                <a:gd name="T77" fmla="*/ 66 h 530"/>
                <a:gd name="T78" fmla="*/ 3818 w 4849"/>
                <a:gd name="T79" fmla="*/ 92 h 530"/>
                <a:gd name="T80" fmla="*/ 3979 w 4849"/>
                <a:gd name="T81" fmla="*/ 209 h 530"/>
                <a:gd name="T82" fmla="*/ 4167 w 4849"/>
                <a:gd name="T83" fmla="*/ 356 h 530"/>
                <a:gd name="T84" fmla="*/ 4226 w 4849"/>
                <a:gd name="T85" fmla="*/ 393 h 530"/>
                <a:gd name="T86" fmla="*/ 4532 w 4849"/>
                <a:gd name="T87" fmla="*/ 50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49" h="530">
                  <a:moveTo>
                    <a:pt x="4849" y="510"/>
                  </a:moveTo>
                  <a:cubicBezTo>
                    <a:pt x="4744" y="530"/>
                    <a:pt x="4636" y="526"/>
                    <a:pt x="4532" y="506"/>
                  </a:cubicBezTo>
                  <a:cubicBezTo>
                    <a:pt x="4480" y="496"/>
                    <a:pt x="4429" y="482"/>
                    <a:pt x="4379" y="464"/>
                  </a:cubicBezTo>
                  <a:cubicBezTo>
                    <a:pt x="4329" y="446"/>
                    <a:pt x="4280" y="426"/>
                    <a:pt x="4233" y="400"/>
                  </a:cubicBezTo>
                  <a:cubicBezTo>
                    <a:pt x="4225" y="395"/>
                    <a:pt x="4225" y="395"/>
                    <a:pt x="4225" y="395"/>
                  </a:cubicBezTo>
                  <a:cubicBezTo>
                    <a:pt x="4222" y="393"/>
                    <a:pt x="4219" y="391"/>
                    <a:pt x="4216" y="390"/>
                  </a:cubicBezTo>
                  <a:cubicBezTo>
                    <a:pt x="4199" y="379"/>
                    <a:pt x="4199" y="379"/>
                    <a:pt x="4199" y="379"/>
                  </a:cubicBezTo>
                  <a:cubicBezTo>
                    <a:pt x="4188" y="372"/>
                    <a:pt x="4177" y="365"/>
                    <a:pt x="4166" y="357"/>
                  </a:cubicBezTo>
                  <a:cubicBezTo>
                    <a:pt x="4155" y="350"/>
                    <a:pt x="4144" y="342"/>
                    <a:pt x="4133" y="334"/>
                  </a:cubicBezTo>
                  <a:cubicBezTo>
                    <a:pt x="4123" y="326"/>
                    <a:pt x="4112" y="319"/>
                    <a:pt x="4102" y="310"/>
                  </a:cubicBezTo>
                  <a:cubicBezTo>
                    <a:pt x="4060" y="278"/>
                    <a:pt x="4019" y="244"/>
                    <a:pt x="3978" y="210"/>
                  </a:cubicBezTo>
                  <a:cubicBezTo>
                    <a:pt x="3937" y="177"/>
                    <a:pt x="3895" y="144"/>
                    <a:pt x="3850" y="115"/>
                  </a:cubicBezTo>
                  <a:cubicBezTo>
                    <a:pt x="3845" y="112"/>
                    <a:pt x="3839" y="108"/>
                    <a:pt x="3834" y="105"/>
                  </a:cubicBezTo>
                  <a:cubicBezTo>
                    <a:pt x="3817" y="95"/>
                    <a:pt x="3817" y="95"/>
                    <a:pt x="3817" y="95"/>
                  </a:cubicBezTo>
                  <a:cubicBezTo>
                    <a:pt x="3805" y="87"/>
                    <a:pt x="3793" y="82"/>
                    <a:pt x="3781" y="76"/>
                  </a:cubicBezTo>
                  <a:cubicBezTo>
                    <a:pt x="3773" y="72"/>
                    <a:pt x="3773" y="72"/>
                    <a:pt x="3773" y="72"/>
                  </a:cubicBezTo>
                  <a:cubicBezTo>
                    <a:pt x="3763" y="68"/>
                    <a:pt x="3763" y="68"/>
                    <a:pt x="3763" y="68"/>
                  </a:cubicBezTo>
                  <a:cubicBezTo>
                    <a:pt x="3745" y="61"/>
                    <a:pt x="3745" y="61"/>
                    <a:pt x="3745" y="61"/>
                  </a:cubicBezTo>
                  <a:cubicBezTo>
                    <a:pt x="3739" y="58"/>
                    <a:pt x="3733" y="56"/>
                    <a:pt x="3726" y="54"/>
                  </a:cubicBezTo>
                  <a:cubicBezTo>
                    <a:pt x="3708" y="47"/>
                    <a:pt x="3708" y="47"/>
                    <a:pt x="3708" y="47"/>
                  </a:cubicBezTo>
                  <a:cubicBezTo>
                    <a:pt x="3657" y="31"/>
                    <a:pt x="3605" y="20"/>
                    <a:pt x="3553" y="14"/>
                  </a:cubicBezTo>
                  <a:cubicBezTo>
                    <a:pt x="3500" y="7"/>
                    <a:pt x="3447" y="4"/>
                    <a:pt x="3394" y="4"/>
                  </a:cubicBezTo>
                  <a:cubicBezTo>
                    <a:pt x="3341" y="3"/>
                    <a:pt x="3288" y="6"/>
                    <a:pt x="3235" y="12"/>
                  </a:cubicBezTo>
                  <a:cubicBezTo>
                    <a:pt x="3209" y="15"/>
                    <a:pt x="3183" y="18"/>
                    <a:pt x="3157" y="23"/>
                  </a:cubicBezTo>
                  <a:cubicBezTo>
                    <a:pt x="3137" y="27"/>
                    <a:pt x="3137" y="27"/>
                    <a:pt x="3137" y="27"/>
                  </a:cubicBezTo>
                  <a:cubicBezTo>
                    <a:pt x="3131" y="28"/>
                    <a:pt x="3124" y="29"/>
                    <a:pt x="3118" y="31"/>
                  </a:cubicBezTo>
                  <a:cubicBezTo>
                    <a:pt x="3079" y="40"/>
                    <a:pt x="3079" y="40"/>
                    <a:pt x="3079" y="40"/>
                  </a:cubicBezTo>
                  <a:cubicBezTo>
                    <a:pt x="3066" y="43"/>
                    <a:pt x="3054" y="47"/>
                    <a:pt x="3041" y="51"/>
                  </a:cubicBezTo>
                  <a:cubicBezTo>
                    <a:pt x="3022" y="56"/>
                    <a:pt x="3022" y="56"/>
                    <a:pt x="3022" y="56"/>
                  </a:cubicBezTo>
                  <a:cubicBezTo>
                    <a:pt x="3012" y="59"/>
                    <a:pt x="3012" y="59"/>
                    <a:pt x="3012" y="59"/>
                  </a:cubicBezTo>
                  <a:cubicBezTo>
                    <a:pt x="3003" y="62"/>
                    <a:pt x="3003" y="62"/>
                    <a:pt x="3003" y="62"/>
                  </a:cubicBezTo>
                  <a:cubicBezTo>
                    <a:pt x="2965" y="75"/>
                    <a:pt x="2965" y="75"/>
                    <a:pt x="2965" y="75"/>
                  </a:cubicBezTo>
                  <a:cubicBezTo>
                    <a:pt x="2959" y="77"/>
                    <a:pt x="2953" y="80"/>
                    <a:pt x="2947" y="82"/>
                  </a:cubicBezTo>
                  <a:cubicBezTo>
                    <a:pt x="2928" y="89"/>
                    <a:pt x="2928" y="89"/>
                    <a:pt x="2928" y="89"/>
                  </a:cubicBezTo>
                  <a:cubicBezTo>
                    <a:pt x="2903" y="98"/>
                    <a:pt x="2879" y="109"/>
                    <a:pt x="2854" y="119"/>
                  </a:cubicBezTo>
                  <a:cubicBezTo>
                    <a:pt x="2818" y="136"/>
                    <a:pt x="2818" y="136"/>
                    <a:pt x="2818" y="136"/>
                  </a:cubicBezTo>
                  <a:cubicBezTo>
                    <a:pt x="2800" y="144"/>
                    <a:pt x="2800" y="144"/>
                    <a:pt x="2800" y="144"/>
                  </a:cubicBezTo>
                  <a:cubicBezTo>
                    <a:pt x="2782" y="152"/>
                    <a:pt x="2782" y="152"/>
                    <a:pt x="2782" y="152"/>
                  </a:cubicBezTo>
                  <a:cubicBezTo>
                    <a:pt x="2687" y="198"/>
                    <a:pt x="2594" y="249"/>
                    <a:pt x="2499" y="298"/>
                  </a:cubicBezTo>
                  <a:cubicBezTo>
                    <a:pt x="2487" y="304"/>
                    <a:pt x="2475" y="310"/>
                    <a:pt x="2464" y="316"/>
                  </a:cubicBezTo>
                  <a:cubicBezTo>
                    <a:pt x="2452" y="321"/>
                    <a:pt x="2440" y="327"/>
                    <a:pt x="2428" y="333"/>
                  </a:cubicBezTo>
                  <a:cubicBezTo>
                    <a:pt x="2392" y="350"/>
                    <a:pt x="2392" y="350"/>
                    <a:pt x="2392" y="350"/>
                  </a:cubicBezTo>
                  <a:cubicBezTo>
                    <a:pt x="2380" y="356"/>
                    <a:pt x="2368" y="361"/>
                    <a:pt x="2356" y="367"/>
                  </a:cubicBezTo>
                  <a:cubicBezTo>
                    <a:pt x="2343" y="372"/>
                    <a:pt x="2331" y="378"/>
                    <a:pt x="2319" y="382"/>
                  </a:cubicBezTo>
                  <a:cubicBezTo>
                    <a:pt x="2282" y="397"/>
                    <a:pt x="2282" y="397"/>
                    <a:pt x="2282" y="397"/>
                  </a:cubicBezTo>
                  <a:cubicBezTo>
                    <a:pt x="2257" y="407"/>
                    <a:pt x="2232" y="415"/>
                    <a:pt x="2207" y="424"/>
                  </a:cubicBezTo>
                  <a:cubicBezTo>
                    <a:pt x="2201" y="426"/>
                    <a:pt x="2194" y="428"/>
                    <a:pt x="2188" y="430"/>
                  </a:cubicBezTo>
                  <a:cubicBezTo>
                    <a:pt x="2169" y="435"/>
                    <a:pt x="2169" y="435"/>
                    <a:pt x="2169" y="435"/>
                  </a:cubicBezTo>
                  <a:cubicBezTo>
                    <a:pt x="2131" y="447"/>
                    <a:pt x="2131" y="447"/>
                    <a:pt x="2131" y="447"/>
                  </a:cubicBezTo>
                  <a:cubicBezTo>
                    <a:pt x="2124" y="449"/>
                    <a:pt x="2118" y="450"/>
                    <a:pt x="2111" y="452"/>
                  </a:cubicBezTo>
                  <a:cubicBezTo>
                    <a:pt x="2092" y="456"/>
                    <a:pt x="2092" y="456"/>
                    <a:pt x="2092" y="456"/>
                  </a:cubicBezTo>
                  <a:cubicBezTo>
                    <a:pt x="2079" y="460"/>
                    <a:pt x="2066" y="463"/>
                    <a:pt x="2053" y="466"/>
                  </a:cubicBezTo>
                  <a:cubicBezTo>
                    <a:pt x="2014" y="474"/>
                    <a:pt x="2014" y="474"/>
                    <a:pt x="2014" y="474"/>
                  </a:cubicBezTo>
                  <a:cubicBezTo>
                    <a:pt x="1995" y="478"/>
                    <a:pt x="1995" y="478"/>
                    <a:pt x="1995" y="478"/>
                  </a:cubicBezTo>
                  <a:cubicBezTo>
                    <a:pt x="1992" y="479"/>
                    <a:pt x="1988" y="479"/>
                    <a:pt x="1985" y="480"/>
                  </a:cubicBezTo>
                  <a:cubicBezTo>
                    <a:pt x="1975" y="482"/>
                    <a:pt x="1975" y="482"/>
                    <a:pt x="1975" y="482"/>
                  </a:cubicBezTo>
                  <a:cubicBezTo>
                    <a:pt x="1936" y="488"/>
                    <a:pt x="1936" y="488"/>
                    <a:pt x="1936" y="488"/>
                  </a:cubicBezTo>
                  <a:cubicBezTo>
                    <a:pt x="1916" y="491"/>
                    <a:pt x="1916" y="491"/>
                    <a:pt x="1916" y="491"/>
                  </a:cubicBezTo>
                  <a:cubicBezTo>
                    <a:pt x="1897" y="494"/>
                    <a:pt x="1897" y="494"/>
                    <a:pt x="1897" y="494"/>
                  </a:cubicBezTo>
                  <a:cubicBezTo>
                    <a:pt x="1686" y="522"/>
                    <a:pt x="1471" y="515"/>
                    <a:pt x="1263" y="474"/>
                  </a:cubicBezTo>
                  <a:cubicBezTo>
                    <a:pt x="950" y="417"/>
                    <a:pt x="950" y="417"/>
                    <a:pt x="950" y="417"/>
                  </a:cubicBezTo>
                  <a:cubicBezTo>
                    <a:pt x="871" y="403"/>
                    <a:pt x="871" y="403"/>
                    <a:pt x="871" y="403"/>
                  </a:cubicBezTo>
                  <a:cubicBezTo>
                    <a:pt x="832" y="396"/>
                    <a:pt x="832" y="396"/>
                    <a:pt x="832" y="396"/>
                  </a:cubicBezTo>
                  <a:cubicBezTo>
                    <a:pt x="819" y="394"/>
                    <a:pt x="806" y="392"/>
                    <a:pt x="793" y="390"/>
                  </a:cubicBezTo>
                  <a:cubicBezTo>
                    <a:pt x="767" y="386"/>
                    <a:pt x="740" y="383"/>
                    <a:pt x="714" y="380"/>
                  </a:cubicBezTo>
                  <a:cubicBezTo>
                    <a:pt x="688" y="377"/>
                    <a:pt x="661" y="374"/>
                    <a:pt x="635" y="372"/>
                  </a:cubicBezTo>
                  <a:cubicBezTo>
                    <a:pt x="423" y="356"/>
                    <a:pt x="210" y="366"/>
                    <a:pt x="0" y="393"/>
                  </a:cubicBezTo>
                  <a:cubicBezTo>
                    <a:pt x="210" y="366"/>
                    <a:pt x="423" y="355"/>
                    <a:pt x="635" y="370"/>
                  </a:cubicBezTo>
                  <a:cubicBezTo>
                    <a:pt x="661" y="372"/>
                    <a:pt x="688" y="375"/>
                    <a:pt x="714" y="378"/>
                  </a:cubicBezTo>
                  <a:cubicBezTo>
                    <a:pt x="740" y="381"/>
                    <a:pt x="767" y="384"/>
                    <a:pt x="793" y="388"/>
                  </a:cubicBezTo>
                  <a:cubicBezTo>
                    <a:pt x="806" y="390"/>
                    <a:pt x="819" y="391"/>
                    <a:pt x="832" y="394"/>
                  </a:cubicBezTo>
                  <a:cubicBezTo>
                    <a:pt x="872" y="401"/>
                    <a:pt x="872" y="401"/>
                    <a:pt x="872" y="401"/>
                  </a:cubicBezTo>
                  <a:cubicBezTo>
                    <a:pt x="950" y="415"/>
                    <a:pt x="950" y="415"/>
                    <a:pt x="950" y="415"/>
                  </a:cubicBezTo>
                  <a:cubicBezTo>
                    <a:pt x="1263" y="472"/>
                    <a:pt x="1263" y="472"/>
                    <a:pt x="1263" y="472"/>
                  </a:cubicBezTo>
                  <a:cubicBezTo>
                    <a:pt x="1471" y="512"/>
                    <a:pt x="1686" y="519"/>
                    <a:pt x="1896" y="491"/>
                  </a:cubicBezTo>
                  <a:cubicBezTo>
                    <a:pt x="1916" y="488"/>
                    <a:pt x="1916" y="488"/>
                    <a:pt x="1916" y="488"/>
                  </a:cubicBezTo>
                  <a:cubicBezTo>
                    <a:pt x="1935" y="485"/>
                    <a:pt x="1935" y="485"/>
                    <a:pt x="1935" y="485"/>
                  </a:cubicBezTo>
                  <a:cubicBezTo>
                    <a:pt x="1975" y="478"/>
                    <a:pt x="1975" y="478"/>
                    <a:pt x="1975" y="478"/>
                  </a:cubicBezTo>
                  <a:cubicBezTo>
                    <a:pt x="1984" y="477"/>
                    <a:pt x="1984" y="477"/>
                    <a:pt x="1984" y="477"/>
                  </a:cubicBezTo>
                  <a:cubicBezTo>
                    <a:pt x="1988" y="476"/>
                    <a:pt x="1991" y="475"/>
                    <a:pt x="1994" y="475"/>
                  </a:cubicBezTo>
                  <a:cubicBezTo>
                    <a:pt x="2014" y="471"/>
                    <a:pt x="2014" y="471"/>
                    <a:pt x="2014" y="471"/>
                  </a:cubicBezTo>
                  <a:cubicBezTo>
                    <a:pt x="2053" y="463"/>
                    <a:pt x="2053" y="463"/>
                    <a:pt x="2053" y="463"/>
                  </a:cubicBezTo>
                  <a:cubicBezTo>
                    <a:pt x="2065" y="459"/>
                    <a:pt x="2078" y="456"/>
                    <a:pt x="2091" y="453"/>
                  </a:cubicBezTo>
                  <a:cubicBezTo>
                    <a:pt x="2110" y="448"/>
                    <a:pt x="2110" y="448"/>
                    <a:pt x="2110" y="448"/>
                  </a:cubicBezTo>
                  <a:cubicBezTo>
                    <a:pt x="2117" y="447"/>
                    <a:pt x="2123" y="445"/>
                    <a:pt x="2130" y="443"/>
                  </a:cubicBezTo>
                  <a:cubicBezTo>
                    <a:pt x="2168" y="432"/>
                    <a:pt x="2168" y="432"/>
                    <a:pt x="2168" y="432"/>
                  </a:cubicBezTo>
                  <a:cubicBezTo>
                    <a:pt x="2187" y="426"/>
                    <a:pt x="2187" y="426"/>
                    <a:pt x="2187" y="426"/>
                  </a:cubicBezTo>
                  <a:cubicBezTo>
                    <a:pt x="2193" y="424"/>
                    <a:pt x="2199" y="422"/>
                    <a:pt x="2206" y="420"/>
                  </a:cubicBezTo>
                  <a:cubicBezTo>
                    <a:pt x="2231" y="411"/>
                    <a:pt x="2256" y="403"/>
                    <a:pt x="2281" y="393"/>
                  </a:cubicBezTo>
                  <a:cubicBezTo>
                    <a:pt x="2318" y="379"/>
                    <a:pt x="2318" y="379"/>
                    <a:pt x="2318" y="379"/>
                  </a:cubicBezTo>
                  <a:cubicBezTo>
                    <a:pt x="2330" y="374"/>
                    <a:pt x="2342" y="368"/>
                    <a:pt x="2354" y="363"/>
                  </a:cubicBezTo>
                  <a:cubicBezTo>
                    <a:pt x="2366" y="358"/>
                    <a:pt x="2378" y="352"/>
                    <a:pt x="2390" y="347"/>
                  </a:cubicBezTo>
                  <a:cubicBezTo>
                    <a:pt x="2426" y="330"/>
                    <a:pt x="2426" y="330"/>
                    <a:pt x="2426" y="330"/>
                  </a:cubicBezTo>
                  <a:cubicBezTo>
                    <a:pt x="2438" y="324"/>
                    <a:pt x="2450" y="318"/>
                    <a:pt x="2462" y="312"/>
                  </a:cubicBezTo>
                  <a:cubicBezTo>
                    <a:pt x="2497" y="294"/>
                    <a:pt x="2497" y="294"/>
                    <a:pt x="2497" y="294"/>
                  </a:cubicBezTo>
                  <a:cubicBezTo>
                    <a:pt x="2592" y="246"/>
                    <a:pt x="2685" y="195"/>
                    <a:pt x="2781" y="149"/>
                  </a:cubicBezTo>
                  <a:cubicBezTo>
                    <a:pt x="2799" y="141"/>
                    <a:pt x="2799" y="141"/>
                    <a:pt x="2799" y="141"/>
                  </a:cubicBezTo>
                  <a:cubicBezTo>
                    <a:pt x="2817" y="132"/>
                    <a:pt x="2817" y="132"/>
                    <a:pt x="2817" y="132"/>
                  </a:cubicBezTo>
                  <a:cubicBezTo>
                    <a:pt x="2853" y="116"/>
                    <a:pt x="2853" y="116"/>
                    <a:pt x="2853" y="116"/>
                  </a:cubicBezTo>
                  <a:cubicBezTo>
                    <a:pt x="2878" y="106"/>
                    <a:pt x="2902" y="95"/>
                    <a:pt x="2927" y="86"/>
                  </a:cubicBezTo>
                  <a:cubicBezTo>
                    <a:pt x="2945" y="79"/>
                    <a:pt x="2945" y="79"/>
                    <a:pt x="2945" y="79"/>
                  </a:cubicBezTo>
                  <a:cubicBezTo>
                    <a:pt x="2951" y="76"/>
                    <a:pt x="2958" y="74"/>
                    <a:pt x="2964" y="72"/>
                  </a:cubicBezTo>
                  <a:cubicBezTo>
                    <a:pt x="3002" y="59"/>
                    <a:pt x="3002" y="59"/>
                    <a:pt x="3002" y="59"/>
                  </a:cubicBezTo>
                  <a:cubicBezTo>
                    <a:pt x="3011" y="56"/>
                    <a:pt x="3011" y="56"/>
                    <a:pt x="3011" y="56"/>
                  </a:cubicBezTo>
                  <a:cubicBezTo>
                    <a:pt x="3021" y="53"/>
                    <a:pt x="3021" y="53"/>
                    <a:pt x="3021" y="53"/>
                  </a:cubicBezTo>
                  <a:cubicBezTo>
                    <a:pt x="3040" y="47"/>
                    <a:pt x="3040" y="47"/>
                    <a:pt x="3040" y="47"/>
                  </a:cubicBezTo>
                  <a:cubicBezTo>
                    <a:pt x="3053" y="44"/>
                    <a:pt x="3065" y="40"/>
                    <a:pt x="3078" y="37"/>
                  </a:cubicBezTo>
                  <a:cubicBezTo>
                    <a:pt x="3117" y="28"/>
                    <a:pt x="3117" y="28"/>
                    <a:pt x="3117" y="28"/>
                  </a:cubicBezTo>
                  <a:cubicBezTo>
                    <a:pt x="3123" y="26"/>
                    <a:pt x="3130" y="25"/>
                    <a:pt x="3137" y="24"/>
                  </a:cubicBezTo>
                  <a:cubicBezTo>
                    <a:pt x="3156" y="20"/>
                    <a:pt x="3156" y="20"/>
                    <a:pt x="3156" y="20"/>
                  </a:cubicBezTo>
                  <a:cubicBezTo>
                    <a:pt x="3182" y="15"/>
                    <a:pt x="3209" y="12"/>
                    <a:pt x="3235" y="9"/>
                  </a:cubicBezTo>
                  <a:cubicBezTo>
                    <a:pt x="3288" y="3"/>
                    <a:pt x="3341" y="0"/>
                    <a:pt x="3394" y="1"/>
                  </a:cubicBezTo>
                  <a:cubicBezTo>
                    <a:pt x="3447" y="1"/>
                    <a:pt x="3500" y="4"/>
                    <a:pt x="3553" y="11"/>
                  </a:cubicBezTo>
                  <a:cubicBezTo>
                    <a:pt x="3606" y="18"/>
                    <a:pt x="3658" y="28"/>
                    <a:pt x="3708" y="45"/>
                  </a:cubicBezTo>
                  <a:cubicBezTo>
                    <a:pt x="3727" y="51"/>
                    <a:pt x="3727" y="51"/>
                    <a:pt x="3727" y="51"/>
                  </a:cubicBezTo>
                  <a:cubicBezTo>
                    <a:pt x="3734" y="53"/>
                    <a:pt x="3740" y="55"/>
                    <a:pt x="3746" y="58"/>
                  </a:cubicBezTo>
                  <a:cubicBezTo>
                    <a:pt x="3764" y="66"/>
                    <a:pt x="3764" y="66"/>
                    <a:pt x="3764" y="66"/>
                  </a:cubicBezTo>
                  <a:cubicBezTo>
                    <a:pt x="3774" y="69"/>
                    <a:pt x="3774" y="69"/>
                    <a:pt x="3774" y="69"/>
                  </a:cubicBezTo>
                  <a:cubicBezTo>
                    <a:pt x="3783" y="74"/>
                    <a:pt x="3783" y="74"/>
                    <a:pt x="3783" y="74"/>
                  </a:cubicBezTo>
                  <a:cubicBezTo>
                    <a:pt x="3794" y="80"/>
                    <a:pt x="3807" y="85"/>
                    <a:pt x="3818" y="92"/>
                  </a:cubicBezTo>
                  <a:cubicBezTo>
                    <a:pt x="3835" y="102"/>
                    <a:pt x="3835" y="102"/>
                    <a:pt x="3835" y="102"/>
                  </a:cubicBezTo>
                  <a:cubicBezTo>
                    <a:pt x="3841" y="106"/>
                    <a:pt x="3846" y="110"/>
                    <a:pt x="3852" y="113"/>
                  </a:cubicBezTo>
                  <a:cubicBezTo>
                    <a:pt x="3896" y="142"/>
                    <a:pt x="3938" y="175"/>
                    <a:pt x="3979" y="209"/>
                  </a:cubicBezTo>
                  <a:cubicBezTo>
                    <a:pt x="4020" y="242"/>
                    <a:pt x="4061" y="276"/>
                    <a:pt x="4103" y="309"/>
                  </a:cubicBezTo>
                  <a:cubicBezTo>
                    <a:pt x="4113" y="317"/>
                    <a:pt x="4124" y="325"/>
                    <a:pt x="4135" y="333"/>
                  </a:cubicBezTo>
                  <a:cubicBezTo>
                    <a:pt x="4145" y="340"/>
                    <a:pt x="4156" y="348"/>
                    <a:pt x="4167" y="356"/>
                  </a:cubicBezTo>
                  <a:cubicBezTo>
                    <a:pt x="4178" y="363"/>
                    <a:pt x="4189" y="371"/>
                    <a:pt x="4200" y="377"/>
                  </a:cubicBezTo>
                  <a:cubicBezTo>
                    <a:pt x="4217" y="388"/>
                    <a:pt x="4217" y="388"/>
                    <a:pt x="4217" y="388"/>
                  </a:cubicBezTo>
                  <a:cubicBezTo>
                    <a:pt x="4220" y="390"/>
                    <a:pt x="4223" y="391"/>
                    <a:pt x="4226" y="393"/>
                  </a:cubicBezTo>
                  <a:cubicBezTo>
                    <a:pt x="4234" y="398"/>
                    <a:pt x="4234" y="398"/>
                    <a:pt x="4234" y="398"/>
                  </a:cubicBezTo>
                  <a:cubicBezTo>
                    <a:pt x="4281" y="424"/>
                    <a:pt x="4329" y="445"/>
                    <a:pt x="4379" y="463"/>
                  </a:cubicBezTo>
                  <a:cubicBezTo>
                    <a:pt x="4429" y="481"/>
                    <a:pt x="4480" y="495"/>
                    <a:pt x="4532" y="505"/>
                  </a:cubicBezTo>
                  <a:cubicBezTo>
                    <a:pt x="4636" y="525"/>
                    <a:pt x="4744" y="529"/>
                    <a:pt x="4849" y="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CF68BD77-A7AA-4976-B06E-2F9D82CDB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3001963"/>
              <a:ext cx="12112625" cy="1220788"/>
            </a:xfrm>
            <a:custGeom>
              <a:avLst/>
              <a:gdLst>
                <a:gd name="T0" fmla="*/ 4535 w 4849"/>
                <a:gd name="T1" fmla="*/ 470 h 488"/>
                <a:gd name="T2" fmla="*/ 4344 w 4849"/>
                <a:gd name="T3" fmla="*/ 425 h 488"/>
                <a:gd name="T4" fmla="*/ 4288 w 4849"/>
                <a:gd name="T5" fmla="*/ 405 h 488"/>
                <a:gd name="T6" fmla="*/ 4233 w 4849"/>
                <a:gd name="T7" fmla="*/ 382 h 488"/>
                <a:gd name="T8" fmla="*/ 3972 w 4849"/>
                <a:gd name="T9" fmla="*/ 207 h 488"/>
                <a:gd name="T10" fmla="*/ 3825 w 4849"/>
                <a:gd name="T11" fmla="*/ 108 h 488"/>
                <a:gd name="T12" fmla="*/ 3808 w 4849"/>
                <a:gd name="T13" fmla="*/ 98 h 488"/>
                <a:gd name="T14" fmla="*/ 3736 w 4849"/>
                <a:gd name="T15" fmla="*/ 67 h 488"/>
                <a:gd name="T16" fmla="*/ 3545 w 4849"/>
                <a:gd name="T17" fmla="*/ 20 h 488"/>
                <a:gd name="T18" fmla="*/ 3231 w 4849"/>
                <a:gd name="T19" fmla="*/ 4 h 488"/>
                <a:gd name="T20" fmla="*/ 3152 w 4849"/>
                <a:gd name="T21" fmla="*/ 9 h 488"/>
                <a:gd name="T22" fmla="*/ 2771 w 4849"/>
                <a:gd name="T23" fmla="*/ 102 h 488"/>
                <a:gd name="T24" fmla="*/ 2662 w 4849"/>
                <a:gd name="T25" fmla="*/ 148 h 488"/>
                <a:gd name="T26" fmla="*/ 2483 w 4849"/>
                <a:gd name="T27" fmla="*/ 230 h 488"/>
                <a:gd name="T28" fmla="*/ 2303 w 4849"/>
                <a:gd name="T29" fmla="*/ 311 h 488"/>
                <a:gd name="T30" fmla="*/ 2230 w 4849"/>
                <a:gd name="T31" fmla="*/ 339 h 488"/>
                <a:gd name="T32" fmla="*/ 1885 w 4849"/>
                <a:gd name="T33" fmla="*/ 423 h 488"/>
                <a:gd name="T34" fmla="*/ 1866 w 4849"/>
                <a:gd name="T35" fmla="*/ 425 h 488"/>
                <a:gd name="T36" fmla="*/ 1807 w 4849"/>
                <a:gd name="T37" fmla="*/ 433 h 488"/>
                <a:gd name="T38" fmla="*/ 1728 w 4849"/>
                <a:gd name="T39" fmla="*/ 439 h 488"/>
                <a:gd name="T40" fmla="*/ 1669 w 4849"/>
                <a:gd name="T41" fmla="*/ 443 h 488"/>
                <a:gd name="T42" fmla="*/ 1610 w 4849"/>
                <a:gd name="T43" fmla="*/ 444 h 488"/>
                <a:gd name="T44" fmla="*/ 1256 w 4849"/>
                <a:gd name="T45" fmla="*/ 421 h 488"/>
                <a:gd name="T46" fmla="*/ 787 w 4849"/>
                <a:gd name="T47" fmla="*/ 367 h 488"/>
                <a:gd name="T48" fmla="*/ 0 w 4849"/>
                <a:gd name="T49" fmla="*/ 372 h 488"/>
                <a:gd name="T50" fmla="*/ 787 w 4849"/>
                <a:gd name="T51" fmla="*/ 365 h 488"/>
                <a:gd name="T52" fmla="*/ 1257 w 4849"/>
                <a:gd name="T53" fmla="*/ 419 h 488"/>
                <a:gd name="T54" fmla="*/ 1610 w 4849"/>
                <a:gd name="T55" fmla="*/ 441 h 488"/>
                <a:gd name="T56" fmla="*/ 1669 w 4849"/>
                <a:gd name="T57" fmla="*/ 439 h 488"/>
                <a:gd name="T58" fmla="*/ 1728 w 4849"/>
                <a:gd name="T59" fmla="*/ 436 h 488"/>
                <a:gd name="T60" fmla="*/ 1807 w 4849"/>
                <a:gd name="T61" fmla="*/ 429 h 488"/>
                <a:gd name="T62" fmla="*/ 1865 w 4849"/>
                <a:gd name="T63" fmla="*/ 422 h 488"/>
                <a:gd name="T64" fmla="*/ 1885 w 4849"/>
                <a:gd name="T65" fmla="*/ 419 h 488"/>
                <a:gd name="T66" fmla="*/ 2482 w 4849"/>
                <a:gd name="T67" fmla="*/ 226 h 488"/>
                <a:gd name="T68" fmla="*/ 2661 w 4849"/>
                <a:gd name="T69" fmla="*/ 144 h 488"/>
                <a:gd name="T70" fmla="*/ 2770 w 4849"/>
                <a:gd name="T71" fmla="*/ 99 h 488"/>
                <a:gd name="T72" fmla="*/ 3152 w 4849"/>
                <a:gd name="T73" fmla="*/ 5 h 488"/>
                <a:gd name="T74" fmla="*/ 3231 w 4849"/>
                <a:gd name="T75" fmla="*/ 1 h 488"/>
                <a:gd name="T76" fmla="*/ 3545 w 4849"/>
                <a:gd name="T77" fmla="*/ 17 h 488"/>
                <a:gd name="T78" fmla="*/ 3737 w 4849"/>
                <a:gd name="T79" fmla="*/ 64 h 488"/>
                <a:gd name="T80" fmla="*/ 3809 w 4849"/>
                <a:gd name="T81" fmla="*/ 96 h 488"/>
                <a:gd name="T82" fmla="*/ 3826 w 4849"/>
                <a:gd name="T83" fmla="*/ 105 h 488"/>
                <a:gd name="T84" fmla="*/ 3973 w 4849"/>
                <a:gd name="T85" fmla="*/ 205 h 488"/>
                <a:gd name="T86" fmla="*/ 4234 w 4849"/>
                <a:gd name="T87" fmla="*/ 380 h 488"/>
                <a:gd name="T88" fmla="*/ 4288 w 4849"/>
                <a:gd name="T89" fmla="*/ 403 h 488"/>
                <a:gd name="T90" fmla="*/ 4344 w 4849"/>
                <a:gd name="T91" fmla="*/ 423 h 488"/>
                <a:gd name="T92" fmla="*/ 4535 w 4849"/>
                <a:gd name="T93" fmla="*/ 46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49" h="488">
                  <a:moveTo>
                    <a:pt x="4849" y="473"/>
                  </a:moveTo>
                  <a:cubicBezTo>
                    <a:pt x="4745" y="488"/>
                    <a:pt x="4639" y="486"/>
                    <a:pt x="4535" y="470"/>
                  </a:cubicBezTo>
                  <a:cubicBezTo>
                    <a:pt x="4483" y="462"/>
                    <a:pt x="4432" y="451"/>
                    <a:pt x="4381" y="436"/>
                  </a:cubicBezTo>
                  <a:cubicBezTo>
                    <a:pt x="4369" y="433"/>
                    <a:pt x="4356" y="429"/>
                    <a:pt x="4344" y="425"/>
                  </a:cubicBezTo>
                  <a:cubicBezTo>
                    <a:pt x="4331" y="421"/>
                    <a:pt x="4319" y="416"/>
                    <a:pt x="4306" y="412"/>
                  </a:cubicBezTo>
                  <a:cubicBezTo>
                    <a:pt x="4300" y="410"/>
                    <a:pt x="4294" y="407"/>
                    <a:pt x="4288" y="405"/>
                  </a:cubicBezTo>
                  <a:cubicBezTo>
                    <a:pt x="4269" y="398"/>
                    <a:pt x="4269" y="398"/>
                    <a:pt x="4269" y="398"/>
                  </a:cubicBezTo>
                  <a:cubicBezTo>
                    <a:pt x="4257" y="393"/>
                    <a:pt x="4245" y="387"/>
                    <a:pt x="4233" y="382"/>
                  </a:cubicBezTo>
                  <a:cubicBezTo>
                    <a:pt x="4186" y="360"/>
                    <a:pt x="4141" y="332"/>
                    <a:pt x="4098" y="301"/>
                  </a:cubicBezTo>
                  <a:cubicBezTo>
                    <a:pt x="4055" y="271"/>
                    <a:pt x="4013" y="239"/>
                    <a:pt x="3972" y="207"/>
                  </a:cubicBezTo>
                  <a:cubicBezTo>
                    <a:pt x="3930" y="175"/>
                    <a:pt x="3887" y="144"/>
                    <a:pt x="3842" y="118"/>
                  </a:cubicBezTo>
                  <a:cubicBezTo>
                    <a:pt x="3825" y="108"/>
                    <a:pt x="3825" y="108"/>
                    <a:pt x="3825" y="108"/>
                  </a:cubicBezTo>
                  <a:cubicBezTo>
                    <a:pt x="3822" y="106"/>
                    <a:pt x="3819" y="104"/>
                    <a:pt x="3816" y="103"/>
                  </a:cubicBezTo>
                  <a:cubicBezTo>
                    <a:pt x="3808" y="98"/>
                    <a:pt x="3808" y="98"/>
                    <a:pt x="3808" y="98"/>
                  </a:cubicBezTo>
                  <a:cubicBezTo>
                    <a:pt x="3796" y="93"/>
                    <a:pt x="3784" y="86"/>
                    <a:pt x="3772" y="81"/>
                  </a:cubicBezTo>
                  <a:cubicBezTo>
                    <a:pt x="3760" y="76"/>
                    <a:pt x="3748" y="71"/>
                    <a:pt x="3736" y="67"/>
                  </a:cubicBezTo>
                  <a:cubicBezTo>
                    <a:pt x="3723" y="62"/>
                    <a:pt x="3711" y="58"/>
                    <a:pt x="3698" y="54"/>
                  </a:cubicBezTo>
                  <a:cubicBezTo>
                    <a:pt x="3648" y="39"/>
                    <a:pt x="3597" y="28"/>
                    <a:pt x="3545" y="20"/>
                  </a:cubicBezTo>
                  <a:cubicBezTo>
                    <a:pt x="3493" y="12"/>
                    <a:pt x="3441" y="8"/>
                    <a:pt x="3388" y="5"/>
                  </a:cubicBezTo>
                  <a:cubicBezTo>
                    <a:pt x="3336" y="3"/>
                    <a:pt x="3283" y="3"/>
                    <a:pt x="3231" y="4"/>
                  </a:cubicBezTo>
                  <a:cubicBezTo>
                    <a:pt x="3218" y="5"/>
                    <a:pt x="3204" y="5"/>
                    <a:pt x="3191" y="6"/>
                  </a:cubicBezTo>
                  <a:cubicBezTo>
                    <a:pt x="3178" y="6"/>
                    <a:pt x="3165" y="8"/>
                    <a:pt x="3152" y="9"/>
                  </a:cubicBezTo>
                  <a:cubicBezTo>
                    <a:pt x="3126" y="10"/>
                    <a:pt x="3100" y="14"/>
                    <a:pt x="3074" y="17"/>
                  </a:cubicBezTo>
                  <a:cubicBezTo>
                    <a:pt x="2970" y="33"/>
                    <a:pt x="2869" y="63"/>
                    <a:pt x="2771" y="102"/>
                  </a:cubicBezTo>
                  <a:cubicBezTo>
                    <a:pt x="2747" y="111"/>
                    <a:pt x="2723" y="122"/>
                    <a:pt x="2698" y="132"/>
                  </a:cubicBezTo>
                  <a:cubicBezTo>
                    <a:pt x="2662" y="148"/>
                    <a:pt x="2662" y="148"/>
                    <a:pt x="2662" y="148"/>
                  </a:cubicBezTo>
                  <a:cubicBezTo>
                    <a:pt x="2650" y="153"/>
                    <a:pt x="2638" y="158"/>
                    <a:pt x="2626" y="164"/>
                  </a:cubicBezTo>
                  <a:cubicBezTo>
                    <a:pt x="2578" y="185"/>
                    <a:pt x="2531" y="208"/>
                    <a:pt x="2483" y="230"/>
                  </a:cubicBezTo>
                  <a:cubicBezTo>
                    <a:pt x="2436" y="252"/>
                    <a:pt x="2388" y="274"/>
                    <a:pt x="2340" y="295"/>
                  </a:cubicBezTo>
                  <a:cubicBezTo>
                    <a:pt x="2328" y="301"/>
                    <a:pt x="2316" y="306"/>
                    <a:pt x="2303" y="311"/>
                  </a:cubicBezTo>
                  <a:cubicBezTo>
                    <a:pt x="2291" y="316"/>
                    <a:pt x="2279" y="321"/>
                    <a:pt x="2267" y="325"/>
                  </a:cubicBezTo>
                  <a:cubicBezTo>
                    <a:pt x="2230" y="339"/>
                    <a:pt x="2230" y="339"/>
                    <a:pt x="2230" y="339"/>
                  </a:cubicBezTo>
                  <a:cubicBezTo>
                    <a:pt x="2217" y="343"/>
                    <a:pt x="2205" y="348"/>
                    <a:pt x="2192" y="352"/>
                  </a:cubicBezTo>
                  <a:cubicBezTo>
                    <a:pt x="2092" y="384"/>
                    <a:pt x="1989" y="407"/>
                    <a:pt x="1885" y="423"/>
                  </a:cubicBezTo>
                  <a:cubicBezTo>
                    <a:pt x="1876" y="424"/>
                    <a:pt x="1876" y="424"/>
                    <a:pt x="1876" y="424"/>
                  </a:cubicBezTo>
                  <a:cubicBezTo>
                    <a:pt x="1866" y="425"/>
                    <a:pt x="1866" y="425"/>
                    <a:pt x="1866" y="425"/>
                  </a:cubicBezTo>
                  <a:cubicBezTo>
                    <a:pt x="1846" y="428"/>
                    <a:pt x="1846" y="428"/>
                    <a:pt x="1846" y="428"/>
                  </a:cubicBezTo>
                  <a:cubicBezTo>
                    <a:pt x="1807" y="433"/>
                    <a:pt x="1807" y="433"/>
                    <a:pt x="1807" y="433"/>
                  </a:cubicBezTo>
                  <a:cubicBezTo>
                    <a:pt x="1768" y="436"/>
                    <a:pt x="1768" y="436"/>
                    <a:pt x="1768" y="436"/>
                  </a:cubicBezTo>
                  <a:cubicBezTo>
                    <a:pt x="1755" y="437"/>
                    <a:pt x="1742" y="439"/>
                    <a:pt x="1728" y="439"/>
                  </a:cubicBezTo>
                  <a:cubicBezTo>
                    <a:pt x="1689" y="441"/>
                    <a:pt x="1689" y="441"/>
                    <a:pt x="1689" y="441"/>
                  </a:cubicBezTo>
                  <a:cubicBezTo>
                    <a:pt x="1669" y="443"/>
                    <a:pt x="1669" y="443"/>
                    <a:pt x="1669" y="443"/>
                  </a:cubicBezTo>
                  <a:cubicBezTo>
                    <a:pt x="1650" y="443"/>
                    <a:pt x="1650" y="443"/>
                    <a:pt x="1650" y="443"/>
                  </a:cubicBezTo>
                  <a:cubicBezTo>
                    <a:pt x="1610" y="444"/>
                    <a:pt x="1610" y="444"/>
                    <a:pt x="1610" y="444"/>
                  </a:cubicBezTo>
                  <a:cubicBezTo>
                    <a:pt x="1597" y="444"/>
                    <a:pt x="1584" y="444"/>
                    <a:pt x="1571" y="444"/>
                  </a:cubicBezTo>
                  <a:cubicBezTo>
                    <a:pt x="1466" y="444"/>
                    <a:pt x="1361" y="436"/>
                    <a:pt x="1256" y="421"/>
                  </a:cubicBezTo>
                  <a:cubicBezTo>
                    <a:pt x="1152" y="407"/>
                    <a:pt x="1047" y="400"/>
                    <a:pt x="943" y="388"/>
                  </a:cubicBezTo>
                  <a:cubicBezTo>
                    <a:pt x="891" y="382"/>
                    <a:pt x="839" y="373"/>
                    <a:pt x="787" y="367"/>
                  </a:cubicBezTo>
                  <a:cubicBezTo>
                    <a:pt x="734" y="361"/>
                    <a:pt x="682" y="357"/>
                    <a:pt x="630" y="353"/>
                  </a:cubicBezTo>
                  <a:cubicBezTo>
                    <a:pt x="420" y="340"/>
                    <a:pt x="209" y="349"/>
                    <a:pt x="0" y="372"/>
                  </a:cubicBezTo>
                  <a:cubicBezTo>
                    <a:pt x="209" y="348"/>
                    <a:pt x="420" y="339"/>
                    <a:pt x="630" y="351"/>
                  </a:cubicBezTo>
                  <a:cubicBezTo>
                    <a:pt x="682" y="355"/>
                    <a:pt x="735" y="359"/>
                    <a:pt x="787" y="365"/>
                  </a:cubicBezTo>
                  <a:cubicBezTo>
                    <a:pt x="839" y="371"/>
                    <a:pt x="891" y="380"/>
                    <a:pt x="943" y="385"/>
                  </a:cubicBezTo>
                  <a:cubicBezTo>
                    <a:pt x="1048" y="397"/>
                    <a:pt x="1153" y="405"/>
                    <a:pt x="1257" y="419"/>
                  </a:cubicBezTo>
                  <a:cubicBezTo>
                    <a:pt x="1361" y="433"/>
                    <a:pt x="1466" y="441"/>
                    <a:pt x="1571" y="441"/>
                  </a:cubicBezTo>
                  <a:cubicBezTo>
                    <a:pt x="1584" y="441"/>
                    <a:pt x="1597" y="441"/>
                    <a:pt x="1610" y="441"/>
                  </a:cubicBezTo>
                  <a:cubicBezTo>
                    <a:pt x="1650" y="440"/>
                    <a:pt x="1650" y="440"/>
                    <a:pt x="1650" y="440"/>
                  </a:cubicBezTo>
                  <a:cubicBezTo>
                    <a:pt x="1669" y="439"/>
                    <a:pt x="1669" y="439"/>
                    <a:pt x="1669" y="439"/>
                  </a:cubicBezTo>
                  <a:cubicBezTo>
                    <a:pt x="1689" y="438"/>
                    <a:pt x="1689" y="438"/>
                    <a:pt x="1689" y="438"/>
                  </a:cubicBezTo>
                  <a:cubicBezTo>
                    <a:pt x="1728" y="436"/>
                    <a:pt x="1728" y="436"/>
                    <a:pt x="1728" y="436"/>
                  </a:cubicBezTo>
                  <a:cubicBezTo>
                    <a:pt x="1741" y="435"/>
                    <a:pt x="1754" y="434"/>
                    <a:pt x="1767" y="433"/>
                  </a:cubicBezTo>
                  <a:cubicBezTo>
                    <a:pt x="1807" y="429"/>
                    <a:pt x="1807" y="429"/>
                    <a:pt x="1807" y="429"/>
                  </a:cubicBezTo>
                  <a:cubicBezTo>
                    <a:pt x="1846" y="424"/>
                    <a:pt x="1846" y="424"/>
                    <a:pt x="1846" y="424"/>
                  </a:cubicBezTo>
                  <a:cubicBezTo>
                    <a:pt x="1865" y="422"/>
                    <a:pt x="1865" y="422"/>
                    <a:pt x="1865" y="422"/>
                  </a:cubicBezTo>
                  <a:cubicBezTo>
                    <a:pt x="1875" y="421"/>
                    <a:pt x="1875" y="421"/>
                    <a:pt x="1875" y="421"/>
                  </a:cubicBezTo>
                  <a:cubicBezTo>
                    <a:pt x="1885" y="419"/>
                    <a:pt x="1885" y="419"/>
                    <a:pt x="1885" y="419"/>
                  </a:cubicBezTo>
                  <a:cubicBezTo>
                    <a:pt x="1989" y="404"/>
                    <a:pt x="2091" y="381"/>
                    <a:pt x="2191" y="348"/>
                  </a:cubicBezTo>
                  <a:cubicBezTo>
                    <a:pt x="2291" y="316"/>
                    <a:pt x="2386" y="271"/>
                    <a:pt x="2482" y="226"/>
                  </a:cubicBezTo>
                  <a:cubicBezTo>
                    <a:pt x="2529" y="204"/>
                    <a:pt x="2577" y="182"/>
                    <a:pt x="2625" y="160"/>
                  </a:cubicBezTo>
                  <a:cubicBezTo>
                    <a:pt x="2637" y="155"/>
                    <a:pt x="2649" y="149"/>
                    <a:pt x="2661" y="144"/>
                  </a:cubicBezTo>
                  <a:cubicBezTo>
                    <a:pt x="2697" y="128"/>
                    <a:pt x="2697" y="128"/>
                    <a:pt x="2697" y="128"/>
                  </a:cubicBezTo>
                  <a:cubicBezTo>
                    <a:pt x="2721" y="118"/>
                    <a:pt x="2745" y="108"/>
                    <a:pt x="2770" y="99"/>
                  </a:cubicBezTo>
                  <a:cubicBezTo>
                    <a:pt x="2868" y="60"/>
                    <a:pt x="2969" y="30"/>
                    <a:pt x="3073" y="14"/>
                  </a:cubicBezTo>
                  <a:cubicBezTo>
                    <a:pt x="3100" y="11"/>
                    <a:pt x="3126" y="7"/>
                    <a:pt x="3152" y="5"/>
                  </a:cubicBezTo>
                  <a:cubicBezTo>
                    <a:pt x="3165" y="4"/>
                    <a:pt x="3178" y="3"/>
                    <a:pt x="3191" y="3"/>
                  </a:cubicBezTo>
                  <a:cubicBezTo>
                    <a:pt x="3204" y="2"/>
                    <a:pt x="3217" y="1"/>
                    <a:pt x="3231" y="1"/>
                  </a:cubicBezTo>
                  <a:cubicBezTo>
                    <a:pt x="3283" y="0"/>
                    <a:pt x="3336" y="0"/>
                    <a:pt x="3388" y="2"/>
                  </a:cubicBezTo>
                  <a:cubicBezTo>
                    <a:pt x="3441" y="5"/>
                    <a:pt x="3493" y="9"/>
                    <a:pt x="3545" y="17"/>
                  </a:cubicBezTo>
                  <a:cubicBezTo>
                    <a:pt x="3597" y="25"/>
                    <a:pt x="3649" y="36"/>
                    <a:pt x="3699" y="52"/>
                  </a:cubicBezTo>
                  <a:cubicBezTo>
                    <a:pt x="3712" y="55"/>
                    <a:pt x="3724" y="60"/>
                    <a:pt x="3737" y="64"/>
                  </a:cubicBezTo>
                  <a:cubicBezTo>
                    <a:pt x="3749" y="68"/>
                    <a:pt x="3761" y="74"/>
                    <a:pt x="3773" y="79"/>
                  </a:cubicBezTo>
                  <a:cubicBezTo>
                    <a:pt x="3786" y="84"/>
                    <a:pt x="3797" y="90"/>
                    <a:pt x="3809" y="96"/>
                  </a:cubicBezTo>
                  <a:cubicBezTo>
                    <a:pt x="3818" y="101"/>
                    <a:pt x="3818" y="101"/>
                    <a:pt x="3818" y="101"/>
                  </a:cubicBezTo>
                  <a:cubicBezTo>
                    <a:pt x="3821" y="102"/>
                    <a:pt x="3823" y="104"/>
                    <a:pt x="3826" y="105"/>
                  </a:cubicBezTo>
                  <a:cubicBezTo>
                    <a:pt x="3843" y="115"/>
                    <a:pt x="3843" y="115"/>
                    <a:pt x="3843" y="115"/>
                  </a:cubicBezTo>
                  <a:cubicBezTo>
                    <a:pt x="3889" y="142"/>
                    <a:pt x="3931" y="173"/>
                    <a:pt x="3973" y="205"/>
                  </a:cubicBezTo>
                  <a:cubicBezTo>
                    <a:pt x="4015" y="237"/>
                    <a:pt x="4056" y="269"/>
                    <a:pt x="4099" y="300"/>
                  </a:cubicBezTo>
                  <a:cubicBezTo>
                    <a:pt x="4142" y="330"/>
                    <a:pt x="4187" y="358"/>
                    <a:pt x="4234" y="380"/>
                  </a:cubicBezTo>
                  <a:cubicBezTo>
                    <a:pt x="4246" y="386"/>
                    <a:pt x="4258" y="391"/>
                    <a:pt x="4270" y="396"/>
                  </a:cubicBezTo>
                  <a:cubicBezTo>
                    <a:pt x="4288" y="403"/>
                    <a:pt x="4288" y="403"/>
                    <a:pt x="4288" y="403"/>
                  </a:cubicBezTo>
                  <a:cubicBezTo>
                    <a:pt x="4295" y="406"/>
                    <a:pt x="4301" y="408"/>
                    <a:pt x="4307" y="410"/>
                  </a:cubicBezTo>
                  <a:cubicBezTo>
                    <a:pt x="4319" y="415"/>
                    <a:pt x="4332" y="419"/>
                    <a:pt x="4344" y="423"/>
                  </a:cubicBezTo>
                  <a:cubicBezTo>
                    <a:pt x="4357" y="427"/>
                    <a:pt x="4369" y="431"/>
                    <a:pt x="4382" y="435"/>
                  </a:cubicBezTo>
                  <a:cubicBezTo>
                    <a:pt x="4432" y="450"/>
                    <a:pt x="4483" y="461"/>
                    <a:pt x="4535" y="469"/>
                  </a:cubicBezTo>
                  <a:cubicBezTo>
                    <a:pt x="4639" y="485"/>
                    <a:pt x="4745" y="488"/>
                    <a:pt x="4849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F7C37A46-9A3C-46A8-8657-428A4F1BF9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3182938"/>
              <a:ext cx="12112625" cy="1125538"/>
            </a:xfrm>
            <a:custGeom>
              <a:avLst/>
              <a:gdLst>
                <a:gd name="T0" fmla="*/ 4537 w 4849"/>
                <a:gd name="T1" fmla="*/ 435 h 450"/>
                <a:gd name="T2" fmla="*/ 4094 w 4849"/>
                <a:gd name="T3" fmla="*/ 293 h 450"/>
                <a:gd name="T4" fmla="*/ 3833 w 4849"/>
                <a:gd name="T5" fmla="*/ 121 h 450"/>
                <a:gd name="T6" fmla="*/ 3536 w 4849"/>
                <a:gd name="T7" fmla="*/ 29 h 450"/>
                <a:gd name="T8" fmla="*/ 3225 w 4849"/>
                <a:gd name="T9" fmla="*/ 4 h 450"/>
                <a:gd name="T10" fmla="*/ 3127 w 4849"/>
                <a:gd name="T11" fmla="*/ 3 h 450"/>
                <a:gd name="T12" fmla="*/ 3068 w 4849"/>
                <a:gd name="T13" fmla="*/ 5 h 450"/>
                <a:gd name="T14" fmla="*/ 3010 w 4849"/>
                <a:gd name="T15" fmla="*/ 9 h 450"/>
                <a:gd name="T16" fmla="*/ 2971 w 4849"/>
                <a:gd name="T17" fmla="*/ 14 h 450"/>
                <a:gd name="T18" fmla="*/ 2913 w 4849"/>
                <a:gd name="T19" fmla="*/ 23 h 450"/>
                <a:gd name="T20" fmla="*/ 2743 w 4849"/>
                <a:gd name="T21" fmla="*/ 66 h 450"/>
                <a:gd name="T22" fmla="*/ 2687 w 4849"/>
                <a:gd name="T23" fmla="*/ 84 h 450"/>
                <a:gd name="T24" fmla="*/ 2541 w 4849"/>
                <a:gd name="T25" fmla="*/ 138 h 450"/>
                <a:gd name="T26" fmla="*/ 2324 w 4849"/>
                <a:gd name="T27" fmla="*/ 228 h 450"/>
                <a:gd name="T28" fmla="*/ 2215 w 4849"/>
                <a:gd name="T29" fmla="*/ 270 h 450"/>
                <a:gd name="T30" fmla="*/ 2103 w 4849"/>
                <a:gd name="T31" fmla="*/ 305 h 450"/>
                <a:gd name="T32" fmla="*/ 2027 w 4849"/>
                <a:gd name="T33" fmla="*/ 324 h 450"/>
                <a:gd name="T34" fmla="*/ 1950 w 4849"/>
                <a:gd name="T35" fmla="*/ 340 h 450"/>
                <a:gd name="T36" fmla="*/ 1561 w 4849"/>
                <a:gd name="T37" fmla="*/ 380 h 450"/>
                <a:gd name="T38" fmla="*/ 936 w 4849"/>
                <a:gd name="T39" fmla="*/ 358 h 450"/>
                <a:gd name="T40" fmla="*/ 780 w 4849"/>
                <a:gd name="T41" fmla="*/ 346 h 450"/>
                <a:gd name="T42" fmla="*/ 0 w 4849"/>
                <a:gd name="T43" fmla="*/ 353 h 450"/>
                <a:gd name="T44" fmla="*/ 781 w 4849"/>
                <a:gd name="T45" fmla="*/ 343 h 450"/>
                <a:gd name="T46" fmla="*/ 936 w 4849"/>
                <a:gd name="T47" fmla="*/ 355 h 450"/>
                <a:gd name="T48" fmla="*/ 1561 w 4849"/>
                <a:gd name="T49" fmla="*/ 377 h 450"/>
                <a:gd name="T50" fmla="*/ 1949 w 4849"/>
                <a:gd name="T51" fmla="*/ 337 h 450"/>
                <a:gd name="T52" fmla="*/ 2026 w 4849"/>
                <a:gd name="T53" fmla="*/ 321 h 450"/>
                <a:gd name="T54" fmla="*/ 2102 w 4849"/>
                <a:gd name="T55" fmla="*/ 301 h 450"/>
                <a:gd name="T56" fmla="*/ 2213 w 4849"/>
                <a:gd name="T57" fmla="*/ 267 h 450"/>
                <a:gd name="T58" fmla="*/ 2323 w 4849"/>
                <a:gd name="T59" fmla="*/ 224 h 450"/>
                <a:gd name="T60" fmla="*/ 2540 w 4849"/>
                <a:gd name="T61" fmla="*/ 135 h 450"/>
                <a:gd name="T62" fmla="*/ 2686 w 4849"/>
                <a:gd name="T63" fmla="*/ 80 h 450"/>
                <a:gd name="T64" fmla="*/ 2742 w 4849"/>
                <a:gd name="T65" fmla="*/ 62 h 450"/>
                <a:gd name="T66" fmla="*/ 2913 w 4849"/>
                <a:gd name="T67" fmla="*/ 20 h 450"/>
                <a:gd name="T68" fmla="*/ 2971 w 4849"/>
                <a:gd name="T69" fmla="*/ 11 h 450"/>
                <a:gd name="T70" fmla="*/ 3010 w 4849"/>
                <a:gd name="T71" fmla="*/ 6 h 450"/>
                <a:gd name="T72" fmla="*/ 3068 w 4849"/>
                <a:gd name="T73" fmla="*/ 1 h 450"/>
                <a:gd name="T74" fmla="*/ 3127 w 4849"/>
                <a:gd name="T75" fmla="*/ 0 h 450"/>
                <a:gd name="T76" fmla="*/ 3225 w 4849"/>
                <a:gd name="T77" fmla="*/ 1 h 450"/>
                <a:gd name="T78" fmla="*/ 3536 w 4849"/>
                <a:gd name="T79" fmla="*/ 26 h 450"/>
                <a:gd name="T80" fmla="*/ 3834 w 4849"/>
                <a:gd name="T81" fmla="*/ 118 h 450"/>
                <a:gd name="T82" fmla="*/ 4095 w 4849"/>
                <a:gd name="T83" fmla="*/ 291 h 450"/>
                <a:gd name="T84" fmla="*/ 4537 w 4849"/>
                <a:gd name="T85" fmla="*/ 43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450">
                  <a:moveTo>
                    <a:pt x="4849" y="437"/>
                  </a:moveTo>
                  <a:cubicBezTo>
                    <a:pt x="4745" y="450"/>
                    <a:pt x="4640" y="448"/>
                    <a:pt x="4537" y="435"/>
                  </a:cubicBezTo>
                  <a:cubicBezTo>
                    <a:pt x="4433" y="423"/>
                    <a:pt x="4331" y="399"/>
                    <a:pt x="4233" y="364"/>
                  </a:cubicBezTo>
                  <a:cubicBezTo>
                    <a:pt x="4184" y="345"/>
                    <a:pt x="4138" y="321"/>
                    <a:pt x="4094" y="293"/>
                  </a:cubicBezTo>
                  <a:cubicBezTo>
                    <a:pt x="4049" y="265"/>
                    <a:pt x="4007" y="235"/>
                    <a:pt x="3965" y="205"/>
                  </a:cubicBezTo>
                  <a:cubicBezTo>
                    <a:pt x="3922" y="175"/>
                    <a:pt x="3879" y="145"/>
                    <a:pt x="3833" y="121"/>
                  </a:cubicBezTo>
                  <a:cubicBezTo>
                    <a:pt x="3787" y="95"/>
                    <a:pt x="3738" y="77"/>
                    <a:pt x="3688" y="62"/>
                  </a:cubicBezTo>
                  <a:cubicBezTo>
                    <a:pt x="3638" y="47"/>
                    <a:pt x="3587" y="37"/>
                    <a:pt x="3536" y="29"/>
                  </a:cubicBezTo>
                  <a:cubicBezTo>
                    <a:pt x="3485" y="21"/>
                    <a:pt x="3433" y="15"/>
                    <a:pt x="3381" y="11"/>
                  </a:cubicBezTo>
                  <a:cubicBezTo>
                    <a:pt x="3329" y="7"/>
                    <a:pt x="3277" y="5"/>
                    <a:pt x="3225" y="4"/>
                  </a:cubicBezTo>
                  <a:cubicBezTo>
                    <a:pt x="3199" y="4"/>
                    <a:pt x="3173" y="3"/>
                    <a:pt x="3146" y="3"/>
                  </a:cubicBezTo>
                  <a:cubicBezTo>
                    <a:pt x="3140" y="3"/>
                    <a:pt x="3133" y="3"/>
                    <a:pt x="3127" y="3"/>
                  </a:cubicBezTo>
                  <a:cubicBezTo>
                    <a:pt x="3107" y="4"/>
                    <a:pt x="3107" y="4"/>
                    <a:pt x="3107" y="4"/>
                  </a:cubicBezTo>
                  <a:cubicBezTo>
                    <a:pt x="3094" y="4"/>
                    <a:pt x="3081" y="4"/>
                    <a:pt x="3068" y="5"/>
                  </a:cubicBezTo>
                  <a:cubicBezTo>
                    <a:pt x="3029" y="8"/>
                    <a:pt x="3029" y="8"/>
                    <a:pt x="3029" y="8"/>
                  </a:cubicBezTo>
                  <a:cubicBezTo>
                    <a:pt x="3023" y="8"/>
                    <a:pt x="3016" y="8"/>
                    <a:pt x="3010" y="9"/>
                  </a:cubicBezTo>
                  <a:cubicBezTo>
                    <a:pt x="2991" y="12"/>
                    <a:pt x="2991" y="12"/>
                    <a:pt x="2991" y="12"/>
                  </a:cubicBezTo>
                  <a:cubicBezTo>
                    <a:pt x="2971" y="14"/>
                    <a:pt x="2971" y="14"/>
                    <a:pt x="2971" y="14"/>
                  </a:cubicBezTo>
                  <a:cubicBezTo>
                    <a:pt x="2965" y="15"/>
                    <a:pt x="2958" y="16"/>
                    <a:pt x="2952" y="17"/>
                  </a:cubicBezTo>
                  <a:cubicBezTo>
                    <a:pt x="2913" y="23"/>
                    <a:pt x="2913" y="23"/>
                    <a:pt x="2913" y="23"/>
                  </a:cubicBezTo>
                  <a:cubicBezTo>
                    <a:pt x="2862" y="33"/>
                    <a:pt x="2812" y="45"/>
                    <a:pt x="2762" y="60"/>
                  </a:cubicBezTo>
                  <a:cubicBezTo>
                    <a:pt x="2756" y="62"/>
                    <a:pt x="2749" y="64"/>
                    <a:pt x="2743" y="66"/>
                  </a:cubicBezTo>
                  <a:cubicBezTo>
                    <a:pt x="2724" y="72"/>
                    <a:pt x="2724" y="72"/>
                    <a:pt x="2724" y="72"/>
                  </a:cubicBezTo>
                  <a:cubicBezTo>
                    <a:pt x="2712" y="76"/>
                    <a:pt x="2700" y="79"/>
                    <a:pt x="2687" y="84"/>
                  </a:cubicBezTo>
                  <a:cubicBezTo>
                    <a:pt x="2663" y="92"/>
                    <a:pt x="2638" y="101"/>
                    <a:pt x="2614" y="110"/>
                  </a:cubicBezTo>
                  <a:cubicBezTo>
                    <a:pt x="2589" y="119"/>
                    <a:pt x="2565" y="129"/>
                    <a:pt x="2541" y="138"/>
                  </a:cubicBezTo>
                  <a:cubicBezTo>
                    <a:pt x="2517" y="148"/>
                    <a:pt x="2493" y="158"/>
                    <a:pt x="2469" y="168"/>
                  </a:cubicBezTo>
                  <a:cubicBezTo>
                    <a:pt x="2324" y="228"/>
                    <a:pt x="2324" y="228"/>
                    <a:pt x="2324" y="228"/>
                  </a:cubicBezTo>
                  <a:cubicBezTo>
                    <a:pt x="2300" y="237"/>
                    <a:pt x="2276" y="248"/>
                    <a:pt x="2251" y="256"/>
                  </a:cubicBezTo>
                  <a:cubicBezTo>
                    <a:pt x="2215" y="270"/>
                    <a:pt x="2215" y="270"/>
                    <a:pt x="2215" y="270"/>
                  </a:cubicBezTo>
                  <a:cubicBezTo>
                    <a:pt x="2177" y="282"/>
                    <a:pt x="2177" y="282"/>
                    <a:pt x="2177" y="282"/>
                  </a:cubicBezTo>
                  <a:cubicBezTo>
                    <a:pt x="2153" y="291"/>
                    <a:pt x="2128" y="298"/>
                    <a:pt x="2103" y="305"/>
                  </a:cubicBezTo>
                  <a:cubicBezTo>
                    <a:pt x="2090" y="309"/>
                    <a:pt x="2077" y="312"/>
                    <a:pt x="2065" y="315"/>
                  </a:cubicBezTo>
                  <a:cubicBezTo>
                    <a:pt x="2027" y="324"/>
                    <a:pt x="2027" y="324"/>
                    <a:pt x="2027" y="324"/>
                  </a:cubicBezTo>
                  <a:cubicBezTo>
                    <a:pt x="1988" y="333"/>
                    <a:pt x="1988" y="333"/>
                    <a:pt x="1988" y="333"/>
                  </a:cubicBezTo>
                  <a:cubicBezTo>
                    <a:pt x="1976" y="335"/>
                    <a:pt x="1963" y="338"/>
                    <a:pt x="1950" y="340"/>
                  </a:cubicBezTo>
                  <a:cubicBezTo>
                    <a:pt x="1924" y="345"/>
                    <a:pt x="1899" y="350"/>
                    <a:pt x="1873" y="353"/>
                  </a:cubicBezTo>
                  <a:cubicBezTo>
                    <a:pt x="1770" y="369"/>
                    <a:pt x="1666" y="378"/>
                    <a:pt x="1561" y="380"/>
                  </a:cubicBezTo>
                  <a:cubicBezTo>
                    <a:pt x="1457" y="382"/>
                    <a:pt x="1353" y="378"/>
                    <a:pt x="1249" y="369"/>
                  </a:cubicBezTo>
                  <a:cubicBezTo>
                    <a:pt x="1145" y="359"/>
                    <a:pt x="1041" y="362"/>
                    <a:pt x="936" y="358"/>
                  </a:cubicBezTo>
                  <a:cubicBezTo>
                    <a:pt x="910" y="357"/>
                    <a:pt x="884" y="355"/>
                    <a:pt x="858" y="353"/>
                  </a:cubicBezTo>
                  <a:cubicBezTo>
                    <a:pt x="780" y="346"/>
                    <a:pt x="780" y="346"/>
                    <a:pt x="780" y="346"/>
                  </a:cubicBezTo>
                  <a:cubicBezTo>
                    <a:pt x="729" y="341"/>
                    <a:pt x="677" y="338"/>
                    <a:pt x="624" y="335"/>
                  </a:cubicBezTo>
                  <a:cubicBezTo>
                    <a:pt x="416" y="326"/>
                    <a:pt x="207" y="333"/>
                    <a:pt x="0" y="353"/>
                  </a:cubicBezTo>
                  <a:cubicBezTo>
                    <a:pt x="207" y="332"/>
                    <a:pt x="416" y="325"/>
                    <a:pt x="625" y="333"/>
                  </a:cubicBezTo>
                  <a:cubicBezTo>
                    <a:pt x="677" y="336"/>
                    <a:pt x="729" y="339"/>
                    <a:pt x="781" y="343"/>
                  </a:cubicBezTo>
                  <a:cubicBezTo>
                    <a:pt x="859" y="351"/>
                    <a:pt x="859" y="351"/>
                    <a:pt x="859" y="351"/>
                  </a:cubicBezTo>
                  <a:cubicBezTo>
                    <a:pt x="884" y="353"/>
                    <a:pt x="910" y="354"/>
                    <a:pt x="936" y="355"/>
                  </a:cubicBezTo>
                  <a:cubicBezTo>
                    <a:pt x="1041" y="360"/>
                    <a:pt x="1145" y="357"/>
                    <a:pt x="1249" y="366"/>
                  </a:cubicBezTo>
                  <a:cubicBezTo>
                    <a:pt x="1353" y="375"/>
                    <a:pt x="1457" y="379"/>
                    <a:pt x="1561" y="377"/>
                  </a:cubicBezTo>
                  <a:cubicBezTo>
                    <a:pt x="1665" y="375"/>
                    <a:pt x="1770" y="366"/>
                    <a:pt x="1872" y="350"/>
                  </a:cubicBezTo>
                  <a:cubicBezTo>
                    <a:pt x="1898" y="347"/>
                    <a:pt x="1924" y="341"/>
                    <a:pt x="1949" y="337"/>
                  </a:cubicBezTo>
                  <a:cubicBezTo>
                    <a:pt x="1962" y="335"/>
                    <a:pt x="1975" y="332"/>
                    <a:pt x="1988" y="329"/>
                  </a:cubicBezTo>
                  <a:cubicBezTo>
                    <a:pt x="2026" y="321"/>
                    <a:pt x="2026" y="321"/>
                    <a:pt x="2026" y="321"/>
                  </a:cubicBezTo>
                  <a:cubicBezTo>
                    <a:pt x="2064" y="311"/>
                    <a:pt x="2064" y="311"/>
                    <a:pt x="2064" y="311"/>
                  </a:cubicBezTo>
                  <a:cubicBezTo>
                    <a:pt x="2076" y="308"/>
                    <a:pt x="2089" y="305"/>
                    <a:pt x="2102" y="301"/>
                  </a:cubicBezTo>
                  <a:cubicBezTo>
                    <a:pt x="2127" y="294"/>
                    <a:pt x="2152" y="287"/>
                    <a:pt x="2176" y="279"/>
                  </a:cubicBezTo>
                  <a:cubicBezTo>
                    <a:pt x="2213" y="267"/>
                    <a:pt x="2213" y="267"/>
                    <a:pt x="2213" y="267"/>
                  </a:cubicBezTo>
                  <a:cubicBezTo>
                    <a:pt x="2250" y="253"/>
                    <a:pt x="2250" y="253"/>
                    <a:pt x="2250" y="253"/>
                  </a:cubicBezTo>
                  <a:cubicBezTo>
                    <a:pt x="2274" y="244"/>
                    <a:pt x="2298" y="234"/>
                    <a:pt x="2323" y="224"/>
                  </a:cubicBezTo>
                  <a:cubicBezTo>
                    <a:pt x="2467" y="164"/>
                    <a:pt x="2467" y="164"/>
                    <a:pt x="2467" y="164"/>
                  </a:cubicBezTo>
                  <a:cubicBezTo>
                    <a:pt x="2491" y="154"/>
                    <a:pt x="2515" y="145"/>
                    <a:pt x="2540" y="135"/>
                  </a:cubicBezTo>
                  <a:cubicBezTo>
                    <a:pt x="2564" y="125"/>
                    <a:pt x="2588" y="116"/>
                    <a:pt x="2612" y="107"/>
                  </a:cubicBezTo>
                  <a:cubicBezTo>
                    <a:pt x="2637" y="97"/>
                    <a:pt x="2661" y="89"/>
                    <a:pt x="2686" y="80"/>
                  </a:cubicBezTo>
                  <a:cubicBezTo>
                    <a:pt x="2698" y="76"/>
                    <a:pt x="2711" y="72"/>
                    <a:pt x="2723" y="68"/>
                  </a:cubicBezTo>
                  <a:cubicBezTo>
                    <a:pt x="2742" y="62"/>
                    <a:pt x="2742" y="62"/>
                    <a:pt x="2742" y="62"/>
                  </a:cubicBezTo>
                  <a:cubicBezTo>
                    <a:pt x="2748" y="60"/>
                    <a:pt x="2754" y="58"/>
                    <a:pt x="2761" y="56"/>
                  </a:cubicBezTo>
                  <a:cubicBezTo>
                    <a:pt x="2811" y="41"/>
                    <a:pt x="2862" y="30"/>
                    <a:pt x="2913" y="20"/>
                  </a:cubicBezTo>
                  <a:cubicBezTo>
                    <a:pt x="2951" y="13"/>
                    <a:pt x="2951" y="13"/>
                    <a:pt x="2951" y="13"/>
                  </a:cubicBezTo>
                  <a:cubicBezTo>
                    <a:pt x="2958" y="12"/>
                    <a:pt x="2964" y="11"/>
                    <a:pt x="2971" y="11"/>
                  </a:cubicBezTo>
                  <a:cubicBezTo>
                    <a:pt x="2990" y="8"/>
                    <a:pt x="2990" y="8"/>
                    <a:pt x="2990" y="8"/>
                  </a:cubicBezTo>
                  <a:cubicBezTo>
                    <a:pt x="3010" y="6"/>
                    <a:pt x="3010" y="6"/>
                    <a:pt x="3010" y="6"/>
                  </a:cubicBezTo>
                  <a:cubicBezTo>
                    <a:pt x="3016" y="5"/>
                    <a:pt x="3023" y="5"/>
                    <a:pt x="3029" y="4"/>
                  </a:cubicBezTo>
                  <a:cubicBezTo>
                    <a:pt x="3068" y="1"/>
                    <a:pt x="3068" y="1"/>
                    <a:pt x="3068" y="1"/>
                  </a:cubicBezTo>
                  <a:cubicBezTo>
                    <a:pt x="3081" y="1"/>
                    <a:pt x="3094" y="1"/>
                    <a:pt x="3107" y="0"/>
                  </a:cubicBezTo>
                  <a:cubicBezTo>
                    <a:pt x="3127" y="0"/>
                    <a:pt x="3127" y="0"/>
                    <a:pt x="3127" y="0"/>
                  </a:cubicBezTo>
                  <a:cubicBezTo>
                    <a:pt x="3133" y="0"/>
                    <a:pt x="3140" y="0"/>
                    <a:pt x="3146" y="0"/>
                  </a:cubicBezTo>
                  <a:cubicBezTo>
                    <a:pt x="3173" y="0"/>
                    <a:pt x="3199" y="0"/>
                    <a:pt x="3225" y="1"/>
                  </a:cubicBezTo>
                  <a:cubicBezTo>
                    <a:pt x="3277" y="2"/>
                    <a:pt x="3329" y="4"/>
                    <a:pt x="3381" y="8"/>
                  </a:cubicBezTo>
                  <a:cubicBezTo>
                    <a:pt x="3433" y="12"/>
                    <a:pt x="3485" y="18"/>
                    <a:pt x="3536" y="26"/>
                  </a:cubicBezTo>
                  <a:cubicBezTo>
                    <a:pt x="3588" y="34"/>
                    <a:pt x="3639" y="45"/>
                    <a:pt x="3689" y="59"/>
                  </a:cubicBezTo>
                  <a:cubicBezTo>
                    <a:pt x="3739" y="74"/>
                    <a:pt x="3788" y="93"/>
                    <a:pt x="3834" y="118"/>
                  </a:cubicBezTo>
                  <a:cubicBezTo>
                    <a:pt x="3880" y="143"/>
                    <a:pt x="3923" y="173"/>
                    <a:pt x="3966" y="203"/>
                  </a:cubicBezTo>
                  <a:cubicBezTo>
                    <a:pt x="4008" y="233"/>
                    <a:pt x="4051" y="263"/>
                    <a:pt x="4095" y="291"/>
                  </a:cubicBezTo>
                  <a:cubicBezTo>
                    <a:pt x="4139" y="319"/>
                    <a:pt x="4185" y="344"/>
                    <a:pt x="4234" y="362"/>
                  </a:cubicBezTo>
                  <a:cubicBezTo>
                    <a:pt x="4331" y="398"/>
                    <a:pt x="4434" y="421"/>
                    <a:pt x="4537" y="435"/>
                  </a:cubicBezTo>
                  <a:cubicBezTo>
                    <a:pt x="4640" y="447"/>
                    <a:pt x="4745" y="449"/>
                    <a:pt x="4849" y="4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5D28CE12-1EE5-47A8-8F7D-940E5758F3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6763" y="3349625"/>
              <a:ext cx="12112625" cy="1041400"/>
            </a:xfrm>
            <a:custGeom>
              <a:avLst/>
              <a:gdLst>
                <a:gd name="T0" fmla="*/ 4539 w 4849"/>
                <a:gd name="T1" fmla="*/ 405 h 416"/>
                <a:gd name="T2" fmla="*/ 4161 w 4849"/>
                <a:gd name="T3" fmla="*/ 322 h 416"/>
                <a:gd name="T4" fmla="*/ 4125 w 4849"/>
                <a:gd name="T5" fmla="*/ 305 h 416"/>
                <a:gd name="T6" fmla="*/ 3959 w 4849"/>
                <a:gd name="T7" fmla="*/ 206 h 416"/>
                <a:gd name="T8" fmla="*/ 3807 w 4849"/>
                <a:gd name="T9" fmla="*/ 119 h 416"/>
                <a:gd name="T10" fmla="*/ 3753 w 4849"/>
                <a:gd name="T11" fmla="*/ 98 h 416"/>
                <a:gd name="T12" fmla="*/ 3698 w 4849"/>
                <a:gd name="T13" fmla="*/ 80 h 416"/>
                <a:gd name="T14" fmla="*/ 3528 w 4849"/>
                <a:gd name="T15" fmla="*/ 43 h 416"/>
                <a:gd name="T16" fmla="*/ 3219 w 4849"/>
                <a:gd name="T17" fmla="*/ 12 h 416"/>
                <a:gd name="T18" fmla="*/ 3102 w 4849"/>
                <a:gd name="T19" fmla="*/ 7 h 416"/>
                <a:gd name="T20" fmla="*/ 3025 w 4849"/>
                <a:gd name="T21" fmla="*/ 4 h 416"/>
                <a:gd name="T22" fmla="*/ 3005 w 4849"/>
                <a:gd name="T23" fmla="*/ 4 h 416"/>
                <a:gd name="T24" fmla="*/ 2909 w 4849"/>
                <a:gd name="T25" fmla="*/ 8 h 416"/>
                <a:gd name="T26" fmla="*/ 2851 w 4849"/>
                <a:gd name="T27" fmla="*/ 15 h 416"/>
                <a:gd name="T28" fmla="*/ 2793 w 4849"/>
                <a:gd name="T29" fmla="*/ 23 h 416"/>
                <a:gd name="T30" fmla="*/ 2605 w 4849"/>
                <a:gd name="T31" fmla="*/ 68 h 416"/>
                <a:gd name="T32" fmla="*/ 2567 w 4849"/>
                <a:gd name="T33" fmla="*/ 79 h 416"/>
                <a:gd name="T34" fmla="*/ 2457 w 4849"/>
                <a:gd name="T35" fmla="*/ 115 h 416"/>
                <a:gd name="T36" fmla="*/ 2238 w 4849"/>
                <a:gd name="T37" fmla="*/ 194 h 416"/>
                <a:gd name="T38" fmla="*/ 2201 w 4849"/>
                <a:gd name="T39" fmla="*/ 207 h 416"/>
                <a:gd name="T40" fmla="*/ 1862 w 4849"/>
                <a:gd name="T41" fmla="*/ 290 h 416"/>
                <a:gd name="T42" fmla="*/ 1087 w 4849"/>
                <a:gd name="T43" fmla="*/ 322 h 416"/>
                <a:gd name="T44" fmla="*/ 854 w 4849"/>
                <a:gd name="T45" fmla="*/ 331 h 416"/>
                <a:gd name="T46" fmla="*/ 621 w 4849"/>
                <a:gd name="T47" fmla="*/ 322 h 416"/>
                <a:gd name="T48" fmla="*/ 621 w 4849"/>
                <a:gd name="T49" fmla="*/ 320 h 416"/>
                <a:gd name="T50" fmla="*/ 854 w 4849"/>
                <a:gd name="T51" fmla="*/ 329 h 416"/>
                <a:gd name="T52" fmla="*/ 1087 w 4849"/>
                <a:gd name="T53" fmla="*/ 319 h 416"/>
                <a:gd name="T54" fmla="*/ 1861 w 4849"/>
                <a:gd name="T55" fmla="*/ 287 h 416"/>
                <a:gd name="T56" fmla="*/ 2200 w 4849"/>
                <a:gd name="T57" fmla="*/ 204 h 416"/>
                <a:gd name="T58" fmla="*/ 2236 w 4849"/>
                <a:gd name="T59" fmla="*/ 191 h 416"/>
                <a:gd name="T60" fmla="*/ 2456 w 4849"/>
                <a:gd name="T61" fmla="*/ 111 h 416"/>
                <a:gd name="T62" fmla="*/ 2566 w 4849"/>
                <a:gd name="T63" fmla="*/ 75 h 416"/>
                <a:gd name="T64" fmla="*/ 2604 w 4849"/>
                <a:gd name="T65" fmla="*/ 64 h 416"/>
                <a:gd name="T66" fmla="*/ 2793 w 4849"/>
                <a:gd name="T67" fmla="*/ 20 h 416"/>
                <a:gd name="T68" fmla="*/ 2850 w 4849"/>
                <a:gd name="T69" fmla="*/ 11 h 416"/>
                <a:gd name="T70" fmla="*/ 2908 w 4849"/>
                <a:gd name="T71" fmla="*/ 5 h 416"/>
                <a:gd name="T72" fmla="*/ 3005 w 4849"/>
                <a:gd name="T73" fmla="*/ 1 h 416"/>
                <a:gd name="T74" fmla="*/ 3025 w 4849"/>
                <a:gd name="T75" fmla="*/ 1 h 416"/>
                <a:gd name="T76" fmla="*/ 3103 w 4849"/>
                <a:gd name="T77" fmla="*/ 3 h 416"/>
                <a:gd name="T78" fmla="*/ 3219 w 4849"/>
                <a:gd name="T79" fmla="*/ 9 h 416"/>
                <a:gd name="T80" fmla="*/ 3528 w 4849"/>
                <a:gd name="T81" fmla="*/ 40 h 416"/>
                <a:gd name="T82" fmla="*/ 3699 w 4849"/>
                <a:gd name="T83" fmla="*/ 77 h 416"/>
                <a:gd name="T84" fmla="*/ 3754 w 4849"/>
                <a:gd name="T85" fmla="*/ 95 h 416"/>
                <a:gd name="T86" fmla="*/ 3808 w 4849"/>
                <a:gd name="T87" fmla="*/ 117 h 416"/>
                <a:gd name="T88" fmla="*/ 3960 w 4849"/>
                <a:gd name="T89" fmla="*/ 204 h 416"/>
                <a:gd name="T90" fmla="*/ 4126 w 4849"/>
                <a:gd name="T91" fmla="*/ 304 h 416"/>
                <a:gd name="T92" fmla="*/ 4162 w 4849"/>
                <a:gd name="T93" fmla="*/ 320 h 416"/>
                <a:gd name="T94" fmla="*/ 4539 w 4849"/>
                <a:gd name="T95" fmla="*/ 40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6">
                  <a:moveTo>
                    <a:pt x="4849" y="406"/>
                  </a:moveTo>
                  <a:cubicBezTo>
                    <a:pt x="4746" y="416"/>
                    <a:pt x="4642" y="415"/>
                    <a:pt x="4539" y="405"/>
                  </a:cubicBezTo>
                  <a:cubicBezTo>
                    <a:pt x="4436" y="395"/>
                    <a:pt x="4334" y="376"/>
                    <a:pt x="4234" y="347"/>
                  </a:cubicBezTo>
                  <a:cubicBezTo>
                    <a:pt x="4209" y="340"/>
                    <a:pt x="4185" y="331"/>
                    <a:pt x="4161" y="322"/>
                  </a:cubicBezTo>
                  <a:cubicBezTo>
                    <a:pt x="4155" y="319"/>
                    <a:pt x="4149" y="316"/>
                    <a:pt x="4143" y="314"/>
                  </a:cubicBezTo>
                  <a:cubicBezTo>
                    <a:pt x="4137" y="311"/>
                    <a:pt x="4131" y="309"/>
                    <a:pt x="4125" y="305"/>
                  </a:cubicBezTo>
                  <a:cubicBezTo>
                    <a:pt x="4114" y="300"/>
                    <a:pt x="4102" y="294"/>
                    <a:pt x="4091" y="288"/>
                  </a:cubicBezTo>
                  <a:cubicBezTo>
                    <a:pt x="4045" y="263"/>
                    <a:pt x="4002" y="234"/>
                    <a:pt x="3959" y="206"/>
                  </a:cubicBezTo>
                  <a:cubicBezTo>
                    <a:pt x="3915" y="178"/>
                    <a:pt x="3871" y="150"/>
                    <a:pt x="3825" y="128"/>
                  </a:cubicBezTo>
                  <a:cubicBezTo>
                    <a:pt x="3807" y="119"/>
                    <a:pt x="3807" y="119"/>
                    <a:pt x="3807" y="119"/>
                  </a:cubicBezTo>
                  <a:cubicBezTo>
                    <a:pt x="3790" y="112"/>
                    <a:pt x="3790" y="112"/>
                    <a:pt x="3790" y="112"/>
                  </a:cubicBezTo>
                  <a:cubicBezTo>
                    <a:pt x="3778" y="106"/>
                    <a:pt x="3765" y="102"/>
                    <a:pt x="3753" y="98"/>
                  </a:cubicBezTo>
                  <a:cubicBezTo>
                    <a:pt x="3741" y="93"/>
                    <a:pt x="3729" y="89"/>
                    <a:pt x="3717" y="85"/>
                  </a:cubicBezTo>
                  <a:cubicBezTo>
                    <a:pt x="3711" y="83"/>
                    <a:pt x="3704" y="81"/>
                    <a:pt x="3698" y="80"/>
                  </a:cubicBezTo>
                  <a:cubicBezTo>
                    <a:pt x="3679" y="74"/>
                    <a:pt x="3679" y="74"/>
                    <a:pt x="3679" y="74"/>
                  </a:cubicBezTo>
                  <a:cubicBezTo>
                    <a:pt x="3630" y="61"/>
                    <a:pt x="3579" y="51"/>
                    <a:pt x="3528" y="43"/>
                  </a:cubicBezTo>
                  <a:cubicBezTo>
                    <a:pt x="3477" y="35"/>
                    <a:pt x="3425" y="29"/>
                    <a:pt x="3374" y="24"/>
                  </a:cubicBezTo>
                  <a:cubicBezTo>
                    <a:pt x="3322" y="19"/>
                    <a:pt x="3270" y="15"/>
                    <a:pt x="3219" y="12"/>
                  </a:cubicBezTo>
                  <a:cubicBezTo>
                    <a:pt x="3193" y="11"/>
                    <a:pt x="3167" y="10"/>
                    <a:pt x="3141" y="8"/>
                  </a:cubicBezTo>
                  <a:cubicBezTo>
                    <a:pt x="3102" y="7"/>
                    <a:pt x="3102" y="7"/>
                    <a:pt x="3102" y="7"/>
                  </a:cubicBezTo>
                  <a:cubicBezTo>
                    <a:pt x="3090" y="6"/>
                    <a:pt x="3077" y="5"/>
                    <a:pt x="3064" y="5"/>
                  </a:cubicBezTo>
                  <a:cubicBezTo>
                    <a:pt x="3025" y="4"/>
                    <a:pt x="3025" y="4"/>
                    <a:pt x="3025" y="4"/>
                  </a:cubicBezTo>
                  <a:cubicBezTo>
                    <a:pt x="3022" y="4"/>
                    <a:pt x="3018" y="4"/>
                    <a:pt x="3015" y="4"/>
                  </a:cubicBezTo>
                  <a:cubicBezTo>
                    <a:pt x="3005" y="4"/>
                    <a:pt x="3005" y="4"/>
                    <a:pt x="3005" y="4"/>
                  </a:cubicBezTo>
                  <a:cubicBezTo>
                    <a:pt x="2986" y="4"/>
                    <a:pt x="2986" y="4"/>
                    <a:pt x="2986" y="4"/>
                  </a:cubicBezTo>
                  <a:cubicBezTo>
                    <a:pt x="2960" y="4"/>
                    <a:pt x="2934" y="7"/>
                    <a:pt x="2909" y="8"/>
                  </a:cubicBezTo>
                  <a:cubicBezTo>
                    <a:pt x="2896" y="9"/>
                    <a:pt x="2883" y="11"/>
                    <a:pt x="2870" y="12"/>
                  </a:cubicBezTo>
                  <a:cubicBezTo>
                    <a:pt x="2851" y="15"/>
                    <a:pt x="2851" y="15"/>
                    <a:pt x="2851" y="15"/>
                  </a:cubicBezTo>
                  <a:cubicBezTo>
                    <a:pt x="2832" y="17"/>
                    <a:pt x="2832" y="17"/>
                    <a:pt x="2832" y="17"/>
                  </a:cubicBezTo>
                  <a:cubicBezTo>
                    <a:pt x="2819" y="19"/>
                    <a:pt x="2806" y="21"/>
                    <a:pt x="2793" y="23"/>
                  </a:cubicBezTo>
                  <a:cubicBezTo>
                    <a:pt x="2755" y="30"/>
                    <a:pt x="2755" y="30"/>
                    <a:pt x="2755" y="30"/>
                  </a:cubicBezTo>
                  <a:cubicBezTo>
                    <a:pt x="2705" y="41"/>
                    <a:pt x="2654" y="53"/>
                    <a:pt x="2605" y="68"/>
                  </a:cubicBezTo>
                  <a:cubicBezTo>
                    <a:pt x="2586" y="73"/>
                    <a:pt x="2586" y="73"/>
                    <a:pt x="2586" y="73"/>
                  </a:cubicBezTo>
                  <a:cubicBezTo>
                    <a:pt x="2567" y="79"/>
                    <a:pt x="2567" y="79"/>
                    <a:pt x="2567" y="79"/>
                  </a:cubicBezTo>
                  <a:cubicBezTo>
                    <a:pt x="2555" y="83"/>
                    <a:pt x="2543" y="86"/>
                    <a:pt x="2530" y="90"/>
                  </a:cubicBezTo>
                  <a:cubicBezTo>
                    <a:pt x="2506" y="98"/>
                    <a:pt x="2481" y="106"/>
                    <a:pt x="2457" y="115"/>
                  </a:cubicBezTo>
                  <a:cubicBezTo>
                    <a:pt x="2408" y="132"/>
                    <a:pt x="2359" y="150"/>
                    <a:pt x="2311" y="168"/>
                  </a:cubicBezTo>
                  <a:cubicBezTo>
                    <a:pt x="2238" y="194"/>
                    <a:pt x="2238" y="194"/>
                    <a:pt x="2238" y="194"/>
                  </a:cubicBezTo>
                  <a:cubicBezTo>
                    <a:pt x="2220" y="201"/>
                    <a:pt x="2220" y="201"/>
                    <a:pt x="2220" y="201"/>
                  </a:cubicBezTo>
                  <a:cubicBezTo>
                    <a:pt x="2201" y="207"/>
                    <a:pt x="2201" y="207"/>
                    <a:pt x="2201" y="207"/>
                  </a:cubicBezTo>
                  <a:cubicBezTo>
                    <a:pt x="2164" y="220"/>
                    <a:pt x="2164" y="220"/>
                    <a:pt x="2164" y="220"/>
                  </a:cubicBezTo>
                  <a:cubicBezTo>
                    <a:pt x="2066" y="251"/>
                    <a:pt x="1964" y="274"/>
                    <a:pt x="1862" y="290"/>
                  </a:cubicBezTo>
                  <a:cubicBezTo>
                    <a:pt x="1657" y="322"/>
                    <a:pt x="1449" y="328"/>
                    <a:pt x="1242" y="320"/>
                  </a:cubicBezTo>
                  <a:cubicBezTo>
                    <a:pt x="1190" y="318"/>
                    <a:pt x="1138" y="319"/>
                    <a:pt x="1087" y="322"/>
                  </a:cubicBezTo>
                  <a:cubicBezTo>
                    <a:pt x="1035" y="325"/>
                    <a:pt x="983" y="329"/>
                    <a:pt x="932" y="331"/>
                  </a:cubicBezTo>
                  <a:cubicBezTo>
                    <a:pt x="906" y="332"/>
                    <a:pt x="880" y="332"/>
                    <a:pt x="854" y="331"/>
                  </a:cubicBezTo>
                  <a:cubicBezTo>
                    <a:pt x="828" y="331"/>
                    <a:pt x="802" y="329"/>
                    <a:pt x="776" y="328"/>
                  </a:cubicBezTo>
                  <a:cubicBezTo>
                    <a:pt x="725" y="325"/>
                    <a:pt x="673" y="323"/>
                    <a:pt x="621" y="322"/>
                  </a:cubicBezTo>
                  <a:cubicBezTo>
                    <a:pt x="414" y="317"/>
                    <a:pt x="207" y="323"/>
                    <a:pt x="0" y="339"/>
                  </a:cubicBezTo>
                  <a:cubicBezTo>
                    <a:pt x="207" y="322"/>
                    <a:pt x="414" y="315"/>
                    <a:pt x="621" y="320"/>
                  </a:cubicBezTo>
                  <a:cubicBezTo>
                    <a:pt x="673" y="321"/>
                    <a:pt x="725" y="323"/>
                    <a:pt x="776" y="326"/>
                  </a:cubicBezTo>
                  <a:cubicBezTo>
                    <a:pt x="802" y="327"/>
                    <a:pt x="828" y="329"/>
                    <a:pt x="854" y="329"/>
                  </a:cubicBezTo>
                  <a:cubicBezTo>
                    <a:pt x="880" y="330"/>
                    <a:pt x="906" y="329"/>
                    <a:pt x="932" y="328"/>
                  </a:cubicBezTo>
                  <a:cubicBezTo>
                    <a:pt x="983" y="326"/>
                    <a:pt x="1035" y="322"/>
                    <a:pt x="1087" y="319"/>
                  </a:cubicBezTo>
                  <a:cubicBezTo>
                    <a:pt x="1138" y="316"/>
                    <a:pt x="1190" y="315"/>
                    <a:pt x="1242" y="318"/>
                  </a:cubicBezTo>
                  <a:cubicBezTo>
                    <a:pt x="1449" y="325"/>
                    <a:pt x="1657" y="319"/>
                    <a:pt x="1861" y="287"/>
                  </a:cubicBezTo>
                  <a:cubicBezTo>
                    <a:pt x="1963" y="270"/>
                    <a:pt x="2065" y="248"/>
                    <a:pt x="2163" y="216"/>
                  </a:cubicBezTo>
                  <a:cubicBezTo>
                    <a:pt x="2200" y="204"/>
                    <a:pt x="2200" y="204"/>
                    <a:pt x="2200" y="204"/>
                  </a:cubicBezTo>
                  <a:cubicBezTo>
                    <a:pt x="2218" y="197"/>
                    <a:pt x="2218" y="197"/>
                    <a:pt x="2218" y="197"/>
                  </a:cubicBezTo>
                  <a:cubicBezTo>
                    <a:pt x="2236" y="191"/>
                    <a:pt x="2236" y="191"/>
                    <a:pt x="2236" y="191"/>
                  </a:cubicBezTo>
                  <a:cubicBezTo>
                    <a:pt x="2309" y="164"/>
                    <a:pt x="2309" y="164"/>
                    <a:pt x="2309" y="164"/>
                  </a:cubicBezTo>
                  <a:cubicBezTo>
                    <a:pt x="2358" y="146"/>
                    <a:pt x="2407" y="128"/>
                    <a:pt x="2456" y="111"/>
                  </a:cubicBezTo>
                  <a:cubicBezTo>
                    <a:pt x="2480" y="103"/>
                    <a:pt x="2505" y="95"/>
                    <a:pt x="2529" y="87"/>
                  </a:cubicBezTo>
                  <a:cubicBezTo>
                    <a:pt x="2541" y="83"/>
                    <a:pt x="2554" y="79"/>
                    <a:pt x="2566" y="75"/>
                  </a:cubicBezTo>
                  <a:cubicBezTo>
                    <a:pt x="2585" y="69"/>
                    <a:pt x="2585" y="69"/>
                    <a:pt x="2585" y="69"/>
                  </a:cubicBezTo>
                  <a:cubicBezTo>
                    <a:pt x="2604" y="64"/>
                    <a:pt x="2604" y="64"/>
                    <a:pt x="2604" y="64"/>
                  </a:cubicBezTo>
                  <a:cubicBezTo>
                    <a:pt x="2653" y="49"/>
                    <a:pt x="2704" y="37"/>
                    <a:pt x="2754" y="27"/>
                  </a:cubicBezTo>
                  <a:cubicBezTo>
                    <a:pt x="2793" y="20"/>
                    <a:pt x="2793" y="20"/>
                    <a:pt x="2793" y="20"/>
                  </a:cubicBezTo>
                  <a:cubicBezTo>
                    <a:pt x="2805" y="17"/>
                    <a:pt x="2818" y="16"/>
                    <a:pt x="2831" y="14"/>
                  </a:cubicBezTo>
                  <a:cubicBezTo>
                    <a:pt x="2850" y="11"/>
                    <a:pt x="2850" y="11"/>
                    <a:pt x="2850" y="11"/>
                  </a:cubicBezTo>
                  <a:cubicBezTo>
                    <a:pt x="2870" y="9"/>
                    <a:pt x="2870" y="9"/>
                    <a:pt x="2870" y="9"/>
                  </a:cubicBezTo>
                  <a:cubicBezTo>
                    <a:pt x="2883" y="8"/>
                    <a:pt x="2895" y="6"/>
                    <a:pt x="2908" y="5"/>
                  </a:cubicBezTo>
                  <a:cubicBezTo>
                    <a:pt x="2934" y="3"/>
                    <a:pt x="2960" y="1"/>
                    <a:pt x="2986" y="1"/>
                  </a:cubicBezTo>
                  <a:cubicBezTo>
                    <a:pt x="3005" y="1"/>
                    <a:pt x="3005" y="1"/>
                    <a:pt x="3005" y="1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8" y="0"/>
                    <a:pt x="3022" y="1"/>
                    <a:pt x="3025" y="1"/>
                  </a:cubicBezTo>
                  <a:cubicBezTo>
                    <a:pt x="3064" y="2"/>
                    <a:pt x="3064" y="2"/>
                    <a:pt x="3064" y="2"/>
                  </a:cubicBezTo>
                  <a:cubicBezTo>
                    <a:pt x="3077" y="2"/>
                    <a:pt x="3090" y="3"/>
                    <a:pt x="3103" y="3"/>
                  </a:cubicBezTo>
                  <a:cubicBezTo>
                    <a:pt x="3141" y="5"/>
                    <a:pt x="3141" y="5"/>
                    <a:pt x="3141" y="5"/>
                  </a:cubicBezTo>
                  <a:cubicBezTo>
                    <a:pt x="3167" y="6"/>
                    <a:pt x="3193" y="8"/>
                    <a:pt x="3219" y="9"/>
                  </a:cubicBezTo>
                  <a:cubicBezTo>
                    <a:pt x="3271" y="12"/>
                    <a:pt x="3322" y="16"/>
                    <a:pt x="3374" y="21"/>
                  </a:cubicBezTo>
                  <a:cubicBezTo>
                    <a:pt x="3425" y="26"/>
                    <a:pt x="3477" y="32"/>
                    <a:pt x="3528" y="40"/>
                  </a:cubicBezTo>
                  <a:cubicBezTo>
                    <a:pt x="3579" y="48"/>
                    <a:pt x="3630" y="58"/>
                    <a:pt x="3680" y="72"/>
                  </a:cubicBezTo>
                  <a:cubicBezTo>
                    <a:pt x="3699" y="77"/>
                    <a:pt x="3699" y="77"/>
                    <a:pt x="3699" y="77"/>
                  </a:cubicBezTo>
                  <a:cubicBezTo>
                    <a:pt x="3705" y="79"/>
                    <a:pt x="3711" y="81"/>
                    <a:pt x="3717" y="83"/>
                  </a:cubicBezTo>
                  <a:cubicBezTo>
                    <a:pt x="3730" y="87"/>
                    <a:pt x="3742" y="90"/>
                    <a:pt x="3754" y="95"/>
                  </a:cubicBezTo>
                  <a:cubicBezTo>
                    <a:pt x="3766" y="100"/>
                    <a:pt x="3779" y="104"/>
                    <a:pt x="3791" y="109"/>
                  </a:cubicBezTo>
                  <a:cubicBezTo>
                    <a:pt x="3808" y="117"/>
                    <a:pt x="3808" y="117"/>
                    <a:pt x="3808" y="117"/>
                  </a:cubicBezTo>
                  <a:cubicBezTo>
                    <a:pt x="3826" y="126"/>
                    <a:pt x="3826" y="126"/>
                    <a:pt x="3826" y="126"/>
                  </a:cubicBezTo>
                  <a:cubicBezTo>
                    <a:pt x="3873" y="148"/>
                    <a:pt x="3916" y="176"/>
                    <a:pt x="3960" y="204"/>
                  </a:cubicBezTo>
                  <a:cubicBezTo>
                    <a:pt x="4003" y="232"/>
                    <a:pt x="4047" y="261"/>
                    <a:pt x="4092" y="286"/>
                  </a:cubicBezTo>
                  <a:cubicBezTo>
                    <a:pt x="4103" y="292"/>
                    <a:pt x="4115" y="298"/>
                    <a:pt x="4126" y="304"/>
                  </a:cubicBezTo>
                  <a:cubicBezTo>
                    <a:pt x="4132" y="307"/>
                    <a:pt x="4138" y="309"/>
                    <a:pt x="4144" y="312"/>
                  </a:cubicBezTo>
                  <a:cubicBezTo>
                    <a:pt x="4150" y="314"/>
                    <a:pt x="4156" y="317"/>
                    <a:pt x="4162" y="320"/>
                  </a:cubicBezTo>
                  <a:cubicBezTo>
                    <a:pt x="4186" y="330"/>
                    <a:pt x="4210" y="338"/>
                    <a:pt x="4235" y="345"/>
                  </a:cubicBezTo>
                  <a:cubicBezTo>
                    <a:pt x="4334" y="374"/>
                    <a:pt x="4436" y="393"/>
                    <a:pt x="4539" y="404"/>
                  </a:cubicBezTo>
                  <a:cubicBezTo>
                    <a:pt x="4642" y="414"/>
                    <a:pt x="4746" y="416"/>
                    <a:pt x="4849" y="4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2D7451EA-8ECF-47C6-A59F-4C7360D2FF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3513138"/>
              <a:ext cx="12112625" cy="960438"/>
            </a:xfrm>
            <a:custGeom>
              <a:avLst/>
              <a:gdLst>
                <a:gd name="T0" fmla="*/ 4540 w 4849"/>
                <a:gd name="T1" fmla="*/ 376 h 384"/>
                <a:gd name="T2" fmla="*/ 4197 w 4849"/>
                <a:gd name="T3" fmla="*/ 321 h 384"/>
                <a:gd name="T4" fmla="*/ 4160 w 4849"/>
                <a:gd name="T5" fmla="*/ 310 h 384"/>
                <a:gd name="T6" fmla="*/ 4106 w 4849"/>
                <a:gd name="T7" fmla="*/ 290 h 384"/>
                <a:gd name="T8" fmla="*/ 4071 w 4849"/>
                <a:gd name="T9" fmla="*/ 273 h 384"/>
                <a:gd name="T10" fmla="*/ 4019 w 4849"/>
                <a:gd name="T11" fmla="*/ 247 h 384"/>
                <a:gd name="T12" fmla="*/ 3816 w 4849"/>
                <a:gd name="T13" fmla="*/ 136 h 384"/>
                <a:gd name="T14" fmla="*/ 3670 w 4849"/>
                <a:gd name="T15" fmla="*/ 88 h 384"/>
                <a:gd name="T16" fmla="*/ 3365 w 4849"/>
                <a:gd name="T17" fmla="*/ 39 h 384"/>
                <a:gd name="T18" fmla="*/ 2903 w 4849"/>
                <a:gd name="T19" fmla="*/ 4 h 384"/>
                <a:gd name="T20" fmla="*/ 2807 w 4849"/>
                <a:gd name="T21" fmla="*/ 6 h 384"/>
                <a:gd name="T22" fmla="*/ 2749 w 4849"/>
                <a:gd name="T23" fmla="*/ 11 h 384"/>
                <a:gd name="T24" fmla="*/ 2691 w 4849"/>
                <a:gd name="T25" fmla="*/ 18 h 384"/>
                <a:gd name="T26" fmla="*/ 2634 w 4849"/>
                <a:gd name="T27" fmla="*/ 27 h 384"/>
                <a:gd name="T28" fmla="*/ 2446 w 4849"/>
                <a:gd name="T29" fmla="*/ 69 h 384"/>
                <a:gd name="T30" fmla="*/ 1850 w 4849"/>
                <a:gd name="T31" fmla="*/ 229 h 384"/>
                <a:gd name="T32" fmla="*/ 1504 w 4849"/>
                <a:gd name="T33" fmla="*/ 265 h 384"/>
                <a:gd name="T34" fmla="*/ 1388 w 4849"/>
                <a:gd name="T35" fmla="*/ 270 h 384"/>
                <a:gd name="T36" fmla="*/ 1156 w 4849"/>
                <a:gd name="T37" fmla="*/ 275 h 384"/>
                <a:gd name="T38" fmla="*/ 926 w 4849"/>
                <a:gd name="T39" fmla="*/ 303 h 384"/>
                <a:gd name="T40" fmla="*/ 618 w 4849"/>
                <a:gd name="T41" fmla="*/ 310 h 384"/>
                <a:gd name="T42" fmla="*/ 618 w 4849"/>
                <a:gd name="T43" fmla="*/ 308 h 384"/>
                <a:gd name="T44" fmla="*/ 926 w 4849"/>
                <a:gd name="T45" fmla="*/ 301 h 384"/>
                <a:gd name="T46" fmla="*/ 1156 w 4849"/>
                <a:gd name="T47" fmla="*/ 272 h 384"/>
                <a:gd name="T48" fmla="*/ 1388 w 4849"/>
                <a:gd name="T49" fmla="*/ 267 h 384"/>
                <a:gd name="T50" fmla="*/ 1504 w 4849"/>
                <a:gd name="T51" fmla="*/ 262 h 384"/>
                <a:gd name="T52" fmla="*/ 1849 w 4849"/>
                <a:gd name="T53" fmla="*/ 226 h 384"/>
                <a:gd name="T54" fmla="*/ 2445 w 4849"/>
                <a:gd name="T55" fmla="*/ 66 h 384"/>
                <a:gd name="T56" fmla="*/ 2634 w 4849"/>
                <a:gd name="T57" fmla="*/ 23 h 384"/>
                <a:gd name="T58" fmla="*/ 2691 w 4849"/>
                <a:gd name="T59" fmla="*/ 14 h 384"/>
                <a:gd name="T60" fmla="*/ 2748 w 4849"/>
                <a:gd name="T61" fmla="*/ 7 h 384"/>
                <a:gd name="T62" fmla="*/ 2806 w 4849"/>
                <a:gd name="T63" fmla="*/ 3 h 384"/>
                <a:gd name="T64" fmla="*/ 2903 w 4849"/>
                <a:gd name="T65" fmla="*/ 0 h 384"/>
                <a:gd name="T66" fmla="*/ 3365 w 4849"/>
                <a:gd name="T67" fmla="*/ 36 h 384"/>
                <a:gd name="T68" fmla="*/ 3670 w 4849"/>
                <a:gd name="T69" fmla="*/ 85 h 384"/>
                <a:gd name="T70" fmla="*/ 3817 w 4849"/>
                <a:gd name="T71" fmla="*/ 133 h 384"/>
                <a:gd name="T72" fmla="*/ 4020 w 4849"/>
                <a:gd name="T73" fmla="*/ 245 h 384"/>
                <a:gd name="T74" fmla="*/ 4072 w 4849"/>
                <a:gd name="T75" fmla="*/ 271 h 384"/>
                <a:gd name="T76" fmla="*/ 4107 w 4849"/>
                <a:gd name="T77" fmla="*/ 288 h 384"/>
                <a:gd name="T78" fmla="*/ 4161 w 4849"/>
                <a:gd name="T79" fmla="*/ 308 h 384"/>
                <a:gd name="T80" fmla="*/ 4198 w 4849"/>
                <a:gd name="T81" fmla="*/ 319 h 384"/>
                <a:gd name="T82" fmla="*/ 4540 w 4849"/>
                <a:gd name="T83" fmla="*/ 37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77"/>
                  </a:moveTo>
                  <a:cubicBezTo>
                    <a:pt x="4746" y="384"/>
                    <a:pt x="4643" y="383"/>
                    <a:pt x="4540" y="376"/>
                  </a:cubicBezTo>
                  <a:cubicBezTo>
                    <a:pt x="4438" y="368"/>
                    <a:pt x="4335" y="353"/>
                    <a:pt x="4235" y="330"/>
                  </a:cubicBezTo>
                  <a:cubicBezTo>
                    <a:pt x="4197" y="321"/>
                    <a:pt x="4197" y="321"/>
                    <a:pt x="4197" y="321"/>
                  </a:cubicBezTo>
                  <a:cubicBezTo>
                    <a:pt x="4179" y="316"/>
                    <a:pt x="4179" y="316"/>
                    <a:pt x="4179" y="316"/>
                  </a:cubicBezTo>
                  <a:cubicBezTo>
                    <a:pt x="4172" y="314"/>
                    <a:pt x="4166" y="312"/>
                    <a:pt x="4160" y="310"/>
                  </a:cubicBezTo>
                  <a:cubicBezTo>
                    <a:pt x="4148" y="306"/>
                    <a:pt x="4136" y="302"/>
                    <a:pt x="4124" y="297"/>
                  </a:cubicBezTo>
                  <a:cubicBezTo>
                    <a:pt x="4118" y="295"/>
                    <a:pt x="4112" y="292"/>
                    <a:pt x="4106" y="290"/>
                  </a:cubicBezTo>
                  <a:cubicBezTo>
                    <a:pt x="4088" y="282"/>
                    <a:pt x="4088" y="282"/>
                    <a:pt x="4088" y="282"/>
                  </a:cubicBezTo>
                  <a:cubicBezTo>
                    <a:pt x="4082" y="279"/>
                    <a:pt x="4076" y="276"/>
                    <a:pt x="4071" y="273"/>
                  </a:cubicBezTo>
                  <a:cubicBezTo>
                    <a:pt x="4053" y="265"/>
                    <a:pt x="4053" y="265"/>
                    <a:pt x="4053" y="265"/>
                  </a:cubicBezTo>
                  <a:cubicBezTo>
                    <a:pt x="4042" y="259"/>
                    <a:pt x="4030" y="253"/>
                    <a:pt x="4019" y="247"/>
                  </a:cubicBezTo>
                  <a:cubicBezTo>
                    <a:pt x="3997" y="234"/>
                    <a:pt x="3974" y="221"/>
                    <a:pt x="3952" y="208"/>
                  </a:cubicBezTo>
                  <a:cubicBezTo>
                    <a:pt x="3908" y="182"/>
                    <a:pt x="3863" y="157"/>
                    <a:pt x="3816" y="136"/>
                  </a:cubicBezTo>
                  <a:cubicBezTo>
                    <a:pt x="3792" y="126"/>
                    <a:pt x="3768" y="116"/>
                    <a:pt x="3744" y="109"/>
                  </a:cubicBezTo>
                  <a:cubicBezTo>
                    <a:pt x="3719" y="101"/>
                    <a:pt x="3694" y="94"/>
                    <a:pt x="3670" y="88"/>
                  </a:cubicBezTo>
                  <a:cubicBezTo>
                    <a:pt x="3620" y="75"/>
                    <a:pt x="3569" y="66"/>
                    <a:pt x="3518" y="58"/>
                  </a:cubicBezTo>
                  <a:cubicBezTo>
                    <a:pt x="3467" y="51"/>
                    <a:pt x="3416" y="44"/>
                    <a:pt x="3365" y="39"/>
                  </a:cubicBezTo>
                  <a:cubicBezTo>
                    <a:pt x="3262" y="28"/>
                    <a:pt x="3160" y="21"/>
                    <a:pt x="3057" y="13"/>
                  </a:cubicBezTo>
                  <a:cubicBezTo>
                    <a:pt x="3006" y="8"/>
                    <a:pt x="2954" y="4"/>
                    <a:pt x="2903" y="4"/>
                  </a:cubicBezTo>
                  <a:cubicBezTo>
                    <a:pt x="2877" y="4"/>
                    <a:pt x="2851" y="4"/>
                    <a:pt x="2826" y="5"/>
                  </a:cubicBezTo>
                  <a:cubicBezTo>
                    <a:pt x="2807" y="6"/>
                    <a:pt x="2807" y="6"/>
                    <a:pt x="2807" y="6"/>
                  </a:cubicBezTo>
                  <a:cubicBezTo>
                    <a:pt x="2800" y="6"/>
                    <a:pt x="2794" y="7"/>
                    <a:pt x="2787" y="7"/>
                  </a:cubicBezTo>
                  <a:cubicBezTo>
                    <a:pt x="2749" y="11"/>
                    <a:pt x="2749" y="11"/>
                    <a:pt x="2749" y="11"/>
                  </a:cubicBezTo>
                  <a:cubicBezTo>
                    <a:pt x="2736" y="12"/>
                    <a:pt x="2723" y="14"/>
                    <a:pt x="2711" y="15"/>
                  </a:cubicBezTo>
                  <a:cubicBezTo>
                    <a:pt x="2691" y="18"/>
                    <a:pt x="2691" y="18"/>
                    <a:pt x="2691" y="18"/>
                  </a:cubicBezTo>
                  <a:cubicBezTo>
                    <a:pt x="2685" y="19"/>
                    <a:pt x="2679" y="20"/>
                    <a:pt x="2672" y="21"/>
                  </a:cubicBezTo>
                  <a:cubicBezTo>
                    <a:pt x="2660" y="23"/>
                    <a:pt x="2647" y="25"/>
                    <a:pt x="2634" y="27"/>
                  </a:cubicBezTo>
                  <a:cubicBezTo>
                    <a:pt x="2596" y="34"/>
                    <a:pt x="2596" y="34"/>
                    <a:pt x="2596" y="34"/>
                  </a:cubicBezTo>
                  <a:cubicBezTo>
                    <a:pt x="2546" y="44"/>
                    <a:pt x="2496" y="56"/>
                    <a:pt x="2446" y="69"/>
                  </a:cubicBezTo>
                  <a:cubicBezTo>
                    <a:pt x="2347" y="96"/>
                    <a:pt x="2249" y="129"/>
                    <a:pt x="2151" y="160"/>
                  </a:cubicBezTo>
                  <a:cubicBezTo>
                    <a:pt x="2052" y="191"/>
                    <a:pt x="1951" y="213"/>
                    <a:pt x="1850" y="229"/>
                  </a:cubicBezTo>
                  <a:cubicBezTo>
                    <a:pt x="1748" y="245"/>
                    <a:pt x="1645" y="256"/>
                    <a:pt x="1542" y="262"/>
                  </a:cubicBezTo>
                  <a:cubicBezTo>
                    <a:pt x="1504" y="265"/>
                    <a:pt x="1504" y="265"/>
                    <a:pt x="1504" y="265"/>
                  </a:cubicBezTo>
                  <a:cubicBezTo>
                    <a:pt x="1465" y="266"/>
                    <a:pt x="1465" y="266"/>
                    <a:pt x="1465" y="266"/>
                  </a:cubicBezTo>
                  <a:cubicBezTo>
                    <a:pt x="1439" y="268"/>
                    <a:pt x="1414" y="269"/>
                    <a:pt x="1388" y="270"/>
                  </a:cubicBezTo>
                  <a:cubicBezTo>
                    <a:pt x="1336" y="271"/>
                    <a:pt x="1285" y="272"/>
                    <a:pt x="1233" y="273"/>
                  </a:cubicBezTo>
                  <a:cubicBezTo>
                    <a:pt x="1208" y="273"/>
                    <a:pt x="1182" y="273"/>
                    <a:pt x="1156" y="275"/>
                  </a:cubicBezTo>
                  <a:cubicBezTo>
                    <a:pt x="1131" y="277"/>
                    <a:pt x="1105" y="279"/>
                    <a:pt x="1080" y="282"/>
                  </a:cubicBezTo>
                  <a:cubicBezTo>
                    <a:pt x="1028" y="289"/>
                    <a:pt x="978" y="297"/>
                    <a:pt x="926" y="303"/>
                  </a:cubicBezTo>
                  <a:cubicBezTo>
                    <a:pt x="875" y="309"/>
                    <a:pt x="824" y="312"/>
                    <a:pt x="772" y="311"/>
                  </a:cubicBezTo>
                  <a:cubicBezTo>
                    <a:pt x="721" y="310"/>
                    <a:pt x="669" y="310"/>
                    <a:pt x="618" y="310"/>
                  </a:cubicBezTo>
                  <a:cubicBezTo>
                    <a:pt x="412" y="309"/>
                    <a:pt x="206" y="314"/>
                    <a:pt x="0" y="327"/>
                  </a:cubicBezTo>
                  <a:cubicBezTo>
                    <a:pt x="206" y="314"/>
                    <a:pt x="412" y="308"/>
                    <a:pt x="618" y="308"/>
                  </a:cubicBezTo>
                  <a:cubicBezTo>
                    <a:pt x="669" y="308"/>
                    <a:pt x="721" y="308"/>
                    <a:pt x="772" y="309"/>
                  </a:cubicBezTo>
                  <a:cubicBezTo>
                    <a:pt x="824" y="310"/>
                    <a:pt x="875" y="307"/>
                    <a:pt x="926" y="301"/>
                  </a:cubicBezTo>
                  <a:cubicBezTo>
                    <a:pt x="977" y="295"/>
                    <a:pt x="1028" y="286"/>
                    <a:pt x="1079" y="280"/>
                  </a:cubicBezTo>
                  <a:cubicBezTo>
                    <a:pt x="1105" y="277"/>
                    <a:pt x="1130" y="274"/>
                    <a:pt x="1156" y="272"/>
                  </a:cubicBezTo>
                  <a:cubicBezTo>
                    <a:pt x="1182" y="270"/>
                    <a:pt x="1208" y="270"/>
                    <a:pt x="1233" y="270"/>
                  </a:cubicBezTo>
                  <a:cubicBezTo>
                    <a:pt x="1285" y="269"/>
                    <a:pt x="1336" y="268"/>
                    <a:pt x="1388" y="267"/>
                  </a:cubicBezTo>
                  <a:cubicBezTo>
                    <a:pt x="1414" y="266"/>
                    <a:pt x="1439" y="265"/>
                    <a:pt x="1465" y="264"/>
                  </a:cubicBezTo>
                  <a:cubicBezTo>
                    <a:pt x="1504" y="262"/>
                    <a:pt x="1504" y="262"/>
                    <a:pt x="1504" y="262"/>
                  </a:cubicBezTo>
                  <a:cubicBezTo>
                    <a:pt x="1542" y="259"/>
                    <a:pt x="1542" y="259"/>
                    <a:pt x="1542" y="259"/>
                  </a:cubicBezTo>
                  <a:cubicBezTo>
                    <a:pt x="1645" y="253"/>
                    <a:pt x="1747" y="242"/>
                    <a:pt x="1849" y="226"/>
                  </a:cubicBezTo>
                  <a:cubicBezTo>
                    <a:pt x="1951" y="210"/>
                    <a:pt x="2052" y="187"/>
                    <a:pt x="2150" y="156"/>
                  </a:cubicBezTo>
                  <a:cubicBezTo>
                    <a:pt x="2248" y="125"/>
                    <a:pt x="2345" y="92"/>
                    <a:pt x="2445" y="66"/>
                  </a:cubicBezTo>
                  <a:cubicBezTo>
                    <a:pt x="2495" y="52"/>
                    <a:pt x="2545" y="40"/>
                    <a:pt x="2596" y="30"/>
                  </a:cubicBezTo>
                  <a:cubicBezTo>
                    <a:pt x="2634" y="23"/>
                    <a:pt x="2634" y="23"/>
                    <a:pt x="2634" y="23"/>
                  </a:cubicBezTo>
                  <a:cubicBezTo>
                    <a:pt x="2646" y="21"/>
                    <a:pt x="2659" y="19"/>
                    <a:pt x="2672" y="17"/>
                  </a:cubicBezTo>
                  <a:cubicBezTo>
                    <a:pt x="2678" y="16"/>
                    <a:pt x="2684" y="15"/>
                    <a:pt x="2691" y="14"/>
                  </a:cubicBezTo>
                  <a:cubicBezTo>
                    <a:pt x="2710" y="12"/>
                    <a:pt x="2710" y="12"/>
                    <a:pt x="2710" y="12"/>
                  </a:cubicBezTo>
                  <a:cubicBezTo>
                    <a:pt x="2723" y="10"/>
                    <a:pt x="2736" y="8"/>
                    <a:pt x="2748" y="7"/>
                  </a:cubicBezTo>
                  <a:cubicBezTo>
                    <a:pt x="2787" y="4"/>
                    <a:pt x="2787" y="4"/>
                    <a:pt x="2787" y="4"/>
                  </a:cubicBezTo>
                  <a:cubicBezTo>
                    <a:pt x="2793" y="3"/>
                    <a:pt x="2800" y="3"/>
                    <a:pt x="2806" y="3"/>
                  </a:cubicBezTo>
                  <a:cubicBezTo>
                    <a:pt x="2826" y="2"/>
                    <a:pt x="2826" y="2"/>
                    <a:pt x="2826" y="2"/>
                  </a:cubicBezTo>
                  <a:cubicBezTo>
                    <a:pt x="2851" y="0"/>
                    <a:pt x="2877" y="0"/>
                    <a:pt x="2903" y="0"/>
                  </a:cubicBezTo>
                  <a:cubicBezTo>
                    <a:pt x="2954" y="1"/>
                    <a:pt x="3006" y="4"/>
                    <a:pt x="3057" y="9"/>
                  </a:cubicBezTo>
                  <a:cubicBezTo>
                    <a:pt x="3160" y="18"/>
                    <a:pt x="3263" y="25"/>
                    <a:pt x="3365" y="36"/>
                  </a:cubicBezTo>
                  <a:cubicBezTo>
                    <a:pt x="3416" y="41"/>
                    <a:pt x="3468" y="48"/>
                    <a:pt x="3518" y="56"/>
                  </a:cubicBezTo>
                  <a:cubicBezTo>
                    <a:pt x="3569" y="64"/>
                    <a:pt x="3620" y="73"/>
                    <a:pt x="3670" y="85"/>
                  </a:cubicBezTo>
                  <a:cubicBezTo>
                    <a:pt x="3695" y="92"/>
                    <a:pt x="3720" y="98"/>
                    <a:pt x="3745" y="106"/>
                  </a:cubicBezTo>
                  <a:cubicBezTo>
                    <a:pt x="3769" y="114"/>
                    <a:pt x="3793" y="123"/>
                    <a:pt x="3817" y="133"/>
                  </a:cubicBezTo>
                  <a:cubicBezTo>
                    <a:pt x="3864" y="155"/>
                    <a:pt x="3909" y="180"/>
                    <a:pt x="3953" y="206"/>
                  </a:cubicBezTo>
                  <a:cubicBezTo>
                    <a:pt x="3976" y="219"/>
                    <a:pt x="3998" y="232"/>
                    <a:pt x="4020" y="245"/>
                  </a:cubicBezTo>
                  <a:cubicBezTo>
                    <a:pt x="4032" y="251"/>
                    <a:pt x="4043" y="257"/>
                    <a:pt x="4054" y="263"/>
                  </a:cubicBezTo>
                  <a:cubicBezTo>
                    <a:pt x="4072" y="271"/>
                    <a:pt x="4072" y="271"/>
                    <a:pt x="4072" y="271"/>
                  </a:cubicBezTo>
                  <a:cubicBezTo>
                    <a:pt x="4077" y="274"/>
                    <a:pt x="4083" y="277"/>
                    <a:pt x="4089" y="280"/>
                  </a:cubicBezTo>
                  <a:cubicBezTo>
                    <a:pt x="4107" y="288"/>
                    <a:pt x="4107" y="288"/>
                    <a:pt x="4107" y="288"/>
                  </a:cubicBezTo>
                  <a:cubicBezTo>
                    <a:pt x="4112" y="290"/>
                    <a:pt x="4119" y="293"/>
                    <a:pt x="4124" y="295"/>
                  </a:cubicBezTo>
                  <a:cubicBezTo>
                    <a:pt x="4136" y="300"/>
                    <a:pt x="4149" y="304"/>
                    <a:pt x="4161" y="308"/>
                  </a:cubicBezTo>
                  <a:cubicBezTo>
                    <a:pt x="4167" y="310"/>
                    <a:pt x="4173" y="312"/>
                    <a:pt x="4179" y="314"/>
                  </a:cubicBezTo>
                  <a:cubicBezTo>
                    <a:pt x="4198" y="319"/>
                    <a:pt x="4198" y="319"/>
                    <a:pt x="4198" y="319"/>
                  </a:cubicBezTo>
                  <a:cubicBezTo>
                    <a:pt x="4235" y="328"/>
                    <a:pt x="4235" y="328"/>
                    <a:pt x="4235" y="328"/>
                  </a:cubicBezTo>
                  <a:cubicBezTo>
                    <a:pt x="4335" y="351"/>
                    <a:pt x="4438" y="366"/>
                    <a:pt x="4540" y="375"/>
                  </a:cubicBezTo>
                  <a:cubicBezTo>
                    <a:pt x="4643" y="383"/>
                    <a:pt x="4746" y="384"/>
                    <a:pt x="4849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246F9B04-7A44-449F-BE63-C7349B37F6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6288" y="3665538"/>
              <a:ext cx="12112625" cy="892175"/>
            </a:xfrm>
            <a:custGeom>
              <a:avLst/>
              <a:gdLst>
                <a:gd name="T0" fmla="*/ 4541 w 4849"/>
                <a:gd name="T1" fmla="*/ 350 h 357"/>
                <a:gd name="T2" fmla="*/ 4197 w 4849"/>
                <a:gd name="T3" fmla="*/ 308 h 357"/>
                <a:gd name="T4" fmla="*/ 4086 w 4849"/>
                <a:gd name="T5" fmla="*/ 277 h 357"/>
                <a:gd name="T6" fmla="*/ 3807 w 4849"/>
                <a:gd name="T7" fmla="*/ 147 h 357"/>
                <a:gd name="T8" fmla="*/ 3508 w 4849"/>
                <a:gd name="T9" fmla="*/ 78 h 357"/>
                <a:gd name="T10" fmla="*/ 3049 w 4849"/>
                <a:gd name="T11" fmla="*/ 28 h 357"/>
                <a:gd name="T12" fmla="*/ 2973 w 4849"/>
                <a:gd name="T13" fmla="*/ 19 h 357"/>
                <a:gd name="T14" fmla="*/ 2915 w 4849"/>
                <a:gd name="T15" fmla="*/ 12 h 357"/>
                <a:gd name="T16" fmla="*/ 2896 w 4849"/>
                <a:gd name="T17" fmla="*/ 10 h 357"/>
                <a:gd name="T18" fmla="*/ 2839 w 4849"/>
                <a:gd name="T19" fmla="*/ 6 h 357"/>
                <a:gd name="T20" fmla="*/ 2743 w 4849"/>
                <a:gd name="T21" fmla="*/ 3 h 357"/>
                <a:gd name="T22" fmla="*/ 2437 w 4849"/>
                <a:gd name="T23" fmla="*/ 34 h 357"/>
                <a:gd name="T24" fmla="*/ 2064 w 4849"/>
                <a:gd name="T25" fmla="*/ 127 h 357"/>
                <a:gd name="T26" fmla="*/ 2008 w 4849"/>
                <a:gd name="T27" fmla="*/ 141 h 357"/>
                <a:gd name="T28" fmla="*/ 1914 w 4849"/>
                <a:gd name="T29" fmla="*/ 160 h 357"/>
                <a:gd name="T30" fmla="*/ 1838 w 4849"/>
                <a:gd name="T31" fmla="*/ 173 h 357"/>
                <a:gd name="T32" fmla="*/ 1762 w 4849"/>
                <a:gd name="T33" fmla="*/ 184 h 357"/>
                <a:gd name="T34" fmla="*/ 1647 w 4849"/>
                <a:gd name="T35" fmla="*/ 198 h 357"/>
                <a:gd name="T36" fmla="*/ 1532 w 4849"/>
                <a:gd name="T37" fmla="*/ 208 h 357"/>
                <a:gd name="T38" fmla="*/ 1186 w 4849"/>
                <a:gd name="T39" fmla="*/ 230 h 357"/>
                <a:gd name="T40" fmla="*/ 1072 w 4849"/>
                <a:gd name="T41" fmla="*/ 245 h 357"/>
                <a:gd name="T42" fmla="*/ 846 w 4849"/>
                <a:gd name="T43" fmla="*/ 290 h 357"/>
                <a:gd name="T44" fmla="*/ 615 w 4849"/>
                <a:gd name="T45" fmla="*/ 300 h 357"/>
                <a:gd name="T46" fmla="*/ 615 w 4849"/>
                <a:gd name="T47" fmla="*/ 298 h 357"/>
                <a:gd name="T48" fmla="*/ 845 w 4849"/>
                <a:gd name="T49" fmla="*/ 288 h 357"/>
                <a:gd name="T50" fmla="*/ 1072 w 4849"/>
                <a:gd name="T51" fmla="*/ 243 h 357"/>
                <a:gd name="T52" fmla="*/ 1186 w 4849"/>
                <a:gd name="T53" fmla="*/ 227 h 357"/>
                <a:gd name="T54" fmla="*/ 1532 w 4849"/>
                <a:gd name="T55" fmla="*/ 205 h 357"/>
                <a:gd name="T56" fmla="*/ 1647 w 4849"/>
                <a:gd name="T57" fmla="*/ 195 h 357"/>
                <a:gd name="T58" fmla="*/ 1761 w 4849"/>
                <a:gd name="T59" fmla="*/ 181 h 357"/>
                <a:gd name="T60" fmla="*/ 1837 w 4849"/>
                <a:gd name="T61" fmla="*/ 170 h 357"/>
                <a:gd name="T62" fmla="*/ 1913 w 4849"/>
                <a:gd name="T63" fmla="*/ 157 h 357"/>
                <a:gd name="T64" fmla="*/ 2007 w 4849"/>
                <a:gd name="T65" fmla="*/ 137 h 357"/>
                <a:gd name="T66" fmla="*/ 2063 w 4849"/>
                <a:gd name="T67" fmla="*/ 124 h 357"/>
                <a:gd name="T68" fmla="*/ 2436 w 4849"/>
                <a:gd name="T69" fmla="*/ 30 h 357"/>
                <a:gd name="T70" fmla="*/ 2743 w 4849"/>
                <a:gd name="T71" fmla="*/ 0 h 357"/>
                <a:gd name="T72" fmla="*/ 2839 w 4849"/>
                <a:gd name="T73" fmla="*/ 2 h 357"/>
                <a:gd name="T74" fmla="*/ 2897 w 4849"/>
                <a:gd name="T75" fmla="*/ 6 h 357"/>
                <a:gd name="T76" fmla="*/ 2916 w 4849"/>
                <a:gd name="T77" fmla="*/ 8 h 357"/>
                <a:gd name="T78" fmla="*/ 2973 w 4849"/>
                <a:gd name="T79" fmla="*/ 15 h 357"/>
                <a:gd name="T80" fmla="*/ 3050 w 4849"/>
                <a:gd name="T81" fmla="*/ 25 h 357"/>
                <a:gd name="T82" fmla="*/ 3509 w 4849"/>
                <a:gd name="T83" fmla="*/ 75 h 357"/>
                <a:gd name="T84" fmla="*/ 3808 w 4849"/>
                <a:gd name="T85" fmla="*/ 145 h 357"/>
                <a:gd name="T86" fmla="*/ 4087 w 4849"/>
                <a:gd name="T87" fmla="*/ 275 h 357"/>
                <a:gd name="T88" fmla="*/ 4198 w 4849"/>
                <a:gd name="T89" fmla="*/ 306 h 357"/>
                <a:gd name="T90" fmla="*/ 4541 w 4849"/>
                <a:gd name="T91" fmla="*/ 34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7">
                  <a:moveTo>
                    <a:pt x="4849" y="353"/>
                  </a:moveTo>
                  <a:cubicBezTo>
                    <a:pt x="4746" y="357"/>
                    <a:pt x="4643" y="356"/>
                    <a:pt x="4541" y="350"/>
                  </a:cubicBezTo>
                  <a:cubicBezTo>
                    <a:pt x="4438" y="344"/>
                    <a:pt x="4336" y="332"/>
                    <a:pt x="4235" y="315"/>
                  </a:cubicBezTo>
                  <a:cubicBezTo>
                    <a:pt x="4222" y="312"/>
                    <a:pt x="4210" y="310"/>
                    <a:pt x="4197" y="308"/>
                  </a:cubicBezTo>
                  <a:cubicBezTo>
                    <a:pt x="4185" y="305"/>
                    <a:pt x="4172" y="303"/>
                    <a:pt x="4160" y="300"/>
                  </a:cubicBezTo>
                  <a:cubicBezTo>
                    <a:pt x="4134" y="294"/>
                    <a:pt x="4110" y="286"/>
                    <a:pt x="4086" y="277"/>
                  </a:cubicBezTo>
                  <a:cubicBezTo>
                    <a:pt x="4038" y="259"/>
                    <a:pt x="3992" y="237"/>
                    <a:pt x="3946" y="213"/>
                  </a:cubicBezTo>
                  <a:cubicBezTo>
                    <a:pt x="3900" y="190"/>
                    <a:pt x="3855" y="166"/>
                    <a:pt x="3807" y="147"/>
                  </a:cubicBezTo>
                  <a:cubicBezTo>
                    <a:pt x="3760" y="127"/>
                    <a:pt x="3710" y="115"/>
                    <a:pt x="3660" y="105"/>
                  </a:cubicBezTo>
                  <a:cubicBezTo>
                    <a:pt x="3609" y="94"/>
                    <a:pt x="3559" y="85"/>
                    <a:pt x="3508" y="78"/>
                  </a:cubicBezTo>
                  <a:cubicBezTo>
                    <a:pt x="3457" y="71"/>
                    <a:pt x="3406" y="65"/>
                    <a:pt x="3355" y="59"/>
                  </a:cubicBezTo>
                  <a:cubicBezTo>
                    <a:pt x="3253" y="48"/>
                    <a:pt x="3151" y="39"/>
                    <a:pt x="3049" y="28"/>
                  </a:cubicBezTo>
                  <a:cubicBezTo>
                    <a:pt x="3011" y="23"/>
                    <a:pt x="3011" y="23"/>
                    <a:pt x="3011" y="23"/>
                  </a:cubicBezTo>
                  <a:cubicBezTo>
                    <a:pt x="2973" y="19"/>
                    <a:pt x="2973" y="19"/>
                    <a:pt x="2973" y="19"/>
                  </a:cubicBezTo>
                  <a:cubicBezTo>
                    <a:pt x="2960" y="17"/>
                    <a:pt x="2947" y="16"/>
                    <a:pt x="2935" y="14"/>
                  </a:cubicBezTo>
                  <a:cubicBezTo>
                    <a:pt x="2915" y="12"/>
                    <a:pt x="2915" y="12"/>
                    <a:pt x="2915" y="12"/>
                  </a:cubicBezTo>
                  <a:cubicBezTo>
                    <a:pt x="2906" y="11"/>
                    <a:pt x="2906" y="11"/>
                    <a:pt x="2906" y="11"/>
                  </a:cubicBezTo>
                  <a:cubicBezTo>
                    <a:pt x="2896" y="10"/>
                    <a:pt x="2896" y="10"/>
                    <a:pt x="2896" y="10"/>
                  </a:cubicBezTo>
                  <a:cubicBezTo>
                    <a:pt x="2858" y="7"/>
                    <a:pt x="2858" y="7"/>
                    <a:pt x="2858" y="7"/>
                  </a:cubicBezTo>
                  <a:cubicBezTo>
                    <a:pt x="2852" y="6"/>
                    <a:pt x="2845" y="6"/>
                    <a:pt x="2839" y="6"/>
                  </a:cubicBezTo>
                  <a:cubicBezTo>
                    <a:pt x="2820" y="5"/>
                    <a:pt x="2820" y="5"/>
                    <a:pt x="2820" y="5"/>
                  </a:cubicBezTo>
                  <a:cubicBezTo>
                    <a:pt x="2794" y="3"/>
                    <a:pt x="2768" y="4"/>
                    <a:pt x="2743" y="3"/>
                  </a:cubicBezTo>
                  <a:cubicBezTo>
                    <a:pt x="2692" y="4"/>
                    <a:pt x="2640" y="7"/>
                    <a:pt x="2589" y="12"/>
                  </a:cubicBezTo>
                  <a:cubicBezTo>
                    <a:pt x="2538" y="17"/>
                    <a:pt x="2488" y="25"/>
                    <a:pt x="2437" y="34"/>
                  </a:cubicBezTo>
                  <a:cubicBezTo>
                    <a:pt x="2336" y="53"/>
                    <a:pt x="2237" y="78"/>
                    <a:pt x="2138" y="106"/>
                  </a:cubicBezTo>
                  <a:cubicBezTo>
                    <a:pt x="2114" y="114"/>
                    <a:pt x="2089" y="120"/>
                    <a:pt x="2064" y="127"/>
                  </a:cubicBezTo>
                  <a:cubicBezTo>
                    <a:pt x="2052" y="131"/>
                    <a:pt x="2039" y="133"/>
                    <a:pt x="2027" y="136"/>
                  </a:cubicBezTo>
                  <a:cubicBezTo>
                    <a:pt x="2008" y="141"/>
                    <a:pt x="2008" y="141"/>
                    <a:pt x="2008" y="141"/>
                  </a:cubicBezTo>
                  <a:cubicBezTo>
                    <a:pt x="2002" y="142"/>
                    <a:pt x="1996" y="144"/>
                    <a:pt x="1989" y="145"/>
                  </a:cubicBezTo>
                  <a:cubicBezTo>
                    <a:pt x="1964" y="150"/>
                    <a:pt x="1939" y="156"/>
                    <a:pt x="1914" y="160"/>
                  </a:cubicBezTo>
                  <a:cubicBezTo>
                    <a:pt x="1901" y="163"/>
                    <a:pt x="1889" y="165"/>
                    <a:pt x="1876" y="167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25" y="176"/>
                    <a:pt x="1813" y="177"/>
                    <a:pt x="1800" y="179"/>
                  </a:cubicBezTo>
                  <a:cubicBezTo>
                    <a:pt x="1787" y="181"/>
                    <a:pt x="1774" y="183"/>
                    <a:pt x="1762" y="184"/>
                  </a:cubicBezTo>
                  <a:cubicBezTo>
                    <a:pt x="1736" y="188"/>
                    <a:pt x="1711" y="191"/>
                    <a:pt x="1685" y="194"/>
                  </a:cubicBezTo>
                  <a:cubicBezTo>
                    <a:pt x="1647" y="198"/>
                    <a:pt x="1647" y="198"/>
                    <a:pt x="1647" y="198"/>
                  </a:cubicBezTo>
                  <a:cubicBezTo>
                    <a:pt x="1609" y="202"/>
                    <a:pt x="1609" y="202"/>
                    <a:pt x="1609" y="202"/>
                  </a:cubicBezTo>
                  <a:cubicBezTo>
                    <a:pt x="1583" y="204"/>
                    <a:pt x="1558" y="206"/>
                    <a:pt x="1532" y="208"/>
                  </a:cubicBezTo>
                  <a:cubicBezTo>
                    <a:pt x="1430" y="216"/>
                    <a:pt x="1327" y="222"/>
                    <a:pt x="1225" y="228"/>
                  </a:cubicBezTo>
                  <a:cubicBezTo>
                    <a:pt x="1186" y="230"/>
                    <a:pt x="1186" y="230"/>
                    <a:pt x="1186" y="230"/>
                  </a:cubicBezTo>
                  <a:cubicBezTo>
                    <a:pt x="1174" y="231"/>
                    <a:pt x="1161" y="232"/>
                    <a:pt x="1148" y="233"/>
                  </a:cubicBezTo>
                  <a:cubicBezTo>
                    <a:pt x="1123" y="236"/>
                    <a:pt x="1097" y="240"/>
                    <a:pt x="1072" y="245"/>
                  </a:cubicBezTo>
                  <a:cubicBezTo>
                    <a:pt x="1022" y="255"/>
                    <a:pt x="972" y="267"/>
                    <a:pt x="921" y="277"/>
                  </a:cubicBezTo>
                  <a:cubicBezTo>
                    <a:pt x="896" y="282"/>
                    <a:pt x="871" y="286"/>
                    <a:pt x="846" y="290"/>
                  </a:cubicBezTo>
                  <a:cubicBezTo>
                    <a:pt x="820" y="293"/>
                    <a:pt x="794" y="295"/>
                    <a:pt x="769" y="296"/>
                  </a:cubicBezTo>
                  <a:cubicBezTo>
                    <a:pt x="615" y="300"/>
                    <a:pt x="615" y="300"/>
                    <a:pt x="615" y="300"/>
                  </a:cubicBezTo>
                  <a:cubicBezTo>
                    <a:pt x="410" y="305"/>
                    <a:pt x="205" y="310"/>
                    <a:pt x="0" y="319"/>
                  </a:cubicBezTo>
                  <a:cubicBezTo>
                    <a:pt x="205" y="310"/>
                    <a:pt x="410" y="304"/>
                    <a:pt x="615" y="298"/>
                  </a:cubicBezTo>
                  <a:cubicBezTo>
                    <a:pt x="769" y="294"/>
                    <a:pt x="769" y="294"/>
                    <a:pt x="769" y="294"/>
                  </a:cubicBezTo>
                  <a:cubicBezTo>
                    <a:pt x="794" y="293"/>
                    <a:pt x="820" y="291"/>
                    <a:pt x="845" y="288"/>
                  </a:cubicBezTo>
                  <a:cubicBezTo>
                    <a:pt x="871" y="284"/>
                    <a:pt x="896" y="280"/>
                    <a:pt x="921" y="275"/>
                  </a:cubicBezTo>
                  <a:cubicBezTo>
                    <a:pt x="971" y="265"/>
                    <a:pt x="1021" y="252"/>
                    <a:pt x="1072" y="243"/>
                  </a:cubicBezTo>
                  <a:cubicBezTo>
                    <a:pt x="1097" y="238"/>
                    <a:pt x="1122" y="234"/>
                    <a:pt x="1148" y="231"/>
                  </a:cubicBezTo>
                  <a:cubicBezTo>
                    <a:pt x="1160" y="229"/>
                    <a:pt x="1173" y="228"/>
                    <a:pt x="1186" y="227"/>
                  </a:cubicBezTo>
                  <a:cubicBezTo>
                    <a:pt x="1225" y="225"/>
                    <a:pt x="1225" y="225"/>
                    <a:pt x="1225" y="225"/>
                  </a:cubicBezTo>
                  <a:cubicBezTo>
                    <a:pt x="1327" y="219"/>
                    <a:pt x="1429" y="214"/>
                    <a:pt x="1532" y="205"/>
                  </a:cubicBezTo>
                  <a:cubicBezTo>
                    <a:pt x="1557" y="203"/>
                    <a:pt x="1583" y="201"/>
                    <a:pt x="1608" y="198"/>
                  </a:cubicBezTo>
                  <a:cubicBezTo>
                    <a:pt x="1647" y="195"/>
                    <a:pt x="1647" y="195"/>
                    <a:pt x="1647" y="195"/>
                  </a:cubicBezTo>
                  <a:cubicBezTo>
                    <a:pt x="1685" y="191"/>
                    <a:pt x="1685" y="191"/>
                    <a:pt x="1685" y="191"/>
                  </a:cubicBezTo>
                  <a:cubicBezTo>
                    <a:pt x="1710" y="188"/>
                    <a:pt x="1736" y="184"/>
                    <a:pt x="1761" y="181"/>
                  </a:cubicBezTo>
                  <a:cubicBezTo>
                    <a:pt x="1774" y="180"/>
                    <a:pt x="1787" y="178"/>
                    <a:pt x="1799" y="176"/>
                  </a:cubicBezTo>
                  <a:cubicBezTo>
                    <a:pt x="1812" y="174"/>
                    <a:pt x="1825" y="172"/>
                    <a:pt x="1837" y="170"/>
                  </a:cubicBezTo>
                  <a:cubicBezTo>
                    <a:pt x="1875" y="164"/>
                    <a:pt x="1875" y="164"/>
                    <a:pt x="1875" y="164"/>
                  </a:cubicBezTo>
                  <a:cubicBezTo>
                    <a:pt x="1888" y="162"/>
                    <a:pt x="1901" y="159"/>
                    <a:pt x="1913" y="157"/>
                  </a:cubicBezTo>
                  <a:cubicBezTo>
                    <a:pt x="1938" y="152"/>
                    <a:pt x="1963" y="147"/>
                    <a:pt x="1988" y="142"/>
                  </a:cubicBezTo>
                  <a:cubicBezTo>
                    <a:pt x="1995" y="140"/>
                    <a:pt x="2001" y="139"/>
                    <a:pt x="2007" y="137"/>
                  </a:cubicBezTo>
                  <a:cubicBezTo>
                    <a:pt x="2026" y="133"/>
                    <a:pt x="2026" y="133"/>
                    <a:pt x="2026" y="133"/>
                  </a:cubicBezTo>
                  <a:cubicBezTo>
                    <a:pt x="2038" y="130"/>
                    <a:pt x="2051" y="127"/>
                    <a:pt x="2063" y="124"/>
                  </a:cubicBezTo>
                  <a:cubicBezTo>
                    <a:pt x="2088" y="117"/>
                    <a:pt x="2113" y="110"/>
                    <a:pt x="2137" y="103"/>
                  </a:cubicBezTo>
                  <a:cubicBezTo>
                    <a:pt x="2236" y="75"/>
                    <a:pt x="2336" y="49"/>
                    <a:pt x="2436" y="30"/>
                  </a:cubicBezTo>
                  <a:cubicBezTo>
                    <a:pt x="2487" y="21"/>
                    <a:pt x="2538" y="14"/>
                    <a:pt x="2589" y="8"/>
                  </a:cubicBezTo>
                  <a:cubicBezTo>
                    <a:pt x="2640" y="3"/>
                    <a:pt x="2691" y="0"/>
                    <a:pt x="2743" y="0"/>
                  </a:cubicBezTo>
                  <a:cubicBezTo>
                    <a:pt x="2768" y="0"/>
                    <a:pt x="2794" y="0"/>
                    <a:pt x="2820" y="1"/>
                  </a:cubicBezTo>
                  <a:cubicBezTo>
                    <a:pt x="2839" y="2"/>
                    <a:pt x="2839" y="2"/>
                    <a:pt x="2839" y="2"/>
                  </a:cubicBezTo>
                  <a:cubicBezTo>
                    <a:pt x="2845" y="2"/>
                    <a:pt x="2852" y="3"/>
                    <a:pt x="2858" y="3"/>
                  </a:cubicBezTo>
                  <a:cubicBezTo>
                    <a:pt x="2897" y="6"/>
                    <a:pt x="2897" y="6"/>
                    <a:pt x="2897" y="6"/>
                  </a:cubicBezTo>
                  <a:cubicBezTo>
                    <a:pt x="2906" y="7"/>
                    <a:pt x="2906" y="7"/>
                    <a:pt x="2906" y="7"/>
                  </a:cubicBezTo>
                  <a:cubicBezTo>
                    <a:pt x="2916" y="8"/>
                    <a:pt x="2916" y="8"/>
                    <a:pt x="2916" y="8"/>
                  </a:cubicBezTo>
                  <a:cubicBezTo>
                    <a:pt x="2935" y="11"/>
                    <a:pt x="2935" y="11"/>
                    <a:pt x="2935" y="11"/>
                  </a:cubicBezTo>
                  <a:cubicBezTo>
                    <a:pt x="2948" y="12"/>
                    <a:pt x="2960" y="14"/>
                    <a:pt x="2973" y="15"/>
                  </a:cubicBezTo>
                  <a:cubicBezTo>
                    <a:pt x="3011" y="20"/>
                    <a:pt x="3011" y="20"/>
                    <a:pt x="3011" y="20"/>
                  </a:cubicBezTo>
                  <a:cubicBezTo>
                    <a:pt x="3050" y="25"/>
                    <a:pt x="3050" y="25"/>
                    <a:pt x="3050" y="25"/>
                  </a:cubicBezTo>
                  <a:cubicBezTo>
                    <a:pt x="3151" y="36"/>
                    <a:pt x="3254" y="45"/>
                    <a:pt x="3356" y="56"/>
                  </a:cubicBezTo>
                  <a:cubicBezTo>
                    <a:pt x="3407" y="62"/>
                    <a:pt x="3458" y="68"/>
                    <a:pt x="3509" y="75"/>
                  </a:cubicBezTo>
                  <a:cubicBezTo>
                    <a:pt x="3559" y="83"/>
                    <a:pt x="3610" y="91"/>
                    <a:pt x="3660" y="102"/>
                  </a:cubicBezTo>
                  <a:cubicBezTo>
                    <a:pt x="3710" y="113"/>
                    <a:pt x="3761" y="125"/>
                    <a:pt x="3808" y="145"/>
                  </a:cubicBezTo>
                  <a:cubicBezTo>
                    <a:pt x="3856" y="164"/>
                    <a:pt x="3901" y="188"/>
                    <a:pt x="3947" y="211"/>
                  </a:cubicBezTo>
                  <a:cubicBezTo>
                    <a:pt x="3993" y="234"/>
                    <a:pt x="4039" y="257"/>
                    <a:pt x="4087" y="275"/>
                  </a:cubicBezTo>
                  <a:cubicBezTo>
                    <a:pt x="4111" y="284"/>
                    <a:pt x="4135" y="292"/>
                    <a:pt x="4160" y="298"/>
                  </a:cubicBezTo>
                  <a:cubicBezTo>
                    <a:pt x="4172" y="301"/>
                    <a:pt x="4185" y="303"/>
                    <a:pt x="4198" y="306"/>
                  </a:cubicBezTo>
                  <a:cubicBezTo>
                    <a:pt x="4210" y="308"/>
                    <a:pt x="4223" y="310"/>
                    <a:pt x="4235" y="313"/>
                  </a:cubicBezTo>
                  <a:cubicBezTo>
                    <a:pt x="4336" y="331"/>
                    <a:pt x="4439" y="342"/>
                    <a:pt x="4541" y="349"/>
                  </a:cubicBezTo>
                  <a:cubicBezTo>
                    <a:pt x="4643" y="355"/>
                    <a:pt x="4746" y="357"/>
                    <a:pt x="4849" y="3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502F1BB1-8A12-4617-8D05-41E317CCFD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3802063"/>
              <a:ext cx="12111038" cy="846138"/>
            </a:xfrm>
            <a:custGeom>
              <a:avLst/>
              <a:gdLst>
                <a:gd name="T0" fmla="*/ 4236 w 4849"/>
                <a:gd name="T1" fmla="*/ 303 h 338"/>
                <a:gd name="T2" fmla="*/ 4160 w 4849"/>
                <a:gd name="T3" fmla="*/ 292 h 338"/>
                <a:gd name="T4" fmla="*/ 4122 w 4849"/>
                <a:gd name="T5" fmla="*/ 286 h 338"/>
                <a:gd name="T6" fmla="*/ 4094 w 4849"/>
                <a:gd name="T7" fmla="*/ 279 h 338"/>
                <a:gd name="T8" fmla="*/ 4066 w 4849"/>
                <a:gd name="T9" fmla="*/ 271 h 338"/>
                <a:gd name="T10" fmla="*/ 4012 w 4849"/>
                <a:gd name="T11" fmla="*/ 252 h 338"/>
                <a:gd name="T12" fmla="*/ 3800 w 4849"/>
                <a:gd name="T13" fmla="*/ 163 h 338"/>
                <a:gd name="T14" fmla="*/ 3745 w 4849"/>
                <a:gd name="T15" fmla="*/ 146 h 338"/>
                <a:gd name="T16" fmla="*/ 3689 w 4849"/>
                <a:gd name="T17" fmla="*/ 134 h 338"/>
                <a:gd name="T18" fmla="*/ 3575 w 4849"/>
                <a:gd name="T19" fmla="*/ 114 h 338"/>
                <a:gd name="T20" fmla="*/ 3347 w 4849"/>
                <a:gd name="T21" fmla="*/ 86 h 338"/>
                <a:gd name="T22" fmla="*/ 3003 w 4849"/>
                <a:gd name="T23" fmla="*/ 46 h 338"/>
                <a:gd name="T24" fmla="*/ 2889 w 4849"/>
                <a:gd name="T25" fmla="*/ 29 h 338"/>
                <a:gd name="T26" fmla="*/ 2813 w 4849"/>
                <a:gd name="T27" fmla="*/ 18 h 338"/>
                <a:gd name="T28" fmla="*/ 2775 w 4849"/>
                <a:gd name="T29" fmla="*/ 13 h 338"/>
                <a:gd name="T30" fmla="*/ 2584 w 4849"/>
                <a:gd name="T31" fmla="*/ 4 h 338"/>
                <a:gd name="T32" fmla="*/ 2279 w 4849"/>
                <a:gd name="T33" fmla="*/ 32 h 338"/>
                <a:gd name="T34" fmla="*/ 2110 w 4849"/>
                <a:gd name="T35" fmla="*/ 67 h 338"/>
                <a:gd name="T36" fmla="*/ 2054 w 4849"/>
                <a:gd name="T37" fmla="*/ 80 h 338"/>
                <a:gd name="T38" fmla="*/ 1828 w 4849"/>
                <a:gd name="T39" fmla="*/ 125 h 338"/>
                <a:gd name="T40" fmla="*/ 1140 w 4849"/>
                <a:gd name="T41" fmla="*/ 197 h 338"/>
                <a:gd name="T42" fmla="*/ 918 w 4849"/>
                <a:gd name="T43" fmla="*/ 254 h 338"/>
                <a:gd name="T44" fmla="*/ 843 w 4849"/>
                <a:gd name="T45" fmla="*/ 273 h 338"/>
                <a:gd name="T46" fmla="*/ 691 w 4849"/>
                <a:gd name="T47" fmla="*/ 291 h 338"/>
                <a:gd name="T48" fmla="*/ 0 w 4849"/>
                <a:gd name="T49" fmla="*/ 317 h 338"/>
                <a:gd name="T50" fmla="*/ 691 w 4849"/>
                <a:gd name="T51" fmla="*/ 289 h 338"/>
                <a:gd name="T52" fmla="*/ 843 w 4849"/>
                <a:gd name="T53" fmla="*/ 271 h 338"/>
                <a:gd name="T54" fmla="*/ 917 w 4849"/>
                <a:gd name="T55" fmla="*/ 252 h 338"/>
                <a:gd name="T56" fmla="*/ 1140 w 4849"/>
                <a:gd name="T57" fmla="*/ 194 h 338"/>
                <a:gd name="T58" fmla="*/ 1827 w 4849"/>
                <a:gd name="T59" fmla="*/ 121 h 338"/>
                <a:gd name="T60" fmla="*/ 2053 w 4849"/>
                <a:gd name="T61" fmla="*/ 77 h 338"/>
                <a:gd name="T62" fmla="*/ 2109 w 4849"/>
                <a:gd name="T63" fmla="*/ 63 h 338"/>
                <a:gd name="T64" fmla="*/ 2278 w 4849"/>
                <a:gd name="T65" fmla="*/ 28 h 338"/>
                <a:gd name="T66" fmla="*/ 2584 w 4849"/>
                <a:gd name="T67" fmla="*/ 0 h 338"/>
                <a:gd name="T68" fmla="*/ 2776 w 4849"/>
                <a:gd name="T69" fmla="*/ 10 h 338"/>
                <a:gd name="T70" fmla="*/ 2814 w 4849"/>
                <a:gd name="T71" fmla="*/ 14 h 338"/>
                <a:gd name="T72" fmla="*/ 2890 w 4849"/>
                <a:gd name="T73" fmla="*/ 25 h 338"/>
                <a:gd name="T74" fmla="*/ 3004 w 4849"/>
                <a:gd name="T75" fmla="*/ 43 h 338"/>
                <a:gd name="T76" fmla="*/ 3347 w 4849"/>
                <a:gd name="T77" fmla="*/ 83 h 338"/>
                <a:gd name="T78" fmla="*/ 3576 w 4849"/>
                <a:gd name="T79" fmla="*/ 111 h 338"/>
                <a:gd name="T80" fmla="*/ 3689 w 4849"/>
                <a:gd name="T81" fmla="*/ 131 h 338"/>
                <a:gd name="T82" fmla="*/ 3745 w 4849"/>
                <a:gd name="T83" fmla="*/ 143 h 338"/>
                <a:gd name="T84" fmla="*/ 3800 w 4849"/>
                <a:gd name="T85" fmla="*/ 161 h 338"/>
                <a:gd name="T86" fmla="*/ 4013 w 4849"/>
                <a:gd name="T87" fmla="*/ 250 h 338"/>
                <a:gd name="T88" fmla="*/ 4067 w 4849"/>
                <a:gd name="T89" fmla="*/ 269 h 338"/>
                <a:gd name="T90" fmla="*/ 4095 w 4849"/>
                <a:gd name="T91" fmla="*/ 277 h 338"/>
                <a:gd name="T92" fmla="*/ 4123 w 4849"/>
                <a:gd name="T93" fmla="*/ 283 h 338"/>
                <a:gd name="T94" fmla="*/ 4160 w 4849"/>
                <a:gd name="T95" fmla="*/ 290 h 338"/>
                <a:gd name="T96" fmla="*/ 4236 w 4849"/>
                <a:gd name="T97" fmla="*/ 30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34"/>
                  </a:moveTo>
                  <a:cubicBezTo>
                    <a:pt x="4644" y="338"/>
                    <a:pt x="4439" y="329"/>
                    <a:pt x="4236" y="303"/>
                  </a:cubicBezTo>
                  <a:cubicBezTo>
                    <a:pt x="4198" y="298"/>
                    <a:pt x="4198" y="298"/>
                    <a:pt x="4198" y="298"/>
                  </a:cubicBezTo>
                  <a:cubicBezTo>
                    <a:pt x="4160" y="292"/>
                    <a:pt x="4160" y="292"/>
                    <a:pt x="4160" y="292"/>
                  </a:cubicBezTo>
                  <a:cubicBezTo>
                    <a:pt x="4154" y="291"/>
                    <a:pt x="4147" y="290"/>
                    <a:pt x="4141" y="289"/>
                  </a:cubicBezTo>
                  <a:cubicBezTo>
                    <a:pt x="4122" y="286"/>
                    <a:pt x="4122" y="286"/>
                    <a:pt x="4122" y="286"/>
                  </a:cubicBezTo>
                  <a:cubicBezTo>
                    <a:pt x="4104" y="281"/>
                    <a:pt x="4104" y="281"/>
                    <a:pt x="4104" y="281"/>
                  </a:cubicBezTo>
                  <a:cubicBezTo>
                    <a:pt x="4094" y="279"/>
                    <a:pt x="4094" y="279"/>
                    <a:pt x="4094" y="279"/>
                  </a:cubicBezTo>
                  <a:cubicBezTo>
                    <a:pt x="4085" y="276"/>
                    <a:pt x="4085" y="276"/>
                    <a:pt x="4085" y="276"/>
                  </a:cubicBezTo>
                  <a:cubicBezTo>
                    <a:pt x="4066" y="271"/>
                    <a:pt x="4066" y="271"/>
                    <a:pt x="4066" y="271"/>
                  </a:cubicBezTo>
                  <a:cubicBezTo>
                    <a:pt x="4048" y="265"/>
                    <a:pt x="4048" y="265"/>
                    <a:pt x="4048" y="265"/>
                  </a:cubicBezTo>
                  <a:cubicBezTo>
                    <a:pt x="4036" y="261"/>
                    <a:pt x="4024" y="256"/>
                    <a:pt x="4012" y="252"/>
                  </a:cubicBezTo>
                  <a:cubicBezTo>
                    <a:pt x="3988" y="242"/>
                    <a:pt x="3965" y="232"/>
                    <a:pt x="3941" y="222"/>
                  </a:cubicBezTo>
                  <a:cubicBezTo>
                    <a:pt x="3894" y="201"/>
                    <a:pt x="3848" y="180"/>
                    <a:pt x="3800" y="163"/>
                  </a:cubicBezTo>
                  <a:cubicBezTo>
                    <a:pt x="3787" y="159"/>
                    <a:pt x="3775" y="154"/>
                    <a:pt x="3763" y="151"/>
                  </a:cubicBezTo>
                  <a:cubicBezTo>
                    <a:pt x="3757" y="149"/>
                    <a:pt x="3751" y="147"/>
                    <a:pt x="3745" y="146"/>
                  </a:cubicBezTo>
                  <a:cubicBezTo>
                    <a:pt x="3726" y="141"/>
                    <a:pt x="3726" y="141"/>
                    <a:pt x="3726" y="141"/>
                  </a:cubicBezTo>
                  <a:cubicBezTo>
                    <a:pt x="3714" y="138"/>
                    <a:pt x="3701" y="136"/>
                    <a:pt x="3689" y="134"/>
                  </a:cubicBezTo>
                  <a:cubicBezTo>
                    <a:pt x="3676" y="131"/>
                    <a:pt x="3663" y="129"/>
                    <a:pt x="3651" y="126"/>
                  </a:cubicBezTo>
                  <a:cubicBezTo>
                    <a:pt x="3626" y="122"/>
                    <a:pt x="3600" y="118"/>
                    <a:pt x="3575" y="114"/>
                  </a:cubicBezTo>
                  <a:cubicBezTo>
                    <a:pt x="3550" y="110"/>
                    <a:pt x="3524" y="107"/>
                    <a:pt x="3499" y="103"/>
                  </a:cubicBezTo>
                  <a:cubicBezTo>
                    <a:pt x="3448" y="97"/>
                    <a:pt x="3397" y="91"/>
                    <a:pt x="3347" y="86"/>
                  </a:cubicBezTo>
                  <a:cubicBezTo>
                    <a:pt x="3245" y="75"/>
                    <a:pt x="3143" y="65"/>
                    <a:pt x="3041" y="51"/>
                  </a:cubicBezTo>
                  <a:cubicBezTo>
                    <a:pt x="3003" y="46"/>
                    <a:pt x="3003" y="46"/>
                    <a:pt x="3003" y="46"/>
                  </a:cubicBezTo>
                  <a:cubicBezTo>
                    <a:pt x="2965" y="41"/>
                    <a:pt x="2965" y="41"/>
                    <a:pt x="2965" y="41"/>
                  </a:cubicBezTo>
                  <a:cubicBezTo>
                    <a:pt x="2940" y="37"/>
                    <a:pt x="2915" y="32"/>
                    <a:pt x="2889" y="29"/>
                  </a:cubicBezTo>
                  <a:cubicBezTo>
                    <a:pt x="2852" y="23"/>
                    <a:pt x="2852" y="23"/>
                    <a:pt x="2852" y="23"/>
                  </a:cubicBezTo>
                  <a:cubicBezTo>
                    <a:pt x="2813" y="18"/>
                    <a:pt x="2813" y="18"/>
                    <a:pt x="2813" y="18"/>
                  </a:cubicBezTo>
                  <a:cubicBezTo>
                    <a:pt x="2794" y="15"/>
                    <a:pt x="2794" y="15"/>
                    <a:pt x="2794" y="15"/>
                  </a:cubicBezTo>
                  <a:cubicBezTo>
                    <a:pt x="2775" y="13"/>
                    <a:pt x="2775" y="13"/>
                    <a:pt x="2775" y="13"/>
                  </a:cubicBezTo>
                  <a:cubicBezTo>
                    <a:pt x="2763" y="12"/>
                    <a:pt x="2750" y="11"/>
                    <a:pt x="2737" y="10"/>
                  </a:cubicBezTo>
                  <a:cubicBezTo>
                    <a:pt x="2686" y="6"/>
                    <a:pt x="2635" y="4"/>
                    <a:pt x="2584" y="4"/>
                  </a:cubicBezTo>
                  <a:cubicBezTo>
                    <a:pt x="2533" y="5"/>
                    <a:pt x="2482" y="7"/>
                    <a:pt x="2431" y="12"/>
                  </a:cubicBezTo>
                  <a:cubicBezTo>
                    <a:pt x="2380" y="17"/>
                    <a:pt x="2329" y="23"/>
                    <a:pt x="2279" y="32"/>
                  </a:cubicBezTo>
                  <a:cubicBezTo>
                    <a:pt x="2228" y="41"/>
                    <a:pt x="2178" y="51"/>
                    <a:pt x="2128" y="62"/>
                  </a:cubicBezTo>
                  <a:cubicBezTo>
                    <a:pt x="2110" y="67"/>
                    <a:pt x="2110" y="67"/>
                    <a:pt x="2110" y="67"/>
                  </a:cubicBezTo>
                  <a:cubicBezTo>
                    <a:pt x="2091" y="71"/>
                    <a:pt x="2091" y="71"/>
                    <a:pt x="2091" y="71"/>
                  </a:cubicBezTo>
                  <a:cubicBezTo>
                    <a:pt x="2054" y="80"/>
                    <a:pt x="2054" y="80"/>
                    <a:pt x="2054" y="80"/>
                  </a:cubicBezTo>
                  <a:cubicBezTo>
                    <a:pt x="2029" y="86"/>
                    <a:pt x="2004" y="92"/>
                    <a:pt x="1979" y="97"/>
                  </a:cubicBezTo>
                  <a:cubicBezTo>
                    <a:pt x="1929" y="108"/>
                    <a:pt x="1878" y="117"/>
                    <a:pt x="1828" y="125"/>
                  </a:cubicBezTo>
                  <a:cubicBezTo>
                    <a:pt x="1625" y="155"/>
                    <a:pt x="1420" y="168"/>
                    <a:pt x="1217" y="188"/>
                  </a:cubicBezTo>
                  <a:cubicBezTo>
                    <a:pt x="1191" y="191"/>
                    <a:pt x="1166" y="193"/>
                    <a:pt x="1140" y="197"/>
                  </a:cubicBezTo>
                  <a:cubicBezTo>
                    <a:pt x="1115" y="201"/>
                    <a:pt x="1090" y="206"/>
                    <a:pt x="1065" y="212"/>
                  </a:cubicBezTo>
                  <a:cubicBezTo>
                    <a:pt x="1016" y="225"/>
                    <a:pt x="967" y="240"/>
                    <a:pt x="918" y="254"/>
                  </a:cubicBezTo>
                  <a:cubicBezTo>
                    <a:pt x="905" y="258"/>
                    <a:pt x="893" y="261"/>
                    <a:pt x="881" y="264"/>
                  </a:cubicBezTo>
                  <a:cubicBezTo>
                    <a:pt x="868" y="267"/>
                    <a:pt x="856" y="270"/>
                    <a:pt x="843" y="273"/>
                  </a:cubicBezTo>
                  <a:cubicBezTo>
                    <a:pt x="818" y="279"/>
                    <a:pt x="793" y="282"/>
                    <a:pt x="767" y="285"/>
                  </a:cubicBezTo>
                  <a:cubicBezTo>
                    <a:pt x="742" y="288"/>
                    <a:pt x="716" y="289"/>
                    <a:pt x="691" y="291"/>
                  </a:cubicBezTo>
                  <a:cubicBezTo>
                    <a:pt x="665" y="293"/>
                    <a:pt x="640" y="294"/>
                    <a:pt x="614" y="296"/>
                  </a:cubicBezTo>
                  <a:cubicBezTo>
                    <a:pt x="410" y="307"/>
                    <a:pt x="205" y="312"/>
                    <a:pt x="0" y="317"/>
                  </a:cubicBezTo>
                  <a:cubicBezTo>
                    <a:pt x="205" y="312"/>
                    <a:pt x="409" y="305"/>
                    <a:pt x="614" y="294"/>
                  </a:cubicBezTo>
                  <a:cubicBezTo>
                    <a:pt x="691" y="289"/>
                    <a:pt x="691" y="289"/>
                    <a:pt x="691" y="289"/>
                  </a:cubicBezTo>
                  <a:cubicBezTo>
                    <a:pt x="716" y="287"/>
                    <a:pt x="742" y="286"/>
                    <a:pt x="767" y="283"/>
                  </a:cubicBezTo>
                  <a:cubicBezTo>
                    <a:pt x="792" y="280"/>
                    <a:pt x="818" y="276"/>
                    <a:pt x="843" y="271"/>
                  </a:cubicBezTo>
                  <a:cubicBezTo>
                    <a:pt x="855" y="268"/>
                    <a:pt x="868" y="265"/>
                    <a:pt x="880" y="262"/>
                  </a:cubicBezTo>
                  <a:cubicBezTo>
                    <a:pt x="892" y="259"/>
                    <a:pt x="905" y="255"/>
                    <a:pt x="917" y="252"/>
                  </a:cubicBezTo>
                  <a:cubicBezTo>
                    <a:pt x="966" y="238"/>
                    <a:pt x="1015" y="222"/>
                    <a:pt x="1065" y="210"/>
                  </a:cubicBezTo>
                  <a:cubicBezTo>
                    <a:pt x="1090" y="203"/>
                    <a:pt x="1115" y="198"/>
                    <a:pt x="1140" y="194"/>
                  </a:cubicBezTo>
                  <a:cubicBezTo>
                    <a:pt x="1165" y="190"/>
                    <a:pt x="1191" y="188"/>
                    <a:pt x="1216" y="185"/>
                  </a:cubicBezTo>
                  <a:cubicBezTo>
                    <a:pt x="1420" y="165"/>
                    <a:pt x="1625" y="152"/>
                    <a:pt x="1827" y="121"/>
                  </a:cubicBezTo>
                  <a:cubicBezTo>
                    <a:pt x="1878" y="113"/>
                    <a:pt x="1928" y="105"/>
                    <a:pt x="1978" y="94"/>
                  </a:cubicBezTo>
                  <a:cubicBezTo>
                    <a:pt x="2003" y="89"/>
                    <a:pt x="2028" y="82"/>
                    <a:pt x="2053" y="77"/>
                  </a:cubicBezTo>
                  <a:cubicBezTo>
                    <a:pt x="2090" y="67"/>
                    <a:pt x="2090" y="67"/>
                    <a:pt x="2090" y="67"/>
                  </a:cubicBezTo>
                  <a:cubicBezTo>
                    <a:pt x="2109" y="63"/>
                    <a:pt x="2109" y="63"/>
                    <a:pt x="2109" y="63"/>
                  </a:cubicBezTo>
                  <a:cubicBezTo>
                    <a:pt x="2127" y="59"/>
                    <a:pt x="2127" y="59"/>
                    <a:pt x="2127" y="59"/>
                  </a:cubicBezTo>
                  <a:cubicBezTo>
                    <a:pt x="2177" y="47"/>
                    <a:pt x="2228" y="37"/>
                    <a:pt x="2278" y="28"/>
                  </a:cubicBezTo>
                  <a:cubicBezTo>
                    <a:pt x="2329" y="19"/>
                    <a:pt x="2379" y="13"/>
                    <a:pt x="2430" y="8"/>
                  </a:cubicBezTo>
                  <a:cubicBezTo>
                    <a:pt x="2481" y="3"/>
                    <a:pt x="2533" y="1"/>
                    <a:pt x="2584" y="0"/>
                  </a:cubicBezTo>
                  <a:cubicBezTo>
                    <a:pt x="2635" y="0"/>
                    <a:pt x="2686" y="2"/>
                    <a:pt x="2737" y="6"/>
                  </a:cubicBezTo>
                  <a:cubicBezTo>
                    <a:pt x="2750" y="7"/>
                    <a:pt x="2763" y="8"/>
                    <a:pt x="2776" y="10"/>
                  </a:cubicBezTo>
                  <a:cubicBezTo>
                    <a:pt x="2795" y="11"/>
                    <a:pt x="2795" y="11"/>
                    <a:pt x="2795" y="11"/>
                  </a:cubicBezTo>
                  <a:cubicBezTo>
                    <a:pt x="2814" y="14"/>
                    <a:pt x="2814" y="14"/>
                    <a:pt x="2814" y="14"/>
                  </a:cubicBezTo>
                  <a:cubicBezTo>
                    <a:pt x="2852" y="19"/>
                    <a:pt x="2852" y="19"/>
                    <a:pt x="2852" y="19"/>
                  </a:cubicBezTo>
                  <a:cubicBezTo>
                    <a:pt x="2890" y="25"/>
                    <a:pt x="2890" y="25"/>
                    <a:pt x="2890" y="25"/>
                  </a:cubicBezTo>
                  <a:cubicBezTo>
                    <a:pt x="2915" y="29"/>
                    <a:pt x="2940" y="34"/>
                    <a:pt x="2966" y="37"/>
                  </a:cubicBezTo>
                  <a:cubicBezTo>
                    <a:pt x="3004" y="43"/>
                    <a:pt x="3004" y="43"/>
                    <a:pt x="3004" y="43"/>
                  </a:cubicBezTo>
                  <a:cubicBezTo>
                    <a:pt x="3042" y="48"/>
                    <a:pt x="3042" y="48"/>
                    <a:pt x="3042" y="48"/>
                  </a:cubicBezTo>
                  <a:cubicBezTo>
                    <a:pt x="3143" y="62"/>
                    <a:pt x="3245" y="72"/>
                    <a:pt x="3347" y="83"/>
                  </a:cubicBezTo>
                  <a:cubicBezTo>
                    <a:pt x="3398" y="88"/>
                    <a:pt x="3449" y="94"/>
                    <a:pt x="3499" y="101"/>
                  </a:cubicBezTo>
                  <a:cubicBezTo>
                    <a:pt x="3525" y="104"/>
                    <a:pt x="3550" y="108"/>
                    <a:pt x="3576" y="111"/>
                  </a:cubicBezTo>
                  <a:cubicBezTo>
                    <a:pt x="3601" y="115"/>
                    <a:pt x="3626" y="119"/>
                    <a:pt x="3651" y="124"/>
                  </a:cubicBezTo>
                  <a:cubicBezTo>
                    <a:pt x="3664" y="126"/>
                    <a:pt x="3677" y="128"/>
                    <a:pt x="3689" y="131"/>
                  </a:cubicBezTo>
                  <a:cubicBezTo>
                    <a:pt x="3702" y="134"/>
                    <a:pt x="3714" y="136"/>
                    <a:pt x="3727" y="139"/>
                  </a:cubicBezTo>
                  <a:cubicBezTo>
                    <a:pt x="3745" y="143"/>
                    <a:pt x="3745" y="143"/>
                    <a:pt x="3745" y="143"/>
                  </a:cubicBezTo>
                  <a:cubicBezTo>
                    <a:pt x="3752" y="145"/>
                    <a:pt x="3758" y="147"/>
                    <a:pt x="3764" y="149"/>
                  </a:cubicBezTo>
                  <a:cubicBezTo>
                    <a:pt x="3776" y="152"/>
                    <a:pt x="3788" y="156"/>
                    <a:pt x="3800" y="161"/>
                  </a:cubicBezTo>
                  <a:cubicBezTo>
                    <a:pt x="3849" y="178"/>
                    <a:pt x="3895" y="199"/>
                    <a:pt x="3942" y="220"/>
                  </a:cubicBezTo>
                  <a:cubicBezTo>
                    <a:pt x="3965" y="230"/>
                    <a:pt x="3989" y="240"/>
                    <a:pt x="4013" y="250"/>
                  </a:cubicBezTo>
                  <a:cubicBezTo>
                    <a:pt x="4025" y="254"/>
                    <a:pt x="4037" y="259"/>
                    <a:pt x="4049" y="263"/>
                  </a:cubicBezTo>
                  <a:cubicBezTo>
                    <a:pt x="4067" y="269"/>
                    <a:pt x="4067" y="269"/>
                    <a:pt x="4067" y="269"/>
                  </a:cubicBezTo>
                  <a:cubicBezTo>
                    <a:pt x="4086" y="274"/>
                    <a:pt x="4086" y="274"/>
                    <a:pt x="4086" y="274"/>
                  </a:cubicBezTo>
                  <a:cubicBezTo>
                    <a:pt x="4095" y="277"/>
                    <a:pt x="4095" y="277"/>
                    <a:pt x="4095" y="277"/>
                  </a:cubicBezTo>
                  <a:cubicBezTo>
                    <a:pt x="4104" y="279"/>
                    <a:pt x="4104" y="279"/>
                    <a:pt x="4104" y="279"/>
                  </a:cubicBezTo>
                  <a:cubicBezTo>
                    <a:pt x="4123" y="283"/>
                    <a:pt x="4123" y="283"/>
                    <a:pt x="4123" y="283"/>
                  </a:cubicBezTo>
                  <a:cubicBezTo>
                    <a:pt x="4141" y="287"/>
                    <a:pt x="4141" y="287"/>
                    <a:pt x="4141" y="287"/>
                  </a:cubicBezTo>
                  <a:cubicBezTo>
                    <a:pt x="4148" y="288"/>
                    <a:pt x="4154" y="289"/>
                    <a:pt x="4160" y="290"/>
                  </a:cubicBezTo>
                  <a:cubicBezTo>
                    <a:pt x="4198" y="296"/>
                    <a:pt x="4198" y="296"/>
                    <a:pt x="4198" y="296"/>
                  </a:cubicBezTo>
                  <a:cubicBezTo>
                    <a:pt x="4236" y="301"/>
                    <a:pt x="4236" y="301"/>
                    <a:pt x="4236" y="301"/>
                  </a:cubicBezTo>
                  <a:cubicBezTo>
                    <a:pt x="4439" y="328"/>
                    <a:pt x="4644" y="337"/>
                    <a:pt x="484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C2465DA8-4F1D-4584-8F69-911AA39BFD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3922713"/>
              <a:ext cx="12112625" cy="804863"/>
            </a:xfrm>
            <a:custGeom>
              <a:avLst/>
              <a:gdLst>
                <a:gd name="T0" fmla="*/ 4542 w 4849"/>
                <a:gd name="T1" fmla="*/ 316 h 322"/>
                <a:gd name="T2" fmla="*/ 4197 w 4849"/>
                <a:gd name="T3" fmla="*/ 293 h 322"/>
                <a:gd name="T4" fmla="*/ 4140 w 4849"/>
                <a:gd name="T5" fmla="*/ 287 h 322"/>
                <a:gd name="T6" fmla="*/ 4102 w 4849"/>
                <a:gd name="T7" fmla="*/ 282 h 322"/>
                <a:gd name="T8" fmla="*/ 3936 w 4849"/>
                <a:gd name="T9" fmla="*/ 236 h 322"/>
                <a:gd name="T10" fmla="*/ 3754 w 4849"/>
                <a:gd name="T11" fmla="*/ 174 h 322"/>
                <a:gd name="T12" fmla="*/ 3726 w 4849"/>
                <a:gd name="T13" fmla="*/ 168 h 322"/>
                <a:gd name="T14" fmla="*/ 3698 w 4849"/>
                <a:gd name="T15" fmla="*/ 163 h 322"/>
                <a:gd name="T16" fmla="*/ 3641 w 4849"/>
                <a:gd name="T17" fmla="*/ 154 h 322"/>
                <a:gd name="T18" fmla="*/ 3031 w 4849"/>
                <a:gd name="T19" fmla="*/ 84 h 322"/>
                <a:gd name="T20" fmla="*/ 2918 w 4849"/>
                <a:gd name="T21" fmla="*/ 66 h 322"/>
                <a:gd name="T22" fmla="*/ 2805 w 4849"/>
                <a:gd name="T23" fmla="*/ 43 h 322"/>
                <a:gd name="T24" fmla="*/ 2729 w 4849"/>
                <a:gd name="T25" fmla="*/ 30 h 322"/>
                <a:gd name="T26" fmla="*/ 2654 w 4849"/>
                <a:gd name="T27" fmla="*/ 19 h 322"/>
                <a:gd name="T28" fmla="*/ 2615 w 4849"/>
                <a:gd name="T29" fmla="*/ 15 h 322"/>
                <a:gd name="T30" fmla="*/ 2424 w 4849"/>
                <a:gd name="T31" fmla="*/ 4 h 322"/>
                <a:gd name="T32" fmla="*/ 2233 w 4849"/>
                <a:gd name="T33" fmla="*/ 15 h 322"/>
                <a:gd name="T34" fmla="*/ 2195 w 4849"/>
                <a:gd name="T35" fmla="*/ 19 h 322"/>
                <a:gd name="T36" fmla="*/ 2119 w 4849"/>
                <a:gd name="T37" fmla="*/ 30 h 322"/>
                <a:gd name="T38" fmla="*/ 2043 w 4849"/>
                <a:gd name="T39" fmla="*/ 43 h 322"/>
                <a:gd name="T40" fmla="*/ 1931 w 4849"/>
                <a:gd name="T41" fmla="*/ 66 h 322"/>
                <a:gd name="T42" fmla="*/ 1817 w 4849"/>
                <a:gd name="T43" fmla="*/ 84 h 322"/>
                <a:gd name="T44" fmla="*/ 1207 w 4849"/>
                <a:gd name="T45" fmla="*/ 154 h 322"/>
                <a:gd name="T46" fmla="*/ 1150 w 4849"/>
                <a:gd name="T47" fmla="*/ 163 h 322"/>
                <a:gd name="T48" fmla="*/ 1122 w 4849"/>
                <a:gd name="T49" fmla="*/ 168 h 322"/>
                <a:gd name="T50" fmla="*/ 1094 w 4849"/>
                <a:gd name="T51" fmla="*/ 174 h 322"/>
                <a:gd name="T52" fmla="*/ 913 w 4849"/>
                <a:gd name="T53" fmla="*/ 236 h 322"/>
                <a:gd name="T54" fmla="*/ 746 w 4849"/>
                <a:gd name="T55" fmla="*/ 282 h 322"/>
                <a:gd name="T56" fmla="*/ 708 w 4849"/>
                <a:gd name="T57" fmla="*/ 287 h 322"/>
                <a:gd name="T58" fmla="*/ 651 w 4849"/>
                <a:gd name="T59" fmla="*/ 293 h 322"/>
                <a:gd name="T60" fmla="*/ 306 w 4849"/>
                <a:gd name="T61" fmla="*/ 316 h 322"/>
                <a:gd name="T62" fmla="*/ 306 w 4849"/>
                <a:gd name="T63" fmla="*/ 315 h 322"/>
                <a:gd name="T64" fmla="*/ 689 w 4849"/>
                <a:gd name="T65" fmla="*/ 287 h 322"/>
                <a:gd name="T66" fmla="*/ 727 w 4849"/>
                <a:gd name="T67" fmla="*/ 283 h 322"/>
                <a:gd name="T68" fmla="*/ 765 w 4849"/>
                <a:gd name="T69" fmla="*/ 277 h 322"/>
                <a:gd name="T70" fmla="*/ 1056 w 4849"/>
                <a:gd name="T71" fmla="*/ 182 h 322"/>
                <a:gd name="T72" fmla="*/ 1112 w 4849"/>
                <a:gd name="T73" fmla="*/ 168 h 322"/>
                <a:gd name="T74" fmla="*/ 1131 w 4849"/>
                <a:gd name="T75" fmla="*/ 164 h 322"/>
                <a:gd name="T76" fmla="*/ 1169 w 4849"/>
                <a:gd name="T77" fmla="*/ 157 h 322"/>
                <a:gd name="T78" fmla="*/ 1512 w 4849"/>
                <a:gd name="T79" fmla="*/ 117 h 322"/>
                <a:gd name="T80" fmla="*/ 1892 w 4849"/>
                <a:gd name="T81" fmla="*/ 69 h 322"/>
                <a:gd name="T82" fmla="*/ 1968 w 4849"/>
                <a:gd name="T83" fmla="*/ 55 h 322"/>
                <a:gd name="T84" fmla="*/ 2081 w 4849"/>
                <a:gd name="T85" fmla="*/ 33 h 322"/>
                <a:gd name="T86" fmla="*/ 2156 w 4849"/>
                <a:gd name="T87" fmla="*/ 20 h 322"/>
                <a:gd name="T88" fmla="*/ 2213 w 4849"/>
                <a:gd name="T89" fmla="*/ 13 h 322"/>
                <a:gd name="T90" fmla="*/ 2271 w 4849"/>
                <a:gd name="T91" fmla="*/ 7 h 322"/>
                <a:gd name="T92" fmla="*/ 2578 w 4849"/>
                <a:gd name="T93" fmla="*/ 7 h 322"/>
                <a:gd name="T94" fmla="*/ 2635 w 4849"/>
                <a:gd name="T95" fmla="*/ 13 h 322"/>
                <a:gd name="T96" fmla="*/ 2692 w 4849"/>
                <a:gd name="T97" fmla="*/ 20 h 322"/>
                <a:gd name="T98" fmla="*/ 2768 w 4849"/>
                <a:gd name="T99" fmla="*/ 33 h 322"/>
                <a:gd name="T100" fmla="*/ 2881 w 4849"/>
                <a:gd name="T101" fmla="*/ 55 h 322"/>
                <a:gd name="T102" fmla="*/ 2956 w 4849"/>
                <a:gd name="T103" fmla="*/ 69 h 322"/>
                <a:gd name="T104" fmla="*/ 3337 w 4849"/>
                <a:gd name="T105" fmla="*/ 117 h 322"/>
                <a:gd name="T106" fmla="*/ 3680 w 4849"/>
                <a:gd name="T107" fmla="*/ 157 h 322"/>
                <a:gd name="T108" fmla="*/ 3717 w 4849"/>
                <a:gd name="T109" fmla="*/ 164 h 322"/>
                <a:gd name="T110" fmla="*/ 3736 w 4849"/>
                <a:gd name="T111" fmla="*/ 168 h 322"/>
                <a:gd name="T112" fmla="*/ 3792 w 4849"/>
                <a:gd name="T113" fmla="*/ 182 h 322"/>
                <a:gd name="T114" fmla="*/ 4084 w 4849"/>
                <a:gd name="T115" fmla="*/ 277 h 322"/>
                <a:gd name="T116" fmla="*/ 4121 w 4849"/>
                <a:gd name="T117" fmla="*/ 283 h 322"/>
                <a:gd name="T118" fmla="*/ 4159 w 4849"/>
                <a:gd name="T119" fmla="*/ 287 h 322"/>
                <a:gd name="T120" fmla="*/ 4542 w 4849"/>
                <a:gd name="T121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49" h="322">
                  <a:moveTo>
                    <a:pt x="4849" y="322"/>
                  </a:moveTo>
                  <a:cubicBezTo>
                    <a:pt x="4746" y="322"/>
                    <a:pt x="4644" y="320"/>
                    <a:pt x="4542" y="316"/>
                  </a:cubicBezTo>
                  <a:cubicBezTo>
                    <a:pt x="4440" y="312"/>
                    <a:pt x="4337" y="306"/>
                    <a:pt x="4236" y="297"/>
                  </a:cubicBezTo>
                  <a:cubicBezTo>
                    <a:pt x="4223" y="296"/>
                    <a:pt x="4210" y="295"/>
                    <a:pt x="4197" y="293"/>
                  </a:cubicBezTo>
                  <a:cubicBezTo>
                    <a:pt x="4185" y="292"/>
                    <a:pt x="4172" y="291"/>
                    <a:pt x="4159" y="289"/>
                  </a:cubicBezTo>
                  <a:cubicBezTo>
                    <a:pt x="4140" y="287"/>
                    <a:pt x="4140" y="287"/>
                    <a:pt x="4140" y="287"/>
                  </a:cubicBezTo>
                  <a:cubicBezTo>
                    <a:pt x="4134" y="287"/>
                    <a:pt x="4127" y="286"/>
                    <a:pt x="4121" y="285"/>
                  </a:cubicBezTo>
                  <a:cubicBezTo>
                    <a:pt x="4102" y="282"/>
                    <a:pt x="4102" y="282"/>
                    <a:pt x="4102" y="282"/>
                  </a:cubicBezTo>
                  <a:cubicBezTo>
                    <a:pt x="4096" y="281"/>
                    <a:pt x="4089" y="280"/>
                    <a:pt x="4083" y="279"/>
                  </a:cubicBezTo>
                  <a:cubicBezTo>
                    <a:pt x="4033" y="269"/>
                    <a:pt x="3984" y="253"/>
                    <a:pt x="3936" y="236"/>
                  </a:cubicBezTo>
                  <a:cubicBezTo>
                    <a:pt x="3888" y="218"/>
                    <a:pt x="3840" y="200"/>
                    <a:pt x="3791" y="185"/>
                  </a:cubicBezTo>
                  <a:cubicBezTo>
                    <a:pt x="3779" y="181"/>
                    <a:pt x="3767" y="178"/>
                    <a:pt x="3754" y="174"/>
                  </a:cubicBezTo>
                  <a:cubicBezTo>
                    <a:pt x="3736" y="170"/>
                    <a:pt x="3736" y="170"/>
                    <a:pt x="3736" y="170"/>
                  </a:cubicBezTo>
                  <a:cubicBezTo>
                    <a:pt x="3733" y="169"/>
                    <a:pt x="3729" y="169"/>
                    <a:pt x="3726" y="168"/>
                  </a:cubicBezTo>
                  <a:cubicBezTo>
                    <a:pt x="3717" y="166"/>
                    <a:pt x="3717" y="166"/>
                    <a:pt x="3717" y="166"/>
                  </a:cubicBezTo>
                  <a:cubicBezTo>
                    <a:pt x="3711" y="165"/>
                    <a:pt x="3704" y="164"/>
                    <a:pt x="3698" y="163"/>
                  </a:cubicBezTo>
                  <a:cubicBezTo>
                    <a:pt x="3679" y="160"/>
                    <a:pt x="3679" y="160"/>
                    <a:pt x="3679" y="160"/>
                  </a:cubicBezTo>
                  <a:cubicBezTo>
                    <a:pt x="3666" y="158"/>
                    <a:pt x="3654" y="156"/>
                    <a:pt x="3641" y="154"/>
                  </a:cubicBezTo>
                  <a:cubicBezTo>
                    <a:pt x="3540" y="140"/>
                    <a:pt x="3438" y="130"/>
                    <a:pt x="3336" y="120"/>
                  </a:cubicBezTo>
                  <a:cubicBezTo>
                    <a:pt x="3235" y="109"/>
                    <a:pt x="3133" y="99"/>
                    <a:pt x="3031" y="84"/>
                  </a:cubicBezTo>
                  <a:cubicBezTo>
                    <a:pt x="3006" y="80"/>
                    <a:pt x="2981" y="76"/>
                    <a:pt x="2956" y="72"/>
                  </a:cubicBezTo>
                  <a:cubicBezTo>
                    <a:pt x="2918" y="66"/>
                    <a:pt x="2918" y="66"/>
                    <a:pt x="2918" y="66"/>
                  </a:cubicBezTo>
                  <a:cubicBezTo>
                    <a:pt x="2905" y="63"/>
                    <a:pt x="2893" y="61"/>
                    <a:pt x="2880" y="58"/>
                  </a:cubicBezTo>
                  <a:cubicBezTo>
                    <a:pt x="2805" y="43"/>
                    <a:pt x="2805" y="43"/>
                    <a:pt x="2805" y="43"/>
                  </a:cubicBezTo>
                  <a:cubicBezTo>
                    <a:pt x="2792" y="40"/>
                    <a:pt x="2780" y="39"/>
                    <a:pt x="2767" y="36"/>
                  </a:cubicBezTo>
                  <a:cubicBezTo>
                    <a:pt x="2755" y="34"/>
                    <a:pt x="2742" y="32"/>
                    <a:pt x="2729" y="30"/>
                  </a:cubicBezTo>
                  <a:cubicBezTo>
                    <a:pt x="2692" y="24"/>
                    <a:pt x="2692" y="24"/>
                    <a:pt x="2692" y="24"/>
                  </a:cubicBezTo>
                  <a:cubicBezTo>
                    <a:pt x="2679" y="22"/>
                    <a:pt x="2666" y="21"/>
                    <a:pt x="2654" y="19"/>
                  </a:cubicBezTo>
                  <a:cubicBezTo>
                    <a:pt x="2634" y="17"/>
                    <a:pt x="2634" y="17"/>
                    <a:pt x="2634" y="17"/>
                  </a:cubicBezTo>
                  <a:cubicBezTo>
                    <a:pt x="2615" y="15"/>
                    <a:pt x="2615" y="15"/>
                    <a:pt x="2615" y="15"/>
                  </a:cubicBezTo>
                  <a:cubicBezTo>
                    <a:pt x="2603" y="13"/>
                    <a:pt x="2590" y="12"/>
                    <a:pt x="2577" y="11"/>
                  </a:cubicBezTo>
                  <a:cubicBezTo>
                    <a:pt x="2526" y="7"/>
                    <a:pt x="2475" y="5"/>
                    <a:pt x="2424" y="4"/>
                  </a:cubicBezTo>
                  <a:cubicBezTo>
                    <a:pt x="2373" y="5"/>
                    <a:pt x="2322" y="7"/>
                    <a:pt x="2271" y="11"/>
                  </a:cubicBezTo>
                  <a:cubicBezTo>
                    <a:pt x="2258" y="12"/>
                    <a:pt x="2246" y="13"/>
                    <a:pt x="2233" y="15"/>
                  </a:cubicBezTo>
                  <a:cubicBezTo>
                    <a:pt x="2214" y="17"/>
                    <a:pt x="2214" y="17"/>
                    <a:pt x="2214" y="17"/>
                  </a:cubicBezTo>
                  <a:cubicBezTo>
                    <a:pt x="2195" y="19"/>
                    <a:pt x="2195" y="19"/>
                    <a:pt x="2195" y="19"/>
                  </a:cubicBezTo>
                  <a:cubicBezTo>
                    <a:pt x="2182" y="21"/>
                    <a:pt x="2169" y="22"/>
                    <a:pt x="2157" y="24"/>
                  </a:cubicBezTo>
                  <a:cubicBezTo>
                    <a:pt x="2119" y="30"/>
                    <a:pt x="2119" y="30"/>
                    <a:pt x="2119" y="30"/>
                  </a:cubicBezTo>
                  <a:cubicBezTo>
                    <a:pt x="2106" y="32"/>
                    <a:pt x="2094" y="34"/>
                    <a:pt x="2081" y="36"/>
                  </a:cubicBezTo>
                  <a:cubicBezTo>
                    <a:pt x="2069" y="39"/>
                    <a:pt x="2056" y="40"/>
                    <a:pt x="2043" y="43"/>
                  </a:cubicBezTo>
                  <a:cubicBezTo>
                    <a:pt x="1968" y="58"/>
                    <a:pt x="1968" y="58"/>
                    <a:pt x="1968" y="58"/>
                  </a:cubicBezTo>
                  <a:cubicBezTo>
                    <a:pt x="1956" y="61"/>
                    <a:pt x="1943" y="63"/>
                    <a:pt x="1931" y="66"/>
                  </a:cubicBezTo>
                  <a:cubicBezTo>
                    <a:pt x="1893" y="72"/>
                    <a:pt x="1893" y="72"/>
                    <a:pt x="1893" y="72"/>
                  </a:cubicBezTo>
                  <a:cubicBezTo>
                    <a:pt x="1868" y="76"/>
                    <a:pt x="1842" y="80"/>
                    <a:pt x="1817" y="84"/>
                  </a:cubicBezTo>
                  <a:cubicBezTo>
                    <a:pt x="1716" y="99"/>
                    <a:pt x="1614" y="109"/>
                    <a:pt x="1512" y="120"/>
                  </a:cubicBezTo>
                  <a:cubicBezTo>
                    <a:pt x="1410" y="130"/>
                    <a:pt x="1308" y="140"/>
                    <a:pt x="1207" y="154"/>
                  </a:cubicBezTo>
                  <a:cubicBezTo>
                    <a:pt x="1195" y="156"/>
                    <a:pt x="1182" y="158"/>
                    <a:pt x="1169" y="160"/>
                  </a:cubicBezTo>
                  <a:cubicBezTo>
                    <a:pt x="1150" y="163"/>
                    <a:pt x="1150" y="163"/>
                    <a:pt x="1150" y="163"/>
                  </a:cubicBezTo>
                  <a:cubicBezTo>
                    <a:pt x="1144" y="164"/>
                    <a:pt x="1138" y="165"/>
                    <a:pt x="1131" y="166"/>
                  </a:cubicBezTo>
                  <a:cubicBezTo>
                    <a:pt x="1122" y="168"/>
                    <a:pt x="1122" y="168"/>
                    <a:pt x="1122" y="168"/>
                  </a:cubicBezTo>
                  <a:cubicBezTo>
                    <a:pt x="1119" y="169"/>
                    <a:pt x="1116" y="169"/>
                    <a:pt x="1113" y="170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82" y="178"/>
                    <a:pt x="1069" y="181"/>
                    <a:pt x="1057" y="185"/>
                  </a:cubicBezTo>
                  <a:cubicBezTo>
                    <a:pt x="1008" y="200"/>
                    <a:pt x="961" y="218"/>
                    <a:pt x="913" y="236"/>
                  </a:cubicBezTo>
                  <a:cubicBezTo>
                    <a:pt x="864" y="253"/>
                    <a:pt x="816" y="269"/>
                    <a:pt x="765" y="279"/>
                  </a:cubicBezTo>
                  <a:cubicBezTo>
                    <a:pt x="759" y="280"/>
                    <a:pt x="753" y="281"/>
                    <a:pt x="746" y="282"/>
                  </a:cubicBezTo>
                  <a:cubicBezTo>
                    <a:pt x="727" y="285"/>
                    <a:pt x="727" y="285"/>
                    <a:pt x="727" y="285"/>
                  </a:cubicBezTo>
                  <a:cubicBezTo>
                    <a:pt x="721" y="286"/>
                    <a:pt x="715" y="287"/>
                    <a:pt x="708" y="287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76" y="291"/>
                    <a:pt x="664" y="292"/>
                    <a:pt x="651" y="293"/>
                  </a:cubicBezTo>
                  <a:cubicBezTo>
                    <a:pt x="638" y="295"/>
                    <a:pt x="626" y="296"/>
                    <a:pt x="613" y="297"/>
                  </a:cubicBezTo>
                  <a:cubicBezTo>
                    <a:pt x="511" y="306"/>
                    <a:pt x="409" y="312"/>
                    <a:pt x="306" y="316"/>
                  </a:cubicBezTo>
                  <a:cubicBezTo>
                    <a:pt x="204" y="320"/>
                    <a:pt x="102" y="322"/>
                    <a:pt x="0" y="322"/>
                  </a:cubicBezTo>
                  <a:cubicBezTo>
                    <a:pt x="102" y="322"/>
                    <a:pt x="204" y="319"/>
                    <a:pt x="306" y="315"/>
                  </a:cubicBezTo>
                  <a:cubicBezTo>
                    <a:pt x="409" y="311"/>
                    <a:pt x="511" y="304"/>
                    <a:pt x="613" y="295"/>
                  </a:cubicBezTo>
                  <a:cubicBezTo>
                    <a:pt x="638" y="293"/>
                    <a:pt x="664" y="290"/>
                    <a:pt x="689" y="287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14" y="285"/>
                    <a:pt x="721" y="284"/>
                    <a:pt x="727" y="283"/>
                  </a:cubicBezTo>
                  <a:cubicBezTo>
                    <a:pt x="746" y="280"/>
                    <a:pt x="746" y="280"/>
                    <a:pt x="746" y="280"/>
                  </a:cubicBezTo>
                  <a:cubicBezTo>
                    <a:pt x="752" y="279"/>
                    <a:pt x="759" y="278"/>
                    <a:pt x="765" y="277"/>
                  </a:cubicBezTo>
                  <a:cubicBezTo>
                    <a:pt x="815" y="267"/>
                    <a:pt x="864" y="251"/>
                    <a:pt x="912" y="234"/>
                  </a:cubicBezTo>
                  <a:cubicBezTo>
                    <a:pt x="960" y="216"/>
                    <a:pt x="1007" y="197"/>
                    <a:pt x="1056" y="182"/>
                  </a:cubicBezTo>
                  <a:cubicBezTo>
                    <a:pt x="1069" y="179"/>
                    <a:pt x="1081" y="175"/>
                    <a:pt x="1093" y="172"/>
                  </a:cubicBezTo>
                  <a:cubicBezTo>
                    <a:pt x="1112" y="168"/>
                    <a:pt x="1112" y="168"/>
                    <a:pt x="1112" y="168"/>
                  </a:cubicBezTo>
                  <a:cubicBezTo>
                    <a:pt x="1115" y="167"/>
                    <a:pt x="1118" y="166"/>
                    <a:pt x="1122" y="165"/>
                  </a:cubicBezTo>
                  <a:cubicBezTo>
                    <a:pt x="1131" y="164"/>
                    <a:pt x="1131" y="164"/>
                    <a:pt x="1131" y="164"/>
                  </a:cubicBezTo>
                  <a:cubicBezTo>
                    <a:pt x="1137" y="163"/>
                    <a:pt x="1144" y="161"/>
                    <a:pt x="1150" y="160"/>
                  </a:cubicBezTo>
                  <a:cubicBezTo>
                    <a:pt x="1169" y="157"/>
                    <a:pt x="1169" y="157"/>
                    <a:pt x="1169" y="157"/>
                  </a:cubicBezTo>
                  <a:cubicBezTo>
                    <a:pt x="1181" y="155"/>
                    <a:pt x="1194" y="153"/>
                    <a:pt x="1207" y="152"/>
                  </a:cubicBezTo>
                  <a:cubicBezTo>
                    <a:pt x="1308" y="137"/>
                    <a:pt x="1410" y="127"/>
                    <a:pt x="1512" y="117"/>
                  </a:cubicBezTo>
                  <a:cubicBezTo>
                    <a:pt x="1613" y="106"/>
                    <a:pt x="1715" y="95"/>
                    <a:pt x="1816" y="81"/>
                  </a:cubicBezTo>
                  <a:cubicBezTo>
                    <a:pt x="1842" y="77"/>
                    <a:pt x="1867" y="73"/>
                    <a:pt x="1892" y="69"/>
                  </a:cubicBezTo>
                  <a:cubicBezTo>
                    <a:pt x="1930" y="62"/>
                    <a:pt x="1930" y="62"/>
                    <a:pt x="1930" y="62"/>
                  </a:cubicBezTo>
                  <a:cubicBezTo>
                    <a:pt x="1943" y="60"/>
                    <a:pt x="1955" y="57"/>
                    <a:pt x="1968" y="55"/>
                  </a:cubicBezTo>
                  <a:cubicBezTo>
                    <a:pt x="2043" y="40"/>
                    <a:pt x="2043" y="40"/>
                    <a:pt x="2043" y="40"/>
                  </a:cubicBezTo>
                  <a:cubicBezTo>
                    <a:pt x="2055" y="37"/>
                    <a:pt x="2068" y="35"/>
                    <a:pt x="2081" y="33"/>
                  </a:cubicBezTo>
                  <a:cubicBezTo>
                    <a:pt x="2093" y="30"/>
                    <a:pt x="2106" y="28"/>
                    <a:pt x="2118" y="26"/>
                  </a:cubicBezTo>
                  <a:cubicBezTo>
                    <a:pt x="2156" y="20"/>
                    <a:pt x="2156" y="20"/>
                    <a:pt x="2156" y="20"/>
                  </a:cubicBezTo>
                  <a:cubicBezTo>
                    <a:pt x="2169" y="18"/>
                    <a:pt x="2182" y="17"/>
                    <a:pt x="2194" y="15"/>
                  </a:cubicBezTo>
                  <a:cubicBezTo>
                    <a:pt x="2213" y="13"/>
                    <a:pt x="2213" y="13"/>
                    <a:pt x="2213" y="13"/>
                  </a:cubicBezTo>
                  <a:cubicBezTo>
                    <a:pt x="2233" y="11"/>
                    <a:pt x="2233" y="11"/>
                    <a:pt x="2233" y="11"/>
                  </a:cubicBezTo>
                  <a:cubicBezTo>
                    <a:pt x="2245" y="10"/>
                    <a:pt x="2258" y="8"/>
                    <a:pt x="2271" y="7"/>
                  </a:cubicBezTo>
                  <a:cubicBezTo>
                    <a:pt x="2322" y="3"/>
                    <a:pt x="2373" y="1"/>
                    <a:pt x="2424" y="0"/>
                  </a:cubicBezTo>
                  <a:cubicBezTo>
                    <a:pt x="2475" y="1"/>
                    <a:pt x="2527" y="3"/>
                    <a:pt x="2578" y="7"/>
                  </a:cubicBezTo>
                  <a:cubicBezTo>
                    <a:pt x="2590" y="8"/>
                    <a:pt x="2603" y="10"/>
                    <a:pt x="2616" y="11"/>
                  </a:cubicBezTo>
                  <a:cubicBezTo>
                    <a:pt x="2635" y="13"/>
                    <a:pt x="2635" y="13"/>
                    <a:pt x="2635" y="13"/>
                  </a:cubicBezTo>
                  <a:cubicBezTo>
                    <a:pt x="2654" y="15"/>
                    <a:pt x="2654" y="15"/>
                    <a:pt x="2654" y="15"/>
                  </a:cubicBezTo>
                  <a:cubicBezTo>
                    <a:pt x="2667" y="17"/>
                    <a:pt x="2679" y="18"/>
                    <a:pt x="2692" y="20"/>
                  </a:cubicBezTo>
                  <a:cubicBezTo>
                    <a:pt x="2730" y="26"/>
                    <a:pt x="2730" y="26"/>
                    <a:pt x="2730" y="26"/>
                  </a:cubicBezTo>
                  <a:cubicBezTo>
                    <a:pt x="2743" y="28"/>
                    <a:pt x="2755" y="30"/>
                    <a:pt x="2768" y="33"/>
                  </a:cubicBezTo>
                  <a:cubicBezTo>
                    <a:pt x="2780" y="35"/>
                    <a:pt x="2793" y="37"/>
                    <a:pt x="2806" y="40"/>
                  </a:cubicBezTo>
                  <a:cubicBezTo>
                    <a:pt x="2881" y="55"/>
                    <a:pt x="2881" y="55"/>
                    <a:pt x="2881" y="55"/>
                  </a:cubicBezTo>
                  <a:cubicBezTo>
                    <a:pt x="2893" y="57"/>
                    <a:pt x="2906" y="60"/>
                    <a:pt x="2918" y="62"/>
                  </a:cubicBezTo>
                  <a:cubicBezTo>
                    <a:pt x="2956" y="69"/>
                    <a:pt x="2956" y="69"/>
                    <a:pt x="2956" y="69"/>
                  </a:cubicBezTo>
                  <a:cubicBezTo>
                    <a:pt x="2981" y="73"/>
                    <a:pt x="3007" y="77"/>
                    <a:pt x="3032" y="81"/>
                  </a:cubicBezTo>
                  <a:cubicBezTo>
                    <a:pt x="3133" y="95"/>
                    <a:pt x="3235" y="106"/>
                    <a:pt x="3337" y="117"/>
                  </a:cubicBezTo>
                  <a:cubicBezTo>
                    <a:pt x="3438" y="127"/>
                    <a:pt x="3540" y="137"/>
                    <a:pt x="3642" y="152"/>
                  </a:cubicBezTo>
                  <a:cubicBezTo>
                    <a:pt x="3654" y="153"/>
                    <a:pt x="3667" y="155"/>
                    <a:pt x="3680" y="157"/>
                  </a:cubicBezTo>
                  <a:cubicBezTo>
                    <a:pt x="3698" y="160"/>
                    <a:pt x="3698" y="160"/>
                    <a:pt x="3698" y="160"/>
                  </a:cubicBezTo>
                  <a:cubicBezTo>
                    <a:pt x="3705" y="161"/>
                    <a:pt x="3711" y="163"/>
                    <a:pt x="3717" y="164"/>
                  </a:cubicBezTo>
                  <a:cubicBezTo>
                    <a:pt x="3727" y="165"/>
                    <a:pt x="3727" y="165"/>
                    <a:pt x="3727" y="165"/>
                  </a:cubicBezTo>
                  <a:cubicBezTo>
                    <a:pt x="3730" y="166"/>
                    <a:pt x="3733" y="167"/>
                    <a:pt x="3736" y="168"/>
                  </a:cubicBezTo>
                  <a:cubicBezTo>
                    <a:pt x="3755" y="172"/>
                    <a:pt x="3755" y="172"/>
                    <a:pt x="3755" y="172"/>
                  </a:cubicBezTo>
                  <a:cubicBezTo>
                    <a:pt x="3767" y="175"/>
                    <a:pt x="3780" y="179"/>
                    <a:pt x="3792" y="182"/>
                  </a:cubicBezTo>
                  <a:cubicBezTo>
                    <a:pt x="3841" y="197"/>
                    <a:pt x="3889" y="216"/>
                    <a:pt x="3937" y="234"/>
                  </a:cubicBezTo>
                  <a:cubicBezTo>
                    <a:pt x="3985" y="251"/>
                    <a:pt x="4033" y="267"/>
                    <a:pt x="4084" y="277"/>
                  </a:cubicBezTo>
                  <a:cubicBezTo>
                    <a:pt x="4090" y="278"/>
                    <a:pt x="4096" y="279"/>
                    <a:pt x="4102" y="280"/>
                  </a:cubicBezTo>
                  <a:cubicBezTo>
                    <a:pt x="4121" y="283"/>
                    <a:pt x="4121" y="283"/>
                    <a:pt x="4121" y="283"/>
                  </a:cubicBezTo>
                  <a:cubicBezTo>
                    <a:pt x="4128" y="284"/>
                    <a:pt x="4134" y="285"/>
                    <a:pt x="4140" y="285"/>
                  </a:cubicBezTo>
                  <a:cubicBezTo>
                    <a:pt x="4159" y="287"/>
                    <a:pt x="4159" y="287"/>
                    <a:pt x="4159" y="287"/>
                  </a:cubicBezTo>
                  <a:cubicBezTo>
                    <a:pt x="4185" y="290"/>
                    <a:pt x="4210" y="293"/>
                    <a:pt x="4236" y="295"/>
                  </a:cubicBezTo>
                  <a:cubicBezTo>
                    <a:pt x="4338" y="304"/>
                    <a:pt x="4440" y="311"/>
                    <a:pt x="4542" y="315"/>
                  </a:cubicBezTo>
                  <a:cubicBezTo>
                    <a:pt x="4644" y="319"/>
                    <a:pt x="4746" y="322"/>
                    <a:pt x="484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3A8F8972-489A-4521-AD91-6D7AC2CDC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7400" y="4025900"/>
              <a:ext cx="12111038" cy="844550"/>
            </a:xfrm>
            <a:custGeom>
              <a:avLst/>
              <a:gdLst>
                <a:gd name="T0" fmla="*/ 4235 w 4849"/>
                <a:gd name="T1" fmla="*/ 296 h 338"/>
                <a:gd name="T2" fmla="*/ 4082 w 4849"/>
                <a:gd name="T3" fmla="*/ 286 h 338"/>
                <a:gd name="T4" fmla="*/ 3969 w 4849"/>
                <a:gd name="T5" fmla="*/ 264 h 338"/>
                <a:gd name="T6" fmla="*/ 3784 w 4849"/>
                <a:gd name="T7" fmla="*/ 213 h 338"/>
                <a:gd name="T8" fmla="*/ 3633 w 4849"/>
                <a:gd name="T9" fmla="*/ 188 h 338"/>
                <a:gd name="T10" fmla="*/ 2871 w 4849"/>
                <a:gd name="T11" fmla="*/ 98 h 338"/>
                <a:gd name="T12" fmla="*/ 2758 w 4849"/>
                <a:gd name="T13" fmla="*/ 71 h 338"/>
                <a:gd name="T14" fmla="*/ 2721 w 4849"/>
                <a:gd name="T15" fmla="*/ 63 h 338"/>
                <a:gd name="T16" fmla="*/ 2419 w 4849"/>
                <a:gd name="T17" fmla="*/ 12 h 338"/>
                <a:gd name="T18" fmla="*/ 2112 w 4849"/>
                <a:gd name="T19" fmla="*/ 10 h 338"/>
                <a:gd name="T20" fmla="*/ 2055 w 4849"/>
                <a:gd name="T21" fmla="*/ 15 h 338"/>
                <a:gd name="T22" fmla="*/ 1998 w 4849"/>
                <a:gd name="T23" fmla="*/ 23 h 338"/>
                <a:gd name="T24" fmla="*/ 1884 w 4849"/>
                <a:gd name="T25" fmla="*/ 41 h 338"/>
                <a:gd name="T26" fmla="*/ 1808 w 4849"/>
                <a:gd name="T27" fmla="*/ 52 h 338"/>
                <a:gd name="T28" fmla="*/ 1350 w 4849"/>
                <a:gd name="T29" fmla="*/ 104 h 338"/>
                <a:gd name="T30" fmla="*/ 1199 w 4849"/>
                <a:gd name="T31" fmla="*/ 127 h 338"/>
                <a:gd name="T32" fmla="*/ 1123 w 4849"/>
                <a:gd name="T33" fmla="*/ 142 h 338"/>
                <a:gd name="T34" fmla="*/ 1086 w 4849"/>
                <a:gd name="T35" fmla="*/ 151 h 338"/>
                <a:gd name="T36" fmla="*/ 908 w 4849"/>
                <a:gd name="T37" fmla="*/ 222 h 338"/>
                <a:gd name="T38" fmla="*/ 801 w 4849"/>
                <a:gd name="T39" fmla="*/ 265 h 338"/>
                <a:gd name="T40" fmla="*/ 764 w 4849"/>
                <a:gd name="T41" fmla="*/ 276 h 338"/>
                <a:gd name="T42" fmla="*/ 746 w 4849"/>
                <a:gd name="T43" fmla="*/ 281 h 338"/>
                <a:gd name="T44" fmla="*/ 708 w 4849"/>
                <a:gd name="T45" fmla="*/ 289 h 338"/>
                <a:gd name="T46" fmla="*/ 651 w 4849"/>
                <a:gd name="T47" fmla="*/ 298 h 338"/>
                <a:gd name="T48" fmla="*/ 0 w 4849"/>
                <a:gd name="T49" fmla="*/ 334 h 338"/>
                <a:gd name="T50" fmla="*/ 651 w 4849"/>
                <a:gd name="T51" fmla="*/ 296 h 338"/>
                <a:gd name="T52" fmla="*/ 708 w 4849"/>
                <a:gd name="T53" fmla="*/ 287 h 338"/>
                <a:gd name="T54" fmla="*/ 745 w 4849"/>
                <a:gd name="T55" fmla="*/ 279 h 338"/>
                <a:gd name="T56" fmla="*/ 764 w 4849"/>
                <a:gd name="T57" fmla="*/ 274 h 338"/>
                <a:gd name="T58" fmla="*/ 800 w 4849"/>
                <a:gd name="T59" fmla="*/ 263 h 338"/>
                <a:gd name="T60" fmla="*/ 907 w 4849"/>
                <a:gd name="T61" fmla="*/ 220 h 338"/>
                <a:gd name="T62" fmla="*/ 1086 w 4849"/>
                <a:gd name="T63" fmla="*/ 149 h 338"/>
                <a:gd name="T64" fmla="*/ 1123 w 4849"/>
                <a:gd name="T65" fmla="*/ 139 h 338"/>
                <a:gd name="T66" fmla="*/ 1198 w 4849"/>
                <a:gd name="T67" fmla="*/ 124 h 338"/>
                <a:gd name="T68" fmla="*/ 1350 w 4849"/>
                <a:gd name="T69" fmla="*/ 101 h 338"/>
                <a:gd name="T70" fmla="*/ 1808 w 4849"/>
                <a:gd name="T71" fmla="*/ 48 h 338"/>
                <a:gd name="T72" fmla="*/ 1884 w 4849"/>
                <a:gd name="T73" fmla="*/ 38 h 338"/>
                <a:gd name="T74" fmla="*/ 1997 w 4849"/>
                <a:gd name="T75" fmla="*/ 19 h 338"/>
                <a:gd name="T76" fmla="*/ 2054 w 4849"/>
                <a:gd name="T77" fmla="*/ 12 h 338"/>
                <a:gd name="T78" fmla="*/ 2112 w 4849"/>
                <a:gd name="T79" fmla="*/ 6 h 338"/>
                <a:gd name="T80" fmla="*/ 2419 w 4849"/>
                <a:gd name="T81" fmla="*/ 8 h 338"/>
                <a:gd name="T82" fmla="*/ 2722 w 4849"/>
                <a:gd name="T83" fmla="*/ 59 h 338"/>
                <a:gd name="T84" fmla="*/ 2759 w 4849"/>
                <a:gd name="T85" fmla="*/ 68 h 338"/>
                <a:gd name="T86" fmla="*/ 2871 w 4849"/>
                <a:gd name="T87" fmla="*/ 94 h 338"/>
                <a:gd name="T88" fmla="*/ 3633 w 4849"/>
                <a:gd name="T89" fmla="*/ 186 h 338"/>
                <a:gd name="T90" fmla="*/ 3785 w 4849"/>
                <a:gd name="T91" fmla="*/ 210 h 338"/>
                <a:gd name="T92" fmla="*/ 3969 w 4849"/>
                <a:gd name="T93" fmla="*/ 262 h 338"/>
                <a:gd name="T94" fmla="*/ 4082 w 4849"/>
                <a:gd name="T95" fmla="*/ 284 h 338"/>
                <a:gd name="T96" fmla="*/ 4235 w 4849"/>
                <a:gd name="T97" fmla="*/ 29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18"/>
                  </a:moveTo>
                  <a:cubicBezTo>
                    <a:pt x="4645" y="313"/>
                    <a:pt x="4440" y="307"/>
                    <a:pt x="4235" y="296"/>
                  </a:cubicBezTo>
                  <a:cubicBezTo>
                    <a:pt x="4210" y="295"/>
                    <a:pt x="4184" y="293"/>
                    <a:pt x="4159" y="292"/>
                  </a:cubicBezTo>
                  <a:cubicBezTo>
                    <a:pt x="4133" y="290"/>
                    <a:pt x="4108" y="288"/>
                    <a:pt x="4082" y="286"/>
                  </a:cubicBezTo>
                  <a:cubicBezTo>
                    <a:pt x="4057" y="283"/>
                    <a:pt x="4031" y="279"/>
                    <a:pt x="4006" y="273"/>
                  </a:cubicBezTo>
                  <a:cubicBezTo>
                    <a:pt x="3994" y="271"/>
                    <a:pt x="3981" y="267"/>
                    <a:pt x="3969" y="264"/>
                  </a:cubicBezTo>
                  <a:cubicBezTo>
                    <a:pt x="3956" y="261"/>
                    <a:pt x="3944" y="258"/>
                    <a:pt x="3932" y="254"/>
                  </a:cubicBezTo>
                  <a:cubicBezTo>
                    <a:pt x="3882" y="241"/>
                    <a:pt x="3834" y="225"/>
                    <a:pt x="3784" y="213"/>
                  </a:cubicBezTo>
                  <a:cubicBezTo>
                    <a:pt x="3759" y="206"/>
                    <a:pt x="3734" y="201"/>
                    <a:pt x="3709" y="197"/>
                  </a:cubicBezTo>
                  <a:cubicBezTo>
                    <a:pt x="3684" y="193"/>
                    <a:pt x="3658" y="191"/>
                    <a:pt x="3633" y="188"/>
                  </a:cubicBezTo>
                  <a:cubicBezTo>
                    <a:pt x="3429" y="168"/>
                    <a:pt x="3224" y="156"/>
                    <a:pt x="3022" y="125"/>
                  </a:cubicBezTo>
                  <a:cubicBezTo>
                    <a:pt x="2971" y="117"/>
                    <a:pt x="2921" y="109"/>
                    <a:pt x="2871" y="98"/>
                  </a:cubicBezTo>
                  <a:cubicBezTo>
                    <a:pt x="2845" y="93"/>
                    <a:pt x="2821" y="86"/>
                    <a:pt x="2796" y="81"/>
                  </a:cubicBezTo>
                  <a:cubicBezTo>
                    <a:pt x="2758" y="71"/>
                    <a:pt x="2758" y="71"/>
                    <a:pt x="2758" y="71"/>
                  </a:cubicBezTo>
                  <a:cubicBezTo>
                    <a:pt x="2740" y="67"/>
                    <a:pt x="2740" y="67"/>
                    <a:pt x="2740" y="67"/>
                  </a:cubicBezTo>
                  <a:cubicBezTo>
                    <a:pt x="2721" y="63"/>
                    <a:pt x="2721" y="63"/>
                    <a:pt x="2721" y="63"/>
                  </a:cubicBezTo>
                  <a:cubicBezTo>
                    <a:pt x="2671" y="51"/>
                    <a:pt x="2621" y="41"/>
                    <a:pt x="2571" y="32"/>
                  </a:cubicBezTo>
                  <a:cubicBezTo>
                    <a:pt x="2520" y="24"/>
                    <a:pt x="2469" y="17"/>
                    <a:pt x="2419" y="12"/>
                  </a:cubicBezTo>
                  <a:cubicBezTo>
                    <a:pt x="2368" y="7"/>
                    <a:pt x="2317" y="5"/>
                    <a:pt x="2265" y="4"/>
                  </a:cubicBezTo>
                  <a:cubicBezTo>
                    <a:pt x="2214" y="4"/>
                    <a:pt x="2163" y="6"/>
                    <a:pt x="2112" y="10"/>
                  </a:cubicBezTo>
                  <a:cubicBezTo>
                    <a:pt x="2099" y="11"/>
                    <a:pt x="2087" y="12"/>
                    <a:pt x="2074" y="14"/>
                  </a:cubicBezTo>
                  <a:cubicBezTo>
                    <a:pt x="2055" y="15"/>
                    <a:pt x="2055" y="15"/>
                    <a:pt x="2055" y="15"/>
                  </a:cubicBezTo>
                  <a:cubicBezTo>
                    <a:pt x="2036" y="18"/>
                    <a:pt x="2036" y="18"/>
                    <a:pt x="2036" y="18"/>
                  </a:cubicBezTo>
                  <a:cubicBezTo>
                    <a:pt x="1998" y="23"/>
                    <a:pt x="1998" y="23"/>
                    <a:pt x="1998" y="23"/>
                  </a:cubicBezTo>
                  <a:cubicBezTo>
                    <a:pt x="1960" y="29"/>
                    <a:pt x="1960" y="29"/>
                    <a:pt x="1960" y="29"/>
                  </a:cubicBezTo>
                  <a:cubicBezTo>
                    <a:pt x="1935" y="33"/>
                    <a:pt x="1909" y="37"/>
                    <a:pt x="1884" y="41"/>
                  </a:cubicBezTo>
                  <a:cubicBezTo>
                    <a:pt x="1846" y="47"/>
                    <a:pt x="1846" y="47"/>
                    <a:pt x="1846" y="47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707" y="65"/>
                    <a:pt x="1605" y="75"/>
                    <a:pt x="1503" y="86"/>
                  </a:cubicBezTo>
                  <a:cubicBezTo>
                    <a:pt x="1452" y="92"/>
                    <a:pt x="1401" y="97"/>
                    <a:pt x="1350" y="104"/>
                  </a:cubicBezTo>
                  <a:cubicBezTo>
                    <a:pt x="1325" y="107"/>
                    <a:pt x="1300" y="111"/>
                    <a:pt x="1274" y="114"/>
                  </a:cubicBezTo>
                  <a:cubicBezTo>
                    <a:pt x="1249" y="118"/>
                    <a:pt x="1224" y="122"/>
                    <a:pt x="1199" y="127"/>
                  </a:cubicBezTo>
                  <a:cubicBezTo>
                    <a:pt x="1186" y="129"/>
                    <a:pt x="1173" y="131"/>
                    <a:pt x="1161" y="134"/>
                  </a:cubicBezTo>
                  <a:cubicBezTo>
                    <a:pt x="1148" y="137"/>
                    <a:pt x="1136" y="139"/>
                    <a:pt x="1123" y="142"/>
                  </a:cubicBezTo>
                  <a:cubicBezTo>
                    <a:pt x="1105" y="146"/>
                    <a:pt x="1105" y="146"/>
                    <a:pt x="1105" y="146"/>
                  </a:cubicBezTo>
                  <a:cubicBezTo>
                    <a:pt x="1098" y="148"/>
                    <a:pt x="1092" y="150"/>
                    <a:pt x="1086" y="151"/>
                  </a:cubicBezTo>
                  <a:cubicBezTo>
                    <a:pt x="1074" y="155"/>
                    <a:pt x="1062" y="159"/>
                    <a:pt x="1050" y="163"/>
                  </a:cubicBezTo>
                  <a:cubicBezTo>
                    <a:pt x="1002" y="180"/>
                    <a:pt x="955" y="202"/>
                    <a:pt x="908" y="222"/>
                  </a:cubicBezTo>
                  <a:cubicBezTo>
                    <a:pt x="885" y="233"/>
                    <a:pt x="861" y="243"/>
                    <a:pt x="837" y="252"/>
                  </a:cubicBezTo>
                  <a:cubicBezTo>
                    <a:pt x="825" y="256"/>
                    <a:pt x="813" y="261"/>
                    <a:pt x="801" y="265"/>
                  </a:cubicBezTo>
                  <a:cubicBezTo>
                    <a:pt x="783" y="271"/>
                    <a:pt x="783" y="271"/>
                    <a:pt x="783" y="271"/>
                  </a:cubicBezTo>
                  <a:cubicBezTo>
                    <a:pt x="764" y="276"/>
                    <a:pt x="764" y="276"/>
                    <a:pt x="764" y="276"/>
                  </a:cubicBezTo>
                  <a:cubicBezTo>
                    <a:pt x="755" y="279"/>
                    <a:pt x="755" y="279"/>
                    <a:pt x="755" y="279"/>
                  </a:cubicBezTo>
                  <a:cubicBezTo>
                    <a:pt x="746" y="281"/>
                    <a:pt x="746" y="281"/>
                    <a:pt x="746" y="281"/>
                  </a:cubicBezTo>
                  <a:cubicBezTo>
                    <a:pt x="727" y="286"/>
                    <a:pt x="727" y="286"/>
                    <a:pt x="727" y="286"/>
                  </a:cubicBezTo>
                  <a:cubicBezTo>
                    <a:pt x="708" y="289"/>
                    <a:pt x="708" y="289"/>
                    <a:pt x="708" y="289"/>
                  </a:cubicBezTo>
                  <a:cubicBezTo>
                    <a:pt x="702" y="291"/>
                    <a:pt x="696" y="292"/>
                    <a:pt x="689" y="293"/>
                  </a:cubicBezTo>
                  <a:cubicBezTo>
                    <a:pt x="651" y="298"/>
                    <a:pt x="651" y="298"/>
                    <a:pt x="651" y="298"/>
                  </a:cubicBezTo>
                  <a:cubicBezTo>
                    <a:pt x="613" y="303"/>
                    <a:pt x="613" y="303"/>
                    <a:pt x="613" y="303"/>
                  </a:cubicBezTo>
                  <a:cubicBezTo>
                    <a:pt x="410" y="329"/>
                    <a:pt x="205" y="338"/>
                    <a:pt x="0" y="334"/>
                  </a:cubicBezTo>
                  <a:cubicBezTo>
                    <a:pt x="205" y="337"/>
                    <a:pt x="410" y="328"/>
                    <a:pt x="613" y="302"/>
                  </a:cubicBezTo>
                  <a:cubicBezTo>
                    <a:pt x="651" y="296"/>
                    <a:pt x="651" y="296"/>
                    <a:pt x="651" y="296"/>
                  </a:cubicBezTo>
                  <a:cubicBezTo>
                    <a:pt x="689" y="291"/>
                    <a:pt x="689" y="291"/>
                    <a:pt x="689" y="291"/>
                  </a:cubicBezTo>
                  <a:cubicBezTo>
                    <a:pt x="695" y="290"/>
                    <a:pt x="702" y="288"/>
                    <a:pt x="708" y="287"/>
                  </a:cubicBezTo>
                  <a:cubicBezTo>
                    <a:pt x="727" y="284"/>
                    <a:pt x="727" y="284"/>
                    <a:pt x="727" y="284"/>
                  </a:cubicBezTo>
                  <a:cubicBezTo>
                    <a:pt x="745" y="279"/>
                    <a:pt x="745" y="279"/>
                    <a:pt x="745" y="279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64" y="274"/>
                    <a:pt x="764" y="274"/>
                    <a:pt x="764" y="274"/>
                  </a:cubicBezTo>
                  <a:cubicBezTo>
                    <a:pt x="782" y="269"/>
                    <a:pt x="782" y="269"/>
                    <a:pt x="782" y="269"/>
                  </a:cubicBezTo>
                  <a:cubicBezTo>
                    <a:pt x="800" y="263"/>
                    <a:pt x="800" y="263"/>
                    <a:pt x="800" y="263"/>
                  </a:cubicBezTo>
                  <a:cubicBezTo>
                    <a:pt x="813" y="259"/>
                    <a:pt x="824" y="254"/>
                    <a:pt x="836" y="250"/>
                  </a:cubicBezTo>
                  <a:cubicBezTo>
                    <a:pt x="860" y="240"/>
                    <a:pt x="884" y="231"/>
                    <a:pt x="907" y="220"/>
                  </a:cubicBezTo>
                  <a:cubicBezTo>
                    <a:pt x="954" y="200"/>
                    <a:pt x="1001" y="178"/>
                    <a:pt x="1049" y="161"/>
                  </a:cubicBezTo>
                  <a:cubicBezTo>
                    <a:pt x="1061" y="157"/>
                    <a:pt x="1073" y="152"/>
                    <a:pt x="1086" y="149"/>
                  </a:cubicBezTo>
                  <a:cubicBezTo>
                    <a:pt x="1092" y="147"/>
                    <a:pt x="1098" y="145"/>
                    <a:pt x="1104" y="144"/>
                  </a:cubicBezTo>
                  <a:cubicBezTo>
                    <a:pt x="1123" y="139"/>
                    <a:pt x="1123" y="139"/>
                    <a:pt x="1123" y="139"/>
                  </a:cubicBezTo>
                  <a:cubicBezTo>
                    <a:pt x="1135" y="136"/>
                    <a:pt x="1148" y="134"/>
                    <a:pt x="1160" y="131"/>
                  </a:cubicBezTo>
                  <a:cubicBezTo>
                    <a:pt x="1173" y="129"/>
                    <a:pt x="1185" y="126"/>
                    <a:pt x="1198" y="124"/>
                  </a:cubicBezTo>
                  <a:cubicBezTo>
                    <a:pt x="1223" y="119"/>
                    <a:pt x="1249" y="116"/>
                    <a:pt x="1274" y="112"/>
                  </a:cubicBezTo>
                  <a:cubicBezTo>
                    <a:pt x="1299" y="108"/>
                    <a:pt x="1325" y="104"/>
                    <a:pt x="1350" y="101"/>
                  </a:cubicBezTo>
                  <a:cubicBezTo>
                    <a:pt x="1401" y="94"/>
                    <a:pt x="1452" y="89"/>
                    <a:pt x="1502" y="83"/>
                  </a:cubicBezTo>
                  <a:cubicBezTo>
                    <a:pt x="1604" y="72"/>
                    <a:pt x="1706" y="62"/>
                    <a:pt x="1808" y="48"/>
                  </a:cubicBezTo>
                  <a:cubicBezTo>
                    <a:pt x="1846" y="43"/>
                    <a:pt x="1846" y="43"/>
                    <a:pt x="1846" y="43"/>
                  </a:cubicBezTo>
                  <a:cubicBezTo>
                    <a:pt x="1884" y="38"/>
                    <a:pt x="1884" y="38"/>
                    <a:pt x="1884" y="38"/>
                  </a:cubicBezTo>
                  <a:cubicBezTo>
                    <a:pt x="1909" y="34"/>
                    <a:pt x="1934" y="29"/>
                    <a:pt x="1959" y="25"/>
                  </a:cubicBezTo>
                  <a:cubicBezTo>
                    <a:pt x="1997" y="19"/>
                    <a:pt x="1997" y="19"/>
                    <a:pt x="1997" y="19"/>
                  </a:cubicBezTo>
                  <a:cubicBezTo>
                    <a:pt x="2035" y="14"/>
                    <a:pt x="2035" y="14"/>
                    <a:pt x="2035" y="14"/>
                  </a:cubicBezTo>
                  <a:cubicBezTo>
                    <a:pt x="2054" y="12"/>
                    <a:pt x="2054" y="12"/>
                    <a:pt x="2054" y="12"/>
                  </a:cubicBezTo>
                  <a:cubicBezTo>
                    <a:pt x="2074" y="10"/>
                    <a:pt x="2074" y="10"/>
                    <a:pt x="2074" y="10"/>
                  </a:cubicBezTo>
                  <a:cubicBezTo>
                    <a:pt x="2086" y="9"/>
                    <a:pt x="2099" y="7"/>
                    <a:pt x="2112" y="6"/>
                  </a:cubicBezTo>
                  <a:cubicBezTo>
                    <a:pt x="2163" y="2"/>
                    <a:pt x="2214" y="0"/>
                    <a:pt x="2265" y="0"/>
                  </a:cubicBezTo>
                  <a:cubicBezTo>
                    <a:pt x="2317" y="1"/>
                    <a:pt x="2368" y="3"/>
                    <a:pt x="2419" y="8"/>
                  </a:cubicBezTo>
                  <a:cubicBezTo>
                    <a:pt x="2470" y="13"/>
                    <a:pt x="2521" y="20"/>
                    <a:pt x="2571" y="29"/>
                  </a:cubicBezTo>
                  <a:cubicBezTo>
                    <a:pt x="2622" y="37"/>
                    <a:pt x="2672" y="47"/>
                    <a:pt x="2722" y="59"/>
                  </a:cubicBezTo>
                  <a:cubicBezTo>
                    <a:pt x="2741" y="63"/>
                    <a:pt x="2741" y="63"/>
                    <a:pt x="2741" y="63"/>
                  </a:cubicBezTo>
                  <a:cubicBezTo>
                    <a:pt x="2759" y="68"/>
                    <a:pt x="2759" y="68"/>
                    <a:pt x="2759" y="68"/>
                  </a:cubicBezTo>
                  <a:cubicBezTo>
                    <a:pt x="2797" y="77"/>
                    <a:pt x="2797" y="77"/>
                    <a:pt x="2797" y="77"/>
                  </a:cubicBezTo>
                  <a:cubicBezTo>
                    <a:pt x="2821" y="83"/>
                    <a:pt x="2846" y="89"/>
                    <a:pt x="2871" y="94"/>
                  </a:cubicBezTo>
                  <a:cubicBezTo>
                    <a:pt x="2921" y="105"/>
                    <a:pt x="2972" y="114"/>
                    <a:pt x="3022" y="122"/>
                  </a:cubicBezTo>
                  <a:cubicBezTo>
                    <a:pt x="3225" y="153"/>
                    <a:pt x="3429" y="165"/>
                    <a:pt x="3633" y="186"/>
                  </a:cubicBezTo>
                  <a:cubicBezTo>
                    <a:pt x="3659" y="188"/>
                    <a:pt x="3684" y="191"/>
                    <a:pt x="3709" y="195"/>
                  </a:cubicBezTo>
                  <a:cubicBezTo>
                    <a:pt x="3735" y="199"/>
                    <a:pt x="3760" y="204"/>
                    <a:pt x="3785" y="210"/>
                  </a:cubicBezTo>
                  <a:cubicBezTo>
                    <a:pt x="3834" y="223"/>
                    <a:pt x="3883" y="238"/>
                    <a:pt x="3932" y="252"/>
                  </a:cubicBezTo>
                  <a:cubicBezTo>
                    <a:pt x="3945" y="256"/>
                    <a:pt x="3957" y="259"/>
                    <a:pt x="3969" y="262"/>
                  </a:cubicBezTo>
                  <a:cubicBezTo>
                    <a:pt x="3982" y="265"/>
                    <a:pt x="3994" y="268"/>
                    <a:pt x="4007" y="271"/>
                  </a:cubicBezTo>
                  <a:cubicBezTo>
                    <a:pt x="4032" y="277"/>
                    <a:pt x="4057" y="281"/>
                    <a:pt x="4082" y="284"/>
                  </a:cubicBezTo>
                  <a:cubicBezTo>
                    <a:pt x="4108" y="286"/>
                    <a:pt x="4133" y="288"/>
                    <a:pt x="4159" y="289"/>
                  </a:cubicBezTo>
                  <a:cubicBezTo>
                    <a:pt x="4235" y="294"/>
                    <a:pt x="4235" y="294"/>
                    <a:pt x="4235" y="294"/>
                  </a:cubicBezTo>
                  <a:cubicBezTo>
                    <a:pt x="4440" y="306"/>
                    <a:pt x="4645" y="312"/>
                    <a:pt x="4849" y="3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2">
              <a:extLst>
                <a:ext uri="{FF2B5EF4-FFF2-40B4-BE49-F238E27FC236}">
                  <a16:creationId xmlns:a16="http://schemas.microsoft.com/office/drawing/2014/main" id="{36A3FC75-3F5F-43A3-ABDA-95B20ACC76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4110038"/>
              <a:ext cx="12111038" cy="895350"/>
            </a:xfrm>
            <a:custGeom>
              <a:avLst/>
              <a:gdLst>
                <a:gd name="T0" fmla="*/ 4233 w 4849"/>
                <a:gd name="T1" fmla="*/ 301 h 358"/>
                <a:gd name="T2" fmla="*/ 4003 w 4849"/>
                <a:gd name="T3" fmla="*/ 290 h 358"/>
                <a:gd name="T4" fmla="*/ 3776 w 4849"/>
                <a:gd name="T5" fmla="*/ 246 h 358"/>
                <a:gd name="T6" fmla="*/ 3662 w 4849"/>
                <a:gd name="T7" fmla="*/ 231 h 358"/>
                <a:gd name="T8" fmla="*/ 3316 w 4849"/>
                <a:gd name="T9" fmla="*/ 209 h 358"/>
                <a:gd name="T10" fmla="*/ 3201 w 4849"/>
                <a:gd name="T11" fmla="*/ 199 h 358"/>
                <a:gd name="T12" fmla="*/ 3087 w 4849"/>
                <a:gd name="T13" fmla="*/ 185 h 358"/>
                <a:gd name="T14" fmla="*/ 3010 w 4849"/>
                <a:gd name="T15" fmla="*/ 174 h 358"/>
                <a:gd name="T16" fmla="*/ 2935 w 4849"/>
                <a:gd name="T17" fmla="*/ 161 h 358"/>
                <a:gd name="T18" fmla="*/ 2840 w 4849"/>
                <a:gd name="T19" fmla="*/ 142 h 358"/>
                <a:gd name="T20" fmla="*/ 2784 w 4849"/>
                <a:gd name="T21" fmla="*/ 128 h 358"/>
                <a:gd name="T22" fmla="*/ 2411 w 4849"/>
                <a:gd name="T23" fmla="*/ 35 h 358"/>
                <a:gd name="T24" fmla="*/ 2106 w 4849"/>
                <a:gd name="T25" fmla="*/ 4 h 358"/>
                <a:gd name="T26" fmla="*/ 2010 w 4849"/>
                <a:gd name="T27" fmla="*/ 6 h 358"/>
                <a:gd name="T28" fmla="*/ 1952 w 4849"/>
                <a:gd name="T29" fmla="*/ 11 h 358"/>
                <a:gd name="T30" fmla="*/ 1933 w 4849"/>
                <a:gd name="T31" fmla="*/ 13 h 358"/>
                <a:gd name="T32" fmla="*/ 1876 w 4849"/>
                <a:gd name="T33" fmla="*/ 19 h 358"/>
                <a:gd name="T34" fmla="*/ 1799 w 4849"/>
                <a:gd name="T35" fmla="*/ 29 h 358"/>
                <a:gd name="T36" fmla="*/ 1340 w 4849"/>
                <a:gd name="T37" fmla="*/ 79 h 358"/>
                <a:gd name="T38" fmla="*/ 1041 w 4849"/>
                <a:gd name="T39" fmla="*/ 148 h 358"/>
                <a:gd name="T40" fmla="*/ 763 w 4849"/>
                <a:gd name="T41" fmla="*/ 278 h 358"/>
                <a:gd name="T42" fmla="*/ 651 w 4849"/>
                <a:gd name="T43" fmla="*/ 308 h 358"/>
                <a:gd name="T44" fmla="*/ 308 w 4849"/>
                <a:gd name="T45" fmla="*/ 350 h 358"/>
                <a:gd name="T46" fmla="*/ 307 w 4849"/>
                <a:gd name="T47" fmla="*/ 349 h 358"/>
                <a:gd name="T48" fmla="*/ 651 w 4849"/>
                <a:gd name="T49" fmla="*/ 306 h 358"/>
                <a:gd name="T50" fmla="*/ 762 w 4849"/>
                <a:gd name="T51" fmla="*/ 276 h 358"/>
                <a:gd name="T52" fmla="*/ 1040 w 4849"/>
                <a:gd name="T53" fmla="*/ 145 h 358"/>
                <a:gd name="T54" fmla="*/ 1340 w 4849"/>
                <a:gd name="T55" fmla="*/ 76 h 358"/>
                <a:gd name="T56" fmla="*/ 1799 w 4849"/>
                <a:gd name="T57" fmla="*/ 25 h 358"/>
                <a:gd name="T58" fmla="*/ 1875 w 4849"/>
                <a:gd name="T59" fmla="*/ 16 h 358"/>
                <a:gd name="T60" fmla="*/ 1933 w 4849"/>
                <a:gd name="T61" fmla="*/ 9 h 358"/>
                <a:gd name="T62" fmla="*/ 1952 w 4849"/>
                <a:gd name="T63" fmla="*/ 7 h 358"/>
                <a:gd name="T64" fmla="*/ 2009 w 4849"/>
                <a:gd name="T65" fmla="*/ 3 h 358"/>
                <a:gd name="T66" fmla="*/ 2106 w 4849"/>
                <a:gd name="T67" fmla="*/ 0 h 358"/>
                <a:gd name="T68" fmla="*/ 2412 w 4849"/>
                <a:gd name="T69" fmla="*/ 31 h 358"/>
                <a:gd name="T70" fmla="*/ 2785 w 4849"/>
                <a:gd name="T71" fmla="*/ 124 h 358"/>
                <a:gd name="T72" fmla="*/ 2841 w 4849"/>
                <a:gd name="T73" fmla="*/ 138 h 358"/>
                <a:gd name="T74" fmla="*/ 2935 w 4849"/>
                <a:gd name="T75" fmla="*/ 158 h 358"/>
                <a:gd name="T76" fmla="*/ 3011 w 4849"/>
                <a:gd name="T77" fmla="*/ 171 h 358"/>
                <a:gd name="T78" fmla="*/ 3087 w 4849"/>
                <a:gd name="T79" fmla="*/ 182 h 358"/>
                <a:gd name="T80" fmla="*/ 3202 w 4849"/>
                <a:gd name="T81" fmla="*/ 195 h 358"/>
                <a:gd name="T82" fmla="*/ 3317 w 4849"/>
                <a:gd name="T83" fmla="*/ 206 h 358"/>
                <a:gd name="T84" fmla="*/ 3662 w 4849"/>
                <a:gd name="T85" fmla="*/ 228 h 358"/>
                <a:gd name="T86" fmla="*/ 3777 w 4849"/>
                <a:gd name="T87" fmla="*/ 243 h 358"/>
                <a:gd name="T88" fmla="*/ 4003 w 4849"/>
                <a:gd name="T89" fmla="*/ 288 h 358"/>
                <a:gd name="T90" fmla="*/ 4234 w 4849"/>
                <a:gd name="T91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8">
                  <a:moveTo>
                    <a:pt x="4849" y="320"/>
                  </a:moveTo>
                  <a:cubicBezTo>
                    <a:pt x="4644" y="311"/>
                    <a:pt x="4439" y="306"/>
                    <a:pt x="4233" y="301"/>
                  </a:cubicBezTo>
                  <a:cubicBezTo>
                    <a:pt x="4080" y="297"/>
                    <a:pt x="4080" y="297"/>
                    <a:pt x="4080" y="297"/>
                  </a:cubicBezTo>
                  <a:cubicBezTo>
                    <a:pt x="4054" y="296"/>
                    <a:pt x="4028" y="294"/>
                    <a:pt x="4003" y="290"/>
                  </a:cubicBezTo>
                  <a:cubicBezTo>
                    <a:pt x="3977" y="287"/>
                    <a:pt x="3952" y="283"/>
                    <a:pt x="3927" y="278"/>
                  </a:cubicBezTo>
                  <a:cubicBezTo>
                    <a:pt x="3877" y="268"/>
                    <a:pt x="3827" y="255"/>
                    <a:pt x="3776" y="246"/>
                  </a:cubicBezTo>
                  <a:cubicBezTo>
                    <a:pt x="3751" y="241"/>
                    <a:pt x="3726" y="237"/>
                    <a:pt x="3700" y="234"/>
                  </a:cubicBezTo>
                  <a:cubicBezTo>
                    <a:pt x="3688" y="232"/>
                    <a:pt x="3675" y="232"/>
                    <a:pt x="3662" y="231"/>
                  </a:cubicBezTo>
                  <a:cubicBezTo>
                    <a:pt x="3624" y="229"/>
                    <a:pt x="3624" y="229"/>
                    <a:pt x="3624" y="229"/>
                  </a:cubicBezTo>
                  <a:cubicBezTo>
                    <a:pt x="3521" y="223"/>
                    <a:pt x="3419" y="217"/>
                    <a:pt x="3316" y="209"/>
                  </a:cubicBezTo>
                  <a:cubicBezTo>
                    <a:pt x="3291" y="207"/>
                    <a:pt x="3265" y="205"/>
                    <a:pt x="3240" y="202"/>
                  </a:cubicBezTo>
                  <a:cubicBezTo>
                    <a:pt x="3201" y="199"/>
                    <a:pt x="3201" y="199"/>
                    <a:pt x="3201" y="199"/>
                  </a:cubicBezTo>
                  <a:cubicBezTo>
                    <a:pt x="3163" y="194"/>
                    <a:pt x="3163" y="194"/>
                    <a:pt x="3163" y="194"/>
                  </a:cubicBezTo>
                  <a:cubicBezTo>
                    <a:pt x="3138" y="192"/>
                    <a:pt x="3112" y="188"/>
                    <a:pt x="3087" y="185"/>
                  </a:cubicBezTo>
                  <a:cubicBezTo>
                    <a:pt x="3074" y="184"/>
                    <a:pt x="3061" y="182"/>
                    <a:pt x="3049" y="180"/>
                  </a:cubicBezTo>
                  <a:cubicBezTo>
                    <a:pt x="3036" y="178"/>
                    <a:pt x="3023" y="176"/>
                    <a:pt x="3010" y="174"/>
                  </a:cubicBezTo>
                  <a:cubicBezTo>
                    <a:pt x="2972" y="168"/>
                    <a:pt x="2972" y="168"/>
                    <a:pt x="2972" y="168"/>
                  </a:cubicBezTo>
                  <a:cubicBezTo>
                    <a:pt x="2960" y="166"/>
                    <a:pt x="2947" y="163"/>
                    <a:pt x="2935" y="161"/>
                  </a:cubicBezTo>
                  <a:cubicBezTo>
                    <a:pt x="2909" y="157"/>
                    <a:pt x="2884" y="151"/>
                    <a:pt x="2859" y="146"/>
                  </a:cubicBezTo>
                  <a:cubicBezTo>
                    <a:pt x="2853" y="145"/>
                    <a:pt x="2847" y="143"/>
                    <a:pt x="2840" y="142"/>
                  </a:cubicBezTo>
                  <a:cubicBezTo>
                    <a:pt x="2822" y="137"/>
                    <a:pt x="2822" y="137"/>
                    <a:pt x="2822" y="137"/>
                  </a:cubicBezTo>
                  <a:cubicBezTo>
                    <a:pt x="2809" y="134"/>
                    <a:pt x="2797" y="131"/>
                    <a:pt x="2784" y="128"/>
                  </a:cubicBezTo>
                  <a:cubicBezTo>
                    <a:pt x="2759" y="121"/>
                    <a:pt x="2735" y="114"/>
                    <a:pt x="2710" y="107"/>
                  </a:cubicBezTo>
                  <a:cubicBezTo>
                    <a:pt x="2611" y="79"/>
                    <a:pt x="2512" y="53"/>
                    <a:pt x="2411" y="35"/>
                  </a:cubicBezTo>
                  <a:cubicBezTo>
                    <a:pt x="2361" y="25"/>
                    <a:pt x="2310" y="18"/>
                    <a:pt x="2259" y="13"/>
                  </a:cubicBezTo>
                  <a:cubicBezTo>
                    <a:pt x="2208" y="7"/>
                    <a:pt x="2157" y="5"/>
                    <a:pt x="2106" y="4"/>
                  </a:cubicBezTo>
                  <a:cubicBezTo>
                    <a:pt x="2080" y="4"/>
                    <a:pt x="2054" y="4"/>
                    <a:pt x="2029" y="6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3" y="7"/>
                    <a:pt x="1997" y="7"/>
                    <a:pt x="1990" y="8"/>
                  </a:cubicBezTo>
                  <a:cubicBezTo>
                    <a:pt x="1952" y="11"/>
                    <a:pt x="1952" y="11"/>
                    <a:pt x="1952" y="11"/>
                  </a:cubicBezTo>
                  <a:cubicBezTo>
                    <a:pt x="1942" y="11"/>
                    <a:pt x="1942" y="11"/>
                    <a:pt x="1942" y="11"/>
                  </a:cubicBezTo>
                  <a:cubicBezTo>
                    <a:pt x="1933" y="13"/>
                    <a:pt x="1933" y="13"/>
                    <a:pt x="1933" y="13"/>
                  </a:cubicBezTo>
                  <a:cubicBezTo>
                    <a:pt x="1914" y="15"/>
                    <a:pt x="1914" y="15"/>
                    <a:pt x="1914" y="15"/>
                  </a:cubicBezTo>
                  <a:cubicBezTo>
                    <a:pt x="1901" y="16"/>
                    <a:pt x="1888" y="18"/>
                    <a:pt x="1876" y="19"/>
                  </a:cubicBezTo>
                  <a:cubicBezTo>
                    <a:pt x="1837" y="24"/>
                    <a:pt x="1837" y="24"/>
                    <a:pt x="1837" y="24"/>
                  </a:cubicBezTo>
                  <a:cubicBezTo>
                    <a:pt x="1799" y="29"/>
                    <a:pt x="1799" y="29"/>
                    <a:pt x="1799" y="29"/>
                  </a:cubicBezTo>
                  <a:cubicBezTo>
                    <a:pt x="1697" y="40"/>
                    <a:pt x="1595" y="49"/>
                    <a:pt x="1493" y="60"/>
                  </a:cubicBezTo>
                  <a:cubicBezTo>
                    <a:pt x="1442" y="65"/>
                    <a:pt x="1391" y="72"/>
                    <a:pt x="1340" y="79"/>
                  </a:cubicBezTo>
                  <a:cubicBezTo>
                    <a:pt x="1289" y="86"/>
                    <a:pt x="1239" y="95"/>
                    <a:pt x="1189" y="105"/>
                  </a:cubicBezTo>
                  <a:cubicBezTo>
                    <a:pt x="1139" y="116"/>
                    <a:pt x="1089" y="128"/>
                    <a:pt x="1041" y="148"/>
                  </a:cubicBezTo>
                  <a:cubicBezTo>
                    <a:pt x="994" y="167"/>
                    <a:pt x="948" y="190"/>
                    <a:pt x="902" y="214"/>
                  </a:cubicBezTo>
                  <a:cubicBezTo>
                    <a:pt x="857" y="237"/>
                    <a:pt x="811" y="260"/>
                    <a:pt x="763" y="278"/>
                  </a:cubicBezTo>
                  <a:cubicBezTo>
                    <a:pt x="738" y="287"/>
                    <a:pt x="714" y="295"/>
                    <a:pt x="689" y="300"/>
                  </a:cubicBezTo>
                  <a:cubicBezTo>
                    <a:pt x="676" y="303"/>
                    <a:pt x="664" y="306"/>
                    <a:pt x="651" y="308"/>
                  </a:cubicBezTo>
                  <a:cubicBezTo>
                    <a:pt x="639" y="311"/>
                    <a:pt x="626" y="313"/>
                    <a:pt x="613" y="315"/>
                  </a:cubicBezTo>
                  <a:cubicBezTo>
                    <a:pt x="512" y="333"/>
                    <a:pt x="410" y="344"/>
                    <a:pt x="308" y="350"/>
                  </a:cubicBezTo>
                  <a:cubicBezTo>
                    <a:pt x="205" y="357"/>
                    <a:pt x="102" y="358"/>
                    <a:pt x="0" y="353"/>
                  </a:cubicBezTo>
                  <a:cubicBezTo>
                    <a:pt x="102" y="357"/>
                    <a:pt x="205" y="356"/>
                    <a:pt x="307" y="349"/>
                  </a:cubicBezTo>
                  <a:cubicBezTo>
                    <a:pt x="410" y="343"/>
                    <a:pt x="512" y="331"/>
                    <a:pt x="613" y="313"/>
                  </a:cubicBezTo>
                  <a:cubicBezTo>
                    <a:pt x="626" y="311"/>
                    <a:pt x="638" y="309"/>
                    <a:pt x="651" y="306"/>
                  </a:cubicBezTo>
                  <a:cubicBezTo>
                    <a:pt x="663" y="304"/>
                    <a:pt x="676" y="301"/>
                    <a:pt x="688" y="298"/>
                  </a:cubicBezTo>
                  <a:cubicBezTo>
                    <a:pt x="713" y="293"/>
                    <a:pt x="738" y="285"/>
                    <a:pt x="762" y="276"/>
                  </a:cubicBezTo>
                  <a:cubicBezTo>
                    <a:pt x="810" y="258"/>
                    <a:pt x="856" y="235"/>
                    <a:pt x="901" y="212"/>
                  </a:cubicBezTo>
                  <a:cubicBezTo>
                    <a:pt x="947" y="188"/>
                    <a:pt x="993" y="164"/>
                    <a:pt x="1040" y="145"/>
                  </a:cubicBezTo>
                  <a:cubicBezTo>
                    <a:pt x="1088" y="126"/>
                    <a:pt x="1138" y="113"/>
                    <a:pt x="1188" y="103"/>
                  </a:cubicBezTo>
                  <a:cubicBezTo>
                    <a:pt x="1238" y="92"/>
                    <a:pt x="1289" y="83"/>
                    <a:pt x="1340" y="76"/>
                  </a:cubicBezTo>
                  <a:cubicBezTo>
                    <a:pt x="1391" y="69"/>
                    <a:pt x="1442" y="62"/>
                    <a:pt x="1493" y="57"/>
                  </a:cubicBezTo>
                  <a:cubicBezTo>
                    <a:pt x="1595" y="46"/>
                    <a:pt x="1697" y="37"/>
                    <a:pt x="1799" y="25"/>
                  </a:cubicBezTo>
                  <a:cubicBezTo>
                    <a:pt x="1837" y="21"/>
                    <a:pt x="1837" y="21"/>
                    <a:pt x="1837" y="21"/>
                  </a:cubicBezTo>
                  <a:cubicBezTo>
                    <a:pt x="1875" y="16"/>
                    <a:pt x="1875" y="16"/>
                    <a:pt x="1875" y="16"/>
                  </a:cubicBezTo>
                  <a:cubicBezTo>
                    <a:pt x="1888" y="14"/>
                    <a:pt x="1901" y="13"/>
                    <a:pt x="1913" y="11"/>
                  </a:cubicBezTo>
                  <a:cubicBezTo>
                    <a:pt x="1933" y="9"/>
                    <a:pt x="1933" y="9"/>
                    <a:pt x="1933" y="9"/>
                  </a:cubicBezTo>
                  <a:cubicBezTo>
                    <a:pt x="1942" y="8"/>
                    <a:pt x="1942" y="8"/>
                    <a:pt x="1942" y="8"/>
                  </a:cubicBezTo>
                  <a:cubicBezTo>
                    <a:pt x="1952" y="7"/>
                    <a:pt x="1952" y="7"/>
                    <a:pt x="1952" y="7"/>
                  </a:cubicBezTo>
                  <a:cubicBezTo>
                    <a:pt x="1990" y="4"/>
                    <a:pt x="1990" y="4"/>
                    <a:pt x="1990" y="4"/>
                  </a:cubicBezTo>
                  <a:cubicBezTo>
                    <a:pt x="1997" y="3"/>
                    <a:pt x="2003" y="3"/>
                    <a:pt x="2009" y="3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54" y="0"/>
                    <a:pt x="2080" y="1"/>
                    <a:pt x="2106" y="0"/>
                  </a:cubicBezTo>
                  <a:cubicBezTo>
                    <a:pt x="2157" y="1"/>
                    <a:pt x="2208" y="3"/>
                    <a:pt x="2259" y="9"/>
                  </a:cubicBezTo>
                  <a:cubicBezTo>
                    <a:pt x="2310" y="14"/>
                    <a:pt x="2361" y="21"/>
                    <a:pt x="2412" y="31"/>
                  </a:cubicBezTo>
                  <a:cubicBezTo>
                    <a:pt x="2513" y="50"/>
                    <a:pt x="2612" y="75"/>
                    <a:pt x="2711" y="104"/>
                  </a:cubicBezTo>
                  <a:cubicBezTo>
                    <a:pt x="2736" y="111"/>
                    <a:pt x="2760" y="117"/>
                    <a:pt x="2785" y="124"/>
                  </a:cubicBezTo>
                  <a:cubicBezTo>
                    <a:pt x="2797" y="128"/>
                    <a:pt x="2810" y="130"/>
                    <a:pt x="2822" y="134"/>
                  </a:cubicBezTo>
                  <a:cubicBezTo>
                    <a:pt x="2841" y="138"/>
                    <a:pt x="2841" y="138"/>
                    <a:pt x="2841" y="138"/>
                  </a:cubicBezTo>
                  <a:cubicBezTo>
                    <a:pt x="2847" y="140"/>
                    <a:pt x="2854" y="141"/>
                    <a:pt x="2860" y="142"/>
                  </a:cubicBezTo>
                  <a:cubicBezTo>
                    <a:pt x="2885" y="148"/>
                    <a:pt x="2910" y="153"/>
                    <a:pt x="2935" y="158"/>
                  </a:cubicBezTo>
                  <a:cubicBezTo>
                    <a:pt x="2948" y="160"/>
                    <a:pt x="2960" y="163"/>
                    <a:pt x="2973" y="165"/>
                  </a:cubicBezTo>
                  <a:cubicBezTo>
                    <a:pt x="3011" y="171"/>
                    <a:pt x="3011" y="171"/>
                    <a:pt x="3011" y="171"/>
                  </a:cubicBezTo>
                  <a:cubicBezTo>
                    <a:pt x="3024" y="173"/>
                    <a:pt x="3036" y="175"/>
                    <a:pt x="3049" y="176"/>
                  </a:cubicBezTo>
                  <a:cubicBezTo>
                    <a:pt x="3062" y="178"/>
                    <a:pt x="3074" y="180"/>
                    <a:pt x="3087" y="182"/>
                  </a:cubicBezTo>
                  <a:cubicBezTo>
                    <a:pt x="3113" y="185"/>
                    <a:pt x="3138" y="189"/>
                    <a:pt x="3163" y="191"/>
                  </a:cubicBezTo>
                  <a:cubicBezTo>
                    <a:pt x="3202" y="195"/>
                    <a:pt x="3202" y="195"/>
                    <a:pt x="3202" y="195"/>
                  </a:cubicBezTo>
                  <a:cubicBezTo>
                    <a:pt x="3240" y="199"/>
                    <a:pt x="3240" y="199"/>
                    <a:pt x="3240" y="199"/>
                  </a:cubicBezTo>
                  <a:cubicBezTo>
                    <a:pt x="3266" y="202"/>
                    <a:pt x="3291" y="204"/>
                    <a:pt x="3317" y="206"/>
                  </a:cubicBezTo>
                  <a:cubicBezTo>
                    <a:pt x="3419" y="214"/>
                    <a:pt x="3521" y="220"/>
                    <a:pt x="3624" y="226"/>
                  </a:cubicBezTo>
                  <a:cubicBezTo>
                    <a:pt x="3662" y="228"/>
                    <a:pt x="3662" y="228"/>
                    <a:pt x="3662" y="228"/>
                  </a:cubicBezTo>
                  <a:cubicBezTo>
                    <a:pt x="3675" y="229"/>
                    <a:pt x="3688" y="230"/>
                    <a:pt x="3701" y="232"/>
                  </a:cubicBezTo>
                  <a:cubicBezTo>
                    <a:pt x="3726" y="234"/>
                    <a:pt x="3752" y="239"/>
                    <a:pt x="3777" y="243"/>
                  </a:cubicBezTo>
                  <a:cubicBezTo>
                    <a:pt x="3827" y="253"/>
                    <a:pt x="3877" y="265"/>
                    <a:pt x="3927" y="275"/>
                  </a:cubicBezTo>
                  <a:cubicBezTo>
                    <a:pt x="3952" y="280"/>
                    <a:pt x="3978" y="285"/>
                    <a:pt x="4003" y="288"/>
                  </a:cubicBezTo>
                  <a:cubicBezTo>
                    <a:pt x="4029" y="291"/>
                    <a:pt x="4054" y="294"/>
                    <a:pt x="4080" y="295"/>
                  </a:cubicBezTo>
                  <a:cubicBezTo>
                    <a:pt x="4234" y="299"/>
                    <a:pt x="4234" y="299"/>
                    <a:pt x="4234" y="299"/>
                  </a:cubicBezTo>
                  <a:cubicBezTo>
                    <a:pt x="4439" y="304"/>
                    <a:pt x="4644" y="310"/>
                    <a:pt x="484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3">
              <a:extLst>
                <a:ext uri="{FF2B5EF4-FFF2-40B4-BE49-F238E27FC236}">
                  <a16:creationId xmlns:a16="http://schemas.microsoft.com/office/drawing/2014/main" id="{807053C5-5B69-4FC5-857F-6FD830F15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4183063"/>
              <a:ext cx="12112625" cy="960438"/>
            </a:xfrm>
            <a:custGeom>
              <a:avLst/>
              <a:gdLst>
                <a:gd name="T0" fmla="*/ 4232 w 4849"/>
                <a:gd name="T1" fmla="*/ 310 h 384"/>
                <a:gd name="T2" fmla="*/ 3923 w 4849"/>
                <a:gd name="T3" fmla="*/ 303 h 384"/>
                <a:gd name="T4" fmla="*/ 3693 w 4849"/>
                <a:gd name="T5" fmla="*/ 275 h 384"/>
                <a:gd name="T6" fmla="*/ 3461 w 4849"/>
                <a:gd name="T7" fmla="*/ 270 h 384"/>
                <a:gd name="T8" fmla="*/ 3346 w 4849"/>
                <a:gd name="T9" fmla="*/ 265 h 384"/>
                <a:gd name="T10" fmla="*/ 3000 w 4849"/>
                <a:gd name="T11" fmla="*/ 229 h 384"/>
                <a:gd name="T12" fmla="*/ 2403 w 4849"/>
                <a:gd name="T13" fmla="*/ 69 h 384"/>
                <a:gd name="T14" fmla="*/ 2215 w 4849"/>
                <a:gd name="T15" fmla="*/ 27 h 384"/>
                <a:gd name="T16" fmla="*/ 2158 w 4849"/>
                <a:gd name="T17" fmla="*/ 18 h 384"/>
                <a:gd name="T18" fmla="*/ 2101 w 4849"/>
                <a:gd name="T19" fmla="*/ 11 h 384"/>
                <a:gd name="T20" fmla="*/ 2043 w 4849"/>
                <a:gd name="T21" fmla="*/ 6 h 384"/>
                <a:gd name="T22" fmla="*/ 1946 w 4849"/>
                <a:gd name="T23" fmla="*/ 4 h 384"/>
                <a:gd name="T24" fmla="*/ 1485 w 4849"/>
                <a:gd name="T25" fmla="*/ 39 h 384"/>
                <a:gd name="T26" fmla="*/ 1180 w 4849"/>
                <a:gd name="T27" fmla="*/ 88 h 384"/>
                <a:gd name="T28" fmla="*/ 1033 w 4849"/>
                <a:gd name="T29" fmla="*/ 136 h 384"/>
                <a:gd name="T30" fmla="*/ 830 w 4849"/>
                <a:gd name="T31" fmla="*/ 247 h 384"/>
                <a:gd name="T32" fmla="*/ 779 w 4849"/>
                <a:gd name="T33" fmla="*/ 273 h 384"/>
                <a:gd name="T34" fmla="*/ 744 w 4849"/>
                <a:gd name="T35" fmla="*/ 290 h 384"/>
                <a:gd name="T36" fmla="*/ 689 w 4849"/>
                <a:gd name="T37" fmla="*/ 310 h 384"/>
                <a:gd name="T38" fmla="*/ 652 w 4849"/>
                <a:gd name="T39" fmla="*/ 321 h 384"/>
                <a:gd name="T40" fmla="*/ 309 w 4849"/>
                <a:gd name="T41" fmla="*/ 376 h 384"/>
                <a:gd name="T42" fmla="*/ 309 w 4849"/>
                <a:gd name="T43" fmla="*/ 375 h 384"/>
                <a:gd name="T44" fmla="*/ 652 w 4849"/>
                <a:gd name="T45" fmla="*/ 319 h 384"/>
                <a:gd name="T46" fmla="*/ 689 w 4849"/>
                <a:gd name="T47" fmla="*/ 308 h 384"/>
                <a:gd name="T48" fmla="*/ 743 w 4849"/>
                <a:gd name="T49" fmla="*/ 288 h 384"/>
                <a:gd name="T50" fmla="*/ 778 w 4849"/>
                <a:gd name="T51" fmla="*/ 271 h 384"/>
                <a:gd name="T52" fmla="*/ 829 w 4849"/>
                <a:gd name="T53" fmla="*/ 245 h 384"/>
                <a:gd name="T54" fmla="*/ 1032 w 4849"/>
                <a:gd name="T55" fmla="*/ 133 h 384"/>
                <a:gd name="T56" fmla="*/ 1179 w 4849"/>
                <a:gd name="T57" fmla="*/ 85 h 384"/>
                <a:gd name="T58" fmla="*/ 1484 w 4849"/>
                <a:gd name="T59" fmla="*/ 36 h 384"/>
                <a:gd name="T60" fmla="*/ 1946 w 4849"/>
                <a:gd name="T61" fmla="*/ 0 h 384"/>
                <a:gd name="T62" fmla="*/ 2043 w 4849"/>
                <a:gd name="T63" fmla="*/ 3 h 384"/>
                <a:gd name="T64" fmla="*/ 2101 w 4849"/>
                <a:gd name="T65" fmla="*/ 7 h 384"/>
                <a:gd name="T66" fmla="*/ 2159 w 4849"/>
                <a:gd name="T67" fmla="*/ 14 h 384"/>
                <a:gd name="T68" fmla="*/ 2216 w 4849"/>
                <a:gd name="T69" fmla="*/ 23 h 384"/>
                <a:gd name="T70" fmla="*/ 2404 w 4849"/>
                <a:gd name="T71" fmla="*/ 66 h 384"/>
                <a:gd name="T72" fmla="*/ 3000 w 4849"/>
                <a:gd name="T73" fmla="*/ 226 h 384"/>
                <a:gd name="T74" fmla="*/ 3346 w 4849"/>
                <a:gd name="T75" fmla="*/ 262 h 384"/>
                <a:gd name="T76" fmla="*/ 3461 w 4849"/>
                <a:gd name="T77" fmla="*/ 267 h 384"/>
                <a:gd name="T78" fmla="*/ 3693 w 4849"/>
                <a:gd name="T79" fmla="*/ 272 h 384"/>
                <a:gd name="T80" fmla="*/ 3923 w 4849"/>
                <a:gd name="T81" fmla="*/ 301 h 384"/>
                <a:gd name="T82" fmla="*/ 4232 w 4849"/>
                <a:gd name="T83" fmla="*/ 3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27"/>
                  </a:moveTo>
                  <a:cubicBezTo>
                    <a:pt x="4644" y="314"/>
                    <a:pt x="4438" y="309"/>
                    <a:pt x="4232" y="310"/>
                  </a:cubicBezTo>
                  <a:cubicBezTo>
                    <a:pt x="4180" y="310"/>
                    <a:pt x="4129" y="310"/>
                    <a:pt x="4077" y="311"/>
                  </a:cubicBezTo>
                  <a:cubicBezTo>
                    <a:pt x="4026" y="312"/>
                    <a:pt x="3974" y="309"/>
                    <a:pt x="3923" y="303"/>
                  </a:cubicBezTo>
                  <a:cubicBezTo>
                    <a:pt x="3872" y="297"/>
                    <a:pt x="3821" y="289"/>
                    <a:pt x="3770" y="282"/>
                  </a:cubicBezTo>
                  <a:cubicBezTo>
                    <a:pt x="3744" y="279"/>
                    <a:pt x="3719" y="277"/>
                    <a:pt x="3693" y="275"/>
                  </a:cubicBezTo>
                  <a:cubicBezTo>
                    <a:pt x="3667" y="273"/>
                    <a:pt x="3642" y="273"/>
                    <a:pt x="3616" y="273"/>
                  </a:cubicBezTo>
                  <a:cubicBezTo>
                    <a:pt x="3564" y="272"/>
                    <a:pt x="3513" y="271"/>
                    <a:pt x="3461" y="270"/>
                  </a:cubicBezTo>
                  <a:cubicBezTo>
                    <a:pt x="3436" y="269"/>
                    <a:pt x="3410" y="268"/>
                    <a:pt x="3384" y="266"/>
                  </a:cubicBezTo>
                  <a:cubicBezTo>
                    <a:pt x="3346" y="265"/>
                    <a:pt x="3346" y="265"/>
                    <a:pt x="3346" y="265"/>
                  </a:cubicBezTo>
                  <a:cubicBezTo>
                    <a:pt x="3307" y="262"/>
                    <a:pt x="3307" y="262"/>
                    <a:pt x="3307" y="262"/>
                  </a:cubicBezTo>
                  <a:cubicBezTo>
                    <a:pt x="3204" y="256"/>
                    <a:pt x="3102" y="245"/>
                    <a:pt x="3000" y="229"/>
                  </a:cubicBezTo>
                  <a:cubicBezTo>
                    <a:pt x="2898" y="213"/>
                    <a:pt x="2797" y="191"/>
                    <a:pt x="2699" y="160"/>
                  </a:cubicBezTo>
                  <a:cubicBezTo>
                    <a:pt x="2600" y="129"/>
                    <a:pt x="2503" y="96"/>
                    <a:pt x="2403" y="69"/>
                  </a:cubicBezTo>
                  <a:cubicBezTo>
                    <a:pt x="2354" y="56"/>
                    <a:pt x="2303" y="44"/>
                    <a:pt x="2253" y="34"/>
                  </a:cubicBezTo>
                  <a:cubicBezTo>
                    <a:pt x="2215" y="27"/>
                    <a:pt x="2215" y="27"/>
                    <a:pt x="2215" y="27"/>
                  </a:cubicBezTo>
                  <a:cubicBezTo>
                    <a:pt x="2202" y="25"/>
                    <a:pt x="2190" y="23"/>
                    <a:pt x="2177" y="21"/>
                  </a:cubicBezTo>
                  <a:cubicBezTo>
                    <a:pt x="2171" y="20"/>
                    <a:pt x="2164" y="19"/>
                    <a:pt x="2158" y="18"/>
                  </a:cubicBezTo>
                  <a:cubicBezTo>
                    <a:pt x="2139" y="15"/>
                    <a:pt x="2139" y="15"/>
                    <a:pt x="2139" y="15"/>
                  </a:cubicBezTo>
                  <a:cubicBezTo>
                    <a:pt x="2126" y="14"/>
                    <a:pt x="2113" y="12"/>
                    <a:pt x="2101" y="11"/>
                  </a:cubicBezTo>
                  <a:cubicBezTo>
                    <a:pt x="2062" y="8"/>
                    <a:pt x="2062" y="8"/>
                    <a:pt x="2062" y="8"/>
                  </a:cubicBezTo>
                  <a:cubicBezTo>
                    <a:pt x="2056" y="7"/>
                    <a:pt x="2049" y="7"/>
                    <a:pt x="2043" y="6"/>
                  </a:cubicBezTo>
                  <a:cubicBezTo>
                    <a:pt x="2024" y="5"/>
                    <a:pt x="2024" y="5"/>
                    <a:pt x="2024" y="5"/>
                  </a:cubicBezTo>
                  <a:cubicBezTo>
                    <a:pt x="1998" y="4"/>
                    <a:pt x="1972" y="4"/>
                    <a:pt x="1946" y="4"/>
                  </a:cubicBezTo>
                  <a:cubicBezTo>
                    <a:pt x="1895" y="4"/>
                    <a:pt x="1844" y="8"/>
                    <a:pt x="1792" y="13"/>
                  </a:cubicBezTo>
                  <a:cubicBezTo>
                    <a:pt x="1690" y="21"/>
                    <a:pt x="1587" y="28"/>
                    <a:pt x="1485" y="39"/>
                  </a:cubicBezTo>
                  <a:cubicBezTo>
                    <a:pt x="1433" y="44"/>
                    <a:pt x="1382" y="51"/>
                    <a:pt x="1331" y="58"/>
                  </a:cubicBezTo>
                  <a:cubicBezTo>
                    <a:pt x="1281" y="66"/>
                    <a:pt x="1230" y="76"/>
                    <a:pt x="1180" y="88"/>
                  </a:cubicBezTo>
                  <a:cubicBezTo>
                    <a:pt x="1155" y="94"/>
                    <a:pt x="1130" y="101"/>
                    <a:pt x="1106" y="109"/>
                  </a:cubicBezTo>
                  <a:cubicBezTo>
                    <a:pt x="1081" y="116"/>
                    <a:pt x="1057" y="126"/>
                    <a:pt x="1033" y="136"/>
                  </a:cubicBezTo>
                  <a:cubicBezTo>
                    <a:pt x="986" y="157"/>
                    <a:pt x="942" y="182"/>
                    <a:pt x="897" y="208"/>
                  </a:cubicBezTo>
                  <a:cubicBezTo>
                    <a:pt x="875" y="221"/>
                    <a:pt x="853" y="234"/>
                    <a:pt x="830" y="247"/>
                  </a:cubicBezTo>
                  <a:cubicBezTo>
                    <a:pt x="819" y="253"/>
                    <a:pt x="807" y="259"/>
                    <a:pt x="796" y="265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3" y="276"/>
                    <a:pt x="767" y="279"/>
                    <a:pt x="761" y="282"/>
                  </a:cubicBezTo>
                  <a:cubicBezTo>
                    <a:pt x="744" y="290"/>
                    <a:pt x="744" y="290"/>
                    <a:pt x="744" y="290"/>
                  </a:cubicBezTo>
                  <a:cubicBezTo>
                    <a:pt x="738" y="292"/>
                    <a:pt x="732" y="295"/>
                    <a:pt x="726" y="297"/>
                  </a:cubicBezTo>
                  <a:cubicBezTo>
                    <a:pt x="714" y="302"/>
                    <a:pt x="702" y="306"/>
                    <a:pt x="689" y="310"/>
                  </a:cubicBezTo>
                  <a:cubicBezTo>
                    <a:pt x="683" y="312"/>
                    <a:pt x="677" y="314"/>
                    <a:pt x="671" y="316"/>
                  </a:cubicBezTo>
                  <a:cubicBezTo>
                    <a:pt x="652" y="321"/>
                    <a:pt x="652" y="321"/>
                    <a:pt x="652" y="32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514" y="353"/>
                    <a:pt x="412" y="368"/>
                    <a:pt x="309" y="376"/>
                  </a:cubicBezTo>
                  <a:cubicBezTo>
                    <a:pt x="206" y="383"/>
                    <a:pt x="103" y="384"/>
                    <a:pt x="0" y="377"/>
                  </a:cubicBezTo>
                  <a:cubicBezTo>
                    <a:pt x="103" y="384"/>
                    <a:pt x="206" y="383"/>
                    <a:pt x="309" y="375"/>
                  </a:cubicBezTo>
                  <a:cubicBezTo>
                    <a:pt x="412" y="366"/>
                    <a:pt x="514" y="351"/>
                    <a:pt x="614" y="328"/>
                  </a:cubicBezTo>
                  <a:cubicBezTo>
                    <a:pt x="652" y="319"/>
                    <a:pt x="652" y="319"/>
                    <a:pt x="652" y="319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76" y="312"/>
                    <a:pt x="683" y="310"/>
                    <a:pt x="689" y="308"/>
                  </a:cubicBezTo>
                  <a:cubicBezTo>
                    <a:pt x="701" y="304"/>
                    <a:pt x="713" y="300"/>
                    <a:pt x="725" y="295"/>
                  </a:cubicBezTo>
                  <a:cubicBezTo>
                    <a:pt x="731" y="293"/>
                    <a:pt x="737" y="290"/>
                    <a:pt x="743" y="288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6" y="277"/>
                    <a:pt x="772" y="274"/>
                    <a:pt x="778" y="271"/>
                  </a:cubicBezTo>
                  <a:cubicBezTo>
                    <a:pt x="795" y="263"/>
                    <a:pt x="795" y="263"/>
                    <a:pt x="795" y="263"/>
                  </a:cubicBezTo>
                  <a:cubicBezTo>
                    <a:pt x="806" y="257"/>
                    <a:pt x="818" y="251"/>
                    <a:pt x="829" y="245"/>
                  </a:cubicBezTo>
                  <a:cubicBezTo>
                    <a:pt x="852" y="232"/>
                    <a:pt x="874" y="219"/>
                    <a:pt x="896" y="206"/>
                  </a:cubicBezTo>
                  <a:cubicBezTo>
                    <a:pt x="941" y="180"/>
                    <a:pt x="985" y="155"/>
                    <a:pt x="1032" y="133"/>
                  </a:cubicBezTo>
                  <a:cubicBezTo>
                    <a:pt x="1056" y="123"/>
                    <a:pt x="1080" y="114"/>
                    <a:pt x="1105" y="106"/>
                  </a:cubicBezTo>
                  <a:cubicBezTo>
                    <a:pt x="1129" y="98"/>
                    <a:pt x="1154" y="92"/>
                    <a:pt x="1179" y="85"/>
                  </a:cubicBezTo>
                  <a:cubicBezTo>
                    <a:pt x="1229" y="73"/>
                    <a:pt x="1280" y="64"/>
                    <a:pt x="1331" y="56"/>
                  </a:cubicBezTo>
                  <a:cubicBezTo>
                    <a:pt x="1382" y="48"/>
                    <a:pt x="1433" y="41"/>
                    <a:pt x="1484" y="36"/>
                  </a:cubicBezTo>
                  <a:cubicBezTo>
                    <a:pt x="1587" y="25"/>
                    <a:pt x="1690" y="18"/>
                    <a:pt x="1792" y="9"/>
                  </a:cubicBezTo>
                  <a:cubicBezTo>
                    <a:pt x="1843" y="4"/>
                    <a:pt x="1895" y="1"/>
                    <a:pt x="1946" y="0"/>
                  </a:cubicBezTo>
                  <a:cubicBezTo>
                    <a:pt x="1972" y="0"/>
                    <a:pt x="1998" y="0"/>
                    <a:pt x="2024" y="2"/>
                  </a:cubicBezTo>
                  <a:cubicBezTo>
                    <a:pt x="2043" y="3"/>
                    <a:pt x="2043" y="3"/>
                    <a:pt x="2043" y="3"/>
                  </a:cubicBezTo>
                  <a:cubicBezTo>
                    <a:pt x="2050" y="3"/>
                    <a:pt x="2056" y="3"/>
                    <a:pt x="2062" y="4"/>
                  </a:cubicBezTo>
                  <a:cubicBezTo>
                    <a:pt x="2101" y="7"/>
                    <a:pt x="2101" y="7"/>
                    <a:pt x="2101" y="7"/>
                  </a:cubicBezTo>
                  <a:cubicBezTo>
                    <a:pt x="2114" y="8"/>
                    <a:pt x="2127" y="10"/>
                    <a:pt x="2139" y="12"/>
                  </a:cubicBezTo>
                  <a:cubicBezTo>
                    <a:pt x="2159" y="14"/>
                    <a:pt x="2159" y="14"/>
                    <a:pt x="2159" y="14"/>
                  </a:cubicBezTo>
                  <a:cubicBezTo>
                    <a:pt x="2165" y="15"/>
                    <a:pt x="2171" y="16"/>
                    <a:pt x="2178" y="17"/>
                  </a:cubicBezTo>
                  <a:cubicBezTo>
                    <a:pt x="2190" y="19"/>
                    <a:pt x="2203" y="21"/>
                    <a:pt x="2216" y="23"/>
                  </a:cubicBezTo>
                  <a:cubicBezTo>
                    <a:pt x="2254" y="30"/>
                    <a:pt x="2254" y="30"/>
                    <a:pt x="2254" y="30"/>
                  </a:cubicBezTo>
                  <a:cubicBezTo>
                    <a:pt x="2304" y="40"/>
                    <a:pt x="2355" y="52"/>
                    <a:pt x="2404" y="66"/>
                  </a:cubicBezTo>
                  <a:cubicBezTo>
                    <a:pt x="2504" y="92"/>
                    <a:pt x="2602" y="125"/>
                    <a:pt x="2700" y="156"/>
                  </a:cubicBezTo>
                  <a:cubicBezTo>
                    <a:pt x="2798" y="187"/>
                    <a:pt x="2899" y="210"/>
                    <a:pt x="3000" y="226"/>
                  </a:cubicBezTo>
                  <a:cubicBezTo>
                    <a:pt x="3102" y="242"/>
                    <a:pt x="3204" y="253"/>
                    <a:pt x="3307" y="259"/>
                  </a:cubicBezTo>
                  <a:cubicBezTo>
                    <a:pt x="3346" y="262"/>
                    <a:pt x="3346" y="262"/>
                    <a:pt x="3346" y="262"/>
                  </a:cubicBezTo>
                  <a:cubicBezTo>
                    <a:pt x="3384" y="264"/>
                    <a:pt x="3384" y="264"/>
                    <a:pt x="3384" y="264"/>
                  </a:cubicBezTo>
                  <a:cubicBezTo>
                    <a:pt x="3410" y="265"/>
                    <a:pt x="3436" y="266"/>
                    <a:pt x="3461" y="267"/>
                  </a:cubicBezTo>
                  <a:cubicBezTo>
                    <a:pt x="3513" y="268"/>
                    <a:pt x="3564" y="270"/>
                    <a:pt x="3616" y="270"/>
                  </a:cubicBezTo>
                  <a:cubicBezTo>
                    <a:pt x="3642" y="270"/>
                    <a:pt x="3667" y="271"/>
                    <a:pt x="3693" y="272"/>
                  </a:cubicBezTo>
                  <a:cubicBezTo>
                    <a:pt x="3719" y="274"/>
                    <a:pt x="3745" y="277"/>
                    <a:pt x="3770" y="280"/>
                  </a:cubicBezTo>
                  <a:cubicBezTo>
                    <a:pt x="3821" y="286"/>
                    <a:pt x="3872" y="295"/>
                    <a:pt x="3923" y="301"/>
                  </a:cubicBezTo>
                  <a:cubicBezTo>
                    <a:pt x="3974" y="307"/>
                    <a:pt x="4026" y="310"/>
                    <a:pt x="4077" y="309"/>
                  </a:cubicBezTo>
                  <a:cubicBezTo>
                    <a:pt x="4129" y="308"/>
                    <a:pt x="4180" y="308"/>
                    <a:pt x="4232" y="308"/>
                  </a:cubicBezTo>
                  <a:cubicBezTo>
                    <a:pt x="4438" y="308"/>
                    <a:pt x="4644" y="314"/>
                    <a:pt x="4849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9C036E40-A037-47E3-A851-7382B3A31E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4244975"/>
              <a:ext cx="12112625" cy="1038225"/>
            </a:xfrm>
            <a:custGeom>
              <a:avLst/>
              <a:gdLst>
                <a:gd name="T0" fmla="*/ 4228 w 4849"/>
                <a:gd name="T1" fmla="*/ 321 h 415"/>
                <a:gd name="T2" fmla="*/ 3995 w 4849"/>
                <a:gd name="T3" fmla="*/ 331 h 415"/>
                <a:gd name="T4" fmla="*/ 3763 w 4849"/>
                <a:gd name="T5" fmla="*/ 321 h 415"/>
                <a:gd name="T6" fmla="*/ 2988 w 4849"/>
                <a:gd name="T7" fmla="*/ 289 h 415"/>
                <a:gd name="T8" fmla="*/ 2648 w 4849"/>
                <a:gd name="T9" fmla="*/ 207 h 415"/>
                <a:gd name="T10" fmla="*/ 2612 w 4849"/>
                <a:gd name="T11" fmla="*/ 194 h 415"/>
                <a:gd name="T12" fmla="*/ 2393 w 4849"/>
                <a:gd name="T13" fmla="*/ 114 h 415"/>
                <a:gd name="T14" fmla="*/ 2282 w 4849"/>
                <a:gd name="T15" fmla="*/ 78 h 415"/>
                <a:gd name="T16" fmla="*/ 2245 w 4849"/>
                <a:gd name="T17" fmla="*/ 67 h 415"/>
                <a:gd name="T18" fmla="*/ 2056 w 4849"/>
                <a:gd name="T19" fmla="*/ 23 h 415"/>
                <a:gd name="T20" fmla="*/ 1999 w 4849"/>
                <a:gd name="T21" fmla="*/ 14 h 415"/>
                <a:gd name="T22" fmla="*/ 1941 w 4849"/>
                <a:gd name="T23" fmla="*/ 8 h 415"/>
                <a:gd name="T24" fmla="*/ 1844 w 4849"/>
                <a:gd name="T25" fmla="*/ 3 h 415"/>
                <a:gd name="T26" fmla="*/ 1824 w 4849"/>
                <a:gd name="T27" fmla="*/ 3 h 415"/>
                <a:gd name="T28" fmla="*/ 1747 w 4849"/>
                <a:gd name="T29" fmla="*/ 6 h 415"/>
                <a:gd name="T30" fmla="*/ 1631 w 4849"/>
                <a:gd name="T31" fmla="*/ 12 h 415"/>
                <a:gd name="T32" fmla="*/ 1322 w 4849"/>
                <a:gd name="T33" fmla="*/ 42 h 415"/>
                <a:gd name="T34" fmla="*/ 1151 w 4849"/>
                <a:gd name="T35" fmla="*/ 79 h 415"/>
                <a:gd name="T36" fmla="*/ 1096 w 4849"/>
                <a:gd name="T37" fmla="*/ 97 h 415"/>
                <a:gd name="T38" fmla="*/ 1042 w 4849"/>
                <a:gd name="T39" fmla="*/ 119 h 415"/>
                <a:gd name="T40" fmla="*/ 891 w 4849"/>
                <a:gd name="T41" fmla="*/ 205 h 415"/>
                <a:gd name="T42" fmla="*/ 724 w 4849"/>
                <a:gd name="T43" fmla="*/ 305 h 415"/>
                <a:gd name="T44" fmla="*/ 689 w 4849"/>
                <a:gd name="T45" fmla="*/ 321 h 415"/>
                <a:gd name="T46" fmla="*/ 310 w 4849"/>
                <a:gd name="T47" fmla="*/ 404 h 415"/>
                <a:gd name="T48" fmla="*/ 310 w 4849"/>
                <a:gd name="T49" fmla="*/ 403 h 415"/>
                <a:gd name="T50" fmla="*/ 688 w 4849"/>
                <a:gd name="T51" fmla="*/ 319 h 415"/>
                <a:gd name="T52" fmla="*/ 723 w 4849"/>
                <a:gd name="T53" fmla="*/ 303 h 415"/>
                <a:gd name="T54" fmla="*/ 889 w 4849"/>
                <a:gd name="T55" fmla="*/ 203 h 415"/>
                <a:gd name="T56" fmla="*/ 1041 w 4849"/>
                <a:gd name="T57" fmla="*/ 116 h 415"/>
                <a:gd name="T58" fmla="*/ 1095 w 4849"/>
                <a:gd name="T59" fmla="*/ 95 h 415"/>
                <a:gd name="T60" fmla="*/ 1150 w 4849"/>
                <a:gd name="T61" fmla="*/ 76 h 415"/>
                <a:gd name="T62" fmla="*/ 1321 w 4849"/>
                <a:gd name="T63" fmla="*/ 39 h 415"/>
                <a:gd name="T64" fmla="*/ 1630 w 4849"/>
                <a:gd name="T65" fmla="*/ 9 h 415"/>
                <a:gd name="T66" fmla="*/ 1747 w 4849"/>
                <a:gd name="T67" fmla="*/ 3 h 415"/>
                <a:gd name="T68" fmla="*/ 1824 w 4849"/>
                <a:gd name="T69" fmla="*/ 0 h 415"/>
                <a:gd name="T70" fmla="*/ 1844 w 4849"/>
                <a:gd name="T71" fmla="*/ 0 h 415"/>
                <a:gd name="T72" fmla="*/ 1941 w 4849"/>
                <a:gd name="T73" fmla="*/ 4 h 415"/>
                <a:gd name="T74" fmla="*/ 1999 w 4849"/>
                <a:gd name="T75" fmla="*/ 10 h 415"/>
                <a:gd name="T76" fmla="*/ 2057 w 4849"/>
                <a:gd name="T77" fmla="*/ 19 h 415"/>
                <a:gd name="T78" fmla="*/ 2246 w 4849"/>
                <a:gd name="T79" fmla="*/ 63 h 415"/>
                <a:gd name="T80" fmla="*/ 2283 w 4849"/>
                <a:gd name="T81" fmla="*/ 74 h 415"/>
                <a:gd name="T82" fmla="*/ 2394 w 4849"/>
                <a:gd name="T83" fmla="*/ 111 h 415"/>
                <a:gd name="T84" fmla="*/ 2613 w 4849"/>
                <a:gd name="T85" fmla="*/ 190 h 415"/>
                <a:gd name="T86" fmla="*/ 2650 w 4849"/>
                <a:gd name="T87" fmla="*/ 203 h 415"/>
                <a:gd name="T88" fmla="*/ 2988 w 4849"/>
                <a:gd name="T89" fmla="*/ 286 h 415"/>
                <a:gd name="T90" fmla="*/ 3763 w 4849"/>
                <a:gd name="T91" fmla="*/ 319 h 415"/>
                <a:gd name="T92" fmla="*/ 3995 w 4849"/>
                <a:gd name="T93" fmla="*/ 329 h 415"/>
                <a:gd name="T94" fmla="*/ 4228 w 4849"/>
                <a:gd name="T95" fmla="*/ 31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5">
                  <a:moveTo>
                    <a:pt x="4849" y="338"/>
                  </a:moveTo>
                  <a:cubicBezTo>
                    <a:pt x="4643" y="322"/>
                    <a:pt x="4435" y="316"/>
                    <a:pt x="4228" y="321"/>
                  </a:cubicBezTo>
                  <a:cubicBezTo>
                    <a:pt x="4176" y="322"/>
                    <a:pt x="4125" y="325"/>
                    <a:pt x="4073" y="327"/>
                  </a:cubicBezTo>
                  <a:cubicBezTo>
                    <a:pt x="4047" y="329"/>
                    <a:pt x="4021" y="330"/>
                    <a:pt x="3995" y="331"/>
                  </a:cubicBezTo>
                  <a:cubicBezTo>
                    <a:pt x="3970" y="331"/>
                    <a:pt x="3944" y="331"/>
                    <a:pt x="3918" y="330"/>
                  </a:cubicBezTo>
                  <a:cubicBezTo>
                    <a:pt x="3866" y="328"/>
                    <a:pt x="3814" y="324"/>
                    <a:pt x="3763" y="321"/>
                  </a:cubicBezTo>
                  <a:cubicBezTo>
                    <a:pt x="3711" y="318"/>
                    <a:pt x="3659" y="317"/>
                    <a:pt x="3608" y="320"/>
                  </a:cubicBezTo>
                  <a:cubicBezTo>
                    <a:pt x="3401" y="328"/>
                    <a:pt x="3193" y="321"/>
                    <a:pt x="2988" y="289"/>
                  </a:cubicBezTo>
                  <a:cubicBezTo>
                    <a:pt x="2885" y="273"/>
                    <a:pt x="2784" y="251"/>
                    <a:pt x="2685" y="219"/>
                  </a:cubicBezTo>
                  <a:cubicBezTo>
                    <a:pt x="2648" y="207"/>
                    <a:pt x="2648" y="207"/>
                    <a:pt x="2648" y="207"/>
                  </a:cubicBezTo>
                  <a:cubicBezTo>
                    <a:pt x="2630" y="200"/>
                    <a:pt x="2630" y="200"/>
                    <a:pt x="2630" y="200"/>
                  </a:cubicBezTo>
                  <a:cubicBezTo>
                    <a:pt x="2612" y="194"/>
                    <a:pt x="2612" y="194"/>
                    <a:pt x="2612" y="194"/>
                  </a:cubicBezTo>
                  <a:cubicBezTo>
                    <a:pt x="2539" y="167"/>
                    <a:pt x="2539" y="167"/>
                    <a:pt x="2539" y="167"/>
                  </a:cubicBezTo>
                  <a:cubicBezTo>
                    <a:pt x="2490" y="149"/>
                    <a:pt x="2441" y="131"/>
                    <a:pt x="2393" y="114"/>
                  </a:cubicBezTo>
                  <a:cubicBezTo>
                    <a:pt x="2368" y="106"/>
                    <a:pt x="2344" y="98"/>
                    <a:pt x="2319" y="90"/>
                  </a:cubicBezTo>
                  <a:cubicBezTo>
                    <a:pt x="2307" y="86"/>
                    <a:pt x="2294" y="82"/>
                    <a:pt x="2282" y="78"/>
                  </a:cubicBezTo>
                  <a:cubicBezTo>
                    <a:pt x="2263" y="72"/>
                    <a:pt x="2263" y="72"/>
                    <a:pt x="2263" y="72"/>
                  </a:cubicBezTo>
                  <a:cubicBezTo>
                    <a:pt x="2245" y="67"/>
                    <a:pt x="2245" y="67"/>
                    <a:pt x="2245" y="67"/>
                  </a:cubicBezTo>
                  <a:cubicBezTo>
                    <a:pt x="2195" y="52"/>
                    <a:pt x="2145" y="40"/>
                    <a:pt x="2094" y="30"/>
                  </a:cubicBezTo>
                  <a:cubicBezTo>
                    <a:pt x="2056" y="23"/>
                    <a:pt x="2056" y="23"/>
                    <a:pt x="2056" y="23"/>
                  </a:cubicBezTo>
                  <a:cubicBezTo>
                    <a:pt x="2043" y="20"/>
                    <a:pt x="2030" y="19"/>
                    <a:pt x="2018" y="17"/>
                  </a:cubicBezTo>
                  <a:cubicBezTo>
                    <a:pt x="1999" y="14"/>
                    <a:pt x="1999" y="14"/>
                    <a:pt x="1999" y="14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66" y="10"/>
                    <a:pt x="1954" y="9"/>
                    <a:pt x="1941" y="8"/>
                  </a:cubicBezTo>
                  <a:cubicBezTo>
                    <a:pt x="1915" y="6"/>
                    <a:pt x="1889" y="4"/>
                    <a:pt x="1863" y="4"/>
                  </a:cubicBezTo>
                  <a:cubicBezTo>
                    <a:pt x="1844" y="3"/>
                    <a:pt x="1844" y="3"/>
                    <a:pt x="1844" y="3"/>
                  </a:cubicBezTo>
                  <a:cubicBezTo>
                    <a:pt x="1834" y="3"/>
                    <a:pt x="1834" y="3"/>
                    <a:pt x="1834" y="3"/>
                  </a:cubicBezTo>
                  <a:cubicBezTo>
                    <a:pt x="1831" y="3"/>
                    <a:pt x="1828" y="3"/>
                    <a:pt x="1824" y="3"/>
                  </a:cubicBezTo>
                  <a:cubicBezTo>
                    <a:pt x="1786" y="4"/>
                    <a:pt x="1786" y="4"/>
                    <a:pt x="1786" y="4"/>
                  </a:cubicBezTo>
                  <a:cubicBezTo>
                    <a:pt x="1773" y="4"/>
                    <a:pt x="1760" y="5"/>
                    <a:pt x="1747" y="6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682" y="9"/>
                    <a:pt x="1656" y="10"/>
                    <a:pt x="1631" y="12"/>
                  </a:cubicBezTo>
                  <a:cubicBezTo>
                    <a:pt x="1579" y="15"/>
                    <a:pt x="1527" y="18"/>
                    <a:pt x="1476" y="23"/>
                  </a:cubicBezTo>
                  <a:cubicBezTo>
                    <a:pt x="1424" y="28"/>
                    <a:pt x="1373" y="34"/>
                    <a:pt x="1322" y="42"/>
                  </a:cubicBezTo>
                  <a:cubicBezTo>
                    <a:pt x="1271" y="50"/>
                    <a:pt x="1220" y="60"/>
                    <a:pt x="1170" y="74"/>
                  </a:cubicBezTo>
                  <a:cubicBezTo>
                    <a:pt x="1151" y="79"/>
                    <a:pt x="1151" y="79"/>
                    <a:pt x="1151" y="79"/>
                  </a:cubicBezTo>
                  <a:cubicBezTo>
                    <a:pt x="1145" y="81"/>
                    <a:pt x="1139" y="83"/>
                    <a:pt x="1133" y="85"/>
                  </a:cubicBezTo>
                  <a:cubicBezTo>
                    <a:pt x="1120" y="89"/>
                    <a:pt x="1108" y="92"/>
                    <a:pt x="1096" y="97"/>
                  </a:cubicBezTo>
                  <a:cubicBezTo>
                    <a:pt x="1084" y="102"/>
                    <a:pt x="1072" y="106"/>
                    <a:pt x="1060" y="111"/>
                  </a:cubicBezTo>
                  <a:cubicBezTo>
                    <a:pt x="1042" y="119"/>
                    <a:pt x="1042" y="119"/>
                    <a:pt x="1042" y="119"/>
                  </a:cubicBezTo>
                  <a:cubicBezTo>
                    <a:pt x="1025" y="127"/>
                    <a:pt x="1025" y="127"/>
                    <a:pt x="1025" y="127"/>
                  </a:cubicBezTo>
                  <a:cubicBezTo>
                    <a:pt x="978" y="150"/>
                    <a:pt x="934" y="178"/>
                    <a:pt x="891" y="205"/>
                  </a:cubicBezTo>
                  <a:cubicBezTo>
                    <a:pt x="847" y="234"/>
                    <a:pt x="804" y="262"/>
                    <a:pt x="758" y="287"/>
                  </a:cubicBezTo>
                  <a:cubicBezTo>
                    <a:pt x="747" y="293"/>
                    <a:pt x="735" y="299"/>
                    <a:pt x="724" y="305"/>
                  </a:cubicBezTo>
                  <a:cubicBezTo>
                    <a:pt x="718" y="308"/>
                    <a:pt x="712" y="310"/>
                    <a:pt x="706" y="313"/>
                  </a:cubicBezTo>
                  <a:cubicBezTo>
                    <a:pt x="700" y="316"/>
                    <a:pt x="694" y="318"/>
                    <a:pt x="689" y="321"/>
                  </a:cubicBezTo>
                  <a:cubicBezTo>
                    <a:pt x="665" y="331"/>
                    <a:pt x="640" y="340"/>
                    <a:pt x="615" y="347"/>
                  </a:cubicBezTo>
                  <a:cubicBezTo>
                    <a:pt x="516" y="375"/>
                    <a:pt x="413" y="394"/>
                    <a:pt x="310" y="404"/>
                  </a:cubicBezTo>
                  <a:cubicBezTo>
                    <a:pt x="207" y="414"/>
                    <a:pt x="103" y="415"/>
                    <a:pt x="0" y="405"/>
                  </a:cubicBezTo>
                  <a:cubicBezTo>
                    <a:pt x="103" y="415"/>
                    <a:pt x="207" y="413"/>
                    <a:pt x="310" y="403"/>
                  </a:cubicBezTo>
                  <a:cubicBezTo>
                    <a:pt x="413" y="393"/>
                    <a:pt x="515" y="374"/>
                    <a:pt x="615" y="345"/>
                  </a:cubicBezTo>
                  <a:cubicBezTo>
                    <a:pt x="639" y="338"/>
                    <a:pt x="664" y="329"/>
                    <a:pt x="688" y="319"/>
                  </a:cubicBezTo>
                  <a:cubicBezTo>
                    <a:pt x="694" y="317"/>
                    <a:pt x="699" y="314"/>
                    <a:pt x="705" y="311"/>
                  </a:cubicBezTo>
                  <a:cubicBezTo>
                    <a:pt x="711" y="308"/>
                    <a:pt x="717" y="306"/>
                    <a:pt x="723" y="303"/>
                  </a:cubicBezTo>
                  <a:cubicBezTo>
                    <a:pt x="734" y="297"/>
                    <a:pt x="746" y="291"/>
                    <a:pt x="757" y="285"/>
                  </a:cubicBezTo>
                  <a:cubicBezTo>
                    <a:pt x="803" y="260"/>
                    <a:pt x="846" y="232"/>
                    <a:pt x="889" y="203"/>
                  </a:cubicBezTo>
                  <a:cubicBezTo>
                    <a:pt x="933" y="175"/>
                    <a:pt x="977" y="148"/>
                    <a:pt x="1023" y="125"/>
                  </a:cubicBezTo>
                  <a:cubicBezTo>
                    <a:pt x="1041" y="116"/>
                    <a:pt x="1041" y="116"/>
                    <a:pt x="1041" y="116"/>
                  </a:cubicBezTo>
                  <a:cubicBezTo>
                    <a:pt x="1059" y="109"/>
                    <a:pt x="1059" y="109"/>
                    <a:pt x="1059" y="109"/>
                  </a:cubicBezTo>
                  <a:cubicBezTo>
                    <a:pt x="1071" y="103"/>
                    <a:pt x="1083" y="99"/>
                    <a:pt x="1095" y="95"/>
                  </a:cubicBezTo>
                  <a:cubicBezTo>
                    <a:pt x="1107" y="90"/>
                    <a:pt x="1120" y="86"/>
                    <a:pt x="1132" y="82"/>
                  </a:cubicBezTo>
                  <a:cubicBezTo>
                    <a:pt x="1138" y="80"/>
                    <a:pt x="1144" y="78"/>
                    <a:pt x="1150" y="76"/>
                  </a:cubicBezTo>
                  <a:cubicBezTo>
                    <a:pt x="1169" y="71"/>
                    <a:pt x="1169" y="71"/>
                    <a:pt x="1169" y="71"/>
                  </a:cubicBezTo>
                  <a:cubicBezTo>
                    <a:pt x="1219" y="58"/>
                    <a:pt x="1270" y="47"/>
                    <a:pt x="1321" y="39"/>
                  </a:cubicBezTo>
                  <a:cubicBezTo>
                    <a:pt x="1372" y="31"/>
                    <a:pt x="1424" y="25"/>
                    <a:pt x="1475" y="20"/>
                  </a:cubicBezTo>
                  <a:cubicBezTo>
                    <a:pt x="1527" y="15"/>
                    <a:pt x="1579" y="12"/>
                    <a:pt x="1630" y="9"/>
                  </a:cubicBezTo>
                  <a:cubicBezTo>
                    <a:pt x="1656" y="7"/>
                    <a:pt x="1682" y="6"/>
                    <a:pt x="1708" y="4"/>
                  </a:cubicBezTo>
                  <a:cubicBezTo>
                    <a:pt x="1747" y="3"/>
                    <a:pt x="1747" y="3"/>
                    <a:pt x="1747" y="3"/>
                  </a:cubicBezTo>
                  <a:cubicBezTo>
                    <a:pt x="1760" y="2"/>
                    <a:pt x="1773" y="1"/>
                    <a:pt x="1786" y="1"/>
                  </a:cubicBezTo>
                  <a:cubicBezTo>
                    <a:pt x="1824" y="0"/>
                    <a:pt x="1824" y="0"/>
                    <a:pt x="1824" y="0"/>
                  </a:cubicBezTo>
                  <a:cubicBezTo>
                    <a:pt x="1828" y="0"/>
                    <a:pt x="1831" y="0"/>
                    <a:pt x="1834" y="0"/>
                  </a:cubicBezTo>
                  <a:cubicBezTo>
                    <a:pt x="1844" y="0"/>
                    <a:pt x="1844" y="0"/>
                    <a:pt x="1844" y="0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1889" y="0"/>
                    <a:pt x="1915" y="3"/>
                    <a:pt x="1941" y="4"/>
                  </a:cubicBezTo>
                  <a:cubicBezTo>
                    <a:pt x="1954" y="5"/>
                    <a:pt x="1967" y="7"/>
                    <a:pt x="1980" y="8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2018" y="13"/>
                    <a:pt x="2018" y="13"/>
                    <a:pt x="2018" y="13"/>
                  </a:cubicBezTo>
                  <a:cubicBezTo>
                    <a:pt x="2031" y="15"/>
                    <a:pt x="2044" y="17"/>
                    <a:pt x="2057" y="19"/>
                  </a:cubicBezTo>
                  <a:cubicBezTo>
                    <a:pt x="2095" y="26"/>
                    <a:pt x="2095" y="26"/>
                    <a:pt x="2095" y="26"/>
                  </a:cubicBezTo>
                  <a:cubicBezTo>
                    <a:pt x="2146" y="36"/>
                    <a:pt x="2196" y="49"/>
                    <a:pt x="2246" y="63"/>
                  </a:cubicBezTo>
                  <a:cubicBezTo>
                    <a:pt x="2265" y="69"/>
                    <a:pt x="2265" y="69"/>
                    <a:pt x="2265" y="69"/>
                  </a:cubicBezTo>
                  <a:cubicBezTo>
                    <a:pt x="2283" y="74"/>
                    <a:pt x="2283" y="74"/>
                    <a:pt x="2283" y="74"/>
                  </a:cubicBezTo>
                  <a:cubicBezTo>
                    <a:pt x="2295" y="78"/>
                    <a:pt x="2308" y="82"/>
                    <a:pt x="2320" y="86"/>
                  </a:cubicBezTo>
                  <a:cubicBezTo>
                    <a:pt x="2345" y="94"/>
                    <a:pt x="2369" y="102"/>
                    <a:pt x="2394" y="111"/>
                  </a:cubicBezTo>
                  <a:cubicBezTo>
                    <a:pt x="2443" y="128"/>
                    <a:pt x="2491" y="145"/>
                    <a:pt x="2540" y="163"/>
                  </a:cubicBezTo>
                  <a:cubicBezTo>
                    <a:pt x="2613" y="190"/>
                    <a:pt x="2613" y="190"/>
                    <a:pt x="2613" y="190"/>
                  </a:cubicBezTo>
                  <a:cubicBezTo>
                    <a:pt x="2631" y="197"/>
                    <a:pt x="2631" y="197"/>
                    <a:pt x="2631" y="197"/>
                  </a:cubicBezTo>
                  <a:cubicBezTo>
                    <a:pt x="2650" y="203"/>
                    <a:pt x="2650" y="203"/>
                    <a:pt x="2650" y="203"/>
                  </a:cubicBezTo>
                  <a:cubicBezTo>
                    <a:pt x="2686" y="216"/>
                    <a:pt x="2686" y="216"/>
                    <a:pt x="2686" y="216"/>
                  </a:cubicBezTo>
                  <a:cubicBezTo>
                    <a:pt x="2785" y="247"/>
                    <a:pt x="2886" y="270"/>
                    <a:pt x="2988" y="286"/>
                  </a:cubicBezTo>
                  <a:cubicBezTo>
                    <a:pt x="3193" y="318"/>
                    <a:pt x="3401" y="325"/>
                    <a:pt x="3607" y="317"/>
                  </a:cubicBezTo>
                  <a:cubicBezTo>
                    <a:pt x="3659" y="315"/>
                    <a:pt x="3711" y="316"/>
                    <a:pt x="3763" y="319"/>
                  </a:cubicBezTo>
                  <a:cubicBezTo>
                    <a:pt x="3814" y="322"/>
                    <a:pt x="3866" y="326"/>
                    <a:pt x="3918" y="328"/>
                  </a:cubicBezTo>
                  <a:cubicBezTo>
                    <a:pt x="3944" y="329"/>
                    <a:pt x="3970" y="329"/>
                    <a:pt x="3995" y="329"/>
                  </a:cubicBezTo>
                  <a:cubicBezTo>
                    <a:pt x="4021" y="328"/>
                    <a:pt x="4047" y="326"/>
                    <a:pt x="4073" y="325"/>
                  </a:cubicBezTo>
                  <a:cubicBezTo>
                    <a:pt x="4125" y="322"/>
                    <a:pt x="4176" y="320"/>
                    <a:pt x="4228" y="319"/>
                  </a:cubicBezTo>
                  <a:cubicBezTo>
                    <a:pt x="4435" y="315"/>
                    <a:pt x="4643" y="321"/>
                    <a:pt x="4849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16444C51-1274-436A-A489-1F186C55C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4297363"/>
              <a:ext cx="12114213" cy="1125538"/>
            </a:xfrm>
            <a:custGeom>
              <a:avLst/>
              <a:gdLst>
                <a:gd name="T0" fmla="*/ 4225 w 4850"/>
                <a:gd name="T1" fmla="*/ 336 h 450"/>
                <a:gd name="T2" fmla="*/ 3991 w 4850"/>
                <a:gd name="T3" fmla="*/ 354 h 450"/>
                <a:gd name="T4" fmla="*/ 3601 w 4850"/>
                <a:gd name="T5" fmla="*/ 370 h 450"/>
                <a:gd name="T6" fmla="*/ 2976 w 4850"/>
                <a:gd name="T7" fmla="*/ 354 h 450"/>
                <a:gd name="T8" fmla="*/ 2861 w 4850"/>
                <a:gd name="T9" fmla="*/ 333 h 450"/>
                <a:gd name="T10" fmla="*/ 2785 w 4850"/>
                <a:gd name="T11" fmla="*/ 316 h 450"/>
                <a:gd name="T12" fmla="*/ 2672 w 4850"/>
                <a:gd name="T13" fmla="*/ 283 h 450"/>
                <a:gd name="T14" fmla="*/ 2598 w 4850"/>
                <a:gd name="T15" fmla="*/ 257 h 450"/>
                <a:gd name="T16" fmla="*/ 2381 w 4850"/>
                <a:gd name="T17" fmla="*/ 169 h 450"/>
                <a:gd name="T18" fmla="*/ 2236 w 4850"/>
                <a:gd name="T19" fmla="*/ 111 h 450"/>
                <a:gd name="T20" fmla="*/ 2125 w 4850"/>
                <a:gd name="T21" fmla="*/ 72 h 450"/>
                <a:gd name="T22" fmla="*/ 2088 w 4850"/>
                <a:gd name="T23" fmla="*/ 61 h 450"/>
                <a:gd name="T24" fmla="*/ 1897 w 4850"/>
                <a:gd name="T25" fmla="*/ 17 h 450"/>
                <a:gd name="T26" fmla="*/ 1859 w 4850"/>
                <a:gd name="T27" fmla="*/ 12 h 450"/>
                <a:gd name="T28" fmla="*/ 1820 w 4850"/>
                <a:gd name="T29" fmla="*/ 8 h 450"/>
                <a:gd name="T30" fmla="*/ 1742 w 4850"/>
                <a:gd name="T31" fmla="*/ 4 h 450"/>
                <a:gd name="T32" fmla="*/ 1703 w 4850"/>
                <a:gd name="T33" fmla="*/ 4 h 450"/>
                <a:gd name="T34" fmla="*/ 1469 w 4850"/>
                <a:gd name="T35" fmla="*/ 12 h 450"/>
                <a:gd name="T36" fmla="*/ 1161 w 4850"/>
                <a:gd name="T37" fmla="*/ 63 h 450"/>
                <a:gd name="T38" fmla="*/ 885 w 4850"/>
                <a:gd name="T39" fmla="*/ 205 h 450"/>
                <a:gd name="T40" fmla="*/ 616 w 4850"/>
                <a:gd name="T41" fmla="*/ 364 h 450"/>
                <a:gd name="T42" fmla="*/ 0 w 4850"/>
                <a:gd name="T43" fmla="*/ 437 h 450"/>
                <a:gd name="T44" fmla="*/ 616 w 4850"/>
                <a:gd name="T45" fmla="*/ 362 h 450"/>
                <a:gd name="T46" fmla="*/ 884 w 4850"/>
                <a:gd name="T47" fmla="*/ 203 h 450"/>
                <a:gd name="T48" fmla="*/ 1160 w 4850"/>
                <a:gd name="T49" fmla="*/ 60 h 450"/>
                <a:gd name="T50" fmla="*/ 1468 w 4850"/>
                <a:gd name="T51" fmla="*/ 9 h 450"/>
                <a:gd name="T52" fmla="*/ 1703 w 4850"/>
                <a:gd name="T53" fmla="*/ 1 h 450"/>
                <a:gd name="T54" fmla="*/ 1742 w 4850"/>
                <a:gd name="T55" fmla="*/ 1 h 450"/>
                <a:gd name="T56" fmla="*/ 1820 w 4850"/>
                <a:gd name="T57" fmla="*/ 5 h 450"/>
                <a:gd name="T58" fmla="*/ 1859 w 4850"/>
                <a:gd name="T59" fmla="*/ 9 h 450"/>
                <a:gd name="T60" fmla="*/ 1898 w 4850"/>
                <a:gd name="T61" fmla="*/ 14 h 450"/>
                <a:gd name="T62" fmla="*/ 2089 w 4850"/>
                <a:gd name="T63" fmla="*/ 57 h 450"/>
                <a:gd name="T64" fmla="*/ 2126 w 4850"/>
                <a:gd name="T65" fmla="*/ 69 h 450"/>
                <a:gd name="T66" fmla="*/ 2237 w 4850"/>
                <a:gd name="T67" fmla="*/ 107 h 450"/>
                <a:gd name="T68" fmla="*/ 2382 w 4850"/>
                <a:gd name="T69" fmla="*/ 165 h 450"/>
                <a:gd name="T70" fmla="*/ 2599 w 4850"/>
                <a:gd name="T71" fmla="*/ 254 h 450"/>
                <a:gd name="T72" fmla="*/ 2673 w 4850"/>
                <a:gd name="T73" fmla="*/ 280 h 450"/>
                <a:gd name="T74" fmla="*/ 2786 w 4850"/>
                <a:gd name="T75" fmla="*/ 312 h 450"/>
                <a:gd name="T76" fmla="*/ 2862 w 4850"/>
                <a:gd name="T77" fmla="*/ 330 h 450"/>
                <a:gd name="T78" fmla="*/ 2977 w 4850"/>
                <a:gd name="T79" fmla="*/ 351 h 450"/>
                <a:gd name="T80" fmla="*/ 3600 w 4850"/>
                <a:gd name="T81" fmla="*/ 367 h 450"/>
                <a:gd name="T82" fmla="*/ 3991 w 4850"/>
                <a:gd name="T83" fmla="*/ 351 h 450"/>
                <a:gd name="T84" fmla="*/ 4225 w 4850"/>
                <a:gd name="T85" fmla="*/ 33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0" h="450">
                  <a:moveTo>
                    <a:pt x="4850" y="354"/>
                  </a:moveTo>
                  <a:cubicBezTo>
                    <a:pt x="4642" y="334"/>
                    <a:pt x="4433" y="327"/>
                    <a:pt x="4225" y="336"/>
                  </a:cubicBezTo>
                  <a:cubicBezTo>
                    <a:pt x="4173" y="339"/>
                    <a:pt x="4121" y="342"/>
                    <a:pt x="4069" y="346"/>
                  </a:cubicBezTo>
                  <a:cubicBezTo>
                    <a:pt x="3991" y="354"/>
                    <a:pt x="3991" y="354"/>
                    <a:pt x="3991" y="354"/>
                  </a:cubicBezTo>
                  <a:cubicBezTo>
                    <a:pt x="3965" y="356"/>
                    <a:pt x="3939" y="357"/>
                    <a:pt x="3913" y="358"/>
                  </a:cubicBezTo>
                  <a:cubicBezTo>
                    <a:pt x="3809" y="363"/>
                    <a:pt x="3704" y="360"/>
                    <a:pt x="3601" y="370"/>
                  </a:cubicBezTo>
                  <a:cubicBezTo>
                    <a:pt x="3497" y="379"/>
                    <a:pt x="3392" y="383"/>
                    <a:pt x="3288" y="381"/>
                  </a:cubicBezTo>
                  <a:cubicBezTo>
                    <a:pt x="3184" y="378"/>
                    <a:pt x="3080" y="370"/>
                    <a:pt x="2976" y="354"/>
                  </a:cubicBezTo>
                  <a:cubicBezTo>
                    <a:pt x="2951" y="351"/>
                    <a:pt x="2925" y="346"/>
                    <a:pt x="2899" y="341"/>
                  </a:cubicBezTo>
                  <a:cubicBezTo>
                    <a:pt x="2886" y="339"/>
                    <a:pt x="2874" y="336"/>
                    <a:pt x="2861" y="333"/>
                  </a:cubicBezTo>
                  <a:cubicBezTo>
                    <a:pt x="2823" y="325"/>
                    <a:pt x="2823" y="325"/>
                    <a:pt x="2823" y="325"/>
                  </a:cubicBezTo>
                  <a:cubicBezTo>
                    <a:pt x="2785" y="316"/>
                    <a:pt x="2785" y="316"/>
                    <a:pt x="2785" y="316"/>
                  </a:cubicBezTo>
                  <a:cubicBezTo>
                    <a:pt x="2772" y="312"/>
                    <a:pt x="2759" y="310"/>
                    <a:pt x="2747" y="306"/>
                  </a:cubicBezTo>
                  <a:cubicBezTo>
                    <a:pt x="2722" y="298"/>
                    <a:pt x="2697" y="292"/>
                    <a:pt x="2672" y="283"/>
                  </a:cubicBezTo>
                  <a:cubicBezTo>
                    <a:pt x="2635" y="271"/>
                    <a:pt x="2635" y="271"/>
                    <a:pt x="2635" y="271"/>
                  </a:cubicBezTo>
                  <a:cubicBezTo>
                    <a:pt x="2598" y="257"/>
                    <a:pt x="2598" y="257"/>
                    <a:pt x="2598" y="257"/>
                  </a:cubicBezTo>
                  <a:cubicBezTo>
                    <a:pt x="2574" y="248"/>
                    <a:pt x="2549" y="238"/>
                    <a:pt x="2525" y="228"/>
                  </a:cubicBezTo>
                  <a:cubicBezTo>
                    <a:pt x="2381" y="169"/>
                    <a:pt x="2381" y="169"/>
                    <a:pt x="2381" y="169"/>
                  </a:cubicBezTo>
                  <a:cubicBezTo>
                    <a:pt x="2357" y="159"/>
                    <a:pt x="2333" y="149"/>
                    <a:pt x="2308" y="139"/>
                  </a:cubicBezTo>
                  <a:cubicBezTo>
                    <a:pt x="2284" y="130"/>
                    <a:pt x="2260" y="120"/>
                    <a:pt x="2236" y="111"/>
                  </a:cubicBezTo>
                  <a:cubicBezTo>
                    <a:pt x="2211" y="102"/>
                    <a:pt x="2187" y="93"/>
                    <a:pt x="2162" y="84"/>
                  </a:cubicBezTo>
                  <a:cubicBezTo>
                    <a:pt x="2150" y="80"/>
                    <a:pt x="2137" y="76"/>
                    <a:pt x="2125" y="72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100" y="64"/>
                    <a:pt x="2094" y="63"/>
                    <a:pt x="2088" y="61"/>
                  </a:cubicBezTo>
                  <a:cubicBezTo>
                    <a:pt x="2038" y="45"/>
                    <a:pt x="1987" y="34"/>
                    <a:pt x="1936" y="24"/>
                  </a:cubicBezTo>
                  <a:cubicBezTo>
                    <a:pt x="1897" y="17"/>
                    <a:pt x="1897" y="17"/>
                    <a:pt x="1897" y="17"/>
                  </a:cubicBezTo>
                  <a:cubicBezTo>
                    <a:pt x="1891" y="16"/>
                    <a:pt x="1885" y="16"/>
                    <a:pt x="1878" y="15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39" y="10"/>
                    <a:pt x="1839" y="10"/>
                    <a:pt x="1839" y="10"/>
                  </a:cubicBezTo>
                  <a:cubicBezTo>
                    <a:pt x="1833" y="9"/>
                    <a:pt x="1826" y="9"/>
                    <a:pt x="1820" y="8"/>
                  </a:cubicBezTo>
                  <a:cubicBezTo>
                    <a:pt x="1781" y="5"/>
                    <a:pt x="1781" y="5"/>
                    <a:pt x="1781" y="5"/>
                  </a:cubicBezTo>
                  <a:cubicBezTo>
                    <a:pt x="1768" y="5"/>
                    <a:pt x="1755" y="5"/>
                    <a:pt x="1742" y="4"/>
                  </a:cubicBezTo>
                  <a:cubicBezTo>
                    <a:pt x="1722" y="4"/>
                    <a:pt x="1722" y="4"/>
                    <a:pt x="1722" y="4"/>
                  </a:cubicBezTo>
                  <a:cubicBezTo>
                    <a:pt x="1716" y="4"/>
                    <a:pt x="1709" y="4"/>
                    <a:pt x="1703" y="4"/>
                  </a:cubicBezTo>
                  <a:cubicBezTo>
                    <a:pt x="1677" y="4"/>
                    <a:pt x="1651" y="4"/>
                    <a:pt x="1625" y="5"/>
                  </a:cubicBezTo>
                  <a:cubicBezTo>
                    <a:pt x="1573" y="6"/>
                    <a:pt x="1521" y="8"/>
                    <a:pt x="1469" y="12"/>
                  </a:cubicBezTo>
                  <a:cubicBezTo>
                    <a:pt x="1417" y="16"/>
                    <a:pt x="1365" y="22"/>
                    <a:pt x="1313" y="30"/>
                  </a:cubicBezTo>
                  <a:cubicBezTo>
                    <a:pt x="1262" y="38"/>
                    <a:pt x="1211" y="48"/>
                    <a:pt x="1161" y="63"/>
                  </a:cubicBezTo>
                  <a:cubicBezTo>
                    <a:pt x="1111" y="77"/>
                    <a:pt x="1062" y="96"/>
                    <a:pt x="1017" y="121"/>
                  </a:cubicBezTo>
                  <a:cubicBezTo>
                    <a:pt x="971" y="146"/>
                    <a:pt x="927" y="175"/>
                    <a:pt x="885" y="205"/>
                  </a:cubicBezTo>
                  <a:cubicBezTo>
                    <a:pt x="842" y="235"/>
                    <a:pt x="800" y="266"/>
                    <a:pt x="756" y="294"/>
                  </a:cubicBezTo>
                  <a:cubicBezTo>
                    <a:pt x="712" y="321"/>
                    <a:pt x="665" y="346"/>
                    <a:pt x="616" y="364"/>
                  </a:cubicBezTo>
                  <a:cubicBezTo>
                    <a:pt x="518" y="400"/>
                    <a:pt x="416" y="423"/>
                    <a:pt x="313" y="436"/>
                  </a:cubicBezTo>
                  <a:cubicBezTo>
                    <a:pt x="209" y="449"/>
                    <a:pt x="104" y="450"/>
                    <a:pt x="0" y="437"/>
                  </a:cubicBezTo>
                  <a:cubicBezTo>
                    <a:pt x="104" y="450"/>
                    <a:pt x="209" y="448"/>
                    <a:pt x="312" y="435"/>
                  </a:cubicBezTo>
                  <a:cubicBezTo>
                    <a:pt x="416" y="422"/>
                    <a:pt x="518" y="398"/>
                    <a:pt x="616" y="362"/>
                  </a:cubicBezTo>
                  <a:cubicBezTo>
                    <a:pt x="664" y="344"/>
                    <a:pt x="711" y="320"/>
                    <a:pt x="755" y="292"/>
                  </a:cubicBezTo>
                  <a:cubicBezTo>
                    <a:pt x="799" y="264"/>
                    <a:pt x="841" y="233"/>
                    <a:pt x="884" y="203"/>
                  </a:cubicBezTo>
                  <a:cubicBezTo>
                    <a:pt x="926" y="173"/>
                    <a:pt x="969" y="144"/>
                    <a:pt x="1015" y="119"/>
                  </a:cubicBezTo>
                  <a:cubicBezTo>
                    <a:pt x="1061" y="94"/>
                    <a:pt x="1110" y="75"/>
                    <a:pt x="1160" y="60"/>
                  </a:cubicBezTo>
                  <a:cubicBezTo>
                    <a:pt x="1210" y="45"/>
                    <a:pt x="1261" y="35"/>
                    <a:pt x="1313" y="27"/>
                  </a:cubicBezTo>
                  <a:cubicBezTo>
                    <a:pt x="1364" y="19"/>
                    <a:pt x="1416" y="13"/>
                    <a:pt x="1468" y="9"/>
                  </a:cubicBezTo>
                  <a:cubicBezTo>
                    <a:pt x="1520" y="5"/>
                    <a:pt x="1573" y="3"/>
                    <a:pt x="1625" y="2"/>
                  </a:cubicBezTo>
                  <a:cubicBezTo>
                    <a:pt x="1651" y="1"/>
                    <a:pt x="1677" y="1"/>
                    <a:pt x="1703" y="1"/>
                  </a:cubicBezTo>
                  <a:cubicBezTo>
                    <a:pt x="1709" y="1"/>
                    <a:pt x="1716" y="0"/>
                    <a:pt x="1722" y="1"/>
                  </a:cubicBezTo>
                  <a:cubicBezTo>
                    <a:pt x="1742" y="1"/>
                    <a:pt x="1742" y="1"/>
                    <a:pt x="1742" y="1"/>
                  </a:cubicBezTo>
                  <a:cubicBezTo>
                    <a:pt x="1755" y="1"/>
                    <a:pt x="1768" y="1"/>
                    <a:pt x="1781" y="2"/>
                  </a:cubicBezTo>
                  <a:cubicBezTo>
                    <a:pt x="1820" y="5"/>
                    <a:pt x="1820" y="5"/>
                    <a:pt x="1820" y="5"/>
                  </a:cubicBezTo>
                  <a:cubicBezTo>
                    <a:pt x="1827" y="5"/>
                    <a:pt x="1833" y="6"/>
                    <a:pt x="1840" y="7"/>
                  </a:cubicBezTo>
                  <a:cubicBezTo>
                    <a:pt x="1859" y="9"/>
                    <a:pt x="1859" y="9"/>
                    <a:pt x="1859" y="9"/>
                  </a:cubicBezTo>
                  <a:cubicBezTo>
                    <a:pt x="1879" y="11"/>
                    <a:pt x="1879" y="11"/>
                    <a:pt x="1879" y="11"/>
                  </a:cubicBezTo>
                  <a:cubicBezTo>
                    <a:pt x="1885" y="12"/>
                    <a:pt x="1892" y="13"/>
                    <a:pt x="1898" y="14"/>
                  </a:cubicBezTo>
                  <a:cubicBezTo>
                    <a:pt x="1937" y="20"/>
                    <a:pt x="1937" y="20"/>
                    <a:pt x="1937" y="20"/>
                  </a:cubicBezTo>
                  <a:cubicBezTo>
                    <a:pt x="1988" y="30"/>
                    <a:pt x="2039" y="42"/>
                    <a:pt x="2089" y="57"/>
                  </a:cubicBezTo>
                  <a:cubicBezTo>
                    <a:pt x="2095" y="59"/>
                    <a:pt x="2101" y="61"/>
                    <a:pt x="2107" y="63"/>
                  </a:cubicBezTo>
                  <a:cubicBezTo>
                    <a:pt x="2126" y="69"/>
                    <a:pt x="2126" y="69"/>
                    <a:pt x="2126" y="69"/>
                  </a:cubicBezTo>
                  <a:cubicBezTo>
                    <a:pt x="2138" y="73"/>
                    <a:pt x="2151" y="76"/>
                    <a:pt x="2163" y="81"/>
                  </a:cubicBezTo>
                  <a:cubicBezTo>
                    <a:pt x="2188" y="89"/>
                    <a:pt x="2213" y="98"/>
                    <a:pt x="2237" y="107"/>
                  </a:cubicBezTo>
                  <a:cubicBezTo>
                    <a:pt x="2261" y="116"/>
                    <a:pt x="2286" y="126"/>
                    <a:pt x="2310" y="135"/>
                  </a:cubicBezTo>
                  <a:cubicBezTo>
                    <a:pt x="2334" y="145"/>
                    <a:pt x="2358" y="155"/>
                    <a:pt x="2382" y="165"/>
                  </a:cubicBezTo>
                  <a:cubicBezTo>
                    <a:pt x="2527" y="225"/>
                    <a:pt x="2527" y="225"/>
                    <a:pt x="2527" y="225"/>
                  </a:cubicBezTo>
                  <a:cubicBezTo>
                    <a:pt x="2551" y="235"/>
                    <a:pt x="2575" y="245"/>
                    <a:pt x="2599" y="254"/>
                  </a:cubicBezTo>
                  <a:cubicBezTo>
                    <a:pt x="2636" y="267"/>
                    <a:pt x="2636" y="267"/>
                    <a:pt x="2636" y="267"/>
                  </a:cubicBezTo>
                  <a:cubicBezTo>
                    <a:pt x="2673" y="280"/>
                    <a:pt x="2673" y="280"/>
                    <a:pt x="2673" y="280"/>
                  </a:cubicBezTo>
                  <a:cubicBezTo>
                    <a:pt x="2698" y="288"/>
                    <a:pt x="2723" y="295"/>
                    <a:pt x="2748" y="302"/>
                  </a:cubicBezTo>
                  <a:cubicBezTo>
                    <a:pt x="2760" y="306"/>
                    <a:pt x="2773" y="309"/>
                    <a:pt x="2786" y="312"/>
                  </a:cubicBezTo>
                  <a:cubicBezTo>
                    <a:pt x="2823" y="322"/>
                    <a:pt x="2823" y="322"/>
                    <a:pt x="2823" y="322"/>
                  </a:cubicBezTo>
                  <a:cubicBezTo>
                    <a:pt x="2862" y="330"/>
                    <a:pt x="2862" y="330"/>
                    <a:pt x="2862" y="330"/>
                  </a:cubicBezTo>
                  <a:cubicBezTo>
                    <a:pt x="2874" y="333"/>
                    <a:pt x="2887" y="335"/>
                    <a:pt x="2900" y="338"/>
                  </a:cubicBezTo>
                  <a:cubicBezTo>
                    <a:pt x="2926" y="342"/>
                    <a:pt x="2951" y="347"/>
                    <a:pt x="2977" y="351"/>
                  </a:cubicBezTo>
                  <a:cubicBezTo>
                    <a:pt x="3080" y="366"/>
                    <a:pt x="3184" y="375"/>
                    <a:pt x="3288" y="378"/>
                  </a:cubicBezTo>
                  <a:cubicBezTo>
                    <a:pt x="3392" y="380"/>
                    <a:pt x="3496" y="376"/>
                    <a:pt x="3600" y="367"/>
                  </a:cubicBezTo>
                  <a:cubicBezTo>
                    <a:pt x="3704" y="357"/>
                    <a:pt x="3809" y="360"/>
                    <a:pt x="3913" y="356"/>
                  </a:cubicBezTo>
                  <a:cubicBezTo>
                    <a:pt x="3939" y="355"/>
                    <a:pt x="3965" y="354"/>
                    <a:pt x="3991" y="351"/>
                  </a:cubicBezTo>
                  <a:cubicBezTo>
                    <a:pt x="4069" y="344"/>
                    <a:pt x="4069" y="344"/>
                    <a:pt x="4069" y="344"/>
                  </a:cubicBezTo>
                  <a:cubicBezTo>
                    <a:pt x="4121" y="340"/>
                    <a:pt x="4173" y="336"/>
                    <a:pt x="4225" y="334"/>
                  </a:cubicBezTo>
                  <a:cubicBezTo>
                    <a:pt x="4433" y="325"/>
                    <a:pt x="4642" y="333"/>
                    <a:pt x="4850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37884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BC5689-94F0-4FCB-8C05-329E3C519F17}"/>
              </a:ext>
            </a:extLst>
          </p:cNvPr>
          <p:cNvGrpSpPr/>
          <p:nvPr userDrawn="1"/>
        </p:nvGrpSpPr>
        <p:grpSpPr>
          <a:xfrm flipH="1" flipV="1">
            <a:off x="3306026" y="3093660"/>
            <a:ext cx="7224813" cy="3249350"/>
            <a:chOff x="13449300" y="1441450"/>
            <a:chExt cx="12192000" cy="3981451"/>
          </a:xfrm>
          <a:gradFill>
            <a:gsLst>
              <a:gs pos="0">
                <a:schemeClr val="accent1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</p:grpSpPr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F41485EB-DFB4-4CCD-938F-50DBEA3B3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70025"/>
              <a:ext cx="12131675" cy="2552700"/>
            </a:xfrm>
            <a:custGeom>
              <a:avLst/>
              <a:gdLst>
                <a:gd name="T0" fmla="*/ 744 w 4857"/>
                <a:gd name="T1" fmla="*/ 938 h 1021"/>
                <a:gd name="T2" fmla="*/ 910 w 4857"/>
                <a:gd name="T3" fmla="*/ 881 h 1021"/>
                <a:gd name="T4" fmla="*/ 1012 w 4857"/>
                <a:gd name="T5" fmla="*/ 836 h 1021"/>
                <a:gd name="T6" fmla="*/ 1071 w 4857"/>
                <a:gd name="T7" fmla="*/ 807 h 1021"/>
                <a:gd name="T8" fmla="*/ 1148 w 4857"/>
                <a:gd name="T9" fmla="*/ 764 h 1021"/>
                <a:gd name="T10" fmla="*/ 1330 w 4857"/>
                <a:gd name="T11" fmla="*/ 639 h 1021"/>
                <a:gd name="T12" fmla="*/ 1720 w 4857"/>
                <a:gd name="T13" fmla="*/ 220 h 1021"/>
                <a:gd name="T14" fmla="*/ 1826 w 4857"/>
                <a:gd name="T15" fmla="*/ 107 h 1021"/>
                <a:gd name="T16" fmla="*/ 1860 w 4857"/>
                <a:gd name="T17" fmla="*/ 79 h 1021"/>
                <a:gd name="T18" fmla="*/ 1926 w 4857"/>
                <a:gd name="T19" fmla="*/ 38 h 1021"/>
                <a:gd name="T20" fmla="*/ 1961 w 4857"/>
                <a:gd name="T21" fmla="*/ 22 h 1021"/>
                <a:gd name="T22" fmla="*/ 1998 w 4857"/>
                <a:gd name="T23" fmla="*/ 9 h 1021"/>
                <a:gd name="T24" fmla="*/ 2129 w 4857"/>
                <a:gd name="T25" fmla="*/ 12 h 1021"/>
                <a:gd name="T26" fmla="*/ 2186 w 4857"/>
                <a:gd name="T27" fmla="*/ 47 h 1021"/>
                <a:gd name="T28" fmla="*/ 2323 w 4857"/>
                <a:gd name="T29" fmla="*/ 298 h 1021"/>
                <a:gd name="T30" fmla="*/ 2497 w 4857"/>
                <a:gd name="T31" fmla="*/ 602 h 1021"/>
                <a:gd name="T32" fmla="*/ 3156 w 4857"/>
                <a:gd name="T33" fmla="*/ 720 h 1021"/>
                <a:gd name="T34" fmla="*/ 3387 w 4857"/>
                <a:gd name="T35" fmla="*/ 592 h 1021"/>
                <a:gd name="T36" fmla="*/ 3532 w 4857"/>
                <a:gd name="T37" fmla="*/ 541 h 1021"/>
                <a:gd name="T38" fmla="*/ 3642 w 4857"/>
                <a:gd name="T39" fmla="*/ 550 h 1021"/>
                <a:gd name="T40" fmla="*/ 3980 w 4857"/>
                <a:gd name="T41" fmla="*/ 656 h 1021"/>
                <a:gd name="T42" fmla="*/ 4504 w 4857"/>
                <a:gd name="T43" fmla="*/ 722 h 1021"/>
                <a:gd name="T44" fmla="*/ 4327 w 4857"/>
                <a:gd name="T45" fmla="*/ 716 h 1021"/>
                <a:gd name="T46" fmla="*/ 3894 w 4857"/>
                <a:gd name="T47" fmla="*/ 634 h 1021"/>
                <a:gd name="T48" fmla="*/ 3554 w 4857"/>
                <a:gd name="T49" fmla="*/ 543 h 1021"/>
                <a:gd name="T50" fmla="*/ 3511 w 4857"/>
                <a:gd name="T51" fmla="*/ 546 h 1021"/>
                <a:gd name="T52" fmla="*/ 3314 w 4857"/>
                <a:gd name="T53" fmla="*/ 642 h 1021"/>
                <a:gd name="T54" fmla="*/ 2808 w 4857"/>
                <a:gd name="T55" fmla="*/ 757 h 1021"/>
                <a:gd name="T56" fmla="*/ 2437 w 4857"/>
                <a:gd name="T57" fmla="*/ 537 h 1021"/>
                <a:gd name="T58" fmla="*/ 2247 w 4857"/>
                <a:gd name="T59" fmla="*/ 139 h 1021"/>
                <a:gd name="T60" fmla="*/ 2175 w 4857"/>
                <a:gd name="T61" fmla="*/ 43 h 1021"/>
                <a:gd name="T62" fmla="*/ 2086 w 4857"/>
                <a:gd name="T63" fmla="*/ 5 h 1021"/>
                <a:gd name="T64" fmla="*/ 1978 w 4857"/>
                <a:gd name="T65" fmla="*/ 19 h 1021"/>
                <a:gd name="T66" fmla="*/ 1957 w 4857"/>
                <a:gd name="T67" fmla="*/ 27 h 1021"/>
                <a:gd name="T68" fmla="*/ 1918 w 4857"/>
                <a:gd name="T69" fmla="*/ 47 h 1021"/>
                <a:gd name="T70" fmla="*/ 1853 w 4857"/>
                <a:gd name="T71" fmla="*/ 89 h 1021"/>
                <a:gd name="T72" fmla="*/ 1812 w 4857"/>
                <a:gd name="T73" fmla="*/ 125 h 1021"/>
                <a:gd name="T74" fmla="*/ 1694 w 4857"/>
                <a:gd name="T75" fmla="*/ 256 h 1021"/>
                <a:gd name="T76" fmla="*/ 1187 w 4857"/>
                <a:gd name="T77" fmla="*/ 743 h 1021"/>
                <a:gd name="T78" fmla="*/ 1111 w 4857"/>
                <a:gd name="T79" fmla="*/ 788 h 1021"/>
                <a:gd name="T80" fmla="*/ 1032 w 4857"/>
                <a:gd name="T81" fmla="*/ 829 h 1021"/>
                <a:gd name="T82" fmla="*/ 992 w 4857"/>
                <a:gd name="T83" fmla="*/ 848 h 1021"/>
                <a:gd name="T84" fmla="*/ 870 w 4857"/>
                <a:gd name="T85" fmla="*/ 899 h 1021"/>
                <a:gd name="T86" fmla="*/ 701 w 4857"/>
                <a:gd name="T87" fmla="*/ 95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7" h="1021">
                  <a:moveTo>
                    <a:pt x="0" y="979"/>
                  </a:moveTo>
                  <a:cubicBezTo>
                    <a:pt x="232" y="1021"/>
                    <a:pt x="473" y="1010"/>
                    <a:pt x="701" y="950"/>
                  </a:cubicBezTo>
                  <a:cubicBezTo>
                    <a:pt x="715" y="946"/>
                    <a:pt x="729" y="942"/>
                    <a:pt x="744" y="938"/>
                  </a:cubicBezTo>
                  <a:cubicBezTo>
                    <a:pt x="786" y="925"/>
                    <a:pt x="786" y="925"/>
                    <a:pt x="786" y="925"/>
                  </a:cubicBezTo>
                  <a:cubicBezTo>
                    <a:pt x="814" y="917"/>
                    <a:pt x="841" y="906"/>
                    <a:pt x="869" y="897"/>
                  </a:cubicBezTo>
                  <a:cubicBezTo>
                    <a:pt x="883" y="892"/>
                    <a:pt x="897" y="886"/>
                    <a:pt x="910" y="881"/>
                  </a:cubicBezTo>
                  <a:cubicBezTo>
                    <a:pt x="951" y="864"/>
                    <a:pt x="951" y="864"/>
                    <a:pt x="951" y="864"/>
                  </a:cubicBezTo>
                  <a:cubicBezTo>
                    <a:pt x="965" y="858"/>
                    <a:pt x="978" y="852"/>
                    <a:pt x="991" y="846"/>
                  </a:cubicBezTo>
                  <a:cubicBezTo>
                    <a:pt x="1012" y="836"/>
                    <a:pt x="1012" y="836"/>
                    <a:pt x="1012" y="836"/>
                  </a:cubicBezTo>
                  <a:cubicBezTo>
                    <a:pt x="1022" y="832"/>
                    <a:pt x="1022" y="832"/>
                    <a:pt x="1022" y="832"/>
                  </a:cubicBezTo>
                  <a:cubicBezTo>
                    <a:pt x="1031" y="827"/>
                    <a:pt x="1031" y="827"/>
                    <a:pt x="1031" y="827"/>
                  </a:cubicBezTo>
                  <a:cubicBezTo>
                    <a:pt x="1071" y="807"/>
                    <a:pt x="1071" y="807"/>
                    <a:pt x="1071" y="807"/>
                  </a:cubicBezTo>
                  <a:cubicBezTo>
                    <a:pt x="1077" y="803"/>
                    <a:pt x="1084" y="800"/>
                    <a:pt x="1090" y="796"/>
                  </a:cubicBezTo>
                  <a:cubicBezTo>
                    <a:pt x="1109" y="785"/>
                    <a:pt x="1109" y="785"/>
                    <a:pt x="1109" y="785"/>
                  </a:cubicBezTo>
                  <a:cubicBezTo>
                    <a:pt x="1148" y="764"/>
                    <a:pt x="1148" y="764"/>
                    <a:pt x="1148" y="764"/>
                  </a:cubicBezTo>
                  <a:cubicBezTo>
                    <a:pt x="1154" y="760"/>
                    <a:pt x="1160" y="756"/>
                    <a:pt x="1167" y="752"/>
                  </a:cubicBezTo>
                  <a:cubicBezTo>
                    <a:pt x="1173" y="748"/>
                    <a:pt x="1179" y="745"/>
                    <a:pt x="1186" y="741"/>
                  </a:cubicBezTo>
                  <a:cubicBezTo>
                    <a:pt x="1235" y="709"/>
                    <a:pt x="1283" y="675"/>
                    <a:pt x="1330" y="639"/>
                  </a:cubicBezTo>
                  <a:cubicBezTo>
                    <a:pt x="1422" y="566"/>
                    <a:pt x="1508" y="484"/>
                    <a:pt x="1583" y="394"/>
                  </a:cubicBezTo>
                  <a:cubicBezTo>
                    <a:pt x="1621" y="348"/>
                    <a:pt x="1656" y="301"/>
                    <a:pt x="1692" y="254"/>
                  </a:cubicBezTo>
                  <a:cubicBezTo>
                    <a:pt x="1701" y="243"/>
                    <a:pt x="1710" y="231"/>
                    <a:pt x="1720" y="220"/>
                  </a:cubicBezTo>
                  <a:cubicBezTo>
                    <a:pt x="1729" y="208"/>
                    <a:pt x="1738" y="197"/>
                    <a:pt x="1748" y="186"/>
                  </a:cubicBezTo>
                  <a:cubicBezTo>
                    <a:pt x="1767" y="164"/>
                    <a:pt x="1788" y="142"/>
                    <a:pt x="1809" y="122"/>
                  </a:cubicBezTo>
                  <a:cubicBezTo>
                    <a:pt x="1826" y="107"/>
                    <a:pt x="1826" y="107"/>
                    <a:pt x="1826" y="107"/>
                  </a:cubicBezTo>
                  <a:cubicBezTo>
                    <a:pt x="1831" y="102"/>
                    <a:pt x="1837" y="98"/>
                    <a:pt x="1843" y="93"/>
                  </a:cubicBezTo>
                  <a:cubicBezTo>
                    <a:pt x="1851" y="86"/>
                    <a:pt x="1851" y="86"/>
                    <a:pt x="1851" y="86"/>
                  </a:cubicBezTo>
                  <a:cubicBezTo>
                    <a:pt x="1854" y="84"/>
                    <a:pt x="1857" y="82"/>
                    <a:pt x="1860" y="79"/>
                  </a:cubicBezTo>
                  <a:cubicBezTo>
                    <a:pt x="1866" y="75"/>
                    <a:pt x="1872" y="71"/>
                    <a:pt x="1878" y="66"/>
                  </a:cubicBezTo>
                  <a:cubicBezTo>
                    <a:pt x="1891" y="59"/>
                    <a:pt x="1903" y="50"/>
                    <a:pt x="1916" y="43"/>
                  </a:cubicBezTo>
                  <a:cubicBezTo>
                    <a:pt x="1926" y="38"/>
                    <a:pt x="1926" y="38"/>
                    <a:pt x="1926" y="38"/>
                  </a:cubicBezTo>
                  <a:cubicBezTo>
                    <a:pt x="1929" y="36"/>
                    <a:pt x="1932" y="35"/>
                    <a:pt x="1936" y="33"/>
                  </a:cubicBezTo>
                  <a:cubicBezTo>
                    <a:pt x="1956" y="24"/>
                    <a:pt x="1956" y="24"/>
                    <a:pt x="1956" y="24"/>
                  </a:cubicBezTo>
                  <a:cubicBezTo>
                    <a:pt x="1961" y="22"/>
                    <a:pt x="1961" y="22"/>
                    <a:pt x="1961" y="22"/>
                  </a:cubicBezTo>
                  <a:cubicBezTo>
                    <a:pt x="1966" y="20"/>
                    <a:pt x="1966" y="20"/>
                    <a:pt x="1966" y="20"/>
                  </a:cubicBezTo>
                  <a:cubicBezTo>
                    <a:pt x="1977" y="16"/>
                    <a:pt x="1977" y="16"/>
                    <a:pt x="1977" y="16"/>
                  </a:cubicBezTo>
                  <a:cubicBezTo>
                    <a:pt x="1984" y="14"/>
                    <a:pt x="1991" y="11"/>
                    <a:pt x="1998" y="9"/>
                  </a:cubicBezTo>
                  <a:cubicBezTo>
                    <a:pt x="2012" y="5"/>
                    <a:pt x="2027" y="3"/>
                    <a:pt x="2042" y="1"/>
                  </a:cubicBezTo>
                  <a:cubicBezTo>
                    <a:pt x="2056" y="0"/>
                    <a:pt x="2071" y="0"/>
                    <a:pt x="2086" y="1"/>
                  </a:cubicBezTo>
                  <a:cubicBezTo>
                    <a:pt x="2101" y="3"/>
                    <a:pt x="2115" y="7"/>
                    <a:pt x="2129" y="12"/>
                  </a:cubicBezTo>
                  <a:cubicBezTo>
                    <a:pt x="2143" y="17"/>
                    <a:pt x="2157" y="24"/>
                    <a:pt x="2169" y="33"/>
                  </a:cubicBezTo>
                  <a:cubicBezTo>
                    <a:pt x="2172" y="35"/>
                    <a:pt x="2175" y="37"/>
                    <a:pt x="2177" y="40"/>
                  </a:cubicBezTo>
                  <a:cubicBezTo>
                    <a:pt x="2180" y="42"/>
                    <a:pt x="2183" y="44"/>
                    <a:pt x="2186" y="47"/>
                  </a:cubicBezTo>
                  <a:cubicBezTo>
                    <a:pt x="2191" y="52"/>
                    <a:pt x="2197" y="57"/>
                    <a:pt x="2202" y="63"/>
                  </a:cubicBezTo>
                  <a:cubicBezTo>
                    <a:pt x="2221" y="85"/>
                    <a:pt x="2237" y="111"/>
                    <a:pt x="2251" y="137"/>
                  </a:cubicBezTo>
                  <a:cubicBezTo>
                    <a:pt x="2277" y="189"/>
                    <a:pt x="2300" y="244"/>
                    <a:pt x="2323" y="298"/>
                  </a:cubicBezTo>
                  <a:cubicBezTo>
                    <a:pt x="2345" y="353"/>
                    <a:pt x="2369" y="407"/>
                    <a:pt x="2396" y="459"/>
                  </a:cubicBezTo>
                  <a:cubicBezTo>
                    <a:pt x="2410" y="485"/>
                    <a:pt x="2424" y="511"/>
                    <a:pt x="2440" y="535"/>
                  </a:cubicBezTo>
                  <a:cubicBezTo>
                    <a:pt x="2457" y="559"/>
                    <a:pt x="2476" y="582"/>
                    <a:pt x="2497" y="602"/>
                  </a:cubicBezTo>
                  <a:cubicBezTo>
                    <a:pt x="2538" y="644"/>
                    <a:pt x="2588" y="677"/>
                    <a:pt x="2641" y="703"/>
                  </a:cubicBezTo>
                  <a:cubicBezTo>
                    <a:pt x="2694" y="728"/>
                    <a:pt x="2751" y="745"/>
                    <a:pt x="2809" y="754"/>
                  </a:cubicBezTo>
                  <a:cubicBezTo>
                    <a:pt x="2925" y="772"/>
                    <a:pt x="3045" y="760"/>
                    <a:pt x="3156" y="720"/>
                  </a:cubicBezTo>
                  <a:cubicBezTo>
                    <a:pt x="3184" y="710"/>
                    <a:pt x="3211" y="698"/>
                    <a:pt x="3237" y="685"/>
                  </a:cubicBezTo>
                  <a:cubicBezTo>
                    <a:pt x="3263" y="672"/>
                    <a:pt x="3288" y="656"/>
                    <a:pt x="3313" y="640"/>
                  </a:cubicBezTo>
                  <a:cubicBezTo>
                    <a:pt x="3337" y="624"/>
                    <a:pt x="3362" y="607"/>
                    <a:pt x="3387" y="592"/>
                  </a:cubicBezTo>
                  <a:cubicBezTo>
                    <a:pt x="3413" y="577"/>
                    <a:pt x="3439" y="564"/>
                    <a:pt x="3467" y="554"/>
                  </a:cubicBezTo>
                  <a:cubicBezTo>
                    <a:pt x="3481" y="550"/>
                    <a:pt x="3496" y="546"/>
                    <a:pt x="3510" y="544"/>
                  </a:cubicBezTo>
                  <a:cubicBezTo>
                    <a:pt x="3518" y="542"/>
                    <a:pt x="3525" y="542"/>
                    <a:pt x="3532" y="541"/>
                  </a:cubicBezTo>
                  <a:cubicBezTo>
                    <a:pt x="3536" y="540"/>
                    <a:pt x="3540" y="541"/>
                    <a:pt x="3543" y="540"/>
                  </a:cubicBezTo>
                  <a:cubicBezTo>
                    <a:pt x="3554" y="540"/>
                    <a:pt x="3554" y="540"/>
                    <a:pt x="3554" y="540"/>
                  </a:cubicBezTo>
                  <a:cubicBezTo>
                    <a:pt x="3584" y="540"/>
                    <a:pt x="3613" y="544"/>
                    <a:pt x="3642" y="550"/>
                  </a:cubicBezTo>
                  <a:cubicBezTo>
                    <a:pt x="3700" y="563"/>
                    <a:pt x="3755" y="585"/>
                    <a:pt x="3810" y="605"/>
                  </a:cubicBezTo>
                  <a:cubicBezTo>
                    <a:pt x="3838" y="615"/>
                    <a:pt x="3866" y="623"/>
                    <a:pt x="3895" y="632"/>
                  </a:cubicBezTo>
                  <a:cubicBezTo>
                    <a:pt x="3923" y="640"/>
                    <a:pt x="3951" y="648"/>
                    <a:pt x="3980" y="656"/>
                  </a:cubicBezTo>
                  <a:cubicBezTo>
                    <a:pt x="4036" y="671"/>
                    <a:pt x="4094" y="685"/>
                    <a:pt x="4152" y="696"/>
                  </a:cubicBezTo>
                  <a:cubicBezTo>
                    <a:pt x="4210" y="706"/>
                    <a:pt x="4268" y="711"/>
                    <a:pt x="4327" y="715"/>
                  </a:cubicBezTo>
                  <a:cubicBezTo>
                    <a:pt x="4386" y="719"/>
                    <a:pt x="4445" y="721"/>
                    <a:pt x="4504" y="722"/>
                  </a:cubicBezTo>
                  <a:cubicBezTo>
                    <a:pt x="4622" y="724"/>
                    <a:pt x="4739" y="721"/>
                    <a:pt x="4857" y="715"/>
                  </a:cubicBezTo>
                  <a:cubicBezTo>
                    <a:pt x="4739" y="721"/>
                    <a:pt x="4622" y="725"/>
                    <a:pt x="4504" y="723"/>
                  </a:cubicBezTo>
                  <a:cubicBezTo>
                    <a:pt x="4445" y="722"/>
                    <a:pt x="4386" y="720"/>
                    <a:pt x="4327" y="716"/>
                  </a:cubicBezTo>
                  <a:cubicBezTo>
                    <a:pt x="4268" y="712"/>
                    <a:pt x="4209" y="708"/>
                    <a:pt x="4151" y="698"/>
                  </a:cubicBezTo>
                  <a:cubicBezTo>
                    <a:pt x="4093" y="687"/>
                    <a:pt x="4036" y="673"/>
                    <a:pt x="3979" y="658"/>
                  </a:cubicBezTo>
                  <a:cubicBezTo>
                    <a:pt x="3951" y="650"/>
                    <a:pt x="3922" y="642"/>
                    <a:pt x="3894" y="634"/>
                  </a:cubicBezTo>
                  <a:cubicBezTo>
                    <a:pt x="3866" y="626"/>
                    <a:pt x="3837" y="617"/>
                    <a:pt x="3810" y="607"/>
                  </a:cubicBezTo>
                  <a:cubicBezTo>
                    <a:pt x="3754" y="588"/>
                    <a:pt x="3699" y="565"/>
                    <a:pt x="3642" y="553"/>
                  </a:cubicBezTo>
                  <a:cubicBezTo>
                    <a:pt x="3613" y="546"/>
                    <a:pt x="3584" y="542"/>
                    <a:pt x="3554" y="543"/>
                  </a:cubicBezTo>
                  <a:cubicBezTo>
                    <a:pt x="3543" y="543"/>
                    <a:pt x="3543" y="543"/>
                    <a:pt x="3543" y="543"/>
                  </a:cubicBezTo>
                  <a:cubicBezTo>
                    <a:pt x="3540" y="543"/>
                    <a:pt x="3536" y="543"/>
                    <a:pt x="3532" y="544"/>
                  </a:cubicBezTo>
                  <a:cubicBezTo>
                    <a:pt x="3525" y="544"/>
                    <a:pt x="3518" y="545"/>
                    <a:pt x="3511" y="546"/>
                  </a:cubicBezTo>
                  <a:cubicBezTo>
                    <a:pt x="3496" y="549"/>
                    <a:pt x="3482" y="552"/>
                    <a:pt x="3468" y="557"/>
                  </a:cubicBezTo>
                  <a:cubicBezTo>
                    <a:pt x="3440" y="566"/>
                    <a:pt x="3414" y="580"/>
                    <a:pt x="3389" y="595"/>
                  </a:cubicBezTo>
                  <a:cubicBezTo>
                    <a:pt x="3363" y="610"/>
                    <a:pt x="3339" y="626"/>
                    <a:pt x="3314" y="642"/>
                  </a:cubicBezTo>
                  <a:cubicBezTo>
                    <a:pt x="3290" y="659"/>
                    <a:pt x="3265" y="675"/>
                    <a:pt x="3238" y="688"/>
                  </a:cubicBezTo>
                  <a:cubicBezTo>
                    <a:pt x="3212" y="701"/>
                    <a:pt x="3185" y="713"/>
                    <a:pt x="3157" y="723"/>
                  </a:cubicBezTo>
                  <a:cubicBezTo>
                    <a:pt x="3046" y="763"/>
                    <a:pt x="2925" y="775"/>
                    <a:pt x="2808" y="757"/>
                  </a:cubicBezTo>
                  <a:cubicBezTo>
                    <a:pt x="2750" y="748"/>
                    <a:pt x="2693" y="731"/>
                    <a:pt x="2639" y="706"/>
                  </a:cubicBezTo>
                  <a:cubicBezTo>
                    <a:pt x="2586" y="681"/>
                    <a:pt x="2536" y="647"/>
                    <a:pt x="2494" y="605"/>
                  </a:cubicBezTo>
                  <a:cubicBezTo>
                    <a:pt x="2473" y="584"/>
                    <a:pt x="2454" y="561"/>
                    <a:pt x="2437" y="537"/>
                  </a:cubicBezTo>
                  <a:cubicBezTo>
                    <a:pt x="2421" y="513"/>
                    <a:pt x="2406" y="487"/>
                    <a:pt x="2392" y="461"/>
                  </a:cubicBezTo>
                  <a:cubicBezTo>
                    <a:pt x="2365" y="408"/>
                    <a:pt x="2342" y="354"/>
                    <a:pt x="2319" y="300"/>
                  </a:cubicBezTo>
                  <a:cubicBezTo>
                    <a:pt x="2296" y="246"/>
                    <a:pt x="2274" y="191"/>
                    <a:pt x="2247" y="139"/>
                  </a:cubicBezTo>
                  <a:cubicBezTo>
                    <a:pt x="2234" y="112"/>
                    <a:pt x="2218" y="87"/>
                    <a:pt x="2199" y="65"/>
                  </a:cubicBezTo>
                  <a:cubicBezTo>
                    <a:pt x="2194" y="60"/>
                    <a:pt x="2189" y="55"/>
                    <a:pt x="2183" y="50"/>
                  </a:cubicBezTo>
                  <a:cubicBezTo>
                    <a:pt x="2181" y="47"/>
                    <a:pt x="2178" y="45"/>
                    <a:pt x="2175" y="43"/>
                  </a:cubicBezTo>
                  <a:cubicBezTo>
                    <a:pt x="2172" y="40"/>
                    <a:pt x="2170" y="38"/>
                    <a:pt x="2166" y="36"/>
                  </a:cubicBezTo>
                  <a:cubicBezTo>
                    <a:pt x="2155" y="27"/>
                    <a:pt x="2142" y="21"/>
                    <a:pt x="2128" y="15"/>
                  </a:cubicBezTo>
                  <a:cubicBezTo>
                    <a:pt x="2114" y="10"/>
                    <a:pt x="2100" y="7"/>
                    <a:pt x="2086" y="5"/>
                  </a:cubicBezTo>
                  <a:cubicBezTo>
                    <a:pt x="2071" y="4"/>
                    <a:pt x="2057" y="3"/>
                    <a:pt x="2042" y="5"/>
                  </a:cubicBezTo>
                  <a:cubicBezTo>
                    <a:pt x="2027" y="6"/>
                    <a:pt x="2013" y="9"/>
                    <a:pt x="1999" y="13"/>
                  </a:cubicBezTo>
                  <a:cubicBezTo>
                    <a:pt x="1992" y="15"/>
                    <a:pt x="1985" y="17"/>
                    <a:pt x="1978" y="19"/>
                  </a:cubicBezTo>
                  <a:cubicBezTo>
                    <a:pt x="1968" y="23"/>
                    <a:pt x="1968" y="23"/>
                    <a:pt x="1968" y="23"/>
                  </a:cubicBezTo>
                  <a:cubicBezTo>
                    <a:pt x="1962" y="25"/>
                    <a:pt x="1962" y="25"/>
                    <a:pt x="1962" y="25"/>
                  </a:cubicBezTo>
                  <a:cubicBezTo>
                    <a:pt x="1957" y="27"/>
                    <a:pt x="1957" y="27"/>
                    <a:pt x="1957" y="27"/>
                  </a:cubicBezTo>
                  <a:cubicBezTo>
                    <a:pt x="1937" y="36"/>
                    <a:pt x="1937" y="36"/>
                    <a:pt x="1937" y="36"/>
                  </a:cubicBezTo>
                  <a:cubicBezTo>
                    <a:pt x="1934" y="38"/>
                    <a:pt x="1931" y="40"/>
                    <a:pt x="1928" y="41"/>
                  </a:cubicBezTo>
                  <a:cubicBezTo>
                    <a:pt x="1918" y="47"/>
                    <a:pt x="1918" y="47"/>
                    <a:pt x="1918" y="47"/>
                  </a:cubicBezTo>
                  <a:cubicBezTo>
                    <a:pt x="1905" y="53"/>
                    <a:pt x="1893" y="62"/>
                    <a:pt x="1880" y="69"/>
                  </a:cubicBezTo>
                  <a:cubicBezTo>
                    <a:pt x="1874" y="74"/>
                    <a:pt x="1868" y="78"/>
                    <a:pt x="1862" y="82"/>
                  </a:cubicBezTo>
                  <a:cubicBezTo>
                    <a:pt x="1859" y="84"/>
                    <a:pt x="1856" y="86"/>
                    <a:pt x="1853" y="89"/>
                  </a:cubicBezTo>
                  <a:cubicBezTo>
                    <a:pt x="1845" y="96"/>
                    <a:pt x="1845" y="96"/>
                    <a:pt x="1845" y="96"/>
                  </a:cubicBezTo>
                  <a:cubicBezTo>
                    <a:pt x="1839" y="100"/>
                    <a:pt x="1833" y="105"/>
                    <a:pt x="1828" y="110"/>
                  </a:cubicBezTo>
                  <a:cubicBezTo>
                    <a:pt x="1812" y="125"/>
                    <a:pt x="1812" y="125"/>
                    <a:pt x="1812" y="125"/>
                  </a:cubicBezTo>
                  <a:cubicBezTo>
                    <a:pt x="1790" y="145"/>
                    <a:pt x="1770" y="166"/>
                    <a:pt x="1751" y="188"/>
                  </a:cubicBezTo>
                  <a:cubicBezTo>
                    <a:pt x="1741" y="199"/>
                    <a:pt x="1732" y="211"/>
                    <a:pt x="1722" y="222"/>
                  </a:cubicBezTo>
                  <a:cubicBezTo>
                    <a:pt x="1713" y="233"/>
                    <a:pt x="1703" y="245"/>
                    <a:pt x="1694" y="256"/>
                  </a:cubicBezTo>
                  <a:cubicBezTo>
                    <a:pt x="1658" y="303"/>
                    <a:pt x="1623" y="350"/>
                    <a:pt x="1585" y="395"/>
                  </a:cubicBezTo>
                  <a:cubicBezTo>
                    <a:pt x="1510" y="486"/>
                    <a:pt x="1424" y="568"/>
                    <a:pt x="1331" y="641"/>
                  </a:cubicBezTo>
                  <a:cubicBezTo>
                    <a:pt x="1285" y="677"/>
                    <a:pt x="1237" y="711"/>
                    <a:pt x="1187" y="743"/>
                  </a:cubicBezTo>
                  <a:cubicBezTo>
                    <a:pt x="1181" y="747"/>
                    <a:pt x="1174" y="751"/>
                    <a:pt x="1168" y="754"/>
                  </a:cubicBezTo>
                  <a:cubicBezTo>
                    <a:pt x="1162" y="758"/>
                    <a:pt x="1156" y="762"/>
                    <a:pt x="1149" y="766"/>
                  </a:cubicBezTo>
                  <a:cubicBezTo>
                    <a:pt x="1111" y="788"/>
                    <a:pt x="1111" y="788"/>
                    <a:pt x="1111" y="788"/>
                  </a:cubicBezTo>
                  <a:cubicBezTo>
                    <a:pt x="1091" y="799"/>
                    <a:pt x="1091" y="799"/>
                    <a:pt x="1091" y="799"/>
                  </a:cubicBezTo>
                  <a:cubicBezTo>
                    <a:pt x="1085" y="802"/>
                    <a:pt x="1078" y="805"/>
                    <a:pt x="1072" y="809"/>
                  </a:cubicBezTo>
                  <a:cubicBezTo>
                    <a:pt x="1032" y="829"/>
                    <a:pt x="1032" y="829"/>
                    <a:pt x="1032" y="829"/>
                  </a:cubicBezTo>
                  <a:cubicBezTo>
                    <a:pt x="1023" y="834"/>
                    <a:pt x="1023" y="834"/>
                    <a:pt x="1023" y="834"/>
                  </a:cubicBezTo>
                  <a:cubicBezTo>
                    <a:pt x="1013" y="839"/>
                    <a:pt x="1013" y="839"/>
                    <a:pt x="1013" y="839"/>
                  </a:cubicBezTo>
                  <a:cubicBezTo>
                    <a:pt x="992" y="848"/>
                    <a:pt x="992" y="848"/>
                    <a:pt x="992" y="848"/>
                  </a:cubicBezTo>
                  <a:cubicBezTo>
                    <a:pt x="979" y="854"/>
                    <a:pt x="966" y="860"/>
                    <a:pt x="952" y="866"/>
                  </a:cubicBezTo>
                  <a:cubicBezTo>
                    <a:pt x="911" y="883"/>
                    <a:pt x="911" y="883"/>
                    <a:pt x="911" y="883"/>
                  </a:cubicBezTo>
                  <a:cubicBezTo>
                    <a:pt x="898" y="888"/>
                    <a:pt x="884" y="894"/>
                    <a:pt x="870" y="899"/>
                  </a:cubicBezTo>
                  <a:cubicBezTo>
                    <a:pt x="842" y="908"/>
                    <a:pt x="815" y="919"/>
                    <a:pt x="786" y="927"/>
                  </a:cubicBezTo>
                  <a:cubicBezTo>
                    <a:pt x="744" y="940"/>
                    <a:pt x="744" y="940"/>
                    <a:pt x="744" y="940"/>
                  </a:cubicBezTo>
                  <a:cubicBezTo>
                    <a:pt x="730" y="944"/>
                    <a:pt x="716" y="948"/>
                    <a:pt x="701" y="952"/>
                  </a:cubicBezTo>
                  <a:cubicBezTo>
                    <a:pt x="473" y="1011"/>
                    <a:pt x="232" y="1021"/>
                    <a:pt x="0" y="9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D10E2666-98C8-4B1E-B962-34E717E3D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41450"/>
              <a:ext cx="12131675" cy="2655888"/>
            </a:xfrm>
            <a:custGeom>
              <a:avLst/>
              <a:gdLst>
                <a:gd name="T0" fmla="*/ 709 w 4857"/>
                <a:gd name="T1" fmla="*/ 991 h 1062"/>
                <a:gd name="T2" fmla="*/ 1479 w 4857"/>
                <a:gd name="T3" fmla="*/ 559 h 1062"/>
                <a:gd name="T4" fmla="*/ 1540 w 4857"/>
                <a:gd name="T5" fmla="*/ 494 h 1062"/>
                <a:gd name="T6" fmla="*/ 1598 w 4857"/>
                <a:gd name="T7" fmla="*/ 425 h 1062"/>
                <a:gd name="T8" fmla="*/ 1651 w 4857"/>
                <a:gd name="T9" fmla="*/ 354 h 1062"/>
                <a:gd name="T10" fmla="*/ 1757 w 4857"/>
                <a:gd name="T11" fmla="*/ 210 h 1062"/>
                <a:gd name="T12" fmla="*/ 1801 w 4857"/>
                <a:gd name="T13" fmla="*/ 159 h 1062"/>
                <a:gd name="T14" fmla="*/ 1832 w 4857"/>
                <a:gd name="T15" fmla="*/ 127 h 1062"/>
                <a:gd name="T16" fmla="*/ 1865 w 4857"/>
                <a:gd name="T17" fmla="*/ 96 h 1062"/>
                <a:gd name="T18" fmla="*/ 1874 w 4857"/>
                <a:gd name="T19" fmla="*/ 89 h 1062"/>
                <a:gd name="T20" fmla="*/ 1919 w 4857"/>
                <a:gd name="T21" fmla="*/ 56 h 1062"/>
                <a:gd name="T22" fmla="*/ 1948 w 4857"/>
                <a:gd name="T23" fmla="*/ 39 h 1062"/>
                <a:gd name="T24" fmla="*/ 2043 w 4857"/>
                <a:gd name="T25" fmla="*/ 4 h 1062"/>
                <a:gd name="T26" fmla="*/ 2132 w 4857"/>
                <a:gd name="T27" fmla="*/ 6 h 1062"/>
                <a:gd name="T28" fmla="*/ 2208 w 4857"/>
                <a:gd name="T29" fmla="*/ 52 h 1062"/>
                <a:gd name="T30" fmla="*/ 2259 w 4857"/>
                <a:gd name="T31" fmla="*/ 126 h 1062"/>
                <a:gd name="T32" fmla="*/ 2326 w 4857"/>
                <a:gd name="T33" fmla="*/ 292 h 1062"/>
                <a:gd name="T34" fmla="*/ 2431 w 4857"/>
                <a:gd name="T35" fmla="*/ 539 h 1062"/>
                <a:gd name="T36" fmla="*/ 2619 w 4857"/>
                <a:gd name="T37" fmla="*/ 723 h 1062"/>
                <a:gd name="T38" fmla="*/ 2963 w 4857"/>
                <a:gd name="T39" fmla="*/ 798 h 1062"/>
                <a:gd name="T40" fmla="*/ 3221 w 4857"/>
                <a:gd name="T41" fmla="*/ 733 h 1062"/>
                <a:gd name="T42" fmla="*/ 3372 w 4857"/>
                <a:gd name="T43" fmla="*/ 638 h 1062"/>
                <a:gd name="T44" fmla="*/ 3539 w 4857"/>
                <a:gd name="T45" fmla="*/ 576 h 1062"/>
                <a:gd name="T46" fmla="*/ 3798 w 4857"/>
                <a:gd name="T47" fmla="*/ 639 h 1062"/>
                <a:gd name="T48" fmla="*/ 3840 w 4857"/>
                <a:gd name="T49" fmla="*/ 654 h 1062"/>
                <a:gd name="T50" fmla="*/ 3883 w 4857"/>
                <a:gd name="T51" fmla="*/ 667 h 1062"/>
                <a:gd name="T52" fmla="*/ 4143 w 4857"/>
                <a:gd name="T53" fmla="*/ 731 h 1062"/>
                <a:gd name="T54" fmla="*/ 4499 w 4857"/>
                <a:gd name="T55" fmla="*/ 754 h 1062"/>
                <a:gd name="T56" fmla="*/ 4499 w 4857"/>
                <a:gd name="T57" fmla="*/ 755 h 1062"/>
                <a:gd name="T58" fmla="*/ 4142 w 4857"/>
                <a:gd name="T59" fmla="*/ 733 h 1062"/>
                <a:gd name="T60" fmla="*/ 3882 w 4857"/>
                <a:gd name="T61" fmla="*/ 669 h 1062"/>
                <a:gd name="T62" fmla="*/ 3839 w 4857"/>
                <a:gd name="T63" fmla="*/ 656 h 1062"/>
                <a:gd name="T64" fmla="*/ 3797 w 4857"/>
                <a:gd name="T65" fmla="*/ 641 h 1062"/>
                <a:gd name="T66" fmla="*/ 3539 w 4857"/>
                <a:gd name="T67" fmla="*/ 579 h 1062"/>
                <a:gd name="T68" fmla="*/ 3374 w 4857"/>
                <a:gd name="T69" fmla="*/ 641 h 1062"/>
                <a:gd name="T70" fmla="*/ 3222 w 4857"/>
                <a:gd name="T71" fmla="*/ 735 h 1062"/>
                <a:gd name="T72" fmla="*/ 2963 w 4857"/>
                <a:gd name="T73" fmla="*/ 801 h 1062"/>
                <a:gd name="T74" fmla="*/ 2617 w 4857"/>
                <a:gd name="T75" fmla="*/ 727 h 1062"/>
                <a:gd name="T76" fmla="*/ 2427 w 4857"/>
                <a:gd name="T77" fmla="*/ 540 h 1062"/>
                <a:gd name="T78" fmla="*/ 2322 w 4857"/>
                <a:gd name="T79" fmla="*/ 294 h 1062"/>
                <a:gd name="T80" fmla="*/ 2255 w 4857"/>
                <a:gd name="T81" fmla="*/ 128 h 1062"/>
                <a:gd name="T82" fmla="*/ 2206 w 4857"/>
                <a:gd name="T83" fmla="*/ 55 h 1062"/>
                <a:gd name="T84" fmla="*/ 2131 w 4857"/>
                <a:gd name="T85" fmla="*/ 10 h 1062"/>
                <a:gd name="T86" fmla="*/ 2043 w 4857"/>
                <a:gd name="T87" fmla="*/ 8 h 1062"/>
                <a:gd name="T88" fmla="*/ 1950 w 4857"/>
                <a:gd name="T89" fmla="*/ 42 h 1062"/>
                <a:gd name="T90" fmla="*/ 1921 w 4857"/>
                <a:gd name="T91" fmla="*/ 59 h 1062"/>
                <a:gd name="T92" fmla="*/ 1876 w 4857"/>
                <a:gd name="T93" fmla="*/ 92 h 1062"/>
                <a:gd name="T94" fmla="*/ 1867 w 4857"/>
                <a:gd name="T95" fmla="*/ 99 h 1062"/>
                <a:gd name="T96" fmla="*/ 1834 w 4857"/>
                <a:gd name="T97" fmla="*/ 129 h 1062"/>
                <a:gd name="T98" fmla="*/ 1803 w 4857"/>
                <a:gd name="T99" fmla="*/ 161 h 1062"/>
                <a:gd name="T100" fmla="*/ 1760 w 4857"/>
                <a:gd name="T101" fmla="*/ 212 h 1062"/>
                <a:gd name="T102" fmla="*/ 1654 w 4857"/>
                <a:gd name="T103" fmla="*/ 356 h 1062"/>
                <a:gd name="T104" fmla="*/ 1600 w 4857"/>
                <a:gd name="T105" fmla="*/ 427 h 1062"/>
                <a:gd name="T106" fmla="*/ 1542 w 4857"/>
                <a:gd name="T107" fmla="*/ 496 h 1062"/>
                <a:gd name="T108" fmla="*/ 1481 w 4857"/>
                <a:gd name="T109" fmla="*/ 561 h 1062"/>
                <a:gd name="T110" fmla="*/ 709 w 4857"/>
                <a:gd name="T111" fmla="*/ 99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7" h="1062">
                  <a:moveTo>
                    <a:pt x="0" y="1015"/>
                  </a:moveTo>
                  <a:cubicBezTo>
                    <a:pt x="234" y="1061"/>
                    <a:pt x="478" y="1050"/>
                    <a:pt x="709" y="991"/>
                  </a:cubicBezTo>
                  <a:cubicBezTo>
                    <a:pt x="940" y="933"/>
                    <a:pt x="1158" y="826"/>
                    <a:pt x="1345" y="677"/>
                  </a:cubicBezTo>
                  <a:cubicBezTo>
                    <a:pt x="1392" y="640"/>
                    <a:pt x="1436" y="600"/>
                    <a:pt x="1479" y="559"/>
                  </a:cubicBezTo>
                  <a:cubicBezTo>
                    <a:pt x="1510" y="527"/>
                    <a:pt x="1510" y="527"/>
                    <a:pt x="1510" y="527"/>
                  </a:cubicBezTo>
                  <a:cubicBezTo>
                    <a:pt x="1520" y="516"/>
                    <a:pt x="1530" y="505"/>
                    <a:pt x="1540" y="494"/>
                  </a:cubicBezTo>
                  <a:cubicBezTo>
                    <a:pt x="1550" y="483"/>
                    <a:pt x="1560" y="471"/>
                    <a:pt x="1569" y="460"/>
                  </a:cubicBezTo>
                  <a:cubicBezTo>
                    <a:pt x="1579" y="449"/>
                    <a:pt x="1589" y="437"/>
                    <a:pt x="1598" y="425"/>
                  </a:cubicBezTo>
                  <a:cubicBezTo>
                    <a:pt x="1607" y="414"/>
                    <a:pt x="1616" y="402"/>
                    <a:pt x="1625" y="390"/>
                  </a:cubicBezTo>
                  <a:cubicBezTo>
                    <a:pt x="1634" y="378"/>
                    <a:pt x="1643" y="366"/>
                    <a:pt x="1651" y="354"/>
                  </a:cubicBezTo>
                  <a:cubicBezTo>
                    <a:pt x="1704" y="282"/>
                    <a:pt x="1704" y="282"/>
                    <a:pt x="1704" y="282"/>
                  </a:cubicBezTo>
                  <a:cubicBezTo>
                    <a:pt x="1721" y="257"/>
                    <a:pt x="1739" y="234"/>
                    <a:pt x="1757" y="210"/>
                  </a:cubicBezTo>
                  <a:cubicBezTo>
                    <a:pt x="1767" y="199"/>
                    <a:pt x="1776" y="187"/>
                    <a:pt x="1786" y="176"/>
                  </a:cubicBezTo>
                  <a:cubicBezTo>
                    <a:pt x="1791" y="170"/>
                    <a:pt x="1796" y="164"/>
                    <a:pt x="1801" y="159"/>
                  </a:cubicBezTo>
                  <a:cubicBezTo>
                    <a:pt x="1816" y="143"/>
                    <a:pt x="1816" y="143"/>
                    <a:pt x="1816" y="143"/>
                  </a:cubicBezTo>
                  <a:cubicBezTo>
                    <a:pt x="1821" y="137"/>
                    <a:pt x="1827" y="132"/>
                    <a:pt x="1832" y="127"/>
                  </a:cubicBezTo>
                  <a:cubicBezTo>
                    <a:pt x="1837" y="122"/>
                    <a:pt x="1843" y="116"/>
                    <a:pt x="1848" y="111"/>
                  </a:cubicBezTo>
                  <a:cubicBezTo>
                    <a:pt x="1865" y="96"/>
                    <a:pt x="1865" y="96"/>
                    <a:pt x="1865" y="96"/>
                  </a:cubicBezTo>
                  <a:cubicBezTo>
                    <a:pt x="1869" y="93"/>
                    <a:pt x="1869" y="93"/>
                    <a:pt x="1869" y="93"/>
                  </a:cubicBezTo>
                  <a:cubicBezTo>
                    <a:pt x="1874" y="89"/>
                    <a:pt x="1874" y="89"/>
                    <a:pt x="1874" y="89"/>
                  </a:cubicBezTo>
                  <a:cubicBezTo>
                    <a:pt x="1883" y="82"/>
                    <a:pt x="1883" y="82"/>
                    <a:pt x="1883" y="82"/>
                  </a:cubicBezTo>
                  <a:cubicBezTo>
                    <a:pt x="1894" y="73"/>
                    <a:pt x="1907" y="65"/>
                    <a:pt x="1919" y="56"/>
                  </a:cubicBezTo>
                  <a:cubicBezTo>
                    <a:pt x="1925" y="52"/>
                    <a:pt x="1932" y="49"/>
                    <a:pt x="1938" y="45"/>
                  </a:cubicBezTo>
                  <a:cubicBezTo>
                    <a:pt x="1948" y="39"/>
                    <a:pt x="1948" y="39"/>
                    <a:pt x="1948" y="39"/>
                  </a:cubicBezTo>
                  <a:cubicBezTo>
                    <a:pt x="1951" y="37"/>
                    <a:pt x="1955" y="36"/>
                    <a:pt x="1958" y="34"/>
                  </a:cubicBezTo>
                  <a:cubicBezTo>
                    <a:pt x="1985" y="20"/>
                    <a:pt x="2013" y="10"/>
                    <a:pt x="2043" y="4"/>
                  </a:cubicBezTo>
                  <a:cubicBezTo>
                    <a:pt x="2057" y="1"/>
                    <a:pt x="2072" y="0"/>
                    <a:pt x="2087" y="0"/>
                  </a:cubicBezTo>
                  <a:cubicBezTo>
                    <a:pt x="2102" y="0"/>
                    <a:pt x="2117" y="2"/>
                    <a:pt x="2132" y="6"/>
                  </a:cubicBezTo>
                  <a:cubicBezTo>
                    <a:pt x="2146" y="10"/>
                    <a:pt x="2160" y="16"/>
                    <a:pt x="2173" y="24"/>
                  </a:cubicBezTo>
                  <a:cubicBezTo>
                    <a:pt x="2186" y="32"/>
                    <a:pt x="2198" y="41"/>
                    <a:pt x="2208" y="52"/>
                  </a:cubicBezTo>
                  <a:cubicBezTo>
                    <a:pt x="2219" y="63"/>
                    <a:pt x="2228" y="75"/>
                    <a:pt x="2236" y="87"/>
                  </a:cubicBezTo>
                  <a:cubicBezTo>
                    <a:pt x="2245" y="100"/>
                    <a:pt x="2252" y="113"/>
                    <a:pt x="2259" y="126"/>
                  </a:cubicBezTo>
                  <a:cubicBezTo>
                    <a:pt x="2272" y="153"/>
                    <a:pt x="2283" y="181"/>
                    <a:pt x="2294" y="209"/>
                  </a:cubicBezTo>
                  <a:cubicBezTo>
                    <a:pt x="2305" y="236"/>
                    <a:pt x="2316" y="264"/>
                    <a:pt x="2326" y="292"/>
                  </a:cubicBezTo>
                  <a:cubicBezTo>
                    <a:pt x="2346" y="348"/>
                    <a:pt x="2367" y="404"/>
                    <a:pt x="2391" y="459"/>
                  </a:cubicBezTo>
                  <a:cubicBezTo>
                    <a:pt x="2403" y="486"/>
                    <a:pt x="2416" y="513"/>
                    <a:pt x="2431" y="539"/>
                  </a:cubicBezTo>
                  <a:cubicBezTo>
                    <a:pt x="2445" y="564"/>
                    <a:pt x="2462" y="589"/>
                    <a:pt x="2482" y="612"/>
                  </a:cubicBezTo>
                  <a:cubicBezTo>
                    <a:pt x="2520" y="657"/>
                    <a:pt x="2567" y="694"/>
                    <a:pt x="2619" y="723"/>
                  </a:cubicBezTo>
                  <a:cubicBezTo>
                    <a:pt x="2671" y="752"/>
                    <a:pt x="2728" y="773"/>
                    <a:pt x="2786" y="785"/>
                  </a:cubicBezTo>
                  <a:cubicBezTo>
                    <a:pt x="2844" y="797"/>
                    <a:pt x="2904" y="801"/>
                    <a:pt x="2963" y="798"/>
                  </a:cubicBezTo>
                  <a:cubicBezTo>
                    <a:pt x="3023" y="795"/>
                    <a:pt x="3082" y="784"/>
                    <a:pt x="3138" y="766"/>
                  </a:cubicBezTo>
                  <a:cubicBezTo>
                    <a:pt x="3166" y="756"/>
                    <a:pt x="3194" y="745"/>
                    <a:pt x="3221" y="733"/>
                  </a:cubicBezTo>
                  <a:cubicBezTo>
                    <a:pt x="3248" y="720"/>
                    <a:pt x="3273" y="705"/>
                    <a:pt x="3298" y="688"/>
                  </a:cubicBezTo>
                  <a:cubicBezTo>
                    <a:pt x="3323" y="672"/>
                    <a:pt x="3347" y="654"/>
                    <a:pt x="3372" y="638"/>
                  </a:cubicBezTo>
                  <a:cubicBezTo>
                    <a:pt x="3397" y="622"/>
                    <a:pt x="3423" y="607"/>
                    <a:pt x="3451" y="596"/>
                  </a:cubicBezTo>
                  <a:cubicBezTo>
                    <a:pt x="3479" y="584"/>
                    <a:pt x="3509" y="578"/>
                    <a:pt x="3539" y="576"/>
                  </a:cubicBezTo>
                  <a:cubicBezTo>
                    <a:pt x="3568" y="575"/>
                    <a:pt x="3598" y="578"/>
                    <a:pt x="3628" y="584"/>
                  </a:cubicBezTo>
                  <a:cubicBezTo>
                    <a:pt x="3686" y="596"/>
                    <a:pt x="3742" y="618"/>
                    <a:pt x="3798" y="639"/>
                  </a:cubicBezTo>
                  <a:cubicBezTo>
                    <a:pt x="3819" y="646"/>
                    <a:pt x="3819" y="646"/>
                    <a:pt x="3819" y="646"/>
                  </a:cubicBezTo>
                  <a:cubicBezTo>
                    <a:pt x="3840" y="654"/>
                    <a:pt x="3840" y="654"/>
                    <a:pt x="3840" y="654"/>
                  </a:cubicBezTo>
                  <a:cubicBezTo>
                    <a:pt x="3861" y="660"/>
                    <a:pt x="3861" y="660"/>
                    <a:pt x="3861" y="660"/>
                  </a:cubicBezTo>
                  <a:cubicBezTo>
                    <a:pt x="3883" y="667"/>
                    <a:pt x="3883" y="667"/>
                    <a:pt x="3883" y="667"/>
                  </a:cubicBezTo>
                  <a:cubicBezTo>
                    <a:pt x="3911" y="675"/>
                    <a:pt x="3940" y="684"/>
                    <a:pt x="3969" y="691"/>
                  </a:cubicBezTo>
                  <a:cubicBezTo>
                    <a:pt x="4026" y="707"/>
                    <a:pt x="4084" y="721"/>
                    <a:pt x="4143" y="731"/>
                  </a:cubicBezTo>
                  <a:cubicBezTo>
                    <a:pt x="4201" y="742"/>
                    <a:pt x="4261" y="746"/>
                    <a:pt x="4321" y="749"/>
                  </a:cubicBezTo>
                  <a:cubicBezTo>
                    <a:pt x="4380" y="753"/>
                    <a:pt x="4440" y="754"/>
                    <a:pt x="4499" y="754"/>
                  </a:cubicBezTo>
                  <a:cubicBezTo>
                    <a:pt x="4618" y="755"/>
                    <a:pt x="4738" y="751"/>
                    <a:pt x="4857" y="746"/>
                  </a:cubicBezTo>
                  <a:cubicBezTo>
                    <a:pt x="4738" y="751"/>
                    <a:pt x="4619" y="756"/>
                    <a:pt x="4499" y="755"/>
                  </a:cubicBezTo>
                  <a:cubicBezTo>
                    <a:pt x="4440" y="755"/>
                    <a:pt x="4380" y="754"/>
                    <a:pt x="4320" y="751"/>
                  </a:cubicBezTo>
                  <a:cubicBezTo>
                    <a:pt x="4261" y="748"/>
                    <a:pt x="4201" y="744"/>
                    <a:pt x="4142" y="733"/>
                  </a:cubicBezTo>
                  <a:cubicBezTo>
                    <a:pt x="4084" y="723"/>
                    <a:pt x="4026" y="709"/>
                    <a:pt x="3968" y="694"/>
                  </a:cubicBezTo>
                  <a:cubicBezTo>
                    <a:pt x="3939" y="686"/>
                    <a:pt x="3911" y="677"/>
                    <a:pt x="3882" y="669"/>
                  </a:cubicBezTo>
                  <a:cubicBezTo>
                    <a:pt x="3861" y="663"/>
                    <a:pt x="3861" y="663"/>
                    <a:pt x="3861" y="663"/>
                  </a:cubicBezTo>
                  <a:cubicBezTo>
                    <a:pt x="3839" y="656"/>
                    <a:pt x="3839" y="656"/>
                    <a:pt x="3839" y="656"/>
                  </a:cubicBezTo>
                  <a:cubicBezTo>
                    <a:pt x="3818" y="649"/>
                    <a:pt x="3818" y="649"/>
                    <a:pt x="3818" y="649"/>
                  </a:cubicBezTo>
                  <a:cubicBezTo>
                    <a:pt x="3797" y="641"/>
                    <a:pt x="3797" y="641"/>
                    <a:pt x="3797" y="641"/>
                  </a:cubicBezTo>
                  <a:cubicBezTo>
                    <a:pt x="3741" y="621"/>
                    <a:pt x="3686" y="598"/>
                    <a:pt x="3627" y="586"/>
                  </a:cubicBezTo>
                  <a:cubicBezTo>
                    <a:pt x="3598" y="580"/>
                    <a:pt x="3568" y="577"/>
                    <a:pt x="3539" y="579"/>
                  </a:cubicBezTo>
                  <a:cubicBezTo>
                    <a:pt x="3509" y="581"/>
                    <a:pt x="3480" y="587"/>
                    <a:pt x="3452" y="598"/>
                  </a:cubicBezTo>
                  <a:cubicBezTo>
                    <a:pt x="3425" y="609"/>
                    <a:pt x="3399" y="624"/>
                    <a:pt x="3374" y="641"/>
                  </a:cubicBezTo>
                  <a:cubicBezTo>
                    <a:pt x="3349" y="657"/>
                    <a:pt x="3325" y="674"/>
                    <a:pt x="3300" y="691"/>
                  </a:cubicBezTo>
                  <a:cubicBezTo>
                    <a:pt x="3275" y="707"/>
                    <a:pt x="3249" y="723"/>
                    <a:pt x="3222" y="735"/>
                  </a:cubicBezTo>
                  <a:cubicBezTo>
                    <a:pt x="3195" y="748"/>
                    <a:pt x="3167" y="759"/>
                    <a:pt x="3139" y="769"/>
                  </a:cubicBezTo>
                  <a:cubicBezTo>
                    <a:pt x="3082" y="787"/>
                    <a:pt x="3023" y="798"/>
                    <a:pt x="2963" y="801"/>
                  </a:cubicBezTo>
                  <a:cubicBezTo>
                    <a:pt x="2904" y="805"/>
                    <a:pt x="2844" y="800"/>
                    <a:pt x="2785" y="788"/>
                  </a:cubicBezTo>
                  <a:cubicBezTo>
                    <a:pt x="2727" y="776"/>
                    <a:pt x="2670" y="755"/>
                    <a:pt x="2617" y="727"/>
                  </a:cubicBezTo>
                  <a:cubicBezTo>
                    <a:pt x="2565" y="697"/>
                    <a:pt x="2517" y="660"/>
                    <a:pt x="2479" y="614"/>
                  </a:cubicBezTo>
                  <a:cubicBezTo>
                    <a:pt x="2459" y="591"/>
                    <a:pt x="2442" y="567"/>
                    <a:pt x="2427" y="540"/>
                  </a:cubicBezTo>
                  <a:cubicBezTo>
                    <a:pt x="2413" y="514"/>
                    <a:pt x="2400" y="488"/>
                    <a:pt x="2387" y="460"/>
                  </a:cubicBezTo>
                  <a:cubicBezTo>
                    <a:pt x="2363" y="406"/>
                    <a:pt x="2343" y="350"/>
                    <a:pt x="2322" y="294"/>
                  </a:cubicBezTo>
                  <a:cubicBezTo>
                    <a:pt x="2312" y="266"/>
                    <a:pt x="2301" y="238"/>
                    <a:pt x="2291" y="210"/>
                  </a:cubicBezTo>
                  <a:cubicBezTo>
                    <a:pt x="2280" y="182"/>
                    <a:pt x="2269" y="155"/>
                    <a:pt x="2255" y="128"/>
                  </a:cubicBezTo>
                  <a:cubicBezTo>
                    <a:pt x="2249" y="115"/>
                    <a:pt x="2241" y="102"/>
                    <a:pt x="2233" y="90"/>
                  </a:cubicBezTo>
                  <a:cubicBezTo>
                    <a:pt x="2225" y="77"/>
                    <a:pt x="2216" y="65"/>
                    <a:pt x="2206" y="55"/>
                  </a:cubicBezTo>
                  <a:cubicBezTo>
                    <a:pt x="2196" y="44"/>
                    <a:pt x="2184" y="35"/>
                    <a:pt x="2171" y="27"/>
                  </a:cubicBezTo>
                  <a:cubicBezTo>
                    <a:pt x="2159" y="19"/>
                    <a:pt x="2145" y="14"/>
                    <a:pt x="2131" y="10"/>
                  </a:cubicBezTo>
                  <a:cubicBezTo>
                    <a:pt x="2117" y="6"/>
                    <a:pt x="2102" y="4"/>
                    <a:pt x="2087" y="4"/>
                  </a:cubicBezTo>
                  <a:cubicBezTo>
                    <a:pt x="2072" y="3"/>
                    <a:pt x="2058" y="5"/>
                    <a:pt x="2043" y="8"/>
                  </a:cubicBezTo>
                  <a:cubicBezTo>
                    <a:pt x="2014" y="13"/>
                    <a:pt x="1986" y="24"/>
                    <a:pt x="1960" y="37"/>
                  </a:cubicBezTo>
                  <a:cubicBezTo>
                    <a:pt x="1956" y="39"/>
                    <a:pt x="1953" y="41"/>
                    <a:pt x="1950" y="42"/>
                  </a:cubicBezTo>
                  <a:cubicBezTo>
                    <a:pt x="1940" y="48"/>
                    <a:pt x="1940" y="48"/>
                    <a:pt x="1940" y="48"/>
                  </a:cubicBezTo>
                  <a:cubicBezTo>
                    <a:pt x="1934" y="52"/>
                    <a:pt x="1927" y="55"/>
                    <a:pt x="1921" y="59"/>
                  </a:cubicBezTo>
                  <a:cubicBezTo>
                    <a:pt x="1909" y="68"/>
                    <a:pt x="1896" y="76"/>
                    <a:pt x="1885" y="85"/>
                  </a:cubicBezTo>
                  <a:cubicBezTo>
                    <a:pt x="1876" y="92"/>
                    <a:pt x="1876" y="92"/>
                    <a:pt x="1876" y="92"/>
                  </a:cubicBezTo>
                  <a:cubicBezTo>
                    <a:pt x="1872" y="95"/>
                    <a:pt x="1872" y="95"/>
                    <a:pt x="1872" y="95"/>
                  </a:cubicBezTo>
                  <a:cubicBezTo>
                    <a:pt x="1867" y="99"/>
                    <a:pt x="1867" y="99"/>
                    <a:pt x="1867" y="99"/>
                  </a:cubicBezTo>
                  <a:cubicBezTo>
                    <a:pt x="1851" y="114"/>
                    <a:pt x="1851" y="114"/>
                    <a:pt x="1851" y="114"/>
                  </a:cubicBezTo>
                  <a:cubicBezTo>
                    <a:pt x="1845" y="119"/>
                    <a:pt x="1840" y="124"/>
                    <a:pt x="1834" y="129"/>
                  </a:cubicBezTo>
                  <a:cubicBezTo>
                    <a:pt x="1829" y="134"/>
                    <a:pt x="1824" y="139"/>
                    <a:pt x="1819" y="145"/>
                  </a:cubicBezTo>
                  <a:cubicBezTo>
                    <a:pt x="1803" y="161"/>
                    <a:pt x="1803" y="161"/>
                    <a:pt x="1803" y="161"/>
                  </a:cubicBezTo>
                  <a:cubicBezTo>
                    <a:pt x="1798" y="167"/>
                    <a:pt x="1794" y="172"/>
                    <a:pt x="1789" y="178"/>
                  </a:cubicBezTo>
                  <a:cubicBezTo>
                    <a:pt x="1779" y="189"/>
                    <a:pt x="1770" y="201"/>
                    <a:pt x="1760" y="212"/>
                  </a:cubicBezTo>
                  <a:cubicBezTo>
                    <a:pt x="1742" y="236"/>
                    <a:pt x="1724" y="259"/>
                    <a:pt x="1706" y="283"/>
                  </a:cubicBezTo>
                  <a:cubicBezTo>
                    <a:pt x="1654" y="356"/>
                    <a:pt x="1654" y="356"/>
                    <a:pt x="1654" y="356"/>
                  </a:cubicBezTo>
                  <a:cubicBezTo>
                    <a:pt x="1645" y="368"/>
                    <a:pt x="1636" y="380"/>
                    <a:pt x="1627" y="392"/>
                  </a:cubicBezTo>
                  <a:cubicBezTo>
                    <a:pt x="1618" y="404"/>
                    <a:pt x="1609" y="416"/>
                    <a:pt x="1600" y="427"/>
                  </a:cubicBezTo>
                  <a:cubicBezTo>
                    <a:pt x="1591" y="439"/>
                    <a:pt x="1581" y="451"/>
                    <a:pt x="1571" y="462"/>
                  </a:cubicBezTo>
                  <a:cubicBezTo>
                    <a:pt x="1562" y="473"/>
                    <a:pt x="1552" y="485"/>
                    <a:pt x="1542" y="496"/>
                  </a:cubicBezTo>
                  <a:cubicBezTo>
                    <a:pt x="1532" y="507"/>
                    <a:pt x="1522" y="518"/>
                    <a:pt x="1512" y="529"/>
                  </a:cubicBezTo>
                  <a:cubicBezTo>
                    <a:pt x="1481" y="561"/>
                    <a:pt x="1481" y="561"/>
                    <a:pt x="1481" y="561"/>
                  </a:cubicBezTo>
                  <a:cubicBezTo>
                    <a:pt x="1438" y="603"/>
                    <a:pt x="1393" y="642"/>
                    <a:pt x="1347" y="680"/>
                  </a:cubicBezTo>
                  <a:cubicBezTo>
                    <a:pt x="1160" y="828"/>
                    <a:pt x="940" y="935"/>
                    <a:pt x="709" y="993"/>
                  </a:cubicBezTo>
                  <a:cubicBezTo>
                    <a:pt x="478" y="1052"/>
                    <a:pt x="234" y="1062"/>
                    <a:pt x="0" y="10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C3128C06-816A-43DE-AD91-E52FE72DC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4863" y="1584325"/>
              <a:ext cx="12131675" cy="2478088"/>
            </a:xfrm>
            <a:custGeom>
              <a:avLst/>
              <a:gdLst>
                <a:gd name="T0" fmla="*/ 700 w 4857"/>
                <a:gd name="T1" fmla="*/ 923 h 991"/>
                <a:gd name="T2" fmla="*/ 1588 w 4857"/>
                <a:gd name="T3" fmla="*/ 384 h 991"/>
                <a:gd name="T4" fmla="*/ 1616 w 4857"/>
                <a:gd name="T5" fmla="*/ 349 h 991"/>
                <a:gd name="T6" fmla="*/ 1697 w 4857"/>
                <a:gd name="T7" fmla="*/ 245 h 991"/>
                <a:gd name="T8" fmla="*/ 1965 w 4857"/>
                <a:gd name="T9" fmla="*/ 20 h 991"/>
                <a:gd name="T10" fmla="*/ 2095 w 4857"/>
                <a:gd name="T11" fmla="*/ 4 h 991"/>
                <a:gd name="T12" fmla="*/ 2157 w 4857"/>
                <a:gd name="T13" fmla="*/ 29 h 991"/>
                <a:gd name="T14" fmla="*/ 2183 w 4857"/>
                <a:gd name="T15" fmla="*/ 50 h 991"/>
                <a:gd name="T16" fmla="*/ 2205 w 4857"/>
                <a:gd name="T17" fmla="*/ 75 h 991"/>
                <a:gd name="T18" fmla="*/ 2319 w 4857"/>
                <a:gd name="T19" fmla="*/ 313 h 991"/>
                <a:gd name="T20" fmla="*/ 2440 w 4857"/>
                <a:gd name="T21" fmla="*/ 547 h 991"/>
                <a:gd name="T22" fmla="*/ 2469 w 4857"/>
                <a:gd name="T23" fmla="*/ 580 h 991"/>
                <a:gd name="T24" fmla="*/ 2571 w 4857"/>
                <a:gd name="T25" fmla="*/ 663 h 991"/>
                <a:gd name="T26" fmla="*/ 2819 w 4857"/>
                <a:gd name="T27" fmla="*/ 743 h 991"/>
                <a:gd name="T28" fmla="*/ 3242 w 4857"/>
                <a:gd name="T29" fmla="*/ 649 h 991"/>
                <a:gd name="T30" fmla="*/ 3390 w 4857"/>
                <a:gd name="T31" fmla="*/ 554 h 991"/>
                <a:gd name="T32" fmla="*/ 3560 w 4857"/>
                <a:gd name="T33" fmla="*/ 512 h 991"/>
                <a:gd name="T34" fmla="*/ 3815 w 4857"/>
                <a:gd name="T35" fmla="*/ 578 h 991"/>
                <a:gd name="T36" fmla="*/ 3984 w 4857"/>
                <a:gd name="T37" fmla="*/ 629 h 991"/>
                <a:gd name="T38" fmla="*/ 4241 w 4857"/>
                <a:gd name="T39" fmla="*/ 686 h 991"/>
                <a:gd name="T40" fmla="*/ 4505 w 4857"/>
                <a:gd name="T41" fmla="*/ 707 h 991"/>
                <a:gd name="T42" fmla="*/ 4505 w 4857"/>
                <a:gd name="T43" fmla="*/ 708 h 991"/>
                <a:gd name="T44" fmla="*/ 4241 w 4857"/>
                <a:gd name="T45" fmla="*/ 688 h 991"/>
                <a:gd name="T46" fmla="*/ 3983 w 4857"/>
                <a:gd name="T47" fmla="*/ 631 h 991"/>
                <a:gd name="T48" fmla="*/ 3814 w 4857"/>
                <a:gd name="T49" fmla="*/ 580 h 991"/>
                <a:gd name="T50" fmla="*/ 3559 w 4857"/>
                <a:gd name="T51" fmla="*/ 514 h 991"/>
                <a:gd name="T52" fmla="*/ 3392 w 4857"/>
                <a:gd name="T53" fmla="*/ 557 h 991"/>
                <a:gd name="T54" fmla="*/ 3243 w 4857"/>
                <a:gd name="T55" fmla="*/ 652 h 991"/>
                <a:gd name="T56" fmla="*/ 2819 w 4857"/>
                <a:gd name="T57" fmla="*/ 747 h 991"/>
                <a:gd name="T58" fmla="*/ 2569 w 4857"/>
                <a:gd name="T59" fmla="*/ 666 h 991"/>
                <a:gd name="T60" fmla="*/ 2466 w 4857"/>
                <a:gd name="T61" fmla="*/ 583 h 991"/>
                <a:gd name="T62" fmla="*/ 2437 w 4857"/>
                <a:gd name="T63" fmla="*/ 549 h 991"/>
                <a:gd name="T64" fmla="*/ 2315 w 4857"/>
                <a:gd name="T65" fmla="*/ 314 h 991"/>
                <a:gd name="T66" fmla="*/ 2202 w 4857"/>
                <a:gd name="T67" fmla="*/ 77 h 991"/>
                <a:gd name="T68" fmla="*/ 2180 w 4857"/>
                <a:gd name="T69" fmla="*/ 53 h 991"/>
                <a:gd name="T70" fmla="*/ 2155 w 4857"/>
                <a:gd name="T71" fmla="*/ 32 h 991"/>
                <a:gd name="T72" fmla="*/ 2094 w 4857"/>
                <a:gd name="T73" fmla="*/ 8 h 991"/>
                <a:gd name="T74" fmla="*/ 1966 w 4857"/>
                <a:gd name="T75" fmla="*/ 24 h 991"/>
                <a:gd name="T76" fmla="*/ 1700 w 4857"/>
                <a:gd name="T77" fmla="*/ 247 h 991"/>
                <a:gd name="T78" fmla="*/ 1618 w 4857"/>
                <a:gd name="T79" fmla="*/ 351 h 991"/>
                <a:gd name="T80" fmla="*/ 1591 w 4857"/>
                <a:gd name="T81" fmla="*/ 385 h 991"/>
                <a:gd name="T82" fmla="*/ 700 w 4857"/>
                <a:gd name="T83" fmla="*/ 9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7" h="991">
                  <a:moveTo>
                    <a:pt x="0" y="948"/>
                  </a:moveTo>
                  <a:cubicBezTo>
                    <a:pt x="232" y="990"/>
                    <a:pt x="472" y="979"/>
                    <a:pt x="700" y="923"/>
                  </a:cubicBezTo>
                  <a:cubicBezTo>
                    <a:pt x="928" y="867"/>
                    <a:pt x="1145" y="766"/>
                    <a:pt x="1333" y="625"/>
                  </a:cubicBezTo>
                  <a:cubicBezTo>
                    <a:pt x="1427" y="555"/>
                    <a:pt x="1513" y="474"/>
                    <a:pt x="1588" y="384"/>
                  </a:cubicBezTo>
                  <a:cubicBezTo>
                    <a:pt x="1593" y="378"/>
                    <a:pt x="1598" y="372"/>
                    <a:pt x="1602" y="367"/>
                  </a:cubicBezTo>
                  <a:cubicBezTo>
                    <a:pt x="1616" y="349"/>
                    <a:pt x="1616" y="349"/>
                    <a:pt x="1616" y="349"/>
                  </a:cubicBezTo>
                  <a:cubicBezTo>
                    <a:pt x="1643" y="314"/>
                    <a:pt x="1643" y="314"/>
                    <a:pt x="1643" y="314"/>
                  </a:cubicBezTo>
                  <a:cubicBezTo>
                    <a:pt x="1697" y="245"/>
                    <a:pt x="1697" y="245"/>
                    <a:pt x="1697" y="245"/>
                  </a:cubicBezTo>
                  <a:cubicBezTo>
                    <a:pt x="1734" y="199"/>
                    <a:pt x="1772" y="154"/>
                    <a:pt x="1816" y="115"/>
                  </a:cubicBezTo>
                  <a:cubicBezTo>
                    <a:pt x="1860" y="75"/>
                    <a:pt x="1910" y="42"/>
                    <a:pt x="1965" y="20"/>
                  </a:cubicBezTo>
                  <a:cubicBezTo>
                    <a:pt x="1992" y="10"/>
                    <a:pt x="2021" y="2"/>
                    <a:pt x="2051" y="1"/>
                  </a:cubicBezTo>
                  <a:cubicBezTo>
                    <a:pt x="2066" y="0"/>
                    <a:pt x="2080" y="1"/>
                    <a:pt x="2095" y="4"/>
                  </a:cubicBezTo>
                  <a:cubicBezTo>
                    <a:pt x="2110" y="7"/>
                    <a:pt x="2124" y="12"/>
                    <a:pt x="2137" y="18"/>
                  </a:cubicBezTo>
                  <a:cubicBezTo>
                    <a:pt x="2144" y="21"/>
                    <a:pt x="2151" y="25"/>
                    <a:pt x="2157" y="29"/>
                  </a:cubicBezTo>
                  <a:cubicBezTo>
                    <a:pt x="2163" y="33"/>
                    <a:pt x="2169" y="38"/>
                    <a:pt x="2174" y="42"/>
                  </a:cubicBezTo>
                  <a:cubicBezTo>
                    <a:pt x="2177" y="45"/>
                    <a:pt x="2180" y="47"/>
                    <a:pt x="2183" y="50"/>
                  </a:cubicBezTo>
                  <a:cubicBezTo>
                    <a:pt x="2185" y="53"/>
                    <a:pt x="2188" y="55"/>
                    <a:pt x="2190" y="58"/>
                  </a:cubicBezTo>
                  <a:cubicBezTo>
                    <a:pt x="2195" y="63"/>
                    <a:pt x="2200" y="69"/>
                    <a:pt x="2205" y="75"/>
                  </a:cubicBezTo>
                  <a:cubicBezTo>
                    <a:pt x="2223" y="98"/>
                    <a:pt x="2237" y="124"/>
                    <a:pt x="2250" y="151"/>
                  </a:cubicBezTo>
                  <a:cubicBezTo>
                    <a:pt x="2275" y="204"/>
                    <a:pt x="2297" y="259"/>
                    <a:pt x="2319" y="313"/>
                  </a:cubicBezTo>
                  <a:cubicBezTo>
                    <a:pt x="2342" y="367"/>
                    <a:pt x="2365" y="421"/>
                    <a:pt x="2393" y="473"/>
                  </a:cubicBezTo>
                  <a:cubicBezTo>
                    <a:pt x="2407" y="498"/>
                    <a:pt x="2422" y="523"/>
                    <a:pt x="2440" y="547"/>
                  </a:cubicBezTo>
                  <a:cubicBezTo>
                    <a:pt x="2445" y="553"/>
                    <a:pt x="2449" y="558"/>
                    <a:pt x="2454" y="564"/>
                  </a:cubicBezTo>
                  <a:cubicBezTo>
                    <a:pt x="2459" y="569"/>
                    <a:pt x="2464" y="575"/>
                    <a:pt x="2469" y="580"/>
                  </a:cubicBezTo>
                  <a:cubicBezTo>
                    <a:pt x="2479" y="591"/>
                    <a:pt x="2489" y="601"/>
                    <a:pt x="2500" y="611"/>
                  </a:cubicBezTo>
                  <a:cubicBezTo>
                    <a:pt x="2522" y="630"/>
                    <a:pt x="2546" y="648"/>
                    <a:pt x="2571" y="663"/>
                  </a:cubicBezTo>
                  <a:cubicBezTo>
                    <a:pt x="2596" y="678"/>
                    <a:pt x="2622" y="691"/>
                    <a:pt x="2649" y="702"/>
                  </a:cubicBezTo>
                  <a:cubicBezTo>
                    <a:pt x="2703" y="724"/>
                    <a:pt x="2761" y="737"/>
                    <a:pt x="2819" y="743"/>
                  </a:cubicBezTo>
                  <a:cubicBezTo>
                    <a:pt x="2936" y="755"/>
                    <a:pt x="3055" y="734"/>
                    <a:pt x="3163" y="688"/>
                  </a:cubicBezTo>
                  <a:cubicBezTo>
                    <a:pt x="3190" y="677"/>
                    <a:pt x="3217" y="664"/>
                    <a:pt x="3242" y="649"/>
                  </a:cubicBezTo>
                  <a:cubicBezTo>
                    <a:pt x="3267" y="634"/>
                    <a:pt x="3291" y="618"/>
                    <a:pt x="3316" y="601"/>
                  </a:cubicBezTo>
                  <a:cubicBezTo>
                    <a:pt x="3340" y="585"/>
                    <a:pt x="3364" y="568"/>
                    <a:pt x="3390" y="554"/>
                  </a:cubicBezTo>
                  <a:cubicBezTo>
                    <a:pt x="3416" y="540"/>
                    <a:pt x="3443" y="528"/>
                    <a:pt x="3472" y="521"/>
                  </a:cubicBezTo>
                  <a:cubicBezTo>
                    <a:pt x="3500" y="513"/>
                    <a:pt x="3530" y="510"/>
                    <a:pt x="3560" y="512"/>
                  </a:cubicBezTo>
                  <a:cubicBezTo>
                    <a:pt x="3589" y="513"/>
                    <a:pt x="3618" y="517"/>
                    <a:pt x="3647" y="524"/>
                  </a:cubicBezTo>
                  <a:cubicBezTo>
                    <a:pt x="3704" y="538"/>
                    <a:pt x="3759" y="560"/>
                    <a:pt x="3815" y="578"/>
                  </a:cubicBezTo>
                  <a:cubicBezTo>
                    <a:pt x="3843" y="588"/>
                    <a:pt x="3871" y="595"/>
                    <a:pt x="3899" y="604"/>
                  </a:cubicBezTo>
                  <a:cubicBezTo>
                    <a:pt x="3984" y="629"/>
                    <a:pt x="3984" y="629"/>
                    <a:pt x="3984" y="629"/>
                  </a:cubicBezTo>
                  <a:cubicBezTo>
                    <a:pt x="4040" y="646"/>
                    <a:pt x="4097" y="661"/>
                    <a:pt x="4154" y="672"/>
                  </a:cubicBezTo>
                  <a:cubicBezTo>
                    <a:pt x="4183" y="678"/>
                    <a:pt x="4212" y="683"/>
                    <a:pt x="4241" y="686"/>
                  </a:cubicBezTo>
                  <a:cubicBezTo>
                    <a:pt x="4270" y="690"/>
                    <a:pt x="4300" y="693"/>
                    <a:pt x="4329" y="696"/>
                  </a:cubicBezTo>
                  <a:cubicBezTo>
                    <a:pt x="4387" y="701"/>
                    <a:pt x="4446" y="705"/>
                    <a:pt x="4505" y="707"/>
                  </a:cubicBezTo>
                  <a:cubicBezTo>
                    <a:pt x="4622" y="711"/>
                    <a:pt x="4740" y="709"/>
                    <a:pt x="4857" y="702"/>
                  </a:cubicBezTo>
                  <a:cubicBezTo>
                    <a:pt x="4740" y="709"/>
                    <a:pt x="4622" y="712"/>
                    <a:pt x="4505" y="708"/>
                  </a:cubicBezTo>
                  <a:cubicBezTo>
                    <a:pt x="4446" y="706"/>
                    <a:pt x="4387" y="703"/>
                    <a:pt x="4329" y="697"/>
                  </a:cubicBezTo>
                  <a:cubicBezTo>
                    <a:pt x="4299" y="695"/>
                    <a:pt x="4270" y="692"/>
                    <a:pt x="4241" y="688"/>
                  </a:cubicBezTo>
                  <a:cubicBezTo>
                    <a:pt x="4212" y="684"/>
                    <a:pt x="4183" y="680"/>
                    <a:pt x="4154" y="674"/>
                  </a:cubicBezTo>
                  <a:cubicBezTo>
                    <a:pt x="4096" y="663"/>
                    <a:pt x="4039" y="648"/>
                    <a:pt x="3983" y="631"/>
                  </a:cubicBezTo>
                  <a:cubicBezTo>
                    <a:pt x="3898" y="606"/>
                    <a:pt x="3898" y="606"/>
                    <a:pt x="3898" y="606"/>
                  </a:cubicBezTo>
                  <a:cubicBezTo>
                    <a:pt x="3870" y="598"/>
                    <a:pt x="3842" y="590"/>
                    <a:pt x="3814" y="580"/>
                  </a:cubicBezTo>
                  <a:cubicBezTo>
                    <a:pt x="3758" y="562"/>
                    <a:pt x="3703" y="541"/>
                    <a:pt x="3646" y="527"/>
                  </a:cubicBezTo>
                  <a:cubicBezTo>
                    <a:pt x="3618" y="520"/>
                    <a:pt x="3589" y="515"/>
                    <a:pt x="3559" y="514"/>
                  </a:cubicBezTo>
                  <a:cubicBezTo>
                    <a:pt x="3530" y="513"/>
                    <a:pt x="3501" y="516"/>
                    <a:pt x="3472" y="523"/>
                  </a:cubicBezTo>
                  <a:cubicBezTo>
                    <a:pt x="3444" y="531"/>
                    <a:pt x="3417" y="542"/>
                    <a:pt x="3392" y="557"/>
                  </a:cubicBezTo>
                  <a:cubicBezTo>
                    <a:pt x="3366" y="571"/>
                    <a:pt x="3341" y="587"/>
                    <a:pt x="3317" y="604"/>
                  </a:cubicBezTo>
                  <a:cubicBezTo>
                    <a:pt x="3293" y="620"/>
                    <a:pt x="3269" y="637"/>
                    <a:pt x="3243" y="652"/>
                  </a:cubicBezTo>
                  <a:cubicBezTo>
                    <a:pt x="3218" y="667"/>
                    <a:pt x="3191" y="680"/>
                    <a:pt x="3164" y="691"/>
                  </a:cubicBezTo>
                  <a:cubicBezTo>
                    <a:pt x="3056" y="737"/>
                    <a:pt x="2936" y="758"/>
                    <a:pt x="2819" y="747"/>
                  </a:cubicBezTo>
                  <a:cubicBezTo>
                    <a:pt x="2760" y="741"/>
                    <a:pt x="2702" y="727"/>
                    <a:pt x="2648" y="705"/>
                  </a:cubicBezTo>
                  <a:cubicBezTo>
                    <a:pt x="2620" y="694"/>
                    <a:pt x="2594" y="681"/>
                    <a:pt x="2569" y="666"/>
                  </a:cubicBezTo>
                  <a:cubicBezTo>
                    <a:pt x="2543" y="651"/>
                    <a:pt x="2520" y="633"/>
                    <a:pt x="2498" y="614"/>
                  </a:cubicBezTo>
                  <a:cubicBezTo>
                    <a:pt x="2486" y="604"/>
                    <a:pt x="2476" y="593"/>
                    <a:pt x="2466" y="583"/>
                  </a:cubicBezTo>
                  <a:cubicBezTo>
                    <a:pt x="2461" y="577"/>
                    <a:pt x="2456" y="572"/>
                    <a:pt x="2451" y="566"/>
                  </a:cubicBezTo>
                  <a:cubicBezTo>
                    <a:pt x="2446" y="560"/>
                    <a:pt x="2442" y="555"/>
                    <a:pt x="2437" y="549"/>
                  </a:cubicBezTo>
                  <a:cubicBezTo>
                    <a:pt x="2419" y="526"/>
                    <a:pt x="2404" y="500"/>
                    <a:pt x="2390" y="474"/>
                  </a:cubicBezTo>
                  <a:cubicBezTo>
                    <a:pt x="2361" y="423"/>
                    <a:pt x="2338" y="369"/>
                    <a:pt x="2315" y="314"/>
                  </a:cubicBezTo>
                  <a:cubicBezTo>
                    <a:pt x="2293" y="260"/>
                    <a:pt x="2271" y="206"/>
                    <a:pt x="2246" y="153"/>
                  </a:cubicBezTo>
                  <a:cubicBezTo>
                    <a:pt x="2233" y="126"/>
                    <a:pt x="2220" y="100"/>
                    <a:pt x="2202" y="77"/>
                  </a:cubicBezTo>
                  <a:cubicBezTo>
                    <a:pt x="2197" y="71"/>
                    <a:pt x="2193" y="66"/>
                    <a:pt x="2188" y="60"/>
                  </a:cubicBezTo>
                  <a:cubicBezTo>
                    <a:pt x="2185" y="58"/>
                    <a:pt x="2182" y="55"/>
                    <a:pt x="2180" y="53"/>
                  </a:cubicBezTo>
                  <a:cubicBezTo>
                    <a:pt x="2177" y="50"/>
                    <a:pt x="2175" y="47"/>
                    <a:pt x="2172" y="45"/>
                  </a:cubicBezTo>
                  <a:cubicBezTo>
                    <a:pt x="2166" y="41"/>
                    <a:pt x="2161" y="36"/>
                    <a:pt x="2155" y="32"/>
                  </a:cubicBezTo>
                  <a:cubicBezTo>
                    <a:pt x="2149" y="28"/>
                    <a:pt x="2142" y="25"/>
                    <a:pt x="2136" y="21"/>
                  </a:cubicBezTo>
                  <a:cubicBezTo>
                    <a:pt x="2123" y="15"/>
                    <a:pt x="2109" y="10"/>
                    <a:pt x="2094" y="8"/>
                  </a:cubicBezTo>
                  <a:cubicBezTo>
                    <a:pt x="2080" y="5"/>
                    <a:pt x="2066" y="4"/>
                    <a:pt x="2051" y="5"/>
                  </a:cubicBezTo>
                  <a:cubicBezTo>
                    <a:pt x="2022" y="6"/>
                    <a:pt x="1993" y="13"/>
                    <a:pt x="1966" y="24"/>
                  </a:cubicBezTo>
                  <a:cubicBezTo>
                    <a:pt x="1911" y="45"/>
                    <a:pt x="1862" y="78"/>
                    <a:pt x="1818" y="117"/>
                  </a:cubicBezTo>
                  <a:cubicBezTo>
                    <a:pt x="1775" y="156"/>
                    <a:pt x="1736" y="201"/>
                    <a:pt x="1700" y="247"/>
                  </a:cubicBezTo>
                  <a:cubicBezTo>
                    <a:pt x="1645" y="316"/>
                    <a:pt x="1645" y="316"/>
                    <a:pt x="1645" y="316"/>
                  </a:cubicBezTo>
                  <a:cubicBezTo>
                    <a:pt x="1618" y="351"/>
                    <a:pt x="1618" y="351"/>
                    <a:pt x="1618" y="351"/>
                  </a:cubicBezTo>
                  <a:cubicBezTo>
                    <a:pt x="1605" y="368"/>
                    <a:pt x="1605" y="368"/>
                    <a:pt x="1605" y="368"/>
                  </a:cubicBezTo>
                  <a:cubicBezTo>
                    <a:pt x="1600" y="374"/>
                    <a:pt x="1595" y="380"/>
                    <a:pt x="1591" y="385"/>
                  </a:cubicBezTo>
                  <a:cubicBezTo>
                    <a:pt x="1515" y="476"/>
                    <a:pt x="1429" y="557"/>
                    <a:pt x="1335" y="627"/>
                  </a:cubicBezTo>
                  <a:cubicBezTo>
                    <a:pt x="1146" y="768"/>
                    <a:pt x="928" y="869"/>
                    <a:pt x="700" y="925"/>
                  </a:cubicBezTo>
                  <a:cubicBezTo>
                    <a:pt x="472" y="980"/>
                    <a:pt x="232" y="991"/>
                    <a:pt x="0" y="9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C98C6508-FC10-405E-852C-EB012B3A7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1730375"/>
              <a:ext cx="12130088" cy="2297113"/>
            </a:xfrm>
            <a:custGeom>
              <a:avLst/>
              <a:gdLst>
                <a:gd name="T0" fmla="*/ 690 w 4856"/>
                <a:gd name="T1" fmla="*/ 854 h 919"/>
                <a:gd name="T2" fmla="*/ 1321 w 4856"/>
                <a:gd name="T3" fmla="*/ 572 h 919"/>
                <a:gd name="T4" fmla="*/ 1635 w 4856"/>
                <a:gd name="T5" fmla="*/ 275 h 919"/>
                <a:gd name="T6" fmla="*/ 1817 w 4856"/>
                <a:gd name="T7" fmla="*/ 88 h 919"/>
                <a:gd name="T8" fmla="*/ 1910 w 4856"/>
                <a:gd name="T9" fmla="*/ 32 h 919"/>
                <a:gd name="T10" fmla="*/ 1972 w 4856"/>
                <a:gd name="T11" fmla="*/ 9 h 919"/>
                <a:gd name="T12" fmla="*/ 2004 w 4856"/>
                <a:gd name="T13" fmla="*/ 3 h 919"/>
                <a:gd name="T14" fmla="*/ 2015 w 4856"/>
                <a:gd name="T15" fmla="*/ 2 h 919"/>
                <a:gd name="T16" fmla="*/ 2140 w 4856"/>
                <a:gd name="T17" fmla="*/ 34 h 919"/>
                <a:gd name="T18" fmla="*/ 2156 w 4856"/>
                <a:gd name="T19" fmla="*/ 47 h 919"/>
                <a:gd name="T20" fmla="*/ 2198 w 4856"/>
                <a:gd name="T21" fmla="*/ 98 h 919"/>
                <a:gd name="T22" fmla="*/ 2315 w 4856"/>
                <a:gd name="T23" fmla="*/ 331 h 919"/>
                <a:gd name="T24" fmla="*/ 2426 w 4856"/>
                <a:gd name="T25" fmla="*/ 517 h 919"/>
                <a:gd name="T26" fmla="*/ 2523 w 4856"/>
                <a:gd name="T27" fmla="*/ 602 h 919"/>
                <a:gd name="T28" fmla="*/ 2681 w 4856"/>
                <a:gd name="T29" fmla="*/ 672 h 919"/>
                <a:gd name="T30" fmla="*/ 3024 w 4856"/>
                <a:gd name="T31" fmla="*/ 669 h 919"/>
                <a:gd name="T32" fmla="*/ 3185 w 4856"/>
                <a:gd name="T33" fmla="*/ 606 h 919"/>
                <a:gd name="T34" fmla="*/ 3409 w 4856"/>
                <a:gd name="T35" fmla="*/ 472 h 919"/>
                <a:gd name="T36" fmla="*/ 3580 w 4856"/>
                <a:gd name="T37" fmla="*/ 448 h 919"/>
                <a:gd name="T38" fmla="*/ 3831 w 4856"/>
                <a:gd name="T39" fmla="*/ 515 h 919"/>
                <a:gd name="T40" fmla="*/ 4165 w 4856"/>
                <a:gd name="T41" fmla="*/ 614 h 919"/>
                <a:gd name="T42" fmla="*/ 4250 w 4856"/>
                <a:gd name="T43" fmla="*/ 630 h 919"/>
                <a:gd name="T44" fmla="*/ 4509 w 4856"/>
                <a:gd name="T45" fmla="*/ 659 h 919"/>
                <a:gd name="T46" fmla="*/ 4509 w 4856"/>
                <a:gd name="T47" fmla="*/ 660 h 919"/>
                <a:gd name="T48" fmla="*/ 4250 w 4856"/>
                <a:gd name="T49" fmla="*/ 632 h 919"/>
                <a:gd name="T50" fmla="*/ 4164 w 4856"/>
                <a:gd name="T51" fmla="*/ 615 h 919"/>
                <a:gd name="T52" fmla="*/ 3831 w 4856"/>
                <a:gd name="T53" fmla="*/ 518 h 919"/>
                <a:gd name="T54" fmla="*/ 3579 w 4856"/>
                <a:gd name="T55" fmla="*/ 451 h 919"/>
                <a:gd name="T56" fmla="*/ 3410 w 4856"/>
                <a:gd name="T57" fmla="*/ 475 h 919"/>
                <a:gd name="T58" fmla="*/ 3187 w 4856"/>
                <a:gd name="T59" fmla="*/ 608 h 919"/>
                <a:gd name="T60" fmla="*/ 3025 w 4856"/>
                <a:gd name="T61" fmla="*/ 672 h 919"/>
                <a:gd name="T62" fmla="*/ 2680 w 4856"/>
                <a:gd name="T63" fmla="*/ 675 h 919"/>
                <a:gd name="T64" fmla="*/ 2521 w 4856"/>
                <a:gd name="T65" fmla="*/ 605 h 919"/>
                <a:gd name="T66" fmla="*/ 2423 w 4856"/>
                <a:gd name="T67" fmla="*/ 519 h 919"/>
                <a:gd name="T68" fmla="*/ 2311 w 4856"/>
                <a:gd name="T69" fmla="*/ 333 h 919"/>
                <a:gd name="T70" fmla="*/ 2195 w 4856"/>
                <a:gd name="T71" fmla="*/ 100 h 919"/>
                <a:gd name="T72" fmla="*/ 2154 w 4856"/>
                <a:gd name="T73" fmla="*/ 50 h 919"/>
                <a:gd name="T74" fmla="*/ 2137 w 4856"/>
                <a:gd name="T75" fmla="*/ 37 h 919"/>
                <a:gd name="T76" fmla="*/ 2015 w 4856"/>
                <a:gd name="T77" fmla="*/ 5 h 919"/>
                <a:gd name="T78" fmla="*/ 2004 w 4856"/>
                <a:gd name="T79" fmla="*/ 7 h 919"/>
                <a:gd name="T80" fmla="*/ 1973 w 4856"/>
                <a:gd name="T81" fmla="*/ 13 h 919"/>
                <a:gd name="T82" fmla="*/ 1912 w 4856"/>
                <a:gd name="T83" fmla="*/ 35 h 919"/>
                <a:gd name="T84" fmla="*/ 1819 w 4856"/>
                <a:gd name="T85" fmla="*/ 91 h 919"/>
                <a:gd name="T86" fmla="*/ 1638 w 4856"/>
                <a:gd name="T87" fmla="*/ 277 h 919"/>
                <a:gd name="T88" fmla="*/ 1322 w 4856"/>
                <a:gd name="T89" fmla="*/ 574 h 919"/>
                <a:gd name="T90" fmla="*/ 691 w 4856"/>
                <a:gd name="T91" fmla="*/ 855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6" h="919">
                  <a:moveTo>
                    <a:pt x="0" y="880"/>
                  </a:moveTo>
                  <a:cubicBezTo>
                    <a:pt x="229" y="918"/>
                    <a:pt x="465" y="907"/>
                    <a:pt x="690" y="854"/>
                  </a:cubicBezTo>
                  <a:cubicBezTo>
                    <a:pt x="803" y="827"/>
                    <a:pt x="913" y="790"/>
                    <a:pt x="1019" y="743"/>
                  </a:cubicBezTo>
                  <a:cubicBezTo>
                    <a:pt x="1125" y="696"/>
                    <a:pt x="1226" y="639"/>
                    <a:pt x="1321" y="572"/>
                  </a:cubicBezTo>
                  <a:cubicBezTo>
                    <a:pt x="1415" y="505"/>
                    <a:pt x="1502" y="428"/>
                    <a:pt x="1579" y="341"/>
                  </a:cubicBezTo>
                  <a:cubicBezTo>
                    <a:pt x="1635" y="275"/>
                    <a:pt x="1635" y="275"/>
                    <a:pt x="1635" y="275"/>
                  </a:cubicBezTo>
                  <a:cubicBezTo>
                    <a:pt x="1654" y="253"/>
                    <a:pt x="1673" y="231"/>
                    <a:pt x="1692" y="209"/>
                  </a:cubicBezTo>
                  <a:cubicBezTo>
                    <a:pt x="1730" y="165"/>
                    <a:pt x="1771" y="124"/>
                    <a:pt x="1817" y="88"/>
                  </a:cubicBezTo>
                  <a:cubicBezTo>
                    <a:pt x="1840" y="71"/>
                    <a:pt x="1865" y="55"/>
                    <a:pt x="1891" y="41"/>
                  </a:cubicBezTo>
                  <a:cubicBezTo>
                    <a:pt x="1897" y="38"/>
                    <a:pt x="1904" y="35"/>
                    <a:pt x="1910" y="32"/>
                  </a:cubicBezTo>
                  <a:cubicBezTo>
                    <a:pt x="1917" y="29"/>
                    <a:pt x="1924" y="26"/>
                    <a:pt x="1930" y="23"/>
                  </a:cubicBezTo>
                  <a:cubicBezTo>
                    <a:pt x="1944" y="18"/>
                    <a:pt x="1958" y="13"/>
                    <a:pt x="1972" y="9"/>
                  </a:cubicBezTo>
                  <a:cubicBezTo>
                    <a:pt x="1979" y="7"/>
                    <a:pt x="1986" y="6"/>
                    <a:pt x="1993" y="5"/>
                  </a:cubicBezTo>
                  <a:cubicBezTo>
                    <a:pt x="1997" y="4"/>
                    <a:pt x="2000" y="4"/>
                    <a:pt x="2004" y="3"/>
                  </a:cubicBezTo>
                  <a:cubicBezTo>
                    <a:pt x="2009" y="2"/>
                    <a:pt x="2009" y="2"/>
                    <a:pt x="2009" y="2"/>
                  </a:cubicBezTo>
                  <a:cubicBezTo>
                    <a:pt x="2015" y="2"/>
                    <a:pt x="2015" y="2"/>
                    <a:pt x="2015" y="2"/>
                  </a:cubicBezTo>
                  <a:cubicBezTo>
                    <a:pt x="2029" y="0"/>
                    <a:pt x="2044" y="1"/>
                    <a:pt x="2058" y="2"/>
                  </a:cubicBezTo>
                  <a:cubicBezTo>
                    <a:pt x="2088" y="6"/>
                    <a:pt x="2116" y="16"/>
                    <a:pt x="2140" y="34"/>
                  </a:cubicBezTo>
                  <a:cubicBezTo>
                    <a:pt x="2148" y="40"/>
                    <a:pt x="2148" y="40"/>
                    <a:pt x="2148" y="40"/>
                  </a:cubicBezTo>
                  <a:cubicBezTo>
                    <a:pt x="2151" y="42"/>
                    <a:pt x="2154" y="45"/>
                    <a:pt x="2156" y="47"/>
                  </a:cubicBezTo>
                  <a:cubicBezTo>
                    <a:pt x="2162" y="52"/>
                    <a:pt x="2167" y="58"/>
                    <a:pt x="2172" y="63"/>
                  </a:cubicBezTo>
                  <a:cubicBezTo>
                    <a:pt x="2182" y="74"/>
                    <a:pt x="2190" y="86"/>
                    <a:pt x="2198" y="98"/>
                  </a:cubicBezTo>
                  <a:cubicBezTo>
                    <a:pt x="2215" y="122"/>
                    <a:pt x="2228" y="148"/>
                    <a:pt x="2241" y="174"/>
                  </a:cubicBezTo>
                  <a:cubicBezTo>
                    <a:pt x="2266" y="226"/>
                    <a:pt x="2290" y="279"/>
                    <a:pt x="2315" y="331"/>
                  </a:cubicBezTo>
                  <a:cubicBezTo>
                    <a:pt x="2340" y="383"/>
                    <a:pt x="2367" y="435"/>
                    <a:pt x="2400" y="482"/>
                  </a:cubicBezTo>
                  <a:cubicBezTo>
                    <a:pt x="2408" y="494"/>
                    <a:pt x="2417" y="506"/>
                    <a:pt x="2426" y="517"/>
                  </a:cubicBezTo>
                  <a:cubicBezTo>
                    <a:pt x="2435" y="527"/>
                    <a:pt x="2445" y="538"/>
                    <a:pt x="2456" y="548"/>
                  </a:cubicBezTo>
                  <a:cubicBezTo>
                    <a:pt x="2477" y="568"/>
                    <a:pt x="2499" y="586"/>
                    <a:pt x="2523" y="602"/>
                  </a:cubicBezTo>
                  <a:cubicBezTo>
                    <a:pt x="2547" y="618"/>
                    <a:pt x="2573" y="632"/>
                    <a:pt x="2599" y="643"/>
                  </a:cubicBezTo>
                  <a:cubicBezTo>
                    <a:pt x="2626" y="655"/>
                    <a:pt x="2653" y="664"/>
                    <a:pt x="2681" y="672"/>
                  </a:cubicBezTo>
                  <a:cubicBezTo>
                    <a:pt x="2737" y="687"/>
                    <a:pt x="2795" y="694"/>
                    <a:pt x="2853" y="693"/>
                  </a:cubicBezTo>
                  <a:cubicBezTo>
                    <a:pt x="2910" y="692"/>
                    <a:pt x="2968" y="684"/>
                    <a:pt x="3024" y="669"/>
                  </a:cubicBezTo>
                  <a:cubicBezTo>
                    <a:pt x="3052" y="661"/>
                    <a:pt x="3079" y="652"/>
                    <a:pt x="3106" y="641"/>
                  </a:cubicBezTo>
                  <a:cubicBezTo>
                    <a:pt x="3133" y="631"/>
                    <a:pt x="3159" y="619"/>
                    <a:pt x="3185" y="606"/>
                  </a:cubicBezTo>
                  <a:cubicBezTo>
                    <a:pt x="3237" y="580"/>
                    <a:pt x="3283" y="545"/>
                    <a:pt x="3332" y="514"/>
                  </a:cubicBezTo>
                  <a:cubicBezTo>
                    <a:pt x="3357" y="498"/>
                    <a:pt x="3382" y="484"/>
                    <a:pt x="3409" y="472"/>
                  </a:cubicBezTo>
                  <a:cubicBezTo>
                    <a:pt x="3436" y="461"/>
                    <a:pt x="3464" y="453"/>
                    <a:pt x="3493" y="449"/>
                  </a:cubicBezTo>
                  <a:cubicBezTo>
                    <a:pt x="3521" y="445"/>
                    <a:pt x="3551" y="445"/>
                    <a:pt x="3580" y="448"/>
                  </a:cubicBezTo>
                  <a:cubicBezTo>
                    <a:pt x="3609" y="451"/>
                    <a:pt x="3637" y="457"/>
                    <a:pt x="3665" y="464"/>
                  </a:cubicBezTo>
                  <a:cubicBezTo>
                    <a:pt x="3721" y="479"/>
                    <a:pt x="3776" y="499"/>
                    <a:pt x="3831" y="515"/>
                  </a:cubicBezTo>
                  <a:cubicBezTo>
                    <a:pt x="3997" y="567"/>
                    <a:pt x="3997" y="567"/>
                    <a:pt x="3997" y="567"/>
                  </a:cubicBezTo>
                  <a:cubicBezTo>
                    <a:pt x="4053" y="584"/>
                    <a:pt x="4108" y="601"/>
                    <a:pt x="4165" y="614"/>
                  </a:cubicBezTo>
                  <a:cubicBezTo>
                    <a:pt x="4179" y="617"/>
                    <a:pt x="4193" y="620"/>
                    <a:pt x="4207" y="622"/>
                  </a:cubicBezTo>
                  <a:cubicBezTo>
                    <a:pt x="4221" y="625"/>
                    <a:pt x="4236" y="627"/>
                    <a:pt x="4250" y="630"/>
                  </a:cubicBezTo>
                  <a:cubicBezTo>
                    <a:pt x="4279" y="635"/>
                    <a:pt x="4307" y="639"/>
                    <a:pt x="4336" y="642"/>
                  </a:cubicBezTo>
                  <a:cubicBezTo>
                    <a:pt x="4393" y="650"/>
                    <a:pt x="4451" y="656"/>
                    <a:pt x="4509" y="659"/>
                  </a:cubicBezTo>
                  <a:cubicBezTo>
                    <a:pt x="4625" y="666"/>
                    <a:pt x="4741" y="666"/>
                    <a:pt x="4856" y="657"/>
                  </a:cubicBezTo>
                  <a:cubicBezTo>
                    <a:pt x="4741" y="666"/>
                    <a:pt x="4625" y="667"/>
                    <a:pt x="4509" y="660"/>
                  </a:cubicBezTo>
                  <a:cubicBezTo>
                    <a:pt x="4451" y="657"/>
                    <a:pt x="4393" y="651"/>
                    <a:pt x="4336" y="644"/>
                  </a:cubicBezTo>
                  <a:cubicBezTo>
                    <a:pt x="4307" y="640"/>
                    <a:pt x="4278" y="636"/>
                    <a:pt x="4250" y="632"/>
                  </a:cubicBezTo>
                  <a:cubicBezTo>
                    <a:pt x="4235" y="629"/>
                    <a:pt x="4221" y="627"/>
                    <a:pt x="4207" y="624"/>
                  </a:cubicBezTo>
                  <a:cubicBezTo>
                    <a:pt x="4193" y="622"/>
                    <a:pt x="4178" y="619"/>
                    <a:pt x="4164" y="615"/>
                  </a:cubicBezTo>
                  <a:cubicBezTo>
                    <a:pt x="4108" y="603"/>
                    <a:pt x="4052" y="586"/>
                    <a:pt x="3997" y="569"/>
                  </a:cubicBezTo>
                  <a:cubicBezTo>
                    <a:pt x="3831" y="518"/>
                    <a:pt x="3831" y="518"/>
                    <a:pt x="3831" y="518"/>
                  </a:cubicBezTo>
                  <a:cubicBezTo>
                    <a:pt x="3775" y="501"/>
                    <a:pt x="3721" y="481"/>
                    <a:pt x="3664" y="467"/>
                  </a:cubicBezTo>
                  <a:cubicBezTo>
                    <a:pt x="3637" y="459"/>
                    <a:pt x="3608" y="454"/>
                    <a:pt x="3579" y="451"/>
                  </a:cubicBezTo>
                  <a:cubicBezTo>
                    <a:pt x="3551" y="448"/>
                    <a:pt x="3522" y="447"/>
                    <a:pt x="3493" y="451"/>
                  </a:cubicBezTo>
                  <a:cubicBezTo>
                    <a:pt x="3464" y="455"/>
                    <a:pt x="3436" y="463"/>
                    <a:pt x="3410" y="475"/>
                  </a:cubicBezTo>
                  <a:cubicBezTo>
                    <a:pt x="3383" y="486"/>
                    <a:pt x="3358" y="501"/>
                    <a:pt x="3334" y="516"/>
                  </a:cubicBezTo>
                  <a:cubicBezTo>
                    <a:pt x="3285" y="547"/>
                    <a:pt x="3239" y="582"/>
                    <a:pt x="3187" y="608"/>
                  </a:cubicBezTo>
                  <a:cubicBezTo>
                    <a:pt x="3161" y="622"/>
                    <a:pt x="3134" y="634"/>
                    <a:pt x="3107" y="644"/>
                  </a:cubicBezTo>
                  <a:cubicBezTo>
                    <a:pt x="3080" y="655"/>
                    <a:pt x="3053" y="664"/>
                    <a:pt x="3025" y="672"/>
                  </a:cubicBezTo>
                  <a:cubicBezTo>
                    <a:pt x="2969" y="687"/>
                    <a:pt x="2911" y="695"/>
                    <a:pt x="2853" y="696"/>
                  </a:cubicBezTo>
                  <a:cubicBezTo>
                    <a:pt x="2794" y="697"/>
                    <a:pt x="2736" y="690"/>
                    <a:pt x="2680" y="675"/>
                  </a:cubicBezTo>
                  <a:cubicBezTo>
                    <a:pt x="2652" y="668"/>
                    <a:pt x="2624" y="658"/>
                    <a:pt x="2598" y="647"/>
                  </a:cubicBezTo>
                  <a:cubicBezTo>
                    <a:pt x="2571" y="635"/>
                    <a:pt x="2546" y="621"/>
                    <a:pt x="2521" y="605"/>
                  </a:cubicBezTo>
                  <a:cubicBezTo>
                    <a:pt x="2497" y="589"/>
                    <a:pt x="2474" y="571"/>
                    <a:pt x="2453" y="551"/>
                  </a:cubicBezTo>
                  <a:cubicBezTo>
                    <a:pt x="2442" y="541"/>
                    <a:pt x="2433" y="530"/>
                    <a:pt x="2423" y="519"/>
                  </a:cubicBezTo>
                  <a:cubicBezTo>
                    <a:pt x="2414" y="508"/>
                    <a:pt x="2405" y="497"/>
                    <a:pt x="2396" y="485"/>
                  </a:cubicBezTo>
                  <a:cubicBezTo>
                    <a:pt x="2363" y="437"/>
                    <a:pt x="2336" y="385"/>
                    <a:pt x="2311" y="333"/>
                  </a:cubicBezTo>
                  <a:cubicBezTo>
                    <a:pt x="2286" y="281"/>
                    <a:pt x="2263" y="228"/>
                    <a:pt x="2237" y="176"/>
                  </a:cubicBezTo>
                  <a:cubicBezTo>
                    <a:pt x="2224" y="150"/>
                    <a:pt x="2211" y="124"/>
                    <a:pt x="2195" y="100"/>
                  </a:cubicBezTo>
                  <a:cubicBezTo>
                    <a:pt x="2187" y="88"/>
                    <a:pt x="2179" y="76"/>
                    <a:pt x="2169" y="66"/>
                  </a:cubicBezTo>
                  <a:cubicBezTo>
                    <a:pt x="2164" y="60"/>
                    <a:pt x="2159" y="55"/>
                    <a:pt x="2154" y="50"/>
                  </a:cubicBezTo>
                  <a:cubicBezTo>
                    <a:pt x="2151" y="48"/>
                    <a:pt x="2149" y="45"/>
                    <a:pt x="2146" y="43"/>
                  </a:cubicBezTo>
                  <a:cubicBezTo>
                    <a:pt x="2137" y="37"/>
                    <a:pt x="2137" y="37"/>
                    <a:pt x="2137" y="37"/>
                  </a:cubicBezTo>
                  <a:cubicBezTo>
                    <a:pt x="2114" y="20"/>
                    <a:pt x="2087" y="9"/>
                    <a:pt x="2058" y="6"/>
                  </a:cubicBezTo>
                  <a:cubicBezTo>
                    <a:pt x="2044" y="4"/>
                    <a:pt x="2029" y="4"/>
                    <a:pt x="2015" y="5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4" y="7"/>
                    <a:pt x="2004" y="7"/>
                    <a:pt x="2004" y="7"/>
                  </a:cubicBezTo>
                  <a:cubicBezTo>
                    <a:pt x="2001" y="7"/>
                    <a:pt x="1997" y="7"/>
                    <a:pt x="1994" y="8"/>
                  </a:cubicBezTo>
                  <a:cubicBezTo>
                    <a:pt x="1987" y="10"/>
                    <a:pt x="1980" y="11"/>
                    <a:pt x="1973" y="13"/>
                  </a:cubicBezTo>
                  <a:cubicBezTo>
                    <a:pt x="1959" y="16"/>
                    <a:pt x="1945" y="21"/>
                    <a:pt x="1932" y="26"/>
                  </a:cubicBezTo>
                  <a:cubicBezTo>
                    <a:pt x="1925" y="29"/>
                    <a:pt x="1918" y="32"/>
                    <a:pt x="1912" y="35"/>
                  </a:cubicBezTo>
                  <a:cubicBezTo>
                    <a:pt x="1905" y="38"/>
                    <a:pt x="1899" y="41"/>
                    <a:pt x="1892" y="45"/>
                  </a:cubicBezTo>
                  <a:cubicBezTo>
                    <a:pt x="1867" y="58"/>
                    <a:pt x="1842" y="74"/>
                    <a:pt x="1819" y="91"/>
                  </a:cubicBezTo>
                  <a:cubicBezTo>
                    <a:pt x="1773" y="126"/>
                    <a:pt x="1733" y="168"/>
                    <a:pt x="1694" y="211"/>
                  </a:cubicBezTo>
                  <a:cubicBezTo>
                    <a:pt x="1675" y="233"/>
                    <a:pt x="1657" y="255"/>
                    <a:pt x="1638" y="277"/>
                  </a:cubicBezTo>
                  <a:cubicBezTo>
                    <a:pt x="1581" y="343"/>
                    <a:pt x="1581" y="343"/>
                    <a:pt x="1581" y="343"/>
                  </a:cubicBezTo>
                  <a:cubicBezTo>
                    <a:pt x="1505" y="430"/>
                    <a:pt x="1417" y="507"/>
                    <a:pt x="1322" y="574"/>
                  </a:cubicBezTo>
                  <a:cubicBezTo>
                    <a:pt x="1228" y="641"/>
                    <a:pt x="1126" y="698"/>
                    <a:pt x="1020" y="745"/>
                  </a:cubicBezTo>
                  <a:cubicBezTo>
                    <a:pt x="914" y="792"/>
                    <a:pt x="803" y="829"/>
                    <a:pt x="691" y="855"/>
                  </a:cubicBezTo>
                  <a:cubicBezTo>
                    <a:pt x="465" y="908"/>
                    <a:pt x="229" y="919"/>
                    <a:pt x="0" y="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DAAEBD75-0790-4D27-B466-A8D503134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1874838"/>
              <a:ext cx="12126913" cy="2117725"/>
            </a:xfrm>
            <a:custGeom>
              <a:avLst/>
              <a:gdLst>
                <a:gd name="T0" fmla="*/ 681 w 4855"/>
                <a:gd name="T1" fmla="*/ 784 h 847"/>
                <a:gd name="T2" fmla="*/ 1309 w 4855"/>
                <a:gd name="T3" fmla="*/ 519 h 847"/>
                <a:gd name="T4" fmla="*/ 1629 w 4855"/>
                <a:gd name="T5" fmla="*/ 236 h 847"/>
                <a:gd name="T6" fmla="*/ 1821 w 4855"/>
                <a:gd name="T7" fmla="*/ 65 h 847"/>
                <a:gd name="T8" fmla="*/ 1980 w 4855"/>
                <a:gd name="T9" fmla="*/ 3 h 847"/>
                <a:gd name="T10" fmla="*/ 2066 w 4855"/>
                <a:gd name="T11" fmla="*/ 9 h 847"/>
                <a:gd name="T12" fmla="*/ 2076 w 4855"/>
                <a:gd name="T13" fmla="*/ 12 h 847"/>
                <a:gd name="T14" fmla="*/ 2096 w 4855"/>
                <a:gd name="T15" fmla="*/ 21 h 847"/>
                <a:gd name="T16" fmla="*/ 2123 w 4855"/>
                <a:gd name="T17" fmla="*/ 39 h 847"/>
                <a:gd name="T18" fmla="*/ 2135 w 4855"/>
                <a:gd name="T19" fmla="*/ 49 h 847"/>
                <a:gd name="T20" fmla="*/ 2192 w 4855"/>
                <a:gd name="T21" fmla="*/ 121 h 847"/>
                <a:gd name="T22" fmla="*/ 2315 w 4855"/>
                <a:gd name="T23" fmla="*/ 347 h 847"/>
                <a:gd name="T24" fmla="*/ 2552 w 4855"/>
                <a:gd name="T25" fmla="*/ 585 h 847"/>
                <a:gd name="T26" fmla="*/ 2571 w 4855"/>
                <a:gd name="T27" fmla="*/ 593 h 847"/>
                <a:gd name="T28" fmla="*/ 2596 w 4855"/>
                <a:gd name="T29" fmla="*/ 604 h 847"/>
                <a:gd name="T30" fmla="*/ 2611 w 4855"/>
                <a:gd name="T31" fmla="*/ 609 h 847"/>
                <a:gd name="T32" fmla="*/ 2715 w 4855"/>
                <a:gd name="T33" fmla="*/ 633 h 847"/>
                <a:gd name="T34" fmla="*/ 3051 w 4855"/>
                <a:gd name="T35" fmla="*/ 593 h 847"/>
                <a:gd name="T36" fmla="*/ 3205 w 4855"/>
                <a:gd name="T37" fmla="*/ 520 h 847"/>
                <a:gd name="T38" fmla="*/ 3429 w 4855"/>
                <a:gd name="T39" fmla="*/ 394 h 847"/>
                <a:gd name="T40" fmla="*/ 3450 w 4855"/>
                <a:gd name="T41" fmla="*/ 389 h 847"/>
                <a:gd name="T42" fmla="*/ 3514 w 4855"/>
                <a:gd name="T43" fmla="*/ 380 h 847"/>
                <a:gd name="T44" fmla="*/ 3684 w 4855"/>
                <a:gd name="T45" fmla="*/ 403 h 847"/>
                <a:gd name="T46" fmla="*/ 4011 w 4855"/>
                <a:gd name="T47" fmla="*/ 505 h 847"/>
                <a:gd name="T48" fmla="*/ 4259 w 4855"/>
                <a:gd name="T49" fmla="*/ 575 h 847"/>
                <a:gd name="T50" fmla="*/ 4513 w 4855"/>
                <a:gd name="T51" fmla="*/ 612 h 847"/>
                <a:gd name="T52" fmla="*/ 4513 w 4855"/>
                <a:gd name="T53" fmla="*/ 613 h 847"/>
                <a:gd name="T54" fmla="*/ 4258 w 4855"/>
                <a:gd name="T55" fmla="*/ 576 h 847"/>
                <a:gd name="T56" fmla="*/ 4010 w 4855"/>
                <a:gd name="T57" fmla="*/ 507 h 847"/>
                <a:gd name="T58" fmla="*/ 3683 w 4855"/>
                <a:gd name="T59" fmla="*/ 406 h 847"/>
                <a:gd name="T60" fmla="*/ 3514 w 4855"/>
                <a:gd name="T61" fmla="*/ 383 h 847"/>
                <a:gd name="T62" fmla="*/ 3451 w 4855"/>
                <a:gd name="T63" fmla="*/ 392 h 847"/>
                <a:gd name="T64" fmla="*/ 3430 w 4855"/>
                <a:gd name="T65" fmla="*/ 397 h 847"/>
                <a:gd name="T66" fmla="*/ 3207 w 4855"/>
                <a:gd name="T67" fmla="*/ 522 h 847"/>
                <a:gd name="T68" fmla="*/ 3052 w 4855"/>
                <a:gd name="T69" fmla="*/ 596 h 847"/>
                <a:gd name="T70" fmla="*/ 2714 w 4855"/>
                <a:gd name="T71" fmla="*/ 637 h 847"/>
                <a:gd name="T72" fmla="*/ 2610 w 4855"/>
                <a:gd name="T73" fmla="*/ 612 h 847"/>
                <a:gd name="T74" fmla="*/ 2594 w 4855"/>
                <a:gd name="T75" fmla="*/ 607 h 847"/>
                <a:gd name="T76" fmla="*/ 2570 w 4855"/>
                <a:gd name="T77" fmla="*/ 597 h 847"/>
                <a:gd name="T78" fmla="*/ 2550 w 4855"/>
                <a:gd name="T79" fmla="*/ 588 h 847"/>
                <a:gd name="T80" fmla="*/ 2311 w 4855"/>
                <a:gd name="T81" fmla="*/ 349 h 847"/>
                <a:gd name="T82" fmla="*/ 2189 w 4855"/>
                <a:gd name="T83" fmla="*/ 123 h 847"/>
                <a:gd name="T84" fmla="*/ 2133 w 4855"/>
                <a:gd name="T85" fmla="*/ 52 h 847"/>
                <a:gd name="T86" fmla="*/ 2121 w 4855"/>
                <a:gd name="T87" fmla="*/ 42 h 847"/>
                <a:gd name="T88" fmla="*/ 2094 w 4855"/>
                <a:gd name="T89" fmla="*/ 24 h 847"/>
                <a:gd name="T90" fmla="*/ 2075 w 4855"/>
                <a:gd name="T91" fmla="*/ 16 h 847"/>
                <a:gd name="T92" fmla="*/ 2065 w 4855"/>
                <a:gd name="T93" fmla="*/ 12 h 847"/>
                <a:gd name="T94" fmla="*/ 1980 w 4855"/>
                <a:gd name="T95" fmla="*/ 6 h 847"/>
                <a:gd name="T96" fmla="*/ 1823 w 4855"/>
                <a:gd name="T97" fmla="*/ 68 h 847"/>
                <a:gd name="T98" fmla="*/ 1632 w 4855"/>
                <a:gd name="T99" fmla="*/ 239 h 847"/>
                <a:gd name="T100" fmla="*/ 1311 w 4855"/>
                <a:gd name="T101" fmla="*/ 522 h 847"/>
                <a:gd name="T102" fmla="*/ 681 w 4855"/>
                <a:gd name="T103" fmla="*/ 7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5" h="847">
                  <a:moveTo>
                    <a:pt x="0" y="812"/>
                  </a:moveTo>
                  <a:cubicBezTo>
                    <a:pt x="226" y="847"/>
                    <a:pt x="458" y="834"/>
                    <a:pt x="681" y="784"/>
                  </a:cubicBezTo>
                  <a:cubicBezTo>
                    <a:pt x="792" y="759"/>
                    <a:pt x="902" y="724"/>
                    <a:pt x="1007" y="680"/>
                  </a:cubicBezTo>
                  <a:cubicBezTo>
                    <a:pt x="1113" y="636"/>
                    <a:pt x="1214" y="582"/>
                    <a:pt x="1309" y="519"/>
                  </a:cubicBezTo>
                  <a:cubicBezTo>
                    <a:pt x="1404" y="456"/>
                    <a:pt x="1493" y="383"/>
                    <a:pt x="1571" y="299"/>
                  </a:cubicBezTo>
                  <a:cubicBezTo>
                    <a:pt x="1629" y="236"/>
                    <a:pt x="1629" y="236"/>
                    <a:pt x="1629" y="236"/>
                  </a:cubicBezTo>
                  <a:cubicBezTo>
                    <a:pt x="1649" y="215"/>
                    <a:pt x="1668" y="195"/>
                    <a:pt x="1689" y="174"/>
                  </a:cubicBezTo>
                  <a:cubicBezTo>
                    <a:pt x="1729" y="134"/>
                    <a:pt x="1772" y="96"/>
                    <a:pt x="1821" y="65"/>
                  </a:cubicBezTo>
                  <a:cubicBezTo>
                    <a:pt x="1845" y="50"/>
                    <a:pt x="1871" y="36"/>
                    <a:pt x="1897" y="25"/>
                  </a:cubicBezTo>
                  <a:cubicBezTo>
                    <a:pt x="1924" y="15"/>
                    <a:pt x="1951" y="6"/>
                    <a:pt x="1980" y="3"/>
                  </a:cubicBezTo>
                  <a:cubicBezTo>
                    <a:pt x="1994" y="1"/>
                    <a:pt x="2009" y="0"/>
                    <a:pt x="2023" y="1"/>
                  </a:cubicBezTo>
                  <a:cubicBezTo>
                    <a:pt x="2037" y="2"/>
                    <a:pt x="2052" y="5"/>
                    <a:pt x="2066" y="9"/>
                  </a:cubicBezTo>
                  <a:cubicBezTo>
                    <a:pt x="2071" y="10"/>
                    <a:pt x="2071" y="10"/>
                    <a:pt x="2071" y="10"/>
                  </a:cubicBezTo>
                  <a:cubicBezTo>
                    <a:pt x="2076" y="12"/>
                    <a:pt x="2076" y="12"/>
                    <a:pt x="2076" y="12"/>
                  </a:cubicBezTo>
                  <a:cubicBezTo>
                    <a:pt x="2079" y="14"/>
                    <a:pt x="2083" y="15"/>
                    <a:pt x="2086" y="16"/>
                  </a:cubicBezTo>
                  <a:cubicBezTo>
                    <a:pt x="2096" y="21"/>
                    <a:pt x="2096" y="21"/>
                    <a:pt x="2096" y="21"/>
                  </a:cubicBezTo>
                  <a:cubicBezTo>
                    <a:pt x="2099" y="23"/>
                    <a:pt x="2102" y="25"/>
                    <a:pt x="2105" y="26"/>
                  </a:cubicBezTo>
                  <a:cubicBezTo>
                    <a:pt x="2111" y="30"/>
                    <a:pt x="2117" y="34"/>
                    <a:pt x="2123" y="39"/>
                  </a:cubicBezTo>
                  <a:cubicBezTo>
                    <a:pt x="2131" y="46"/>
                    <a:pt x="2131" y="46"/>
                    <a:pt x="2131" y="46"/>
                  </a:cubicBezTo>
                  <a:cubicBezTo>
                    <a:pt x="2135" y="49"/>
                    <a:pt x="2135" y="49"/>
                    <a:pt x="2135" y="49"/>
                  </a:cubicBezTo>
                  <a:cubicBezTo>
                    <a:pt x="2139" y="53"/>
                    <a:pt x="2139" y="53"/>
                    <a:pt x="2139" y="53"/>
                  </a:cubicBezTo>
                  <a:cubicBezTo>
                    <a:pt x="2160" y="73"/>
                    <a:pt x="2177" y="97"/>
                    <a:pt x="2192" y="121"/>
                  </a:cubicBezTo>
                  <a:cubicBezTo>
                    <a:pt x="2207" y="145"/>
                    <a:pt x="2220" y="171"/>
                    <a:pt x="2234" y="196"/>
                  </a:cubicBezTo>
                  <a:cubicBezTo>
                    <a:pt x="2261" y="246"/>
                    <a:pt x="2286" y="297"/>
                    <a:pt x="2315" y="347"/>
                  </a:cubicBezTo>
                  <a:cubicBezTo>
                    <a:pt x="2343" y="396"/>
                    <a:pt x="2374" y="445"/>
                    <a:pt x="2413" y="486"/>
                  </a:cubicBezTo>
                  <a:cubicBezTo>
                    <a:pt x="2452" y="528"/>
                    <a:pt x="2500" y="560"/>
                    <a:pt x="2552" y="585"/>
                  </a:cubicBezTo>
                  <a:cubicBezTo>
                    <a:pt x="2561" y="589"/>
                    <a:pt x="2561" y="589"/>
                    <a:pt x="2561" y="589"/>
                  </a:cubicBezTo>
                  <a:cubicBezTo>
                    <a:pt x="2564" y="591"/>
                    <a:pt x="2568" y="592"/>
                    <a:pt x="2571" y="593"/>
                  </a:cubicBezTo>
                  <a:cubicBezTo>
                    <a:pt x="2591" y="602"/>
                    <a:pt x="2591" y="602"/>
                    <a:pt x="2591" y="602"/>
                  </a:cubicBezTo>
                  <a:cubicBezTo>
                    <a:pt x="2596" y="604"/>
                    <a:pt x="2596" y="604"/>
                    <a:pt x="2596" y="604"/>
                  </a:cubicBezTo>
                  <a:cubicBezTo>
                    <a:pt x="2601" y="605"/>
                    <a:pt x="2601" y="605"/>
                    <a:pt x="2601" y="60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618" y="611"/>
                    <a:pt x="2624" y="613"/>
                    <a:pt x="2631" y="615"/>
                  </a:cubicBezTo>
                  <a:cubicBezTo>
                    <a:pt x="2659" y="623"/>
                    <a:pt x="2686" y="630"/>
                    <a:pt x="2715" y="633"/>
                  </a:cubicBezTo>
                  <a:cubicBezTo>
                    <a:pt x="2771" y="641"/>
                    <a:pt x="2829" y="642"/>
                    <a:pt x="2885" y="635"/>
                  </a:cubicBezTo>
                  <a:cubicBezTo>
                    <a:pt x="2942" y="627"/>
                    <a:pt x="2997" y="613"/>
                    <a:pt x="3051" y="593"/>
                  </a:cubicBezTo>
                  <a:cubicBezTo>
                    <a:pt x="3078" y="584"/>
                    <a:pt x="3104" y="572"/>
                    <a:pt x="3130" y="560"/>
                  </a:cubicBezTo>
                  <a:cubicBezTo>
                    <a:pt x="3156" y="548"/>
                    <a:pt x="3181" y="535"/>
                    <a:pt x="3205" y="520"/>
                  </a:cubicBezTo>
                  <a:cubicBezTo>
                    <a:pt x="3254" y="490"/>
                    <a:pt x="3300" y="456"/>
                    <a:pt x="3350" y="428"/>
                  </a:cubicBezTo>
                  <a:cubicBezTo>
                    <a:pt x="3376" y="415"/>
                    <a:pt x="3402" y="403"/>
                    <a:pt x="3429" y="394"/>
                  </a:cubicBezTo>
                  <a:cubicBezTo>
                    <a:pt x="3433" y="393"/>
                    <a:pt x="3436" y="392"/>
                    <a:pt x="3440" y="391"/>
                  </a:cubicBezTo>
                  <a:cubicBezTo>
                    <a:pt x="3450" y="389"/>
                    <a:pt x="3450" y="389"/>
                    <a:pt x="3450" y="389"/>
                  </a:cubicBezTo>
                  <a:cubicBezTo>
                    <a:pt x="3457" y="387"/>
                    <a:pt x="3464" y="386"/>
                    <a:pt x="3471" y="385"/>
                  </a:cubicBezTo>
                  <a:cubicBezTo>
                    <a:pt x="3485" y="382"/>
                    <a:pt x="3500" y="381"/>
                    <a:pt x="3514" y="380"/>
                  </a:cubicBezTo>
                  <a:cubicBezTo>
                    <a:pt x="3543" y="379"/>
                    <a:pt x="3571" y="381"/>
                    <a:pt x="3600" y="385"/>
                  </a:cubicBezTo>
                  <a:cubicBezTo>
                    <a:pt x="3628" y="390"/>
                    <a:pt x="3656" y="396"/>
                    <a:pt x="3684" y="403"/>
                  </a:cubicBezTo>
                  <a:cubicBezTo>
                    <a:pt x="3739" y="418"/>
                    <a:pt x="3793" y="436"/>
                    <a:pt x="3848" y="452"/>
                  </a:cubicBezTo>
                  <a:cubicBezTo>
                    <a:pt x="3903" y="468"/>
                    <a:pt x="3957" y="486"/>
                    <a:pt x="4011" y="505"/>
                  </a:cubicBezTo>
                  <a:cubicBezTo>
                    <a:pt x="4065" y="524"/>
                    <a:pt x="4120" y="542"/>
                    <a:pt x="4175" y="556"/>
                  </a:cubicBezTo>
                  <a:cubicBezTo>
                    <a:pt x="4203" y="563"/>
                    <a:pt x="4231" y="569"/>
                    <a:pt x="4259" y="575"/>
                  </a:cubicBezTo>
                  <a:cubicBezTo>
                    <a:pt x="4287" y="580"/>
                    <a:pt x="4315" y="586"/>
                    <a:pt x="4343" y="590"/>
                  </a:cubicBezTo>
                  <a:cubicBezTo>
                    <a:pt x="4399" y="600"/>
                    <a:pt x="4456" y="607"/>
                    <a:pt x="4513" y="612"/>
                  </a:cubicBezTo>
                  <a:cubicBezTo>
                    <a:pt x="4627" y="622"/>
                    <a:pt x="4742" y="623"/>
                    <a:pt x="4855" y="613"/>
                  </a:cubicBezTo>
                  <a:cubicBezTo>
                    <a:pt x="4742" y="623"/>
                    <a:pt x="4627" y="622"/>
                    <a:pt x="4513" y="613"/>
                  </a:cubicBezTo>
                  <a:cubicBezTo>
                    <a:pt x="4456" y="608"/>
                    <a:pt x="4399" y="601"/>
                    <a:pt x="4343" y="592"/>
                  </a:cubicBezTo>
                  <a:cubicBezTo>
                    <a:pt x="4314" y="587"/>
                    <a:pt x="4286" y="582"/>
                    <a:pt x="4258" y="576"/>
                  </a:cubicBezTo>
                  <a:cubicBezTo>
                    <a:pt x="4230" y="571"/>
                    <a:pt x="4202" y="565"/>
                    <a:pt x="4174" y="558"/>
                  </a:cubicBezTo>
                  <a:cubicBezTo>
                    <a:pt x="4119" y="544"/>
                    <a:pt x="4064" y="526"/>
                    <a:pt x="4010" y="507"/>
                  </a:cubicBezTo>
                  <a:cubicBezTo>
                    <a:pt x="3957" y="488"/>
                    <a:pt x="3902" y="470"/>
                    <a:pt x="3848" y="454"/>
                  </a:cubicBezTo>
                  <a:cubicBezTo>
                    <a:pt x="3792" y="439"/>
                    <a:pt x="3738" y="421"/>
                    <a:pt x="3683" y="406"/>
                  </a:cubicBezTo>
                  <a:cubicBezTo>
                    <a:pt x="3655" y="399"/>
                    <a:pt x="3628" y="392"/>
                    <a:pt x="3599" y="388"/>
                  </a:cubicBezTo>
                  <a:cubicBezTo>
                    <a:pt x="3571" y="384"/>
                    <a:pt x="3543" y="382"/>
                    <a:pt x="3514" y="383"/>
                  </a:cubicBezTo>
                  <a:cubicBezTo>
                    <a:pt x="3500" y="384"/>
                    <a:pt x="3486" y="385"/>
                    <a:pt x="3472" y="387"/>
                  </a:cubicBezTo>
                  <a:cubicBezTo>
                    <a:pt x="3465" y="388"/>
                    <a:pt x="3458" y="390"/>
                    <a:pt x="3451" y="392"/>
                  </a:cubicBezTo>
                  <a:cubicBezTo>
                    <a:pt x="3440" y="394"/>
                    <a:pt x="3440" y="394"/>
                    <a:pt x="3440" y="394"/>
                  </a:cubicBezTo>
                  <a:cubicBezTo>
                    <a:pt x="3437" y="395"/>
                    <a:pt x="3433" y="396"/>
                    <a:pt x="3430" y="397"/>
                  </a:cubicBezTo>
                  <a:cubicBezTo>
                    <a:pt x="3403" y="405"/>
                    <a:pt x="3377" y="417"/>
                    <a:pt x="3352" y="431"/>
                  </a:cubicBezTo>
                  <a:cubicBezTo>
                    <a:pt x="3302" y="458"/>
                    <a:pt x="3256" y="492"/>
                    <a:pt x="3207" y="522"/>
                  </a:cubicBezTo>
                  <a:cubicBezTo>
                    <a:pt x="3182" y="537"/>
                    <a:pt x="3157" y="551"/>
                    <a:pt x="3131" y="563"/>
                  </a:cubicBezTo>
                  <a:cubicBezTo>
                    <a:pt x="3105" y="575"/>
                    <a:pt x="3079" y="587"/>
                    <a:pt x="3052" y="596"/>
                  </a:cubicBezTo>
                  <a:cubicBezTo>
                    <a:pt x="2998" y="616"/>
                    <a:pt x="2943" y="631"/>
                    <a:pt x="2886" y="638"/>
                  </a:cubicBezTo>
                  <a:cubicBezTo>
                    <a:pt x="2829" y="645"/>
                    <a:pt x="2771" y="645"/>
                    <a:pt x="2714" y="637"/>
                  </a:cubicBezTo>
                  <a:cubicBezTo>
                    <a:pt x="2686" y="633"/>
                    <a:pt x="2658" y="626"/>
                    <a:pt x="2630" y="619"/>
                  </a:cubicBezTo>
                  <a:cubicBezTo>
                    <a:pt x="2623" y="617"/>
                    <a:pt x="2617" y="614"/>
                    <a:pt x="2610" y="612"/>
                  </a:cubicBezTo>
                  <a:cubicBezTo>
                    <a:pt x="2600" y="609"/>
                    <a:pt x="2600" y="609"/>
                    <a:pt x="2600" y="609"/>
                  </a:cubicBezTo>
                  <a:cubicBezTo>
                    <a:pt x="2594" y="607"/>
                    <a:pt x="2594" y="607"/>
                    <a:pt x="2594" y="607"/>
                  </a:cubicBezTo>
                  <a:cubicBezTo>
                    <a:pt x="2589" y="605"/>
                    <a:pt x="2589" y="605"/>
                    <a:pt x="2589" y="605"/>
                  </a:cubicBezTo>
                  <a:cubicBezTo>
                    <a:pt x="2570" y="597"/>
                    <a:pt x="2570" y="597"/>
                    <a:pt x="2570" y="597"/>
                  </a:cubicBezTo>
                  <a:cubicBezTo>
                    <a:pt x="2566" y="595"/>
                    <a:pt x="2563" y="594"/>
                    <a:pt x="2560" y="593"/>
                  </a:cubicBezTo>
                  <a:cubicBezTo>
                    <a:pt x="2550" y="588"/>
                    <a:pt x="2550" y="588"/>
                    <a:pt x="2550" y="588"/>
                  </a:cubicBezTo>
                  <a:cubicBezTo>
                    <a:pt x="2498" y="563"/>
                    <a:pt x="2450" y="531"/>
                    <a:pt x="2410" y="489"/>
                  </a:cubicBezTo>
                  <a:cubicBezTo>
                    <a:pt x="2370" y="448"/>
                    <a:pt x="2340" y="399"/>
                    <a:pt x="2311" y="349"/>
                  </a:cubicBezTo>
                  <a:cubicBezTo>
                    <a:pt x="2283" y="299"/>
                    <a:pt x="2257" y="248"/>
                    <a:pt x="2230" y="198"/>
                  </a:cubicBezTo>
                  <a:cubicBezTo>
                    <a:pt x="2217" y="172"/>
                    <a:pt x="2203" y="147"/>
                    <a:pt x="2189" y="123"/>
                  </a:cubicBezTo>
                  <a:cubicBezTo>
                    <a:pt x="2174" y="99"/>
                    <a:pt x="2157" y="75"/>
                    <a:pt x="2137" y="56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29" y="48"/>
                    <a:pt x="2129" y="48"/>
                    <a:pt x="2129" y="48"/>
                  </a:cubicBezTo>
                  <a:cubicBezTo>
                    <a:pt x="2121" y="42"/>
                    <a:pt x="2121" y="42"/>
                    <a:pt x="2121" y="42"/>
                  </a:cubicBezTo>
                  <a:cubicBezTo>
                    <a:pt x="2115" y="37"/>
                    <a:pt x="2109" y="33"/>
                    <a:pt x="2103" y="30"/>
                  </a:cubicBezTo>
                  <a:cubicBezTo>
                    <a:pt x="2100" y="28"/>
                    <a:pt x="2097" y="26"/>
                    <a:pt x="2094" y="24"/>
                  </a:cubicBezTo>
                  <a:cubicBezTo>
                    <a:pt x="2084" y="20"/>
                    <a:pt x="2084" y="20"/>
                    <a:pt x="2084" y="20"/>
                  </a:cubicBezTo>
                  <a:cubicBezTo>
                    <a:pt x="2081" y="18"/>
                    <a:pt x="2078" y="17"/>
                    <a:pt x="2075" y="16"/>
                  </a:cubicBezTo>
                  <a:cubicBezTo>
                    <a:pt x="2070" y="14"/>
                    <a:pt x="2070" y="14"/>
                    <a:pt x="2070" y="14"/>
                  </a:cubicBezTo>
                  <a:cubicBezTo>
                    <a:pt x="2065" y="12"/>
                    <a:pt x="2065" y="12"/>
                    <a:pt x="2065" y="12"/>
                  </a:cubicBezTo>
                  <a:cubicBezTo>
                    <a:pt x="2051" y="8"/>
                    <a:pt x="2037" y="6"/>
                    <a:pt x="2023" y="5"/>
                  </a:cubicBezTo>
                  <a:cubicBezTo>
                    <a:pt x="2009" y="4"/>
                    <a:pt x="1994" y="5"/>
                    <a:pt x="1980" y="6"/>
                  </a:cubicBezTo>
                  <a:cubicBezTo>
                    <a:pt x="1952" y="10"/>
                    <a:pt x="1925" y="18"/>
                    <a:pt x="1898" y="29"/>
                  </a:cubicBezTo>
                  <a:cubicBezTo>
                    <a:pt x="1872" y="39"/>
                    <a:pt x="1847" y="53"/>
                    <a:pt x="1823" y="68"/>
                  </a:cubicBezTo>
                  <a:cubicBezTo>
                    <a:pt x="1774" y="98"/>
                    <a:pt x="1731" y="136"/>
                    <a:pt x="1691" y="177"/>
                  </a:cubicBezTo>
                  <a:cubicBezTo>
                    <a:pt x="1671" y="197"/>
                    <a:pt x="1651" y="218"/>
                    <a:pt x="1632" y="239"/>
                  </a:cubicBezTo>
                  <a:cubicBezTo>
                    <a:pt x="1573" y="301"/>
                    <a:pt x="1573" y="301"/>
                    <a:pt x="1573" y="301"/>
                  </a:cubicBezTo>
                  <a:cubicBezTo>
                    <a:pt x="1495" y="385"/>
                    <a:pt x="1406" y="458"/>
                    <a:pt x="1311" y="522"/>
                  </a:cubicBezTo>
                  <a:cubicBezTo>
                    <a:pt x="1215" y="585"/>
                    <a:pt x="1114" y="638"/>
                    <a:pt x="1008" y="682"/>
                  </a:cubicBezTo>
                  <a:cubicBezTo>
                    <a:pt x="903" y="726"/>
                    <a:pt x="793" y="761"/>
                    <a:pt x="681" y="786"/>
                  </a:cubicBezTo>
                  <a:cubicBezTo>
                    <a:pt x="458" y="836"/>
                    <a:pt x="226" y="847"/>
                    <a:pt x="0" y="8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3E5EAB03-9E56-4E4D-9AB6-F7B318040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2022475"/>
              <a:ext cx="12130088" cy="1938338"/>
            </a:xfrm>
            <a:custGeom>
              <a:avLst/>
              <a:gdLst>
                <a:gd name="T0" fmla="*/ 674 w 4856"/>
                <a:gd name="T1" fmla="*/ 714 h 775"/>
                <a:gd name="T2" fmla="*/ 1036 w 4856"/>
                <a:gd name="T3" fmla="*/ 600 h 775"/>
                <a:gd name="T4" fmla="*/ 1114 w 4856"/>
                <a:gd name="T5" fmla="*/ 566 h 775"/>
                <a:gd name="T6" fmla="*/ 1190 w 4856"/>
                <a:gd name="T7" fmla="*/ 528 h 775"/>
                <a:gd name="T8" fmla="*/ 1227 w 4856"/>
                <a:gd name="T9" fmla="*/ 509 h 775"/>
                <a:gd name="T10" fmla="*/ 1566 w 4856"/>
                <a:gd name="T11" fmla="*/ 257 h 775"/>
                <a:gd name="T12" fmla="*/ 1688 w 4856"/>
                <a:gd name="T13" fmla="*/ 141 h 775"/>
                <a:gd name="T14" fmla="*/ 1906 w 4856"/>
                <a:gd name="T15" fmla="*/ 12 h 775"/>
                <a:gd name="T16" fmla="*/ 1990 w 4856"/>
                <a:gd name="T17" fmla="*/ 0 h 775"/>
                <a:gd name="T18" fmla="*/ 2072 w 4856"/>
                <a:gd name="T19" fmla="*/ 20 h 775"/>
                <a:gd name="T20" fmla="*/ 2138 w 4856"/>
                <a:gd name="T21" fmla="*/ 73 h 775"/>
                <a:gd name="T22" fmla="*/ 2231 w 4856"/>
                <a:gd name="T23" fmla="*/ 215 h 775"/>
                <a:gd name="T24" fmla="*/ 2434 w 4856"/>
                <a:gd name="T25" fmla="*/ 482 h 775"/>
                <a:gd name="T26" fmla="*/ 2456 w 4856"/>
                <a:gd name="T27" fmla="*/ 497 h 775"/>
                <a:gd name="T28" fmla="*/ 2469 w 4856"/>
                <a:gd name="T29" fmla="*/ 506 h 775"/>
                <a:gd name="T30" fmla="*/ 2506 w 4856"/>
                <a:gd name="T31" fmla="*/ 526 h 775"/>
                <a:gd name="T32" fmla="*/ 2525 w 4856"/>
                <a:gd name="T33" fmla="*/ 535 h 775"/>
                <a:gd name="T34" fmla="*/ 2564 w 4856"/>
                <a:gd name="T35" fmla="*/ 551 h 775"/>
                <a:gd name="T36" fmla="*/ 2750 w 4856"/>
                <a:gd name="T37" fmla="*/ 586 h 775"/>
                <a:gd name="T38" fmla="*/ 2855 w 4856"/>
                <a:gd name="T39" fmla="*/ 580 h 775"/>
                <a:gd name="T40" fmla="*/ 2917 w 4856"/>
                <a:gd name="T41" fmla="*/ 568 h 775"/>
                <a:gd name="T42" fmla="*/ 3152 w 4856"/>
                <a:gd name="T43" fmla="*/ 475 h 775"/>
                <a:gd name="T44" fmla="*/ 3371 w 4856"/>
                <a:gd name="T45" fmla="*/ 345 h 775"/>
                <a:gd name="T46" fmla="*/ 3536 w 4856"/>
                <a:gd name="T47" fmla="*/ 313 h 775"/>
                <a:gd name="T48" fmla="*/ 3703 w 4856"/>
                <a:gd name="T49" fmla="*/ 341 h 775"/>
                <a:gd name="T50" fmla="*/ 3866 w 4856"/>
                <a:gd name="T51" fmla="*/ 387 h 775"/>
                <a:gd name="T52" fmla="*/ 4026 w 4856"/>
                <a:gd name="T53" fmla="*/ 444 h 775"/>
                <a:gd name="T54" fmla="*/ 4518 w 4856"/>
                <a:gd name="T55" fmla="*/ 564 h 775"/>
                <a:gd name="T56" fmla="*/ 4518 w 4856"/>
                <a:gd name="T57" fmla="*/ 565 h 775"/>
                <a:gd name="T58" fmla="*/ 4025 w 4856"/>
                <a:gd name="T59" fmla="*/ 447 h 775"/>
                <a:gd name="T60" fmla="*/ 3865 w 4856"/>
                <a:gd name="T61" fmla="*/ 390 h 775"/>
                <a:gd name="T62" fmla="*/ 3703 w 4856"/>
                <a:gd name="T63" fmla="*/ 343 h 775"/>
                <a:gd name="T64" fmla="*/ 3536 w 4856"/>
                <a:gd name="T65" fmla="*/ 316 h 775"/>
                <a:gd name="T66" fmla="*/ 3372 w 4856"/>
                <a:gd name="T67" fmla="*/ 348 h 775"/>
                <a:gd name="T68" fmla="*/ 3154 w 4856"/>
                <a:gd name="T69" fmla="*/ 477 h 775"/>
                <a:gd name="T70" fmla="*/ 2918 w 4856"/>
                <a:gd name="T71" fmla="*/ 571 h 775"/>
                <a:gd name="T72" fmla="*/ 2856 w 4856"/>
                <a:gd name="T73" fmla="*/ 583 h 775"/>
                <a:gd name="T74" fmla="*/ 2750 w 4856"/>
                <a:gd name="T75" fmla="*/ 589 h 775"/>
                <a:gd name="T76" fmla="*/ 2563 w 4856"/>
                <a:gd name="T77" fmla="*/ 555 h 775"/>
                <a:gd name="T78" fmla="*/ 2523 w 4856"/>
                <a:gd name="T79" fmla="*/ 539 h 775"/>
                <a:gd name="T80" fmla="*/ 2504 w 4856"/>
                <a:gd name="T81" fmla="*/ 530 h 775"/>
                <a:gd name="T82" fmla="*/ 2467 w 4856"/>
                <a:gd name="T83" fmla="*/ 509 h 775"/>
                <a:gd name="T84" fmla="*/ 2454 w 4856"/>
                <a:gd name="T85" fmla="*/ 501 h 775"/>
                <a:gd name="T86" fmla="*/ 2432 w 4856"/>
                <a:gd name="T87" fmla="*/ 485 h 775"/>
                <a:gd name="T88" fmla="*/ 2399 w 4856"/>
                <a:gd name="T89" fmla="*/ 458 h 775"/>
                <a:gd name="T90" fmla="*/ 2376 w 4856"/>
                <a:gd name="T91" fmla="*/ 436 h 775"/>
                <a:gd name="T92" fmla="*/ 2355 w 4856"/>
                <a:gd name="T93" fmla="*/ 412 h 775"/>
                <a:gd name="T94" fmla="*/ 2329 w 4856"/>
                <a:gd name="T95" fmla="*/ 378 h 775"/>
                <a:gd name="T96" fmla="*/ 2228 w 4856"/>
                <a:gd name="T97" fmla="*/ 217 h 775"/>
                <a:gd name="T98" fmla="*/ 2135 w 4856"/>
                <a:gd name="T99" fmla="*/ 76 h 775"/>
                <a:gd name="T100" fmla="*/ 2071 w 4856"/>
                <a:gd name="T101" fmla="*/ 23 h 775"/>
                <a:gd name="T102" fmla="*/ 1990 w 4856"/>
                <a:gd name="T103" fmla="*/ 3 h 775"/>
                <a:gd name="T104" fmla="*/ 1907 w 4856"/>
                <a:gd name="T105" fmla="*/ 15 h 775"/>
                <a:gd name="T106" fmla="*/ 1690 w 4856"/>
                <a:gd name="T107" fmla="*/ 143 h 775"/>
                <a:gd name="T108" fmla="*/ 1568 w 4856"/>
                <a:gd name="T109" fmla="*/ 260 h 775"/>
                <a:gd name="T110" fmla="*/ 1228 w 4856"/>
                <a:gd name="T111" fmla="*/ 511 h 775"/>
                <a:gd name="T112" fmla="*/ 1191 w 4856"/>
                <a:gd name="T113" fmla="*/ 531 h 775"/>
                <a:gd name="T114" fmla="*/ 1115 w 4856"/>
                <a:gd name="T115" fmla="*/ 568 h 775"/>
                <a:gd name="T116" fmla="*/ 1037 w 4856"/>
                <a:gd name="T117" fmla="*/ 602 h 775"/>
                <a:gd name="T118" fmla="*/ 674 w 4856"/>
                <a:gd name="T119" fmla="*/ 71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6" h="775">
                  <a:moveTo>
                    <a:pt x="0" y="743"/>
                  </a:moveTo>
                  <a:cubicBezTo>
                    <a:pt x="224" y="774"/>
                    <a:pt x="453" y="761"/>
                    <a:pt x="674" y="714"/>
                  </a:cubicBezTo>
                  <a:cubicBezTo>
                    <a:pt x="784" y="690"/>
                    <a:pt x="892" y="657"/>
                    <a:pt x="997" y="616"/>
                  </a:cubicBezTo>
                  <a:cubicBezTo>
                    <a:pt x="1010" y="611"/>
                    <a:pt x="1023" y="606"/>
                    <a:pt x="1036" y="600"/>
                  </a:cubicBezTo>
                  <a:cubicBezTo>
                    <a:pt x="1049" y="595"/>
                    <a:pt x="1063" y="589"/>
                    <a:pt x="1075" y="584"/>
                  </a:cubicBezTo>
                  <a:cubicBezTo>
                    <a:pt x="1114" y="566"/>
                    <a:pt x="1114" y="566"/>
                    <a:pt x="1114" y="566"/>
                  </a:cubicBezTo>
                  <a:cubicBezTo>
                    <a:pt x="1127" y="560"/>
                    <a:pt x="1140" y="554"/>
                    <a:pt x="1152" y="548"/>
                  </a:cubicBezTo>
                  <a:cubicBezTo>
                    <a:pt x="1190" y="528"/>
                    <a:pt x="1190" y="528"/>
                    <a:pt x="1190" y="528"/>
                  </a:cubicBezTo>
                  <a:cubicBezTo>
                    <a:pt x="1208" y="519"/>
                    <a:pt x="1208" y="519"/>
                    <a:pt x="1208" y="519"/>
                  </a:cubicBezTo>
                  <a:cubicBezTo>
                    <a:pt x="1227" y="509"/>
                    <a:pt x="1227" y="509"/>
                    <a:pt x="1227" y="509"/>
                  </a:cubicBezTo>
                  <a:cubicBezTo>
                    <a:pt x="1252" y="495"/>
                    <a:pt x="1276" y="481"/>
                    <a:pt x="1300" y="466"/>
                  </a:cubicBezTo>
                  <a:cubicBezTo>
                    <a:pt x="1396" y="406"/>
                    <a:pt x="1486" y="337"/>
                    <a:pt x="1566" y="257"/>
                  </a:cubicBezTo>
                  <a:cubicBezTo>
                    <a:pt x="1626" y="198"/>
                    <a:pt x="1626" y="198"/>
                    <a:pt x="1626" y="198"/>
                  </a:cubicBezTo>
                  <a:cubicBezTo>
                    <a:pt x="1647" y="179"/>
                    <a:pt x="1667" y="159"/>
                    <a:pt x="1688" y="141"/>
                  </a:cubicBezTo>
                  <a:cubicBezTo>
                    <a:pt x="1731" y="103"/>
                    <a:pt x="1777" y="69"/>
                    <a:pt x="1827" y="44"/>
                  </a:cubicBezTo>
                  <a:cubicBezTo>
                    <a:pt x="1852" y="31"/>
                    <a:pt x="1879" y="20"/>
                    <a:pt x="1906" y="12"/>
                  </a:cubicBezTo>
                  <a:cubicBezTo>
                    <a:pt x="1919" y="8"/>
                    <a:pt x="1933" y="5"/>
                    <a:pt x="1947" y="3"/>
                  </a:cubicBezTo>
                  <a:cubicBezTo>
                    <a:pt x="1961" y="1"/>
                    <a:pt x="1976" y="0"/>
                    <a:pt x="1990" y="0"/>
                  </a:cubicBezTo>
                  <a:cubicBezTo>
                    <a:pt x="2004" y="0"/>
                    <a:pt x="2018" y="2"/>
                    <a:pt x="2032" y="5"/>
                  </a:cubicBezTo>
                  <a:cubicBezTo>
                    <a:pt x="2046" y="9"/>
                    <a:pt x="2060" y="13"/>
                    <a:pt x="2072" y="20"/>
                  </a:cubicBezTo>
                  <a:cubicBezTo>
                    <a:pt x="2085" y="26"/>
                    <a:pt x="2097" y="34"/>
                    <a:pt x="2108" y="43"/>
                  </a:cubicBezTo>
                  <a:cubicBezTo>
                    <a:pt x="2119" y="52"/>
                    <a:pt x="2129" y="63"/>
                    <a:pt x="2138" y="73"/>
                  </a:cubicBezTo>
                  <a:cubicBezTo>
                    <a:pt x="2157" y="95"/>
                    <a:pt x="2172" y="119"/>
                    <a:pt x="2187" y="143"/>
                  </a:cubicBezTo>
                  <a:cubicBezTo>
                    <a:pt x="2202" y="167"/>
                    <a:pt x="2217" y="191"/>
                    <a:pt x="2231" y="215"/>
                  </a:cubicBezTo>
                  <a:cubicBezTo>
                    <a:pt x="2260" y="264"/>
                    <a:pt x="2288" y="313"/>
                    <a:pt x="2320" y="359"/>
                  </a:cubicBezTo>
                  <a:cubicBezTo>
                    <a:pt x="2352" y="405"/>
                    <a:pt x="2389" y="449"/>
                    <a:pt x="2434" y="482"/>
                  </a:cubicBezTo>
                  <a:cubicBezTo>
                    <a:pt x="2451" y="494"/>
                    <a:pt x="2451" y="494"/>
                    <a:pt x="2451" y="494"/>
                  </a:cubicBezTo>
                  <a:cubicBezTo>
                    <a:pt x="2456" y="497"/>
                    <a:pt x="2456" y="497"/>
                    <a:pt x="2456" y="497"/>
                  </a:cubicBezTo>
                  <a:cubicBezTo>
                    <a:pt x="2460" y="500"/>
                    <a:pt x="2460" y="500"/>
                    <a:pt x="2460" y="500"/>
                  </a:cubicBezTo>
                  <a:cubicBezTo>
                    <a:pt x="2469" y="506"/>
                    <a:pt x="2469" y="506"/>
                    <a:pt x="2469" y="506"/>
                  </a:cubicBezTo>
                  <a:cubicBezTo>
                    <a:pt x="2475" y="509"/>
                    <a:pt x="2481" y="513"/>
                    <a:pt x="2487" y="517"/>
                  </a:cubicBezTo>
                  <a:cubicBezTo>
                    <a:pt x="2506" y="526"/>
                    <a:pt x="2506" y="526"/>
                    <a:pt x="2506" y="526"/>
                  </a:cubicBezTo>
                  <a:cubicBezTo>
                    <a:pt x="2509" y="528"/>
                    <a:pt x="2512" y="530"/>
                    <a:pt x="2515" y="531"/>
                  </a:cubicBezTo>
                  <a:cubicBezTo>
                    <a:pt x="2525" y="535"/>
                    <a:pt x="2525" y="535"/>
                    <a:pt x="2525" y="535"/>
                  </a:cubicBezTo>
                  <a:cubicBezTo>
                    <a:pt x="2544" y="544"/>
                    <a:pt x="2544" y="544"/>
                    <a:pt x="2544" y="544"/>
                  </a:cubicBezTo>
                  <a:cubicBezTo>
                    <a:pt x="2551" y="546"/>
                    <a:pt x="2557" y="549"/>
                    <a:pt x="2564" y="551"/>
                  </a:cubicBezTo>
                  <a:cubicBezTo>
                    <a:pt x="2571" y="554"/>
                    <a:pt x="2577" y="556"/>
                    <a:pt x="2584" y="558"/>
                  </a:cubicBezTo>
                  <a:cubicBezTo>
                    <a:pt x="2638" y="575"/>
                    <a:pt x="2694" y="584"/>
                    <a:pt x="2750" y="586"/>
                  </a:cubicBezTo>
                  <a:cubicBezTo>
                    <a:pt x="2778" y="586"/>
                    <a:pt x="2806" y="585"/>
                    <a:pt x="2834" y="582"/>
                  </a:cubicBezTo>
                  <a:cubicBezTo>
                    <a:pt x="2855" y="580"/>
                    <a:pt x="2855" y="580"/>
                    <a:pt x="2855" y="580"/>
                  </a:cubicBezTo>
                  <a:cubicBezTo>
                    <a:pt x="2862" y="579"/>
                    <a:pt x="2869" y="577"/>
                    <a:pt x="2876" y="576"/>
                  </a:cubicBezTo>
                  <a:cubicBezTo>
                    <a:pt x="2890" y="574"/>
                    <a:pt x="2904" y="571"/>
                    <a:pt x="2917" y="568"/>
                  </a:cubicBezTo>
                  <a:cubicBezTo>
                    <a:pt x="2972" y="555"/>
                    <a:pt x="3025" y="536"/>
                    <a:pt x="3077" y="512"/>
                  </a:cubicBezTo>
                  <a:cubicBezTo>
                    <a:pt x="3102" y="501"/>
                    <a:pt x="3128" y="488"/>
                    <a:pt x="3152" y="475"/>
                  </a:cubicBezTo>
                  <a:cubicBezTo>
                    <a:pt x="3177" y="461"/>
                    <a:pt x="3201" y="446"/>
                    <a:pt x="3225" y="431"/>
                  </a:cubicBezTo>
                  <a:cubicBezTo>
                    <a:pt x="3272" y="400"/>
                    <a:pt x="3319" y="368"/>
                    <a:pt x="3371" y="345"/>
                  </a:cubicBezTo>
                  <a:cubicBezTo>
                    <a:pt x="3397" y="334"/>
                    <a:pt x="3424" y="325"/>
                    <a:pt x="3452" y="319"/>
                  </a:cubicBezTo>
                  <a:cubicBezTo>
                    <a:pt x="3479" y="314"/>
                    <a:pt x="3508" y="312"/>
                    <a:pt x="3536" y="313"/>
                  </a:cubicBezTo>
                  <a:cubicBezTo>
                    <a:pt x="3564" y="314"/>
                    <a:pt x="3593" y="317"/>
                    <a:pt x="3620" y="322"/>
                  </a:cubicBezTo>
                  <a:cubicBezTo>
                    <a:pt x="3648" y="327"/>
                    <a:pt x="3676" y="334"/>
                    <a:pt x="3703" y="341"/>
                  </a:cubicBezTo>
                  <a:cubicBezTo>
                    <a:pt x="3730" y="348"/>
                    <a:pt x="3758" y="356"/>
                    <a:pt x="3785" y="364"/>
                  </a:cubicBezTo>
                  <a:cubicBezTo>
                    <a:pt x="3812" y="372"/>
                    <a:pt x="3839" y="379"/>
                    <a:pt x="3866" y="387"/>
                  </a:cubicBezTo>
                  <a:cubicBezTo>
                    <a:pt x="3893" y="396"/>
                    <a:pt x="3920" y="405"/>
                    <a:pt x="3946" y="414"/>
                  </a:cubicBezTo>
                  <a:cubicBezTo>
                    <a:pt x="3973" y="424"/>
                    <a:pt x="3999" y="434"/>
                    <a:pt x="4026" y="444"/>
                  </a:cubicBezTo>
                  <a:cubicBezTo>
                    <a:pt x="4078" y="465"/>
                    <a:pt x="4132" y="483"/>
                    <a:pt x="4186" y="499"/>
                  </a:cubicBezTo>
                  <a:cubicBezTo>
                    <a:pt x="4295" y="529"/>
                    <a:pt x="4405" y="552"/>
                    <a:pt x="4518" y="564"/>
                  </a:cubicBezTo>
                  <a:cubicBezTo>
                    <a:pt x="4630" y="576"/>
                    <a:pt x="4743" y="579"/>
                    <a:pt x="4856" y="567"/>
                  </a:cubicBezTo>
                  <a:cubicBezTo>
                    <a:pt x="4743" y="579"/>
                    <a:pt x="4630" y="577"/>
                    <a:pt x="4518" y="565"/>
                  </a:cubicBezTo>
                  <a:cubicBezTo>
                    <a:pt x="4405" y="553"/>
                    <a:pt x="4294" y="530"/>
                    <a:pt x="4185" y="501"/>
                  </a:cubicBezTo>
                  <a:cubicBezTo>
                    <a:pt x="4131" y="485"/>
                    <a:pt x="4078" y="467"/>
                    <a:pt x="4025" y="447"/>
                  </a:cubicBezTo>
                  <a:cubicBezTo>
                    <a:pt x="3998" y="437"/>
                    <a:pt x="3972" y="426"/>
                    <a:pt x="3946" y="416"/>
                  </a:cubicBezTo>
                  <a:cubicBezTo>
                    <a:pt x="3919" y="407"/>
                    <a:pt x="3892" y="398"/>
                    <a:pt x="3865" y="390"/>
                  </a:cubicBezTo>
                  <a:cubicBezTo>
                    <a:pt x="3838" y="381"/>
                    <a:pt x="3811" y="374"/>
                    <a:pt x="3784" y="366"/>
                  </a:cubicBezTo>
                  <a:cubicBezTo>
                    <a:pt x="3757" y="358"/>
                    <a:pt x="3730" y="350"/>
                    <a:pt x="3703" y="343"/>
                  </a:cubicBezTo>
                  <a:cubicBezTo>
                    <a:pt x="3675" y="336"/>
                    <a:pt x="3648" y="330"/>
                    <a:pt x="3620" y="325"/>
                  </a:cubicBezTo>
                  <a:cubicBezTo>
                    <a:pt x="3592" y="320"/>
                    <a:pt x="3564" y="316"/>
                    <a:pt x="3536" y="316"/>
                  </a:cubicBezTo>
                  <a:cubicBezTo>
                    <a:pt x="3508" y="315"/>
                    <a:pt x="3480" y="317"/>
                    <a:pt x="3452" y="322"/>
                  </a:cubicBezTo>
                  <a:cubicBezTo>
                    <a:pt x="3425" y="328"/>
                    <a:pt x="3398" y="336"/>
                    <a:pt x="3372" y="348"/>
                  </a:cubicBezTo>
                  <a:cubicBezTo>
                    <a:pt x="3320" y="370"/>
                    <a:pt x="3274" y="402"/>
                    <a:pt x="3226" y="433"/>
                  </a:cubicBezTo>
                  <a:cubicBezTo>
                    <a:pt x="3203" y="449"/>
                    <a:pt x="3179" y="464"/>
                    <a:pt x="3154" y="477"/>
                  </a:cubicBezTo>
                  <a:cubicBezTo>
                    <a:pt x="3129" y="491"/>
                    <a:pt x="3104" y="504"/>
                    <a:pt x="3078" y="515"/>
                  </a:cubicBezTo>
                  <a:cubicBezTo>
                    <a:pt x="3027" y="539"/>
                    <a:pt x="2973" y="558"/>
                    <a:pt x="2918" y="571"/>
                  </a:cubicBezTo>
                  <a:cubicBezTo>
                    <a:pt x="2904" y="574"/>
                    <a:pt x="2891" y="577"/>
                    <a:pt x="2877" y="580"/>
                  </a:cubicBezTo>
                  <a:cubicBezTo>
                    <a:pt x="2870" y="581"/>
                    <a:pt x="2863" y="582"/>
                    <a:pt x="2856" y="583"/>
                  </a:cubicBezTo>
                  <a:cubicBezTo>
                    <a:pt x="2835" y="586"/>
                    <a:pt x="2835" y="586"/>
                    <a:pt x="2835" y="586"/>
                  </a:cubicBezTo>
                  <a:cubicBezTo>
                    <a:pt x="2806" y="589"/>
                    <a:pt x="2778" y="590"/>
                    <a:pt x="2750" y="589"/>
                  </a:cubicBezTo>
                  <a:cubicBezTo>
                    <a:pt x="2693" y="588"/>
                    <a:pt x="2637" y="579"/>
                    <a:pt x="2583" y="562"/>
                  </a:cubicBezTo>
                  <a:cubicBezTo>
                    <a:pt x="2576" y="560"/>
                    <a:pt x="2569" y="557"/>
                    <a:pt x="2563" y="555"/>
                  </a:cubicBezTo>
                  <a:cubicBezTo>
                    <a:pt x="2556" y="552"/>
                    <a:pt x="2549" y="550"/>
                    <a:pt x="2543" y="547"/>
                  </a:cubicBezTo>
                  <a:cubicBezTo>
                    <a:pt x="2523" y="539"/>
                    <a:pt x="2523" y="539"/>
                    <a:pt x="2523" y="539"/>
                  </a:cubicBezTo>
                  <a:cubicBezTo>
                    <a:pt x="2514" y="535"/>
                    <a:pt x="2514" y="535"/>
                    <a:pt x="2514" y="535"/>
                  </a:cubicBezTo>
                  <a:cubicBezTo>
                    <a:pt x="2510" y="533"/>
                    <a:pt x="2507" y="531"/>
                    <a:pt x="2504" y="530"/>
                  </a:cubicBezTo>
                  <a:cubicBezTo>
                    <a:pt x="2485" y="520"/>
                    <a:pt x="2485" y="520"/>
                    <a:pt x="2485" y="520"/>
                  </a:cubicBezTo>
                  <a:cubicBezTo>
                    <a:pt x="2479" y="517"/>
                    <a:pt x="2473" y="513"/>
                    <a:pt x="2467" y="509"/>
                  </a:cubicBezTo>
                  <a:cubicBezTo>
                    <a:pt x="2458" y="503"/>
                    <a:pt x="2458" y="503"/>
                    <a:pt x="2458" y="503"/>
                  </a:cubicBezTo>
                  <a:cubicBezTo>
                    <a:pt x="2454" y="501"/>
                    <a:pt x="2454" y="501"/>
                    <a:pt x="2454" y="501"/>
                  </a:cubicBezTo>
                  <a:cubicBezTo>
                    <a:pt x="2449" y="498"/>
                    <a:pt x="2449" y="498"/>
                    <a:pt x="2449" y="498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26" y="481"/>
                    <a:pt x="2421" y="476"/>
                    <a:pt x="2415" y="472"/>
                  </a:cubicBezTo>
                  <a:cubicBezTo>
                    <a:pt x="2410" y="467"/>
                    <a:pt x="2404" y="463"/>
                    <a:pt x="2399" y="458"/>
                  </a:cubicBezTo>
                  <a:cubicBezTo>
                    <a:pt x="2384" y="443"/>
                    <a:pt x="2384" y="443"/>
                    <a:pt x="2384" y="443"/>
                  </a:cubicBezTo>
                  <a:cubicBezTo>
                    <a:pt x="2376" y="436"/>
                    <a:pt x="2376" y="436"/>
                    <a:pt x="2376" y="436"/>
                  </a:cubicBezTo>
                  <a:cubicBezTo>
                    <a:pt x="2369" y="428"/>
                    <a:pt x="2369" y="428"/>
                    <a:pt x="2369" y="428"/>
                  </a:cubicBezTo>
                  <a:cubicBezTo>
                    <a:pt x="2355" y="412"/>
                    <a:pt x="2355" y="412"/>
                    <a:pt x="2355" y="412"/>
                  </a:cubicBezTo>
                  <a:cubicBezTo>
                    <a:pt x="2351" y="407"/>
                    <a:pt x="2346" y="401"/>
                    <a:pt x="2342" y="395"/>
                  </a:cubicBezTo>
                  <a:cubicBezTo>
                    <a:pt x="2329" y="378"/>
                    <a:pt x="2329" y="378"/>
                    <a:pt x="2329" y="378"/>
                  </a:cubicBezTo>
                  <a:cubicBezTo>
                    <a:pt x="2317" y="361"/>
                    <a:pt x="2317" y="361"/>
                    <a:pt x="2317" y="361"/>
                  </a:cubicBezTo>
                  <a:cubicBezTo>
                    <a:pt x="2285" y="315"/>
                    <a:pt x="2256" y="266"/>
                    <a:pt x="2228" y="217"/>
                  </a:cubicBezTo>
                  <a:cubicBezTo>
                    <a:pt x="2213" y="193"/>
                    <a:pt x="2199" y="169"/>
                    <a:pt x="2184" y="145"/>
                  </a:cubicBezTo>
                  <a:cubicBezTo>
                    <a:pt x="2169" y="121"/>
                    <a:pt x="2153" y="97"/>
                    <a:pt x="2135" y="76"/>
                  </a:cubicBezTo>
                  <a:cubicBezTo>
                    <a:pt x="2126" y="65"/>
                    <a:pt x="2116" y="55"/>
                    <a:pt x="2105" y="46"/>
                  </a:cubicBezTo>
                  <a:cubicBezTo>
                    <a:pt x="2095" y="37"/>
                    <a:pt x="2083" y="29"/>
                    <a:pt x="2071" y="23"/>
                  </a:cubicBezTo>
                  <a:cubicBezTo>
                    <a:pt x="2058" y="17"/>
                    <a:pt x="2045" y="12"/>
                    <a:pt x="2031" y="9"/>
                  </a:cubicBezTo>
                  <a:cubicBezTo>
                    <a:pt x="2018" y="5"/>
                    <a:pt x="2004" y="4"/>
                    <a:pt x="1990" y="3"/>
                  </a:cubicBezTo>
                  <a:cubicBezTo>
                    <a:pt x="1976" y="3"/>
                    <a:pt x="1962" y="4"/>
                    <a:pt x="1948" y="6"/>
                  </a:cubicBezTo>
                  <a:cubicBezTo>
                    <a:pt x="1934" y="8"/>
                    <a:pt x="1920" y="11"/>
                    <a:pt x="1907" y="15"/>
                  </a:cubicBezTo>
                  <a:cubicBezTo>
                    <a:pt x="1880" y="23"/>
                    <a:pt x="1854" y="34"/>
                    <a:pt x="1829" y="47"/>
                  </a:cubicBezTo>
                  <a:cubicBezTo>
                    <a:pt x="1778" y="72"/>
                    <a:pt x="1733" y="106"/>
                    <a:pt x="1690" y="143"/>
                  </a:cubicBezTo>
                  <a:cubicBezTo>
                    <a:pt x="1669" y="162"/>
                    <a:pt x="1649" y="181"/>
                    <a:pt x="1629" y="201"/>
                  </a:cubicBezTo>
                  <a:cubicBezTo>
                    <a:pt x="1568" y="260"/>
                    <a:pt x="1568" y="260"/>
                    <a:pt x="1568" y="260"/>
                  </a:cubicBezTo>
                  <a:cubicBezTo>
                    <a:pt x="1488" y="340"/>
                    <a:pt x="1398" y="409"/>
                    <a:pt x="1301" y="468"/>
                  </a:cubicBezTo>
                  <a:cubicBezTo>
                    <a:pt x="1277" y="483"/>
                    <a:pt x="1253" y="497"/>
                    <a:pt x="1228" y="511"/>
                  </a:cubicBezTo>
                  <a:cubicBezTo>
                    <a:pt x="1210" y="521"/>
                    <a:pt x="1210" y="521"/>
                    <a:pt x="1210" y="521"/>
                  </a:cubicBezTo>
                  <a:cubicBezTo>
                    <a:pt x="1191" y="531"/>
                    <a:pt x="1191" y="531"/>
                    <a:pt x="1191" y="531"/>
                  </a:cubicBezTo>
                  <a:cubicBezTo>
                    <a:pt x="1153" y="550"/>
                    <a:pt x="1153" y="550"/>
                    <a:pt x="1153" y="550"/>
                  </a:cubicBezTo>
                  <a:cubicBezTo>
                    <a:pt x="1141" y="557"/>
                    <a:pt x="1128" y="562"/>
                    <a:pt x="1115" y="568"/>
                  </a:cubicBezTo>
                  <a:cubicBezTo>
                    <a:pt x="1076" y="586"/>
                    <a:pt x="1076" y="586"/>
                    <a:pt x="1076" y="586"/>
                  </a:cubicBezTo>
                  <a:cubicBezTo>
                    <a:pt x="1064" y="592"/>
                    <a:pt x="1050" y="597"/>
                    <a:pt x="1037" y="602"/>
                  </a:cubicBezTo>
                  <a:cubicBezTo>
                    <a:pt x="1024" y="608"/>
                    <a:pt x="1011" y="613"/>
                    <a:pt x="998" y="619"/>
                  </a:cubicBezTo>
                  <a:cubicBezTo>
                    <a:pt x="893" y="660"/>
                    <a:pt x="784" y="692"/>
                    <a:pt x="674" y="716"/>
                  </a:cubicBezTo>
                  <a:cubicBezTo>
                    <a:pt x="453" y="763"/>
                    <a:pt x="224" y="775"/>
                    <a:pt x="0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E6D7BCA1-C5B8-4265-9DDA-13D621AD76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2166938"/>
              <a:ext cx="12126913" cy="1733550"/>
            </a:xfrm>
            <a:custGeom>
              <a:avLst/>
              <a:gdLst>
                <a:gd name="T0" fmla="*/ 334 w 4855"/>
                <a:gd name="T1" fmla="*/ 687 h 693"/>
                <a:gd name="T2" fmla="*/ 987 w 4855"/>
                <a:gd name="T3" fmla="*/ 554 h 693"/>
                <a:gd name="T4" fmla="*/ 1065 w 4855"/>
                <a:gd name="T5" fmla="*/ 523 h 693"/>
                <a:gd name="T6" fmla="*/ 1123 w 4855"/>
                <a:gd name="T7" fmla="*/ 499 h 693"/>
                <a:gd name="T8" fmla="*/ 1291 w 4855"/>
                <a:gd name="T9" fmla="*/ 414 h 693"/>
                <a:gd name="T10" fmla="*/ 1689 w 4855"/>
                <a:gd name="T11" fmla="*/ 110 h 693"/>
                <a:gd name="T12" fmla="*/ 1915 w 4855"/>
                <a:gd name="T13" fmla="*/ 4 h 693"/>
                <a:gd name="T14" fmla="*/ 1999 w 4855"/>
                <a:gd name="T15" fmla="*/ 3 h 693"/>
                <a:gd name="T16" fmla="*/ 2049 w 4855"/>
                <a:gd name="T17" fmla="*/ 20 h 693"/>
                <a:gd name="T18" fmla="*/ 2067 w 4855"/>
                <a:gd name="T19" fmla="*/ 30 h 693"/>
                <a:gd name="T20" fmla="*/ 2076 w 4855"/>
                <a:gd name="T21" fmla="*/ 36 h 693"/>
                <a:gd name="T22" fmla="*/ 2184 w 4855"/>
                <a:gd name="T23" fmla="*/ 164 h 693"/>
                <a:gd name="T24" fmla="*/ 2330 w 4855"/>
                <a:gd name="T25" fmla="*/ 367 h 693"/>
                <a:gd name="T26" fmla="*/ 2479 w 4855"/>
                <a:gd name="T27" fmla="*/ 479 h 693"/>
                <a:gd name="T28" fmla="*/ 2517 w 4855"/>
                <a:gd name="T29" fmla="*/ 496 h 693"/>
                <a:gd name="T30" fmla="*/ 2537 w 4855"/>
                <a:gd name="T31" fmla="*/ 503 h 693"/>
                <a:gd name="T32" fmla="*/ 2576 w 4855"/>
                <a:gd name="T33" fmla="*/ 515 h 693"/>
                <a:gd name="T34" fmla="*/ 2638 w 4855"/>
                <a:gd name="T35" fmla="*/ 527 h 693"/>
                <a:gd name="T36" fmla="*/ 2679 w 4855"/>
                <a:gd name="T37" fmla="*/ 532 h 693"/>
                <a:gd name="T38" fmla="*/ 2700 w 4855"/>
                <a:gd name="T39" fmla="*/ 533 h 693"/>
                <a:gd name="T40" fmla="*/ 2742 w 4855"/>
                <a:gd name="T41" fmla="*/ 533 h 693"/>
                <a:gd name="T42" fmla="*/ 2783 w 4855"/>
                <a:gd name="T43" fmla="*/ 531 h 693"/>
                <a:gd name="T44" fmla="*/ 3099 w 4855"/>
                <a:gd name="T45" fmla="*/ 429 h 693"/>
                <a:gd name="T46" fmla="*/ 3242 w 4855"/>
                <a:gd name="T47" fmla="*/ 343 h 693"/>
                <a:gd name="T48" fmla="*/ 3557 w 4855"/>
                <a:gd name="T49" fmla="*/ 248 h 693"/>
                <a:gd name="T50" fmla="*/ 3722 w 4855"/>
                <a:gd name="T51" fmla="*/ 278 h 693"/>
                <a:gd name="T52" fmla="*/ 3883 w 4855"/>
                <a:gd name="T53" fmla="*/ 325 h 693"/>
                <a:gd name="T54" fmla="*/ 4038 w 4855"/>
                <a:gd name="T55" fmla="*/ 386 h 693"/>
                <a:gd name="T56" fmla="*/ 4521 w 4855"/>
                <a:gd name="T57" fmla="*/ 518 h 693"/>
                <a:gd name="T58" fmla="*/ 4521 w 4855"/>
                <a:gd name="T59" fmla="*/ 519 h 693"/>
                <a:gd name="T60" fmla="*/ 4038 w 4855"/>
                <a:gd name="T61" fmla="*/ 388 h 693"/>
                <a:gd name="T62" fmla="*/ 3882 w 4855"/>
                <a:gd name="T63" fmla="*/ 327 h 693"/>
                <a:gd name="T64" fmla="*/ 3721 w 4855"/>
                <a:gd name="T65" fmla="*/ 281 h 693"/>
                <a:gd name="T66" fmla="*/ 3557 w 4855"/>
                <a:gd name="T67" fmla="*/ 251 h 693"/>
                <a:gd name="T68" fmla="*/ 3244 w 4855"/>
                <a:gd name="T69" fmla="*/ 345 h 693"/>
                <a:gd name="T70" fmla="*/ 3101 w 4855"/>
                <a:gd name="T71" fmla="*/ 432 h 693"/>
                <a:gd name="T72" fmla="*/ 2784 w 4855"/>
                <a:gd name="T73" fmla="*/ 534 h 693"/>
                <a:gd name="T74" fmla="*/ 2742 w 4855"/>
                <a:gd name="T75" fmla="*/ 537 h 693"/>
                <a:gd name="T76" fmla="*/ 2700 w 4855"/>
                <a:gd name="T77" fmla="*/ 537 h 693"/>
                <a:gd name="T78" fmla="*/ 2679 w 4855"/>
                <a:gd name="T79" fmla="*/ 535 h 693"/>
                <a:gd name="T80" fmla="*/ 2637 w 4855"/>
                <a:gd name="T81" fmla="*/ 531 h 693"/>
                <a:gd name="T82" fmla="*/ 2576 w 4855"/>
                <a:gd name="T83" fmla="*/ 518 h 693"/>
                <a:gd name="T84" fmla="*/ 2535 w 4855"/>
                <a:gd name="T85" fmla="*/ 506 h 693"/>
                <a:gd name="T86" fmla="*/ 2516 w 4855"/>
                <a:gd name="T87" fmla="*/ 499 h 693"/>
                <a:gd name="T88" fmla="*/ 2477 w 4855"/>
                <a:gd name="T89" fmla="*/ 483 h 693"/>
                <a:gd name="T90" fmla="*/ 2327 w 4855"/>
                <a:gd name="T91" fmla="*/ 370 h 693"/>
                <a:gd name="T92" fmla="*/ 2074 w 4855"/>
                <a:gd name="T93" fmla="*/ 39 h 693"/>
                <a:gd name="T94" fmla="*/ 2065 w 4855"/>
                <a:gd name="T95" fmla="*/ 33 h 693"/>
                <a:gd name="T96" fmla="*/ 2047 w 4855"/>
                <a:gd name="T97" fmla="*/ 23 h 693"/>
                <a:gd name="T98" fmla="*/ 1998 w 4855"/>
                <a:gd name="T99" fmla="*/ 7 h 693"/>
                <a:gd name="T100" fmla="*/ 1915 w 4855"/>
                <a:gd name="T101" fmla="*/ 7 h 693"/>
                <a:gd name="T102" fmla="*/ 1691 w 4855"/>
                <a:gd name="T103" fmla="*/ 113 h 693"/>
                <a:gd name="T104" fmla="*/ 1532 w 4855"/>
                <a:gd name="T105" fmla="*/ 248 h 693"/>
                <a:gd name="T106" fmla="*/ 1500 w 4855"/>
                <a:gd name="T107" fmla="*/ 275 h 693"/>
                <a:gd name="T108" fmla="*/ 1292 w 4855"/>
                <a:gd name="T109" fmla="*/ 416 h 693"/>
                <a:gd name="T110" fmla="*/ 1124 w 4855"/>
                <a:gd name="T111" fmla="*/ 501 h 693"/>
                <a:gd name="T112" fmla="*/ 1066 w 4855"/>
                <a:gd name="T113" fmla="*/ 525 h 693"/>
                <a:gd name="T114" fmla="*/ 988 w 4855"/>
                <a:gd name="T115" fmla="*/ 556 h 693"/>
                <a:gd name="T116" fmla="*/ 334 w 4855"/>
                <a:gd name="T117" fmla="*/ 6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5" h="693">
                  <a:moveTo>
                    <a:pt x="0" y="675"/>
                  </a:moveTo>
                  <a:cubicBezTo>
                    <a:pt x="111" y="689"/>
                    <a:pt x="223" y="692"/>
                    <a:pt x="334" y="687"/>
                  </a:cubicBezTo>
                  <a:cubicBezTo>
                    <a:pt x="446" y="681"/>
                    <a:pt x="556" y="667"/>
                    <a:pt x="666" y="644"/>
                  </a:cubicBezTo>
                  <a:cubicBezTo>
                    <a:pt x="775" y="622"/>
                    <a:pt x="883" y="592"/>
                    <a:pt x="987" y="554"/>
                  </a:cubicBezTo>
                  <a:cubicBezTo>
                    <a:pt x="1026" y="539"/>
                    <a:pt x="1026" y="539"/>
                    <a:pt x="1026" y="539"/>
                  </a:cubicBezTo>
                  <a:cubicBezTo>
                    <a:pt x="1039" y="534"/>
                    <a:pt x="1052" y="529"/>
                    <a:pt x="1065" y="523"/>
                  </a:cubicBezTo>
                  <a:cubicBezTo>
                    <a:pt x="1104" y="507"/>
                    <a:pt x="1104" y="507"/>
                    <a:pt x="1104" y="507"/>
                  </a:cubicBezTo>
                  <a:cubicBezTo>
                    <a:pt x="1110" y="504"/>
                    <a:pt x="1117" y="502"/>
                    <a:pt x="1123" y="499"/>
                  </a:cubicBezTo>
                  <a:cubicBezTo>
                    <a:pt x="1142" y="490"/>
                    <a:pt x="1142" y="490"/>
                    <a:pt x="1142" y="490"/>
                  </a:cubicBezTo>
                  <a:cubicBezTo>
                    <a:pt x="1193" y="467"/>
                    <a:pt x="1243" y="442"/>
                    <a:pt x="1291" y="414"/>
                  </a:cubicBezTo>
                  <a:cubicBezTo>
                    <a:pt x="1388" y="359"/>
                    <a:pt x="1479" y="294"/>
                    <a:pt x="1561" y="218"/>
                  </a:cubicBezTo>
                  <a:cubicBezTo>
                    <a:pt x="1603" y="182"/>
                    <a:pt x="1645" y="144"/>
                    <a:pt x="1689" y="110"/>
                  </a:cubicBezTo>
                  <a:cubicBezTo>
                    <a:pt x="1734" y="77"/>
                    <a:pt x="1782" y="47"/>
                    <a:pt x="1834" y="27"/>
                  </a:cubicBezTo>
                  <a:cubicBezTo>
                    <a:pt x="1860" y="17"/>
                    <a:pt x="1887" y="8"/>
                    <a:pt x="1915" y="4"/>
                  </a:cubicBezTo>
                  <a:cubicBezTo>
                    <a:pt x="1929" y="1"/>
                    <a:pt x="1943" y="0"/>
                    <a:pt x="1957" y="0"/>
                  </a:cubicBezTo>
                  <a:cubicBezTo>
                    <a:pt x="1971" y="0"/>
                    <a:pt x="1985" y="1"/>
                    <a:pt x="1999" y="3"/>
                  </a:cubicBezTo>
                  <a:cubicBezTo>
                    <a:pt x="2013" y="6"/>
                    <a:pt x="2026" y="10"/>
                    <a:pt x="2039" y="15"/>
                  </a:cubicBezTo>
                  <a:cubicBezTo>
                    <a:pt x="2042" y="17"/>
                    <a:pt x="2046" y="18"/>
                    <a:pt x="2049" y="20"/>
                  </a:cubicBezTo>
                  <a:cubicBezTo>
                    <a:pt x="2058" y="25"/>
                    <a:pt x="2058" y="25"/>
                    <a:pt x="2058" y="25"/>
                  </a:cubicBezTo>
                  <a:cubicBezTo>
                    <a:pt x="2061" y="26"/>
                    <a:pt x="2064" y="28"/>
                    <a:pt x="2067" y="30"/>
                  </a:cubicBezTo>
                  <a:cubicBezTo>
                    <a:pt x="2071" y="33"/>
                    <a:pt x="2071" y="33"/>
                    <a:pt x="2071" y="33"/>
                  </a:cubicBezTo>
                  <a:cubicBezTo>
                    <a:pt x="2076" y="36"/>
                    <a:pt x="2076" y="36"/>
                    <a:pt x="2076" y="36"/>
                  </a:cubicBezTo>
                  <a:cubicBezTo>
                    <a:pt x="2098" y="53"/>
                    <a:pt x="2118" y="74"/>
                    <a:pt x="2135" y="95"/>
                  </a:cubicBezTo>
                  <a:cubicBezTo>
                    <a:pt x="2152" y="117"/>
                    <a:pt x="2168" y="140"/>
                    <a:pt x="2184" y="164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262" y="279"/>
                    <a:pt x="2294" y="325"/>
                    <a:pt x="2330" y="367"/>
                  </a:cubicBezTo>
                  <a:cubicBezTo>
                    <a:pt x="2366" y="409"/>
                    <a:pt x="2411" y="444"/>
                    <a:pt x="2460" y="470"/>
                  </a:cubicBezTo>
                  <a:cubicBezTo>
                    <a:pt x="2466" y="473"/>
                    <a:pt x="2472" y="476"/>
                    <a:pt x="2479" y="479"/>
                  </a:cubicBezTo>
                  <a:cubicBezTo>
                    <a:pt x="2485" y="482"/>
                    <a:pt x="2491" y="485"/>
                    <a:pt x="2498" y="488"/>
                  </a:cubicBezTo>
                  <a:cubicBezTo>
                    <a:pt x="2517" y="496"/>
                    <a:pt x="2517" y="496"/>
                    <a:pt x="2517" y="496"/>
                  </a:cubicBezTo>
                  <a:cubicBezTo>
                    <a:pt x="2520" y="497"/>
                    <a:pt x="2523" y="498"/>
                    <a:pt x="2527" y="500"/>
                  </a:cubicBezTo>
                  <a:cubicBezTo>
                    <a:pt x="2537" y="503"/>
                    <a:pt x="2537" y="503"/>
                    <a:pt x="2537" y="503"/>
                  </a:cubicBezTo>
                  <a:cubicBezTo>
                    <a:pt x="2556" y="509"/>
                    <a:pt x="2556" y="509"/>
                    <a:pt x="2556" y="509"/>
                  </a:cubicBezTo>
                  <a:cubicBezTo>
                    <a:pt x="2563" y="511"/>
                    <a:pt x="2570" y="513"/>
                    <a:pt x="2576" y="515"/>
                  </a:cubicBezTo>
                  <a:cubicBezTo>
                    <a:pt x="2590" y="519"/>
                    <a:pt x="2604" y="521"/>
                    <a:pt x="2617" y="524"/>
                  </a:cubicBezTo>
                  <a:cubicBezTo>
                    <a:pt x="2624" y="525"/>
                    <a:pt x="2631" y="526"/>
                    <a:pt x="2638" y="527"/>
                  </a:cubicBezTo>
                  <a:cubicBezTo>
                    <a:pt x="2645" y="528"/>
                    <a:pt x="2652" y="529"/>
                    <a:pt x="2658" y="530"/>
                  </a:cubicBezTo>
                  <a:cubicBezTo>
                    <a:pt x="2679" y="532"/>
                    <a:pt x="2679" y="532"/>
                    <a:pt x="2679" y="532"/>
                  </a:cubicBezTo>
                  <a:cubicBezTo>
                    <a:pt x="2690" y="533"/>
                    <a:pt x="2690" y="533"/>
                    <a:pt x="2690" y="533"/>
                  </a:cubicBezTo>
                  <a:cubicBezTo>
                    <a:pt x="2693" y="533"/>
                    <a:pt x="2697" y="533"/>
                    <a:pt x="2700" y="533"/>
                  </a:cubicBezTo>
                  <a:cubicBezTo>
                    <a:pt x="2721" y="533"/>
                    <a:pt x="2721" y="533"/>
                    <a:pt x="2721" y="533"/>
                  </a:cubicBezTo>
                  <a:cubicBezTo>
                    <a:pt x="2728" y="534"/>
                    <a:pt x="2735" y="533"/>
                    <a:pt x="2742" y="533"/>
                  </a:cubicBezTo>
                  <a:cubicBezTo>
                    <a:pt x="2749" y="533"/>
                    <a:pt x="2756" y="533"/>
                    <a:pt x="2763" y="532"/>
                  </a:cubicBezTo>
                  <a:cubicBezTo>
                    <a:pt x="2783" y="531"/>
                    <a:pt x="2783" y="531"/>
                    <a:pt x="2783" y="531"/>
                  </a:cubicBezTo>
                  <a:cubicBezTo>
                    <a:pt x="2839" y="526"/>
                    <a:pt x="2893" y="513"/>
                    <a:pt x="2946" y="495"/>
                  </a:cubicBezTo>
                  <a:cubicBezTo>
                    <a:pt x="2999" y="477"/>
                    <a:pt x="3050" y="455"/>
                    <a:pt x="3099" y="429"/>
                  </a:cubicBezTo>
                  <a:cubicBezTo>
                    <a:pt x="3124" y="416"/>
                    <a:pt x="3148" y="402"/>
                    <a:pt x="3172" y="388"/>
                  </a:cubicBezTo>
                  <a:cubicBezTo>
                    <a:pt x="3196" y="373"/>
                    <a:pt x="3219" y="358"/>
                    <a:pt x="3242" y="343"/>
                  </a:cubicBezTo>
                  <a:cubicBezTo>
                    <a:pt x="3289" y="313"/>
                    <a:pt x="3338" y="284"/>
                    <a:pt x="3391" y="266"/>
                  </a:cubicBezTo>
                  <a:cubicBezTo>
                    <a:pt x="3444" y="249"/>
                    <a:pt x="3501" y="244"/>
                    <a:pt x="3557" y="248"/>
                  </a:cubicBezTo>
                  <a:cubicBezTo>
                    <a:pt x="3585" y="250"/>
                    <a:pt x="3613" y="254"/>
                    <a:pt x="3640" y="260"/>
                  </a:cubicBezTo>
                  <a:cubicBezTo>
                    <a:pt x="3667" y="265"/>
                    <a:pt x="3695" y="271"/>
                    <a:pt x="3722" y="278"/>
                  </a:cubicBezTo>
                  <a:cubicBezTo>
                    <a:pt x="3749" y="285"/>
                    <a:pt x="3776" y="293"/>
                    <a:pt x="3802" y="300"/>
                  </a:cubicBezTo>
                  <a:cubicBezTo>
                    <a:pt x="3829" y="308"/>
                    <a:pt x="3856" y="316"/>
                    <a:pt x="3883" y="325"/>
                  </a:cubicBezTo>
                  <a:cubicBezTo>
                    <a:pt x="3909" y="333"/>
                    <a:pt x="3935" y="343"/>
                    <a:pt x="3961" y="354"/>
                  </a:cubicBezTo>
                  <a:cubicBezTo>
                    <a:pt x="4038" y="386"/>
                    <a:pt x="4038" y="386"/>
                    <a:pt x="4038" y="386"/>
                  </a:cubicBezTo>
                  <a:cubicBezTo>
                    <a:pt x="4090" y="407"/>
                    <a:pt x="4142" y="427"/>
                    <a:pt x="4195" y="444"/>
                  </a:cubicBezTo>
                  <a:cubicBezTo>
                    <a:pt x="4302" y="477"/>
                    <a:pt x="4410" y="503"/>
                    <a:pt x="4521" y="518"/>
                  </a:cubicBezTo>
                  <a:cubicBezTo>
                    <a:pt x="4632" y="532"/>
                    <a:pt x="4744" y="536"/>
                    <a:pt x="4855" y="523"/>
                  </a:cubicBezTo>
                  <a:cubicBezTo>
                    <a:pt x="4744" y="536"/>
                    <a:pt x="4632" y="533"/>
                    <a:pt x="4521" y="519"/>
                  </a:cubicBezTo>
                  <a:cubicBezTo>
                    <a:pt x="4410" y="505"/>
                    <a:pt x="4301" y="479"/>
                    <a:pt x="4195" y="446"/>
                  </a:cubicBezTo>
                  <a:cubicBezTo>
                    <a:pt x="4141" y="429"/>
                    <a:pt x="4089" y="409"/>
                    <a:pt x="4038" y="388"/>
                  </a:cubicBezTo>
                  <a:cubicBezTo>
                    <a:pt x="3960" y="356"/>
                    <a:pt x="3960" y="356"/>
                    <a:pt x="3960" y="356"/>
                  </a:cubicBezTo>
                  <a:cubicBezTo>
                    <a:pt x="3934" y="345"/>
                    <a:pt x="3908" y="336"/>
                    <a:pt x="3882" y="327"/>
                  </a:cubicBezTo>
                  <a:cubicBezTo>
                    <a:pt x="3855" y="318"/>
                    <a:pt x="3829" y="310"/>
                    <a:pt x="3802" y="303"/>
                  </a:cubicBezTo>
                  <a:cubicBezTo>
                    <a:pt x="3775" y="295"/>
                    <a:pt x="3748" y="288"/>
                    <a:pt x="3721" y="281"/>
                  </a:cubicBezTo>
                  <a:cubicBezTo>
                    <a:pt x="3694" y="274"/>
                    <a:pt x="3667" y="267"/>
                    <a:pt x="3640" y="262"/>
                  </a:cubicBezTo>
                  <a:cubicBezTo>
                    <a:pt x="3612" y="257"/>
                    <a:pt x="3585" y="253"/>
                    <a:pt x="3557" y="251"/>
                  </a:cubicBezTo>
                  <a:cubicBezTo>
                    <a:pt x="3501" y="247"/>
                    <a:pt x="3445" y="251"/>
                    <a:pt x="3392" y="269"/>
                  </a:cubicBezTo>
                  <a:cubicBezTo>
                    <a:pt x="3339" y="287"/>
                    <a:pt x="3291" y="315"/>
                    <a:pt x="3244" y="345"/>
                  </a:cubicBezTo>
                  <a:cubicBezTo>
                    <a:pt x="3221" y="360"/>
                    <a:pt x="3197" y="376"/>
                    <a:pt x="3174" y="390"/>
                  </a:cubicBezTo>
                  <a:cubicBezTo>
                    <a:pt x="3150" y="405"/>
                    <a:pt x="3126" y="419"/>
                    <a:pt x="3101" y="432"/>
                  </a:cubicBezTo>
                  <a:cubicBezTo>
                    <a:pt x="3051" y="458"/>
                    <a:pt x="3000" y="481"/>
                    <a:pt x="2947" y="498"/>
                  </a:cubicBezTo>
                  <a:cubicBezTo>
                    <a:pt x="2894" y="516"/>
                    <a:pt x="2839" y="529"/>
                    <a:pt x="2784" y="534"/>
                  </a:cubicBezTo>
                  <a:cubicBezTo>
                    <a:pt x="2763" y="536"/>
                    <a:pt x="2763" y="536"/>
                    <a:pt x="2763" y="536"/>
                  </a:cubicBezTo>
                  <a:cubicBezTo>
                    <a:pt x="2756" y="537"/>
                    <a:pt x="2749" y="537"/>
                    <a:pt x="2742" y="537"/>
                  </a:cubicBezTo>
                  <a:cubicBezTo>
                    <a:pt x="2735" y="537"/>
                    <a:pt x="2728" y="537"/>
                    <a:pt x="2721" y="537"/>
                  </a:cubicBezTo>
                  <a:cubicBezTo>
                    <a:pt x="2700" y="537"/>
                    <a:pt x="2700" y="537"/>
                    <a:pt x="2700" y="537"/>
                  </a:cubicBezTo>
                  <a:cubicBezTo>
                    <a:pt x="2696" y="536"/>
                    <a:pt x="2693" y="536"/>
                    <a:pt x="2689" y="536"/>
                  </a:cubicBezTo>
                  <a:cubicBezTo>
                    <a:pt x="2679" y="535"/>
                    <a:pt x="2679" y="535"/>
                    <a:pt x="2679" y="535"/>
                  </a:cubicBezTo>
                  <a:cubicBezTo>
                    <a:pt x="2658" y="534"/>
                    <a:pt x="2658" y="534"/>
                    <a:pt x="2658" y="534"/>
                  </a:cubicBezTo>
                  <a:cubicBezTo>
                    <a:pt x="2651" y="533"/>
                    <a:pt x="2644" y="532"/>
                    <a:pt x="2637" y="531"/>
                  </a:cubicBezTo>
                  <a:cubicBezTo>
                    <a:pt x="2630" y="530"/>
                    <a:pt x="2623" y="529"/>
                    <a:pt x="2617" y="527"/>
                  </a:cubicBezTo>
                  <a:cubicBezTo>
                    <a:pt x="2603" y="525"/>
                    <a:pt x="2589" y="522"/>
                    <a:pt x="2576" y="518"/>
                  </a:cubicBezTo>
                  <a:cubicBezTo>
                    <a:pt x="2569" y="517"/>
                    <a:pt x="2562" y="515"/>
                    <a:pt x="2555" y="513"/>
                  </a:cubicBezTo>
                  <a:cubicBezTo>
                    <a:pt x="2535" y="506"/>
                    <a:pt x="2535" y="506"/>
                    <a:pt x="2535" y="506"/>
                  </a:cubicBezTo>
                  <a:cubicBezTo>
                    <a:pt x="2525" y="503"/>
                    <a:pt x="2525" y="503"/>
                    <a:pt x="2525" y="503"/>
                  </a:cubicBezTo>
                  <a:cubicBezTo>
                    <a:pt x="2522" y="502"/>
                    <a:pt x="2519" y="501"/>
                    <a:pt x="2516" y="499"/>
                  </a:cubicBezTo>
                  <a:cubicBezTo>
                    <a:pt x="2496" y="492"/>
                    <a:pt x="2496" y="492"/>
                    <a:pt x="2496" y="492"/>
                  </a:cubicBezTo>
                  <a:cubicBezTo>
                    <a:pt x="2490" y="489"/>
                    <a:pt x="2483" y="486"/>
                    <a:pt x="2477" y="483"/>
                  </a:cubicBezTo>
                  <a:cubicBezTo>
                    <a:pt x="2471" y="480"/>
                    <a:pt x="2464" y="477"/>
                    <a:pt x="2458" y="473"/>
                  </a:cubicBezTo>
                  <a:cubicBezTo>
                    <a:pt x="2409" y="447"/>
                    <a:pt x="2364" y="412"/>
                    <a:pt x="2327" y="370"/>
                  </a:cubicBezTo>
                  <a:cubicBezTo>
                    <a:pt x="2253" y="285"/>
                    <a:pt x="2200" y="186"/>
                    <a:pt x="2132" y="98"/>
                  </a:cubicBezTo>
                  <a:cubicBezTo>
                    <a:pt x="2115" y="76"/>
                    <a:pt x="2096" y="55"/>
                    <a:pt x="2074" y="39"/>
                  </a:cubicBezTo>
                  <a:cubicBezTo>
                    <a:pt x="2069" y="36"/>
                    <a:pt x="2069" y="36"/>
                    <a:pt x="2069" y="36"/>
                  </a:cubicBezTo>
                  <a:cubicBezTo>
                    <a:pt x="2065" y="33"/>
                    <a:pt x="2065" y="33"/>
                    <a:pt x="2065" y="33"/>
                  </a:cubicBezTo>
                  <a:cubicBezTo>
                    <a:pt x="2062" y="31"/>
                    <a:pt x="2059" y="29"/>
                    <a:pt x="2056" y="28"/>
                  </a:cubicBezTo>
                  <a:cubicBezTo>
                    <a:pt x="2047" y="23"/>
                    <a:pt x="2047" y="23"/>
                    <a:pt x="2047" y="23"/>
                  </a:cubicBezTo>
                  <a:cubicBezTo>
                    <a:pt x="2044" y="21"/>
                    <a:pt x="2041" y="20"/>
                    <a:pt x="2038" y="19"/>
                  </a:cubicBezTo>
                  <a:cubicBezTo>
                    <a:pt x="2025" y="13"/>
                    <a:pt x="2012" y="9"/>
                    <a:pt x="1998" y="7"/>
                  </a:cubicBezTo>
                  <a:cubicBezTo>
                    <a:pt x="1984" y="4"/>
                    <a:pt x="1971" y="3"/>
                    <a:pt x="1957" y="3"/>
                  </a:cubicBezTo>
                  <a:cubicBezTo>
                    <a:pt x="1943" y="3"/>
                    <a:pt x="1929" y="5"/>
                    <a:pt x="1915" y="7"/>
                  </a:cubicBezTo>
                  <a:cubicBezTo>
                    <a:pt x="1888" y="11"/>
                    <a:pt x="1861" y="20"/>
                    <a:pt x="1836" y="30"/>
                  </a:cubicBezTo>
                  <a:cubicBezTo>
                    <a:pt x="1784" y="50"/>
                    <a:pt x="1736" y="80"/>
                    <a:pt x="1691" y="113"/>
                  </a:cubicBezTo>
                  <a:cubicBezTo>
                    <a:pt x="1647" y="146"/>
                    <a:pt x="1605" y="184"/>
                    <a:pt x="1563" y="221"/>
                  </a:cubicBezTo>
                  <a:cubicBezTo>
                    <a:pt x="1532" y="248"/>
                    <a:pt x="1532" y="248"/>
                    <a:pt x="1532" y="248"/>
                  </a:cubicBezTo>
                  <a:cubicBezTo>
                    <a:pt x="1516" y="262"/>
                    <a:pt x="1516" y="262"/>
                    <a:pt x="1516" y="262"/>
                  </a:cubicBezTo>
                  <a:cubicBezTo>
                    <a:pt x="1511" y="266"/>
                    <a:pt x="1505" y="271"/>
                    <a:pt x="1500" y="275"/>
                  </a:cubicBezTo>
                  <a:cubicBezTo>
                    <a:pt x="1478" y="293"/>
                    <a:pt x="1456" y="310"/>
                    <a:pt x="1433" y="326"/>
                  </a:cubicBezTo>
                  <a:cubicBezTo>
                    <a:pt x="1388" y="359"/>
                    <a:pt x="1341" y="389"/>
                    <a:pt x="1292" y="416"/>
                  </a:cubicBezTo>
                  <a:cubicBezTo>
                    <a:pt x="1244" y="444"/>
                    <a:pt x="1194" y="469"/>
                    <a:pt x="1143" y="492"/>
                  </a:cubicBezTo>
                  <a:cubicBezTo>
                    <a:pt x="1124" y="501"/>
                    <a:pt x="1124" y="501"/>
                    <a:pt x="1124" y="501"/>
                  </a:cubicBezTo>
                  <a:cubicBezTo>
                    <a:pt x="1118" y="504"/>
                    <a:pt x="1111" y="506"/>
                    <a:pt x="1105" y="509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53" y="531"/>
                    <a:pt x="1040" y="536"/>
                    <a:pt x="1027" y="541"/>
                  </a:cubicBezTo>
                  <a:cubicBezTo>
                    <a:pt x="988" y="556"/>
                    <a:pt x="988" y="556"/>
                    <a:pt x="988" y="556"/>
                  </a:cubicBezTo>
                  <a:cubicBezTo>
                    <a:pt x="883" y="594"/>
                    <a:pt x="775" y="624"/>
                    <a:pt x="666" y="646"/>
                  </a:cubicBezTo>
                  <a:cubicBezTo>
                    <a:pt x="557" y="668"/>
                    <a:pt x="446" y="682"/>
                    <a:pt x="334" y="688"/>
                  </a:cubicBezTo>
                  <a:cubicBezTo>
                    <a:pt x="223" y="693"/>
                    <a:pt x="111" y="689"/>
                    <a:pt x="0" y="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62DD8284-26AA-43C5-B6E4-68EB9843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8988" y="2312988"/>
              <a:ext cx="12125325" cy="1554163"/>
            </a:xfrm>
            <a:custGeom>
              <a:avLst/>
              <a:gdLst>
                <a:gd name="T0" fmla="*/ 658 w 4854"/>
                <a:gd name="T1" fmla="*/ 575 h 622"/>
                <a:gd name="T2" fmla="*/ 1037 w 4854"/>
                <a:gd name="T3" fmla="*/ 470 h 622"/>
                <a:gd name="T4" fmla="*/ 1133 w 4854"/>
                <a:gd name="T5" fmla="*/ 432 h 622"/>
                <a:gd name="T6" fmla="*/ 1493 w 4854"/>
                <a:gd name="T7" fmla="*/ 232 h 622"/>
                <a:gd name="T8" fmla="*/ 1692 w 4854"/>
                <a:gd name="T9" fmla="*/ 83 h 622"/>
                <a:gd name="T10" fmla="*/ 1966 w 4854"/>
                <a:gd name="T11" fmla="*/ 2 h 622"/>
                <a:gd name="T12" fmla="*/ 2053 w 4854"/>
                <a:gd name="T13" fmla="*/ 36 h 622"/>
                <a:gd name="T14" fmla="*/ 2133 w 4854"/>
                <a:gd name="T15" fmla="*/ 116 h 622"/>
                <a:gd name="T16" fmla="*/ 2316 w 4854"/>
                <a:gd name="T17" fmla="*/ 340 h 622"/>
                <a:gd name="T18" fmla="*/ 2343 w 4854"/>
                <a:gd name="T19" fmla="*/ 365 h 622"/>
                <a:gd name="T20" fmla="*/ 2367 w 4854"/>
                <a:gd name="T21" fmla="*/ 384 h 622"/>
                <a:gd name="T22" fmla="*/ 2388 w 4854"/>
                <a:gd name="T23" fmla="*/ 398 h 622"/>
                <a:gd name="T24" fmla="*/ 2415 w 4854"/>
                <a:gd name="T25" fmla="*/ 414 h 622"/>
                <a:gd name="T26" fmla="*/ 2433 w 4854"/>
                <a:gd name="T27" fmla="*/ 424 h 622"/>
                <a:gd name="T28" fmla="*/ 2490 w 4854"/>
                <a:gd name="T29" fmla="*/ 448 h 622"/>
                <a:gd name="T30" fmla="*/ 2539 w 4854"/>
                <a:gd name="T31" fmla="*/ 463 h 622"/>
                <a:gd name="T32" fmla="*/ 2651 w 4854"/>
                <a:gd name="T33" fmla="*/ 480 h 622"/>
                <a:gd name="T34" fmla="*/ 2702 w 4854"/>
                <a:gd name="T35" fmla="*/ 481 h 622"/>
                <a:gd name="T36" fmla="*/ 2754 w 4854"/>
                <a:gd name="T37" fmla="*/ 478 h 622"/>
                <a:gd name="T38" fmla="*/ 2815 w 4854"/>
                <a:gd name="T39" fmla="*/ 468 h 622"/>
                <a:gd name="T40" fmla="*/ 3260 w 4854"/>
                <a:gd name="T41" fmla="*/ 256 h 622"/>
                <a:gd name="T42" fmla="*/ 3577 w 4854"/>
                <a:gd name="T43" fmla="*/ 184 h 622"/>
                <a:gd name="T44" fmla="*/ 3899 w 4854"/>
                <a:gd name="T45" fmla="*/ 263 h 622"/>
                <a:gd name="T46" fmla="*/ 4524 w 4854"/>
                <a:gd name="T47" fmla="*/ 472 h 622"/>
                <a:gd name="T48" fmla="*/ 4203 w 4854"/>
                <a:gd name="T49" fmla="*/ 392 h 622"/>
                <a:gd name="T50" fmla="*/ 3819 w 4854"/>
                <a:gd name="T51" fmla="*/ 239 h 622"/>
                <a:gd name="T52" fmla="*/ 3413 w 4854"/>
                <a:gd name="T53" fmla="*/ 194 h 622"/>
                <a:gd name="T54" fmla="*/ 3121 w 4854"/>
                <a:gd name="T55" fmla="*/ 346 h 622"/>
                <a:gd name="T56" fmla="*/ 2775 w 4854"/>
                <a:gd name="T57" fmla="*/ 479 h 622"/>
                <a:gd name="T58" fmla="*/ 2734 w 4854"/>
                <a:gd name="T59" fmla="*/ 483 h 622"/>
                <a:gd name="T60" fmla="*/ 2692 w 4854"/>
                <a:gd name="T61" fmla="*/ 485 h 622"/>
                <a:gd name="T62" fmla="*/ 2568 w 4854"/>
                <a:gd name="T63" fmla="*/ 474 h 622"/>
                <a:gd name="T64" fmla="*/ 2528 w 4854"/>
                <a:gd name="T65" fmla="*/ 464 h 622"/>
                <a:gd name="T66" fmla="*/ 2450 w 4854"/>
                <a:gd name="T67" fmla="*/ 436 h 622"/>
                <a:gd name="T68" fmla="*/ 2422 w 4854"/>
                <a:gd name="T69" fmla="*/ 423 h 622"/>
                <a:gd name="T70" fmla="*/ 2395 w 4854"/>
                <a:gd name="T71" fmla="*/ 407 h 622"/>
                <a:gd name="T72" fmla="*/ 2377 w 4854"/>
                <a:gd name="T73" fmla="*/ 396 h 622"/>
                <a:gd name="T74" fmla="*/ 2360 w 4854"/>
                <a:gd name="T75" fmla="*/ 384 h 622"/>
                <a:gd name="T76" fmla="*/ 2336 w 4854"/>
                <a:gd name="T77" fmla="*/ 364 h 622"/>
                <a:gd name="T78" fmla="*/ 2285 w 4854"/>
                <a:gd name="T79" fmla="*/ 313 h 622"/>
                <a:gd name="T80" fmla="*/ 2075 w 4854"/>
                <a:gd name="T81" fmla="*/ 58 h 622"/>
                <a:gd name="T82" fmla="*/ 2042 w 4854"/>
                <a:gd name="T83" fmla="*/ 33 h 622"/>
                <a:gd name="T84" fmla="*/ 1924 w 4854"/>
                <a:gd name="T85" fmla="*/ 3 h 622"/>
                <a:gd name="T86" fmla="*/ 1626 w 4854"/>
                <a:gd name="T87" fmla="*/ 133 h 622"/>
                <a:gd name="T88" fmla="*/ 1427 w 4854"/>
                <a:gd name="T89" fmla="*/ 282 h 622"/>
                <a:gd name="T90" fmla="*/ 1096 w 4854"/>
                <a:gd name="T91" fmla="*/ 451 h 622"/>
                <a:gd name="T92" fmla="*/ 1018 w 4854"/>
                <a:gd name="T93" fmla="*/ 479 h 622"/>
                <a:gd name="T94" fmla="*/ 330 w 4854"/>
                <a:gd name="T95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4" h="622">
                  <a:moveTo>
                    <a:pt x="0" y="608"/>
                  </a:moveTo>
                  <a:cubicBezTo>
                    <a:pt x="109" y="619"/>
                    <a:pt x="220" y="621"/>
                    <a:pt x="330" y="615"/>
                  </a:cubicBezTo>
                  <a:cubicBezTo>
                    <a:pt x="440" y="610"/>
                    <a:pt x="550" y="596"/>
                    <a:pt x="658" y="575"/>
                  </a:cubicBezTo>
                  <a:cubicBezTo>
                    <a:pt x="767" y="554"/>
                    <a:pt x="874" y="526"/>
                    <a:pt x="978" y="491"/>
                  </a:cubicBezTo>
                  <a:cubicBezTo>
                    <a:pt x="1017" y="477"/>
                    <a:pt x="1017" y="477"/>
                    <a:pt x="1017" y="477"/>
                  </a:cubicBezTo>
                  <a:cubicBezTo>
                    <a:pt x="1024" y="475"/>
                    <a:pt x="1030" y="473"/>
                    <a:pt x="1037" y="470"/>
                  </a:cubicBezTo>
                  <a:cubicBezTo>
                    <a:pt x="1056" y="463"/>
                    <a:pt x="1056" y="463"/>
                    <a:pt x="1056" y="463"/>
                  </a:cubicBezTo>
                  <a:cubicBezTo>
                    <a:pt x="1095" y="448"/>
                    <a:pt x="1095" y="448"/>
                    <a:pt x="1095" y="448"/>
                  </a:cubicBezTo>
                  <a:cubicBezTo>
                    <a:pt x="1108" y="443"/>
                    <a:pt x="1120" y="438"/>
                    <a:pt x="1133" y="432"/>
                  </a:cubicBezTo>
                  <a:cubicBezTo>
                    <a:pt x="1184" y="412"/>
                    <a:pt x="1234" y="388"/>
                    <a:pt x="1283" y="363"/>
                  </a:cubicBezTo>
                  <a:cubicBezTo>
                    <a:pt x="1332" y="337"/>
                    <a:pt x="1380" y="310"/>
                    <a:pt x="1426" y="279"/>
                  </a:cubicBezTo>
                  <a:cubicBezTo>
                    <a:pt x="1449" y="264"/>
                    <a:pt x="1471" y="248"/>
                    <a:pt x="1493" y="232"/>
                  </a:cubicBezTo>
                  <a:cubicBezTo>
                    <a:pt x="1559" y="181"/>
                    <a:pt x="1559" y="181"/>
                    <a:pt x="1559" y="181"/>
                  </a:cubicBezTo>
                  <a:cubicBezTo>
                    <a:pt x="1580" y="164"/>
                    <a:pt x="1602" y="147"/>
                    <a:pt x="1624" y="130"/>
                  </a:cubicBezTo>
                  <a:cubicBezTo>
                    <a:pt x="1646" y="114"/>
                    <a:pt x="1669" y="98"/>
                    <a:pt x="1692" y="83"/>
                  </a:cubicBezTo>
                  <a:cubicBezTo>
                    <a:pt x="1739" y="54"/>
                    <a:pt x="1789" y="29"/>
                    <a:pt x="1843" y="14"/>
                  </a:cubicBezTo>
                  <a:cubicBezTo>
                    <a:pt x="1869" y="6"/>
                    <a:pt x="1897" y="1"/>
                    <a:pt x="1924" y="0"/>
                  </a:cubicBezTo>
                  <a:cubicBezTo>
                    <a:pt x="1938" y="0"/>
                    <a:pt x="1952" y="0"/>
                    <a:pt x="1966" y="2"/>
                  </a:cubicBezTo>
                  <a:cubicBezTo>
                    <a:pt x="1980" y="4"/>
                    <a:pt x="1993" y="7"/>
                    <a:pt x="2006" y="12"/>
                  </a:cubicBezTo>
                  <a:cubicBezTo>
                    <a:pt x="2019" y="17"/>
                    <a:pt x="2032" y="22"/>
                    <a:pt x="2044" y="30"/>
                  </a:cubicBezTo>
                  <a:cubicBezTo>
                    <a:pt x="2047" y="32"/>
                    <a:pt x="2050" y="34"/>
                    <a:pt x="2053" y="36"/>
                  </a:cubicBezTo>
                  <a:cubicBezTo>
                    <a:pt x="2055" y="38"/>
                    <a:pt x="2058" y="40"/>
                    <a:pt x="2061" y="42"/>
                  </a:cubicBezTo>
                  <a:cubicBezTo>
                    <a:pt x="2066" y="46"/>
                    <a:pt x="2072" y="51"/>
                    <a:pt x="2077" y="55"/>
                  </a:cubicBezTo>
                  <a:cubicBezTo>
                    <a:pt x="2098" y="74"/>
                    <a:pt x="2116" y="95"/>
                    <a:pt x="2133" y="116"/>
                  </a:cubicBezTo>
                  <a:cubicBezTo>
                    <a:pt x="2168" y="160"/>
                    <a:pt x="2200" y="204"/>
                    <a:pt x="2234" y="247"/>
                  </a:cubicBezTo>
                  <a:cubicBezTo>
                    <a:pt x="2252" y="269"/>
                    <a:pt x="2269" y="290"/>
                    <a:pt x="2288" y="310"/>
                  </a:cubicBezTo>
                  <a:cubicBezTo>
                    <a:pt x="2297" y="321"/>
                    <a:pt x="2306" y="331"/>
                    <a:pt x="2316" y="340"/>
                  </a:cubicBezTo>
                  <a:cubicBezTo>
                    <a:pt x="2321" y="345"/>
                    <a:pt x="2326" y="350"/>
                    <a:pt x="2331" y="354"/>
                  </a:cubicBezTo>
                  <a:cubicBezTo>
                    <a:pt x="2339" y="361"/>
                    <a:pt x="2339" y="361"/>
                    <a:pt x="2339" y="361"/>
                  </a:cubicBezTo>
                  <a:cubicBezTo>
                    <a:pt x="2343" y="365"/>
                    <a:pt x="2343" y="365"/>
                    <a:pt x="2343" y="365"/>
                  </a:cubicBezTo>
                  <a:cubicBezTo>
                    <a:pt x="2347" y="368"/>
                    <a:pt x="2347" y="368"/>
                    <a:pt x="2347" y="368"/>
                  </a:cubicBezTo>
                  <a:cubicBezTo>
                    <a:pt x="2363" y="381"/>
                    <a:pt x="2363" y="381"/>
                    <a:pt x="2363" y="381"/>
                  </a:cubicBezTo>
                  <a:cubicBezTo>
                    <a:pt x="2367" y="384"/>
                    <a:pt x="2367" y="384"/>
                    <a:pt x="2367" y="384"/>
                  </a:cubicBezTo>
                  <a:cubicBezTo>
                    <a:pt x="2371" y="387"/>
                    <a:pt x="2371" y="387"/>
                    <a:pt x="2371" y="387"/>
                  </a:cubicBezTo>
                  <a:cubicBezTo>
                    <a:pt x="2380" y="393"/>
                    <a:pt x="2380" y="393"/>
                    <a:pt x="2380" y="393"/>
                  </a:cubicBezTo>
                  <a:cubicBezTo>
                    <a:pt x="2388" y="398"/>
                    <a:pt x="2388" y="398"/>
                    <a:pt x="2388" y="398"/>
                  </a:cubicBezTo>
                  <a:cubicBezTo>
                    <a:pt x="2392" y="401"/>
                    <a:pt x="2392" y="401"/>
                    <a:pt x="2392" y="401"/>
                  </a:cubicBezTo>
                  <a:cubicBezTo>
                    <a:pt x="2397" y="404"/>
                    <a:pt x="2397" y="404"/>
                    <a:pt x="2397" y="404"/>
                  </a:cubicBezTo>
                  <a:cubicBezTo>
                    <a:pt x="2415" y="414"/>
                    <a:pt x="2415" y="414"/>
                    <a:pt x="2415" y="414"/>
                  </a:cubicBezTo>
                  <a:cubicBezTo>
                    <a:pt x="2419" y="417"/>
                    <a:pt x="2419" y="417"/>
                    <a:pt x="2419" y="417"/>
                  </a:cubicBezTo>
                  <a:cubicBezTo>
                    <a:pt x="2424" y="419"/>
                    <a:pt x="2424" y="419"/>
                    <a:pt x="2424" y="419"/>
                  </a:cubicBezTo>
                  <a:cubicBezTo>
                    <a:pt x="2433" y="424"/>
                    <a:pt x="2433" y="424"/>
                    <a:pt x="2433" y="424"/>
                  </a:cubicBezTo>
                  <a:cubicBezTo>
                    <a:pt x="2442" y="429"/>
                    <a:pt x="2442" y="429"/>
                    <a:pt x="2442" y="429"/>
                  </a:cubicBezTo>
                  <a:cubicBezTo>
                    <a:pt x="2445" y="430"/>
                    <a:pt x="2448" y="432"/>
                    <a:pt x="2451" y="433"/>
                  </a:cubicBezTo>
                  <a:cubicBezTo>
                    <a:pt x="2464" y="438"/>
                    <a:pt x="2477" y="444"/>
                    <a:pt x="2490" y="448"/>
                  </a:cubicBezTo>
                  <a:cubicBezTo>
                    <a:pt x="2496" y="450"/>
                    <a:pt x="2503" y="453"/>
                    <a:pt x="2509" y="455"/>
                  </a:cubicBezTo>
                  <a:cubicBezTo>
                    <a:pt x="2529" y="461"/>
                    <a:pt x="2529" y="461"/>
                    <a:pt x="2529" y="461"/>
                  </a:cubicBezTo>
                  <a:cubicBezTo>
                    <a:pt x="2532" y="462"/>
                    <a:pt x="2536" y="463"/>
                    <a:pt x="2539" y="463"/>
                  </a:cubicBezTo>
                  <a:cubicBezTo>
                    <a:pt x="2549" y="466"/>
                    <a:pt x="2549" y="466"/>
                    <a:pt x="2549" y="466"/>
                  </a:cubicBezTo>
                  <a:cubicBezTo>
                    <a:pt x="2569" y="470"/>
                    <a:pt x="2569" y="470"/>
                    <a:pt x="2569" y="470"/>
                  </a:cubicBezTo>
                  <a:cubicBezTo>
                    <a:pt x="2596" y="475"/>
                    <a:pt x="2623" y="479"/>
                    <a:pt x="2651" y="480"/>
                  </a:cubicBezTo>
                  <a:cubicBezTo>
                    <a:pt x="2658" y="481"/>
                    <a:pt x="2665" y="481"/>
                    <a:pt x="2671" y="481"/>
                  </a:cubicBezTo>
                  <a:cubicBezTo>
                    <a:pt x="2692" y="481"/>
                    <a:pt x="2692" y="481"/>
                    <a:pt x="2692" y="481"/>
                  </a:cubicBezTo>
                  <a:cubicBezTo>
                    <a:pt x="2702" y="481"/>
                    <a:pt x="2702" y="481"/>
                    <a:pt x="2702" y="481"/>
                  </a:cubicBezTo>
                  <a:cubicBezTo>
                    <a:pt x="2713" y="481"/>
                    <a:pt x="2713" y="481"/>
                    <a:pt x="2713" y="481"/>
                  </a:cubicBezTo>
                  <a:cubicBezTo>
                    <a:pt x="2733" y="480"/>
                    <a:pt x="2733" y="480"/>
                    <a:pt x="2733" y="480"/>
                  </a:cubicBezTo>
                  <a:cubicBezTo>
                    <a:pt x="2740" y="479"/>
                    <a:pt x="2747" y="478"/>
                    <a:pt x="2754" y="478"/>
                  </a:cubicBezTo>
                  <a:cubicBezTo>
                    <a:pt x="2764" y="476"/>
                    <a:pt x="2764" y="476"/>
                    <a:pt x="2764" y="476"/>
                  </a:cubicBezTo>
                  <a:cubicBezTo>
                    <a:pt x="2768" y="476"/>
                    <a:pt x="2771" y="476"/>
                    <a:pt x="2774" y="475"/>
                  </a:cubicBezTo>
                  <a:cubicBezTo>
                    <a:pt x="2788" y="473"/>
                    <a:pt x="2802" y="471"/>
                    <a:pt x="2815" y="468"/>
                  </a:cubicBezTo>
                  <a:cubicBezTo>
                    <a:pt x="2869" y="457"/>
                    <a:pt x="2921" y="439"/>
                    <a:pt x="2972" y="417"/>
                  </a:cubicBezTo>
                  <a:cubicBezTo>
                    <a:pt x="3023" y="396"/>
                    <a:pt x="3072" y="371"/>
                    <a:pt x="3120" y="343"/>
                  </a:cubicBezTo>
                  <a:cubicBezTo>
                    <a:pt x="3167" y="316"/>
                    <a:pt x="3213" y="284"/>
                    <a:pt x="3260" y="256"/>
                  </a:cubicBezTo>
                  <a:cubicBezTo>
                    <a:pt x="3284" y="242"/>
                    <a:pt x="3308" y="229"/>
                    <a:pt x="3334" y="218"/>
                  </a:cubicBezTo>
                  <a:cubicBezTo>
                    <a:pt x="3359" y="207"/>
                    <a:pt x="3385" y="198"/>
                    <a:pt x="3412" y="191"/>
                  </a:cubicBezTo>
                  <a:cubicBezTo>
                    <a:pt x="3466" y="179"/>
                    <a:pt x="3523" y="178"/>
                    <a:pt x="3577" y="184"/>
                  </a:cubicBezTo>
                  <a:cubicBezTo>
                    <a:pt x="3632" y="189"/>
                    <a:pt x="3686" y="202"/>
                    <a:pt x="3740" y="215"/>
                  </a:cubicBezTo>
                  <a:cubicBezTo>
                    <a:pt x="3767" y="222"/>
                    <a:pt x="3793" y="229"/>
                    <a:pt x="3820" y="237"/>
                  </a:cubicBezTo>
                  <a:cubicBezTo>
                    <a:pt x="3846" y="244"/>
                    <a:pt x="3873" y="253"/>
                    <a:pt x="3899" y="263"/>
                  </a:cubicBezTo>
                  <a:cubicBezTo>
                    <a:pt x="3951" y="281"/>
                    <a:pt x="4000" y="306"/>
                    <a:pt x="4051" y="328"/>
                  </a:cubicBezTo>
                  <a:cubicBezTo>
                    <a:pt x="4101" y="351"/>
                    <a:pt x="4152" y="372"/>
                    <a:pt x="4204" y="390"/>
                  </a:cubicBezTo>
                  <a:cubicBezTo>
                    <a:pt x="4308" y="426"/>
                    <a:pt x="4415" y="456"/>
                    <a:pt x="4524" y="472"/>
                  </a:cubicBezTo>
                  <a:cubicBezTo>
                    <a:pt x="4633" y="488"/>
                    <a:pt x="4745" y="492"/>
                    <a:pt x="4854" y="478"/>
                  </a:cubicBezTo>
                  <a:cubicBezTo>
                    <a:pt x="4745" y="493"/>
                    <a:pt x="4633" y="489"/>
                    <a:pt x="4524" y="473"/>
                  </a:cubicBezTo>
                  <a:cubicBezTo>
                    <a:pt x="4415" y="457"/>
                    <a:pt x="4308" y="428"/>
                    <a:pt x="4203" y="392"/>
                  </a:cubicBezTo>
                  <a:cubicBezTo>
                    <a:pt x="4151" y="374"/>
                    <a:pt x="4100" y="353"/>
                    <a:pt x="4050" y="330"/>
                  </a:cubicBezTo>
                  <a:cubicBezTo>
                    <a:pt x="3999" y="308"/>
                    <a:pt x="3950" y="283"/>
                    <a:pt x="3898" y="265"/>
                  </a:cubicBezTo>
                  <a:cubicBezTo>
                    <a:pt x="3872" y="255"/>
                    <a:pt x="3846" y="247"/>
                    <a:pt x="3819" y="239"/>
                  </a:cubicBezTo>
                  <a:cubicBezTo>
                    <a:pt x="3793" y="232"/>
                    <a:pt x="3766" y="225"/>
                    <a:pt x="3739" y="218"/>
                  </a:cubicBezTo>
                  <a:cubicBezTo>
                    <a:pt x="3686" y="204"/>
                    <a:pt x="3632" y="192"/>
                    <a:pt x="3577" y="186"/>
                  </a:cubicBezTo>
                  <a:cubicBezTo>
                    <a:pt x="3522" y="180"/>
                    <a:pt x="3467" y="182"/>
                    <a:pt x="3413" y="194"/>
                  </a:cubicBezTo>
                  <a:cubicBezTo>
                    <a:pt x="3386" y="200"/>
                    <a:pt x="3360" y="209"/>
                    <a:pt x="3335" y="220"/>
                  </a:cubicBezTo>
                  <a:cubicBezTo>
                    <a:pt x="3310" y="232"/>
                    <a:pt x="3286" y="245"/>
                    <a:pt x="3262" y="259"/>
                  </a:cubicBezTo>
                  <a:cubicBezTo>
                    <a:pt x="3214" y="287"/>
                    <a:pt x="3169" y="318"/>
                    <a:pt x="3121" y="346"/>
                  </a:cubicBezTo>
                  <a:cubicBezTo>
                    <a:pt x="3073" y="374"/>
                    <a:pt x="3024" y="399"/>
                    <a:pt x="2973" y="421"/>
                  </a:cubicBezTo>
                  <a:cubicBezTo>
                    <a:pt x="2922" y="442"/>
                    <a:pt x="2870" y="460"/>
                    <a:pt x="2816" y="471"/>
                  </a:cubicBezTo>
                  <a:cubicBezTo>
                    <a:pt x="2802" y="474"/>
                    <a:pt x="2788" y="476"/>
                    <a:pt x="2775" y="479"/>
                  </a:cubicBezTo>
                  <a:cubicBezTo>
                    <a:pt x="2771" y="479"/>
                    <a:pt x="2768" y="480"/>
                    <a:pt x="2765" y="480"/>
                  </a:cubicBezTo>
                  <a:cubicBezTo>
                    <a:pt x="2754" y="481"/>
                    <a:pt x="2754" y="481"/>
                    <a:pt x="2754" y="481"/>
                  </a:cubicBezTo>
                  <a:cubicBezTo>
                    <a:pt x="2747" y="482"/>
                    <a:pt x="2740" y="483"/>
                    <a:pt x="2734" y="483"/>
                  </a:cubicBezTo>
                  <a:cubicBezTo>
                    <a:pt x="2713" y="484"/>
                    <a:pt x="2713" y="484"/>
                    <a:pt x="2713" y="484"/>
                  </a:cubicBezTo>
                  <a:cubicBezTo>
                    <a:pt x="2703" y="485"/>
                    <a:pt x="2703" y="485"/>
                    <a:pt x="2703" y="485"/>
                  </a:cubicBezTo>
                  <a:cubicBezTo>
                    <a:pt x="2692" y="485"/>
                    <a:pt x="2692" y="485"/>
                    <a:pt x="2692" y="485"/>
                  </a:cubicBezTo>
                  <a:cubicBezTo>
                    <a:pt x="2671" y="485"/>
                    <a:pt x="2671" y="485"/>
                    <a:pt x="2671" y="485"/>
                  </a:cubicBezTo>
                  <a:cubicBezTo>
                    <a:pt x="2664" y="485"/>
                    <a:pt x="2658" y="484"/>
                    <a:pt x="2651" y="484"/>
                  </a:cubicBezTo>
                  <a:cubicBezTo>
                    <a:pt x="2623" y="483"/>
                    <a:pt x="2596" y="479"/>
                    <a:pt x="2568" y="474"/>
                  </a:cubicBezTo>
                  <a:cubicBezTo>
                    <a:pt x="2548" y="469"/>
                    <a:pt x="2548" y="469"/>
                    <a:pt x="2548" y="469"/>
                  </a:cubicBezTo>
                  <a:cubicBezTo>
                    <a:pt x="2538" y="467"/>
                    <a:pt x="2538" y="467"/>
                    <a:pt x="2538" y="467"/>
                  </a:cubicBezTo>
                  <a:cubicBezTo>
                    <a:pt x="2535" y="466"/>
                    <a:pt x="2531" y="465"/>
                    <a:pt x="2528" y="464"/>
                  </a:cubicBezTo>
                  <a:cubicBezTo>
                    <a:pt x="2508" y="459"/>
                    <a:pt x="2508" y="459"/>
                    <a:pt x="2508" y="459"/>
                  </a:cubicBezTo>
                  <a:cubicBezTo>
                    <a:pt x="2501" y="457"/>
                    <a:pt x="2495" y="454"/>
                    <a:pt x="2488" y="452"/>
                  </a:cubicBezTo>
                  <a:cubicBezTo>
                    <a:pt x="2475" y="448"/>
                    <a:pt x="2463" y="442"/>
                    <a:pt x="2450" y="436"/>
                  </a:cubicBezTo>
                  <a:cubicBezTo>
                    <a:pt x="2447" y="435"/>
                    <a:pt x="2443" y="434"/>
                    <a:pt x="2440" y="432"/>
                  </a:cubicBezTo>
                  <a:cubicBezTo>
                    <a:pt x="2431" y="427"/>
                    <a:pt x="2431" y="427"/>
                    <a:pt x="2431" y="427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17" y="420"/>
                    <a:pt x="2417" y="420"/>
                    <a:pt x="2417" y="420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395" y="407"/>
                    <a:pt x="2395" y="407"/>
                    <a:pt x="2395" y="407"/>
                  </a:cubicBezTo>
                  <a:cubicBezTo>
                    <a:pt x="2390" y="405"/>
                    <a:pt x="2390" y="405"/>
                    <a:pt x="2390" y="405"/>
                  </a:cubicBezTo>
                  <a:cubicBezTo>
                    <a:pt x="2386" y="402"/>
                    <a:pt x="2386" y="402"/>
                    <a:pt x="2386" y="402"/>
                  </a:cubicBezTo>
                  <a:cubicBezTo>
                    <a:pt x="2377" y="396"/>
                    <a:pt x="2377" y="396"/>
                    <a:pt x="2377" y="396"/>
                  </a:cubicBezTo>
                  <a:cubicBezTo>
                    <a:pt x="2369" y="390"/>
                    <a:pt x="2369" y="390"/>
                    <a:pt x="2369" y="390"/>
                  </a:cubicBezTo>
                  <a:cubicBezTo>
                    <a:pt x="2364" y="387"/>
                    <a:pt x="2364" y="387"/>
                    <a:pt x="2364" y="387"/>
                  </a:cubicBezTo>
                  <a:cubicBezTo>
                    <a:pt x="2360" y="384"/>
                    <a:pt x="2360" y="384"/>
                    <a:pt x="2360" y="384"/>
                  </a:cubicBezTo>
                  <a:cubicBezTo>
                    <a:pt x="2344" y="371"/>
                    <a:pt x="2344" y="371"/>
                    <a:pt x="2344" y="371"/>
                  </a:cubicBezTo>
                  <a:cubicBezTo>
                    <a:pt x="2340" y="368"/>
                    <a:pt x="2340" y="368"/>
                    <a:pt x="2340" y="368"/>
                  </a:cubicBezTo>
                  <a:cubicBezTo>
                    <a:pt x="2336" y="364"/>
                    <a:pt x="2336" y="364"/>
                    <a:pt x="2336" y="364"/>
                  </a:cubicBezTo>
                  <a:cubicBezTo>
                    <a:pt x="2328" y="357"/>
                    <a:pt x="2328" y="357"/>
                    <a:pt x="2328" y="357"/>
                  </a:cubicBezTo>
                  <a:cubicBezTo>
                    <a:pt x="2323" y="353"/>
                    <a:pt x="2318" y="348"/>
                    <a:pt x="2313" y="343"/>
                  </a:cubicBezTo>
                  <a:cubicBezTo>
                    <a:pt x="2303" y="333"/>
                    <a:pt x="2294" y="323"/>
                    <a:pt x="2285" y="313"/>
                  </a:cubicBezTo>
                  <a:cubicBezTo>
                    <a:pt x="2266" y="293"/>
                    <a:pt x="2248" y="271"/>
                    <a:pt x="2231" y="250"/>
                  </a:cubicBezTo>
                  <a:cubicBezTo>
                    <a:pt x="2197" y="206"/>
                    <a:pt x="2165" y="162"/>
                    <a:pt x="2130" y="119"/>
                  </a:cubicBezTo>
                  <a:cubicBezTo>
                    <a:pt x="2113" y="97"/>
                    <a:pt x="2095" y="76"/>
                    <a:pt x="2075" y="58"/>
                  </a:cubicBezTo>
                  <a:cubicBezTo>
                    <a:pt x="2069" y="53"/>
                    <a:pt x="2064" y="49"/>
                    <a:pt x="2059" y="45"/>
                  </a:cubicBezTo>
                  <a:cubicBezTo>
                    <a:pt x="2056" y="43"/>
                    <a:pt x="2053" y="41"/>
                    <a:pt x="2051" y="39"/>
                  </a:cubicBezTo>
                  <a:cubicBezTo>
                    <a:pt x="2048" y="37"/>
                    <a:pt x="2045" y="35"/>
                    <a:pt x="2042" y="33"/>
                  </a:cubicBezTo>
                  <a:cubicBezTo>
                    <a:pt x="2030" y="26"/>
                    <a:pt x="2018" y="20"/>
                    <a:pt x="2005" y="15"/>
                  </a:cubicBezTo>
                  <a:cubicBezTo>
                    <a:pt x="1992" y="10"/>
                    <a:pt x="1979" y="7"/>
                    <a:pt x="1965" y="5"/>
                  </a:cubicBezTo>
                  <a:cubicBezTo>
                    <a:pt x="1952" y="3"/>
                    <a:pt x="1938" y="3"/>
                    <a:pt x="1924" y="3"/>
                  </a:cubicBezTo>
                  <a:cubicBezTo>
                    <a:pt x="1897" y="4"/>
                    <a:pt x="1870" y="9"/>
                    <a:pt x="1844" y="17"/>
                  </a:cubicBezTo>
                  <a:cubicBezTo>
                    <a:pt x="1791" y="33"/>
                    <a:pt x="1741" y="57"/>
                    <a:pt x="1694" y="86"/>
                  </a:cubicBezTo>
                  <a:cubicBezTo>
                    <a:pt x="1671" y="101"/>
                    <a:pt x="1648" y="117"/>
                    <a:pt x="1626" y="133"/>
                  </a:cubicBezTo>
                  <a:cubicBezTo>
                    <a:pt x="1604" y="149"/>
                    <a:pt x="1582" y="167"/>
                    <a:pt x="1561" y="183"/>
                  </a:cubicBezTo>
                  <a:cubicBezTo>
                    <a:pt x="1495" y="234"/>
                    <a:pt x="1495" y="234"/>
                    <a:pt x="1495" y="234"/>
                  </a:cubicBezTo>
                  <a:cubicBezTo>
                    <a:pt x="1473" y="251"/>
                    <a:pt x="1450" y="267"/>
                    <a:pt x="1427" y="282"/>
                  </a:cubicBezTo>
                  <a:cubicBezTo>
                    <a:pt x="1381" y="312"/>
                    <a:pt x="1333" y="340"/>
                    <a:pt x="1284" y="365"/>
                  </a:cubicBezTo>
                  <a:cubicBezTo>
                    <a:pt x="1235" y="391"/>
                    <a:pt x="1185" y="414"/>
                    <a:pt x="1134" y="435"/>
                  </a:cubicBezTo>
                  <a:cubicBezTo>
                    <a:pt x="1121" y="440"/>
                    <a:pt x="1109" y="446"/>
                    <a:pt x="1096" y="451"/>
                  </a:cubicBezTo>
                  <a:cubicBezTo>
                    <a:pt x="1057" y="465"/>
                    <a:pt x="1057" y="465"/>
                    <a:pt x="1057" y="465"/>
                  </a:cubicBezTo>
                  <a:cubicBezTo>
                    <a:pt x="1038" y="473"/>
                    <a:pt x="1038" y="473"/>
                    <a:pt x="1038" y="473"/>
                  </a:cubicBezTo>
                  <a:cubicBezTo>
                    <a:pt x="1031" y="475"/>
                    <a:pt x="1025" y="477"/>
                    <a:pt x="1018" y="479"/>
                  </a:cubicBezTo>
                  <a:cubicBezTo>
                    <a:pt x="979" y="493"/>
                    <a:pt x="979" y="493"/>
                    <a:pt x="979" y="493"/>
                  </a:cubicBezTo>
                  <a:cubicBezTo>
                    <a:pt x="874" y="528"/>
                    <a:pt x="767" y="556"/>
                    <a:pt x="659" y="577"/>
                  </a:cubicBezTo>
                  <a:cubicBezTo>
                    <a:pt x="550" y="597"/>
                    <a:pt x="441" y="611"/>
                    <a:pt x="330" y="616"/>
                  </a:cubicBezTo>
                  <a:cubicBezTo>
                    <a:pt x="220" y="622"/>
                    <a:pt x="109" y="619"/>
                    <a:pt x="0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D45BE84E-47DD-47F3-84C5-C1B5F404A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2452688"/>
              <a:ext cx="12123738" cy="1382713"/>
            </a:xfrm>
            <a:custGeom>
              <a:avLst/>
              <a:gdLst>
                <a:gd name="T0" fmla="*/ 328 w 4854"/>
                <a:gd name="T1" fmla="*/ 546 h 553"/>
                <a:gd name="T2" fmla="*/ 971 w 4854"/>
                <a:gd name="T3" fmla="*/ 430 h 553"/>
                <a:gd name="T4" fmla="*/ 1049 w 4854"/>
                <a:gd name="T5" fmla="*/ 405 h 553"/>
                <a:gd name="T6" fmla="*/ 1126 w 4854"/>
                <a:gd name="T7" fmla="*/ 378 h 553"/>
                <a:gd name="T8" fmla="*/ 1422 w 4854"/>
                <a:gd name="T9" fmla="*/ 239 h 553"/>
                <a:gd name="T10" fmla="*/ 1559 w 4854"/>
                <a:gd name="T11" fmla="*/ 148 h 553"/>
                <a:gd name="T12" fmla="*/ 1853 w 4854"/>
                <a:gd name="T13" fmla="*/ 7 h 553"/>
                <a:gd name="T14" fmla="*/ 1975 w 4854"/>
                <a:gd name="T15" fmla="*/ 11 h 553"/>
                <a:gd name="T16" fmla="*/ 2013 w 4854"/>
                <a:gd name="T17" fmla="*/ 27 h 553"/>
                <a:gd name="T18" fmla="*/ 2079 w 4854"/>
                <a:gd name="T19" fmla="*/ 77 h 553"/>
                <a:gd name="T20" fmla="*/ 2244 w 4854"/>
                <a:gd name="T21" fmla="*/ 259 h 553"/>
                <a:gd name="T22" fmla="*/ 2335 w 4854"/>
                <a:gd name="T23" fmla="*/ 340 h 553"/>
                <a:gd name="T24" fmla="*/ 2370 w 4854"/>
                <a:gd name="T25" fmla="*/ 362 h 553"/>
                <a:gd name="T26" fmla="*/ 2397 w 4854"/>
                <a:gd name="T27" fmla="*/ 376 h 553"/>
                <a:gd name="T28" fmla="*/ 2444 w 4854"/>
                <a:gd name="T29" fmla="*/ 396 h 553"/>
                <a:gd name="T30" fmla="*/ 2542 w 4854"/>
                <a:gd name="T31" fmla="*/ 423 h 553"/>
                <a:gd name="T32" fmla="*/ 2562 w 4854"/>
                <a:gd name="T33" fmla="*/ 426 h 553"/>
                <a:gd name="T34" fmla="*/ 2603 w 4854"/>
                <a:gd name="T35" fmla="*/ 430 h 553"/>
                <a:gd name="T36" fmla="*/ 2623 w 4854"/>
                <a:gd name="T37" fmla="*/ 431 h 553"/>
                <a:gd name="T38" fmla="*/ 2664 w 4854"/>
                <a:gd name="T39" fmla="*/ 431 h 553"/>
                <a:gd name="T40" fmla="*/ 2845 w 4854"/>
                <a:gd name="T41" fmla="*/ 400 h 553"/>
                <a:gd name="T42" fmla="*/ 3139 w 4854"/>
                <a:gd name="T43" fmla="*/ 258 h 553"/>
                <a:gd name="T44" fmla="*/ 3355 w 4854"/>
                <a:gd name="T45" fmla="*/ 141 h 553"/>
                <a:gd name="T46" fmla="*/ 3598 w 4854"/>
                <a:gd name="T47" fmla="*/ 121 h 553"/>
                <a:gd name="T48" fmla="*/ 3838 w 4854"/>
                <a:gd name="T49" fmla="*/ 175 h 553"/>
                <a:gd name="T50" fmla="*/ 3952 w 4854"/>
                <a:gd name="T51" fmla="*/ 220 h 553"/>
                <a:gd name="T52" fmla="*/ 4063 w 4854"/>
                <a:gd name="T53" fmla="*/ 274 h 553"/>
                <a:gd name="T54" fmla="*/ 4368 w 4854"/>
                <a:gd name="T55" fmla="*/ 392 h 553"/>
                <a:gd name="T56" fmla="*/ 4528 w 4854"/>
                <a:gd name="T57" fmla="*/ 428 h 553"/>
                <a:gd name="T58" fmla="*/ 4528 w 4854"/>
                <a:gd name="T59" fmla="*/ 429 h 553"/>
                <a:gd name="T60" fmla="*/ 4368 w 4854"/>
                <a:gd name="T61" fmla="*/ 393 h 553"/>
                <a:gd name="T62" fmla="*/ 4062 w 4854"/>
                <a:gd name="T63" fmla="*/ 276 h 553"/>
                <a:gd name="T64" fmla="*/ 3951 w 4854"/>
                <a:gd name="T65" fmla="*/ 222 h 553"/>
                <a:gd name="T66" fmla="*/ 3837 w 4854"/>
                <a:gd name="T67" fmla="*/ 178 h 553"/>
                <a:gd name="T68" fmla="*/ 3598 w 4854"/>
                <a:gd name="T69" fmla="*/ 124 h 553"/>
                <a:gd name="T70" fmla="*/ 3356 w 4854"/>
                <a:gd name="T71" fmla="*/ 144 h 553"/>
                <a:gd name="T72" fmla="*/ 3141 w 4854"/>
                <a:gd name="T73" fmla="*/ 261 h 553"/>
                <a:gd name="T74" fmla="*/ 2846 w 4854"/>
                <a:gd name="T75" fmla="*/ 403 h 553"/>
                <a:gd name="T76" fmla="*/ 2664 w 4854"/>
                <a:gd name="T77" fmla="*/ 435 h 553"/>
                <a:gd name="T78" fmla="*/ 2623 w 4854"/>
                <a:gd name="T79" fmla="*/ 435 h 553"/>
                <a:gd name="T80" fmla="*/ 2603 w 4854"/>
                <a:gd name="T81" fmla="*/ 434 h 553"/>
                <a:gd name="T82" fmla="*/ 2562 w 4854"/>
                <a:gd name="T83" fmla="*/ 430 h 553"/>
                <a:gd name="T84" fmla="*/ 2541 w 4854"/>
                <a:gd name="T85" fmla="*/ 427 h 553"/>
                <a:gd name="T86" fmla="*/ 2442 w 4854"/>
                <a:gd name="T87" fmla="*/ 400 h 553"/>
                <a:gd name="T88" fmla="*/ 2395 w 4854"/>
                <a:gd name="T89" fmla="*/ 380 h 553"/>
                <a:gd name="T90" fmla="*/ 2368 w 4854"/>
                <a:gd name="T91" fmla="*/ 365 h 553"/>
                <a:gd name="T92" fmla="*/ 2333 w 4854"/>
                <a:gd name="T93" fmla="*/ 343 h 553"/>
                <a:gd name="T94" fmla="*/ 2241 w 4854"/>
                <a:gd name="T95" fmla="*/ 261 h 553"/>
                <a:gd name="T96" fmla="*/ 2076 w 4854"/>
                <a:gd name="T97" fmla="*/ 79 h 553"/>
                <a:gd name="T98" fmla="*/ 2012 w 4854"/>
                <a:gd name="T99" fmla="*/ 30 h 553"/>
                <a:gd name="T100" fmla="*/ 1974 w 4854"/>
                <a:gd name="T101" fmla="*/ 14 h 553"/>
                <a:gd name="T102" fmla="*/ 1853 w 4854"/>
                <a:gd name="T103" fmla="*/ 10 h 553"/>
                <a:gd name="T104" fmla="*/ 1561 w 4854"/>
                <a:gd name="T105" fmla="*/ 151 h 553"/>
                <a:gd name="T106" fmla="*/ 1424 w 4854"/>
                <a:gd name="T107" fmla="*/ 241 h 553"/>
                <a:gd name="T108" fmla="*/ 1127 w 4854"/>
                <a:gd name="T109" fmla="*/ 380 h 553"/>
                <a:gd name="T110" fmla="*/ 1050 w 4854"/>
                <a:gd name="T111" fmla="*/ 408 h 553"/>
                <a:gd name="T112" fmla="*/ 972 w 4854"/>
                <a:gd name="T113" fmla="*/ 433 h 553"/>
                <a:gd name="T114" fmla="*/ 328 w 4854"/>
                <a:gd name="T115" fmla="*/ 54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54" h="553">
                  <a:moveTo>
                    <a:pt x="0" y="542"/>
                  </a:moveTo>
                  <a:cubicBezTo>
                    <a:pt x="109" y="551"/>
                    <a:pt x="219" y="552"/>
                    <a:pt x="328" y="546"/>
                  </a:cubicBezTo>
                  <a:cubicBezTo>
                    <a:pt x="437" y="540"/>
                    <a:pt x="546" y="527"/>
                    <a:pt x="653" y="508"/>
                  </a:cubicBezTo>
                  <a:cubicBezTo>
                    <a:pt x="761" y="488"/>
                    <a:pt x="867" y="462"/>
                    <a:pt x="971" y="430"/>
                  </a:cubicBezTo>
                  <a:cubicBezTo>
                    <a:pt x="1010" y="418"/>
                    <a:pt x="1010" y="418"/>
                    <a:pt x="1010" y="418"/>
                  </a:cubicBezTo>
                  <a:cubicBezTo>
                    <a:pt x="1023" y="414"/>
                    <a:pt x="1036" y="410"/>
                    <a:pt x="1049" y="405"/>
                  </a:cubicBezTo>
                  <a:cubicBezTo>
                    <a:pt x="1062" y="401"/>
                    <a:pt x="1075" y="397"/>
                    <a:pt x="1088" y="392"/>
                  </a:cubicBezTo>
                  <a:cubicBezTo>
                    <a:pt x="1126" y="378"/>
                    <a:pt x="1126" y="378"/>
                    <a:pt x="1126" y="378"/>
                  </a:cubicBezTo>
                  <a:cubicBezTo>
                    <a:pt x="1178" y="359"/>
                    <a:pt x="1228" y="338"/>
                    <a:pt x="1278" y="315"/>
                  </a:cubicBezTo>
                  <a:cubicBezTo>
                    <a:pt x="1327" y="292"/>
                    <a:pt x="1375" y="266"/>
                    <a:pt x="1422" y="239"/>
                  </a:cubicBezTo>
                  <a:cubicBezTo>
                    <a:pt x="1446" y="225"/>
                    <a:pt x="1469" y="210"/>
                    <a:pt x="1491" y="194"/>
                  </a:cubicBezTo>
                  <a:cubicBezTo>
                    <a:pt x="1559" y="148"/>
                    <a:pt x="1559" y="148"/>
                    <a:pt x="1559" y="148"/>
                  </a:cubicBezTo>
                  <a:cubicBezTo>
                    <a:pt x="1604" y="117"/>
                    <a:pt x="1650" y="87"/>
                    <a:pt x="1698" y="62"/>
                  </a:cubicBezTo>
                  <a:cubicBezTo>
                    <a:pt x="1747" y="37"/>
                    <a:pt x="1799" y="17"/>
                    <a:pt x="1853" y="7"/>
                  </a:cubicBezTo>
                  <a:cubicBezTo>
                    <a:pt x="1880" y="2"/>
                    <a:pt x="1907" y="0"/>
                    <a:pt x="1935" y="3"/>
                  </a:cubicBezTo>
                  <a:cubicBezTo>
                    <a:pt x="1948" y="4"/>
                    <a:pt x="1962" y="7"/>
                    <a:pt x="1975" y="11"/>
                  </a:cubicBezTo>
                  <a:cubicBezTo>
                    <a:pt x="1982" y="13"/>
                    <a:pt x="1988" y="15"/>
                    <a:pt x="1995" y="18"/>
                  </a:cubicBezTo>
                  <a:cubicBezTo>
                    <a:pt x="2001" y="21"/>
                    <a:pt x="2007" y="23"/>
                    <a:pt x="2013" y="27"/>
                  </a:cubicBezTo>
                  <a:cubicBezTo>
                    <a:pt x="2026" y="33"/>
                    <a:pt x="2037" y="41"/>
                    <a:pt x="2048" y="50"/>
                  </a:cubicBezTo>
                  <a:cubicBezTo>
                    <a:pt x="2058" y="58"/>
                    <a:pt x="2069" y="67"/>
                    <a:pt x="2079" y="77"/>
                  </a:cubicBezTo>
                  <a:cubicBezTo>
                    <a:pt x="2098" y="96"/>
                    <a:pt x="2116" y="117"/>
                    <a:pt x="2134" y="137"/>
                  </a:cubicBezTo>
                  <a:cubicBezTo>
                    <a:pt x="2171" y="178"/>
                    <a:pt x="2206" y="220"/>
                    <a:pt x="2244" y="259"/>
                  </a:cubicBezTo>
                  <a:cubicBezTo>
                    <a:pt x="2263" y="278"/>
                    <a:pt x="2283" y="297"/>
                    <a:pt x="2303" y="315"/>
                  </a:cubicBezTo>
                  <a:cubicBezTo>
                    <a:pt x="2314" y="323"/>
                    <a:pt x="2324" y="332"/>
                    <a:pt x="2335" y="340"/>
                  </a:cubicBezTo>
                  <a:cubicBezTo>
                    <a:pt x="2341" y="344"/>
                    <a:pt x="2347" y="348"/>
                    <a:pt x="2352" y="351"/>
                  </a:cubicBezTo>
                  <a:cubicBezTo>
                    <a:pt x="2370" y="362"/>
                    <a:pt x="2370" y="362"/>
                    <a:pt x="2370" y="362"/>
                  </a:cubicBezTo>
                  <a:cubicBezTo>
                    <a:pt x="2376" y="366"/>
                    <a:pt x="2382" y="368"/>
                    <a:pt x="2388" y="372"/>
                  </a:cubicBezTo>
                  <a:cubicBezTo>
                    <a:pt x="2397" y="376"/>
                    <a:pt x="2397" y="376"/>
                    <a:pt x="2397" y="376"/>
                  </a:cubicBezTo>
                  <a:cubicBezTo>
                    <a:pt x="2400" y="378"/>
                    <a:pt x="2403" y="379"/>
                    <a:pt x="2406" y="381"/>
                  </a:cubicBezTo>
                  <a:cubicBezTo>
                    <a:pt x="2418" y="386"/>
                    <a:pt x="2431" y="392"/>
                    <a:pt x="2444" y="396"/>
                  </a:cubicBezTo>
                  <a:cubicBezTo>
                    <a:pt x="2469" y="406"/>
                    <a:pt x="2495" y="413"/>
                    <a:pt x="2522" y="419"/>
                  </a:cubicBezTo>
                  <a:cubicBezTo>
                    <a:pt x="2542" y="423"/>
                    <a:pt x="2542" y="423"/>
                    <a:pt x="2542" y="423"/>
                  </a:cubicBezTo>
                  <a:cubicBezTo>
                    <a:pt x="2545" y="423"/>
                    <a:pt x="2549" y="424"/>
                    <a:pt x="2552" y="425"/>
                  </a:cubicBezTo>
                  <a:cubicBezTo>
                    <a:pt x="2562" y="426"/>
                    <a:pt x="2562" y="426"/>
                    <a:pt x="2562" y="426"/>
                  </a:cubicBezTo>
                  <a:cubicBezTo>
                    <a:pt x="2583" y="429"/>
                    <a:pt x="2583" y="429"/>
                    <a:pt x="2583" y="429"/>
                  </a:cubicBezTo>
                  <a:cubicBezTo>
                    <a:pt x="2603" y="430"/>
                    <a:pt x="2603" y="430"/>
                    <a:pt x="2603" y="430"/>
                  </a:cubicBezTo>
                  <a:cubicBezTo>
                    <a:pt x="2613" y="431"/>
                    <a:pt x="2613" y="431"/>
                    <a:pt x="2613" y="431"/>
                  </a:cubicBezTo>
                  <a:cubicBezTo>
                    <a:pt x="2616" y="431"/>
                    <a:pt x="2620" y="431"/>
                    <a:pt x="2623" y="431"/>
                  </a:cubicBezTo>
                  <a:cubicBezTo>
                    <a:pt x="2644" y="432"/>
                    <a:pt x="2644" y="432"/>
                    <a:pt x="2644" y="432"/>
                  </a:cubicBezTo>
                  <a:cubicBezTo>
                    <a:pt x="2650" y="432"/>
                    <a:pt x="2657" y="432"/>
                    <a:pt x="2664" y="431"/>
                  </a:cubicBezTo>
                  <a:cubicBezTo>
                    <a:pt x="2671" y="431"/>
                    <a:pt x="2678" y="431"/>
                    <a:pt x="2685" y="431"/>
                  </a:cubicBezTo>
                  <a:cubicBezTo>
                    <a:pt x="2739" y="427"/>
                    <a:pt x="2793" y="416"/>
                    <a:pt x="2845" y="400"/>
                  </a:cubicBezTo>
                  <a:cubicBezTo>
                    <a:pt x="2897" y="384"/>
                    <a:pt x="2947" y="362"/>
                    <a:pt x="2996" y="338"/>
                  </a:cubicBezTo>
                  <a:cubicBezTo>
                    <a:pt x="3045" y="314"/>
                    <a:pt x="3093" y="288"/>
                    <a:pt x="3139" y="258"/>
                  </a:cubicBezTo>
                  <a:cubicBezTo>
                    <a:pt x="3185" y="230"/>
                    <a:pt x="3231" y="199"/>
                    <a:pt x="3279" y="174"/>
                  </a:cubicBezTo>
                  <a:cubicBezTo>
                    <a:pt x="3304" y="161"/>
                    <a:pt x="3329" y="150"/>
                    <a:pt x="3355" y="141"/>
                  </a:cubicBezTo>
                  <a:cubicBezTo>
                    <a:pt x="3381" y="132"/>
                    <a:pt x="3407" y="125"/>
                    <a:pt x="3434" y="121"/>
                  </a:cubicBezTo>
                  <a:cubicBezTo>
                    <a:pt x="3489" y="113"/>
                    <a:pt x="3544" y="114"/>
                    <a:pt x="3598" y="121"/>
                  </a:cubicBezTo>
                  <a:cubicBezTo>
                    <a:pt x="3652" y="128"/>
                    <a:pt x="3706" y="140"/>
                    <a:pt x="3759" y="153"/>
                  </a:cubicBezTo>
                  <a:cubicBezTo>
                    <a:pt x="3785" y="160"/>
                    <a:pt x="3812" y="167"/>
                    <a:pt x="3838" y="175"/>
                  </a:cubicBezTo>
                  <a:cubicBezTo>
                    <a:pt x="3864" y="184"/>
                    <a:pt x="3890" y="193"/>
                    <a:pt x="3915" y="204"/>
                  </a:cubicBezTo>
                  <a:cubicBezTo>
                    <a:pt x="3928" y="209"/>
                    <a:pt x="3940" y="214"/>
                    <a:pt x="3952" y="220"/>
                  </a:cubicBezTo>
                  <a:cubicBezTo>
                    <a:pt x="3965" y="226"/>
                    <a:pt x="3977" y="232"/>
                    <a:pt x="3989" y="238"/>
                  </a:cubicBezTo>
                  <a:cubicBezTo>
                    <a:pt x="4014" y="250"/>
                    <a:pt x="4038" y="262"/>
                    <a:pt x="4063" y="274"/>
                  </a:cubicBezTo>
                  <a:cubicBezTo>
                    <a:pt x="4112" y="297"/>
                    <a:pt x="4162" y="320"/>
                    <a:pt x="4213" y="339"/>
                  </a:cubicBezTo>
                  <a:cubicBezTo>
                    <a:pt x="4264" y="359"/>
                    <a:pt x="4316" y="377"/>
                    <a:pt x="4368" y="392"/>
                  </a:cubicBezTo>
                  <a:cubicBezTo>
                    <a:pt x="4395" y="399"/>
                    <a:pt x="4421" y="406"/>
                    <a:pt x="4448" y="412"/>
                  </a:cubicBezTo>
                  <a:cubicBezTo>
                    <a:pt x="4474" y="418"/>
                    <a:pt x="4501" y="424"/>
                    <a:pt x="4528" y="428"/>
                  </a:cubicBezTo>
                  <a:cubicBezTo>
                    <a:pt x="4636" y="446"/>
                    <a:pt x="4746" y="451"/>
                    <a:pt x="4854" y="436"/>
                  </a:cubicBezTo>
                  <a:cubicBezTo>
                    <a:pt x="4746" y="451"/>
                    <a:pt x="4636" y="447"/>
                    <a:pt x="4528" y="429"/>
                  </a:cubicBezTo>
                  <a:cubicBezTo>
                    <a:pt x="4501" y="425"/>
                    <a:pt x="4474" y="420"/>
                    <a:pt x="4447" y="414"/>
                  </a:cubicBezTo>
                  <a:cubicBezTo>
                    <a:pt x="4421" y="408"/>
                    <a:pt x="4394" y="401"/>
                    <a:pt x="4368" y="393"/>
                  </a:cubicBezTo>
                  <a:cubicBezTo>
                    <a:pt x="4315" y="378"/>
                    <a:pt x="4264" y="360"/>
                    <a:pt x="4213" y="341"/>
                  </a:cubicBezTo>
                  <a:cubicBezTo>
                    <a:pt x="4161" y="322"/>
                    <a:pt x="4111" y="299"/>
                    <a:pt x="4062" y="276"/>
                  </a:cubicBezTo>
                  <a:cubicBezTo>
                    <a:pt x="4037" y="264"/>
                    <a:pt x="4013" y="252"/>
                    <a:pt x="3988" y="240"/>
                  </a:cubicBezTo>
                  <a:cubicBezTo>
                    <a:pt x="3976" y="234"/>
                    <a:pt x="3964" y="228"/>
                    <a:pt x="3951" y="222"/>
                  </a:cubicBezTo>
                  <a:cubicBezTo>
                    <a:pt x="3939" y="216"/>
                    <a:pt x="3927" y="211"/>
                    <a:pt x="3914" y="206"/>
                  </a:cubicBezTo>
                  <a:cubicBezTo>
                    <a:pt x="3889" y="195"/>
                    <a:pt x="3863" y="186"/>
                    <a:pt x="3837" y="178"/>
                  </a:cubicBezTo>
                  <a:cubicBezTo>
                    <a:pt x="3811" y="170"/>
                    <a:pt x="3785" y="163"/>
                    <a:pt x="3758" y="156"/>
                  </a:cubicBezTo>
                  <a:cubicBezTo>
                    <a:pt x="3705" y="142"/>
                    <a:pt x="3652" y="130"/>
                    <a:pt x="3598" y="124"/>
                  </a:cubicBezTo>
                  <a:cubicBezTo>
                    <a:pt x="3544" y="117"/>
                    <a:pt x="3489" y="116"/>
                    <a:pt x="3435" y="124"/>
                  </a:cubicBezTo>
                  <a:cubicBezTo>
                    <a:pt x="3408" y="128"/>
                    <a:pt x="3381" y="135"/>
                    <a:pt x="3356" y="144"/>
                  </a:cubicBezTo>
                  <a:cubicBezTo>
                    <a:pt x="3330" y="153"/>
                    <a:pt x="3305" y="164"/>
                    <a:pt x="3281" y="177"/>
                  </a:cubicBezTo>
                  <a:cubicBezTo>
                    <a:pt x="3232" y="202"/>
                    <a:pt x="3187" y="232"/>
                    <a:pt x="3141" y="261"/>
                  </a:cubicBezTo>
                  <a:cubicBezTo>
                    <a:pt x="3094" y="290"/>
                    <a:pt x="3046" y="317"/>
                    <a:pt x="2997" y="341"/>
                  </a:cubicBezTo>
                  <a:cubicBezTo>
                    <a:pt x="2948" y="365"/>
                    <a:pt x="2898" y="387"/>
                    <a:pt x="2846" y="403"/>
                  </a:cubicBezTo>
                  <a:cubicBezTo>
                    <a:pt x="2794" y="420"/>
                    <a:pt x="2739" y="431"/>
                    <a:pt x="2685" y="434"/>
                  </a:cubicBezTo>
                  <a:cubicBezTo>
                    <a:pt x="2678" y="435"/>
                    <a:pt x="2671" y="435"/>
                    <a:pt x="2664" y="435"/>
                  </a:cubicBezTo>
                  <a:cubicBezTo>
                    <a:pt x="2657" y="435"/>
                    <a:pt x="2651" y="436"/>
                    <a:pt x="2644" y="436"/>
                  </a:cubicBezTo>
                  <a:cubicBezTo>
                    <a:pt x="2623" y="435"/>
                    <a:pt x="2623" y="435"/>
                    <a:pt x="2623" y="435"/>
                  </a:cubicBezTo>
                  <a:cubicBezTo>
                    <a:pt x="2620" y="435"/>
                    <a:pt x="2616" y="435"/>
                    <a:pt x="2613" y="435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582" y="432"/>
                    <a:pt x="2582" y="432"/>
                    <a:pt x="2582" y="432"/>
                  </a:cubicBezTo>
                  <a:cubicBezTo>
                    <a:pt x="2562" y="430"/>
                    <a:pt x="2562" y="430"/>
                    <a:pt x="2562" y="430"/>
                  </a:cubicBezTo>
                  <a:cubicBezTo>
                    <a:pt x="2552" y="428"/>
                    <a:pt x="2552" y="428"/>
                    <a:pt x="2552" y="428"/>
                  </a:cubicBezTo>
                  <a:cubicBezTo>
                    <a:pt x="2548" y="428"/>
                    <a:pt x="2545" y="427"/>
                    <a:pt x="2541" y="427"/>
                  </a:cubicBezTo>
                  <a:cubicBezTo>
                    <a:pt x="2521" y="423"/>
                    <a:pt x="2521" y="423"/>
                    <a:pt x="2521" y="423"/>
                  </a:cubicBezTo>
                  <a:cubicBezTo>
                    <a:pt x="2494" y="417"/>
                    <a:pt x="2468" y="410"/>
                    <a:pt x="2442" y="400"/>
                  </a:cubicBezTo>
                  <a:cubicBezTo>
                    <a:pt x="2429" y="396"/>
                    <a:pt x="2417" y="390"/>
                    <a:pt x="2404" y="384"/>
                  </a:cubicBezTo>
                  <a:cubicBezTo>
                    <a:pt x="2401" y="383"/>
                    <a:pt x="2398" y="381"/>
                    <a:pt x="2395" y="380"/>
                  </a:cubicBezTo>
                  <a:cubicBezTo>
                    <a:pt x="2386" y="375"/>
                    <a:pt x="2386" y="375"/>
                    <a:pt x="2386" y="375"/>
                  </a:cubicBezTo>
                  <a:cubicBezTo>
                    <a:pt x="2380" y="372"/>
                    <a:pt x="2374" y="369"/>
                    <a:pt x="2368" y="365"/>
                  </a:cubicBezTo>
                  <a:cubicBezTo>
                    <a:pt x="2350" y="355"/>
                    <a:pt x="2350" y="355"/>
                    <a:pt x="2350" y="355"/>
                  </a:cubicBezTo>
                  <a:cubicBezTo>
                    <a:pt x="2344" y="351"/>
                    <a:pt x="2339" y="347"/>
                    <a:pt x="2333" y="343"/>
                  </a:cubicBezTo>
                  <a:cubicBezTo>
                    <a:pt x="2322" y="336"/>
                    <a:pt x="2311" y="327"/>
                    <a:pt x="2301" y="318"/>
                  </a:cubicBezTo>
                  <a:cubicBezTo>
                    <a:pt x="2280" y="300"/>
                    <a:pt x="2260" y="281"/>
                    <a:pt x="2241" y="261"/>
                  </a:cubicBezTo>
                  <a:cubicBezTo>
                    <a:pt x="2203" y="222"/>
                    <a:pt x="2168" y="180"/>
                    <a:pt x="2132" y="139"/>
                  </a:cubicBezTo>
                  <a:cubicBezTo>
                    <a:pt x="2113" y="119"/>
                    <a:pt x="2095" y="98"/>
                    <a:pt x="2076" y="79"/>
                  </a:cubicBezTo>
                  <a:cubicBezTo>
                    <a:pt x="2066" y="70"/>
                    <a:pt x="2056" y="61"/>
                    <a:pt x="2045" y="52"/>
                  </a:cubicBezTo>
                  <a:cubicBezTo>
                    <a:pt x="2035" y="44"/>
                    <a:pt x="2024" y="36"/>
                    <a:pt x="2012" y="30"/>
                  </a:cubicBezTo>
                  <a:cubicBezTo>
                    <a:pt x="2006" y="26"/>
                    <a:pt x="2000" y="24"/>
                    <a:pt x="1993" y="21"/>
                  </a:cubicBezTo>
                  <a:cubicBezTo>
                    <a:pt x="1987" y="19"/>
                    <a:pt x="1981" y="16"/>
                    <a:pt x="1974" y="14"/>
                  </a:cubicBezTo>
                  <a:cubicBezTo>
                    <a:pt x="1961" y="11"/>
                    <a:pt x="1948" y="8"/>
                    <a:pt x="1934" y="7"/>
                  </a:cubicBezTo>
                  <a:cubicBezTo>
                    <a:pt x="1907" y="4"/>
                    <a:pt x="1880" y="5"/>
                    <a:pt x="1853" y="10"/>
                  </a:cubicBezTo>
                  <a:cubicBezTo>
                    <a:pt x="1800" y="20"/>
                    <a:pt x="1748" y="40"/>
                    <a:pt x="1700" y="65"/>
                  </a:cubicBezTo>
                  <a:cubicBezTo>
                    <a:pt x="1651" y="90"/>
                    <a:pt x="1606" y="120"/>
                    <a:pt x="1561" y="151"/>
                  </a:cubicBezTo>
                  <a:cubicBezTo>
                    <a:pt x="1493" y="197"/>
                    <a:pt x="1493" y="197"/>
                    <a:pt x="1493" y="197"/>
                  </a:cubicBezTo>
                  <a:cubicBezTo>
                    <a:pt x="1471" y="212"/>
                    <a:pt x="1447" y="227"/>
                    <a:pt x="1424" y="241"/>
                  </a:cubicBezTo>
                  <a:cubicBezTo>
                    <a:pt x="1377" y="269"/>
                    <a:pt x="1328" y="294"/>
                    <a:pt x="1279" y="317"/>
                  </a:cubicBezTo>
                  <a:cubicBezTo>
                    <a:pt x="1229" y="340"/>
                    <a:pt x="1179" y="361"/>
                    <a:pt x="1127" y="380"/>
                  </a:cubicBezTo>
                  <a:cubicBezTo>
                    <a:pt x="1089" y="394"/>
                    <a:pt x="1089" y="394"/>
                    <a:pt x="1089" y="394"/>
                  </a:cubicBezTo>
                  <a:cubicBezTo>
                    <a:pt x="1076" y="399"/>
                    <a:pt x="1063" y="403"/>
                    <a:pt x="1050" y="408"/>
                  </a:cubicBezTo>
                  <a:cubicBezTo>
                    <a:pt x="1037" y="412"/>
                    <a:pt x="1024" y="416"/>
                    <a:pt x="1011" y="421"/>
                  </a:cubicBezTo>
                  <a:cubicBezTo>
                    <a:pt x="972" y="433"/>
                    <a:pt x="972" y="433"/>
                    <a:pt x="972" y="433"/>
                  </a:cubicBezTo>
                  <a:cubicBezTo>
                    <a:pt x="867" y="465"/>
                    <a:pt x="761" y="490"/>
                    <a:pt x="653" y="509"/>
                  </a:cubicBezTo>
                  <a:cubicBezTo>
                    <a:pt x="546" y="529"/>
                    <a:pt x="437" y="541"/>
                    <a:pt x="328" y="547"/>
                  </a:cubicBezTo>
                  <a:cubicBezTo>
                    <a:pt x="219" y="553"/>
                    <a:pt x="109" y="551"/>
                    <a:pt x="0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9C61A360-E114-4F6F-9605-97FBA1C9CF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1050" y="2600325"/>
              <a:ext cx="12125325" cy="1219200"/>
            </a:xfrm>
            <a:custGeom>
              <a:avLst/>
              <a:gdLst>
                <a:gd name="T0" fmla="*/ 647 w 4854"/>
                <a:gd name="T1" fmla="*/ 437 h 488"/>
                <a:gd name="T2" fmla="*/ 1272 w 4854"/>
                <a:gd name="T3" fmla="*/ 265 h 488"/>
                <a:gd name="T4" fmla="*/ 1490 w 4854"/>
                <a:gd name="T5" fmla="*/ 157 h 488"/>
                <a:gd name="T6" fmla="*/ 1705 w 4854"/>
                <a:gd name="T7" fmla="*/ 41 h 488"/>
                <a:gd name="T8" fmla="*/ 1862 w 4854"/>
                <a:gd name="T9" fmla="*/ 1 h 488"/>
                <a:gd name="T10" fmla="*/ 1982 w 4854"/>
                <a:gd name="T11" fmla="*/ 21 h 488"/>
                <a:gd name="T12" fmla="*/ 2080 w 4854"/>
                <a:gd name="T13" fmla="*/ 94 h 488"/>
                <a:gd name="T14" fmla="*/ 2257 w 4854"/>
                <a:gd name="T15" fmla="*/ 261 h 488"/>
                <a:gd name="T16" fmla="*/ 2306 w 4854"/>
                <a:gd name="T17" fmla="*/ 297 h 488"/>
                <a:gd name="T18" fmla="*/ 2332 w 4854"/>
                <a:gd name="T19" fmla="*/ 313 h 488"/>
                <a:gd name="T20" fmla="*/ 2359 w 4854"/>
                <a:gd name="T21" fmla="*/ 327 h 488"/>
                <a:gd name="T22" fmla="*/ 2474 w 4854"/>
                <a:gd name="T23" fmla="*/ 366 h 488"/>
                <a:gd name="T24" fmla="*/ 2533 w 4854"/>
                <a:gd name="T25" fmla="*/ 376 h 488"/>
                <a:gd name="T26" fmla="*/ 2574 w 4854"/>
                <a:gd name="T27" fmla="*/ 379 h 488"/>
                <a:gd name="T28" fmla="*/ 2614 w 4854"/>
                <a:gd name="T29" fmla="*/ 380 h 488"/>
                <a:gd name="T30" fmla="*/ 2634 w 4854"/>
                <a:gd name="T31" fmla="*/ 379 h 488"/>
                <a:gd name="T32" fmla="*/ 2675 w 4854"/>
                <a:gd name="T33" fmla="*/ 376 h 488"/>
                <a:gd name="T34" fmla="*/ 2735 w 4854"/>
                <a:gd name="T35" fmla="*/ 366 h 488"/>
                <a:gd name="T36" fmla="*/ 2774 w 4854"/>
                <a:gd name="T37" fmla="*/ 356 h 488"/>
                <a:gd name="T38" fmla="*/ 2870 w 4854"/>
                <a:gd name="T39" fmla="*/ 324 h 488"/>
                <a:gd name="T40" fmla="*/ 3087 w 4854"/>
                <a:gd name="T41" fmla="*/ 213 h 488"/>
                <a:gd name="T42" fmla="*/ 3298 w 4854"/>
                <a:gd name="T43" fmla="*/ 92 h 488"/>
                <a:gd name="T44" fmla="*/ 3455 w 4854"/>
                <a:gd name="T45" fmla="*/ 50 h 488"/>
                <a:gd name="T46" fmla="*/ 3776 w 4854"/>
                <a:gd name="T47" fmla="*/ 88 h 488"/>
                <a:gd name="T48" fmla="*/ 3965 w 4854"/>
                <a:gd name="T49" fmla="*/ 161 h 488"/>
                <a:gd name="T50" fmla="*/ 4073 w 4854"/>
                <a:gd name="T51" fmla="*/ 217 h 488"/>
                <a:gd name="T52" fmla="*/ 4221 w 4854"/>
                <a:gd name="T53" fmla="*/ 286 h 488"/>
                <a:gd name="T54" fmla="*/ 4530 w 4854"/>
                <a:gd name="T55" fmla="*/ 382 h 488"/>
                <a:gd name="T56" fmla="*/ 4530 w 4854"/>
                <a:gd name="T57" fmla="*/ 383 h 488"/>
                <a:gd name="T58" fmla="*/ 4220 w 4854"/>
                <a:gd name="T59" fmla="*/ 288 h 488"/>
                <a:gd name="T60" fmla="*/ 4072 w 4854"/>
                <a:gd name="T61" fmla="*/ 219 h 488"/>
                <a:gd name="T62" fmla="*/ 3964 w 4854"/>
                <a:gd name="T63" fmla="*/ 163 h 488"/>
                <a:gd name="T64" fmla="*/ 3775 w 4854"/>
                <a:gd name="T65" fmla="*/ 91 h 488"/>
                <a:gd name="T66" fmla="*/ 3455 w 4854"/>
                <a:gd name="T67" fmla="*/ 53 h 488"/>
                <a:gd name="T68" fmla="*/ 3299 w 4854"/>
                <a:gd name="T69" fmla="*/ 94 h 488"/>
                <a:gd name="T70" fmla="*/ 3089 w 4854"/>
                <a:gd name="T71" fmla="*/ 216 h 488"/>
                <a:gd name="T72" fmla="*/ 2871 w 4854"/>
                <a:gd name="T73" fmla="*/ 327 h 488"/>
                <a:gd name="T74" fmla="*/ 2675 w 4854"/>
                <a:gd name="T75" fmla="*/ 379 h 488"/>
                <a:gd name="T76" fmla="*/ 2635 w 4854"/>
                <a:gd name="T77" fmla="*/ 383 h 488"/>
                <a:gd name="T78" fmla="*/ 2614 w 4854"/>
                <a:gd name="T79" fmla="*/ 383 h 488"/>
                <a:gd name="T80" fmla="*/ 2574 w 4854"/>
                <a:gd name="T81" fmla="*/ 383 h 488"/>
                <a:gd name="T82" fmla="*/ 2533 w 4854"/>
                <a:gd name="T83" fmla="*/ 380 h 488"/>
                <a:gd name="T84" fmla="*/ 2473 w 4854"/>
                <a:gd name="T85" fmla="*/ 370 h 488"/>
                <a:gd name="T86" fmla="*/ 2255 w 4854"/>
                <a:gd name="T87" fmla="*/ 264 h 488"/>
                <a:gd name="T88" fmla="*/ 2077 w 4854"/>
                <a:gd name="T89" fmla="*/ 97 h 488"/>
                <a:gd name="T90" fmla="*/ 1981 w 4854"/>
                <a:gd name="T91" fmla="*/ 24 h 488"/>
                <a:gd name="T92" fmla="*/ 1862 w 4854"/>
                <a:gd name="T93" fmla="*/ 5 h 488"/>
                <a:gd name="T94" fmla="*/ 1706 w 4854"/>
                <a:gd name="T95" fmla="*/ 44 h 488"/>
                <a:gd name="T96" fmla="*/ 1492 w 4854"/>
                <a:gd name="T97" fmla="*/ 159 h 488"/>
                <a:gd name="T98" fmla="*/ 1273 w 4854"/>
                <a:gd name="T99" fmla="*/ 268 h 488"/>
                <a:gd name="T100" fmla="*/ 648 w 4854"/>
                <a:gd name="T101" fmla="*/ 4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4" h="488">
                  <a:moveTo>
                    <a:pt x="0" y="473"/>
                  </a:moveTo>
                  <a:cubicBezTo>
                    <a:pt x="216" y="488"/>
                    <a:pt x="434" y="473"/>
                    <a:pt x="647" y="437"/>
                  </a:cubicBezTo>
                  <a:cubicBezTo>
                    <a:pt x="754" y="419"/>
                    <a:pt x="860" y="396"/>
                    <a:pt x="964" y="367"/>
                  </a:cubicBezTo>
                  <a:cubicBezTo>
                    <a:pt x="1069" y="339"/>
                    <a:pt x="1172" y="306"/>
                    <a:pt x="1272" y="265"/>
                  </a:cubicBezTo>
                  <a:cubicBezTo>
                    <a:pt x="1323" y="245"/>
                    <a:pt x="1372" y="222"/>
                    <a:pt x="1420" y="197"/>
                  </a:cubicBezTo>
                  <a:cubicBezTo>
                    <a:pt x="1444" y="184"/>
                    <a:pt x="1467" y="170"/>
                    <a:pt x="1490" y="157"/>
                  </a:cubicBezTo>
                  <a:cubicBezTo>
                    <a:pt x="1560" y="115"/>
                    <a:pt x="1560" y="115"/>
                    <a:pt x="1560" y="115"/>
                  </a:cubicBezTo>
                  <a:cubicBezTo>
                    <a:pt x="1607" y="88"/>
                    <a:pt x="1655" y="62"/>
                    <a:pt x="1705" y="41"/>
                  </a:cubicBezTo>
                  <a:cubicBezTo>
                    <a:pt x="1730" y="31"/>
                    <a:pt x="1756" y="22"/>
                    <a:pt x="1782" y="15"/>
                  </a:cubicBezTo>
                  <a:cubicBezTo>
                    <a:pt x="1808" y="8"/>
                    <a:pt x="1835" y="3"/>
                    <a:pt x="1862" y="1"/>
                  </a:cubicBezTo>
                  <a:cubicBezTo>
                    <a:pt x="1889" y="0"/>
                    <a:pt x="1917" y="1"/>
                    <a:pt x="1943" y="8"/>
                  </a:cubicBezTo>
                  <a:cubicBezTo>
                    <a:pt x="1957" y="11"/>
                    <a:pt x="1970" y="16"/>
                    <a:pt x="1982" y="21"/>
                  </a:cubicBezTo>
                  <a:cubicBezTo>
                    <a:pt x="1994" y="27"/>
                    <a:pt x="2006" y="34"/>
                    <a:pt x="2017" y="42"/>
                  </a:cubicBezTo>
                  <a:cubicBezTo>
                    <a:pt x="2040" y="57"/>
                    <a:pt x="2060" y="75"/>
                    <a:pt x="2080" y="94"/>
                  </a:cubicBezTo>
                  <a:cubicBezTo>
                    <a:pt x="2100" y="113"/>
                    <a:pt x="2119" y="132"/>
                    <a:pt x="2138" y="151"/>
                  </a:cubicBezTo>
                  <a:cubicBezTo>
                    <a:pt x="2177" y="189"/>
                    <a:pt x="2215" y="227"/>
                    <a:pt x="2257" y="261"/>
                  </a:cubicBezTo>
                  <a:cubicBezTo>
                    <a:pt x="2268" y="269"/>
                    <a:pt x="2278" y="278"/>
                    <a:pt x="2289" y="285"/>
                  </a:cubicBezTo>
                  <a:cubicBezTo>
                    <a:pt x="2306" y="297"/>
                    <a:pt x="2306" y="297"/>
                    <a:pt x="2306" y="297"/>
                  </a:cubicBezTo>
                  <a:cubicBezTo>
                    <a:pt x="2312" y="301"/>
                    <a:pt x="2317" y="304"/>
                    <a:pt x="2323" y="308"/>
                  </a:cubicBezTo>
                  <a:cubicBezTo>
                    <a:pt x="2326" y="309"/>
                    <a:pt x="2329" y="311"/>
                    <a:pt x="2332" y="313"/>
                  </a:cubicBezTo>
                  <a:cubicBezTo>
                    <a:pt x="2341" y="317"/>
                    <a:pt x="2341" y="317"/>
                    <a:pt x="2341" y="317"/>
                  </a:cubicBezTo>
                  <a:cubicBezTo>
                    <a:pt x="2347" y="320"/>
                    <a:pt x="2353" y="324"/>
                    <a:pt x="2359" y="327"/>
                  </a:cubicBezTo>
                  <a:cubicBezTo>
                    <a:pt x="2371" y="332"/>
                    <a:pt x="2383" y="338"/>
                    <a:pt x="2396" y="342"/>
                  </a:cubicBezTo>
                  <a:cubicBezTo>
                    <a:pt x="2421" y="352"/>
                    <a:pt x="2447" y="360"/>
                    <a:pt x="2474" y="366"/>
                  </a:cubicBezTo>
                  <a:cubicBezTo>
                    <a:pt x="2487" y="368"/>
                    <a:pt x="2500" y="371"/>
                    <a:pt x="2513" y="373"/>
                  </a:cubicBezTo>
                  <a:cubicBezTo>
                    <a:pt x="2520" y="374"/>
                    <a:pt x="2527" y="375"/>
                    <a:pt x="2533" y="376"/>
                  </a:cubicBezTo>
                  <a:cubicBezTo>
                    <a:pt x="2554" y="378"/>
                    <a:pt x="2554" y="378"/>
                    <a:pt x="2554" y="378"/>
                  </a:cubicBezTo>
                  <a:cubicBezTo>
                    <a:pt x="2560" y="378"/>
                    <a:pt x="2567" y="379"/>
                    <a:pt x="2574" y="379"/>
                  </a:cubicBezTo>
                  <a:cubicBezTo>
                    <a:pt x="2580" y="379"/>
                    <a:pt x="2587" y="379"/>
                    <a:pt x="2594" y="380"/>
                  </a:cubicBezTo>
                  <a:cubicBezTo>
                    <a:pt x="2614" y="380"/>
                    <a:pt x="2614" y="380"/>
                    <a:pt x="2614" y="380"/>
                  </a:cubicBezTo>
                  <a:cubicBezTo>
                    <a:pt x="2624" y="379"/>
                    <a:pt x="2624" y="379"/>
                    <a:pt x="2624" y="379"/>
                  </a:cubicBezTo>
                  <a:cubicBezTo>
                    <a:pt x="2634" y="379"/>
                    <a:pt x="2634" y="379"/>
                    <a:pt x="2634" y="379"/>
                  </a:cubicBezTo>
                  <a:cubicBezTo>
                    <a:pt x="2655" y="378"/>
                    <a:pt x="2655" y="378"/>
                    <a:pt x="2655" y="378"/>
                  </a:cubicBezTo>
                  <a:cubicBezTo>
                    <a:pt x="2661" y="377"/>
                    <a:pt x="2668" y="376"/>
                    <a:pt x="2675" y="376"/>
                  </a:cubicBezTo>
                  <a:cubicBezTo>
                    <a:pt x="2688" y="374"/>
                    <a:pt x="2702" y="372"/>
                    <a:pt x="2715" y="370"/>
                  </a:cubicBezTo>
                  <a:cubicBezTo>
                    <a:pt x="2722" y="369"/>
                    <a:pt x="2728" y="367"/>
                    <a:pt x="2735" y="366"/>
                  </a:cubicBezTo>
                  <a:cubicBezTo>
                    <a:pt x="2741" y="364"/>
                    <a:pt x="2748" y="363"/>
                    <a:pt x="2754" y="361"/>
                  </a:cubicBezTo>
                  <a:cubicBezTo>
                    <a:pt x="2774" y="356"/>
                    <a:pt x="2774" y="356"/>
                    <a:pt x="2774" y="356"/>
                  </a:cubicBezTo>
                  <a:cubicBezTo>
                    <a:pt x="2794" y="351"/>
                    <a:pt x="2794" y="351"/>
                    <a:pt x="2794" y="351"/>
                  </a:cubicBezTo>
                  <a:cubicBezTo>
                    <a:pt x="2819" y="343"/>
                    <a:pt x="2845" y="334"/>
                    <a:pt x="2870" y="324"/>
                  </a:cubicBezTo>
                  <a:cubicBezTo>
                    <a:pt x="2920" y="303"/>
                    <a:pt x="2969" y="279"/>
                    <a:pt x="3016" y="253"/>
                  </a:cubicBezTo>
                  <a:cubicBezTo>
                    <a:pt x="3040" y="241"/>
                    <a:pt x="3064" y="227"/>
                    <a:pt x="3087" y="213"/>
                  </a:cubicBezTo>
                  <a:cubicBezTo>
                    <a:pt x="3110" y="200"/>
                    <a:pt x="3133" y="185"/>
                    <a:pt x="3156" y="171"/>
                  </a:cubicBezTo>
                  <a:cubicBezTo>
                    <a:pt x="3202" y="142"/>
                    <a:pt x="3248" y="114"/>
                    <a:pt x="3298" y="92"/>
                  </a:cubicBezTo>
                  <a:cubicBezTo>
                    <a:pt x="3323" y="81"/>
                    <a:pt x="3348" y="71"/>
                    <a:pt x="3374" y="64"/>
                  </a:cubicBezTo>
                  <a:cubicBezTo>
                    <a:pt x="3401" y="57"/>
                    <a:pt x="3428" y="53"/>
                    <a:pt x="3455" y="50"/>
                  </a:cubicBezTo>
                  <a:cubicBezTo>
                    <a:pt x="3509" y="45"/>
                    <a:pt x="3563" y="48"/>
                    <a:pt x="3617" y="55"/>
                  </a:cubicBezTo>
                  <a:cubicBezTo>
                    <a:pt x="3671" y="63"/>
                    <a:pt x="3724" y="75"/>
                    <a:pt x="3776" y="88"/>
                  </a:cubicBezTo>
                  <a:cubicBezTo>
                    <a:pt x="3829" y="102"/>
                    <a:pt x="3880" y="120"/>
                    <a:pt x="3929" y="143"/>
                  </a:cubicBezTo>
                  <a:cubicBezTo>
                    <a:pt x="3941" y="149"/>
                    <a:pt x="3953" y="155"/>
                    <a:pt x="3965" y="161"/>
                  </a:cubicBezTo>
                  <a:cubicBezTo>
                    <a:pt x="4001" y="180"/>
                    <a:pt x="4001" y="180"/>
                    <a:pt x="4001" y="180"/>
                  </a:cubicBezTo>
                  <a:cubicBezTo>
                    <a:pt x="4025" y="193"/>
                    <a:pt x="4049" y="205"/>
                    <a:pt x="4073" y="217"/>
                  </a:cubicBezTo>
                  <a:cubicBezTo>
                    <a:pt x="4098" y="230"/>
                    <a:pt x="4122" y="242"/>
                    <a:pt x="4146" y="253"/>
                  </a:cubicBezTo>
                  <a:cubicBezTo>
                    <a:pt x="4171" y="265"/>
                    <a:pt x="4196" y="276"/>
                    <a:pt x="4221" y="286"/>
                  </a:cubicBezTo>
                  <a:cubicBezTo>
                    <a:pt x="4270" y="307"/>
                    <a:pt x="4321" y="326"/>
                    <a:pt x="4373" y="343"/>
                  </a:cubicBezTo>
                  <a:cubicBezTo>
                    <a:pt x="4424" y="359"/>
                    <a:pt x="4477" y="372"/>
                    <a:pt x="4530" y="382"/>
                  </a:cubicBezTo>
                  <a:cubicBezTo>
                    <a:pt x="4637" y="401"/>
                    <a:pt x="4746" y="407"/>
                    <a:pt x="4854" y="390"/>
                  </a:cubicBezTo>
                  <a:cubicBezTo>
                    <a:pt x="4746" y="407"/>
                    <a:pt x="4637" y="402"/>
                    <a:pt x="4530" y="383"/>
                  </a:cubicBezTo>
                  <a:cubicBezTo>
                    <a:pt x="4477" y="373"/>
                    <a:pt x="4424" y="360"/>
                    <a:pt x="4372" y="344"/>
                  </a:cubicBezTo>
                  <a:cubicBezTo>
                    <a:pt x="4321" y="328"/>
                    <a:pt x="4270" y="309"/>
                    <a:pt x="4220" y="288"/>
                  </a:cubicBezTo>
                  <a:cubicBezTo>
                    <a:pt x="4195" y="277"/>
                    <a:pt x="4170" y="267"/>
                    <a:pt x="4145" y="255"/>
                  </a:cubicBezTo>
                  <a:cubicBezTo>
                    <a:pt x="4121" y="244"/>
                    <a:pt x="4097" y="232"/>
                    <a:pt x="4072" y="219"/>
                  </a:cubicBezTo>
                  <a:cubicBezTo>
                    <a:pt x="4048" y="207"/>
                    <a:pt x="4024" y="195"/>
                    <a:pt x="4000" y="182"/>
                  </a:cubicBezTo>
                  <a:cubicBezTo>
                    <a:pt x="3964" y="163"/>
                    <a:pt x="3964" y="163"/>
                    <a:pt x="3964" y="163"/>
                  </a:cubicBezTo>
                  <a:cubicBezTo>
                    <a:pt x="3952" y="157"/>
                    <a:pt x="3940" y="151"/>
                    <a:pt x="3928" y="145"/>
                  </a:cubicBezTo>
                  <a:cubicBezTo>
                    <a:pt x="3879" y="122"/>
                    <a:pt x="3828" y="104"/>
                    <a:pt x="3775" y="91"/>
                  </a:cubicBezTo>
                  <a:cubicBezTo>
                    <a:pt x="3723" y="77"/>
                    <a:pt x="3670" y="65"/>
                    <a:pt x="3617" y="58"/>
                  </a:cubicBezTo>
                  <a:cubicBezTo>
                    <a:pt x="3563" y="50"/>
                    <a:pt x="3509" y="48"/>
                    <a:pt x="3455" y="53"/>
                  </a:cubicBezTo>
                  <a:cubicBezTo>
                    <a:pt x="3428" y="56"/>
                    <a:pt x="3401" y="60"/>
                    <a:pt x="3375" y="67"/>
                  </a:cubicBezTo>
                  <a:cubicBezTo>
                    <a:pt x="3349" y="74"/>
                    <a:pt x="3324" y="83"/>
                    <a:pt x="3299" y="94"/>
                  </a:cubicBezTo>
                  <a:cubicBezTo>
                    <a:pt x="3250" y="116"/>
                    <a:pt x="3203" y="145"/>
                    <a:pt x="3158" y="173"/>
                  </a:cubicBezTo>
                  <a:cubicBezTo>
                    <a:pt x="3135" y="188"/>
                    <a:pt x="3112" y="202"/>
                    <a:pt x="3089" y="216"/>
                  </a:cubicBezTo>
                  <a:cubicBezTo>
                    <a:pt x="3065" y="230"/>
                    <a:pt x="3042" y="244"/>
                    <a:pt x="3018" y="256"/>
                  </a:cubicBezTo>
                  <a:cubicBezTo>
                    <a:pt x="2970" y="282"/>
                    <a:pt x="2922" y="307"/>
                    <a:pt x="2871" y="327"/>
                  </a:cubicBezTo>
                  <a:cubicBezTo>
                    <a:pt x="2821" y="347"/>
                    <a:pt x="2769" y="364"/>
                    <a:pt x="2716" y="373"/>
                  </a:cubicBezTo>
                  <a:cubicBezTo>
                    <a:pt x="2702" y="376"/>
                    <a:pt x="2689" y="378"/>
                    <a:pt x="2675" y="379"/>
                  </a:cubicBezTo>
                  <a:cubicBezTo>
                    <a:pt x="2668" y="380"/>
                    <a:pt x="2662" y="381"/>
                    <a:pt x="2655" y="381"/>
                  </a:cubicBezTo>
                  <a:cubicBezTo>
                    <a:pt x="2635" y="383"/>
                    <a:pt x="2635" y="383"/>
                    <a:pt x="2635" y="383"/>
                  </a:cubicBezTo>
                  <a:cubicBezTo>
                    <a:pt x="2624" y="383"/>
                    <a:pt x="2624" y="383"/>
                    <a:pt x="2624" y="383"/>
                  </a:cubicBezTo>
                  <a:cubicBezTo>
                    <a:pt x="2614" y="383"/>
                    <a:pt x="2614" y="383"/>
                    <a:pt x="2614" y="383"/>
                  </a:cubicBezTo>
                  <a:cubicBezTo>
                    <a:pt x="2594" y="384"/>
                    <a:pt x="2594" y="384"/>
                    <a:pt x="2594" y="384"/>
                  </a:cubicBezTo>
                  <a:cubicBezTo>
                    <a:pt x="2587" y="383"/>
                    <a:pt x="2580" y="383"/>
                    <a:pt x="2574" y="383"/>
                  </a:cubicBezTo>
                  <a:cubicBezTo>
                    <a:pt x="2567" y="382"/>
                    <a:pt x="2560" y="382"/>
                    <a:pt x="2553" y="381"/>
                  </a:cubicBezTo>
                  <a:cubicBezTo>
                    <a:pt x="2533" y="380"/>
                    <a:pt x="2533" y="380"/>
                    <a:pt x="2533" y="380"/>
                  </a:cubicBezTo>
                  <a:cubicBezTo>
                    <a:pt x="2526" y="379"/>
                    <a:pt x="2519" y="378"/>
                    <a:pt x="2513" y="377"/>
                  </a:cubicBezTo>
                  <a:cubicBezTo>
                    <a:pt x="2499" y="375"/>
                    <a:pt x="2486" y="372"/>
                    <a:pt x="2473" y="370"/>
                  </a:cubicBezTo>
                  <a:cubicBezTo>
                    <a:pt x="2446" y="363"/>
                    <a:pt x="2420" y="356"/>
                    <a:pt x="2395" y="346"/>
                  </a:cubicBezTo>
                  <a:cubicBezTo>
                    <a:pt x="2344" y="327"/>
                    <a:pt x="2297" y="298"/>
                    <a:pt x="2255" y="264"/>
                  </a:cubicBezTo>
                  <a:cubicBezTo>
                    <a:pt x="2213" y="229"/>
                    <a:pt x="2174" y="191"/>
                    <a:pt x="2135" y="153"/>
                  </a:cubicBezTo>
                  <a:cubicBezTo>
                    <a:pt x="2116" y="134"/>
                    <a:pt x="2097" y="115"/>
                    <a:pt x="2077" y="97"/>
                  </a:cubicBezTo>
                  <a:cubicBezTo>
                    <a:pt x="2058" y="78"/>
                    <a:pt x="2038" y="60"/>
                    <a:pt x="2015" y="45"/>
                  </a:cubicBezTo>
                  <a:cubicBezTo>
                    <a:pt x="2004" y="37"/>
                    <a:pt x="1993" y="30"/>
                    <a:pt x="1981" y="24"/>
                  </a:cubicBezTo>
                  <a:cubicBezTo>
                    <a:pt x="1968" y="19"/>
                    <a:pt x="1956" y="14"/>
                    <a:pt x="1943" y="11"/>
                  </a:cubicBezTo>
                  <a:cubicBezTo>
                    <a:pt x="1917" y="5"/>
                    <a:pt x="1889" y="3"/>
                    <a:pt x="1862" y="5"/>
                  </a:cubicBezTo>
                  <a:cubicBezTo>
                    <a:pt x="1836" y="6"/>
                    <a:pt x="1809" y="11"/>
                    <a:pt x="1783" y="19"/>
                  </a:cubicBezTo>
                  <a:cubicBezTo>
                    <a:pt x="1757" y="25"/>
                    <a:pt x="1731" y="34"/>
                    <a:pt x="1706" y="44"/>
                  </a:cubicBezTo>
                  <a:cubicBezTo>
                    <a:pt x="1656" y="65"/>
                    <a:pt x="1608" y="91"/>
                    <a:pt x="1562" y="118"/>
                  </a:cubicBezTo>
                  <a:cubicBezTo>
                    <a:pt x="1492" y="159"/>
                    <a:pt x="1492" y="159"/>
                    <a:pt x="1492" y="159"/>
                  </a:cubicBezTo>
                  <a:cubicBezTo>
                    <a:pt x="1468" y="173"/>
                    <a:pt x="1445" y="187"/>
                    <a:pt x="1421" y="199"/>
                  </a:cubicBezTo>
                  <a:cubicBezTo>
                    <a:pt x="1373" y="224"/>
                    <a:pt x="1324" y="247"/>
                    <a:pt x="1273" y="268"/>
                  </a:cubicBezTo>
                  <a:cubicBezTo>
                    <a:pt x="1173" y="308"/>
                    <a:pt x="1070" y="341"/>
                    <a:pt x="965" y="370"/>
                  </a:cubicBezTo>
                  <a:cubicBezTo>
                    <a:pt x="860" y="398"/>
                    <a:pt x="755" y="421"/>
                    <a:pt x="648" y="439"/>
                  </a:cubicBezTo>
                  <a:cubicBezTo>
                    <a:pt x="434" y="474"/>
                    <a:pt x="216" y="488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260EF20-062A-4BE5-A44B-27B0F6784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2689225"/>
              <a:ext cx="12122150" cy="1084263"/>
            </a:xfrm>
            <a:custGeom>
              <a:avLst/>
              <a:gdLst>
                <a:gd name="T0" fmla="*/ 322 w 4853"/>
                <a:gd name="T1" fmla="*/ 425 h 433"/>
                <a:gd name="T2" fmla="*/ 959 w 4853"/>
                <a:gd name="T3" fmla="*/ 328 h 433"/>
                <a:gd name="T4" fmla="*/ 998 w 4853"/>
                <a:gd name="T5" fmla="*/ 319 h 433"/>
                <a:gd name="T6" fmla="*/ 1115 w 4853"/>
                <a:gd name="T7" fmla="*/ 288 h 433"/>
                <a:gd name="T8" fmla="*/ 1418 w 4853"/>
                <a:gd name="T9" fmla="*/ 180 h 433"/>
                <a:gd name="T10" fmla="*/ 1712 w 4853"/>
                <a:gd name="T11" fmla="*/ 48 h 433"/>
                <a:gd name="T12" fmla="*/ 1872 w 4853"/>
                <a:gd name="T13" fmla="*/ 23 h 433"/>
                <a:gd name="T14" fmla="*/ 1951 w 4853"/>
                <a:gd name="T15" fmla="*/ 39 h 433"/>
                <a:gd name="T16" fmla="*/ 2021 w 4853"/>
                <a:gd name="T17" fmla="*/ 80 h 433"/>
                <a:gd name="T18" fmla="*/ 2145 w 4853"/>
                <a:gd name="T19" fmla="*/ 182 h 433"/>
                <a:gd name="T20" fmla="*/ 2284 w 4853"/>
                <a:gd name="T21" fmla="*/ 283 h 433"/>
                <a:gd name="T22" fmla="*/ 2310 w 4853"/>
                <a:gd name="T23" fmla="*/ 297 h 433"/>
                <a:gd name="T24" fmla="*/ 2338 w 4853"/>
                <a:gd name="T25" fmla="*/ 309 h 433"/>
                <a:gd name="T26" fmla="*/ 2366 w 4853"/>
                <a:gd name="T27" fmla="*/ 320 h 433"/>
                <a:gd name="T28" fmla="*/ 2404 w 4853"/>
                <a:gd name="T29" fmla="*/ 331 h 433"/>
                <a:gd name="T30" fmla="*/ 2583 w 4853"/>
                <a:gd name="T31" fmla="*/ 351 h 433"/>
                <a:gd name="T32" fmla="*/ 2624 w 4853"/>
                <a:gd name="T33" fmla="*/ 348 h 433"/>
                <a:gd name="T34" fmla="*/ 2644 w 4853"/>
                <a:gd name="T35" fmla="*/ 346 h 433"/>
                <a:gd name="T36" fmla="*/ 2683 w 4853"/>
                <a:gd name="T37" fmla="*/ 339 h 433"/>
                <a:gd name="T38" fmla="*/ 2722 w 4853"/>
                <a:gd name="T39" fmla="*/ 330 h 433"/>
                <a:gd name="T40" fmla="*/ 2892 w 4853"/>
                <a:gd name="T41" fmla="*/ 267 h 433"/>
                <a:gd name="T42" fmla="*/ 3172 w 4853"/>
                <a:gd name="T43" fmla="*/ 107 h 433"/>
                <a:gd name="T44" fmla="*/ 3474 w 4853"/>
                <a:gd name="T45" fmla="*/ 3 h 433"/>
                <a:gd name="T46" fmla="*/ 3793 w 4853"/>
                <a:gd name="T47" fmla="*/ 46 h 433"/>
                <a:gd name="T48" fmla="*/ 4083 w 4853"/>
                <a:gd name="T49" fmla="*/ 185 h 433"/>
                <a:gd name="T50" fmla="*/ 4227 w 4853"/>
                <a:gd name="T51" fmla="*/ 257 h 433"/>
                <a:gd name="T52" fmla="*/ 4532 w 4853"/>
                <a:gd name="T53" fmla="*/ 359 h 433"/>
                <a:gd name="T54" fmla="*/ 4532 w 4853"/>
                <a:gd name="T55" fmla="*/ 360 h 433"/>
                <a:gd name="T56" fmla="*/ 4226 w 4853"/>
                <a:gd name="T57" fmla="*/ 259 h 433"/>
                <a:gd name="T58" fmla="*/ 4082 w 4853"/>
                <a:gd name="T59" fmla="*/ 187 h 433"/>
                <a:gd name="T60" fmla="*/ 3792 w 4853"/>
                <a:gd name="T61" fmla="*/ 48 h 433"/>
                <a:gd name="T62" fmla="*/ 3474 w 4853"/>
                <a:gd name="T63" fmla="*/ 6 h 433"/>
                <a:gd name="T64" fmla="*/ 3173 w 4853"/>
                <a:gd name="T65" fmla="*/ 110 h 433"/>
                <a:gd name="T66" fmla="*/ 2893 w 4853"/>
                <a:gd name="T67" fmla="*/ 270 h 433"/>
                <a:gd name="T68" fmla="*/ 2723 w 4853"/>
                <a:gd name="T69" fmla="*/ 334 h 433"/>
                <a:gd name="T70" fmla="*/ 2684 w 4853"/>
                <a:gd name="T71" fmla="*/ 343 h 433"/>
                <a:gd name="T72" fmla="*/ 2644 w 4853"/>
                <a:gd name="T73" fmla="*/ 349 h 433"/>
                <a:gd name="T74" fmla="*/ 2624 w 4853"/>
                <a:gd name="T75" fmla="*/ 352 h 433"/>
                <a:gd name="T76" fmla="*/ 2584 w 4853"/>
                <a:gd name="T77" fmla="*/ 355 h 433"/>
                <a:gd name="T78" fmla="*/ 2403 w 4853"/>
                <a:gd name="T79" fmla="*/ 335 h 433"/>
                <a:gd name="T80" fmla="*/ 2365 w 4853"/>
                <a:gd name="T81" fmla="*/ 323 h 433"/>
                <a:gd name="T82" fmla="*/ 2336 w 4853"/>
                <a:gd name="T83" fmla="*/ 313 h 433"/>
                <a:gd name="T84" fmla="*/ 2309 w 4853"/>
                <a:gd name="T85" fmla="*/ 300 h 433"/>
                <a:gd name="T86" fmla="*/ 2282 w 4853"/>
                <a:gd name="T87" fmla="*/ 286 h 433"/>
                <a:gd name="T88" fmla="*/ 2143 w 4853"/>
                <a:gd name="T89" fmla="*/ 185 h 433"/>
                <a:gd name="T90" fmla="*/ 2019 w 4853"/>
                <a:gd name="T91" fmla="*/ 83 h 433"/>
                <a:gd name="T92" fmla="*/ 1949 w 4853"/>
                <a:gd name="T93" fmla="*/ 43 h 433"/>
                <a:gd name="T94" fmla="*/ 1871 w 4853"/>
                <a:gd name="T95" fmla="*/ 26 h 433"/>
                <a:gd name="T96" fmla="*/ 1713 w 4853"/>
                <a:gd name="T97" fmla="*/ 51 h 433"/>
                <a:gd name="T98" fmla="*/ 1420 w 4853"/>
                <a:gd name="T99" fmla="*/ 183 h 433"/>
                <a:gd name="T100" fmla="*/ 1116 w 4853"/>
                <a:gd name="T101" fmla="*/ 290 h 433"/>
                <a:gd name="T102" fmla="*/ 999 w 4853"/>
                <a:gd name="T103" fmla="*/ 321 h 433"/>
                <a:gd name="T104" fmla="*/ 959 w 4853"/>
                <a:gd name="T105" fmla="*/ 330 h 433"/>
                <a:gd name="T106" fmla="*/ 322 w 4853"/>
                <a:gd name="T107" fmla="*/ 42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3" h="433">
                  <a:moveTo>
                    <a:pt x="0" y="427"/>
                  </a:moveTo>
                  <a:cubicBezTo>
                    <a:pt x="107" y="432"/>
                    <a:pt x="215" y="431"/>
                    <a:pt x="322" y="425"/>
                  </a:cubicBezTo>
                  <a:cubicBezTo>
                    <a:pt x="429" y="418"/>
                    <a:pt x="536" y="406"/>
                    <a:pt x="643" y="390"/>
                  </a:cubicBezTo>
                  <a:cubicBezTo>
                    <a:pt x="749" y="374"/>
                    <a:pt x="854" y="353"/>
                    <a:pt x="959" y="328"/>
                  </a:cubicBezTo>
                  <a:cubicBezTo>
                    <a:pt x="979" y="324"/>
                    <a:pt x="979" y="324"/>
                    <a:pt x="979" y="324"/>
                  </a:cubicBezTo>
                  <a:cubicBezTo>
                    <a:pt x="998" y="319"/>
                    <a:pt x="998" y="319"/>
                    <a:pt x="998" y="319"/>
                  </a:cubicBezTo>
                  <a:cubicBezTo>
                    <a:pt x="1037" y="309"/>
                    <a:pt x="1037" y="309"/>
                    <a:pt x="1037" y="309"/>
                  </a:cubicBezTo>
                  <a:cubicBezTo>
                    <a:pt x="1063" y="302"/>
                    <a:pt x="1089" y="295"/>
                    <a:pt x="1115" y="288"/>
                  </a:cubicBezTo>
                  <a:cubicBezTo>
                    <a:pt x="1167" y="273"/>
                    <a:pt x="1218" y="258"/>
                    <a:pt x="1269" y="240"/>
                  </a:cubicBezTo>
                  <a:cubicBezTo>
                    <a:pt x="1320" y="222"/>
                    <a:pt x="1370" y="203"/>
                    <a:pt x="1418" y="180"/>
                  </a:cubicBezTo>
                  <a:cubicBezTo>
                    <a:pt x="1467" y="157"/>
                    <a:pt x="1515" y="133"/>
                    <a:pt x="1563" y="109"/>
                  </a:cubicBezTo>
                  <a:cubicBezTo>
                    <a:pt x="1611" y="85"/>
                    <a:pt x="1661" y="64"/>
                    <a:pt x="1712" y="48"/>
                  </a:cubicBezTo>
                  <a:cubicBezTo>
                    <a:pt x="1738" y="40"/>
                    <a:pt x="1764" y="33"/>
                    <a:pt x="1791" y="28"/>
                  </a:cubicBezTo>
                  <a:cubicBezTo>
                    <a:pt x="1817" y="24"/>
                    <a:pt x="1845" y="22"/>
                    <a:pt x="1872" y="23"/>
                  </a:cubicBezTo>
                  <a:cubicBezTo>
                    <a:pt x="1885" y="24"/>
                    <a:pt x="1899" y="25"/>
                    <a:pt x="1912" y="28"/>
                  </a:cubicBezTo>
                  <a:cubicBezTo>
                    <a:pt x="1925" y="31"/>
                    <a:pt x="1938" y="34"/>
                    <a:pt x="1951" y="39"/>
                  </a:cubicBezTo>
                  <a:cubicBezTo>
                    <a:pt x="1963" y="44"/>
                    <a:pt x="1976" y="50"/>
                    <a:pt x="1987" y="57"/>
                  </a:cubicBezTo>
                  <a:cubicBezTo>
                    <a:pt x="1999" y="64"/>
                    <a:pt x="2010" y="72"/>
                    <a:pt x="2021" y="80"/>
                  </a:cubicBezTo>
                  <a:cubicBezTo>
                    <a:pt x="2043" y="96"/>
                    <a:pt x="2063" y="113"/>
                    <a:pt x="2084" y="131"/>
                  </a:cubicBezTo>
                  <a:cubicBezTo>
                    <a:pt x="2104" y="148"/>
                    <a:pt x="2125" y="165"/>
                    <a:pt x="2145" y="182"/>
                  </a:cubicBezTo>
                  <a:cubicBezTo>
                    <a:pt x="2187" y="217"/>
                    <a:pt x="2229" y="250"/>
                    <a:pt x="2275" y="277"/>
                  </a:cubicBezTo>
                  <a:cubicBezTo>
                    <a:pt x="2284" y="283"/>
                    <a:pt x="2284" y="283"/>
                    <a:pt x="2284" y="283"/>
                  </a:cubicBezTo>
                  <a:cubicBezTo>
                    <a:pt x="2287" y="284"/>
                    <a:pt x="2289" y="286"/>
                    <a:pt x="2292" y="288"/>
                  </a:cubicBezTo>
                  <a:cubicBezTo>
                    <a:pt x="2310" y="297"/>
                    <a:pt x="2310" y="297"/>
                    <a:pt x="2310" y="297"/>
                  </a:cubicBezTo>
                  <a:cubicBezTo>
                    <a:pt x="2316" y="300"/>
                    <a:pt x="2322" y="302"/>
                    <a:pt x="2329" y="305"/>
                  </a:cubicBezTo>
                  <a:cubicBezTo>
                    <a:pt x="2338" y="309"/>
                    <a:pt x="2338" y="309"/>
                    <a:pt x="2338" y="309"/>
                  </a:cubicBezTo>
                  <a:cubicBezTo>
                    <a:pt x="2341" y="310"/>
                    <a:pt x="2344" y="311"/>
                    <a:pt x="2347" y="313"/>
                  </a:cubicBezTo>
                  <a:cubicBezTo>
                    <a:pt x="2366" y="320"/>
                    <a:pt x="2366" y="320"/>
                    <a:pt x="2366" y="320"/>
                  </a:cubicBezTo>
                  <a:cubicBezTo>
                    <a:pt x="2385" y="326"/>
                    <a:pt x="2385" y="326"/>
                    <a:pt x="2385" y="326"/>
                  </a:cubicBezTo>
                  <a:cubicBezTo>
                    <a:pt x="2391" y="328"/>
                    <a:pt x="2398" y="330"/>
                    <a:pt x="2404" y="331"/>
                  </a:cubicBezTo>
                  <a:cubicBezTo>
                    <a:pt x="2411" y="333"/>
                    <a:pt x="2417" y="335"/>
                    <a:pt x="2424" y="336"/>
                  </a:cubicBezTo>
                  <a:cubicBezTo>
                    <a:pt x="2476" y="348"/>
                    <a:pt x="2530" y="353"/>
                    <a:pt x="2583" y="351"/>
                  </a:cubicBezTo>
                  <a:cubicBezTo>
                    <a:pt x="2590" y="350"/>
                    <a:pt x="2597" y="350"/>
                    <a:pt x="2604" y="350"/>
                  </a:cubicBezTo>
                  <a:cubicBezTo>
                    <a:pt x="2624" y="348"/>
                    <a:pt x="2624" y="348"/>
                    <a:pt x="2624" y="348"/>
                  </a:cubicBezTo>
                  <a:cubicBezTo>
                    <a:pt x="2634" y="347"/>
                    <a:pt x="2634" y="347"/>
                    <a:pt x="2634" y="347"/>
                  </a:cubicBezTo>
                  <a:cubicBezTo>
                    <a:pt x="2644" y="346"/>
                    <a:pt x="2644" y="346"/>
                    <a:pt x="2644" y="346"/>
                  </a:cubicBezTo>
                  <a:cubicBezTo>
                    <a:pt x="2663" y="343"/>
                    <a:pt x="2663" y="343"/>
                    <a:pt x="2663" y="343"/>
                  </a:cubicBezTo>
                  <a:cubicBezTo>
                    <a:pt x="2670" y="342"/>
                    <a:pt x="2677" y="340"/>
                    <a:pt x="2683" y="339"/>
                  </a:cubicBezTo>
                  <a:cubicBezTo>
                    <a:pt x="2690" y="338"/>
                    <a:pt x="2696" y="337"/>
                    <a:pt x="2703" y="335"/>
                  </a:cubicBezTo>
                  <a:cubicBezTo>
                    <a:pt x="2722" y="330"/>
                    <a:pt x="2722" y="330"/>
                    <a:pt x="2722" y="330"/>
                  </a:cubicBezTo>
                  <a:cubicBezTo>
                    <a:pt x="2729" y="329"/>
                    <a:pt x="2735" y="327"/>
                    <a:pt x="2742" y="325"/>
                  </a:cubicBezTo>
                  <a:cubicBezTo>
                    <a:pt x="2793" y="310"/>
                    <a:pt x="2843" y="290"/>
                    <a:pt x="2892" y="267"/>
                  </a:cubicBezTo>
                  <a:cubicBezTo>
                    <a:pt x="2940" y="244"/>
                    <a:pt x="2987" y="218"/>
                    <a:pt x="3034" y="191"/>
                  </a:cubicBezTo>
                  <a:cubicBezTo>
                    <a:pt x="3081" y="164"/>
                    <a:pt x="3126" y="135"/>
                    <a:pt x="3172" y="107"/>
                  </a:cubicBezTo>
                  <a:cubicBezTo>
                    <a:pt x="3218" y="80"/>
                    <a:pt x="3265" y="54"/>
                    <a:pt x="3316" y="35"/>
                  </a:cubicBezTo>
                  <a:cubicBezTo>
                    <a:pt x="3367" y="16"/>
                    <a:pt x="3420" y="6"/>
                    <a:pt x="3474" y="3"/>
                  </a:cubicBezTo>
                  <a:cubicBezTo>
                    <a:pt x="3528" y="0"/>
                    <a:pt x="3582" y="4"/>
                    <a:pt x="3635" y="12"/>
                  </a:cubicBezTo>
                  <a:cubicBezTo>
                    <a:pt x="3688" y="20"/>
                    <a:pt x="3741" y="31"/>
                    <a:pt x="3793" y="46"/>
                  </a:cubicBezTo>
                  <a:cubicBezTo>
                    <a:pt x="3844" y="61"/>
                    <a:pt x="3895" y="80"/>
                    <a:pt x="3942" y="106"/>
                  </a:cubicBezTo>
                  <a:cubicBezTo>
                    <a:pt x="3989" y="132"/>
                    <a:pt x="4036" y="159"/>
                    <a:pt x="4083" y="185"/>
                  </a:cubicBezTo>
                  <a:cubicBezTo>
                    <a:pt x="4107" y="198"/>
                    <a:pt x="4130" y="210"/>
                    <a:pt x="4154" y="222"/>
                  </a:cubicBezTo>
                  <a:cubicBezTo>
                    <a:pt x="4178" y="234"/>
                    <a:pt x="4203" y="246"/>
                    <a:pt x="4227" y="257"/>
                  </a:cubicBezTo>
                  <a:cubicBezTo>
                    <a:pt x="4276" y="279"/>
                    <a:pt x="4326" y="300"/>
                    <a:pt x="4376" y="317"/>
                  </a:cubicBezTo>
                  <a:cubicBezTo>
                    <a:pt x="4427" y="334"/>
                    <a:pt x="4479" y="348"/>
                    <a:pt x="4532" y="359"/>
                  </a:cubicBezTo>
                  <a:cubicBezTo>
                    <a:pt x="4637" y="379"/>
                    <a:pt x="4746" y="385"/>
                    <a:pt x="4853" y="368"/>
                  </a:cubicBezTo>
                  <a:cubicBezTo>
                    <a:pt x="4747" y="385"/>
                    <a:pt x="4637" y="380"/>
                    <a:pt x="4532" y="360"/>
                  </a:cubicBezTo>
                  <a:cubicBezTo>
                    <a:pt x="4479" y="349"/>
                    <a:pt x="4427" y="336"/>
                    <a:pt x="4376" y="318"/>
                  </a:cubicBezTo>
                  <a:cubicBezTo>
                    <a:pt x="4325" y="301"/>
                    <a:pt x="4275" y="281"/>
                    <a:pt x="4226" y="259"/>
                  </a:cubicBezTo>
                  <a:cubicBezTo>
                    <a:pt x="4202" y="248"/>
                    <a:pt x="4177" y="236"/>
                    <a:pt x="4153" y="224"/>
                  </a:cubicBezTo>
                  <a:cubicBezTo>
                    <a:pt x="4129" y="212"/>
                    <a:pt x="4105" y="200"/>
                    <a:pt x="4082" y="187"/>
                  </a:cubicBezTo>
                  <a:cubicBezTo>
                    <a:pt x="4035" y="161"/>
                    <a:pt x="3988" y="134"/>
                    <a:pt x="3941" y="108"/>
                  </a:cubicBezTo>
                  <a:cubicBezTo>
                    <a:pt x="3894" y="83"/>
                    <a:pt x="3843" y="63"/>
                    <a:pt x="3792" y="48"/>
                  </a:cubicBezTo>
                  <a:cubicBezTo>
                    <a:pt x="3740" y="34"/>
                    <a:pt x="3688" y="22"/>
                    <a:pt x="3634" y="14"/>
                  </a:cubicBezTo>
                  <a:cubicBezTo>
                    <a:pt x="3581" y="7"/>
                    <a:pt x="3528" y="3"/>
                    <a:pt x="3474" y="6"/>
                  </a:cubicBezTo>
                  <a:cubicBezTo>
                    <a:pt x="3420" y="9"/>
                    <a:pt x="3367" y="19"/>
                    <a:pt x="3317" y="38"/>
                  </a:cubicBezTo>
                  <a:cubicBezTo>
                    <a:pt x="3267" y="57"/>
                    <a:pt x="3219" y="82"/>
                    <a:pt x="3173" y="110"/>
                  </a:cubicBezTo>
                  <a:cubicBezTo>
                    <a:pt x="3127" y="138"/>
                    <a:pt x="3082" y="167"/>
                    <a:pt x="3036" y="194"/>
                  </a:cubicBezTo>
                  <a:cubicBezTo>
                    <a:pt x="2989" y="221"/>
                    <a:pt x="2942" y="247"/>
                    <a:pt x="2893" y="270"/>
                  </a:cubicBezTo>
                  <a:cubicBezTo>
                    <a:pt x="2845" y="293"/>
                    <a:pt x="2795" y="313"/>
                    <a:pt x="2743" y="329"/>
                  </a:cubicBezTo>
                  <a:cubicBezTo>
                    <a:pt x="2736" y="330"/>
                    <a:pt x="2730" y="332"/>
                    <a:pt x="2723" y="334"/>
                  </a:cubicBezTo>
                  <a:cubicBezTo>
                    <a:pt x="2704" y="339"/>
                    <a:pt x="2704" y="339"/>
                    <a:pt x="2704" y="339"/>
                  </a:cubicBezTo>
                  <a:cubicBezTo>
                    <a:pt x="2697" y="340"/>
                    <a:pt x="2691" y="342"/>
                    <a:pt x="2684" y="343"/>
                  </a:cubicBezTo>
                  <a:cubicBezTo>
                    <a:pt x="2677" y="344"/>
                    <a:pt x="2671" y="345"/>
                    <a:pt x="2664" y="347"/>
                  </a:cubicBezTo>
                  <a:cubicBezTo>
                    <a:pt x="2644" y="349"/>
                    <a:pt x="2644" y="349"/>
                    <a:pt x="2644" y="349"/>
                  </a:cubicBezTo>
                  <a:cubicBezTo>
                    <a:pt x="2634" y="351"/>
                    <a:pt x="2634" y="351"/>
                    <a:pt x="2634" y="351"/>
                  </a:cubicBezTo>
                  <a:cubicBezTo>
                    <a:pt x="2624" y="352"/>
                    <a:pt x="2624" y="352"/>
                    <a:pt x="2624" y="352"/>
                  </a:cubicBezTo>
                  <a:cubicBezTo>
                    <a:pt x="2604" y="354"/>
                    <a:pt x="2604" y="354"/>
                    <a:pt x="2604" y="354"/>
                  </a:cubicBezTo>
                  <a:cubicBezTo>
                    <a:pt x="2597" y="354"/>
                    <a:pt x="2590" y="354"/>
                    <a:pt x="2584" y="355"/>
                  </a:cubicBezTo>
                  <a:cubicBezTo>
                    <a:pt x="2530" y="357"/>
                    <a:pt x="2476" y="352"/>
                    <a:pt x="2423" y="340"/>
                  </a:cubicBezTo>
                  <a:cubicBezTo>
                    <a:pt x="2416" y="339"/>
                    <a:pt x="2410" y="337"/>
                    <a:pt x="2403" y="335"/>
                  </a:cubicBezTo>
                  <a:cubicBezTo>
                    <a:pt x="2397" y="333"/>
                    <a:pt x="2390" y="332"/>
                    <a:pt x="2384" y="330"/>
                  </a:cubicBezTo>
                  <a:cubicBezTo>
                    <a:pt x="2365" y="323"/>
                    <a:pt x="2365" y="323"/>
                    <a:pt x="2365" y="323"/>
                  </a:cubicBezTo>
                  <a:cubicBezTo>
                    <a:pt x="2346" y="316"/>
                    <a:pt x="2346" y="316"/>
                    <a:pt x="2346" y="316"/>
                  </a:cubicBezTo>
                  <a:cubicBezTo>
                    <a:pt x="2342" y="315"/>
                    <a:pt x="2339" y="314"/>
                    <a:pt x="2336" y="313"/>
                  </a:cubicBezTo>
                  <a:cubicBezTo>
                    <a:pt x="2327" y="309"/>
                    <a:pt x="2327" y="309"/>
                    <a:pt x="2327" y="309"/>
                  </a:cubicBezTo>
                  <a:cubicBezTo>
                    <a:pt x="2321" y="306"/>
                    <a:pt x="2315" y="303"/>
                    <a:pt x="2309" y="300"/>
                  </a:cubicBezTo>
                  <a:cubicBezTo>
                    <a:pt x="2291" y="291"/>
                    <a:pt x="2291" y="291"/>
                    <a:pt x="2291" y="291"/>
                  </a:cubicBezTo>
                  <a:cubicBezTo>
                    <a:pt x="2288" y="289"/>
                    <a:pt x="2285" y="288"/>
                    <a:pt x="2282" y="286"/>
                  </a:cubicBezTo>
                  <a:cubicBezTo>
                    <a:pt x="2273" y="281"/>
                    <a:pt x="2273" y="281"/>
                    <a:pt x="2273" y="281"/>
                  </a:cubicBezTo>
                  <a:cubicBezTo>
                    <a:pt x="2227" y="253"/>
                    <a:pt x="2184" y="219"/>
                    <a:pt x="2143" y="185"/>
                  </a:cubicBezTo>
                  <a:cubicBezTo>
                    <a:pt x="2122" y="168"/>
                    <a:pt x="2102" y="151"/>
                    <a:pt x="2081" y="133"/>
                  </a:cubicBezTo>
                  <a:cubicBezTo>
                    <a:pt x="2061" y="116"/>
                    <a:pt x="2040" y="99"/>
                    <a:pt x="2019" y="83"/>
                  </a:cubicBezTo>
                  <a:cubicBezTo>
                    <a:pt x="2008" y="75"/>
                    <a:pt x="1997" y="67"/>
                    <a:pt x="1985" y="60"/>
                  </a:cubicBezTo>
                  <a:cubicBezTo>
                    <a:pt x="1974" y="53"/>
                    <a:pt x="1962" y="47"/>
                    <a:pt x="1949" y="43"/>
                  </a:cubicBezTo>
                  <a:cubicBezTo>
                    <a:pt x="1937" y="38"/>
                    <a:pt x="1924" y="34"/>
                    <a:pt x="1911" y="31"/>
                  </a:cubicBezTo>
                  <a:cubicBezTo>
                    <a:pt x="1898" y="29"/>
                    <a:pt x="1885" y="27"/>
                    <a:pt x="1871" y="26"/>
                  </a:cubicBezTo>
                  <a:cubicBezTo>
                    <a:pt x="1845" y="25"/>
                    <a:pt x="1818" y="27"/>
                    <a:pt x="1791" y="32"/>
                  </a:cubicBezTo>
                  <a:cubicBezTo>
                    <a:pt x="1765" y="36"/>
                    <a:pt x="1739" y="43"/>
                    <a:pt x="1713" y="51"/>
                  </a:cubicBezTo>
                  <a:cubicBezTo>
                    <a:pt x="1662" y="67"/>
                    <a:pt x="1613" y="88"/>
                    <a:pt x="1564" y="112"/>
                  </a:cubicBezTo>
                  <a:cubicBezTo>
                    <a:pt x="1516" y="135"/>
                    <a:pt x="1468" y="159"/>
                    <a:pt x="1420" y="183"/>
                  </a:cubicBezTo>
                  <a:cubicBezTo>
                    <a:pt x="1371" y="205"/>
                    <a:pt x="1321" y="225"/>
                    <a:pt x="1270" y="242"/>
                  </a:cubicBezTo>
                  <a:cubicBezTo>
                    <a:pt x="1219" y="260"/>
                    <a:pt x="1167" y="276"/>
                    <a:pt x="1116" y="290"/>
                  </a:cubicBezTo>
                  <a:cubicBezTo>
                    <a:pt x="1090" y="297"/>
                    <a:pt x="1064" y="304"/>
                    <a:pt x="1038" y="311"/>
                  </a:cubicBezTo>
                  <a:cubicBezTo>
                    <a:pt x="999" y="321"/>
                    <a:pt x="999" y="321"/>
                    <a:pt x="999" y="321"/>
                  </a:cubicBezTo>
                  <a:cubicBezTo>
                    <a:pt x="979" y="326"/>
                    <a:pt x="979" y="326"/>
                    <a:pt x="979" y="326"/>
                  </a:cubicBezTo>
                  <a:cubicBezTo>
                    <a:pt x="959" y="330"/>
                    <a:pt x="959" y="330"/>
                    <a:pt x="959" y="330"/>
                  </a:cubicBezTo>
                  <a:cubicBezTo>
                    <a:pt x="855" y="355"/>
                    <a:pt x="749" y="376"/>
                    <a:pt x="643" y="392"/>
                  </a:cubicBezTo>
                  <a:cubicBezTo>
                    <a:pt x="536" y="408"/>
                    <a:pt x="429" y="419"/>
                    <a:pt x="322" y="426"/>
                  </a:cubicBezTo>
                  <a:cubicBezTo>
                    <a:pt x="215" y="432"/>
                    <a:pt x="107" y="433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046CB4A8-E48B-456C-9A83-050287E3F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4700" y="2667000"/>
              <a:ext cx="12122150" cy="1076325"/>
            </a:xfrm>
            <a:custGeom>
              <a:avLst/>
              <a:gdLst>
                <a:gd name="T0" fmla="*/ 321 w 4853"/>
                <a:gd name="T1" fmla="*/ 420 h 430"/>
                <a:gd name="T2" fmla="*/ 956 w 4853"/>
                <a:gd name="T3" fmla="*/ 335 h 430"/>
                <a:gd name="T4" fmla="*/ 1344 w 4853"/>
                <a:gd name="T5" fmla="*/ 238 h 430"/>
                <a:gd name="T6" fmla="*/ 1401 w 4853"/>
                <a:gd name="T7" fmla="*/ 219 h 430"/>
                <a:gd name="T8" fmla="*/ 1494 w 4853"/>
                <a:gd name="T9" fmla="*/ 182 h 430"/>
                <a:gd name="T10" fmla="*/ 1721 w 4853"/>
                <a:gd name="T11" fmla="*/ 103 h 430"/>
                <a:gd name="T12" fmla="*/ 1881 w 4853"/>
                <a:gd name="T13" fmla="*/ 94 h 430"/>
                <a:gd name="T14" fmla="*/ 1957 w 4853"/>
                <a:gd name="T15" fmla="*/ 119 h 430"/>
                <a:gd name="T16" fmla="*/ 2157 w 4853"/>
                <a:gd name="T17" fmla="*/ 253 h 430"/>
                <a:gd name="T18" fmla="*/ 2297 w 4853"/>
                <a:gd name="T19" fmla="*/ 329 h 430"/>
                <a:gd name="T20" fmla="*/ 2393 w 4853"/>
                <a:gd name="T21" fmla="*/ 357 h 430"/>
                <a:gd name="T22" fmla="*/ 2413 w 4853"/>
                <a:gd name="T23" fmla="*/ 360 h 430"/>
                <a:gd name="T24" fmla="*/ 2452 w 4853"/>
                <a:gd name="T25" fmla="*/ 365 h 430"/>
                <a:gd name="T26" fmla="*/ 2472 w 4853"/>
                <a:gd name="T27" fmla="*/ 367 h 430"/>
                <a:gd name="T28" fmla="*/ 2532 w 4853"/>
                <a:gd name="T29" fmla="*/ 368 h 430"/>
                <a:gd name="T30" fmla="*/ 2572 w 4853"/>
                <a:gd name="T31" fmla="*/ 366 h 430"/>
                <a:gd name="T32" fmla="*/ 2592 w 4853"/>
                <a:gd name="T33" fmla="*/ 364 h 430"/>
                <a:gd name="T34" fmla="*/ 2766 w 4853"/>
                <a:gd name="T35" fmla="*/ 320 h 430"/>
                <a:gd name="T36" fmla="*/ 2981 w 4853"/>
                <a:gd name="T37" fmla="*/ 214 h 430"/>
                <a:gd name="T38" fmla="*/ 3187 w 4853"/>
                <a:gd name="T39" fmla="*/ 91 h 430"/>
                <a:gd name="T40" fmla="*/ 3334 w 4853"/>
                <a:gd name="T41" fmla="*/ 26 h 430"/>
                <a:gd name="T42" fmla="*/ 3653 w 4853"/>
                <a:gd name="T43" fmla="*/ 13 h 430"/>
                <a:gd name="T44" fmla="*/ 3809 w 4853"/>
                <a:gd name="T45" fmla="*/ 49 h 430"/>
                <a:gd name="T46" fmla="*/ 4092 w 4853"/>
                <a:gd name="T47" fmla="*/ 198 h 430"/>
                <a:gd name="T48" fmla="*/ 4381 w 4853"/>
                <a:gd name="T49" fmla="*/ 337 h 430"/>
                <a:gd name="T50" fmla="*/ 4534 w 4853"/>
                <a:gd name="T51" fmla="*/ 381 h 430"/>
                <a:gd name="T52" fmla="*/ 4574 w 4853"/>
                <a:gd name="T53" fmla="*/ 388 h 430"/>
                <a:gd name="T54" fmla="*/ 4693 w 4853"/>
                <a:gd name="T55" fmla="*/ 401 h 430"/>
                <a:gd name="T56" fmla="*/ 4693 w 4853"/>
                <a:gd name="T57" fmla="*/ 401 h 430"/>
                <a:gd name="T58" fmla="*/ 4574 w 4853"/>
                <a:gd name="T59" fmla="*/ 389 h 430"/>
                <a:gd name="T60" fmla="*/ 4534 w 4853"/>
                <a:gd name="T61" fmla="*/ 382 h 430"/>
                <a:gd name="T62" fmla="*/ 4380 w 4853"/>
                <a:gd name="T63" fmla="*/ 338 h 430"/>
                <a:gd name="T64" fmla="*/ 4091 w 4853"/>
                <a:gd name="T65" fmla="*/ 200 h 430"/>
                <a:gd name="T66" fmla="*/ 3808 w 4853"/>
                <a:gd name="T67" fmla="*/ 52 h 430"/>
                <a:gd name="T68" fmla="*/ 3652 w 4853"/>
                <a:gd name="T69" fmla="*/ 16 h 430"/>
                <a:gd name="T70" fmla="*/ 3335 w 4853"/>
                <a:gd name="T71" fmla="*/ 29 h 430"/>
                <a:gd name="T72" fmla="*/ 3189 w 4853"/>
                <a:gd name="T73" fmla="*/ 94 h 430"/>
                <a:gd name="T74" fmla="*/ 2983 w 4853"/>
                <a:gd name="T75" fmla="*/ 217 h 430"/>
                <a:gd name="T76" fmla="*/ 2767 w 4853"/>
                <a:gd name="T77" fmla="*/ 323 h 430"/>
                <a:gd name="T78" fmla="*/ 2592 w 4853"/>
                <a:gd name="T79" fmla="*/ 368 h 430"/>
                <a:gd name="T80" fmla="*/ 2572 w 4853"/>
                <a:gd name="T81" fmla="*/ 370 h 430"/>
                <a:gd name="T82" fmla="*/ 2532 w 4853"/>
                <a:gd name="T83" fmla="*/ 372 h 430"/>
                <a:gd name="T84" fmla="*/ 2472 w 4853"/>
                <a:gd name="T85" fmla="*/ 371 h 430"/>
                <a:gd name="T86" fmla="*/ 2452 w 4853"/>
                <a:gd name="T87" fmla="*/ 369 h 430"/>
                <a:gd name="T88" fmla="*/ 2412 w 4853"/>
                <a:gd name="T89" fmla="*/ 364 h 430"/>
                <a:gd name="T90" fmla="*/ 2392 w 4853"/>
                <a:gd name="T91" fmla="*/ 361 h 430"/>
                <a:gd name="T92" fmla="*/ 2296 w 4853"/>
                <a:gd name="T93" fmla="*/ 333 h 430"/>
                <a:gd name="T94" fmla="*/ 2155 w 4853"/>
                <a:gd name="T95" fmla="*/ 256 h 430"/>
                <a:gd name="T96" fmla="*/ 1956 w 4853"/>
                <a:gd name="T97" fmla="*/ 122 h 430"/>
                <a:gd name="T98" fmla="*/ 1881 w 4853"/>
                <a:gd name="T99" fmla="*/ 97 h 430"/>
                <a:gd name="T100" fmla="*/ 1722 w 4853"/>
                <a:gd name="T101" fmla="*/ 106 h 430"/>
                <a:gd name="T102" fmla="*/ 1495 w 4853"/>
                <a:gd name="T103" fmla="*/ 184 h 430"/>
                <a:gd name="T104" fmla="*/ 1402 w 4853"/>
                <a:gd name="T105" fmla="*/ 221 h 430"/>
                <a:gd name="T106" fmla="*/ 1345 w 4853"/>
                <a:gd name="T107" fmla="*/ 241 h 430"/>
                <a:gd name="T108" fmla="*/ 956 w 4853"/>
                <a:gd name="T109" fmla="*/ 337 h 430"/>
                <a:gd name="T110" fmla="*/ 321 w 4853"/>
                <a:gd name="T111" fmla="*/ 42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3" h="430">
                  <a:moveTo>
                    <a:pt x="0" y="426"/>
                  </a:moveTo>
                  <a:cubicBezTo>
                    <a:pt x="107" y="429"/>
                    <a:pt x="214" y="427"/>
                    <a:pt x="321" y="420"/>
                  </a:cubicBezTo>
                  <a:cubicBezTo>
                    <a:pt x="427" y="413"/>
                    <a:pt x="534" y="402"/>
                    <a:pt x="640" y="388"/>
                  </a:cubicBezTo>
                  <a:cubicBezTo>
                    <a:pt x="745" y="373"/>
                    <a:pt x="851" y="355"/>
                    <a:pt x="956" y="335"/>
                  </a:cubicBezTo>
                  <a:cubicBezTo>
                    <a:pt x="1060" y="313"/>
                    <a:pt x="1165" y="291"/>
                    <a:pt x="1268" y="262"/>
                  </a:cubicBezTo>
                  <a:cubicBezTo>
                    <a:pt x="1293" y="255"/>
                    <a:pt x="1319" y="247"/>
                    <a:pt x="1344" y="238"/>
                  </a:cubicBezTo>
                  <a:cubicBezTo>
                    <a:pt x="1357" y="234"/>
                    <a:pt x="1370" y="230"/>
                    <a:pt x="1382" y="225"/>
                  </a:cubicBezTo>
                  <a:cubicBezTo>
                    <a:pt x="1401" y="219"/>
                    <a:pt x="1401" y="219"/>
                    <a:pt x="1401" y="219"/>
                  </a:cubicBezTo>
                  <a:cubicBezTo>
                    <a:pt x="1407" y="216"/>
                    <a:pt x="1413" y="214"/>
                    <a:pt x="1420" y="211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519" y="171"/>
                    <a:pt x="1544" y="161"/>
                    <a:pt x="1568" y="151"/>
                  </a:cubicBezTo>
                  <a:cubicBezTo>
                    <a:pt x="1618" y="132"/>
                    <a:pt x="1669" y="115"/>
                    <a:pt x="1721" y="103"/>
                  </a:cubicBezTo>
                  <a:cubicBezTo>
                    <a:pt x="1748" y="97"/>
                    <a:pt x="1774" y="93"/>
                    <a:pt x="1801" y="91"/>
                  </a:cubicBezTo>
                  <a:cubicBezTo>
                    <a:pt x="1827" y="89"/>
                    <a:pt x="1855" y="89"/>
                    <a:pt x="1881" y="94"/>
                  </a:cubicBezTo>
                  <a:cubicBezTo>
                    <a:pt x="1894" y="96"/>
                    <a:pt x="1907" y="99"/>
                    <a:pt x="1920" y="103"/>
                  </a:cubicBezTo>
                  <a:cubicBezTo>
                    <a:pt x="1933" y="107"/>
                    <a:pt x="1945" y="113"/>
                    <a:pt x="1957" y="119"/>
                  </a:cubicBezTo>
                  <a:cubicBezTo>
                    <a:pt x="1981" y="131"/>
                    <a:pt x="2004" y="145"/>
                    <a:pt x="2026" y="161"/>
                  </a:cubicBezTo>
                  <a:cubicBezTo>
                    <a:pt x="2070" y="191"/>
                    <a:pt x="2113" y="223"/>
                    <a:pt x="2157" y="253"/>
                  </a:cubicBezTo>
                  <a:cubicBezTo>
                    <a:pt x="2179" y="267"/>
                    <a:pt x="2202" y="281"/>
                    <a:pt x="2225" y="295"/>
                  </a:cubicBezTo>
                  <a:cubicBezTo>
                    <a:pt x="2248" y="308"/>
                    <a:pt x="2272" y="319"/>
                    <a:pt x="2297" y="329"/>
                  </a:cubicBezTo>
                  <a:cubicBezTo>
                    <a:pt x="2322" y="339"/>
                    <a:pt x="2347" y="347"/>
                    <a:pt x="2373" y="353"/>
                  </a:cubicBezTo>
                  <a:cubicBezTo>
                    <a:pt x="2380" y="354"/>
                    <a:pt x="2386" y="355"/>
                    <a:pt x="2393" y="357"/>
                  </a:cubicBezTo>
                  <a:cubicBezTo>
                    <a:pt x="2403" y="359"/>
                    <a:pt x="2403" y="359"/>
                    <a:pt x="2403" y="359"/>
                  </a:cubicBezTo>
                  <a:cubicBezTo>
                    <a:pt x="2413" y="360"/>
                    <a:pt x="2413" y="360"/>
                    <a:pt x="2413" y="360"/>
                  </a:cubicBezTo>
                  <a:cubicBezTo>
                    <a:pt x="2432" y="363"/>
                    <a:pt x="2432" y="363"/>
                    <a:pt x="2432" y="363"/>
                  </a:cubicBezTo>
                  <a:cubicBezTo>
                    <a:pt x="2452" y="365"/>
                    <a:pt x="2452" y="365"/>
                    <a:pt x="2452" y="365"/>
                  </a:cubicBezTo>
                  <a:cubicBezTo>
                    <a:pt x="2455" y="366"/>
                    <a:pt x="2459" y="366"/>
                    <a:pt x="2462" y="366"/>
                  </a:cubicBezTo>
                  <a:cubicBezTo>
                    <a:pt x="2472" y="367"/>
                    <a:pt x="2472" y="367"/>
                    <a:pt x="2472" y="367"/>
                  </a:cubicBezTo>
                  <a:cubicBezTo>
                    <a:pt x="2479" y="367"/>
                    <a:pt x="2485" y="368"/>
                    <a:pt x="2492" y="368"/>
                  </a:cubicBezTo>
                  <a:cubicBezTo>
                    <a:pt x="2505" y="368"/>
                    <a:pt x="2519" y="369"/>
                    <a:pt x="2532" y="368"/>
                  </a:cubicBezTo>
                  <a:cubicBezTo>
                    <a:pt x="2539" y="368"/>
                    <a:pt x="2545" y="368"/>
                    <a:pt x="2552" y="368"/>
                  </a:cubicBezTo>
                  <a:cubicBezTo>
                    <a:pt x="2572" y="366"/>
                    <a:pt x="2572" y="366"/>
                    <a:pt x="2572" y="366"/>
                  </a:cubicBezTo>
                  <a:cubicBezTo>
                    <a:pt x="2575" y="366"/>
                    <a:pt x="2579" y="366"/>
                    <a:pt x="2582" y="365"/>
                  </a:cubicBezTo>
                  <a:cubicBezTo>
                    <a:pt x="2592" y="364"/>
                    <a:pt x="2592" y="364"/>
                    <a:pt x="2592" y="364"/>
                  </a:cubicBezTo>
                  <a:cubicBezTo>
                    <a:pt x="2612" y="361"/>
                    <a:pt x="2612" y="361"/>
                    <a:pt x="2612" y="361"/>
                  </a:cubicBezTo>
                  <a:cubicBezTo>
                    <a:pt x="2664" y="354"/>
                    <a:pt x="2716" y="339"/>
                    <a:pt x="2766" y="320"/>
                  </a:cubicBezTo>
                  <a:cubicBezTo>
                    <a:pt x="2815" y="301"/>
                    <a:pt x="2864" y="278"/>
                    <a:pt x="2911" y="253"/>
                  </a:cubicBezTo>
                  <a:cubicBezTo>
                    <a:pt x="2934" y="240"/>
                    <a:pt x="2958" y="227"/>
                    <a:pt x="2981" y="214"/>
                  </a:cubicBezTo>
                  <a:cubicBezTo>
                    <a:pt x="3004" y="201"/>
                    <a:pt x="3027" y="188"/>
                    <a:pt x="3050" y="174"/>
                  </a:cubicBezTo>
                  <a:cubicBezTo>
                    <a:pt x="3096" y="146"/>
                    <a:pt x="3141" y="117"/>
                    <a:pt x="3187" y="91"/>
                  </a:cubicBezTo>
                  <a:cubicBezTo>
                    <a:pt x="3211" y="78"/>
                    <a:pt x="3235" y="65"/>
                    <a:pt x="3259" y="55"/>
                  </a:cubicBezTo>
                  <a:cubicBezTo>
                    <a:pt x="3283" y="43"/>
                    <a:pt x="3309" y="34"/>
                    <a:pt x="3334" y="26"/>
                  </a:cubicBezTo>
                  <a:cubicBezTo>
                    <a:pt x="3386" y="11"/>
                    <a:pt x="3439" y="3"/>
                    <a:pt x="3493" y="1"/>
                  </a:cubicBezTo>
                  <a:cubicBezTo>
                    <a:pt x="3546" y="0"/>
                    <a:pt x="3600" y="5"/>
                    <a:pt x="3653" y="13"/>
                  </a:cubicBezTo>
                  <a:cubicBezTo>
                    <a:pt x="3679" y="17"/>
                    <a:pt x="3705" y="22"/>
                    <a:pt x="3731" y="28"/>
                  </a:cubicBezTo>
                  <a:cubicBezTo>
                    <a:pt x="3757" y="34"/>
                    <a:pt x="3783" y="41"/>
                    <a:pt x="3809" y="49"/>
                  </a:cubicBezTo>
                  <a:cubicBezTo>
                    <a:pt x="3860" y="66"/>
                    <a:pt x="3909" y="88"/>
                    <a:pt x="3954" y="116"/>
                  </a:cubicBezTo>
                  <a:cubicBezTo>
                    <a:pt x="4000" y="143"/>
                    <a:pt x="4046" y="171"/>
                    <a:pt x="4092" y="198"/>
                  </a:cubicBezTo>
                  <a:cubicBezTo>
                    <a:pt x="4138" y="225"/>
                    <a:pt x="4185" y="250"/>
                    <a:pt x="4233" y="274"/>
                  </a:cubicBezTo>
                  <a:cubicBezTo>
                    <a:pt x="4281" y="297"/>
                    <a:pt x="4330" y="319"/>
                    <a:pt x="4381" y="337"/>
                  </a:cubicBezTo>
                  <a:cubicBezTo>
                    <a:pt x="4406" y="346"/>
                    <a:pt x="4431" y="354"/>
                    <a:pt x="4457" y="361"/>
                  </a:cubicBezTo>
                  <a:cubicBezTo>
                    <a:pt x="4482" y="369"/>
                    <a:pt x="4508" y="375"/>
                    <a:pt x="4534" y="381"/>
                  </a:cubicBezTo>
                  <a:cubicBezTo>
                    <a:pt x="4554" y="385"/>
                    <a:pt x="4554" y="385"/>
                    <a:pt x="4554" y="385"/>
                  </a:cubicBezTo>
                  <a:cubicBezTo>
                    <a:pt x="4561" y="386"/>
                    <a:pt x="4567" y="387"/>
                    <a:pt x="4574" y="388"/>
                  </a:cubicBezTo>
                  <a:cubicBezTo>
                    <a:pt x="4587" y="391"/>
                    <a:pt x="4600" y="392"/>
                    <a:pt x="4613" y="394"/>
                  </a:cubicBezTo>
                  <a:cubicBezTo>
                    <a:pt x="4640" y="397"/>
                    <a:pt x="4667" y="400"/>
                    <a:pt x="4693" y="401"/>
                  </a:cubicBezTo>
                  <a:cubicBezTo>
                    <a:pt x="4747" y="403"/>
                    <a:pt x="4800" y="399"/>
                    <a:pt x="4853" y="390"/>
                  </a:cubicBezTo>
                  <a:cubicBezTo>
                    <a:pt x="4800" y="399"/>
                    <a:pt x="4747" y="403"/>
                    <a:pt x="4693" y="401"/>
                  </a:cubicBezTo>
                  <a:cubicBezTo>
                    <a:pt x="4667" y="400"/>
                    <a:pt x="4640" y="398"/>
                    <a:pt x="4613" y="395"/>
                  </a:cubicBezTo>
                  <a:cubicBezTo>
                    <a:pt x="4600" y="393"/>
                    <a:pt x="4587" y="391"/>
                    <a:pt x="4574" y="389"/>
                  </a:cubicBezTo>
                  <a:cubicBezTo>
                    <a:pt x="4567" y="388"/>
                    <a:pt x="4560" y="387"/>
                    <a:pt x="4554" y="386"/>
                  </a:cubicBezTo>
                  <a:cubicBezTo>
                    <a:pt x="4534" y="382"/>
                    <a:pt x="4534" y="382"/>
                    <a:pt x="4534" y="382"/>
                  </a:cubicBezTo>
                  <a:cubicBezTo>
                    <a:pt x="4508" y="376"/>
                    <a:pt x="4482" y="370"/>
                    <a:pt x="4456" y="363"/>
                  </a:cubicBezTo>
                  <a:cubicBezTo>
                    <a:pt x="4431" y="355"/>
                    <a:pt x="4405" y="347"/>
                    <a:pt x="4380" y="338"/>
                  </a:cubicBezTo>
                  <a:cubicBezTo>
                    <a:pt x="4330" y="320"/>
                    <a:pt x="4281" y="299"/>
                    <a:pt x="4233" y="275"/>
                  </a:cubicBezTo>
                  <a:cubicBezTo>
                    <a:pt x="4184" y="252"/>
                    <a:pt x="4137" y="227"/>
                    <a:pt x="4091" y="200"/>
                  </a:cubicBezTo>
                  <a:cubicBezTo>
                    <a:pt x="4045" y="173"/>
                    <a:pt x="3999" y="145"/>
                    <a:pt x="3953" y="118"/>
                  </a:cubicBezTo>
                  <a:cubicBezTo>
                    <a:pt x="3908" y="90"/>
                    <a:pt x="3859" y="68"/>
                    <a:pt x="3808" y="52"/>
                  </a:cubicBezTo>
                  <a:cubicBezTo>
                    <a:pt x="3783" y="43"/>
                    <a:pt x="3757" y="37"/>
                    <a:pt x="3731" y="31"/>
                  </a:cubicBezTo>
                  <a:cubicBezTo>
                    <a:pt x="3705" y="25"/>
                    <a:pt x="3678" y="20"/>
                    <a:pt x="3652" y="16"/>
                  </a:cubicBezTo>
                  <a:cubicBezTo>
                    <a:pt x="3599" y="7"/>
                    <a:pt x="3546" y="3"/>
                    <a:pt x="3493" y="4"/>
                  </a:cubicBezTo>
                  <a:cubicBezTo>
                    <a:pt x="3439" y="6"/>
                    <a:pt x="3386" y="14"/>
                    <a:pt x="3335" y="29"/>
                  </a:cubicBezTo>
                  <a:cubicBezTo>
                    <a:pt x="3310" y="37"/>
                    <a:pt x="3285" y="46"/>
                    <a:pt x="3260" y="57"/>
                  </a:cubicBezTo>
                  <a:cubicBezTo>
                    <a:pt x="3236" y="68"/>
                    <a:pt x="3212" y="81"/>
                    <a:pt x="3189" y="94"/>
                  </a:cubicBezTo>
                  <a:cubicBezTo>
                    <a:pt x="3142" y="120"/>
                    <a:pt x="3098" y="149"/>
                    <a:pt x="3052" y="177"/>
                  </a:cubicBezTo>
                  <a:cubicBezTo>
                    <a:pt x="3029" y="191"/>
                    <a:pt x="3006" y="204"/>
                    <a:pt x="2983" y="217"/>
                  </a:cubicBezTo>
                  <a:cubicBezTo>
                    <a:pt x="2960" y="230"/>
                    <a:pt x="2936" y="243"/>
                    <a:pt x="2913" y="256"/>
                  </a:cubicBezTo>
                  <a:cubicBezTo>
                    <a:pt x="2865" y="281"/>
                    <a:pt x="2817" y="304"/>
                    <a:pt x="2767" y="323"/>
                  </a:cubicBezTo>
                  <a:cubicBezTo>
                    <a:pt x="2717" y="343"/>
                    <a:pt x="2665" y="357"/>
                    <a:pt x="2612" y="365"/>
                  </a:cubicBezTo>
                  <a:cubicBezTo>
                    <a:pt x="2592" y="368"/>
                    <a:pt x="2592" y="368"/>
                    <a:pt x="2592" y="368"/>
                  </a:cubicBezTo>
                  <a:cubicBezTo>
                    <a:pt x="2582" y="369"/>
                    <a:pt x="2582" y="369"/>
                    <a:pt x="2582" y="369"/>
                  </a:cubicBezTo>
                  <a:cubicBezTo>
                    <a:pt x="2579" y="369"/>
                    <a:pt x="2576" y="370"/>
                    <a:pt x="2572" y="370"/>
                  </a:cubicBezTo>
                  <a:cubicBezTo>
                    <a:pt x="2552" y="371"/>
                    <a:pt x="2552" y="371"/>
                    <a:pt x="2552" y="371"/>
                  </a:cubicBezTo>
                  <a:cubicBezTo>
                    <a:pt x="2545" y="372"/>
                    <a:pt x="2539" y="372"/>
                    <a:pt x="2532" y="372"/>
                  </a:cubicBezTo>
                  <a:cubicBezTo>
                    <a:pt x="2519" y="373"/>
                    <a:pt x="2505" y="372"/>
                    <a:pt x="2492" y="372"/>
                  </a:cubicBezTo>
                  <a:cubicBezTo>
                    <a:pt x="2485" y="372"/>
                    <a:pt x="2479" y="371"/>
                    <a:pt x="2472" y="371"/>
                  </a:cubicBezTo>
                  <a:cubicBezTo>
                    <a:pt x="2462" y="370"/>
                    <a:pt x="2462" y="370"/>
                    <a:pt x="2462" y="370"/>
                  </a:cubicBezTo>
                  <a:cubicBezTo>
                    <a:pt x="2458" y="370"/>
                    <a:pt x="2455" y="370"/>
                    <a:pt x="2452" y="369"/>
                  </a:cubicBezTo>
                  <a:cubicBezTo>
                    <a:pt x="2432" y="367"/>
                    <a:pt x="2432" y="367"/>
                    <a:pt x="2432" y="367"/>
                  </a:cubicBezTo>
                  <a:cubicBezTo>
                    <a:pt x="2412" y="364"/>
                    <a:pt x="2412" y="364"/>
                    <a:pt x="2412" y="364"/>
                  </a:cubicBezTo>
                  <a:cubicBezTo>
                    <a:pt x="2402" y="363"/>
                    <a:pt x="2402" y="363"/>
                    <a:pt x="2402" y="363"/>
                  </a:cubicBezTo>
                  <a:cubicBezTo>
                    <a:pt x="2392" y="361"/>
                    <a:pt x="2392" y="361"/>
                    <a:pt x="2392" y="361"/>
                  </a:cubicBezTo>
                  <a:cubicBezTo>
                    <a:pt x="2386" y="359"/>
                    <a:pt x="2379" y="358"/>
                    <a:pt x="2372" y="357"/>
                  </a:cubicBezTo>
                  <a:cubicBezTo>
                    <a:pt x="2346" y="350"/>
                    <a:pt x="2321" y="343"/>
                    <a:pt x="2296" y="333"/>
                  </a:cubicBezTo>
                  <a:cubicBezTo>
                    <a:pt x="2271" y="323"/>
                    <a:pt x="2247" y="311"/>
                    <a:pt x="2223" y="298"/>
                  </a:cubicBezTo>
                  <a:cubicBezTo>
                    <a:pt x="2200" y="285"/>
                    <a:pt x="2177" y="270"/>
                    <a:pt x="2155" y="256"/>
                  </a:cubicBezTo>
                  <a:cubicBezTo>
                    <a:pt x="2110" y="226"/>
                    <a:pt x="2067" y="194"/>
                    <a:pt x="2024" y="164"/>
                  </a:cubicBezTo>
                  <a:cubicBezTo>
                    <a:pt x="2002" y="148"/>
                    <a:pt x="1979" y="134"/>
                    <a:pt x="1956" y="122"/>
                  </a:cubicBezTo>
                  <a:cubicBezTo>
                    <a:pt x="1944" y="116"/>
                    <a:pt x="1932" y="110"/>
                    <a:pt x="1919" y="106"/>
                  </a:cubicBezTo>
                  <a:cubicBezTo>
                    <a:pt x="1907" y="102"/>
                    <a:pt x="1894" y="99"/>
                    <a:pt x="1881" y="97"/>
                  </a:cubicBezTo>
                  <a:cubicBezTo>
                    <a:pt x="1854" y="93"/>
                    <a:pt x="1828" y="92"/>
                    <a:pt x="1801" y="94"/>
                  </a:cubicBezTo>
                  <a:cubicBezTo>
                    <a:pt x="1774" y="96"/>
                    <a:pt x="1748" y="101"/>
                    <a:pt x="1722" y="106"/>
                  </a:cubicBezTo>
                  <a:cubicBezTo>
                    <a:pt x="1670" y="118"/>
                    <a:pt x="1619" y="135"/>
                    <a:pt x="1570" y="154"/>
                  </a:cubicBezTo>
                  <a:cubicBezTo>
                    <a:pt x="1545" y="164"/>
                    <a:pt x="1520" y="174"/>
                    <a:pt x="1495" y="184"/>
                  </a:cubicBezTo>
                  <a:cubicBezTo>
                    <a:pt x="1421" y="214"/>
                    <a:pt x="1421" y="214"/>
                    <a:pt x="1421" y="214"/>
                  </a:cubicBezTo>
                  <a:cubicBezTo>
                    <a:pt x="1414" y="216"/>
                    <a:pt x="1408" y="219"/>
                    <a:pt x="1402" y="221"/>
                  </a:cubicBezTo>
                  <a:cubicBezTo>
                    <a:pt x="1383" y="228"/>
                    <a:pt x="1383" y="228"/>
                    <a:pt x="1383" y="228"/>
                  </a:cubicBezTo>
                  <a:cubicBezTo>
                    <a:pt x="1371" y="233"/>
                    <a:pt x="1358" y="237"/>
                    <a:pt x="1345" y="241"/>
                  </a:cubicBezTo>
                  <a:cubicBezTo>
                    <a:pt x="1320" y="249"/>
                    <a:pt x="1294" y="257"/>
                    <a:pt x="1269" y="264"/>
                  </a:cubicBezTo>
                  <a:cubicBezTo>
                    <a:pt x="1166" y="294"/>
                    <a:pt x="1061" y="316"/>
                    <a:pt x="956" y="337"/>
                  </a:cubicBezTo>
                  <a:cubicBezTo>
                    <a:pt x="851" y="357"/>
                    <a:pt x="746" y="375"/>
                    <a:pt x="640" y="390"/>
                  </a:cubicBezTo>
                  <a:cubicBezTo>
                    <a:pt x="534" y="404"/>
                    <a:pt x="428" y="415"/>
                    <a:pt x="321" y="421"/>
                  </a:cubicBezTo>
                  <a:cubicBezTo>
                    <a:pt x="214" y="428"/>
                    <a:pt x="107" y="430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BF206FB3-9D66-4E0A-B191-A4EBB82C3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2644775"/>
              <a:ext cx="12118975" cy="1081088"/>
            </a:xfrm>
            <a:custGeom>
              <a:avLst/>
              <a:gdLst>
                <a:gd name="T0" fmla="*/ 319 w 4852"/>
                <a:gd name="T1" fmla="*/ 416 h 432"/>
                <a:gd name="T2" fmla="*/ 953 w 4852"/>
                <a:gd name="T3" fmla="*/ 342 h 432"/>
                <a:gd name="T4" fmla="*/ 1421 w 4852"/>
                <a:gd name="T5" fmla="*/ 246 h 432"/>
                <a:gd name="T6" fmla="*/ 1574 w 4852"/>
                <a:gd name="T7" fmla="*/ 198 h 432"/>
                <a:gd name="T8" fmla="*/ 1888 w 4852"/>
                <a:gd name="T9" fmla="*/ 167 h 432"/>
                <a:gd name="T10" fmla="*/ 1962 w 4852"/>
                <a:gd name="T11" fmla="*/ 198 h 432"/>
                <a:gd name="T12" fmla="*/ 2171 w 4852"/>
                <a:gd name="T13" fmla="*/ 315 h 432"/>
                <a:gd name="T14" fmla="*/ 2243 w 4852"/>
                <a:gd name="T15" fmla="*/ 348 h 432"/>
                <a:gd name="T16" fmla="*/ 2329 w 4852"/>
                <a:gd name="T17" fmla="*/ 373 h 432"/>
                <a:gd name="T18" fmla="*/ 2358 w 4852"/>
                <a:gd name="T19" fmla="*/ 379 h 432"/>
                <a:gd name="T20" fmla="*/ 2438 w 4852"/>
                <a:gd name="T21" fmla="*/ 386 h 432"/>
                <a:gd name="T22" fmla="*/ 2477 w 4852"/>
                <a:gd name="T23" fmla="*/ 387 h 432"/>
                <a:gd name="T24" fmla="*/ 2517 w 4852"/>
                <a:gd name="T25" fmla="*/ 385 h 432"/>
                <a:gd name="T26" fmla="*/ 2635 w 4852"/>
                <a:gd name="T27" fmla="*/ 366 h 432"/>
                <a:gd name="T28" fmla="*/ 2784 w 4852"/>
                <a:gd name="T29" fmla="*/ 311 h 432"/>
                <a:gd name="T30" fmla="*/ 3063 w 4852"/>
                <a:gd name="T31" fmla="*/ 157 h 432"/>
                <a:gd name="T32" fmla="*/ 3274 w 4852"/>
                <a:gd name="T33" fmla="*/ 44 h 432"/>
                <a:gd name="T34" fmla="*/ 3312 w 4852"/>
                <a:gd name="T35" fmla="*/ 31 h 432"/>
                <a:gd name="T36" fmla="*/ 3509 w 4852"/>
                <a:gd name="T37" fmla="*/ 0 h 432"/>
                <a:gd name="T38" fmla="*/ 3746 w 4852"/>
                <a:gd name="T39" fmla="*/ 30 h 432"/>
                <a:gd name="T40" fmla="*/ 3896 w 4852"/>
                <a:gd name="T41" fmla="*/ 85 h 432"/>
                <a:gd name="T42" fmla="*/ 4099 w 4852"/>
                <a:gd name="T43" fmla="*/ 211 h 432"/>
                <a:gd name="T44" fmla="*/ 4383 w 4852"/>
                <a:gd name="T45" fmla="*/ 357 h 432"/>
                <a:gd name="T46" fmla="*/ 4852 w 4852"/>
                <a:gd name="T47" fmla="*/ 412 h 432"/>
                <a:gd name="T48" fmla="*/ 4382 w 4852"/>
                <a:gd name="T49" fmla="*/ 358 h 432"/>
                <a:gd name="T50" fmla="*/ 4098 w 4852"/>
                <a:gd name="T51" fmla="*/ 213 h 432"/>
                <a:gd name="T52" fmla="*/ 3895 w 4852"/>
                <a:gd name="T53" fmla="*/ 87 h 432"/>
                <a:gd name="T54" fmla="*/ 3745 w 4852"/>
                <a:gd name="T55" fmla="*/ 32 h 432"/>
                <a:gd name="T56" fmla="*/ 3509 w 4852"/>
                <a:gd name="T57" fmla="*/ 3 h 432"/>
                <a:gd name="T58" fmla="*/ 3313 w 4852"/>
                <a:gd name="T59" fmla="*/ 33 h 432"/>
                <a:gd name="T60" fmla="*/ 3275 w 4852"/>
                <a:gd name="T61" fmla="*/ 47 h 432"/>
                <a:gd name="T62" fmla="*/ 3065 w 4852"/>
                <a:gd name="T63" fmla="*/ 160 h 432"/>
                <a:gd name="T64" fmla="*/ 2786 w 4852"/>
                <a:gd name="T65" fmla="*/ 315 h 432"/>
                <a:gd name="T66" fmla="*/ 2636 w 4852"/>
                <a:gd name="T67" fmla="*/ 369 h 432"/>
                <a:gd name="T68" fmla="*/ 2517 w 4852"/>
                <a:gd name="T69" fmla="*/ 389 h 432"/>
                <a:gd name="T70" fmla="*/ 2477 w 4852"/>
                <a:gd name="T71" fmla="*/ 391 h 432"/>
                <a:gd name="T72" fmla="*/ 2437 w 4852"/>
                <a:gd name="T73" fmla="*/ 390 h 432"/>
                <a:gd name="T74" fmla="*/ 2358 w 4852"/>
                <a:gd name="T75" fmla="*/ 382 h 432"/>
                <a:gd name="T76" fmla="*/ 2328 w 4852"/>
                <a:gd name="T77" fmla="*/ 377 h 432"/>
                <a:gd name="T78" fmla="*/ 2242 w 4852"/>
                <a:gd name="T79" fmla="*/ 351 h 432"/>
                <a:gd name="T80" fmla="*/ 2169 w 4852"/>
                <a:gd name="T81" fmla="*/ 318 h 432"/>
                <a:gd name="T82" fmla="*/ 1961 w 4852"/>
                <a:gd name="T83" fmla="*/ 201 h 432"/>
                <a:gd name="T84" fmla="*/ 1887 w 4852"/>
                <a:gd name="T85" fmla="*/ 170 h 432"/>
                <a:gd name="T86" fmla="*/ 1575 w 4852"/>
                <a:gd name="T87" fmla="*/ 201 h 432"/>
                <a:gd name="T88" fmla="*/ 1422 w 4852"/>
                <a:gd name="T89" fmla="*/ 249 h 432"/>
                <a:gd name="T90" fmla="*/ 953 w 4852"/>
                <a:gd name="T91" fmla="*/ 344 h 432"/>
                <a:gd name="T92" fmla="*/ 319 w 4852"/>
                <a:gd name="T93" fmla="*/ 4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2" h="432">
                  <a:moveTo>
                    <a:pt x="0" y="425"/>
                  </a:moveTo>
                  <a:cubicBezTo>
                    <a:pt x="106" y="426"/>
                    <a:pt x="213" y="423"/>
                    <a:pt x="319" y="416"/>
                  </a:cubicBezTo>
                  <a:cubicBezTo>
                    <a:pt x="425" y="409"/>
                    <a:pt x="531" y="399"/>
                    <a:pt x="637" y="386"/>
                  </a:cubicBezTo>
                  <a:cubicBezTo>
                    <a:pt x="742" y="373"/>
                    <a:pt x="848" y="358"/>
                    <a:pt x="953" y="342"/>
                  </a:cubicBezTo>
                  <a:cubicBezTo>
                    <a:pt x="1058" y="325"/>
                    <a:pt x="1163" y="309"/>
                    <a:pt x="1267" y="286"/>
                  </a:cubicBezTo>
                  <a:cubicBezTo>
                    <a:pt x="1319" y="275"/>
                    <a:pt x="1371" y="262"/>
                    <a:pt x="1421" y="246"/>
                  </a:cubicBezTo>
                  <a:cubicBezTo>
                    <a:pt x="1447" y="238"/>
                    <a:pt x="1472" y="230"/>
                    <a:pt x="1497" y="222"/>
                  </a:cubicBezTo>
                  <a:cubicBezTo>
                    <a:pt x="1523" y="214"/>
                    <a:pt x="1548" y="206"/>
                    <a:pt x="1574" y="198"/>
                  </a:cubicBezTo>
                  <a:cubicBezTo>
                    <a:pt x="1625" y="183"/>
                    <a:pt x="1677" y="170"/>
                    <a:pt x="1729" y="162"/>
                  </a:cubicBezTo>
                  <a:cubicBezTo>
                    <a:pt x="1782" y="154"/>
                    <a:pt x="1836" y="153"/>
                    <a:pt x="1888" y="167"/>
                  </a:cubicBezTo>
                  <a:cubicBezTo>
                    <a:pt x="1901" y="170"/>
                    <a:pt x="1914" y="175"/>
                    <a:pt x="1926" y="180"/>
                  </a:cubicBezTo>
                  <a:cubicBezTo>
                    <a:pt x="1939" y="185"/>
                    <a:pt x="1951" y="191"/>
                    <a:pt x="1962" y="198"/>
                  </a:cubicBezTo>
                  <a:cubicBezTo>
                    <a:pt x="1986" y="210"/>
                    <a:pt x="2009" y="224"/>
                    <a:pt x="2032" y="237"/>
                  </a:cubicBezTo>
                  <a:cubicBezTo>
                    <a:pt x="2077" y="264"/>
                    <a:pt x="2123" y="291"/>
                    <a:pt x="2171" y="315"/>
                  </a:cubicBezTo>
                  <a:cubicBezTo>
                    <a:pt x="2183" y="321"/>
                    <a:pt x="2195" y="327"/>
                    <a:pt x="2207" y="332"/>
                  </a:cubicBezTo>
                  <a:cubicBezTo>
                    <a:pt x="2219" y="338"/>
                    <a:pt x="2231" y="343"/>
                    <a:pt x="2243" y="348"/>
                  </a:cubicBezTo>
                  <a:cubicBezTo>
                    <a:pt x="2268" y="357"/>
                    <a:pt x="2294" y="365"/>
                    <a:pt x="2319" y="371"/>
                  </a:cubicBezTo>
                  <a:cubicBezTo>
                    <a:pt x="2329" y="373"/>
                    <a:pt x="2329" y="373"/>
                    <a:pt x="2329" y="373"/>
                  </a:cubicBezTo>
                  <a:cubicBezTo>
                    <a:pt x="2339" y="375"/>
                    <a:pt x="2339" y="375"/>
                    <a:pt x="2339" y="375"/>
                  </a:cubicBezTo>
                  <a:cubicBezTo>
                    <a:pt x="2345" y="376"/>
                    <a:pt x="2352" y="377"/>
                    <a:pt x="2358" y="379"/>
                  </a:cubicBezTo>
                  <a:cubicBezTo>
                    <a:pt x="2372" y="380"/>
                    <a:pt x="2385" y="383"/>
                    <a:pt x="2398" y="384"/>
                  </a:cubicBezTo>
                  <a:cubicBezTo>
                    <a:pt x="2411" y="385"/>
                    <a:pt x="2424" y="386"/>
                    <a:pt x="2438" y="386"/>
                  </a:cubicBezTo>
                  <a:cubicBezTo>
                    <a:pt x="2444" y="387"/>
                    <a:pt x="2451" y="387"/>
                    <a:pt x="2457" y="387"/>
                  </a:cubicBezTo>
                  <a:cubicBezTo>
                    <a:pt x="2464" y="387"/>
                    <a:pt x="2471" y="387"/>
                    <a:pt x="2477" y="387"/>
                  </a:cubicBezTo>
                  <a:cubicBezTo>
                    <a:pt x="2497" y="386"/>
                    <a:pt x="2497" y="386"/>
                    <a:pt x="2497" y="386"/>
                  </a:cubicBezTo>
                  <a:cubicBezTo>
                    <a:pt x="2504" y="386"/>
                    <a:pt x="2510" y="385"/>
                    <a:pt x="2517" y="385"/>
                  </a:cubicBezTo>
                  <a:cubicBezTo>
                    <a:pt x="2530" y="384"/>
                    <a:pt x="2544" y="382"/>
                    <a:pt x="2557" y="381"/>
                  </a:cubicBezTo>
                  <a:cubicBezTo>
                    <a:pt x="2583" y="377"/>
                    <a:pt x="2609" y="372"/>
                    <a:pt x="2635" y="366"/>
                  </a:cubicBezTo>
                  <a:cubicBezTo>
                    <a:pt x="2660" y="359"/>
                    <a:pt x="2686" y="351"/>
                    <a:pt x="2711" y="342"/>
                  </a:cubicBezTo>
                  <a:cubicBezTo>
                    <a:pt x="2736" y="333"/>
                    <a:pt x="2760" y="322"/>
                    <a:pt x="2784" y="311"/>
                  </a:cubicBezTo>
                  <a:cubicBezTo>
                    <a:pt x="2833" y="289"/>
                    <a:pt x="2880" y="264"/>
                    <a:pt x="2926" y="238"/>
                  </a:cubicBezTo>
                  <a:cubicBezTo>
                    <a:pt x="2972" y="212"/>
                    <a:pt x="3018" y="185"/>
                    <a:pt x="3063" y="157"/>
                  </a:cubicBezTo>
                  <a:cubicBezTo>
                    <a:pt x="3108" y="129"/>
                    <a:pt x="3154" y="101"/>
                    <a:pt x="3201" y="77"/>
                  </a:cubicBezTo>
                  <a:cubicBezTo>
                    <a:pt x="3225" y="65"/>
                    <a:pt x="3249" y="53"/>
                    <a:pt x="3274" y="44"/>
                  </a:cubicBezTo>
                  <a:cubicBezTo>
                    <a:pt x="3280" y="41"/>
                    <a:pt x="3287" y="39"/>
                    <a:pt x="3293" y="37"/>
                  </a:cubicBezTo>
                  <a:cubicBezTo>
                    <a:pt x="3299" y="35"/>
                    <a:pt x="3306" y="33"/>
                    <a:pt x="3312" y="31"/>
                  </a:cubicBezTo>
                  <a:cubicBezTo>
                    <a:pt x="3325" y="26"/>
                    <a:pt x="3337" y="23"/>
                    <a:pt x="3350" y="20"/>
                  </a:cubicBezTo>
                  <a:cubicBezTo>
                    <a:pt x="3402" y="7"/>
                    <a:pt x="3455" y="1"/>
                    <a:pt x="3509" y="0"/>
                  </a:cubicBezTo>
                  <a:cubicBezTo>
                    <a:pt x="3562" y="0"/>
                    <a:pt x="3615" y="5"/>
                    <a:pt x="3668" y="14"/>
                  </a:cubicBezTo>
                  <a:cubicBezTo>
                    <a:pt x="3694" y="18"/>
                    <a:pt x="3720" y="23"/>
                    <a:pt x="3746" y="30"/>
                  </a:cubicBezTo>
                  <a:cubicBezTo>
                    <a:pt x="3772" y="36"/>
                    <a:pt x="3798" y="44"/>
                    <a:pt x="3823" y="53"/>
                  </a:cubicBezTo>
                  <a:cubicBezTo>
                    <a:pt x="3848" y="62"/>
                    <a:pt x="3872" y="73"/>
                    <a:pt x="3896" y="85"/>
                  </a:cubicBezTo>
                  <a:cubicBezTo>
                    <a:pt x="3920" y="97"/>
                    <a:pt x="3942" y="112"/>
                    <a:pt x="3964" y="126"/>
                  </a:cubicBezTo>
                  <a:cubicBezTo>
                    <a:pt x="4009" y="154"/>
                    <a:pt x="4054" y="183"/>
                    <a:pt x="4099" y="211"/>
                  </a:cubicBezTo>
                  <a:cubicBezTo>
                    <a:pt x="4144" y="239"/>
                    <a:pt x="4191" y="266"/>
                    <a:pt x="4238" y="290"/>
                  </a:cubicBezTo>
                  <a:cubicBezTo>
                    <a:pt x="4285" y="315"/>
                    <a:pt x="4333" y="338"/>
                    <a:pt x="4383" y="357"/>
                  </a:cubicBezTo>
                  <a:cubicBezTo>
                    <a:pt x="4432" y="376"/>
                    <a:pt x="4483" y="391"/>
                    <a:pt x="4535" y="403"/>
                  </a:cubicBezTo>
                  <a:cubicBezTo>
                    <a:pt x="4639" y="426"/>
                    <a:pt x="4747" y="432"/>
                    <a:pt x="4852" y="412"/>
                  </a:cubicBezTo>
                  <a:cubicBezTo>
                    <a:pt x="4747" y="432"/>
                    <a:pt x="4639" y="427"/>
                    <a:pt x="4535" y="404"/>
                  </a:cubicBezTo>
                  <a:cubicBezTo>
                    <a:pt x="4483" y="393"/>
                    <a:pt x="4432" y="377"/>
                    <a:pt x="4382" y="358"/>
                  </a:cubicBezTo>
                  <a:cubicBezTo>
                    <a:pt x="4332" y="339"/>
                    <a:pt x="4284" y="317"/>
                    <a:pt x="4237" y="292"/>
                  </a:cubicBezTo>
                  <a:cubicBezTo>
                    <a:pt x="4190" y="268"/>
                    <a:pt x="4143" y="241"/>
                    <a:pt x="4098" y="213"/>
                  </a:cubicBezTo>
                  <a:cubicBezTo>
                    <a:pt x="4053" y="185"/>
                    <a:pt x="4008" y="156"/>
                    <a:pt x="3963" y="128"/>
                  </a:cubicBezTo>
                  <a:cubicBezTo>
                    <a:pt x="3941" y="114"/>
                    <a:pt x="3918" y="99"/>
                    <a:pt x="3895" y="87"/>
                  </a:cubicBezTo>
                  <a:cubicBezTo>
                    <a:pt x="3871" y="75"/>
                    <a:pt x="3847" y="65"/>
                    <a:pt x="3822" y="55"/>
                  </a:cubicBezTo>
                  <a:cubicBezTo>
                    <a:pt x="3797" y="46"/>
                    <a:pt x="3771" y="39"/>
                    <a:pt x="3745" y="32"/>
                  </a:cubicBezTo>
                  <a:cubicBezTo>
                    <a:pt x="3720" y="26"/>
                    <a:pt x="3694" y="21"/>
                    <a:pt x="3667" y="16"/>
                  </a:cubicBezTo>
                  <a:cubicBezTo>
                    <a:pt x="3615" y="7"/>
                    <a:pt x="3562" y="2"/>
                    <a:pt x="3509" y="3"/>
                  </a:cubicBezTo>
                  <a:cubicBezTo>
                    <a:pt x="3456" y="3"/>
                    <a:pt x="3403" y="10"/>
                    <a:pt x="3351" y="23"/>
                  </a:cubicBezTo>
                  <a:cubicBezTo>
                    <a:pt x="3338" y="26"/>
                    <a:pt x="3325" y="29"/>
                    <a:pt x="3313" y="33"/>
                  </a:cubicBezTo>
                  <a:cubicBezTo>
                    <a:pt x="3307" y="35"/>
                    <a:pt x="3300" y="37"/>
                    <a:pt x="3294" y="40"/>
                  </a:cubicBezTo>
                  <a:cubicBezTo>
                    <a:pt x="3288" y="42"/>
                    <a:pt x="3281" y="44"/>
                    <a:pt x="3275" y="47"/>
                  </a:cubicBezTo>
                  <a:cubicBezTo>
                    <a:pt x="3251" y="56"/>
                    <a:pt x="3226" y="68"/>
                    <a:pt x="3203" y="80"/>
                  </a:cubicBezTo>
                  <a:cubicBezTo>
                    <a:pt x="3155" y="104"/>
                    <a:pt x="3110" y="132"/>
                    <a:pt x="3065" y="160"/>
                  </a:cubicBezTo>
                  <a:cubicBezTo>
                    <a:pt x="3020" y="188"/>
                    <a:pt x="2974" y="215"/>
                    <a:pt x="2928" y="241"/>
                  </a:cubicBezTo>
                  <a:cubicBezTo>
                    <a:pt x="2881" y="267"/>
                    <a:pt x="2834" y="293"/>
                    <a:pt x="2786" y="315"/>
                  </a:cubicBezTo>
                  <a:cubicBezTo>
                    <a:pt x="2762" y="326"/>
                    <a:pt x="2737" y="336"/>
                    <a:pt x="2712" y="345"/>
                  </a:cubicBezTo>
                  <a:cubicBezTo>
                    <a:pt x="2687" y="355"/>
                    <a:pt x="2662" y="363"/>
                    <a:pt x="2636" y="369"/>
                  </a:cubicBezTo>
                  <a:cubicBezTo>
                    <a:pt x="2610" y="376"/>
                    <a:pt x="2584" y="381"/>
                    <a:pt x="2557" y="385"/>
                  </a:cubicBezTo>
                  <a:cubicBezTo>
                    <a:pt x="2544" y="386"/>
                    <a:pt x="2531" y="388"/>
                    <a:pt x="2517" y="389"/>
                  </a:cubicBezTo>
                  <a:cubicBezTo>
                    <a:pt x="2511" y="389"/>
                    <a:pt x="2504" y="390"/>
                    <a:pt x="2497" y="390"/>
                  </a:cubicBezTo>
                  <a:cubicBezTo>
                    <a:pt x="2477" y="391"/>
                    <a:pt x="2477" y="391"/>
                    <a:pt x="2477" y="391"/>
                  </a:cubicBezTo>
                  <a:cubicBezTo>
                    <a:pt x="2471" y="391"/>
                    <a:pt x="2464" y="391"/>
                    <a:pt x="2457" y="391"/>
                  </a:cubicBezTo>
                  <a:cubicBezTo>
                    <a:pt x="2451" y="391"/>
                    <a:pt x="2444" y="391"/>
                    <a:pt x="2437" y="390"/>
                  </a:cubicBezTo>
                  <a:cubicBezTo>
                    <a:pt x="2424" y="390"/>
                    <a:pt x="2411" y="389"/>
                    <a:pt x="2398" y="388"/>
                  </a:cubicBezTo>
                  <a:cubicBezTo>
                    <a:pt x="2384" y="386"/>
                    <a:pt x="2371" y="384"/>
                    <a:pt x="2358" y="382"/>
                  </a:cubicBezTo>
                  <a:cubicBezTo>
                    <a:pt x="2351" y="381"/>
                    <a:pt x="2345" y="380"/>
                    <a:pt x="2338" y="379"/>
                  </a:cubicBezTo>
                  <a:cubicBezTo>
                    <a:pt x="2328" y="377"/>
                    <a:pt x="2328" y="377"/>
                    <a:pt x="2328" y="377"/>
                  </a:cubicBezTo>
                  <a:cubicBezTo>
                    <a:pt x="2319" y="375"/>
                    <a:pt x="2319" y="375"/>
                    <a:pt x="2319" y="375"/>
                  </a:cubicBezTo>
                  <a:cubicBezTo>
                    <a:pt x="2293" y="369"/>
                    <a:pt x="2267" y="361"/>
                    <a:pt x="2242" y="351"/>
                  </a:cubicBezTo>
                  <a:cubicBezTo>
                    <a:pt x="2230" y="346"/>
                    <a:pt x="2217" y="341"/>
                    <a:pt x="2205" y="336"/>
                  </a:cubicBezTo>
                  <a:cubicBezTo>
                    <a:pt x="2193" y="330"/>
                    <a:pt x="2181" y="324"/>
                    <a:pt x="2169" y="318"/>
                  </a:cubicBezTo>
                  <a:cubicBezTo>
                    <a:pt x="2122" y="294"/>
                    <a:pt x="2076" y="267"/>
                    <a:pt x="2030" y="240"/>
                  </a:cubicBezTo>
                  <a:cubicBezTo>
                    <a:pt x="2007" y="227"/>
                    <a:pt x="1984" y="213"/>
                    <a:pt x="1961" y="201"/>
                  </a:cubicBezTo>
                  <a:cubicBezTo>
                    <a:pt x="1949" y="194"/>
                    <a:pt x="1937" y="189"/>
                    <a:pt x="1925" y="183"/>
                  </a:cubicBezTo>
                  <a:cubicBezTo>
                    <a:pt x="1913" y="178"/>
                    <a:pt x="1900" y="174"/>
                    <a:pt x="1887" y="170"/>
                  </a:cubicBezTo>
                  <a:cubicBezTo>
                    <a:pt x="1836" y="157"/>
                    <a:pt x="1782" y="157"/>
                    <a:pt x="1730" y="165"/>
                  </a:cubicBezTo>
                  <a:cubicBezTo>
                    <a:pt x="1677" y="173"/>
                    <a:pt x="1625" y="186"/>
                    <a:pt x="1575" y="201"/>
                  </a:cubicBezTo>
                  <a:cubicBezTo>
                    <a:pt x="1549" y="209"/>
                    <a:pt x="1524" y="217"/>
                    <a:pt x="1498" y="225"/>
                  </a:cubicBezTo>
                  <a:cubicBezTo>
                    <a:pt x="1473" y="233"/>
                    <a:pt x="1448" y="241"/>
                    <a:pt x="1422" y="249"/>
                  </a:cubicBezTo>
                  <a:cubicBezTo>
                    <a:pt x="1372" y="265"/>
                    <a:pt x="1320" y="278"/>
                    <a:pt x="1268" y="289"/>
                  </a:cubicBezTo>
                  <a:cubicBezTo>
                    <a:pt x="1164" y="311"/>
                    <a:pt x="1058" y="328"/>
                    <a:pt x="953" y="344"/>
                  </a:cubicBezTo>
                  <a:cubicBezTo>
                    <a:pt x="848" y="361"/>
                    <a:pt x="743" y="375"/>
                    <a:pt x="637" y="388"/>
                  </a:cubicBezTo>
                  <a:cubicBezTo>
                    <a:pt x="531" y="400"/>
                    <a:pt x="425" y="410"/>
                    <a:pt x="319" y="417"/>
                  </a:cubicBezTo>
                  <a:cubicBezTo>
                    <a:pt x="213" y="423"/>
                    <a:pt x="106" y="427"/>
                    <a:pt x="0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CC97A6C2-03CF-4A3B-BA20-9ED047AA2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9938" y="2617788"/>
              <a:ext cx="12115800" cy="1127125"/>
            </a:xfrm>
            <a:custGeom>
              <a:avLst/>
              <a:gdLst>
                <a:gd name="T0" fmla="*/ 635 w 4851"/>
                <a:gd name="T1" fmla="*/ 386 h 451"/>
                <a:gd name="T2" fmla="*/ 1268 w 4851"/>
                <a:gd name="T3" fmla="*/ 316 h 451"/>
                <a:gd name="T4" fmla="*/ 1385 w 4851"/>
                <a:gd name="T5" fmla="*/ 295 h 451"/>
                <a:gd name="T6" fmla="*/ 1502 w 4851"/>
                <a:gd name="T7" fmla="*/ 269 h 451"/>
                <a:gd name="T8" fmla="*/ 1737 w 4851"/>
                <a:gd name="T9" fmla="*/ 227 h 451"/>
                <a:gd name="T10" fmla="*/ 2040 w 4851"/>
                <a:gd name="T11" fmla="*/ 310 h 451"/>
                <a:gd name="T12" fmla="*/ 2262 w 4851"/>
                <a:gd name="T13" fmla="*/ 393 h 451"/>
                <a:gd name="T14" fmla="*/ 2420 w 4851"/>
                <a:gd name="T15" fmla="*/ 409 h 451"/>
                <a:gd name="T16" fmla="*/ 2450 w 4851"/>
                <a:gd name="T17" fmla="*/ 408 h 451"/>
                <a:gd name="T18" fmla="*/ 2479 w 4851"/>
                <a:gd name="T19" fmla="*/ 406 h 451"/>
                <a:gd name="T20" fmla="*/ 2519 w 4851"/>
                <a:gd name="T21" fmla="*/ 401 h 451"/>
                <a:gd name="T22" fmla="*/ 2577 w 4851"/>
                <a:gd name="T23" fmla="*/ 389 h 451"/>
                <a:gd name="T24" fmla="*/ 2799 w 4851"/>
                <a:gd name="T25" fmla="*/ 303 h 451"/>
                <a:gd name="T26" fmla="*/ 3006 w 4851"/>
                <a:gd name="T27" fmla="*/ 185 h 451"/>
                <a:gd name="T28" fmla="*/ 3214 w 4851"/>
                <a:gd name="T29" fmla="*/ 67 h 451"/>
                <a:gd name="T30" fmla="*/ 3365 w 4851"/>
                <a:gd name="T31" fmla="*/ 16 h 451"/>
                <a:gd name="T32" fmla="*/ 3682 w 4851"/>
                <a:gd name="T33" fmla="*/ 16 h 451"/>
                <a:gd name="T34" fmla="*/ 3906 w 4851"/>
                <a:gd name="T35" fmla="*/ 95 h 451"/>
                <a:gd name="T36" fmla="*/ 3973 w 4851"/>
                <a:gd name="T37" fmla="*/ 138 h 451"/>
                <a:gd name="T38" fmla="*/ 4241 w 4851"/>
                <a:gd name="T39" fmla="*/ 310 h 451"/>
                <a:gd name="T40" fmla="*/ 4693 w 4851"/>
                <a:gd name="T41" fmla="*/ 449 h 451"/>
                <a:gd name="T42" fmla="*/ 4693 w 4851"/>
                <a:gd name="T43" fmla="*/ 449 h 451"/>
                <a:gd name="T44" fmla="*/ 4240 w 4851"/>
                <a:gd name="T45" fmla="*/ 311 h 451"/>
                <a:gd name="T46" fmla="*/ 3971 w 4851"/>
                <a:gd name="T47" fmla="*/ 140 h 451"/>
                <a:gd name="T48" fmla="*/ 3905 w 4851"/>
                <a:gd name="T49" fmla="*/ 97 h 451"/>
                <a:gd name="T50" fmla="*/ 3681 w 4851"/>
                <a:gd name="T51" fmla="*/ 19 h 451"/>
                <a:gd name="T52" fmla="*/ 3365 w 4851"/>
                <a:gd name="T53" fmla="*/ 19 h 451"/>
                <a:gd name="T54" fmla="*/ 3215 w 4851"/>
                <a:gd name="T55" fmla="*/ 70 h 451"/>
                <a:gd name="T56" fmla="*/ 3008 w 4851"/>
                <a:gd name="T57" fmla="*/ 188 h 451"/>
                <a:gd name="T58" fmla="*/ 2800 w 4851"/>
                <a:gd name="T59" fmla="*/ 306 h 451"/>
                <a:gd name="T60" fmla="*/ 2578 w 4851"/>
                <a:gd name="T61" fmla="*/ 393 h 451"/>
                <a:gd name="T62" fmla="*/ 2519 w 4851"/>
                <a:gd name="T63" fmla="*/ 405 h 451"/>
                <a:gd name="T64" fmla="*/ 2480 w 4851"/>
                <a:gd name="T65" fmla="*/ 410 h 451"/>
                <a:gd name="T66" fmla="*/ 2450 w 4851"/>
                <a:gd name="T67" fmla="*/ 412 h 451"/>
                <a:gd name="T68" fmla="*/ 2420 w 4851"/>
                <a:gd name="T69" fmla="*/ 413 h 451"/>
                <a:gd name="T70" fmla="*/ 2262 w 4851"/>
                <a:gd name="T71" fmla="*/ 397 h 451"/>
                <a:gd name="T72" fmla="*/ 2038 w 4851"/>
                <a:gd name="T73" fmla="*/ 313 h 451"/>
                <a:gd name="T74" fmla="*/ 1737 w 4851"/>
                <a:gd name="T75" fmla="*/ 230 h 451"/>
                <a:gd name="T76" fmla="*/ 1502 w 4851"/>
                <a:gd name="T77" fmla="*/ 272 h 451"/>
                <a:gd name="T78" fmla="*/ 1386 w 4851"/>
                <a:gd name="T79" fmla="*/ 298 h 451"/>
                <a:gd name="T80" fmla="*/ 1268 w 4851"/>
                <a:gd name="T81" fmla="*/ 319 h 451"/>
                <a:gd name="T82" fmla="*/ 635 w 4851"/>
                <a:gd name="T83" fmla="*/ 38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1" h="451">
                  <a:moveTo>
                    <a:pt x="0" y="426"/>
                  </a:moveTo>
                  <a:cubicBezTo>
                    <a:pt x="212" y="424"/>
                    <a:pt x="424" y="407"/>
                    <a:pt x="635" y="386"/>
                  </a:cubicBezTo>
                  <a:cubicBezTo>
                    <a:pt x="741" y="376"/>
                    <a:pt x="846" y="364"/>
                    <a:pt x="952" y="353"/>
                  </a:cubicBezTo>
                  <a:cubicBezTo>
                    <a:pt x="1057" y="341"/>
                    <a:pt x="1163" y="331"/>
                    <a:pt x="1268" y="316"/>
                  </a:cubicBezTo>
                  <a:cubicBezTo>
                    <a:pt x="1294" y="312"/>
                    <a:pt x="1320" y="308"/>
                    <a:pt x="1346" y="303"/>
                  </a:cubicBezTo>
                  <a:cubicBezTo>
                    <a:pt x="1359" y="301"/>
                    <a:pt x="1372" y="298"/>
                    <a:pt x="1385" y="295"/>
                  </a:cubicBezTo>
                  <a:cubicBezTo>
                    <a:pt x="1424" y="287"/>
                    <a:pt x="1424" y="287"/>
                    <a:pt x="1424" y="287"/>
                  </a:cubicBezTo>
                  <a:cubicBezTo>
                    <a:pt x="1450" y="281"/>
                    <a:pt x="1476" y="275"/>
                    <a:pt x="1502" y="269"/>
                  </a:cubicBezTo>
                  <a:cubicBezTo>
                    <a:pt x="1527" y="263"/>
                    <a:pt x="1553" y="256"/>
                    <a:pt x="1579" y="251"/>
                  </a:cubicBezTo>
                  <a:cubicBezTo>
                    <a:pt x="1631" y="240"/>
                    <a:pt x="1684" y="231"/>
                    <a:pt x="1737" y="227"/>
                  </a:cubicBezTo>
                  <a:cubicBezTo>
                    <a:pt x="1790" y="223"/>
                    <a:pt x="1844" y="226"/>
                    <a:pt x="1894" y="244"/>
                  </a:cubicBezTo>
                  <a:cubicBezTo>
                    <a:pt x="1945" y="262"/>
                    <a:pt x="1991" y="288"/>
                    <a:pt x="2040" y="310"/>
                  </a:cubicBezTo>
                  <a:cubicBezTo>
                    <a:pt x="2088" y="332"/>
                    <a:pt x="2136" y="353"/>
                    <a:pt x="2186" y="371"/>
                  </a:cubicBezTo>
                  <a:cubicBezTo>
                    <a:pt x="2211" y="380"/>
                    <a:pt x="2237" y="387"/>
                    <a:pt x="2262" y="393"/>
                  </a:cubicBezTo>
                  <a:cubicBezTo>
                    <a:pt x="2288" y="399"/>
                    <a:pt x="2314" y="403"/>
                    <a:pt x="2341" y="406"/>
                  </a:cubicBezTo>
                  <a:cubicBezTo>
                    <a:pt x="2367" y="408"/>
                    <a:pt x="2394" y="409"/>
                    <a:pt x="2420" y="409"/>
                  </a:cubicBezTo>
                  <a:cubicBezTo>
                    <a:pt x="2427" y="409"/>
                    <a:pt x="2433" y="408"/>
                    <a:pt x="2440" y="408"/>
                  </a:cubicBezTo>
                  <a:cubicBezTo>
                    <a:pt x="2450" y="408"/>
                    <a:pt x="2450" y="408"/>
                    <a:pt x="2450" y="408"/>
                  </a:cubicBezTo>
                  <a:cubicBezTo>
                    <a:pt x="2460" y="407"/>
                    <a:pt x="2460" y="407"/>
                    <a:pt x="2460" y="407"/>
                  </a:cubicBezTo>
                  <a:cubicBezTo>
                    <a:pt x="2479" y="406"/>
                    <a:pt x="2479" y="406"/>
                    <a:pt x="2479" y="406"/>
                  </a:cubicBezTo>
                  <a:cubicBezTo>
                    <a:pt x="2499" y="403"/>
                    <a:pt x="2499" y="403"/>
                    <a:pt x="2499" y="403"/>
                  </a:cubicBezTo>
                  <a:cubicBezTo>
                    <a:pt x="2506" y="403"/>
                    <a:pt x="2512" y="402"/>
                    <a:pt x="2519" y="401"/>
                  </a:cubicBezTo>
                  <a:cubicBezTo>
                    <a:pt x="2525" y="400"/>
                    <a:pt x="2532" y="399"/>
                    <a:pt x="2538" y="397"/>
                  </a:cubicBezTo>
                  <a:cubicBezTo>
                    <a:pt x="2551" y="395"/>
                    <a:pt x="2564" y="393"/>
                    <a:pt x="2577" y="389"/>
                  </a:cubicBezTo>
                  <a:cubicBezTo>
                    <a:pt x="2603" y="384"/>
                    <a:pt x="2628" y="376"/>
                    <a:pt x="2653" y="367"/>
                  </a:cubicBezTo>
                  <a:cubicBezTo>
                    <a:pt x="2703" y="349"/>
                    <a:pt x="2752" y="327"/>
                    <a:pt x="2799" y="303"/>
                  </a:cubicBezTo>
                  <a:cubicBezTo>
                    <a:pt x="2846" y="279"/>
                    <a:pt x="2892" y="252"/>
                    <a:pt x="2938" y="225"/>
                  </a:cubicBezTo>
                  <a:cubicBezTo>
                    <a:pt x="2961" y="212"/>
                    <a:pt x="2983" y="199"/>
                    <a:pt x="3006" y="185"/>
                  </a:cubicBezTo>
                  <a:cubicBezTo>
                    <a:pt x="3074" y="143"/>
                    <a:pt x="3074" y="143"/>
                    <a:pt x="3074" y="143"/>
                  </a:cubicBezTo>
                  <a:cubicBezTo>
                    <a:pt x="3119" y="116"/>
                    <a:pt x="3166" y="89"/>
                    <a:pt x="3214" y="67"/>
                  </a:cubicBezTo>
                  <a:cubicBezTo>
                    <a:pt x="3238" y="56"/>
                    <a:pt x="3263" y="46"/>
                    <a:pt x="3288" y="37"/>
                  </a:cubicBezTo>
                  <a:cubicBezTo>
                    <a:pt x="3313" y="29"/>
                    <a:pt x="3339" y="22"/>
                    <a:pt x="3365" y="16"/>
                  </a:cubicBezTo>
                  <a:cubicBezTo>
                    <a:pt x="3417" y="5"/>
                    <a:pt x="3470" y="0"/>
                    <a:pt x="3523" y="1"/>
                  </a:cubicBezTo>
                  <a:cubicBezTo>
                    <a:pt x="3576" y="1"/>
                    <a:pt x="3629" y="6"/>
                    <a:pt x="3682" y="16"/>
                  </a:cubicBezTo>
                  <a:cubicBezTo>
                    <a:pt x="3734" y="26"/>
                    <a:pt x="3786" y="39"/>
                    <a:pt x="3835" y="59"/>
                  </a:cubicBezTo>
                  <a:cubicBezTo>
                    <a:pt x="3859" y="69"/>
                    <a:pt x="3883" y="81"/>
                    <a:pt x="3906" y="95"/>
                  </a:cubicBezTo>
                  <a:cubicBezTo>
                    <a:pt x="3918" y="102"/>
                    <a:pt x="3929" y="109"/>
                    <a:pt x="3940" y="116"/>
                  </a:cubicBezTo>
                  <a:cubicBezTo>
                    <a:pt x="3973" y="138"/>
                    <a:pt x="3973" y="138"/>
                    <a:pt x="3973" y="138"/>
                  </a:cubicBezTo>
                  <a:cubicBezTo>
                    <a:pt x="4017" y="168"/>
                    <a:pt x="4061" y="198"/>
                    <a:pt x="4105" y="227"/>
                  </a:cubicBezTo>
                  <a:cubicBezTo>
                    <a:pt x="4149" y="256"/>
                    <a:pt x="4195" y="284"/>
                    <a:pt x="4241" y="310"/>
                  </a:cubicBezTo>
                  <a:cubicBezTo>
                    <a:pt x="4334" y="361"/>
                    <a:pt x="4432" y="403"/>
                    <a:pt x="4536" y="427"/>
                  </a:cubicBezTo>
                  <a:cubicBezTo>
                    <a:pt x="4587" y="439"/>
                    <a:pt x="4640" y="447"/>
                    <a:pt x="4693" y="449"/>
                  </a:cubicBezTo>
                  <a:cubicBezTo>
                    <a:pt x="4746" y="451"/>
                    <a:pt x="4799" y="447"/>
                    <a:pt x="4851" y="437"/>
                  </a:cubicBezTo>
                  <a:cubicBezTo>
                    <a:pt x="4799" y="447"/>
                    <a:pt x="4746" y="451"/>
                    <a:pt x="4693" y="449"/>
                  </a:cubicBezTo>
                  <a:cubicBezTo>
                    <a:pt x="4640" y="447"/>
                    <a:pt x="4587" y="440"/>
                    <a:pt x="4535" y="428"/>
                  </a:cubicBezTo>
                  <a:cubicBezTo>
                    <a:pt x="4432" y="404"/>
                    <a:pt x="4333" y="363"/>
                    <a:pt x="4240" y="311"/>
                  </a:cubicBezTo>
                  <a:cubicBezTo>
                    <a:pt x="4194" y="286"/>
                    <a:pt x="4148" y="258"/>
                    <a:pt x="4104" y="229"/>
                  </a:cubicBezTo>
                  <a:cubicBezTo>
                    <a:pt x="4059" y="200"/>
                    <a:pt x="4016" y="170"/>
                    <a:pt x="3971" y="140"/>
                  </a:cubicBezTo>
                  <a:cubicBezTo>
                    <a:pt x="3938" y="118"/>
                    <a:pt x="3938" y="118"/>
                    <a:pt x="3938" y="118"/>
                  </a:cubicBezTo>
                  <a:cubicBezTo>
                    <a:pt x="3927" y="111"/>
                    <a:pt x="3916" y="104"/>
                    <a:pt x="3905" y="97"/>
                  </a:cubicBezTo>
                  <a:cubicBezTo>
                    <a:pt x="3882" y="83"/>
                    <a:pt x="3858" y="72"/>
                    <a:pt x="3834" y="62"/>
                  </a:cubicBezTo>
                  <a:cubicBezTo>
                    <a:pt x="3785" y="41"/>
                    <a:pt x="3733" y="28"/>
                    <a:pt x="3681" y="19"/>
                  </a:cubicBezTo>
                  <a:cubicBezTo>
                    <a:pt x="3629" y="9"/>
                    <a:pt x="3576" y="4"/>
                    <a:pt x="3523" y="3"/>
                  </a:cubicBezTo>
                  <a:cubicBezTo>
                    <a:pt x="3470" y="3"/>
                    <a:pt x="3417" y="8"/>
                    <a:pt x="3365" y="19"/>
                  </a:cubicBezTo>
                  <a:cubicBezTo>
                    <a:pt x="3339" y="25"/>
                    <a:pt x="3314" y="32"/>
                    <a:pt x="3289" y="40"/>
                  </a:cubicBezTo>
                  <a:cubicBezTo>
                    <a:pt x="3264" y="49"/>
                    <a:pt x="3239" y="59"/>
                    <a:pt x="3215" y="70"/>
                  </a:cubicBezTo>
                  <a:cubicBezTo>
                    <a:pt x="3167" y="92"/>
                    <a:pt x="3121" y="119"/>
                    <a:pt x="3076" y="146"/>
                  </a:cubicBezTo>
                  <a:cubicBezTo>
                    <a:pt x="3008" y="188"/>
                    <a:pt x="3008" y="188"/>
                    <a:pt x="3008" y="188"/>
                  </a:cubicBezTo>
                  <a:cubicBezTo>
                    <a:pt x="2985" y="202"/>
                    <a:pt x="2962" y="215"/>
                    <a:pt x="2939" y="229"/>
                  </a:cubicBezTo>
                  <a:cubicBezTo>
                    <a:pt x="2894" y="255"/>
                    <a:pt x="2848" y="282"/>
                    <a:pt x="2800" y="306"/>
                  </a:cubicBezTo>
                  <a:cubicBezTo>
                    <a:pt x="2753" y="331"/>
                    <a:pt x="2705" y="353"/>
                    <a:pt x="2655" y="371"/>
                  </a:cubicBezTo>
                  <a:cubicBezTo>
                    <a:pt x="2630" y="379"/>
                    <a:pt x="2604" y="387"/>
                    <a:pt x="2578" y="393"/>
                  </a:cubicBezTo>
                  <a:cubicBezTo>
                    <a:pt x="2565" y="397"/>
                    <a:pt x="2552" y="399"/>
                    <a:pt x="2539" y="401"/>
                  </a:cubicBezTo>
                  <a:cubicBezTo>
                    <a:pt x="2533" y="403"/>
                    <a:pt x="2526" y="404"/>
                    <a:pt x="2519" y="405"/>
                  </a:cubicBezTo>
                  <a:cubicBezTo>
                    <a:pt x="2513" y="406"/>
                    <a:pt x="2506" y="407"/>
                    <a:pt x="2500" y="407"/>
                  </a:cubicBezTo>
                  <a:cubicBezTo>
                    <a:pt x="2480" y="410"/>
                    <a:pt x="2480" y="410"/>
                    <a:pt x="2480" y="410"/>
                  </a:cubicBezTo>
                  <a:cubicBezTo>
                    <a:pt x="2460" y="411"/>
                    <a:pt x="2460" y="411"/>
                    <a:pt x="2460" y="411"/>
                  </a:cubicBezTo>
                  <a:cubicBezTo>
                    <a:pt x="2450" y="412"/>
                    <a:pt x="2450" y="412"/>
                    <a:pt x="2450" y="412"/>
                  </a:cubicBezTo>
                  <a:cubicBezTo>
                    <a:pt x="2440" y="412"/>
                    <a:pt x="2440" y="412"/>
                    <a:pt x="2440" y="412"/>
                  </a:cubicBezTo>
                  <a:cubicBezTo>
                    <a:pt x="2433" y="412"/>
                    <a:pt x="2427" y="413"/>
                    <a:pt x="2420" y="413"/>
                  </a:cubicBezTo>
                  <a:cubicBezTo>
                    <a:pt x="2393" y="413"/>
                    <a:pt x="2367" y="412"/>
                    <a:pt x="2340" y="409"/>
                  </a:cubicBezTo>
                  <a:cubicBezTo>
                    <a:pt x="2314" y="407"/>
                    <a:pt x="2288" y="403"/>
                    <a:pt x="2262" y="397"/>
                  </a:cubicBezTo>
                  <a:cubicBezTo>
                    <a:pt x="2236" y="391"/>
                    <a:pt x="2210" y="383"/>
                    <a:pt x="2185" y="374"/>
                  </a:cubicBezTo>
                  <a:cubicBezTo>
                    <a:pt x="2135" y="357"/>
                    <a:pt x="2086" y="336"/>
                    <a:pt x="2038" y="313"/>
                  </a:cubicBezTo>
                  <a:cubicBezTo>
                    <a:pt x="1990" y="291"/>
                    <a:pt x="1943" y="265"/>
                    <a:pt x="1893" y="247"/>
                  </a:cubicBezTo>
                  <a:cubicBezTo>
                    <a:pt x="1843" y="230"/>
                    <a:pt x="1789" y="226"/>
                    <a:pt x="1737" y="230"/>
                  </a:cubicBezTo>
                  <a:cubicBezTo>
                    <a:pt x="1684" y="234"/>
                    <a:pt x="1632" y="243"/>
                    <a:pt x="1580" y="254"/>
                  </a:cubicBezTo>
                  <a:cubicBezTo>
                    <a:pt x="1554" y="259"/>
                    <a:pt x="1528" y="265"/>
                    <a:pt x="1502" y="272"/>
                  </a:cubicBezTo>
                  <a:cubicBezTo>
                    <a:pt x="1476" y="278"/>
                    <a:pt x="1451" y="284"/>
                    <a:pt x="1425" y="289"/>
                  </a:cubicBezTo>
                  <a:cubicBezTo>
                    <a:pt x="1386" y="298"/>
                    <a:pt x="1386" y="298"/>
                    <a:pt x="1386" y="298"/>
                  </a:cubicBezTo>
                  <a:cubicBezTo>
                    <a:pt x="1373" y="300"/>
                    <a:pt x="1360" y="304"/>
                    <a:pt x="1347" y="306"/>
                  </a:cubicBezTo>
                  <a:cubicBezTo>
                    <a:pt x="1321" y="311"/>
                    <a:pt x="1294" y="315"/>
                    <a:pt x="1268" y="319"/>
                  </a:cubicBezTo>
                  <a:cubicBezTo>
                    <a:pt x="1163" y="334"/>
                    <a:pt x="1057" y="343"/>
                    <a:pt x="952" y="355"/>
                  </a:cubicBezTo>
                  <a:cubicBezTo>
                    <a:pt x="846" y="366"/>
                    <a:pt x="741" y="378"/>
                    <a:pt x="635" y="388"/>
                  </a:cubicBezTo>
                  <a:cubicBezTo>
                    <a:pt x="424" y="409"/>
                    <a:pt x="212" y="425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4FDA4C82-089A-412B-B352-A458CA953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2589213"/>
              <a:ext cx="12120563" cy="1190625"/>
            </a:xfrm>
            <a:custGeom>
              <a:avLst/>
              <a:gdLst>
                <a:gd name="T0" fmla="*/ 635 w 4852"/>
                <a:gd name="T1" fmla="*/ 387 h 476"/>
                <a:gd name="T2" fmla="*/ 1270 w 4852"/>
                <a:gd name="T3" fmla="*/ 349 h 476"/>
                <a:gd name="T4" fmla="*/ 1428 w 4852"/>
                <a:gd name="T5" fmla="*/ 332 h 476"/>
                <a:gd name="T6" fmla="*/ 1665 w 4852"/>
                <a:gd name="T7" fmla="*/ 298 h 476"/>
                <a:gd name="T8" fmla="*/ 1824 w 4852"/>
                <a:gd name="T9" fmla="*/ 300 h 476"/>
                <a:gd name="T10" fmla="*/ 1901 w 4852"/>
                <a:gd name="T11" fmla="*/ 321 h 476"/>
                <a:gd name="T12" fmla="*/ 2050 w 4852"/>
                <a:gd name="T13" fmla="*/ 375 h 476"/>
                <a:gd name="T14" fmla="*/ 2242 w 4852"/>
                <a:gd name="T15" fmla="*/ 425 h 476"/>
                <a:gd name="T16" fmla="*/ 2321 w 4852"/>
                <a:gd name="T17" fmla="*/ 432 h 476"/>
                <a:gd name="T18" fmla="*/ 2400 w 4852"/>
                <a:gd name="T19" fmla="*/ 431 h 476"/>
                <a:gd name="T20" fmla="*/ 2430 w 4852"/>
                <a:gd name="T21" fmla="*/ 429 h 476"/>
                <a:gd name="T22" fmla="*/ 2518 w 4852"/>
                <a:gd name="T23" fmla="*/ 414 h 476"/>
                <a:gd name="T24" fmla="*/ 2594 w 4852"/>
                <a:gd name="T25" fmla="*/ 394 h 476"/>
                <a:gd name="T26" fmla="*/ 2631 w 4852"/>
                <a:gd name="T27" fmla="*/ 380 h 476"/>
                <a:gd name="T28" fmla="*/ 2810 w 4852"/>
                <a:gd name="T29" fmla="*/ 294 h 476"/>
                <a:gd name="T30" fmla="*/ 3084 w 4852"/>
                <a:gd name="T31" fmla="*/ 132 h 476"/>
                <a:gd name="T32" fmla="*/ 3226 w 4852"/>
                <a:gd name="T33" fmla="*/ 60 h 476"/>
                <a:gd name="T34" fmla="*/ 3537 w 4852"/>
                <a:gd name="T35" fmla="*/ 1 h 476"/>
                <a:gd name="T36" fmla="*/ 3846 w 4852"/>
                <a:gd name="T37" fmla="*/ 66 h 476"/>
                <a:gd name="T38" fmla="*/ 3981 w 4852"/>
                <a:gd name="T39" fmla="*/ 151 h 476"/>
                <a:gd name="T40" fmla="*/ 4244 w 4852"/>
                <a:gd name="T41" fmla="*/ 329 h 476"/>
                <a:gd name="T42" fmla="*/ 4536 w 4852"/>
                <a:gd name="T43" fmla="*/ 451 h 476"/>
                <a:gd name="T44" fmla="*/ 4852 w 4852"/>
                <a:gd name="T45" fmla="*/ 461 h 476"/>
                <a:gd name="T46" fmla="*/ 4536 w 4852"/>
                <a:gd name="T47" fmla="*/ 452 h 476"/>
                <a:gd name="T48" fmla="*/ 4243 w 4852"/>
                <a:gd name="T49" fmla="*/ 331 h 476"/>
                <a:gd name="T50" fmla="*/ 3979 w 4852"/>
                <a:gd name="T51" fmla="*/ 153 h 476"/>
                <a:gd name="T52" fmla="*/ 3845 w 4852"/>
                <a:gd name="T53" fmla="*/ 68 h 476"/>
                <a:gd name="T54" fmla="*/ 3537 w 4852"/>
                <a:gd name="T55" fmla="*/ 4 h 476"/>
                <a:gd name="T56" fmla="*/ 3227 w 4852"/>
                <a:gd name="T57" fmla="*/ 63 h 476"/>
                <a:gd name="T58" fmla="*/ 3086 w 4852"/>
                <a:gd name="T59" fmla="*/ 135 h 476"/>
                <a:gd name="T60" fmla="*/ 2812 w 4852"/>
                <a:gd name="T61" fmla="*/ 297 h 476"/>
                <a:gd name="T62" fmla="*/ 2633 w 4852"/>
                <a:gd name="T63" fmla="*/ 384 h 476"/>
                <a:gd name="T64" fmla="*/ 2595 w 4852"/>
                <a:gd name="T65" fmla="*/ 397 h 476"/>
                <a:gd name="T66" fmla="*/ 2519 w 4852"/>
                <a:gd name="T67" fmla="*/ 418 h 476"/>
                <a:gd name="T68" fmla="*/ 2430 w 4852"/>
                <a:gd name="T69" fmla="*/ 433 h 476"/>
                <a:gd name="T70" fmla="*/ 2400 w 4852"/>
                <a:gd name="T71" fmla="*/ 435 h 476"/>
                <a:gd name="T72" fmla="*/ 2321 w 4852"/>
                <a:gd name="T73" fmla="*/ 436 h 476"/>
                <a:gd name="T74" fmla="*/ 2241 w 4852"/>
                <a:gd name="T75" fmla="*/ 429 h 476"/>
                <a:gd name="T76" fmla="*/ 2049 w 4852"/>
                <a:gd name="T77" fmla="*/ 379 h 476"/>
                <a:gd name="T78" fmla="*/ 1899 w 4852"/>
                <a:gd name="T79" fmla="*/ 324 h 476"/>
                <a:gd name="T80" fmla="*/ 1823 w 4852"/>
                <a:gd name="T81" fmla="*/ 303 h 476"/>
                <a:gd name="T82" fmla="*/ 1665 w 4852"/>
                <a:gd name="T83" fmla="*/ 302 h 476"/>
                <a:gd name="T84" fmla="*/ 1429 w 4852"/>
                <a:gd name="T85" fmla="*/ 335 h 476"/>
                <a:gd name="T86" fmla="*/ 1270 w 4852"/>
                <a:gd name="T87" fmla="*/ 352 h 476"/>
                <a:gd name="T88" fmla="*/ 635 w 4852"/>
                <a:gd name="T89" fmla="*/ 3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2" h="476">
                  <a:moveTo>
                    <a:pt x="0" y="427"/>
                  </a:moveTo>
                  <a:cubicBezTo>
                    <a:pt x="212" y="421"/>
                    <a:pt x="424" y="404"/>
                    <a:pt x="635" y="387"/>
                  </a:cubicBezTo>
                  <a:cubicBezTo>
                    <a:pt x="741" y="379"/>
                    <a:pt x="847" y="371"/>
                    <a:pt x="953" y="365"/>
                  </a:cubicBezTo>
                  <a:cubicBezTo>
                    <a:pt x="1058" y="359"/>
                    <a:pt x="1164" y="357"/>
                    <a:pt x="1270" y="349"/>
                  </a:cubicBezTo>
                  <a:cubicBezTo>
                    <a:pt x="1297" y="347"/>
                    <a:pt x="1323" y="345"/>
                    <a:pt x="1349" y="342"/>
                  </a:cubicBezTo>
                  <a:cubicBezTo>
                    <a:pt x="1428" y="332"/>
                    <a:pt x="1428" y="332"/>
                    <a:pt x="1428" y="332"/>
                  </a:cubicBezTo>
                  <a:cubicBezTo>
                    <a:pt x="1481" y="324"/>
                    <a:pt x="1533" y="315"/>
                    <a:pt x="1585" y="308"/>
                  </a:cubicBezTo>
                  <a:cubicBezTo>
                    <a:pt x="1612" y="304"/>
                    <a:pt x="1638" y="301"/>
                    <a:pt x="1665" y="298"/>
                  </a:cubicBezTo>
                  <a:cubicBezTo>
                    <a:pt x="1691" y="296"/>
                    <a:pt x="1717" y="294"/>
                    <a:pt x="1744" y="294"/>
                  </a:cubicBezTo>
                  <a:cubicBezTo>
                    <a:pt x="1771" y="294"/>
                    <a:pt x="1797" y="296"/>
                    <a:pt x="1824" y="300"/>
                  </a:cubicBezTo>
                  <a:cubicBezTo>
                    <a:pt x="1837" y="302"/>
                    <a:pt x="1850" y="305"/>
                    <a:pt x="1863" y="309"/>
                  </a:cubicBezTo>
                  <a:cubicBezTo>
                    <a:pt x="1875" y="312"/>
                    <a:pt x="1888" y="316"/>
                    <a:pt x="1901" y="321"/>
                  </a:cubicBezTo>
                  <a:cubicBezTo>
                    <a:pt x="1926" y="329"/>
                    <a:pt x="1950" y="339"/>
                    <a:pt x="1975" y="348"/>
                  </a:cubicBezTo>
                  <a:cubicBezTo>
                    <a:pt x="2000" y="358"/>
                    <a:pt x="2025" y="367"/>
                    <a:pt x="2050" y="375"/>
                  </a:cubicBezTo>
                  <a:cubicBezTo>
                    <a:pt x="2100" y="392"/>
                    <a:pt x="2151" y="407"/>
                    <a:pt x="2203" y="418"/>
                  </a:cubicBezTo>
                  <a:cubicBezTo>
                    <a:pt x="2216" y="421"/>
                    <a:pt x="2229" y="423"/>
                    <a:pt x="2242" y="425"/>
                  </a:cubicBezTo>
                  <a:cubicBezTo>
                    <a:pt x="2255" y="427"/>
                    <a:pt x="2268" y="429"/>
                    <a:pt x="2281" y="430"/>
                  </a:cubicBezTo>
                  <a:cubicBezTo>
                    <a:pt x="2294" y="431"/>
                    <a:pt x="2307" y="432"/>
                    <a:pt x="2321" y="432"/>
                  </a:cubicBezTo>
                  <a:cubicBezTo>
                    <a:pt x="2334" y="433"/>
                    <a:pt x="2347" y="433"/>
                    <a:pt x="2360" y="433"/>
                  </a:cubicBezTo>
                  <a:cubicBezTo>
                    <a:pt x="2374" y="433"/>
                    <a:pt x="2387" y="432"/>
                    <a:pt x="2400" y="431"/>
                  </a:cubicBezTo>
                  <a:cubicBezTo>
                    <a:pt x="2407" y="431"/>
                    <a:pt x="2413" y="430"/>
                    <a:pt x="2420" y="429"/>
                  </a:cubicBezTo>
                  <a:cubicBezTo>
                    <a:pt x="2430" y="429"/>
                    <a:pt x="2430" y="429"/>
                    <a:pt x="2430" y="429"/>
                  </a:cubicBezTo>
                  <a:cubicBezTo>
                    <a:pt x="2439" y="427"/>
                    <a:pt x="2439" y="427"/>
                    <a:pt x="2439" y="427"/>
                  </a:cubicBezTo>
                  <a:cubicBezTo>
                    <a:pt x="2466" y="425"/>
                    <a:pt x="2492" y="420"/>
                    <a:pt x="2518" y="414"/>
                  </a:cubicBezTo>
                  <a:cubicBezTo>
                    <a:pt x="2531" y="411"/>
                    <a:pt x="2543" y="409"/>
                    <a:pt x="2556" y="405"/>
                  </a:cubicBezTo>
                  <a:cubicBezTo>
                    <a:pt x="2569" y="402"/>
                    <a:pt x="2582" y="397"/>
                    <a:pt x="2594" y="394"/>
                  </a:cubicBezTo>
                  <a:cubicBezTo>
                    <a:pt x="2600" y="392"/>
                    <a:pt x="2607" y="389"/>
                    <a:pt x="2613" y="387"/>
                  </a:cubicBezTo>
                  <a:cubicBezTo>
                    <a:pt x="2619" y="385"/>
                    <a:pt x="2625" y="383"/>
                    <a:pt x="2631" y="380"/>
                  </a:cubicBezTo>
                  <a:cubicBezTo>
                    <a:pt x="2644" y="375"/>
                    <a:pt x="2656" y="370"/>
                    <a:pt x="2668" y="365"/>
                  </a:cubicBezTo>
                  <a:cubicBezTo>
                    <a:pt x="2717" y="344"/>
                    <a:pt x="2764" y="320"/>
                    <a:pt x="2810" y="294"/>
                  </a:cubicBezTo>
                  <a:cubicBezTo>
                    <a:pt x="2857" y="268"/>
                    <a:pt x="2902" y="241"/>
                    <a:pt x="2948" y="214"/>
                  </a:cubicBezTo>
                  <a:cubicBezTo>
                    <a:pt x="2993" y="187"/>
                    <a:pt x="3038" y="158"/>
                    <a:pt x="3084" y="132"/>
                  </a:cubicBezTo>
                  <a:cubicBezTo>
                    <a:pt x="3107" y="119"/>
                    <a:pt x="3130" y="106"/>
                    <a:pt x="3154" y="93"/>
                  </a:cubicBezTo>
                  <a:cubicBezTo>
                    <a:pt x="3177" y="81"/>
                    <a:pt x="3201" y="70"/>
                    <a:pt x="3226" y="60"/>
                  </a:cubicBezTo>
                  <a:cubicBezTo>
                    <a:pt x="3275" y="39"/>
                    <a:pt x="3326" y="24"/>
                    <a:pt x="3378" y="14"/>
                  </a:cubicBezTo>
                  <a:cubicBezTo>
                    <a:pt x="3430" y="4"/>
                    <a:pt x="3483" y="0"/>
                    <a:pt x="3537" y="1"/>
                  </a:cubicBezTo>
                  <a:cubicBezTo>
                    <a:pt x="3590" y="2"/>
                    <a:pt x="3643" y="8"/>
                    <a:pt x="3695" y="18"/>
                  </a:cubicBezTo>
                  <a:cubicBezTo>
                    <a:pt x="3747" y="28"/>
                    <a:pt x="3798" y="44"/>
                    <a:pt x="3846" y="66"/>
                  </a:cubicBezTo>
                  <a:cubicBezTo>
                    <a:pt x="3870" y="77"/>
                    <a:pt x="3894" y="90"/>
                    <a:pt x="3916" y="105"/>
                  </a:cubicBezTo>
                  <a:cubicBezTo>
                    <a:pt x="3937" y="120"/>
                    <a:pt x="3959" y="136"/>
                    <a:pt x="3981" y="151"/>
                  </a:cubicBezTo>
                  <a:cubicBezTo>
                    <a:pt x="4024" y="182"/>
                    <a:pt x="4067" y="213"/>
                    <a:pt x="4110" y="243"/>
                  </a:cubicBezTo>
                  <a:cubicBezTo>
                    <a:pt x="4154" y="273"/>
                    <a:pt x="4198" y="302"/>
                    <a:pt x="4244" y="329"/>
                  </a:cubicBezTo>
                  <a:cubicBezTo>
                    <a:pt x="4290" y="356"/>
                    <a:pt x="4337" y="380"/>
                    <a:pt x="4386" y="401"/>
                  </a:cubicBezTo>
                  <a:cubicBezTo>
                    <a:pt x="4434" y="422"/>
                    <a:pt x="4485" y="438"/>
                    <a:pt x="4536" y="451"/>
                  </a:cubicBezTo>
                  <a:cubicBezTo>
                    <a:pt x="4588" y="464"/>
                    <a:pt x="4640" y="472"/>
                    <a:pt x="4693" y="474"/>
                  </a:cubicBezTo>
                  <a:cubicBezTo>
                    <a:pt x="4746" y="476"/>
                    <a:pt x="4800" y="472"/>
                    <a:pt x="4852" y="461"/>
                  </a:cubicBezTo>
                  <a:cubicBezTo>
                    <a:pt x="4800" y="472"/>
                    <a:pt x="4746" y="476"/>
                    <a:pt x="4693" y="474"/>
                  </a:cubicBezTo>
                  <a:cubicBezTo>
                    <a:pt x="4640" y="472"/>
                    <a:pt x="4588" y="465"/>
                    <a:pt x="4536" y="452"/>
                  </a:cubicBezTo>
                  <a:cubicBezTo>
                    <a:pt x="4485" y="440"/>
                    <a:pt x="4434" y="423"/>
                    <a:pt x="4385" y="402"/>
                  </a:cubicBezTo>
                  <a:cubicBezTo>
                    <a:pt x="4336" y="382"/>
                    <a:pt x="4289" y="357"/>
                    <a:pt x="4243" y="331"/>
                  </a:cubicBezTo>
                  <a:cubicBezTo>
                    <a:pt x="4197" y="304"/>
                    <a:pt x="4153" y="275"/>
                    <a:pt x="4109" y="245"/>
                  </a:cubicBezTo>
                  <a:cubicBezTo>
                    <a:pt x="4065" y="215"/>
                    <a:pt x="4022" y="184"/>
                    <a:pt x="3979" y="153"/>
                  </a:cubicBezTo>
                  <a:cubicBezTo>
                    <a:pt x="3958" y="138"/>
                    <a:pt x="3936" y="122"/>
                    <a:pt x="3914" y="107"/>
                  </a:cubicBezTo>
                  <a:cubicBezTo>
                    <a:pt x="3892" y="93"/>
                    <a:pt x="3869" y="80"/>
                    <a:pt x="3845" y="68"/>
                  </a:cubicBezTo>
                  <a:cubicBezTo>
                    <a:pt x="3797" y="46"/>
                    <a:pt x="3746" y="31"/>
                    <a:pt x="3694" y="21"/>
                  </a:cubicBezTo>
                  <a:cubicBezTo>
                    <a:pt x="3642" y="10"/>
                    <a:pt x="3589" y="5"/>
                    <a:pt x="3537" y="4"/>
                  </a:cubicBezTo>
                  <a:cubicBezTo>
                    <a:pt x="3484" y="3"/>
                    <a:pt x="3431" y="7"/>
                    <a:pt x="3379" y="17"/>
                  </a:cubicBezTo>
                  <a:cubicBezTo>
                    <a:pt x="3327" y="27"/>
                    <a:pt x="3276" y="42"/>
                    <a:pt x="3227" y="63"/>
                  </a:cubicBezTo>
                  <a:cubicBezTo>
                    <a:pt x="3203" y="73"/>
                    <a:pt x="3179" y="84"/>
                    <a:pt x="3155" y="96"/>
                  </a:cubicBezTo>
                  <a:cubicBezTo>
                    <a:pt x="3132" y="108"/>
                    <a:pt x="3108" y="121"/>
                    <a:pt x="3086" y="135"/>
                  </a:cubicBezTo>
                  <a:cubicBezTo>
                    <a:pt x="3040" y="161"/>
                    <a:pt x="2995" y="190"/>
                    <a:pt x="2949" y="217"/>
                  </a:cubicBezTo>
                  <a:cubicBezTo>
                    <a:pt x="2904" y="244"/>
                    <a:pt x="2858" y="271"/>
                    <a:pt x="2812" y="297"/>
                  </a:cubicBezTo>
                  <a:cubicBezTo>
                    <a:pt x="2766" y="323"/>
                    <a:pt x="2719" y="348"/>
                    <a:pt x="2670" y="369"/>
                  </a:cubicBezTo>
                  <a:cubicBezTo>
                    <a:pt x="2658" y="374"/>
                    <a:pt x="2645" y="379"/>
                    <a:pt x="2633" y="384"/>
                  </a:cubicBezTo>
                  <a:cubicBezTo>
                    <a:pt x="2627" y="386"/>
                    <a:pt x="2620" y="388"/>
                    <a:pt x="2614" y="391"/>
                  </a:cubicBezTo>
                  <a:cubicBezTo>
                    <a:pt x="2608" y="393"/>
                    <a:pt x="2602" y="395"/>
                    <a:pt x="2595" y="397"/>
                  </a:cubicBezTo>
                  <a:cubicBezTo>
                    <a:pt x="2583" y="401"/>
                    <a:pt x="2570" y="405"/>
                    <a:pt x="2557" y="409"/>
                  </a:cubicBezTo>
                  <a:cubicBezTo>
                    <a:pt x="2544" y="412"/>
                    <a:pt x="2531" y="415"/>
                    <a:pt x="2519" y="418"/>
                  </a:cubicBezTo>
                  <a:cubicBezTo>
                    <a:pt x="2493" y="424"/>
                    <a:pt x="2466" y="429"/>
                    <a:pt x="2440" y="431"/>
                  </a:cubicBezTo>
                  <a:cubicBezTo>
                    <a:pt x="2430" y="433"/>
                    <a:pt x="2430" y="433"/>
                    <a:pt x="2430" y="433"/>
                  </a:cubicBezTo>
                  <a:cubicBezTo>
                    <a:pt x="2420" y="433"/>
                    <a:pt x="2420" y="433"/>
                    <a:pt x="2420" y="433"/>
                  </a:cubicBezTo>
                  <a:cubicBezTo>
                    <a:pt x="2413" y="434"/>
                    <a:pt x="2407" y="435"/>
                    <a:pt x="2400" y="435"/>
                  </a:cubicBezTo>
                  <a:cubicBezTo>
                    <a:pt x="2387" y="436"/>
                    <a:pt x="2374" y="437"/>
                    <a:pt x="2360" y="437"/>
                  </a:cubicBezTo>
                  <a:cubicBezTo>
                    <a:pt x="2347" y="437"/>
                    <a:pt x="2334" y="436"/>
                    <a:pt x="2321" y="436"/>
                  </a:cubicBezTo>
                  <a:cubicBezTo>
                    <a:pt x="2307" y="435"/>
                    <a:pt x="2294" y="435"/>
                    <a:pt x="2281" y="434"/>
                  </a:cubicBezTo>
                  <a:cubicBezTo>
                    <a:pt x="2268" y="433"/>
                    <a:pt x="2254" y="431"/>
                    <a:pt x="2241" y="429"/>
                  </a:cubicBezTo>
                  <a:cubicBezTo>
                    <a:pt x="2228" y="427"/>
                    <a:pt x="2215" y="425"/>
                    <a:pt x="2202" y="422"/>
                  </a:cubicBezTo>
                  <a:cubicBezTo>
                    <a:pt x="2150" y="411"/>
                    <a:pt x="2099" y="396"/>
                    <a:pt x="2049" y="379"/>
                  </a:cubicBezTo>
                  <a:cubicBezTo>
                    <a:pt x="2024" y="370"/>
                    <a:pt x="1999" y="361"/>
                    <a:pt x="1974" y="352"/>
                  </a:cubicBezTo>
                  <a:cubicBezTo>
                    <a:pt x="1949" y="342"/>
                    <a:pt x="1924" y="333"/>
                    <a:pt x="1899" y="324"/>
                  </a:cubicBezTo>
                  <a:cubicBezTo>
                    <a:pt x="1887" y="320"/>
                    <a:pt x="1874" y="315"/>
                    <a:pt x="1862" y="312"/>
                  </a:cubicBezTo>
                  <a:cubicBezTo>
                    <a:pt x="1849" y="308"/>
                    <a:pt x="1836" y="306"/>
                    <a:pt x="1823" y="303"/>
                  </a:cubicBezTo>
                  <a:cubicBezTo>
                    <a:pt x="1797" y="299"/>
                    <a:pt x="1770" y="297"/>
                    <a:pt x="1744" y="297"/>
                  </a:cubicBezTo>
                  <a:cubicBezTo>
                    <a:pt x="1718" y="297"/>
                    <a:pt x="1691" y="299"/>
                    <a:pt x="1665" y="302"/>
                  </a:cubicBezTo>
                  <a:cubicBezTo>
                    <a:pt x="1638" y="304"/>
                    <a:pt x="1612" y="307"/>
                    <a:pt x="1586" y="311"/>
                  </a:cubicBezTo>
                  <a:cubicBezTo>
                    <a:pt x="1533" y="318"/>
                    <a:pt x="1481" y="327"/>
                    <a:pt x="1429" y="335"/>
                  </a:cubicBezTo>
                  <a:cubicBezTo>
                    <a:pt x="1350" y="344"/>
                    <a:pt x="1350" y="344"/>
                    <a:pt x="1350" y="344"/>
                  </a:cubicBezTo>
                  <a:cubicBezTo>
                    <a:pt x="1323" y="348"/>
                    <a:pt x="1297" y="350"/>
                    <a:pt x="1270" y="352"/>
                  </a:cubicBezTo>
                  <a:cubicBezTo>
                    <a:pt x="1165" y="359"/>
                    <a:pt x="1059" y="361"/>
                    <a:pt x="953" y="368"/>
                  </a:cubicBezTo>
                  <a:cubicBezTo>
                    <a:pt x="847" y="374"/>
                    <a:pt x="741" y="381"/>
                    <a:pt x="635" y="389"/>
                  </a:cubicBezTo>
                  <a:cubicBezTo>
                    <a:pt x="424" y="405"/>
                    <a:pt x="212" y="421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72B834-F92A-4E1D-9A8B-4C1B4FE48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2000" y="2560638"/>
              <a:ext cx="12117388" cy="1257300"/>
            </a:xfrm>
            <a:custGeom>
              <a:avLst/>
              <a:gdLst>
                <a:gd name="T0" fmla="*/ 636 w 4851"/>
                <a:gd name="T1" fmla="*/ 390 h 503"/>
                <a:gd name="T2" fmla="*/ 1272 w 4851"/>
                <a:gd name="T3" fmla="*/ 387 h 503"/>
                <a:gd name="T4" fmla="*/ 1352 w 4851"/>
                <a:gd name="T5" fmla="*/ 385 h 503"/>
                <a:gd name="T6" fmla="*/ 1411 w 4851"/>
                <a:gd name="T7" fmla="*/ 383 h 503"/>
                <a:gd name="T8" fmla="*/ 1590 w 4851"/>
                <a:gd name="T9" fmla="*/ 369 h 503"/>
                <a:gd name="T10" fmla="*/ 1749 w 4851"/>
                <a:gd name="T11" fmla="*/ 365 h 503"/>
                <a:gd name="T12" fmla="*/ 1848 w 4851"/>
                <a:gd name="T13" fmla="*/ 379 h 503"/>
                <a:gd name="T14" fmla="*/ 1905 w 4851"/>
                <a:gd name="T15" fmla="*/ 395 h 503"/>
                <a:gd name="T16" fmla="*/ 2060 w 4851"/>
                <a:gd name="T17" fmla="*/ 434 h 503"/>
                <a:gd name="T18" fmla="*/ 2217 w 4851"/>
                <a:gd name="T19" fmla="*/ 459 h 503"/>
                <a:gd name="T20" fmla="*/ 2677 w 4851"/>
                <a:gd name="T21" fmla="*/ 363 h 503"/>
                <a:gd name="T22" fmla="*/ 2954 w 4851"/>
                <a:gd name="T23" fmla="*/ 205 h 503"/>
                <a:gd name="T24" fmla="*/ 3234 w 4851"/>
                <a:gd name="T25" fmla="*/ 55 h 503"/>
                <a:gd name="T26" fmla="*/ 3547 w 4851"/>
                <a:gd name="T27" fmla="*/ 2 h 503"/>
                <a:gd name="T28" fmla="*/ 3855 w 4851"/>
                <a:gd name="T29" fmla="*/ 74 h 503"/>
                <a:gd name="T30" fmla="*/ 3922 w 4851"/>
                <a:gd name="T31" fmla="*/ 117 h 503"/>
                <a:gd name="T32" fmla="*/ 4113 w 4851"/>
                <a:gd name="T33" fmla="*/ 260 h 503"/>
                <a:gd name="T34" fmla="*/ 4385 w 4851"/>
                <a:gd name="T35" fmla="*/ 424 h 503"/>
                <a:gd name="T36" fmla="*/ 4693 w 4851"/>
                <a:gd name="T37" fmla="*/ 500 h 503"/>
                <a:gd name="T38" fmla="*/ 4693 w 4851"/>
                <a:gd name="T39" fmla="*/ 501 h 503"/>
                <a:gd name="T40" fmla="*/ 4385 w 4851"/>
                <a:gd name="T41" fmla="*/ 425 h 503"/>
                <a:gd name="T42" fmla="*/ 4112 w 4851"/>
                <a:gd name="T43" fmla="*/ 262 h 503"/>
                <a:gd name="T44" fmla="*/ 3921 w 4851"/>
                <a:gd name="T45" fmla="*/ 119 h 503"/>
                <a:gd name="T46" fmla="*/ 3854 w 4851"/>
                <a:gd name="T47" fmla="*/ 77 h 503"/>
                <a:gd name="T48" fmla="*/ 3547 w 4851"/>
                <a:gd name="T49" fmla="*/ 5 h 503"/>
                <a:gd name="T50" fmla="*/ 3236 w 4851"/>
                <a:gd name="T51" fmla="*/ 58 h 503"/>
                <a:gd name="T52" fmla="*/ 2955 w 4851"/>
                <a:gd name="T53" fmla="*/ 208 h 503"/>
                <a:gd name="T54" fmla="*/ 2679 w 4851"/>
                <a:gd name="T55" fmla="*/ 366 h 503"/>
                <a:gd name="T56" fmla="*/ 2216 w 4851"/>
                <a:gd name="T57" fmla="*/ 462 h 503"/>
                <a:gd name="T58" fmla="*/ 1866 w 4851"/>
                <a:gd name="T59" fmla="*/ 388 h 503"/>
                <a:gd name="T60" fmla="*/ 1828 w 4851"/>
                <a:gd name="T61" fmla="*/ 378 h 503"/>
                <a:gd name="T62" fmla="*/ 1590 w 4851"/>
                <a:gd name="T63" fmla="*/ 372 h 503"/>
                <a:gd name="T64" fmla="*/ 1412 w 4851"/>
                <a:gd name="T65" fmla="*/ 386 h 503"/>
                <a:gd name="T66" fmla="*/ 1352 w 4851"/>
                <a:gd name="T67" fmla="*/ 388 h 503"/>
                <a:gd name="T68" fmla="*/ 1272 w 4851"/>
                <a:gd name="T69" fmla="*/ 390 h 503"/>
                <a:gd name="T70" fmla="*/ 636 w 4851"/>
                <a:gd name="T71" fmla="*/ 3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1" h="503">
                  <a:moveTo>
                    <a:pt x="0" y="429"/>
                  </a:moveTo>
                  <a:cubicBezTo>
                    <a:pt x="212" y="418"/>
                    <a:pt x="424" y="401"/>
                    <a:pt x="636" y="390"/>
                  </a:cubicBezTo>
                  <a:cubicBezTo>
                    <a:pt x="742" y="384"/>
                    <a:pt x="848" y="381"/>
                    <a:pt x="954" y="381"/>
                  </a:cubicBezTo>
                  <a:cubicBezTo>
                    <a:pt x="1060" y="381"/>
                    <a:pt x="1166" y="386"/>
                    <a:pt x="1272" y="387"/>
                  </a:cubicBezTo>
                  <a:cubicBezTo>
                    <a:pt x="1286" y="387"/>
                    <a:pt x="1299" y="387"/>
                    <a:pt x="1312" y="387"/>
                  </a:cubicBezTo>
                  <a:cubicBezTo>
                    <a:pt x="1325" y="386"/>
                    <a:pt x="1339" y="386"/>
                    <a:pt x="1352" y="385"/>
                  </a:cubicBezTo>
                  <a:cubicBezTo>
                    <a:pt x="1392" y="384"/>
                    <a:pt x="1392" y="384"/>
                    <a:pt x="1392" y="384"/>
                  </a:cubicBezTo>
                  <a:cubicBezTo>
                    <a:pt x="1411" y="383"/>
                    <a:pt x="1411" y="383"/>
                    <a:pt x="1411" y="383"/>
                  </a:cubicBezTo>
                  <a:cubicBezTo>
                    <a:pt x="1431" y="382"/>
                    <a:pt x="1431" y="382"/>
                    <a:pt x="1431" y="382"/>
                  </a:cubicBezTo>
                  <a:cubicBezTo>
                    <a:pt x="1484" y="378"/>
                    <a:pt x="1537" y="373"/>
                    <a:pt x="1590" y="369"/>
                  </a:cubicBezTo>
                  <a:cubicBezTo>
                    <a:pt x="1616" y="367"/>
                    <a:pt x="1643" y="366"/>
                    <a:pt x="1669" y="364"/>
                  </a:cubicBezTo>
                  <a:cubicBezTo>
                    <a:pt x="1696" y="363"/>
                    <a:pt x="1723" y="363"/>
                    <a:pt x="1749" y="365"/>
                  </a:cubicBezTo>
                  <a:cubicBezTo>
                    <a:pt x="1776" y="366"/>
                    <a:pt x="1802" y="369"/>
                    <a:pt x="1828" y="375"/>
                  </a:cubicBezTo>
                  <a:cubicBezTo>
                    <a:pt x="1835" y="376"/>
                    <a:pt x="1841" y="377"/>
                    <a:pt x="1848" y="379"/>
                  </a:cubicBezTo>
                  <a:cubicBezTo>
                    <a:pt x="1867" y="384"/>
                    <a:pt x="1867" y="384"/>
                    <a:pt x="1867" y="384"/>
                  </a:cubicBezTo>
                  <a:cubicBezTo>
                    <a:pt x="1905" y="395"/>
                    <a:pt x="1905" y="395"/>
                    <a:pt x="1905" y="395"/>
                  </a:cubicBezTo>
                  <a:cubicBezTo>
                    <a:pt x="1931" y="402"/>
                    <a:pt x="1957" y="409"/>
                    <a:pt x="1982" y="416"/>
                  </a:cubicBezTo>
                  <a:cubicBezTo>
                    <a:pt x="2008" y="423"/>
                    <a:pt x="2034" y="429"/>
                    <a:pt x="2060" y="434"/>
                  </a:cubicBezTo>
                  <a:cubicBezTo>
                    <a:pt x="2085" y="440"/>
                    <a:pt x="2112" y="445"/>
                    <a:pt x="2138" y="449"/>
                  </a:cubicBezTo>
                  <a:cubicBezTo>
                    <a:pt x="2164" y="453"/>
                    <a:pt x="2190" y="457"/>
                    <a:pt x="2217" y="459"/>
                  </a:cubicBezTo>
                  <a:cubicBezTo>
                    <a:pt x="2322" y="466"/>
                    <a:pt x="2429" y="454"/>
                    <a:pt x="2530" y="422"/>
                  </a:cubicBezTo>
                  <a:cubicBezTo>
                    <a:pt x="2581" y="407"/>
                    <a:pt x="2630" y="386"/>
                    <a:pt x="2677" y="363"/>
                  </a:cubicBezTo>
                  <a:cubicBezTo>
                    <a:pt x="2725" y="339"/>
                    <a:pt x="2771" y="313"/>
                    <a:pt x="2817" y="286"/>
                  </a:cubicBezTo>
                  <a:cubicBezTo>
                    <a:pt x="2863" y="260"/>
                    <a:pt x="2908" y="232"/>
                    <a:pt x="2954" y="205"/>
                  </a:cubicBezTo>
                  <a:cubicBezTo>
                    <a:pt x="2999" y="177"/>
                    <a:pt x="3044" y="149"/>
                    <a:pt x="3091" y="123"/>
                  </a:cubicBezTo>
                  <a:cubicBezTo>
                    <a:pt x="3137" y="98"/>
                    <a:pt x="3185" y="74"/>
                    <a:pt x="3234" y="55"/>
                  </a:cubicBezTo>
                  <a:cubicBezTo>
                    <a:pt x="3284" y="36"/>
                    <a:pt x="3336" y="22"/>
                    <a:pt x="3388" y="13"/>
                  </a:cubicBezTo>
                  <a:cubicBezTo>
                    <a:pt x="3440" y="4"/>
                    <a:pt x="3494" y="0"/>
                    <a:pt x="3547" y="2"/>
                  </a:cubicBezTo>
                  <a:cubicBezTo>
                    <a:pt x="3600" y="3"/>
                    <a:pt x="3653" y="10"/>
                    <a:pt x="3705" y="21"/>
                  </a:cubicBezTo>
                  <a:cubicBezTo>
                    <a:pt x="3757" y="32"/>
                    <a:pt x="3808" y="49"/>
                    <a:pt x="3855" y="74"/>
                  </a:cubicBezTo>
                  <a:cubicBezTo>
                    <a:pt x="3867" y="81"/>
                    <a:pt x="3878" y="87"/>
                    <a:pt x="3889" y="94"/>
                  </a:cubicBezTo>
                  <a:cubicBezTo>
                    <a:pt x="3901" y="102"/>
                    <a:pt x="3911" y="109"/>
                    <a:pt x="3922" y="117"/>
                  </a:cubicBezTo>
                  <a:cubicBezTo>
                    <a:pt x="3944" y="133"/>
                    <a:pt x="3965" y="149"/>
                    <a:pt x="3986" y="165"/>
                  </a:cubicBezTo>
                  <a:cubicBezTo>
                    <a:pt x="4028" y="197"/>
                    <a:pt x="4070" y="229"/>
                    <a:pt x="4113" y="260"/>
                  </a:cubicBezTo>
                  <a:cubicBezTo>
                    <a:pt x="4156" y="291"/>
                    <a:pt x="4200" y="322"/>
                    <a:pt x="4245" y="349"/>
                  </a:cubicBezTo>
                  <a:cubicBezTo>
                    <a:pt x="4290" y="377"/>
                    <a:pt x="4337" y="403"/>
                    <a:pt x="4385" y="424"/>
                  </a:cubicBezTo>
                  <a:cubicBezTo>
                    <a:pt x="4434" y="446"/>
                    <a:pt x="4484" y="463"/>
                    <a:pt x="4535" y="476"/>
                  </a:cubicBezTo>
                  <a:cubicBezTo>
                    <a:pt x="4587" y="489"/>
                    <a:pt x="4640" y="498"/>
                    <a:pt x="4693" y="500"/>
                  </a:cubicBezTo>
                  <a:cubicBezTo>
                    <a:pt x="4746" y="502"/>
                    <a:pt x="4799" y="498"/>
                    <a:pt x="4851" y="487"/>
                  </a:cubicBezTo>
                  <a:cubicBezTo>
                    <a:pt x="4799" y="498"/>
                    <a:pt x="4746" y="503"/>
                    <a:pt x="4693" y="501"/>
                  </a:cubicBezTo>
                  <a:cubicBezTo>
                    <a:pt x="4640" y="498"/>
                    <a:pt x="4587" y="490"/>
                    <a:pt x="4535" y="477"/>
                  </a:cubicBezTo>
                  <a:cubicBezTo>
                    <a:pt x="4484" y="464"/>
                    <a:pt x="4433" y="447"/>
                    <a:pt x="4385" y="425"/>
                  </a:cubicBezTo>
                  <a:cubicBezTo>
                    <a:pt x="4336" y="404"/>
                    <a:pt x="4289" y="379"/>
                    <a:pt x="4244" y="351"/>
                  </a:cubicBezTo>
                  <a:cubicBezTo>
                    <a:pt x="4199" y="323"/>
                    <a:pt x="4155" y="293"/>
                    <a:pt x="4112" y="262"/>
                  </a:cubicBezTo>
                  <a:cubicBezTo>
                    <a:pt x="4069" y="231"/>
                    <a:pt x="4027" y="199"/>
                    <a:pt x="3985" y="167"/>
                  </a:cubicBezTo>
                  <a:cubicBezTo>
                    <a:pt x="3963" y="151"/>
                    <a:pt x="3942" y="135"/>
                    <a:pt x="3921" y="119"/>
                  </a:cubicBezTo>
                  <a:cubicBezTo>
                    <a:pt x="3910" y="111"/>
                    <a:pt x="3899" y="104"/>
                    <a:pt x="3888" y="97"/>
                  </a:cubicBezTo>
                  <a:cubicBezTo>
                    <a:pt x="3877" y="89"/>
                    <a:pt x="3865" y="83"/>
                    <a:pt x="3854" y="77"/>
                  </a:cubicBezTo>
                  <a:cubicBezTo>
                    <a:pt x="3807" y="52"/>
                    <a:pt x="3756" y="35"/>
                    <a:pt x="3704" y="24"/>
                  </a:cubicBezTo>
                  <a:cubicBezTo>
                    <a:pt x="3653" y="12"/>
                    <a:pt x="3600" y="6"/>
                    <a:pt x="3547" y="5"/>
                  </a:cubicBezTo>
                  <a:cubicBezTo>
                    <a:pt x="3494" y="3"/>
                    <a:pt x="3441" y="7"/>
                    <a:pt x="3389" y="16"/>
                  </a:cubicBezTo>
                  <a:cubicBezTo>
                    <a:pt x="3336" y="25"/>
                    <a:pt x="3285" y="39"/>
                    <a:pt x="3236" y="58"/>
                  </a:cubicBezTo>
                  <a:cubicBezTo>
                    <a:pt x="3186" y="77"/>
                    <a:pt x="3139" y="101"/>
                    <a:pt x="3092" y="126"/>
                  </a:cubicBezTo>
                  <a:cubicBezTo>
                    <a:pt x="3046" y="152"/>
                    <a:pt x="3001" y="180"/>
                    <a:pt x="2955" y="208"/>
                  </a:cubicBezTo>
                  <a:cubicBezTo>
                    <a:pt x="2910" y="235"/>
                    <a:pt x="2865" y="263"/>
                    <a:pt x="2819" y="290"/>
                  </a:cubicBezTo>
                  <a:cubicBezTo>
                    <a:pt x="2773" y="317"/>
                    <a:pt x="2727" y="343"/>
                    <a:pt x="2679" y="366"/>
                  </a:cubicBezTo>
                  <a:cubicBezTo>
                    <a:pt x="2631" y="390"/>
                    <a:pt x="2583" y="411"/>
                    <a:pt x="2532" y="426"/>
                  </a:cubicBezTo>
                  <a:cubicBezTo>
                    <a:pt x="2430" y="457"/>
                    <a:pt x="2322" y="470"/>
                    <a:pt x="2216" y="462"/>
                  </a:cubicBezTo>
                  <a:cubicBezTo>
                    <a:pt x="2110" y="454"/>
                    <a:pt x="2006" y="427"/>
                    <a:pt x="1905" y="398"/>
                  </a:cubicBezTo>
                  <a:cubicBezTo>
                    <a:pt x="1866" y="388"/>
                    <a:pt x="1866" y="388"/>
                    <a:pt x="1866" y="388"/>
                  </a:cubicBezTo>
                  <a:cubicBezTo>
                    <a:pt x="1847" y="382"/>
                    <a:pt x="1847" y="382"/>
                    <a:pt x="1847" y="382"/>
                  </a:cubicBezTo>
                  <a:cubicBezTo>
                    <a:pt x="1841" y="381"/>
                    <a:pt x="1834" y="379"/>
                    <a:pt x="1828" y="378"/>
                  </a:cubicBezTo>
                  <a:cubicBezTo>
                    <a:pt x="1802" y="373"/>
                    <a:pt x="1775" y="369"/>
                    <a:pt x="1749" y="368"/>
                  </a:cubicBezTo>
                  <a:cubicBezTo>
                    <a:pt x="1696" y="365"/>
                    <a:pt x="1643" y="369"/>
                    <a:pt x="1590" y="372"/>
                  </a:cubicBezTo>
                  <a:cubicBezTo>
                    <a:pt x="1537" y="376"/>
                    <a:pt x="1484" y="381"/>
                    <a:pt x="1431" y="385"/>
                  </a:cubicBezTo>
                  <a:cubicBezTo>
                    <a:pt x="1412" y="386"/>
                    <a:pt x="1412" y="386"/>
                    <a:pt x="1412" y="386"/>
                  </a:cubicBezTo>
                  <a:cubicBezTo>
                    <a:pt x="1392" y="387"/>
                    <a:pt x="1392" y="387"/>
                    <a:pt x="1392" y="387"/>
                  </a:cubicBezTo>
                  <a:cubicBezTo>
                    <a:pt x="1352" y="388"/>
                    <a:pt x="1352" y="388"/>
                    <a:pt x="1352" y="388"/>
                  </a:cubicBezTo>
                  <a:cubicBezTo>
                    <a:pt x="1339" y="389"/>
                    <a:pt x="1325" y="389"/>
                    <a:pt x="1312" y="389"/>
                  </a:cubicBezTo>
                  <a:cubicBezTo>
                    <a:pt x="1299" y="390"/>
                    <a:pt x="1286" y="390"/>
                    <a:pt x="1272" y="390"/>
                  </a:cubicBezTo>
                  <a:cubicBezTo>
                    <a:pt x="1166" y="389"/>
                    <a:pt x="1060" y="383"/>
                    <a:pt x="954" y="383"/>
                  </a:cubicBezTo>
                  <a:cubicBezTo>
                    <a:pt x="848" y="383"/>
                    <a:pt x="742" y="387"/>
                    <a:pt x="636" y="392"/>
                  </a:cubicBezTo>
                  <a:cubicBezTo>
                    <a:pt x="424" y="402"/>
                    <a:pt x="212" y="419"/>
                    <a:pt x="0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F460F688-555C-44DB-81BD-619CD4111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2532063"/>
              <a:ext cx="12114213" cy="1320800"/>
            </a:xfrm>
            <a:custGeom>
              <a:avLst/>
              <a:gdLst>
                <a:gd name="T0" fmla="*/ 637 w 4850"/>
                <a:gd name="T1" fmla="*/ 392 h 528"/>
                <a:gd name="T2" fmla="*/ 1274 w 4850"/>
                <a:gd name="T3" fmla="*/ 428 h 528"/>
                <a:gd name="T4" fmla="*/ 1314 w 4850"/>
                <a:gd name="T5" fmla="*/ 430 h 528"/>
                <a:gd name="T6" fmla="*/ 1394 w 4850"/>
                <a:gd name="T7" fmla="*/ 434 h 528"/>
                <a:gd name="T8" fmla="*/ 1593 w 4850"/>
                <a:gd name="T9" fmla="*/ 433 h 528"/>
                <a:gd name="T10" fmla="*/ 1753 w 4850"/>
                <a:gd name="T11" fmla="*/ 436 h 528"/>
                <a:gd name="T12" fmla="*/ 1911 w 4850"/>
                <a:gd name="T13" fmla="*/ 462 h 528"/>
                <a:gd name="T14" fmla="*/ 2227 w 4850"/>
                <a:gd name="T15" fmla="*/ 491 h 528"/>
                <a:gd name="T16" fmla="*/ 2547 w 4850"/>
                <a:gd name="T17" fmla="*/ 423 h 528"/>
                <a:gd name="T18" fmla="*/ 2575 w 4850"/>
                <a:gd name="T19" fmla="*/ 412 h 528"/>
                <a:gd name="T20" fmla="*/ 2682 w 4850"/>
                <a:gd name="T21" fmla="*/ 359 h 528"/>
                <a:gd name="T22" fmla="*/ 2957 w 4850"/>
                <a:gd name="T23" fmla="*/ 196 h 528"/>
                <a:gd name="T24" fmla="*/ 3241 w 4850"/>
                <a:gd name="T25" fmla="*/ 51 h 528"/>
                <a:gd name="T26" fmla="*/ 3555 w 4850"/>
                <a:gd name="T27" fmla="*/ 2 h 528"/>
                <a:gd name="T28" fmla="*/ 3862 w 4850"/>
                <a:gd name="T29" fmla="*/ 82 h 528"/>
                <a:gd name="T30" fmla="*/ 3990 w 4850"/>
                <a:gd name="T31" fmla="*/ 177 h 528"/>
                <a:gd name="T32" fmla="*/ 4384 w 4850"/>
                <a:gd name="T33" fmla="*/ 446 h 528"/>
                <a:gd name="T34" fmla="*/ 4691 w 4850"/>
                <a:gd name="T35" fmla="*/ 525 h 528"/>
                <a:gd name="T36" fmla="*/ 4691 w 4850"/>
                <a:gd name="T37" fmla="*/ 526 h 528"/>
                <a:gd name="T38" fmla="*/ 4384 w 4850"/>
                <a:gd name="T39" fmla="*/ 447 h 528"/>
                <a:gd name="T40" fmla="*/ 3988 w 4850"/>
                <a:gd name="T41" fmla="*/ 179 h 528"/>
                <a:gd name="T42" fmla="*/ 3860 w 4850"/>
                <a:gd name="T43" fmla="*/ 84 h 528"/>
                <a:gd name="T44" fmla="*/ 3555 w 4850"/>
                <a:gd name="T45" fmla="*/ 5 h 528"/>
                <a:gd name="T46" fmla="*/ 3242 w 4850"/>
                <a:gd name="T47" fmla="*/ 54 h 528"/>
                <a:gd name="T48" fmla="*/ 2958 w 4850"/>
                <a:gd name="T49" fmla="*/ 199 h 528"/>
                <a:gd name="T50" fmla="*/ 2684 w 4850"/>
                <a:gd name="T51" fmla="*/ 362 h 528"/>
                <a:gd name="T52" fmla="*/ 2577 w 4850"/>
                <a:gd name="T53" fmla="*/ 415 h 528"/>
                <a:gd name="T54" fmla="*/ 2549 w 4850"/>
                <a:gd name="T55" fmla="*/ 427 h 528"/>
                <a:gd name="T56" fmla="*/ 2228 w 4850"/>
                <a:gd name="T57" fmla="*/ 495 h 528"/>
                <a:gd name="T58" fmla="*/ 1910 w 4850"/>
                <a:gd name="T59" fmla="*/ 466 h 528"/>
                <a:gd name="T60" fmla="*/ 1753 w 4850"/>
                <a:gd name="T61" fmla="*/ 439 h 528"/>
                <a:gd name="T62" fmla="*/ 1593 w 4850"/>
                <a:gd name="T63" fmla="*/ 436 h 528"/>
                <a:gd name="T64" fmla="*/ 1394 w 4850"/>
                <a:gd name="T65" fmla="*/ 437 h 528"/>
                <a:gd name="T66" fmla="*/ 1314 w 4850"/>
                <a:gd name="T67" fmla="*/ 433 h 528"/>
                <a:gd name="T68" fmla="*/ 1274 w 4850"/>
                <a:gd name="T69" fmla="*/ 430 h 528"/>
                <a:gd name="T70" fmla="*/ 637 w 4850"/>
                <a:gd name="T71" fmla="*/ 3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0" h="528">
                  <a:moveTo>
                    <a:pt x="0" y="431"/>
                  </a:moveTo>
                  <a:cubicBezTo>
                    <a:pt x="212" y="414"/>
                    <a:pt x="424" y="397"/>
                    <a:pt x="637" y="392"/>
                  </a:cubicBezTo>
                  <a:cubicBezTo>
                    <a:pt x="743" y="390"/>
                    <a:pt x="850" y="391"/>
                    <a:pt x="956" y="398"/>
                  </a:cubicBezTo>
                  <a:cubicBezTo>
                    <a:pt x="1063" y="405"/>
                    <a:pt x="1168" y="419"/>
                    <a:pt x="1274" y="428"/>
                  </a:cubicBezTo>
                  <a:cubicBezTo>
                    <a:pt x="1294" y="429"/>
                    <a:pt x="1294" y="429"/>
                    <a:pt x="1294" y="429"/>
                  </a:cubicBezTo>
                  <a:cubicBezTo>
                    <a:pt x="1314" y="430"/>
                    <a:pt x="1314" y="430"/>
                    <a:pt x="1314" y="430"/>
                  </a:cubicBezTo>
                  <a:cubicBezTo>
                    <a:pt x="1354" y="432"/>
                    <a:pt x="1354" y="432"/>
                    <a:pt x="1354" y="432"/>
                  </a:cubicBezTo>
                  <a:cubicBezTo>
                    <a:pt x="1367" y="433"/>
                    <a:pt x="1381" y="434"/>
                    <a:pt x="1394" y="434"/>
                  </a:cubicBezTo>
                  <a:cubicBezTo>
                    <a:pt x="1407" y="434"/>
                    <a:pt x="1420" y="434"/>
                    <a:pt x="1434" y="435"/>
                  </a:cubicBezTo>
                  <a:cubicBezTo>
                    <a:pt x="1487" y="435"/>
                    <a:pt x="1540" y="434"/>
                    <a:pt x="1593" y="433"/>
                  </a:cubicBezTo>
                  <a:cubicBezTo>
                    <a:pt x="1620" y="432"/>
                    <a:pt x="1647" y="432"/>
                    <a:pt x="1673" y="432"/>
                  </a:cubicBezTo>
                  <a:cubicBezTo>
                    <a:pt x="1700" y="432"/>
                    <a:pt x="1726" y="433"/>
                    <a:pt x="1753" y="436"/>
                  </a:cubicBezTo>
                  <a:cubicBezTo>
                    <a:pt x="1780" y="438"/>
                    <a:pt x="1806" y="442"/>
                    <a:pt x="1832" y="447"/>
                  </a:cubicBezTo>
                  <a:cubicBezTo>
                    <a:pt x="1911" y="462"/>
                    <a:pt x="1911" y="462"/>
                    <a:pt x="1911" y="462"/>
                  </a:cubicBezTo>
                  <a:cubicBezTo>
                    <a:pt x="1963" y="472"/>
                    <a:pt x="2015" y="480"/>
                    <a:pt x="2068" y="486"/>
                  </a:cubicBezTo>
                  <a:cubicBezTo>
                    <a:pt x="2121" y="491"/>
                    <a:pt x="2174" y="493"/>
                    <a:pt x="2227" y="491"/>
                  </a:cubicBezTo>
                  <a:cubicBezTo>
                    <a:pt x="2334" y="487"/>
                    <a:pt x="2439" y="465"/>
                    <a:pt x="2538" y="427"/>
                  </a:cubicBezTo>
                  <a:cubicBezTo>
                    <a:pt x="2547" y="423"/>
                    <a:pt x="2547" y="423"/>
                    <a:pt x="2547" y="423"/>
                  </a:cubicBezTo>
                  <a:cubicBezTo>
                    <a:pt x="2557" y="419"/>
                    <a:pt x="2557" y="419"/>
                    <a:pt x="2557" y="419"/>
                  </a:cubicBezTo>
                  <a:cubicBezTo>
                    <a:pt x="2575" y="412"/>
                    <a:pt x="2575" y="412"/>
                    <a:pt x="2575" y="412"/>
                  </a:cubicBezTo>
                  <a:cubicBezTo>
                    <a:pt x="2587" y="406"/>
                    <a:pt x="2599" y="401"/>
                    <a:pt x="2611" y="395"/>
                  </a:cubicBezTo>
                  <a:cubicBezTo>
                    <a:pt x="2635" y="383"/>
                    <a:pt x="2659" y="371"/>
                    <a:pt x="2682" y="359"/>
                  </a:cubicBezTo>
                  <a:cubicBezTo>
                    <a:pt x="2729" y="334"/>
                    <a:pt x="2775" y="306"/>
                    <a:pt x="2820" y="279"/>
                  </a:cubicBezTo>
                  <a:cubicBezTo>
                    <a:pt x="2957" y="196"/>
                    <a:pt x="2957" y="196"/>
                    <a:pt x="2957" y="196"/>
                  </a:cubicBezTo>
                  <a:cubicBezTo>
                    <a:pt x="3002" y="168"/>
                    <a:pt x="3048" y="141"/>
                    <a:pt x="3095" y="116"/>
                  </a:cubicBezTo>
                  <a:cubicBezTo>
                    <a:pt x="3142" y="91"/>
                    <a:pt x="3191" y="69"/>
                    <a:pt x="3241" y="51"/>
                  </a:cubicBezTo>
                  <a:cubicBezTo>
                    <a:pt x="3291" y="33"/>
                    <a:pt x="3343" y="20"/>
                    <a:pt x="3396" y="11"/>
                  </a:cubicBezTo>
                  <a:cubicBezTo>
                    <a:pt x="3448" y="3"/>
                    <a:pt x="3502" y="0"/>
                    <a:pt x="3555" y="2"/>
                  </a:cubicBezTo>
                  <a:cubicBezTo>
                    <a:pt x="3608" y="4"/>
                    <a:pt x="3662" y="10"/>
                    <a:pt x="3713" y="23"/>
                  </a:cubicBezTo>
                  <a:cubicBezTo>
                    <a:pt x="3765" y="36"/>
                    <a:pt x="3816" y="55"/>
                    <a:pt x="3862" y="82"/>
                  </a:cubicBezTo>
                  <a:cubicBezTo>
                    <a:pt x="3885" y="95"/>
                    <a:pt x="3906" y="112"/>
                    <a:pt x="3927" y="128"/>
                  </a:cubicBezTo>
                  <a:cubicBezTo>
                    <a:pt x="3948" y="144"/>
                    <a:pt x="3969" y="161"/>
                    <a:pt x="3990" y="177"/>
                  </a:cubicBezTo>
                  <a:cubicBezTo>
                    <a:pt x="4073" y="244"/>
                    <a:pt x="4155" y="311"/>
                    <a:pt x="4245" y="369"/>
                  </a:cubicBezTo>
                  <a:cubicBezTo>
                    <a:pt x="4290" y="398"/>
                    <a:pt x="4336" y="424"/>
                    <a:pt x="4384" y="446"/>
                  </a:cubicBezTo>
                  <a:cubicBezTo>
                    <a:pt x="4433" y="468"/>
                    <a:pt x="4483" y="487"/>
                    <a:pt x="4534" y="501"/>
                  </a:cubicBezTo>
                  <a:cubicBezTo>
                    <a:pt x="4586" y="514"/>
                    <a:pt x="4638" y="523"/>
                    <a:pt x="4691" y="525"/>
                  </a:cubicBezTo>
                  <a:cubicBezTo>
                    <a:pt x="4745" y="527"/>
                    <a:pt x="4798" y="523"/>
                    <a:pt x="4850" y="511"/>
                  </a:cubicBezTo>
                  <a:cubicBezTo>
                    <a:pt x="4798" y="523"/>
                    <a:pt x="4745" y="528"/>
                    <a:pt x="4691" y="526"/>
                  </a:cubicBezTo>
                  <a:cubicBezTo>
                    <a:pt x="4638" y="523"/>
                    <a:pt x="4585" y="515"/>
                    <a:pt x="4534" y="502"/>
                  </a:cubicBezTo>
                  <a:cubicBezTo>
                    <a:pt x="4482" y="488"/>
                    <a:pt x="4432" y="469"/>
                    <a:pt x="4384" y="447"/>
                  </a:cubicBezTo>
                  <a:cubicBezTo>
                    <a:pt x="4335" y="425"/>
                    <a:pt x="4289" y="399"/>
                    <a:pt x="4244" y="370"/>
                  </a:cubicBezTo>
                  <a:cubicBezTo>
                    <a:pt x="4154" y="313"/>
                    <a:pt x="4071" y="245"/>
                    <a:pt x="3988" y="179"/>
                  </a:cubicBezTo>
                  <a:cubicBezTo>
                    <a:pt x="3967" y="162"/>
                    <a:pt x="3947" y="146"/>
                    <a:pt x="3925" y="130"/>
                  </a:cubicBezTo>
                  <a:cubicBezTo>
                    <a:pt x="3904" y="114"/>
                    <a:pt x="3883" y="97"/>
                    <a:pt x="3860" y="84"/>
                  </a:cubicBezTo>
                  <a:cubicBezTo>
                    <a:pt x="3815" y="57"/>
                    <a:pt x="3764" y="38"/>
                    <a:pt x="3713" y="26"/>
                  </a:cubicBezTo>
                  <a:cubicBezTo>
                    <a:pt x="3661" y="13"/>
                    <a:pt x="3608" y="6"/>
                    <a:pt x="3555" y="5"/>
                  </a:cubicBezTo>
                  <a:cubicBezTo>
                    <a:pt x="3502" y="3"/>
                    <a:pt x="3449" y="6"/>
                    <a:pt x="3396" y="14"/>
                  </a:cubicBezTo>
                  <a:cubicBezTo>
                    <a:pt x="3344" y="23"/>
                    <a:pt x="3292" y="36"/>
                    <a:pt x="3242" y="54"/>
                  </a:cubicBezTo>
                  <a:cubicBezTo>
                    <a:pt x="3192" y="72"/>
                    <a:pt x="3144" y="94"/>
                    <a:pt x="3097" y="119"/>
                  </a:cubicBezTo>
                  <a:cubicBezTo>
                    <a:pt x="3050" y="144"/>
                    <a:pt x="3004" y="171"/>
                    <a:pt x="2958" y="199"/>
                  </a:cubicBezTo>
                  <a:cubicBezTo>
                    <a:pt x="2822" y="282"/>
                    <a:pt x="2822" y="282"/>
                    <a:pt x="2822" y="282"/>
                  </a:cubicBezTo>
                  <a:cubicBezTo>
                    <a:pt x="2777" y="310"/>
                    <a:pt x="2731" y="337"/>
                    <a:pt x="2684" y="362"/>
                  </a:cubicBezTo>
                  <a:cubicBezTo>
                    <a:pt x="2661" y="375"/>
                    <a:pt x="2637" y="387"/>
                    <a:pt x="2613" y="399"/>
                  </a:cubicBezTo>
                  <a:cubicBezTo>
                    <a:pt x="2601" y="404"/>
                    <a:pt x="2589" y="410"/>
                    <a:pt x="2577" y="415"/>
                  </a:cubicBezTo>
                  <a:cubicBezTo>
                    <a:pt x="2558" y="423"/>
                    <a:pt x="2558" y="423"/>
                    <a:pt x="2558" y="423"/>
                  </a:cubicBezTo>
                  <a:cubicBezTo>
                    <a:pt x="2549" y="427"/>
                    <a:pt x="2549" y="427"/>
                    <a:pt x="2549" y="427"/>
                  </a:cubicBezTo>
                  <a:cubicBezTo>
                    <a:pt x="2540" y="431"/>
                    <a:pt x="2540" y="431"/>
                    <a:pt x="2540" y="431"/>
                  </a:cubicBezTo>
                  <a:cubicBezTo>
                    <a:pt x="2440" y="469"/>
                    <a:pt x="2334" y="491"/>
                    <a:pt x="2228" y="495"/>
                  </a:cubicBezTo>
                  <a:cubicBezTo>
                    <a:pt x="2174" y="497"/>
                    <a:pt x="2121" y="494"/>
                    <a:pt x="2068" y="489"/>
                  </a:cubicBezTo>
                  <a:cubicBezTo>
                    <a:pt x="2015" y="484"/>
                    <a:pt x="1962" y="476"/>
                    <a:pt x="1910" y="466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06" y="445"/>
                    <a:pt x="1779" y="441"/>
                    <a:pt x="1753" y="439"/>
                  </a:cubicBezTo>
                  <a:cubicBezTo>
                    <a:pt x="1726" y="437"/>
                    <a:pt x="1700" y="435"/>
                    <a:pt x="1673" y="435"/>
                  </a:cubicBezTo>
                  <a:cubicBezTo>
                    <a:pt x="1647" y="435"/>
                    <a:pt x="1620" y="435"/>
                    <a:pt x="1593" y="436"/>
                  </a:cubicBezTo>
                  <a:cubicBezTo>
                    <a:pt x="1540" y="436"/>
                    <a:pt x="1487" y="438"/>
                    <a:pt x="1434" y="437"/>
                  </a:cubicBezTo>
                  <a:cubicBezTo>
                    <a:pt x="1420" y="437"/>
                    <a:pt x="1407" y="437"/>
                    <a:pt x="1394" y="437"/>
                  </a:cubicBezTo>
                  <a:cubicBezTo>
                    <a:pt x="1380" y="436"/>
                    <a:pt x="1367" y="436"/>
                    <a:pt x="1354" y="435"/>
                  </a:cubicBezTo>
                  <a:cubicBezTo>
                    <a:pt x="1314" y="433"/>
                    <a:pt x="1314" y="433"/>
                    <a:pt x="1314" y="433"/>
                  </a:cubicBezTo>
                  <a:cubicBezTo>
                    <a:pt x="1294" y="432"/>
                    <a:pt x="1294" y="432"/>
                    <a:pt x="1294" y="432"/>
                  </a:cubicBezTo>
                  <a:cubicBezTo>
                    <a:pt x="1274" y="430"/>
                    <a:pt x="1274" y="430"/>
                    <a:pt x="1274" y="430"/>
                  </a:cubicBezTo>
                  <a:cubicBezTo>
                    <a:pt x="1168" y="422"/>
                    <a:pt x="1062" y="407"/>
                    <a:pt x="956" y="400"/>
                  </a:cubicBezTo>
                  <a:cubicBezTo>
                    <a:pt x="850" y="393"/>
                    <a:pt x="743" y="392"/>
                    <a:pt x="637" y="394"/>
                  </a:cubicBezTo>
                  <a:cubicBezTo>
                    <a:pt x="424" y="398"/>
                    <a:pt x="212" y="415"/>
                    <a:pt x="0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99E5783-CCC3-45A9-A6C2-C23E008A48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4063" y="2501900"/>
              <a:ext cx="12114213" cy="1385888"/>
            </a:xfrm>
            <a:custGeom>
              <a:avLst/>
              <a:gdLst>
                <a:gd name="T0" fmla="*/ 0 w 4850"/>
                <a:gd name="T1" fmla="*/ 433 h 554"/>
                <a:gd name="T2" fmla="*/ 320 w 4850"/>
                <a:gd name="T3" fmla="*/ 405 h 554"/>
                <a:gd name="T4" fmla="*/ 641 w 4850"/>
                <a:gd name="T5" fmla="*/ 396 h 554"/>
                <a:gd name="T6" fmla="*/ 961 w 4850"/>
                <a:gd name="T7" fmla="*/ 419 h 554"/>
                <a:gd name="T8" fmla="*/ 1277 w 4850"/>
                <a:gd name="T9" fmla="*/ 474 h 554"/>
                <a:gd name="T10" fmla="*/ 1436 w 4850"/>
                <a:gd name="T11" fmla="*/ 492 h 554"/>
                <a:gd name="T12" fmla="*/ 1596 w 4850"/>
                <a:gd name="T13" fmla="*/ 500 h 554"/>
                <a:gd name="T14" fmla="*/ 1756 w 4850"/>
                <a:gd name="T15" fmla="*/ 508 h 554"/>
                <a:gd name="T16" fmla="*/ 1796 w 4850"/>
                <a:gd name="T17" fmla="*/ 512 h 554"/>
                <a:gd name="T18" fmla="*/ 1836 w 4850"/>
                <a:gd name="T19" fmla="*/ 517 h 554"/>
                <a:gd name="T20" fmla="*/ 1916 w 4850"/>
                <a:gd name="T21" fmla="*/ 526 h 554"/>
                <a:gd name="T22" fmla="*/ 2076 w 4850"/>
                <a:gd name="T23" fmla="*/ 532 h 554"/>
                <a:gd name="T24" fmla="*/ 2236 w 4850"/>
                <a:gd name="T25" fmla="*/ 520 h 554"/>
                <a:gd name="T26" fmla="*/ 2542 w 4850"/>
                <a:gd name="T27" fmla="*/ 431 h 554"/>
                <a:gd name="T28" fmla="*/ 2821 w 4850"/>
                <a:gd name="T29" fmla="*/ 274 h 554"/>
                <a:gd name="T30" fmla="*/ 2958 w 4850"/>
                <a:gd name="T31" fmla="*/ 190 h 554"/>
                <a:gd name="T32" fmla="*/ 3098 w 4850"/>
                <a:gd name="T33" fmla="*/ 112 h 554"/>
                <a:gd name="T34" fmla="*/ 3171 w 4850"/>
                <a:gd name="T35" fmla="*/ 78 h 554"/>
                <a:gd name="T36" fmla="*/ 3246 w 4850"/>
                <a:gd name="T37" fmla="*/ 49 h 554"/>
                <a:gd name="T38" fmla="*/ 3402 w 4850"/>
                <a:gd name="T39" fmla="*/ 11 h 554"/>
                <a:gd name="T40" fmla="*/ 3562 w 4850"/>
                <a:gd name="T41" fmla="*/ 2 h 554"/>
                <a:gd name="T42" fmla="*/ 3721 w 4850"/>
                <a:gd name="T43" fmla="*/ 26 h 554"/>
                <a:gd name="T44" fmla="*/ 3867 w 4850"/>
                <a:gd name="T45" fmla="*/ 90 h 554"/>
                <a:gd name="T46" fmla="*/ 3900 w 4850"/>
                <a:gd name="T47" fmla="*/ 114 h 554"/>
                <a:gd name="T48" fmla="*/ 3931 w 4850"/>
                <a:gd name="T49" fmla="*/ 139 h 554"/>
                <a:gd name="T50" fmla="*/ 3993 w 4850"/>
                <a:gd name="T51" fmla="*/ 190 h 554"/>
                <a:gd name="T52" fmla="*/ 4245 w 4850"/>
                <a:gd name="T53" fmla="*/ 389 h 554"/>
                <a:gd name="T54" fmla="*/ 4533 w 4850"/>
                <a:gd name="T55" fmla="*/ 526 h 554"/>
                <a:gd name="T56" fmla="*/ 4691 w 4850"/>
                <a:gd name="T57" fmla="*/ 551 h 554"/>
                <a:gd name="T58" fmla="*/ 4850 w 4850"/>
                <a:gd name="T59" fmla="*/ 537 h 554"/>
                <a:gd name="T60" fmla="*/ 4691 w 4850"/>
                <a:gd name="T61" fmla="*/ 552 h 554"/>
                <a:gd name="T62" fmla="*/ 4533 w 4850"/>
                <a:gd name="T63" fmla="*/ 527 h 554"/>
                <a:gd name="T64" fmla="*/ 4244 w 4850"/>
                <a:gd name="T65" fmla="*/ 390 h 554"/>
                <a:gd name="T66" fmla="*/ 3991 w 4850"/>
                <a:gd name="T67" fmla="*/ 192 h 554"/>
                <a:gd name="T68" fmla="*/ 3930 w 4850"/>
                <a:gd name="T69" fmla="*/ 141 h 554"/>
                <a:gd name="T70" fmla="*/ 3898 w 4850"/>
                <a:gd name="T71" fmla="*/ 116 h 554"/>
                <a:gd name="T72" fmla="*/ 3866 w 4850"/>
                <a:gd name="T73" fmla="*/ 92 h 554"/>
                <a:gd name="T74" fmla="*/ 3720 w 4850"/>
                <a:gd name="T75" fmla="*/ 28 h 554"/>
                <a:gd name="T76" fmla="*/ 3562 w 4850"/>
                <a:gd name="T77" fmla="*/ 5 h 554"/>
                <a:gd name="T78" fmla="*/ 3402 w 4850"/>
                <a:gd name="T79" fmla="*/ 14 h 554"/>
                <a:gd name="T80" fmla="*/ 3247 w 4850"/>
                <a:gd name="T81" fmla="*/ 52 h 554"/>
                <a:gd name="T82" fmla="*/ 3172 w 4850"/>
                <a:gd name="T83" fmla="*/ 81 h 554"/>
                <a:gd name="T84" fmla="*/ 3100 w 4850"/>
                <a:gd name="T85" fmla="*/ 115 h 554"/>
                <a:gd name="T86" fmla="*/ 2960 w 4850"/>
                <a:gd name="T87" fmla="*/ 193 h 554"/>
                <a:gd name="T88" fmla="*/ 2823 w 4850"/>
                <a:gd name="T89" fmla="*/ 277 h 554"/>
                <a:gd name="T90" fmla="*/ 2544 w 4850"/>
                <a:gd name="T91" fmla="*/ 434 h 554"/>
                <a:gd name="T92" fmla="*/ 2236 w 4850"/>
                <a:gd name="T93" fmla="*/ 524 h 554"/>
                <a:gd name="T94" fmla="*/ 2076 w 4850"/>
                <a:gd name="T95" fmla="*/ 535 h 554"/>
                <a:gd name="T96" fmla="*/ 1916 w 4850"/>
                <a:gd name="T97" fmla="*/ 529 h 554"/>
                <a:gd name="T98" fmla="*/ 1836 w 4850"/>
                <a:gd name="T99" fmla="*/ 520 h 554"/>
                <a:gd name="T100" fmla="*/ 1796 w 4850"/>
                <a:gd name="T101" fmla="*/ 515 h 554"/>
                <a:gd name="T102" fmla="*/ 1756 w 4850"/>
                <a:gd name="T103" fmla="*/ 511 h 554"/>
                <a:gd name="T104" fmla="*/ 1596 w 4850"/>
                <a:gd name="T105" fmla="*/ 503 h 554"/>
                <a:gd name="T106" fmla="*/ 1436 w 4850"/>
                <a:gd name="T107" fmla="*/ 495 h 554"/>
                <a:gd name="T108" fmla="*/ 1276 w 4850"/>
                <a:gd name="T109" fmla="*/ 476 h 554"/>
                <a:gd name="T110" fmla="*/ 960 w 4850"/>
                <a:gd name="T111" fmla="*/ 422 h 554"/>
                <a:gd name="T112" fmla="*/ 641 w 4850"/>
                <a:gd name="T113" fmla="*/ 398 h 554"/>
                <a:gd name="T114" fmla="*/ 320 w 4850"/>
                <a:gd name="T115" fmla="*/ 406 h 554"/>
                <a:gd name="T116" fmla="*/ 0 w 4850"/>
                <a:gd name="T117" fmla="*/ 43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0" h="554">
                  <a:moveTo>
                    <a:pt x="0" y="433"/>
                  </a:moveTo>
                  <a:cubicBezTo>
                    <a:pt x="107" y="422"/>
                    <a:pt x="213" y="412"/>
                    <a:pt x="320" y="405"/>
                  </a:cubicBezTo>
                  <a:cubicBezTo>
                    <a:pt x="427" y="399"/>
                    <a:pt x="534" y="395"/>
                    <a:pt x="641" y="396"/>
                  </a:cubicBezTo>
                  <a:cubicBezTo>
                    <a:pt x="748" y="398"/>
                    <a:pt x="855" y="405"/>
                    <a:pt x="961" y="419"/>
                  </a:cubicBezTo>
                  <a:cubicBezTo>
                    <a:pt x="1067" y="434"/>
                    <a:pt x="1171" y="457"/>
                    <a:pt x="1277" y="474"/>
                  </a:cubicBezTo>
                  <a:cubicBezTo>
                    <a:pt x="1330" y="482"/>
                    <a:pt x="1383" y="488"/>
                    <a:pt x="1436" y="492"/>
                  </a:cubicBezTo>
                  <a:cubicBezTo>
                    <a:pt x="1489" y="496"/>
                    <a:pt x="1543" y="498"/>
                    <a:pt x="1596" y="500"/>
                  </a:cubicBezTo>
                  <a:cubicBezTo>
                    <a:pt x="1650" y="501"/>
                    <a:pt x="1703" y="503"/>
                    <a:pt x="1756" y="508"/>
                  </a:cubicBezTo>
                  <a:cubicBezTo>
                    <a:pt x="1770" y="509"/>
                    <a:pt x="1783" y="510"/>
                    <a:pt x="1796" y="512"/>
                  </a:cubicBezTo>
                  <a:cubicBezTo>
                    <a:pt x="1836" y="517"/>
                    <a:pt x="1836" y="517"/>
                    <a:pt x="1836" y="517"/>
                  </a:cubicBezTo>
                  <a:cubicBezTo>
                    <a:pt x="1863" y="520"/>
                    <a:pt x="1889" y="523"/>
                    <a:pt x="1916" y="526"/>
                  </a:cubicBezTo>
                  <a:cubicBezTo>
                    <a:pt x="1969" y="530"/>
                    <a:pt x="2023" y="532"/>
                    <a:pt x="2076" y="532"/>
                  </a:cubicBezTo>
                  <a:cubicBezTo>
                    <a:pt x="2129" y="531"/>
                    <a:pt x="2183" y="528"/>
                    <a:pt x="2236" y="520"/>
                  </a:cubicBezTo>
                  <a:cubicBezTo>
                    <a:pt x="2341" y="505"/>
                    <a:pt x="2445" y="475"/>
                    <a:pt x="2542" y="431"/>
                  </a:cubicBezTo>
                  <a:cubicBezTo>
                    <a:pt x="2639" y="386"/>
                    <a:pt x="2730" y="330"/>
                    <a:pt x="2821" y="274"/>
                  </a:cubicBezTo>
                  <a:cubicBezTo>
                    <a:pt x="2867" y="245"/>
                    <a:pt x="2912" y="217"/>
                    <a:pt x="2958" y="190"/>
                  </a:cubicBezTo>
                  <a:cubicBezTo>
                    <a:pt x="3004" y="162"/>
                    <a:pt x="3050" y="136"/>
                    <a:pt x="3098" y="112"/>
                  </a:cubicBezTo>
                  <a:cubicBezTo>
                    <a:pt x="3122" y="100"/>
                    <a:pt x="3146" y="88"/>
                    <a:pt x="3171" y="78"/>
                  </a:cubicBezTo>
                  <a:cubicBezTo>
                    <a:pt x="3196" y="67"/>
                    <a:pt x="3221" y="58"/>
                    <a:pt x="3246" y="49"/>
                  </a:cubicBezTo>
                  <a:cubicBezTo>
                    <a:pt x="3297" y="32"/>
                    <a:pt x="3349" y="19"/>
                    <a:pt x="3402" y="11"/>
                  </a:cubicBezTo>
                  <a:cubicBezTo>
                    <a:pt x="3455" y="3"/>
                    <a:pt x="3509" y="0"/>
                    <a:pt x="3562" y="2"/>
                  </a:cubicBezTo>
                  <a:cubicBezTo>
                    <a:pt x="3616" y="4"/>
                    <a:pt x="3669" y="12"/>
                    <a:pt x="3721" y="26"/>
                  </a:cubicBezTo>
                  <a:cubicBezTo>
                    <a:pt x="3772" y="40"/>
                    <a:pt x="3823" y="61"/>
                    <a:pt x="3867" y="90"/>
                  </a:cubicBezTo>
                  <a:cubicBezTo>
                    <a:pt x="3879" y="98"/>
                    <a:pt x="3889" y="106"/>
                    <a:pt x="3900" y="114"/>
                  </a:cubicBezTo>
                  <a:cubicBezTo>
                    <a:pt x="3910" y="122"/>
                    <a:pt x="3921" y="131"/>
                    <a:pt x="3931" y="139"/>
                  </a:cubicBezTo>
                  <a:cubicBezTo>
                    <a:pt x="3952" y="156"/>
                    <a:pt x="3972" y="173"/>
                    <a:pt x="3993" y="190"/>
                  </a:cubicBezTo>
                  <a:cubicBezTo>
                    <a:pt x="4075" y="259"/>
                    <a:pt x="4156" y="329"/>
                    <a:pt x="4245" y="389"/>
                  </a:cubicBezTo>
                  <a:cubicBezTo>
                    <a:pt x="4333" y="449"/>
                    <a:pt x="4430" y="497"/>
                    <a:pt x="4533" y="526"/>
                  </a:cubicBezTo>
                  <a:cubicBezTo>
                    <a:pt x="4585" y="540"/>
                    <a:pt x="4638" y="549"/>
                    <a:pt x="4691" y="551"/>
                  </a:cubicBezTo>
                  <a:cubicBezTo>
                    <a:pt x="4744" y="554"/>
                    <a:pt x="4798" y="549"/>
                    <a:pt x="4850" y="537"/>
                  </a:cubicBezTo>
                  <a:cubicBezTo>
                    <a:pt x="4798" y="549"/>
                    <a:pt x="4744" y="554"/>
                    <a:pt x="4691" y="552"/>
                  </a:cubicBezTo>
                  <a:cubicBezTo>
                    <a:pt x="4638" y="550"/>
                    <a:pt x="4584" y="540"/>
                    <a:pt x="4533" y="527"/>
                  </a:cubicBezTo>
                  <a:cubicBezTo>
                    <a:pt x="4429" y="498"/>
                    <a:pt x="4332" y="450"/>
                    <a:pt x="4244" y="390"/>
                  </a:cubicBezTo>
                  <a:cubicBezTo>
                    <a:pt x="4155" y="331"/>
                    <a:pt x="4073" y="261"/>
                    <a:pt x="3991" y="192"/>
                  </a:cubicBezTo>
                  <a:cubicBezTo>
                    <a:pt x="3971" y="175"/>
                    <a:pt x="3950" y="158"/>
                    <a:pt x="3930" y="141"/>
                  </a:cubicBezTo>
                  <a:cubicBezTo>
                    <a:pt x="3919" y="133"/>
                    <a:pt x="3909" y="124"/>
                    <a:pt x="3898" y="116"/>
                  </a:cubicBezTo>
                  <a:cubicBezTo>
                    <a:pt x="3888" y="108"/>
                    <a:pt x="3877" y="100"/>
                    <a:pt x="3866" y="92"/>
                  </a:cubicBezTo>
                  <a:cubicBezTo>
                    <a:pt x="3821" y="63"/>
                    <a:pt x="3772" y="42"/>
                    <a:pt x="3720" y="28"/>
                  </a:cubicBezTo>
                  <a:cubicBezTo>
                    <a:pt x="3669" y="15"/>
                    <a:pt x="3615" y="7"/>
                    <a:pt x="3562" y="5"/>
                  </a:cubicBezTo>
                  <a:cubicBezTo>
                    <a:pt x="3509" y="3"/>
                    <a:pt x="3455" y="6"/>
                    <a:pt x="3402" y="14"/>
                  </a:cubicBezTo>
                  <a:cubicBezTo>
                    <a:pt x="3350" y="22"/>
                    <a:pt x="3298" y="35"/>
                    <a:pt x="3247" y="52"/>
                  </a:cubicBezTo>
                  <a:cubicBezTo>
                    <a:pt x="3222" y="61"/>
                    <a:pt x="3197" y="70"/>
                    <a:pt x="3172" y="81"/>
                  </a:cubicBezTo>
                  <a:cubicBezTo>
                    <a:pt x="3148" y="91"/>
                    <a:pt x="3124" y="103"/>
                    <a:pt x="3100" y="115"/>
                  </a:cubicBezTo>
                  <a:cubicBezTo>
                    <a:pt x="3052" y="139"/>
                    <a:pt x="3006" y="165"/>
                    <a:pt x="2960" y="193"/>
                  </a:cubicBezTo>
                  <a:cubicBezTo>
                    <a:pt x="2914" y="220"/>
                    <a:pt x="2869" y="249"/>
                    <a:pt x="2823" y="277"/>
                  </a:cubicBezTo>
                  <a:cubicBezTo>
                    <a:pt x="2732" y="333"/>
                    <a:pt x="2641" y="389"/>
                    <a:pt x="2544" y="434"/>
                  </a:cubicBezTo>
                  <a:cubicBezTo>
                    <a:pt x="2446" y="479"/>
                    <a:pt x="2342" y="509"/>
                    <a:pt x="2236" y="524"/>
                  </a:cubicBezTo>
                  <a:cubicBezTo>
                    <a:pt x="2183" y="531"/>
                    <a:pt x="2129" y="535"/>
                    <a:pt x="2076" y="535"/>
                  </a:cubicBezTo>
                  <a:cubicBezTo>
                    <a:pt x="2022" y="536"/>
                    <a:pt x="1969" y="534"/>
                    <a:pt x="1916" y="529"/>
                  </a:cubicBezTo>
                  <a:cubicBezTo>
                    <a:pt x="1889" y="527"/>
                    <a:pt x="1862" y="523"/>
                    <a:pt x="1836" y="520"/>
                  </a:cubicBezTo>
                  <a:cubicBezTo>
                    <a:pt x="1796" y="515"/>
                    <a:pt x="1796" y="515"/>
                    <a:pt x="1796" y="515"/>
                  </a:cubicBezTo>
                  <a:cubicBezTo>
                    <a:pt x="1783" y="514"/>
                    <a:pt x="1769" y="512"/>
                    <a:pt x="1756" y="511"/>
                  </a:cubicBezTo>
                  <a:cubicBezTo>
                    <a:pt x="1703" y="506"/>
                    <a:pt x="1650" y="504"/>
                    <a:pt x="1596" y="503"/>
                  </a:cubicBezTo>
                  <a:cubicBezTo>
                    <a:pt x="1543" y="501"/>
                    <a:pt x="1489" y="499"/>
                    <a:pt x="1436" y="495"/>
                  </a:cubicBezTo>
                  <a:cubicBezTo>
                    <a:pt x="1382" y="491"/>
                    <a:pt x="1329" y="485"/>
                    <a:pt x="1276" y="476"/>
                  </a:cubicBezTo>
                  <a:cubicBezTo>
                    <a:pt x="1171" y="459"/>
                    <a:pt x="1066" y="436"/>
                    <a:pt x="960" y="422"/>
                  </a:cubicBezTo>
                  <a:cubicBezTo>
                    <a:pt x="854" y="407"/>
                    <a:pt x="747" y="400"/>
                    <a:pt x="641" y="398"/>
                  </a:cubicBezTo>
                  <a:cubicBezTo>
                    <a:pt x="534" y="396"/>
                    <a:pt x="427" y="400"/>
                    <a:pt x="320" y="406"/>
                  </a:cubicBezTo>
                  <a:cubicBezTo>
                    <a:pt x="213" y="412"/>
                    <a:pt x="107" y="422"/>
                    <a:pt x="0" y="4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DA53C19E-791F-458D-9B43-3399CA99E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471738"/>
              <a:ext cx="12111038" cy="1468438"/>
            </a:xfrm>
            <a:custGeom>
              <a:avLst/>
              <a:gdLst>
                <a:gd name="T0" fmla="*/ 321 w 4849"/>
                <a:gd name="T1" fmla="*/ 404 h 587"/>
                <a:gd name="T2" fmla="*/ 563 w 4849"/>
                <a:gd name="T3" fmla="*/ 399 h 587"/>
                <a:gd name="T4" fmla="*/ 805 w 4849"/>
                <a:gd name="T5" fmla="*/ 417 h 587"/>
                <a:gd name="T6" fmla="*/ 845 w 4849"/>
                <a:gd name="T7" fmla="*/ 422 h 587"/>
                <a:gd name="T8" fmla="*/ 925 w 4849"/>
                <a:gd name="T9" fmla="*/ 436 h 587"/>
                <a:gd name="T10" fmla="*/ 964 w 4849"/>
                <a:gd name="T11" fmla="*/ 444 h 587"/>
                <a:gd name="T12" fmla="*/ 1436 w 4849"/>
                <a:gd name="T13" fmla="*/ 553 h 587"/>
                <a:gd name="T14" fmla="*/ 1758 w 4849"/>
                <a:gd name="T15" fmla="*/ 578 h 587"/>
                <a:gd name="T16" fmla="*/ 1919 w 4849"/>
                <a:gd name="T17" fmla="*/ 583 h 587"/>
                <a:gd name="T18" fmla="*/ 2238 w 4849"/>
                <a:gd name="T19" fmla="*/ 546 h 587"/>
                <a:gd name="T20" fmla="*/ 3098 w 4849"/>
                <a:gd name="T21" fmla="*/ 109 h 587"/>
                <a:gd name="T22" fmla="*/ 3566 w 4849"/>
                <a:gd name="T23" fmla="*/ 2 h 587"/>
                <a:gd name="T24" fmla="*/ 3870 w 4849"/>
                <a:gd name="T25" fmla="*/ 99 h 587"/>
                <a:gd name="T26" fmla="*/ 3933 w 4849"/>
                <a:gd name="T27" fmla="*/ 150 h 587"/>
                <a:gd name="T28" fmla="*/ 4242 w 4849"/>
                <a:gd name="T29" fmla="*/ 408 h 587"/>
                <a:gd name="T30" fmla="*/ 4531 w 4849"/>
                <a:gd name="T31" fmla="*/ 551 h 587"/>
                <a:gd name="T32" fmla="*/ 4849 w 4849"/>
                <a:gd name="T33" fmla="*/ 562 h 587"/>
                <a:gd name="T34" fmla="*/ 4530 w 4849"/>
                <a:gd name="T35" fmla="*/ 551 h 587"/>
                <a:gd name="T36" fmla="*/ 4241 w 4849"/>
                <a:gd name="T37" fmla="*/ 410 h 587"/>
                <a:gd name="T38" fmla="*/ 3931 w 4849"/>
                <a:gd name="T39" fmla="*/ 152 h 587"/>
                <a:gd name="T40" fmla="*/ 3869 w 4849"/>
                <a:gd name="T41" fmla="*/ 101 h 587"/>
                <a:gd name="T42" fmla="*/ 3566 w 4849"/>
                <a:gd name="T43" fmla="*/ 5 h 587"/>
                <a:gd name="T44" fmla="*/ 3249 w 4849"/>
                <a:gd name="T45" fmla="*/ 51 h 587"/>
                <a:gd name="T46" fmla="*/ 3099 w 4849"/>
                <a:gd name="T47" fmla="*/ 112 h 587"/>
                <a:gd name="T48" fmla="*/ 2542 w 4849"/>
                <a:gd name="T49" fmla="*/ 438 h 587"/>
                <a:gd name="T50" fmla="*/ 2080 w 4849"/>
                <a:gd name="T51" fmla="*/ 577 h 587"/>
                <a:gd name="T52" fmla="*/ 1838 w 4849"/>
                <a:gd name="T53" fmla="*/ 585 h 587"/>
                <a:gd name="T54" fmla="*/ 1596 w 4849"/>
                <a:gd name="T55" fmla="*/ 572 h 587"/>
                <a:gd name="T56" fmla="*/ 1277 w 4849"/>
                <a:gd name="T57" fmla="*/ 526 h 587"/>
                <a:gd name="T58" fmla="*/ 944 w 4849"/>
                <a:gd name="T59" fmla="*/ 442 h 587"/>
                <a:gd name="T60" fmla="*/ 884 w 4849"/>
                <a:gd name="T61" fmla="*/ 431 h 587"/>
                <a:gd name="T62" fmla="*/ 825 w 4849"/>
                <a:gd name="T63" fmla="*/ 421 h 587"/>
                <a:gd name="T64" fmla="*/ 644 w 4849"/>
                <a:gd name="T65" fmla="*/ 404 h 587"/>
                <a:gd name="T66" fmla="*/ 483 w 4849"/>
                <a:gd name="T67" fmla="*/ 400 h 587"/>
                <a:gd name="T68" fmla="*/ 0 w 4849"/>
                <a:gd name="T69" fmla="*/ 43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9" h="587">
                  <a:moveTo>
                    <a:pt x="0" y="435"/>
                  </a:moveTo>
                  <a:cubicBezTo>
                    <a:pt x="107" y="421"/>
                    <a:pt x="214" y="410"/>
                    <a:pt x="321" y="404"/>
                  </a:cubicBezTo>
                  <a:cubicBezTo>
                    <a:pt x="375" y="400"/>
                    <a:pt x="429" y="399"/>
                    <a:pt x="483" y="398"/>
                  </a:cubicBezTo>
                  <a:cubicBezTo>
                    <a:pt x="510" y="398"/>
                    <a:pt x="537" y="398"/>
                    <a:pt x="563" y="399"/>
                  </a:cubicBezTo>
                  <a:cubicBezTo>
                    <a:pt x="590" y="399"/>
                    <a:pt x="617" y="401"/>
                    <a:pt x="644" y="402"/>
                  </a:cubicBezTo>
                  <a:cubicBezTo>
                    <a:pt x="698" y="405"/>
                    <a:pt x="752" y="409"/>
                    <a:pt x="805" y="417"/>
                  </a:cubicBezTo>
                  <a:cubicBezTo>
                    <a:pt x="825" y="419"/>
                    <a:pt x="825" y="419"/>
                    <a:pt x="825" y="419"/>
                  </a:cubicBezTo>
                  <a:cubicBezTo>
                    <a:pt x="832" y="420"/>
                    <a:pt x="838" y="421"/>
                    <a:pt x="845" y="422"/>
                  </a:cubicBezTo>
                  <a:cubicBezTo>
                    <a:pt x="885" y="428"/>
                    <a:pt x="885" y="428"/>
                    <a:pt x="885" y="428"/>
                  </a:cubicBezTo>
                  <a:cubicBezTo>
                    <a:pt x="925" y="436"/>
                    <a:pt x="925" y="436"/>
                    <a:pt x="925" y="436"/>
                  </a:cubicBezTo>
                  <a:cubicBezTo>
                    <a:pt x="944" y="440"/>
                    <a:pt x="944" y="440"/>
                    <a:pt x="944" y="440"/>
                  </a:cubicBezTo>
                  <a:cubicBezTo>
                    <a:pt x="964" y="444"/>
                    <a:pt x="964" y="444"/>
                    <a:pt x="964" y="444"/>
                  </a:cubicBezTo>
                  <a:cubicBezTo>
                    <a:pt x="1069" y="467"/>
                    <a:pt x="1173" y="498"/>
                    <a:pt x="1277" y="523"/>
                  </a:cubicBezTo>
                  <a:cubicBezTo>
                    <a:pt x="1330" y="535"/>
                    <a:pt x="1383" y="545"/>
                    <a:pt x="1436" y="553"/>
                  </a:cubicBezTo>
                  <a:cubicBezTo>
                    <a:pt x="1489" y="560"/>
                    <a:pt x="1543" y="565"/>
                    <a:pt x="1596" y="569"/>
                  </a:cubicBezTo>
                  <a:cubicBezTo>
                    <a:pt x="1758" y="578"/>
                    <a:pt x="1758" y="578"/>
                    <a:pt x="1758" y="578"/>
                  </a:cubicBezTo>
                  <a:cubicBezTo>
                    <a:pt x="1784" y="580"/>
                    <a:pt x="1811" y="581"/>
                    <a:pt x="1838" y="582"/>
                  </a:cubicBezTo>
                  <a:cubicBezTo>
                    <a:pt x="1865" y="584"/>
                    <a:pt x="1892" y="584"/>
                    <a:pt x="1919" y="583"/>
                  </a:cubicBezTo>
                  <a:cubicBezTo>
                    <a:pt x="1973" y="583"/>
                    <a:pt x="2026" y="579"/>
                    <a:pt x="2080" y="573"/>
                  </a:cubicBezTo>
                  <a:cubicBezTo>
                    <a:pt x="2133" y="567"/>
                    <a:pt x="2186" y="558"/>
                    <a:pt x="2238" y="546"/>
                  </a:cubicBezTo>
                  <a:cubicBezTo>
                    <a:pt x="2343" y="521"/>
                    <a:pt x="2445" y="484"/>
                    <a:pt x="2540" y="434"/>
                  </a:cubicBezTo>
                  <a:cubicBezTo>
                    <a:pt x="2731" y="335"/>
                    <a:pt x="2904" y="203"/>
                    <a:pt x="3098" y="109"/>
                  </a:cubicBezTo>
                  <a:cubicBezTo>
                    <a:pt x="3195" y="62"/>
                    <a:pt x="3298" y="27"/>
                    <a:pt x="3405" y="10"/>
                  </a:cubicBezTo>
                  <a:cubicBezTo>
                    <a:pt x="3458" y="3"/>
                    <a:pt x="3512" y="0"/>
                    <a:pt x="3566" y="2"/>
                  </a:cubicBezTo>
                  <a:cubicBezTo>
                    <a:pt x="3620" y="5"/>
                    <a:pt x="3674" y="13"/>
                    <a:pt x="3725" y="28"/>
                  </a:cubicBezTo>
                  <a:cubicBezTo>
                    <a:pt x="3777" y="44"/>
                    <a:pt x="3827" y="67"/>
                    <a:pt x="3870" y="99"/>
                  </a:cubicBezTo>
                  <a:cubicBezTo>
                    <a:pt x="3881" y="107"/>
                    <a:pt x="3892" y="115"/>
                    <a:pt x="3902" y="124"/>
                  </a:cubicBezTo>
                  <a:cubicBezTo>
                    <a:pt x="3912" y="133"/>
                    <a:pt x="3923" y="141"/>
                    <a:pt x="3933" y="150"/>
                  </a:cubicBezTo>
                  <a:cubicBezTo>
                    <a:pt x="3953" y="167"/>
                    <a:pt x="3974" y="185"/>
                    <a:pt x="3994" y="203"/>
                  </a:cubicBezTo>
                  <a:cubicBezTo>
                    <a:pt x="4074" y="274"/>
                    <a:pt x="4154" y="347"/>
                    <a:pt x="4242" y="408"/>
                  </a:cubicBezTo>
                  <a:cubicBezTo>
                    <a:pt x="4286" y="439"/>
                    <a:pt x="4332" y="468"/>
                    <a:pt x="4381" y="492"/>
                  </a:cubicBezTo>
                  <a:cubicBezTo>
                    <a:pt x="4429" y="516"/>
                    <a:pt x="4479" y="536"/>
                    <a:pt x="4531" y="551"/>
                  </a:cubicBezTo>
                  <a:cubicBezTo>
                    <a:pt x="4582" y="565"/>
                    <a:pt x="4635" y="575"/>
                    <a:pt x="4689" y="577"/>
                  </a:cubicBezTo>
                  <a:cubicBezTo>
                    <a:pt x="4743" y="580"/>
                    <a:pt x="4797" y="575"/>
                    <a:pt x="4849" y="562"/>
                  </a:cubicBezTo>
                  <a:cubicBezTo>
                    <a:pt x="4797" y="575"/>
                    <a:pt x="4743" y="580"/>
                    <a:pt x="4689" y="578"/>
                  </a:cubicBezTo>
                  <a:cubicBezTo>
                    <a:pt x="4635" y="576"/>
                    <a:pt x="4582" y="566"/>
                    <a:pt x="4530" y="551"/>
                  </a:cubicBezTo>
                  <a:cubicBezTo>
                    <a:pt x="4478" y="537"/>
                    <a:pt x="4428" y="517"/>
                    <a:pt x="4380" y="493"/>
                  </a:cubicBezTo>
                  <a:cubicBezTo>
                    <a:pt x="4332" y="469"/>
                    <a:pt x="4285" y="441"/>
                    <a:pt x="4241" y="410"/>
                  </a:cubicBezTo>
                  <a:cubicBezTo>
                    <a:pt x="4153" y="348"/>
                    <a:pt x="4073" y="276"/>
                    <a:pt x="3992" y="205"/>
                  </a:cubicBezTo>
                  <a:cubicBezTo>
                    <a:pt x="3972" y="187"/>
                    <a:pt x="3952" y="169"/>
                    <a:pt x="3931" y="152"/>
                  </a:cubicBezTo>
                  <a:cubicBezTo>
                    <a:pt x="3921" y="143"/>
                    <a:pt x="3911" y="134"/>
                    <a:pt x="3900" y="126"/>
                  </a:cubicBezTo>
                  <a:cubicBezTo>
                    <a:pt x="3890" y="117"/>
                    <a:pt x="3880" y="109"/>
                    <a:pt x="3869" y="101"/>
                  </a:cubicBezTo>
                  <a:cubicBezTo>
                    <a:pt x="3825" y="69"/>
                    <a:pt x="3776" y="46"/>
                    <a:pt x="3725" y="31"/>
                  </a:cubicBezTo>
                  <a:cubicBezTo>
                    <a:pt x="3673" y="16"/>
                    <a:pt x="3620" y="8"/>
                    <a:pt x="3566" y="5"/>
                  </a:cubicBezTo>
                  <a:cubicBezTo>
                    <a:pt x="3512" y="3"/>
                    <a:pt x="3458" y="6"/>
                    <a:pt x="3405" y="13"/>
                  </a:cubicBezTo>
                  <a:cubicBezTo>
                    <a:pt x="3352" y="21"/>
                    <a:pt x="3300" y="35"/>
                    <a:pt x="3249" y="51"/>
                  </a:cubicBezTo>
                  <a:cubicBezTo>
                    <a:pt x="3223" y="60"/>
                    <a:pt x="3198" y="69"/>
                    <a:pt x="3173" y="79"/>
                  </a:cubicBezTo>
                  <a:cubicBezTo>
                    <a:pt x="3148" y="89"/>
                    <a:pt x="3124" y="100"/>
                    <a:pt x="3099" y="112"/>
                  </a:cubicBezTo>
                  <a:cubicBezTo>
                    <a:pt x="3003" y="159"/>
                    <a:pt x="2911" y="216"/>
                    <a:pt x="2820" y="273"/>
                  </a:cubicBezTo>
                  <a:cubicBezTo>
                    <a:pt x="2729" y="330"/>
                    <a:pt x="2638" y="388"/>
                    <a:pt x="2542" y="438"/>
                  </a:cubicBezTo>
                  <a:cubicBezTo>
                    <a:pt x="2446" y="488"/>
                    <a:pt x="2344" y="525"/>
                    <a:pt x="2239" y="549"/>
                  </a:cubicBezTo>
                  <a:cubicBezTo>
                    <a:pt x="2187" y="562"/>
                    <a:pt x="2134" y="570"/>
                    <a:pt x="2080" y="577"/>
                  </a:cubicBezTo>
                  <a:cubicBezTo>
                    <a:pt x="2027" y="583"/>
                    <a:pt x="1973" y="586"/>
                    <a:pt x="1919" y="587"/>
                  </a:cubicBezTo>
                  <a:cubicBezTo>
                    <a:pt x="1892" y="587"/>
                    <a:pt x="1865" y="587"/>
                    <a:pt x="1838" y="585"/>
                  </a:cubicBezTo>
                  <a:cubicBezTo>
                    <a:pt x="1811" y="584"/>
                    <a:pt x="1784" y="583"/>
                    <a:pt x="1757" y="582"/>
                  </a:cubicBezTo>
                  <a:cubicBezTo>
                    <a:pt x="1596" y="572"/>
                    <a:pt x="1596" y="572"/>
                    <a:pt x="1596" y="572"/>
                  </a:cubicBezTo>
                  <a:cubicBezTo>
                    <a:pt x="1542" y="568"/>
                    <a:pt x="1489" y="563"/>
                    <a:pt x="1435" y="555"/>
                  </a:cubicBezTo>
                  <a:cubicBezTo>
                    <a:pt x="1382" y="548"/>
                    <a:pt x="1329" y="538"/>
                    <a:pt x="1277" y="526"/>
                  </a:cubicBezTo>
                  <a:cubicBezTo>
                    <a:pt x="1172" y="501"/>
                    <a:pt x="1069" y="469"/>
                    <a:pt x="964" y="446"/>
                  </a:cubicBezTo>
                  <a:cubicBezTo>
                    <a:pt x="944" y="442"/>
                    <a:pt x="944" y="442"/>
                    <a:pt x="944" y="442"/>
                  </a:cubicBezTo>
                  <a:cubicBezTo>
                    <a:pt x="924" y="438"/>
                    <a:pt x="924" y="438"/>
                    <a:pt x="924" y="438"/>
                  </a:cubicBezTo>
                  <a:cubicBezTo>
                    <a:pt x="884" y="431"/>
                    <a:pt x="884" y="431"/>
                    <a:pt x="884" y="431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38" y="423"/>
                    <a:pt x="831" y="422"/>
                    <a:pt x="825" y="421"/>
                  </a:cubicBezTo>
                  <a:cubicBezTo>
                    <a:pt x="805" y="419"/>
                    <a:pt x="805" y="419"/>
                    <a:pt x="805" y="419"/>
                  </a:cubicBezTo>
                  <a:cubicBezTo>
                    <a:pt x="751" y="411"/>
                    <a:pt x="698" y="407"/>
                    <a:pt x="644" y="404"/>
                  </a:cubicBezTo>
                  <a:cubicBezTo>
                    <a:pt x="617" y="403"/>
                    <a:pt x="590" y="401"/>
                    <a:pt x="563" y="401"/>
                  </a:cubicBezTo>
                  <a:cubicBezTo>
                    <a:pt x="537" y="400"/>
                    <a:pt x="510" y="400"/>
                    <a:pt x="483" y="400"/>
                  </a:cubicBezTo>
                  <a:cubicBezTo>
                    <a:pt x="429" y="400"/>
                    <a:pt x="375" y="402"/>
                    <a:pt x="321" y="405"/>
                  </a:cubicBezTo>
                  <a:cubicBezTo>
                    <a:pt x="214" y="410"/>
                    <a:pt x="107" y="421"/>
                    <a:pt x="0" y="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96C187B9-804F-41F4-A07B-088DE5130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49300" y="2439988"/>
              <a:ext cx="12112625" cy="1633538"/>
            </a:xfrm>
            <a:custGeom>
              <a:avLst/>
              <a:gdLst>
                <a:gd name="T0" fmla="*/ 405 w 4849"/>
                <a:gd name="T1" fmla="*/ 400 h 653"/>
                <a:gd name="T2" fmla="*/ 486 w 4849"/>
                <a:gd name="T3" fmla="*/ 401 h 653"/>
                <a:gd name="T4" fmla="*/ 729 w 4849"/>
                <a:gd name="T5" fmla="*/ 420 h 653"/>
                <a:gd name="T6" fmla="*/ 810 w 4849"/>
                <a:gd name="T7" fmla="*/ 434 h 653"/>
                <a:gd name="T8" fmla="*/ 889 w 4849"/>
                <a:gd name="T9" fmla="*/ 452 h 653"/>
                <a:gd name="T10" fmla="*/ 968 w 4849"/>
                <a:gd name="T11" fmla="*/ 473 h 653"/>
                <a:gd name="T12" fmla="*/ 1394 w 4849"/>
                <a:gd name="T13" fmla="*/ 608 h 653"/>
                <a:gd name="T14" fmla="*/ 1514 w 4849"/>
                <a:gd name="T15" fmla="*/ 630 h 653"/>
                <a:gd name="T16" fmla="*/ 1595 w 4849"/>
                <a:gd name="T17" fmla="*/ 640 h 653"/>
                <a:gd name="T18" fmla="*/ 2276 w 4849"/>
                <a:gd name="T19" fmla="*/ 557 h 653"/>
                <a:gd name="T20" fmla="*/ 2352 w 4849"/>
                <a:gd name="T21" fmla="*/ 528 h 653"/>
                <a:gd name="T22" fmla="*/ 2389 w 4849"/>
                <a:gd name="T23" fmla="*/ 512 h 653"/>
                <a:gd name="T24" fmla="*/ 2499 w 4849"/>
                <a:gd name="T25" fmla="*/ 458 h 653"/>
                <a:gd name="T26" fmla="*/ 2569 w 4849"/>
                <a:gd name="T27" fmla="*/ 419 h 653"/>
                <a:gd name="T28" fmla="*/ 2812 w 4849"/>
                <a:gd name="T29" fmla="*/ 269 h 653"/>
                <a:gd name="T30" fmla="*/ 3568 w 4849"/>
                <a:gd name="T31" fmla="*/ 3 h 653"/>
                <a:gd name="T32" fmla="*/ 3993 w 4849"/>
                <a:gd name="T33" fmla="*/ 216 h 653"/>
                <a:gd name="T34" fmla="*/ 4527 w 4849"/>
                <a:gd name="T35" fmla="*/ 576 h 653"/>
                <a:gd name="T36" fmla="*/ 4587 w 4849"/>
                <a:gd name="T37" fmla="*/ 591 h 653"/>
                <a:gd name="T38" fmla="*/ 4627 w 4849"/>
                <a:gd name="T39" fmla="*/ 598 h 653"/>
                <a:gd name="T40" fmla="*/ 4677 w 4849"/>
                <a:gd name="T41" fmla="*/ 604 h 653"/>
                <a:gd name="T42" fmla="*/ 4687 w 4849"/>
                <a:gd name="T43" fmla="*/ 605 h 653"/>
                <a:gd name="T44" fmla="*/ 4647 w 4849"/>
                <a:gd name="T45" fmla="*/ 602 h 653"/>
                <a:gd name="T46" fmla="*/ 4606 w 4849"/>
                <a:gd name="T47" fmla="*/ 596 h 653"/>
                <a:gd name="T48" fmla="*/ 4547 w 4849"/>
                <a:gd name="T49" fmla="*/ 583 h 653"/>
                <a:gd name="T50" fmla="*/ 4238 w 4849"/>
                <a:gd name="T51" fmla="*/ 430 h 653"/>
                <a:gd name="T52" fmla="*/ 3727 w 4849"/>
                <a:gd name="T53" fmla="*/ 35 h 653"/>
                <a:gd name="T54" fmla="*/ 3097 w 4849"/>
                <a:gd name="T55" fmla="*/ 112 h 653"/>
                <a:gd name="T56" fmla="*/ 2607 w 4849"/>
                <a:gd name="T57" fmla="*/ 401 h 653"/>
                <a:gd name="T58" fmla="*/ 2536 w 4849"/>
                <a:gd name="T59" fmla="*/ 442 h 653"/>
                <a:gd name="T60" fmla="*/ 2428 w 4849"/>
                <a:gd name="T61" fmla="*/ 499 h 653"/>
                <a:gd name="T62" fmla="*/ 2362 w 4849"/>
                <a:gd name="T63" fmla="*/ 528 h 653"/>
                <a:gd name="T64" fmla="*/ 2296 w 4849"/>
                <a:gd name="T65" fmla="*/ 553 h 653"/>
                <a:gd name="T66" fmla="*/ 1920 w 4849"/>
                <a:gd name="T67" fmla="*/ 641 h 653"/>
                <a:gd name="T68" fmla="*/ 1534 w 4849"/>
                <a:gd name="T69" fmla="*/ 636 h 653"/>
                <a:gd name="T70" fmla="*/ 1433 w 4849"/>
                <a:gd name="T71" fmla="*/ 619 h 653"/>
                <a:gd name="T72" fmla="*/ 1276 w 4849"/>
                <a:gd name="T73" fmla="*/ 579 h 653"/>
                <a:gd name="T74" fmla="*/ 928 w 4849"/>
                <a:gd name="T75" fmla="*/ 464 h 653"/>
                <a:gd name="T76" fmla="*/ 849 w 4849"/>
                <a:gd name="T77" fmla="*/ 444 h 653"/>
                <a:gd name="T78" fmla="*/ 749 w 4849"/>
                <a:gd name="T79" fmla="*/ 425 h 653"/>
                <a:gd name="T80" fmla="*/ 648 w 4849"/>
                <a:gd name="T81" fmla="*/ 412 h 653"/>
                <a:gd name="T82" fmla="*/ 445 w 4849"/>
                <a:gd name="T83" fmla="*/ 402 h 653"/>
                <a:gd name="T84" fmla="*/ 0 w 4849"/>
                <a:gd name="T85" fmla="*/ 43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653">
                  <a:moveTo>
                    <a:pt x="0" y="438"/>
                  </a:moveTo>
                  <a:cubicBezTo>
                    <a:pt x="107" y="421"/>
                    <a:pt x="215" y="409"/>
                    <a:pt x="323" y="403"/>
                  </a:cubicBezTo>
                  <a:cubicBezTo>
                    <a:pt x="350" y="402"/>
                    <a:pt x="377" y="401"/>
                    <a:pt x="405" y="400"/>
                  </a:cubicBezTo>
                  <a:cubicBezTo>
                    <a:pt x="445" y="400"/>
                    <a:pt x="445" y="400"/>
                    <a:pt x="445" y="400"/>
                  </a:cubicBezTo>
                  <a:cubicBezTo>
                    <a:pt x="452" y="400"/>
                    <a:pt x="459" y="400"/>
                    <a:pt x="466" y="400"/>
                  </a:cubicBezTo>
                  <a:cubicBezTo>
                    <a:pt x="486" y="401"/>
                    <a:pt x="486" y="401"/>
                    <a:pt x="486" y="401"/>
                  </a:cubicBezTo>
                  <a:cubicBezTo>
                    <a:pt x="540" y="401"/>
                    <a:pt x="594" y="405"/>
                    <a:pt x="648" y="410"/>
                  </a:cubicBezTo>
                  <a:cubicBezTo>
                    <a:pt x="689" y="415"/>
                    <a:pt x="689" y="415"/>
                    <a:pt x="689" y="415"/>
                  </a:cubicBezTo>
                  <a:cubicBezTo>
                    <a:pt x="702" y="416"/>
                    <a:pt x="716" y="418"/>
                    <a:pt x="729" y="420"/>
                  </a:cubicBezTo>
                  <a:cubicBezTo>
                    <a:pt x="749" y="423"/>
                    <a:pt x="749" y="423"/>
                    <a:pt x="749" y="423"/>
                  </a:cubicBezTo>
                  <a:cubicBezTo>
                    <a:pt x="756" y="424"/>
                    <a:pt x="763" y="425"/>
                    <a:pt x="769" y="427"/>
                  </a:cubicBezTo>
                  <a:cubicBezTo>
                    <a:pt x="810" y="434"/>
                    <a:pt x="810" y="434"/>
                    <a:pt x="810" y="434"/>
                  </a:cubicBezTo>
                  <a:cubicBezTo>
                    <a:pt x="849" y="442"/>
                    <a:pt x="849" y="442"/>
                    <a:pt x="849" y="442"/>
                  </a:cubicBezTo>
                  <a:cubicBezTo>
                    <a:pt x="856" y="444"/>
                    <a:pt x="863" y="445"/>
                    <a:pt x="869" y="447"/>
                  </a:cubicBezTo>
                  <a:cubicBezTo>
                    <a:pt x="889" y="452"/>
                    <a:pt x="889" y="452"/>
                    <a:pt x="889" y="452"/>
                  </a:cubicBezTo>
                  <a:cubicBezTo>
                    <a:pt x="902" y="455"/>
                    <a:pt x="915" y="458"/>
                    <a:pt x="928" y="462"/>
                  </a:cubicBezTo>
                  <a:cubicBezTo>
                    <a:pt x="948" y="467"/>
                    <a:pt x="948" y="467"/>
                    <a:pt x="948" y="467"/>
                  </a:cubicBezTo>
                  <a:cubicBezTo>
                    <a:pt x="968" y="473"/>
                    <a:pt x="968" y="473"/>
                    <a:pt x="968" y="473"/>
                  </a:cubicBezTo>
                  <a:cubicBezTo>
                    <a:pt x="1072" y="505"/>
                    <a:pt x="1173" y="545"/>
                    <a:pt x="1276" y="576"/>
                  </a:cubicBezTo>
                  <a:cubicBezTo>
                    <a:pt x="1302" y="585"/>
                    <a:pt x="1328" y="592"/>
                    <a:pt x="1355" y="598"/>
                  </a:cubicBezTo>
                  <a:cubicBezTo>
                    <a:pt x="1394" y="608"/>
                    <a:pt x="1394" y="608"/>
                    <a:pt x="1394" y="608"/>
                  </a:cubicBezTo>
                  <a:cubicBezTo>
                    <a:pt x="1407" y="611"/>
                    <a:pt x="1421" y="613"/>
                    <a:pt x="1434" y="616"/>
                  </a:cubicBezTo>
                  <a:cubicBezTo>
                    <a:pt x="1447" y="619"/>
                    <a:pt x="1461" y="622"/>
                    <a:pt x="1474" y="624"/>
                  </a:cubicBezTo>
                  <a:cubicBezTo>
                    <a:pt x="1514" y="630"/>
                    <a:pt x="1514" y="630"/>
                    <a:pt x="1514" y="630"/>
                  </a:cubicBezTo>
                  <a:cubicBezTo>
                    <a:pt x="1534" y="633"/>
                    <a:pt x="1534" y="633"/>
                    <a:pt x="1534" y="633"/>
                  </a:cubicBezTo>
                  <a:cubicBezTo>
                    <a:pt x="1541" y="634"/>
                    <a:pt x="1548" y="635"/>
                    <a:pt x="1554" y="636"/>
                  </a:cubicBezTo>
                  <a:cubicBezTo>
                    <a:pt x="1595" y="640"/>
                    <a:pt x="1595" y="640"/>
                    <a:pt x="1595" y="640"/>
                  </a:cubicBezTo>
                  <a:cubicBezTo>
                    <a:pt x="1703" y="650"/>
                    <a:pt x="1812" y="649"/>
                    <a:pt x="1919" y="637"/>
                  </a:cubicBezTo>
                  <a:cubicBezTo>
                    <a:pt x="2027" y="626"/>
                    <a:pt x="2134" y="603"/>
                    <a:pt x="2237" y="569"/>
                  </a:cubicBezTo>
                  <a:cubicBezTo>
                    <a:pt x="2276" y="557"/>
                    <a:pt x="2276" y="557"/>
                    <a:pt x="2276" y="557"/>
                  </a:cubicBezTo>
                  <a:cubicBezTo>
                    <a:pt x="2282" y="554"/>
                    <a:pt x="2288" y="552"/>
                    <a:pt x="2295" y="550"/>
                  </a:cubicBezTo>
                  <a:cubicBezTo>
                    <a:pt x="2314" y="543"/>
                    <a:pt x="2314" y="543"/>
                    <a:pt x="2314" y="543"/>
                  </a:cubicBezTo>
                  <a:cubicBezTo>
                    <a:pt x="2352" y="528"/>
                    <a:pt x="2352" y="528"/>
                    <a:pt x="2352" y="528"/>
                  </a:cubicBezTo>
                  <a:cubicBezTo>
                    <a:pt x="2361" y="524"/>
                    <a:pt x="2361" y="524"/>
                    <a:pt x="2361" y="524"/>
                  </a:cubicBezTo>
                  <a:cubicBezTo>
                    <a:pt x="2370" y="520"/>
                    <a:pt x="2370" y="520"/>
                    <a:pt x="2370" y="520"/>
                  </a:cubicBezTo>
                  <a:cubicBezTo>
                    <a:pt x="2389" y="512"/>
                    <a:pt x="2389" y="512"/>
                    <a:pt x="2389" y="512"/>
                  </a:cubicBezTo>
                  <a:cubicBezTo>
                    <a:pt x="2426" y="495"/>
                    <a:pt x="2426" y="495"/>
                    <a:pt x="2426" y="495"/>
                  </a:cubicBezTo>
                  <a:cubicBezTo>
                    <a:pt x="2438" y="489"/>
                    <a:pt x="2450" y="483"/>
                    <a:pt x="2462" y="477"/>
                  </a:cubicBezTo>
                  <a:cubicBezTo>
                    <a:pt x="2499" y="458"/>
                    <a:pt x="2499" y="458"/>
                    <a:pt x="2499" y="458"/>
                  </a:cubicBezTo>
                  <a:cubicBezTo>
                    <a:pt x="2534" y="439"/>
                    <a:pt x="2534" y="439"/>
                    <a:pt x="2534" y="439"/>
                  </a:cubicBezTo>
                  <a:cubicBezTo>
                    <a:pt x="2552" y="429"/>
                    <a:pt x="2552" y="429"/>
                    <a:pt x="2552" y="429"/>
                  </a:cubicBezTo>
                  <a:cubicBezTo>
                    <a:pt x="2569" y="419"/>
                    <a:pt x="2569" y="419"/>
                    <a:pt x="2569" y="419"/>
                  </a:cubicBezTo>
                  <a:cubicBezTo>
                    <a:pt x="2604" y="398"/>
                    <a:pt x="2604" y="398"/>
                    <a:pt x="2604" y="398"/>
                  </a:cubicBezTo>
                  <a:cubicBezTo>
                    <a:pt x="2628" y="384"/>
                    <a:pt x="2651" y="370"/>
                    <a:pt x="2674" y="355"/>
                  </a:cubicBezTo>
                  <a:cubicBezTo>
                    <a:pt x="2720" y="327"/>
                    <a:pt x="2766" y="298"/>
                    <a:pt x="2812" y="269"/>
                  </a:cubicBezTo>
                  <a:cubicBezTo>
                    <a:pt x="2904" y="211"/>
                    <a:pt x="2997" y="155"/>
                    <a:pt x="3095" y="109"/>
                  </a:cubicBezTo>
                  <a:cubicBezTo>
                    <a:pt x="3194" y="63"/>
                    <a:pt x="3298" y="29"/>
                    <a:pt x="3405" y="11"/>
                  </a:cubicBezTo>
                  <a:cubicBezTo>
                    <a:pt x="3459" y="3"/>
                    <a:pt x="3514" y="0"/>
                    <a:pt x="3568" y="3"/>
                  </a:cubicBezTo>
                  <a:cubicBezTo>
                    <a:pt x="3622" y="6"/>
                    <a:pt x="3676" y="15"/>
                    <a:pt x="3728" y="32"/>
                  </a:cubicBezTo>
                  <a:cubicBezTo>
                    <a:pt x="3780" y="49"/>
                    <a:pt x="3829" y="74"/>
                    <a:pt x="3871" y="108"/>
                  </a:cubicBezTo>
                  <a:cubicBezTo>
                    <a:pt x="3913" y="143"/>
                    <a:pt x="3953" y="179"/>
                    <a:pt x="3993" y="216"/>
                  </a:cubicBezTo>
                  <a:cubicBezTo>
                    <a:pt x="4073" y="290"/>
                    <a:pt x="4152" y="365"/>
                    <a:pt x="4239" y="429"/>
                  </a:cubicBezTo>
                  <a:cubicBezTo>
                    <a:pt x="4283" y="461"/>
                    <a:pt x="4329" y="490"/>
                    <a:pt x="4377" y="515"/>
                  </a:cubicBezTo>
                  <a:cubicBezTo>
                    <a:pt x="4425" y="540"/>
                    <a:pt x="4475" y="561"/>
                    <a:pt x="4527" y="576"/>
                  </a:cubicBezTo>
                  <a:cubicBezTo>
                    <a:pt x="4547" y="582"/>
                    <a:pt x="4547" y="582"/>
                    <a:pt x="4547" y="582"/>
                  </a:cubicBezTo>
                  <a:cubicBezTo>
                    <a:pt x="4553" y="584"/>
                    <a:pt x="4560" y="585"/>
                    <a:pt x="4567" y="587"/>
                  </a:cubicBezTo>
                  <a:cubicBezTo>
                    <a:pt x="4573" y="588"/>
                    <a:pt x="4580" y="590"/>
                    <a:pt x="4587" y="591"/>
                  </a:cubicBezTo>
                  <a:cubicBezTo>
                    <a:pt x="4606" y="595"/>
                    <a:pt x="4606" y="595"/>
                    <a:pt x="4606" y="595"/>
                  </a:cubicBezTo>
                  <a:cubicBezTo>
                    <a:pt x="4616" y="597"/>
                    <a:pt x="4616" y="597"/>
                    <a:pt x="4616" y="597"/>
                  </a:cubicBezTo>
                  <a:cubicBezTo>
                    <a:pt x="4627" y="598"/>
                    <a:pt x="4627" y="598"/>
                    <a:pt x="4627" y="598"/>
                  </a:cubicBezTo>
                  <a:cubicBezTo>
                    <a:pt x="4647" y="601"/>
                    <a:pt x="4647" y="601"/>
                    <a:pt x="4647" y="601"/>
                  </a:cubicBezTo>
                  <a:cubicBezTo>
                    <a:pt x="4653" y="602"/>
                    <a:pt x="4660" y="602"/>
                    <a:pt x="4667" y="603"/>
                  </a:cubicBezTo>
                  <a:cubicBezTo>
                    <a:pt x="4677" y="604"/>
                    <a:pt x="4677" y="604"/>
                    <a:pt x="4677" y="604"/>
                  </a:cubicBezTo>
                  <a:cubicBezTo>
                    <a:pt x="4680" y="604"/>
                    <a:pt x="4684" y="605"/>
                    <a:pt x="4687" y="605"/>
                  </a:cubicBezTo>
                  <a:cubicBezTo>
                    <a:pt x="4741" y="607"/>
                    <a:pt x="4796" y="602"/>
                    <a:pt x="4849" y="589"/>
                  </a:cubicBezTo>
                  <a:cubicBezTo>
                    <a:pt x="4796" y="602"/>
                    <a:pt x="4741" y="607"/>
                    <a:pt x="4687" y="605"/>
                  </a:cubicBezTo>
                  <a:cubicBezTo>
                    <a:pt x="4684" y="605"/>
                    <a:pt x="4680" y="605"/>
                    <a:pt x="4677" y="604"/>
                  </a:cubicBezTo>
                  <a:cubicBezTo>
                    <a:pt x="4667" y="604"/>
                    <a:pt x="4667" y="604"/>
                    <a:pt x="4667" y="604"/>
                  </a:cubicBezTo>
                  <a:cubicBezTo>
                    <a:pt x="4660" y="603"/>
                    <a:pt x="4653" y="603"/>
                    <a:pt x="4647" y="602"/>
                  </a:cubicBezTo>
                  <a:cubicBezTo>
                    <a:pt x="4626" y="599"/>
                    <a:pt x="4626" y="599"/>
                    <a:pt x="4626" y="599"/>
                  </a:cubicBezTo>
                  <a:cubicBezTo>
                    <a:pt x="4616" y="598"/>
                    <a:pt x="4616" y="598"/>
                    <a:pt x="4616" y="598"/>
                  </a:cubicBezTo>
                  <a:cubicBezTo>
                    <a:pt x="4606" y="596"/>
                    <a:pt x="4606" y="596"/>
                    <a:pt x="4606" y="596"/>
                  </a:cubicBezTo>
                  <a:cubicBezTo>
                    <a:pt x="4586" y="592"/>
                    <a:pt x="4586" y="592"/>
                    <a:pt x="4586" y="592"/>
                  </a:cubicBezTo>
                  <a:cubicBezTo>
                    <a:pt x="4580" y="591"/>
                    <a:pt x="4573" y="589"/>
                    <a:pt x="4566" y="588"/>
                  </a:cubicBezTo>
                  <a:cubicBezTo>
                    <a:pt x="4560" y="586"/>
                    <a:pt x="4553" y="585"/>
                    <a:pt x="4547" y="583"/>
                  </a:cubicBezTo>
                  <a:cubicBezTo>
                    <a:pt x="4527" y="577"/>
                    <a:pt x="4527" y="577"/>
                    <a:pt x="4527" y="577"/>
                  </a:cubicBezTo>
                  <a:cubicBezTo>
                    <a:pt x="4475" y="562"/>
                    <a:pt x="4425" y="541"/>
                    <a:pt x="4376" y="516"/>
                  </a:cubicBezTo>
                  <a:cubicBezTo>
                    <a:pt x="4328" y="492"/>
                    <a:pt x="4282" y="462"/>
                    <a:pt x="4238" y="430"/>
                  </a:cubicBezTo>
                  <a:cubicBezTo>
                    <a:pt x="4150" y="366"/>
                    <a:pt x="4071" y="291"/>
                    <a:pt x="3992" y="218"/>
                  </a:cubicBezTo>
                  <a:cubicBezTo>
                    <a:pt x="3952" y="181"/>
                    <a:pt x="3912" y="145"/>
                    <a:pt x="3870" y="110"/>
                  </a:cubicBezTo>
                  <a:cubicBezTo>
                    <a:pt x="3828" y="76"/>
                    <a:pt x="3779" y="51"/>
                    <a:pt x="3727" y="35"/>
                  </a:cubicBezTo>
                  <a:cubicBezTo>
                    <a:pt x="3676" y="18"/>
                    <a:pt x="3622" y="9"/>
                    <a:pt x="3568" y="6"/>
                  </a:cubicBezTo>
                  <a:cubicBezTo>
                    <a:pt x="3514" y="3"/>
                    <a:pt x="3459" y="6"/>
                    <a:pt x="3406" y="14"/>
                  </a:cubicBezTo>
                  <a:cubicBezTo>
                    <a:pt x="3299" y="32"/>
                    <a:pt x="3195" y="66"/>
                    <a:pt x="3097" y="112"/>
                  </a:cubicBezTo>
                  <a:cubicBezTo>
                    <a:pt x="2998" y="158"/>
                    <a:pt x="2905" y="214"/>
                    <a:pt x="2814" y="272"/>
                  </a:cubicBezTo>
                  <a:cubicBezTo>
                    <a:pt x="2768" y="301"/>
                    <a:pt x="2722" y="330"/>
                    <a:pt x="2676" y="359"/>
                  </a:cubicBezTo>
                  <a:cubicBezTo>
                    <a:pt x="2653" y="373"/>
                    <a:pt x="2630" y="387"/>
                    <a:pt x="2607" y="401"/>
                  </a:cubicBezTo>
                  <a:cubicBezTo>
                    <a:pt x="2571" y="422"/>
                    <a:pt x="2571" y="422"/>
                    <a:pt x="2571" y="422"/>
                  </a:cubicBezTo>
                  <a:cubicBezTo>
                    <a:pt x="2554" y="432"/>
                    <a:pt x="2554" y="432"/>
                    <a:pt x="2554" y="432"/>
                  </a:cubicBezTo>
                  <a:cubicBezTo>
                    <a:pt x="2536" y="442"/>
                    <a:pt x="2536" y="442"/>
                    <a:pt x="2536" y="442"/>
                  </a:cubicBezTo>
                  <a:cubicBezTo>
                    <a:pt x="2500" y="462"/>
                    <a:pt x="2500" y="462"/>
                    <a:pt x="2500" y="462"/>
                  </a:cubicBezTo>
                  <a:cubicBezTo>
                    <a:pt x="2464" y="480"/>
                    <a:pt x="2464" y="480"/>
                    <a:pt x="2464" y="480"/>
                  </a:cubicBezTo>
                  <a:cubicBezTo>
                    <a:pt x="2452" y="487"/>
                    <a:pt x="2440" y="493"/>
                    <a:pt x="2428" y="499"/>
                  </a:cubicBezTo>
                  <a:cubicBezTo>
                    <a:pt x="2390" y="515"/>
                    <a:pt x="2390" y="515"/>
                    <a:pt x="2390" y="515"/>
                  </a:cubicBezTo>
                  <a:cubicBezTo>
                    <a:pt x="2372" y="524"/>
                    <a:pt x="2372" y="524"/>
                    <a:pt x="2372" y="524"/>
                  </a:cubicBezTo>
                  <a:cubicBezTo>
                    <a:pt x="2362" y="528"/>
                    <a:pt x="2362" y="528"/>
                    <a:pt x="2362" y="528"/>
                  </a:cubicBezTo>
                  <a:cubicBezTo>
                    <a:pt x="2353" y="531"/>
                    <a:pt x="2353" y="531"/>
                    <a:pt x="2353" y="531"/>
                  </a:cubicBezTo>
                  <a:cubicBezTo>
                    <a:pt x="2315" y="546"/>
                    <a:pt x="2315" y="546"/>
                    <a:pt x="2315" y="546"/>
                  </a:cubicBezTo>
                  <a:cubicBezTo>
                    <a:pt x="2296" y="553"/>
                    <a:pt x="2296" y="553"/>
                    <a:pt x="2296" y="553"/>
                  </a:cubicBezTo>
                  <a:cubicBezTo>
                    <a:pt x="2290" y="556"/>
                    <a:pt x="2283" y="558"/>
                    <a:pt x="2277" y="560"/>
                  </a:cubicBezTo>
                  <a:cubicBezTo>
                    <a:pt x="2238" y="573"/>
                    <a:pt x="2238" y="573"/>
                    <a:pt x="2238" y="573"/>
                  </a:cubicBezTo>
                  <a:cubicBezTo>
                    <a:pt x="2135" y="606"/>
                    <a:pt x="2028" y="629"/>
                    <a:pt x="1920" y="641"/>
                  </a:cubicBezTo>
                  <a:cubicBezTo>
                    <a:pt x="1812" y="652"/>
                    <a:pt x="1703" y="653"/>
                    <a:pt x="1595" y="643"/>
                  </a:cubicBezTo>
                  <a:cubicBezTo>
                    <a:pt x="1554" y="639"/>
                    <a:pt x="1554" y="639"/>
                    <a:pt x="1554" y="639"/>
                  </a:cubicBezTo>
                  <a:cubicBezTo>
                    <a:pt x="1547" y="638"/>
                    <a:pt x="1541" y="637"/>
                    <a:pt x="1534" y="636"/>
                  </a:cubicBezTo>
                  <a:cubicBezTo>
                    <a:pt x="1514" y="633"/>
                    <a:pt x="1514" y="633"/>
                    <a:pt x="1514" y="633"/>
                  </a:cubicBezTo>
                  <a:cubicBezTo>
                    <a:pt x="1473" y="627"/>
                    <a:pt x="1473" y="627"/>
                    <a:pt x="1473" y="627"/>
                  </a:cubicBezTo>
                  <a:cubicBezTo>
                    <a:pt x="1460" y="624"/>
                    <a:pt x="1447" y="622"/>
                    <a:pt x="1433" y="619"/>
                  </a:cubicBezTo>
                  <a:cubicBezTo>
                    <a:pt x="1420" y="616"/>
                    <a:pt x="1407" y="614"/>
                    <a:pt x="1394" y="611"/>
                  </a:cubicBezTo>
                  <a:cubicBezTo>
                    <a:pt x="1354" y="601"/>
                    <a:pt x="1354" y="601"/>
                    <a:pt x="1354" y="601"/>
                  </a:cubicBezTo>
                  <a:cubicBezTo>
                    <a:pt x="1328" y="595"/>
                    <a:pt x="1301" y="587"/>
                    <a:pt x="1276" y="579"/>
                  </a:cubicBezTo>
                  <a:cubicBezTo>
                    <a:pt x="1172" y="547"/>
                    <a:pt x="1071" y="507"/>
                    <a:pt x="967" y="475"/>
                  </a:cubicBezTo>
                  <a:cubicBezTo>
                    <a:pt x="947" y="470"/>
                    <a:pt x="947" y="470"/>
                    <a:pt x="947" y="470"/>
                  </a:cubicBezTo>
                  <a:cubicBezTo>
                    <a:pt x="928" y="464"/>
                    <a:pt x="928" y="464"/>
                    <a:pt x="928" y="464"/>
                  </a:cubicBezTo>
                  <a:cubicBezTo>
                    <a:pt x="915" y="460"/>
                    <a:pt x="902" y="457"/>
                    <a:pt x="888" y="454"/>
                  </a:cubicBezTo>
                  <a:cubicBezTo>
                    <a:pt x="869" y="449"/>
                    <a:pt x="869" y="449"/>
                    <a:pt x="869" y="449"/>
                  </a:cubicBezTo>
                  <a:cubicBezTo>
                    <a:pt x="862" y="447"/>
                    <a:pt x="856" y="446"/>
                    <a:pt x="849" y="444"/>
                  </a:cubicBezTo>
                  <a:cubicBezTo>
                    <a:pt x="809" y="436"/>
                    <a:pt x="809" y="436"/>
                    <a:pt x="809" y="436"/>
                  </a:cubicBezTo>
                  <a:cubicBezTo>
                    <a:pt x="769" y="429"/>
                    <a:pt x="769" y="429"/>
                    <a:pt x="769" y="429"/>
                  </a:cubicBezTo>
                  <a:cubicBezTo>
                    <a:pt x="762" y="428"/>
                    <a:pt x="756" y="426"/>
                    <a:pt x="749" y="425"/>
                  </a:cubicBezTo>
                  <a:cubicBezTo>
                    <a:pt x="729" y="422"/>
                    <a:pt x="729" y="422"/>
                    <a:pt x="729" y="422"/>
                  </a:cubicBezTo>
                  <a:cubicBezTo>
                    <a:pt x="716" y="420"/>
                    <a:pt x="702" y="418"/>
                    <a:pt x="689" y="417"/>
                  </a:cubicBezTo>
                  <a:cubicBezTo>
                    <a:pt x="648" y="412"/>
                    <a:pt x="648" y="412"/>
                    <a:pt x="648" y="412"/>
                  </a:cubicBezTo>
                  <a:cubicBezTo>
                    <a:pt x="594" y="407"/>
                    <a:pt x="540" y="403"/>
                    <a:pt x="486" y="402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59" y="401"/>
                    <a:pt x="452" y="402"/>
                    <a:pt x="445" y="402"/>
                  </a:cubicBezTo>
                  <a:cubicBezTo>
                    <a:pt x="405" y="402"/>
                    <a:pt x="405" y="402"/>
                    <a:pt x="405" y="402"/>
                  </a:cubicBezTo>
                  <a:cubicBezTo>
                    <a:pt x="377" y="402"/>
                    <a:pt x="350" y="403"/>
                    <a:pt x="323" y="404"/>
                  </a:cubicBezTo>
                  <a:cubicBezTo>
                    <a:pt x="215" y="409"/>
                    <a:pt x="107" y="421"/>
                    <a:pt x="0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B1DC65BC-0F3F-41F9-9A1A-9829933FE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630488"/>
              <a:ext cx="12111038" cy="1449388"/>
            </a:xfrm>
            <a:custGeom>
              <a:avLst/>
              <a:gdLst>
                <a:gd name="T0" fmla="*/ 4530 w 4849"/>
                <a:gd name="T1" fmla="*/ 542 h 580"/>
                <a:gd name="T2" fmla="*/ 4107 w 4849"/>
                <a:gd name="T3" fmla="*/ 319 h 580"/>
                <a:gd name="T4" fmla="*/ 3852 w 4849"/>
                <a:gd name="T5" fmla="*/ 107 h 580"/>
                <a:gd name="T6" fmla="*/ 3810 w 4849"/>
                <a:gd name="T7" fmla="*/ 80 h 580"/>
                <a:gd name="T8" fmla="*/ 3765 w 4849"/>
                <a:gd name="T9" fmla="*/ 58 h 580"/>
                <a:gd name="T10" fmla="*/ 3561 w 4849"/>
                <a:gd name="T11" fmla="*/ 9 h 580"/>
                <a:gd name="T12" fmla="*/ 3320 w 4849"/>
                <a:gd name="T13" fmla="*/ 14 h 580"/>
                <a:gd name="T14" fmla="*/ 3241 w 4849"/>
                <a:gd name="T15" fmla="*/ 27 h 580"/>
                <a:gd name="T16" fmla="*/ 3163 w 4849"/>
                <a:gd name="T17" fmla="*/ 47 h 580"/>
                <a:gd name="T18" fmla="*/ 3068 w 4849"/>
                <a:gd name="T19" fmla="*/ 79 h 580"/>
                <a:gd name="T20" fmla="*/ 2976 w 4849"/>
                <a:gd name="T21" fmla="*/ 118 h 580"/>
                <a:gd name="T22" fmla="*/ 2797 w 4849"/>
                <a:gd name="T23" fmla="*/ 209 h 580"/>
                <a:gd name="T24" fmla="*/ 2410 w 4849"/>
                <a:gd name="T25" fmla="*/ 423 h 580"/>
                <a:gd name="T26" fmla="*/ 2336 w 4849"/>
                <a:gd name="T27" fmla="*/ 456 h 580"/>
                <a:gd name="T28" fmla="*/ 2242 w 4849"/>
                <a:gd name="T29" fmla="*/ 491 h 580"/>
                <a:gd name="T30" fmla="*/ 1889 w 4849"/>
                <a:gd name="T31" fmla="*/ 569 h 580"/>
                <a:gd name="T32" fmla="*/ 1809 w 4849"/>
                <a:gd name="T33" fmla="*/ 576 h 580"/>
                <a:gd name="T34" fmla="*/ 1728 w 4849"/>
                <a:gd name="T35" fmla="*/ 579 h 580"/>
                <a:gd name="T36" fmla="*/ 1628 w 4849"/>
                <a:gd name="T37" fmla="*/ 578 h 580"/>
                <a:gd name="T38" fmla="*/ 1547 w 4849"/>
                <a:gd name="T39" fmla="*/ 573 h 580"/>
                <a:gd name="T40" fmla="*/ 1447 w 4849"/>
                <a:gd name="T41" fmla="*/ 562 h 580"/>
                <a:gd name="T42" fmla="*/ 1309 w 4849"/>
                <a:gd name="T43" fmla="*/ 536 h 580"/>
                <a:gd name="T44" fmla="*/ 919 w 4849"/>
                <a:gd name="T45" fmla="*/ 437 h 580"/>
                <a:gd name="T46" fmla="*/ 840 w 4849"/>
                <a:gd name="T47" fmla="*/ 420 h 580"/>
                <a:gd name="T48" fmla="*/ 622 w 4849"/>
                <a:gd name="T49" fmla="*/ 390 h 580"/>
                <a:gd name="T50" fmla="*/ 481 w 4849"/>
                <a:gd name="T51" fmla="*/ 383 h 580"/>
                <a:gd name="T52" fmla="*/ 340 w 4849"/>
                <a:gd name="T53" fmla="*/ 384 h 580"/>
                <a:gd name="T54" fmla="*/ 0 w 4849"/>
                <a:gd name="T55" fmla="*/ 415 h 580"/>
                <a:gd name="T56" fmla="*/ 340 w 4849"/>
                <a:gd name="T57" fmla="*/ 383 h 580"/>
                <a:gd name="T58" fmla="*/ 481 w 4849"/>
                <a:gd name="T59" fmla="*/ 382 h 580"/>
                <a:gd name="T60" fmla="*/ 622 w 4849"/>
                <a:gd name="T61" fmla="*/ 388 h 580"/>
                <a:gd name="T62" fmla="*/ 841 w 4849"/>
                <a:gd name="T63" fmla="*/ 418 h 580"/>
                <a:gd name="T64" fmla="*/ 920 w 4849"/>
                <a:gd name="T65" fmla="*/ 435 h 580"/>
                <a:gd name="T66" fmla="*/ 1309 w 4849"/>
                <a:gd name="T67" fmla="*/ 534 h 580"/>
                <a:gd name="T68" fmla="*/ 1448 w 4849"/>
                <a:gd name="T69" fmla="*/ 559 h 580"/>
                <a:gd name="T70" fmla="*/ 1547 w 4849"/>
                <a:gd name="T71" fmla="*/ 570 h 580"/>
                <a:gd name="T72" fmla="*/ 1628 w 4849"/>
                <a:gd name="T73" fmla="*/ 575 h 580"/>
                <a:gd name="T74" fmla="*/ 1728 w 4849"/>
                <a:gd name="T75" fmla="*/ 576 h 580"/>
                <a:gd name="T76" fmla="*/ 1808 w 4849"/>
                <a:gd name="T77" fmla="*/ 573 h 580"/>
                <a:gd name="T78" fmla="*/ 1888 w 4849"/>
                <a:gd name="T79" fmla="*/ 566 h 580"/>
                <a:gd name="T80" fmla="*/ 2241 w 4849"/>
                <a:gd name="T81" fmla="*/ 488 h 580"/>
                <a:gd name="T82" fmla="*/ 2335 w 4849"/>
                <a:gd name="T83" fmla="*/ 452 h 580"/>
                <a:gd name="T84" fmla="*/ 2408 w 4849"/>
                <a:gd name="T85" fmla="*/ 420 h 580"/>
                <a:gd name="T86" fmla="*/ 2795 w 4849"/>
                <a:gd name="T87" fmla="*/ 206 h 580"/>
                <a:gd name="T88" fmla="*/ 2974 w 4849"/>
                <a:gd name="T89" fmla="*/ 114 h 580"/>
                <a:gd name="T90" fmla="*/ 3067 w 4849"/>
                <a:gd name="T91" fmla="*/ 75 h 580"/>
                <a:gd name="T92" fmla="*/ 3162 w 4849"/>
                <a:gd name="T93" fmla="*/ 44 h 580"/>
                <a:gd name="T94" fmla="*/ 3241 w 4849"/>
                <a:gd name="T95" fmla="*/ 24 h 580"/>
                <a:gd name="T96" fmla="*/ 3320 w 4849"/>
                <a:gd name="T97" fmla="*/ 11 h 580"/>
                <a:gd name="T98" fmla="*/ 3561 w 4849"/>
                <a:gd name="T99" fmla="*/ 6 h 580"/>
                <a:gd name="T100" fmla="*/ 3766 w 4849"/>
                <a:gd name="T101" fmla="*/ 56 h 580"/>
                <a:gd name="T102" fmla="*/ 3811 w 4849"/>
                <a:gd name="T103" fmla="*/ 78 h 580"/>
                <a:gd name="T104" fmla="*/ 3854 w 4849"/>
                <a:gd name="T105" fmla="*/ 105 h 580"/>
                <a:gd name="T106" fmla="*/ 4108 w 4849"/>
                <a:gd name="T107" fmla="*/ 317 h 580"/>
                <a:gd name="T108" fmla="*/ 4530 w 4849"/>
                <a:gd name="T109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49" h="580">
                  <a:moveTo>
                    <a:pt x="4849" y="549"/>
                  </a:moveTo>
                  <a:cubicBezTo>
                    <a:pt x="4797" y="561"/>
                    <a:pt x="4743" y="565"/>
                    <a:pt x="4689" y="563"/>
                  </a:cubicBezTo>
                  <a:cubicBezTo>
                    <a:pt x="4636" y="562"/>
                    <a:pt x="4582" y="555"/>
                    <a:pt x="4530" y="542"/>
                  </a:cubicBezTo>
                  <a:cubicBezTo>
                    <a:pt x="4478" y="529"/>
                    <a:pt x="4427" y="512"/>
                    <a:pt x="4378" y="491"/>
                  </a:cubicBezTo>
                  <a:cubicBezTo>
                    <a:pt x="4328" y="470"/>
                    <a:pt x="4281" y="445"/>
                    <a:pt x="4236" y="415"/>
                  </a:cubicBezTo>
                  <a:cubicBezTo>
                    <a:pt x="4191" y="386"/>
                    <a:pt x="4148" y="353"/>
                    <a:pt x="4107" y="319"/>
                  </a:cubicBezTo>
                  <a:cubicBezTo>
                    <a:pt x="4066" y="285"/>
                    <a:pt x="4026" y="249"/>
                    <a:pt x="3985" y="214"/>
                  </a:cubicBezTo>
                  <a:cubicBezTo>
                    <a:pt x="3945" y="179"/>
                    <a:pt x="3903" y="145"/>
                    <a:pt x="3860" y="113"/>
                  </a:cubicBezTo>
                  <a:cubicBezTo>
                    <a:pt x="3858" y="111"/>
                    <a:pt x="3855" y="109"/>
                    <a:pt x="3852" y="107"/>
                  </a:cubicBezTo>
                  <a:cubicBezTo>
                    <a:pt x="3844" y="101"/>
                    <a:pt x="3844" y="101"/>
                    <a:pt x="3844" y="101"/>
                  </a:cubicBezTo>
                  <a:cubicBezTo>
                    <a:pt x="3827" y="90"/>
                    <a:pt x="3827" y="90"/>
                    <a:pt x="3827" y="90"/>
                  </a:cubicBezTo>
                  <a:cubicBezTo>
                    <a:pt x="3810" y="80"/>
                    <a:pt x="3810" y="80"/>
                    <a:pt x="3810" y="80"/>
                  </a:cubicBezTo>
                  <a:cubicBezTo>
                    <a:pt x="3804" y="77"/>
                    <a:pt x="3798" y="74"/>
                    <a:pt x="3792" y="71"/>
                  </a:cubicBezTo>
                  <a:cubicBezTo>
                    <a:pt x="3774" y="62"/>
                    <a:pt x="3774" y="62"/>
                    <a:pt x="3774" y="62"/>
                  </a:cubicBezTo>
                  <a:cubicBezTo>
                    <a:pt x="3765" y="58"/>
                    <a:pt x="3765" y="58"/>
                    <a:pt x="3765" y="58"/>
                  </a:cubicBezTo>
                  <a:cubicBezTo>
                    <a:pt x="3755" y="55"/>
                    <a:pt x="3755" y="55"/>
                    <a:pt x="3755" y="55"/>
                  </a:cubicBezTo>
                  <a:cubicBezTo>
                    <a:pt x="3743" y="50"/>
                    <a:pt x="3731" y="45"/>
                    <a:pt x="3718" y="41"/>
                  </a:cubicBezTo>
                  <a:cubicBezTo>
                    <a:pt x="3667" y="24"/>
                    <a:pt x="3614" y="14"/>
                    <a:pt x="3561" y="9"/>
                  </a:cubicBezTo>
                  <a:cubicBezTo>
                    <a:pt x="3507" y="4"/>
                    <a:pt x="3454" y="3"/>
                    <a:pt x="3400" y="6"/>
                  </a:cubicBezTo>
                  <a:cubicBezTo>
                    <a:pt x="3387" y="7"/>
                    <a:pt x="3374" y="8"/>
                    <a:pt x="3360" y="9"/>
                  </a:cubicBezTo>
                  <a:cubicBezTo>
                    <a:pt x="3347" y="11"/>
                    <a:pt x="3334" y="12"/>
                    <a:pt x="3320" y="14"/>
                  </a:cubicBezTo>
                  <a:cubicBezTo>
                    <a:pt x="3300" y="16"/>
                    <a:pt x="3300" y="16"/>
                    <a:pt x="3300" y="16"/>
                  </a:cubicBezTo>
                  <a:cubicBezTo>
                    <a:pt x="3294" y="17"/>
                    <a:pt x="3287" y="19"/>
                    <a:pt x="3281" y="20"/>
                  </a:cubicBezTo>
                  <a:cubicBezTo>
                    <a:pt x="3241" y="27"/>
                    <a:pt x="3241" y="27"/>
                    <a:pt x="3241" y="27"/>
                  </a:cubicBezTo>
                  <a:cubicBezTo>
                    <a:pt x="3228" y="30"/>
                    <a:pt x="3215" y="34"/>
                    <a:pt x="3202" y="37"/>
                  </a:cubicBezTo>
                  <a:cubicBezTo>
                    <a:pt x="3183" y="41"/>
                    <a:pt x="3183" y="41"/>
                    <a:pt x="3183" y="41"/>
                  </a:cubicBezTo>
                  <a:cubicBezTo>
                    <a:pt x="3176" y="43"/>
                    <a:pt x="3170" y="45"/>
                    <a:pt x="3163" y="47"/>
                  </a:cubicBezTo>
                  <a:cubicBezTo>
                    <a:pt x="3125" y="59"/>
                    <a:pt x="3125" y="59"/>
                    <a:pt x="3125" y="59"/>
                  </a:cubicBezTo>
                  <a:cubicBezTo>
                    <a:pt x="3112" y="63"/>
                    <a:pt x="3100" y="67"/>
                    <a:pt x="3087" y="72"/>
                  </a:cubicBezTo>
                  <a:cubicBezTo>
                    <a:pt x="3068" y="79"/>
                    <a:pt x="3068" y="79"/>
                    <a:pt x="3068" y="79"/>
                  </a:cubicBezTo>
                  <a:cubicBezTo>
                    <a:pt x="3050" y="86"/>
                    <a:pt x="3050" y="86"/>
                    <a:pt x="3050" y="86"/>
                  </a:cubicBezTo>
                  <a:cubicBezTo>
                    <a:pt x="3012" y="101"/>
                    <a:pt x="3012" y="101"/>
                    <a:pt x="3012" y="101"/>
                  </a:cubicBezTo>
                  <a:cubicBezTo>
                    <a:pt x="2976" y="118"/>
                    <a:pt x="2976" y="118"/>
                    <a:pt x="2976" y="118"/>
                  </a:cubicBezTo>
                  <a:cubicBezTo>
                    <a:pt x="2970" y="120"/>
                    <a:pt x="2963" y="123"/>
                    <a:pt x="2957" y="126"/>
                  </a:cubicBezTo>
                  <a:cubicBezTo>
                    <a:pt x="2939" y="135"/>
                    <a:pt x="2939" y="135"/>
                    <a:pt x="2939" y="135"/>
                  </a:cubicBezTo>
                  <a:cubicBezTo>
                    <a:pt x="2891" y="158"/>
                    <a:pt x="2844" y="184"/>
                    <a:pt x="2797" y="209"/>
                  </a:cubicBezTo>
                  <a:cubicBezTo>
                    <a:pt x="2703" y="262"/>
                    <a:pt x="2612" y="317"/>
                    <a:pt x="2517" y="369"/>
                  </a:cubicBezTo>
                  <a:cubicBezTo>
                    <a:pt x="2494" y="382"/>
                    <a:pt x="2470" y="394"/>
                    <a:pt x="2446" y="406"/>
                  </a:cubicBezTo>
                  <a:cubicBezTo>
                    <a:pt x="2434" y="412"/>
                    <a:pt x="2422" y="418"/>
                    <a:pt x="2410" y="423"/>
                  </a:cubicBezTo>
                  <a:cubicBezTo>
                    <a:pt x="2392" y="432"/>
                    <a:pt x="2392" y="432"/>
                    <a:pt x="2392" y="432"/>
                  </a:cubicBezTo>
                  <a:cubicBezTo>
                    <a:pt x="2385" y="435"/>
                    <a:pt x="2379" y="438"/>
                    <a:pt x="2373" y="440"/>
                  </a:cubicBezTo>
                  <a:cubicBezTo>
                    <a:pt x="2336" y="456"/>
                    <a:pt x="2336" y="456"/>
                    <a:pt x="2336" y="456"/>
                  </a:cubicBezTo>
                  <a:cubicBezTo>
                    <a:pt x="2324" y="461"/>
                    <a:pt x="2311" y="466"/>
                    <a:pt x="2299" y="471"/>
                  </a:cubicBezTo>
                  <a:cubicBezTo>
                    <a:pt x="2261" y="485"/>
                    <a:pt x="2261" y="485"/>
                    <a:pt x="2261" y="485"/>
                  </a:cubicBezTo>
                  <a:cubicBezTo>
                    <a:pt x="2242" y="491"/>
                    <a:pt x="2242" y="491"/>
                    <a:pt x="2242" y="491"/>
                  </a:cubicBezTo>
                  <a:cubicBezTo>
                    <a:pt x="2223" y="497"/>
                    <a:pt x="2223" y="497"/>
                    <a:pt x="2223" y="497"/>
                  </a:cubicBezTo>
                  <a:cubicBezTo>
                    <a:pt x="2121" y="530"/>
                    <a:pt x="2015" y="553"/>
                    <a:pt x="1909" y="567"/>
                  </a:cubicBezTo>
                  <a:cubicBezTo>
                    <a:pt x="1889" y="569"/>
                    <a:pt x="1889" y="569"/>
                    <a:pt x="1889" y="569"/>
                  </a:cubicBezTo>
                  <a:cubicBezTo>
                    <a:pt x="1882" y="570"/>
                    <a:pt x="1875" y="570"/>
                    <a:pt x="1869" y="571"/>
                  </a:cubicBezTo>
                  <a:cubicBezTo>
                    <a:pt x="1829" y="575"/>
                    <a:pt x="1829" y="575"/>
                    <a:pt x="1829" y="575"/>
                  </a:cubicBezTo>
                  <a:cubicBezTo>
                    <a:pt x="1822" y="575"/>
                    <a:pt x="1815" y="576"/>
                    <a:pt x="1809" y="576"/>
                  </a:cubicBezTo>
                  <a:cubicBezTo>
                    <a:pt x="1788" y="577"/>
                    <a:pt x="1788" y="577"/>
                    <a:pt x="1788" y="577"/>
                  </a:cubicBezTo>
                  <a:cubicBezTo>
                    <a:pt x="1748" y="579"/>
                    <a:pt x="1748" y="579"/>
                    <a:pt x="1748" y="579"/>
                  </a:cubicBezTo>
                  <a:cubicBezTo>
                    <a:pt x="1742" y="579"/>
                    <a:pt x="1735" y="579"/>
                    <a:pt x="1728" y="579"/>
                  </a:cubicBezTo>
                  <a:cubicBezTo>
                    <a:pt x="1708" y="580"/>
                    <a:pt x="1708" y="580"/>
                    <a:pt x="1708" y="580"/>
                  </a:cubicBezTo>
                  <a:cubicBezTo>
                    <a:pt x="1668" y="580"/>
                    <a:pt x="1668" y="580"/>
                    <a:pt x="1668" y="580"/>
                  </a:cubicBezTo>
                  <a:cubicBezTo>
                    <a:pt x="1628" y="578"/>
                    <a:pt x="1628" y="578"/>
                    <a:pt x="1628" y="578"/>
                  </a:cubicBezTo>
                  <a:cubicBezTo>
                    <a:pt x="1607" y="577"/>
                    <a:pt x="1607" y="577"/>
                    <a:pt x="1607" y="577"/>
                  </a:cubicBezTo>
                  <a:cubicBezTo>
                    <a:pt x="1601" y="577"/>
                    <a:pt x="1594" y="577"/>
                    <a:pt x="1587" y="576"/>
                  </a:cubicBezTo>
                  <a:cubicBezTo>
                    <a:pt x="1547" y="573"/>
                    <a:pt x="1547" y="573"/>
                    <a:pt x="1547" y="573"/>
                  </a:cubicBezTo>
                  <a:cubicBezTo>
                    <a:pt x="1534" y="572"/>
                    <a:pt x="1520" y="571"/>
                    <a:pt x="1507" y="569"/>
                  </a:cubicBezTo>
                  <a:cubicBezTo>
                    <a:pt x="1467" y="565"/>
                    <a:pt x="1467" y="565"/>
                    <a:pt x="1467" y="565"/>
                  </a:cubicBezTo>
                  <a:cubicBezTo>
                    <a:pt x="1447" y="562"/>
                    <a:pt x="1447" y="562"/>
                    <a:pt x="1447" y="562"/>
                  </a:cubicBezTo>
                  <a:cubicBezTo>
                    <a:pt x="1427" y="559"/>
                    <a:pt x="1427" y="559"/>
                    <a:pt x="1427" y="559"/>
                  </a:cubicBezTo>
                  <a:cubicBezTo>
                    <a:pt x="1401" y="554"/>
                    <a:pt x="1374" y="550"/>
                    <a:pt x="1348" y="544"/>
                  </a:cubicBezTo>
                  <a:cubicBezTo>
                    <a:pt x="1309" y="536"/>
                    <a:pt x="1309" y="536"/>
                    <a:pt x="1309" y="536"/>
                  </a:cubicBezTo>
                  <a:cubicBezTo>
                    <a:pt x="1296" y="533"/>
                    <a:pt x="1283" y="530"/>
                    <a:pt x="1270" y="527"/>
                  </a:cubicBezTo>
                  <a:cubicBezTo>
                    <a:pt x="1165" y="502"/>
                    <a:pt x="1062" y="472"/>
                    <a:pt x="958" y="447"/>
                  </a:cubicBezTo>
                  <a:cubicBezTo>
                    <a:pt x="919" y="437"/>
                    <a:pt x="919" y="437"/>
                    <a:pt x="919" y="437"/>
                  </a:cubicBezTo>
                  <a:cubicBezTo>
                    <a:pt x="899" y="433"/>
                    <a:pt x="899" y="433"/>
                    <a:pt x="899" y="433"/>
                  </a:cubicBezTo>
                  <a:cubicBezTo>
                    <a:pt x="880" y="428"/>
                    <a:pt x="880" y="428"/>
                    <a:pt x="880" y="428"/>
                  </a:cubicBezTo>
                  <a:cubicBezTo>
                    <a:pt x="867" y="426"/>
                    <a:pt x="854" y="423"/>
                    <a:pt x="840" y="420"/>
                  </a:cubicBezTo>
                  <a:cubicBezTo>
                    <a:pt x="801" y="413"/>
                    <a:pt x="801" y="413"/>
                    <a:pt x="801" y="413"/>
                  </a:cubicBezTo>
                  <a:cubicBezTo>
                    <a:pt x="748" y="404"/>
                    <a:pt x="695" y="397"/>
                    <a:pt x="642" y="392"/>
                  </a:cubicBezTo>
                  <a:cubicBezTo>
                    <a:pt x="622" y="390"/>
                    <a:pt x="622" y="390"/>
                    <a:pt x="622" y="390"/>
                  </a:cubicBezTo>
                  <a:cubicBezTo>
                    <a:pt x="602" y="389"/>
                    <a:pt x="602" y="389"/>
                    <a:pt x="602" y="389"/>
                  </a:cubicBezTo>
                  <a:cubicBezTo>
                    <a:pt x="588" y="388"/>
                    <a:pt x="575" y="387"/>
                    <a:pt x="561" y="386"/>
                  </a:cubicBezTo>
                  <a:cubicBezTo>
                    <a:pt x="535" y="385"/>
                    <a:pt x="508" y="383"/>
                    <a:pt x="481" y="383"/>
                  </a:cubicBezTo>
                  <a:cubicBezTo>
                    <a:pt x="454" y="382"/>
                    <a:pt x="427" y="383"/>
                    <a:pt x="401" y="383"/>
                  </a:cubicBezTo>
                  <a:cubicBezTo>
                    <a:pt x="387" y="383"/>
                    <a:pt x="374" y="383"/>
                    <a:pt x="360" y="384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267" y="387"/>
                    <a:pt x="213" y="391"/>
                    <a:pt x="160" y="396"/>
                  </a:cubicBezTo>
                  <a:cubicBezTo>
                    <a:pt x="106" y="401"/>
                    <a:pt x="53" y="408"/>
                    <a:pt x="0" y="415"/>
                  </a:cubicBezTo>
                  <a:cubicBezTo>
                    <a:pt x="53" y="407"/>
                    <a:pt x="106" y="401"/>
                    <a:pt x="160" y="395"/>
                  </a:cubicBezTo>
                  <a:cubicBezTo>
                    <a:pt x="213" y="390"/>
                    <a:pt x="267" y="386"/>
                    <a:pt x="320" y="384"/>
                  </a:cubicBezTo>
                  <a:cubicBezTo>
                    <a:pt x="340" y="383"/>
                    <a:pt x="340" y="383"/>
                    <a:pt x="340" y="383"/>
                  </a:cubicBezTo>
                  <a:cubicBezTo>
                    <a:pt x="360" y="382"/>
                    <a:pt x="360" y="382"/>
                    <a:pt x="360" y="382"/>
                  </a:cubicBezTo>
                  <a:cubicBezTo>
                    <a:pt x="374" y="382"/>
                    <a:pt x="387" y="382"/>
                    <a:pt x="401" y="381"/>
                  </a:cubicBezTo>
                  <a:cubicBezTo>
                    <a:pt x="427" y="381"/>
                    <a:pt x="454" y="381"/>
                    <a:pt x="481" y="382"/>
                  </a:cubicBezTo>
                  <a:cubicBezTo>
                    <a:pt x="508" y="382"/>
                    <a:pt x="535" y="383"/>
                    <a:pt x="562" y="384"/>
                  </a:cubicBezTo>
                  <a:cubicBezTo>
                    <a:pt x="575" y="385"/>
                    <a:pt x="588" y="386"/>
                    <a:pt x="602" y="387"/>
                  </a:cubicBezTo>
                  <a:cubicBezTo>
                    <a:pt x="622" y="388"/>
                    <a:pt x="622" y="388"/>
                    <a:pt x="622" y="388"/>
                  </a:cubicBezTo>
                  <a:cubicBezTo>
                    <a:pt x="642" y="390"/>
                    <a:pt x="642" y="390"/>
                    <a:pt x="642" y="390"/>
                  </a:cubicBezTo>
                  <a:cubicBezTo>
                    <a:pt x="695" y="394"/>
                    <a:pt x="748" y="402"/>
                    <a:pt x="801" y="411"/>
                  </a:cubicBezTo>
                  <a:cubicBezTo>
                    <a:pt x="841" y="418"/>
                    <a:pt x="841" y="418"/>
                    <a:pt x="841" y="418"/>
                  </a:cubicBezTo>
                  <a:cubicBezTo>
                    <a:pt x="854" y="420"/>
                    <a:pt x="867" y="423"/>
                    <a:pt x="880" y="426"/>
                  </a:cubicBezTo>
                  <a:cubicBezTo>
                    <a:pt x="900" y="430"/>
                    <a:pt x="900" y="430"/>
                    <a:pt x="900" y="430"/>
                  </a:cubicBezTo>
                  <a:cubicBezTo>
                    <a:pt x="920" y="435"/>
                    <a:pt x="920" y="435"/>
                    <a:pt x="920" y="435"/>
                  </a:cubicBezTo>
                  <a:cubicBezTo>
                    <a:pt x="959" y="444"/>
                    <a:pt x="959" y="444"/>
                    <a:pt x="959" y="444"/>
                  </a:cubicBezTo>
                  <a:cubicBezTo>
                    <a:pt x="1063" y="470"/>
                    <a:pt x="1166" y="499"/>
                    <a:pt x="1270" y="524"/>
                  </a:cubicBezTo>
                  <a:cubicBezTo>
                    <a:pt x="1283" y="528"/>
                    <a:pt x="1296" y="531"/>
                    <a:pt x="1309" y="534"/>
                  </a:cubicBezTo>
                  <a:cubicBezTo>
                    <a:pt x="1349" y="542"/>
                    <a:pt x="1349" y="542"/>
                    <a:pt x="1349" y="542"/>
                  </a:cubicBezTo>
                  <a:cubicBezTo>
                    <a:pt x="1375" y="548"/>
                    <a:pt x="1401" y="552"/>
                    <a:pt x="1428" y="556"/>
                  </a:cubicBezTo>
                  <a:cubicBezTo>
                    <a:pt x="1448" y="559"/>
                    <a:pt x="1448" y="559"/>
                    <a:pt x="1448" y="559"/>
                  </a:cubicBezTo>
                  <a:cubicBezTo>
                    <a:pt x="1468" y="562"/>
                    <a:pt x="1468" y="562"/>
                    <a:pt x="1468" y="562"/>
                  </a:cubicBezTo>
                  <a:cubicBezTo>
                    <a:pt x="1507" y="567"/>
                    <a:pt x="1507" y="567"/>
                    <a:pt x="1507" y="567"/>
                  </a:cubicBezTo>
                  <a:cubicBezTo>
                    <a:pt x="1521" y="568"/>
                    <a:pt x="1534" y="569"/>
                    <a:pt x="1547" y="570"/>
                  </a:cubicBezTo>
                  <a:cubicBezTo>
                    <a:pt x="1588" y="573"/>
                    <a:pt x="1588" y="573"/>
                    <a:pt x="1588" y="573"/>
                  </a:cubicBezTo>
                  <a:cubicBezTo>
                    <a:pt x="1594" y="574"/>
                    <a:pt x="1601" y="574"/>
                    <a:pt x="1608" y="574"/>
                  </a:cubicBezTo>
                  <a:cubicBezTo>
                    <a:pt x="1628" y="575"/>
                    <a:pt x="1628" y="575"/>
                    <a:pt x="1628" y="575"/>
                  </a:cubicBezTo>
                  <a:cubicBezTo>
                    <a:pt x="1668" y="577"/>
                    <a:pt x="1668" y="577"/>
                    <a:pt x="1668" y="57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735" y="576"/>
                    <a:pt x="1741" y="576"/>
                    <a:pt x="1748" y="576"/>
                  </a:cubicBezTo>
                  <a:cubicBezTo>
                    <a:pt x="1788" y="574"/>
                    <a:pt x="1788" y="574"/>
                    <a:pt x="1788" y="574"/>
                  </a:cubicBezTo>
                  <a:cubicBezTo>
                    <a:pt x="1808" y="573"/>
                    <a:pt x="1808" y="573"/>
                    <a:pt x="1808" y="573"/>
                  </a:cubicBezTo>
                  <a:cubicBezTo>
                    <a:pt x="1815" y="573"/>
                    <a:pt x="1822" y="572"/>
                    <a:pt x="1828" y="571"/>
                  </a:cubicBezTo>
                  <a:cubicBezTo>
                    <a:pt x="1868" y="568"/>
                    <a:pt x="1868" y="568"/>
                    <a:pt x="1868" y="568"/>
                  </a:cubicBezTo>
                  <a:cubicBezTo>
                    <a:pt x="1875" y="567"/>
                    <a:pt x="1882" y="567"/>
                    <a:pt x="1888" y="566"/>
                  </a:cubicBezTo>
                  <a:cubicBezTo>
                    <a:pt x="1908" y="563"/>
                    <a:pt x="1908" y="563"/>
                    <a:pt x="1908" y="563"/>
                  </a:cubicBezTo>
                  <a:cubicBezTo>
                    <a:pt x="2015" y="550"/>
                    <a:pt x="2120" y="527"/>
                    <a:pt x="2222" y="494"/>
                  </a:cubicBezTo>
                  <a:cubicBezTo>
                    <a:pt x="2241" y="488"/>
                    <a:pt x="2241" y="488"/>
                    <a:pt x="2241" y="488"/>
                  </a:cubicBezTo>
                  <a:cubicBezTo>
                    <a:pt x="2260" y="481"/>
                    <a:pt x="2260" y="481"/>
                    <a:pt x="2260" y="481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10" y="463"/>
                    <a:pt x="2322" y="457"/>
                    <a:pt x="2335" y="452"/>
                  </a:cubicBezTo>
                  <a:cubicBezTo>
                    <a:pt x="2372" y="437"/>
                    <a:pt x="2372" y="437"/>
                    <a:pt x="2372" y="437"/>
                  </a:cubicBezTo>
                  <a:cubicBezTo>
                    <a:pt x="2378" y="434"/>
                    <a:pt x="2384" y="431"/>
                    <a:pt x="2390" y="428"/>
                  </a:cubicBezTo>
                  <a:cubicBezTo>
                    <a:pt x="2408" y="420"/>
                    <a:pt x="2408" y="420"/>
                    <a:pt x="2408" y="420"/>
                  </a:cubicBezTo>
                  <a:cubicBezTo>
                    <a:pt x="2420" y="414"/>
                    <a:pt x="2432" y="408"/>
                    <a:pt x="2444" y="402"/>
                  </a:cubicBezTo>
                  <a:cubicBezTo>
                    <a:pt x="2468" y="390"/>
                    <a:pt x="2492" y="378"/>
                    <a:pt x="2515" y="365"/>
                  </a:cubicBezTo>
                  <a:cubicBezTo>
                    <a:pt x="2610" y="314"/>
                    <a:pt x="2701" y="259"/>
                    <a:pt x="2795" y="206"/>
                  </a:cubicBezTo>
                  <a:cubicBezTo>
                    <a:pt x="2842" y="180"/>
                    <a:pt x="2889" y="155"/>
                    <a:pt x="2938" y="132"/>
                  </a:cubicBezTo>
                  <a:cubicBezTo>
                    <a:pt x="2956" y="123"/>
                    <a:pt x="2956" y="123"/>
                    <a:pt x="2956" y="123"/>
                  </a:cubicBezTo>
                  <a:cubicBezTo>
                    <a:pt x="2962" y="120"/>
                    <a:pt x="2968" y="117"/>
                    <a:pt x="2974" y="114"/>
                  </a:cubicBezTo>
                  <a:cubicBezTo>
                    <a:pt x="3011" y="98"/>
                    <a:pt x="3011" y="98"/>
                    <a:pt x="3011" y="98"/>
                  </a:cubicBezTo>
                  <a:cubicBezTo>
                    <a:pt x="3048" y="83"/>
                    <a:pt x="3048" y="83"/>
                    <a:pt x="3048" y="83"/>
                  </a:cubicBezTo>
                  <a:cubicBezTo>
                    <a:pt x="3067" y="75"/>
                    <a:pt x="3067" y="75"/>
                    <a:pt x="3067" y="75"/>
                  </a:cubicBezTo>
                  <a:cubicBezTo>
                    <a:pt x="3086" y="69"/>
                    <a:pt x="3086" y="69"/>
                    <a:pt x="3086" y="69"/>
                  </a:cubicBezTo>
                  <a:cubicBezTo>
                    <a:pt x="3099" y="64"/>
                    <a:pt x="3111" y="60"/>
                    <a:pt x="3124" y="55"/>
                  </a:cubicBezTo>
                  <a:cubicBezTo>
                    <a:pt x="3162" y="44"/>
                    <a:pt x="3162" y="44"/>
                    <a:pt x="3162" y="44"/>
                  </a:cubicBezTo>
                  <a:cubicBezTo>
                    <a:pt x="3169" y="42"/>
                    <a:pt x="3175" y="40"/>
                    <a:pt x="3182" y="38"/>
                  </a:cubicBezTo>
                  <a:cubicBezTo>
                    <a:pt x="3201" y="33"/>
                    <a:pt x="3201" y="33"/>
                    <a:pt x="3201" y="33"/>
                  </a:cubicBezTo>
                  <a:cubicBezTo>
                    <a:pt x="3214" y="30"/>
                    <a:pt x="3227" y="27"/>
                    <a:pt x="3241" y="24"/>
                  </a:cubicBezTo>
                  <a:cubicBezTo>
                    <a:pt x="3280" y="17"/>
                    <a:pt x="3280" y="17"/>
                    <a:pt x="3280" y="17"/>
                  </a:cubicBezTo>
                  <a:cubicBezTo>
                    <a:pt x="3287" y="16"/>
                    <a:pt x="3293" y="14"/>
                    <a:pt x="3300" y="13"/>
                  </a:cubicBezTo>
                  <a:cubicBezTo>
                    <a:pt x="3320" y="11"/>
                    <a:pt x="3320" y="11"/>
                    <a:pt x="3320" y="11"/>
                  </a:cubicBezTo>
                  <a:cubicBezTo>
                    <a:pt x="3333" y="9"/>
                    <a:pt x="3347" y="8"/>
                    <a:pt x="3360" y="6"/>
                  </a:cubicBezTo>
                  <a:cubicBezTo>
                    <a:pt x="3373" y="5"/>
                    <a:pt x="3387" y="4"/>
                    <a:pt x="3400" y="3"/>
                  </a:cubicBezTo>
                  <a:cubicBezTo>
                    <a:pt x="3454" y="0"/>
                    <a:pt x="3508" y="1"/>
                    <a:pt x="3561" y="6"/>
                  </a:cubicBezTo>
                  <a:cubicBezTo>
                    <a:pt x="3614" y="12"/>
                    <a:pt x="3667" y="22"/>
                    <a:pt x="3719" y="38"/>
                  </a:cubicBezTo>
                  <a:cubicBezTo>
                    <a:pt x="3731" y="42"/>
                    <a:pt x="3744" y="47"/>
                    <a:pt x="3756" y="52"/>
                  </a:cubicBezTo>
                  <a:cubicBezTo>
                    <a:pt x="3766" y="56"/>
                    <a:pt x="3766" y="56"/>
                    <a:pt x="3766" y="56"/>
                  </a:cubicBezTo>
                  <a:cubicBezTo>
                    <a:pt x="3775" y="60"/>
                    <a:pt x="3775" y="60"/>
                    <a:pt x="3775" y="60"/>
                  </a:cubicBezTo>
                  <a:cubicBezTo>
                    <a:pt x="3793" y="69"/>
                    <a:pt x="3793" y="69"/>
                    <a:pt x="3793" y="69"/>
                  </a:cubicBezTo>
                  <a:cubicBezTo>
                    <a:pt x="3799" y="71"/>
                    <a:pt x="3805" y="75"/>
                    <a:pt x="3811" y="78"/>
                  </a:cubicBezTo>
                  <a:cubicBezTo>
                    <a:pt x="3829" y="88"/>
                    <a:pt x="3829" y="88"/>
                    <a:pt x="3829" y="88"/>
                  </a:cubicBezTo>
                  <a:cubicBezTo>
                    <a:pt x="3845" y="99"/>
                    <a:pt x="3845" y="99"/>
                    <a:pt x="3845" y="99"/>
                  </a:cubicBezTo>
                  <a:cubicBezTo>
                    <a:pt x="3854" y="105"/>
                    <a:pt x="3854" y="105"/>
                    <a:pt x="3854" y="105"/>
                  </a:cubicBezTo>
                  <a:cubicBezTo>
                    <a:pt x="3856" y="107"/>
                    <a:pt x="3859" y="109"/>
                    <a:pt x="3862" y="111"/>
                  </a:cubicBezTo>
                  <a:cubicBezTo>
                    <a:pt x="3905" y="143"/>
                    <a:pt x="3946" y="177"/>
                    <a:pt x="3987" y="212"/>
                  </a:cubicBezTo>
                  <a:cubicBezTo>
                    <a:pt x="4027" y="247"/>
                    <a:pt x="4067" y="283"/>
                    <a:pt x="4108" y="317"/>
                  </a:cubicBezTo>
                  <a:cubicBezTo>
                    <a:pt x="4150" y="352"/>
                    <a:pt x="4192" y="384"/>
                    <a:pt x="4237" y="414"/>
                  </a:cubicBezTo>
                  <a:cubicBezTo>
                    <a:pt x="4282" y="443"/>
                    <a:pt x="4329" y="469"/>
                    <a:pt x="4378" y="490"/>
                  </a:cubicBezTo>
                  <a:cubicBezTo>
                    <a:pt x="4427" y="511"/>
                    <a:pt x="4478" y="528"/>
                    <a:pt x="4530" y="541"/>
                  </a:cubicBezTo>
                  <a:cubicBezTo>
                    <a:pt x="4582" y="554"/>
                    <a:pt x="4636" y="561"/>
                    <a:pt x="4689" y="563"/>
                  </a:cubicBezTo>
                  <a:cubicBezTo>
                    <a:pt x="4743" y="565"/>
                    <a:pt x="4797" y="560"/>
                    <a:pt x="4849" y="5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E143534B-D8C3-446C-99FF-9E00DBC889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7238" y="2817813"/>
              <a:ext cx="12111038" cy="1325563"/>
            </a:xfrm>
            <a:custGeom>
              <a:avLst/>
              <a:gdLst>
                <a:gd name="T0" fmla="*/ 4379 w 4849"/>
                <a:gd name="T1" fmla="*/ 464 h 530"/>
                <a:gd name="T2" fmla="*/ 4216 w 4849"/>
                <a:gd name="T3" fmla="*/ 390 h 530"/>
                <a:gd name="T4" fmla="*/ 4133 w 4849"/>
                <a:gd name="T5" fmla="*/ 334 h 530"/>
                <a:gd name="T6" fmla="*/ 3850 w 4849"/>
                <a:gd name="T7" fmla="*/ 115 h 530"/>
                <a:gd name="T8" fmla="*/ 3781 w 4849"/>
                <a:gd name="T9" fmla="*/ 76 h 530"/>
                <a:gd name="T10" fmla="*/ 3745 w 4849"/>
                <a:gd name="T11" fmla="*/ 61 h 530"/>
                <a:gd name="T12" fmla="*/ 3553 w 4849"/>
                <a:gd name="T13" fmla="*/ 14 h 530"/>
                <a:gd name="T14" fmla="*/ 3157 w 4849"/>
                <a:gd name="T15" fmla="*/ 23 h 530"/>
                <a:gd name="T16" fmla="*/ 3079 w 4849"/>
                <a:gd name="T17" fmla="*/ 40 h 530"/>
                <a:gd name="T18" fmla="*/ 3012 w 4849"/>
                <a:gd name="T19" fmla="*/ 59 h 530"/>
                <a:gd name="T20" fmla="*/ 2947 w 4849"/>
                <a:gd name="T21" fmla="*/ 82 h 530"/>
                <a:gd name="T22" fmla="*/ 2818 w 4849"/>
                <a:gd name="T23" fmla="*/ 136 h 530"/>
                <a:gd name="T24" fmla="*/ 2499 w 4849"/>
                <a:gd name="T25" fmla="*/ 298 h 530"/>
                <a:gd name="T26" fmla="*/ 2392 w 4849"/>
                <a:gd name="T27" fmla="*/ 350 h 530"/>
                <a:gd name="T28" fmla="*/ 2282 w 4849"/>
                <a:gd name="T29" fmla="*/ 397 h 530"/>
                <a:gd name="T30" fmla="*/ 2169 w 4849"/>
                <a:gd name="T31" fmla="*/ 435 h 530"/>
                <a:gd name="T32" fmla="*/ 2092 w 4849"/>
                <a:gd name="T33" fmla="*/ 456 h 530"/>
                <a:gd name="T34" fmla="*/ 1995 w 4849"/>
                <a:gd name="T35" fmla="*/ 478 h 530"/>
                <a:gd name="T36" fmla="*/ 1936 w 4849"/>
                <a:gd name="T37" fmla="*/ 488 h 530"/>
                <a:gd name="T38" fmla="*/ 1263 w 4849"/>
                <a:gd name="T39" fmla="*/ 474 h 530"/>
                <a:gd name="T40" fmla="*/ 832 w 4849"/>
                <a:gd name="T41" fmla="*/ 396 h 530"/>
                <a:gd name="T42" fmla="*/ 635 w 4849"/>
                <a:gd name="T43" fmla="*/ 372 h 530"/>
                <a:gd name="T44" fmla="*/ 714 w 4849"/>
                <a:gd name="T45" fmla="*/ 378 h 530"/>
                <a:gd name="T46" fmla="*/ 872 w 4849"/>
                <a:gd name="T47" fmla="*/ 401 h 530"/>
                <a:gd name="T48" fmla="*/ 1896 w 4849"/>
                <a:gd name="T49" fmla="*/ 491 h 530"/>
                <a:gd name="T50" fmla="*/ 1975 w 4849"/>
                <a:gd name="T51" fmla="*/ 478 h 530"/>
                <a:gd name="T52" fmla="*/ 2014 w 4849"/>
                <a:gd name="T53" fmla="*/ 471 h 530"/>
                <a:gd name="T54" fmla="*/ 2110 w 4849"/>
                <a:gd name="T55" fmla="*/ 448 h 530"/>
                <a:gd name="T56" fmla="*/ 2187 w 4849"/>
                <a:gd name="T57" fmla="*/ 426 h 530"/>
                <a:gd name="T58" fmla="*/ 2318 w 4849"/>
                <a:gd name="T59" fmla="*/ 379 h 530"/>
                <a:gd name="T60" fmla="*/ 2426 w 4849"/>
                <a:gd name="T61" fmla="*/ 330 h 530"/>
                <a:gd name="T62" fmla="*/ 2781 w 4849"/>
                <a:gd name="T63" fmla="*/ 149 h 530"/>
                <a:gd name="T64" fmla="*/ 2853 w 4849"/>
                <a:gd name="T65" fmla="*/ 116 h 530"/>
                <a:gd name="T66" fmla="*/ 2964 w 4849"/>
                <a:gd name="T67" fmla="*/ 72 h 530"/>
                <a:gd name="T68" fmla="*/ 3021 w 4849"/>
                <a:gd name="T69" fmla="*/ 53 h 530"/>
                <a:gd name="T70" fmla="*/ 3117 w 4849"/>
                <a:gd name="T71" fmla="*/ 28 h 530"/>
                <a:gd name="T72" fmla="*/ 3235 w 4849"/>
                <a:gd name="T73" fmla="*/ 9 h 530"/>
                <a:gd name="T74" fmla="*/ 3708 w 4849"/>
                <a:gd name="T75" fmla="*/ 45 h 530"/>
                <a:gd name="T76" fmla="*/ 3764 w 4849"/>
                <a:gd name="T77" fmla="*/ 66 h 530"/>
                <a:gd name="T78" fmla="*/ 3818 w 4849"/>
                <a:gd name="T79" fmla="*/ 92 h 530"/>
                <a:gd name="T80" fmla="*/ 3979 w 4849"/>
                <a:gd name="T81" fmla="*/ 209 h 530"/>
                <a:gd name="T82" fmla="*/ 4167 w 4849"/>
                <a:gd name="T83" fmla="*/ 356 h 530"/>
                <a:gd name="T84" fmla="*/ 4226 w 4849"/>
                <a:gd name="T85" fmla="*/ 393 h 530"/>
                <a:gd name="T86" fmla="*/ 4532 w 4849"/>
                <a:gd name="T87" fmla="*/ 50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49" h="530">
                  <a:moveTo>
                    <a:pt x="4849" y="510"/>
                  </a:moveTo>
                  <a:cubicBezTo>
                    <a:pt x="4744" y="530"/>
                    <a:pt x="4636" y="526"/>
                    <a:pt x="4532" y="506"/>
                  </a:cubicBezTo>
                  <a:cubicBezTo>
                    <a:pt x="4480" y="496"/>
                    <a:pt x="4429" y="482"/>
                    <a:pt x="4379" y="464"/>
                  </a:cubicBezTo>
                  <a:cubicBezTo>
                    <a:pt x="4329" y="446"/>
                    <a:pt x="4280" y="426"/>
                    <a:pt x="4233" y="400"/>
                  </a:cubicBezTo>
                  <a:cubicBezTo>
                    <a:pt x="4225" y="395"/>
                    <a:pt x="4225" y="395"/>
                    <a:pt x="4225" y="395"/>
                  </a:cubicBezTo>
                  <a:cubicBezTo>
                    <a:pt x="4222" y="393"/>
                    <a:pt x="4219" y="391"/>
                    <a:pt x="4216" y="390"/>
                  </a:cubicBezTo>
                  <a:cubicBezTo>
                    <a:pt x="4199" y="379"/>
                    <a:pt x="4199" y="379"/>
                    <a:pt x="4199" y="379"/>
                  </a:cubicBezTo>
                  <a:cubicBezTo>
                    <a:pt x="4188" y="372"/>
                    <a:pt x="4177" y="365"/>
                    <a:pt x="4166" y="357"/>
                  </a:cubicBezTo>
                  <a:cubicBezTo>
                    <a:pt x="4155" y="350"/>
                    <a:pt x="4144" y="342"/>
                    <a:pt x="4133" y="334"/>
                  </a:cubicBezTo>
                  <a:cubicBezTo>
                    <a:pt x="4123" y="326"/>
                    <a:pt x="4112" y="319"/>
                    <a:pt x="4102" y="310"/>
                  </a:cubicBezTo>
                  <a:cubicBezTo>
                    <a:pt x="4060" y="278"/>
                    <a:pt x="4019" y="244"/>
                    <a:pt x="3978" y="210"/>
                  </a:cubicBezTo>
                  <a:cubicBezTo>
                    <a:pt x="3937" y="177"/>
                    <a:pt x="3895" y="144"/>
                    <a:pt x="3850" y="115"/>
                  </a:cubicBezTo>
                  <a:cubicBezTo>
                    <a:pt x="3845" y="112"/>
                    <a:pt x="3839" y="108"/>
                    <a:pt x="3834" y="105"/>
                  </a:cubicBezTo>
                  <a:cubicBezTo>
                    <a:pt x="3817" y="95"/>
                    <a:pt x="3817" y="95"/>
                    <a:pt x="3817" y="95"/>
                  </a:cubicBezTo>
                  <a:cubicBezTo>
                    <a:pt x="3805" y="87"/>
                    <a:pt x="3793" y="82"/>
                    <a:pt x="3781" y="76"/>
                  </a:cubicBezTo>
                  <a:cubicBezTo>
                    <a:pt x="3773" y="72"/>
                    <a:pt x="3773" y="72"/>
                    <a:pt x="3773" y="72"/>
                  </a:cubicBezTo>
                  <a:cubicBezTo>
                    <a:pt x="3763" y="68"/>
                    <a:pt x="3763" y="68"/>
                    <a:pt x="3763" y="68"/>
                  </a:cubicBezTo>
                  <a:cubicBezTo>
                    <a:pt x="3745" y="61"/>
                    <a:pt x="3745" y="61"/>
                    <a:pt x="3745" y="61"/>
                  </a:cubicBezTo>
                  <a:cubicBezTo>
                    <a:pt x="3739" y="58"/>
                    <a:pt x="3733" y="56"/>
                    <a:pt x="3726" y="54"/>
                  </a:cubicBezTo>
                  <a:cubicBezTo>
                    <a:pt x="3708" y="47"/>
                    <a:pt x="3708" y="47"/>
                    <a:pt x="3708" y="47"/>
                  </a:cubicBezTo>
                  <a:cubicBezTo>
                    <a:pt x="3657" y="31"/>
                    <a:pt x="3605" y="20"/>
                    <a:pt x="3553" y="14"/>
                  </a:cubicBezTo>
                  <a:cubicBezTo>
                    <a:pt x="3500" y="7"/>
                    <a:pt x="3447" y="4"/>
                    <a:pt x="3394" y="4"/>
                  </a:cubicBezTo>
                  <a:cubicBezTo>
                    <a:pt x="3341" y="3"/>
                    <a:pt x="3288" y="6"/>
                    <a:pt x="3235" y="12"/>
                  </a:cubicBezTo>
                  <a:cubicBezTo>
                    <a:pt x="3209" y="15"/>
                    <a:pt x="3183" y="18"/>
                    <a:pt x="3157" y="23"/>
                  </a:cubicBezTo>
                  <a:cubicBezTo>
                    <a:pt x="3137" y="27"/>
                    <a:pt x="3137" y="27"/>
                    <a:pt x="3137" y="27"/>
                  </a:cubicBezTo>
                  <a:cubicBezTo>
                    <a:pt x="3131" y="28"/>
                    <a:pt x="3124" y="29"/>
                    <a:pt x="3118" y="31"/>
                  </a:cubicBezTo>
                  <a:cubicBezTo>
                    <a:pt x="3079" y="40"/>
                    <a:pt x="3079" y="40"/>
                    <a:pt x="3079" y="40"/>
                  </a:cubicBezTo>
                  <a:cubicBezTo>
                    <a:pt x="3066" y="43"/>
                    <a:pt x="3054" y="47"/>
                    <a:pt x="3041" y="51"/>
                  </a:cubicBezTo>
                  <a:cubicBezTo>
                    <a:pt x="3022" y="56"/>
                    <a:pt x="3022" y="56"/>
                    <a:pt x="3022" y="56"/>
                  </a:cubicBezTo>
                  <a:cubicBezTo>
                    <a:pt x="3012" y="59"/>
                    <a:pt x="3012" y="59"/>
                    <a:pt x="3012" y="59"/>
                  </a:cubicBezTo>
                  <a:cubicBezTo>
                    <a:pt x="3003" y="62"/>
                    <a:pt x="3003" y="62"/>
                    <a:pt x="3003" y="62"/>
                  </a:cubicBezTo>
                  <a:cubicBezTo>
                    <a:pt x="2965" y="75"/>
                    <a:pt x="2965" y="75"/>
                    <a:pt x="2965" y="75"/>
                  </a:cubicBezTo>
                  <a:cubicBezTo>
                    <a:pt x="2959" y="77"/>
                    <a:pt x="2953" y="80"/>
                    <a:pt x="2947" y="82"/>
                  </a:cubicBezTo>
                  <a:cubicBezTo>
                    <a:pt x="2928" y="89"/>
                    <a:pt x="2928" y="89"/>
                    <a:pt x="2928" y="89"/>
                  </a:cubicBezTo>
                  <a:cubicBezTo>
                    <a:pt x="2903" y="98"/>
                    <a:pt x="2879" y="109"/>
                    <a:pt x="2854" y="119"/>
                  </a:cubicBezTo>
                  <a:cubicBezTo>
                    <a:pt x="2818" y="136"/>
                    <a:pt x="2818" y="136"/>
                    <a:pt x="2818" y="136"/>
                  </a:cubicBezTo>
                  <a:cubicBezTo>
                    <a:pt x="2800" y="144"/>
                    <a:pt x="2800" y="144"/>
                    <a:pt x="2800" y="144"/>
                  </a:cubicBezTo>
                  <a:cubicBezTo>
                    <a:pt x="2782" y="152"/>
                    <a:pt x="2782" y="152"/>
                    <a:pt x="2782" y="152"/>
                  </a:cubicBezTo>
                  <a:cubicBezTo>
                    <a:pt x="2687" y="198"/>
                    <a:pt x="2594" y="249"/>
                    <a:pt x="2499" y="298"/>
                  </a:cubicBezTo>
                  <a:cubicBezTo>
                    <a:pt x="2487" y="304"/>
                    <a:pt x="2475" y="310"/>
                    <a:pt x="2464" y="316"/>
                  </a:cubicBezTo>
                  <a:cubicBezTo>
                    <a:pt x="2452" y="321"/>
                    <a:pt x="2440" y="327"/>
                    <a:pt x="2428" y="333"/>
                  </a:cubicBezTo>
                  <a:cubicBezTo>
                    <a:pt x="2392" y="350"/>
                    <a:pt x="2392" y="350"/>
                    <a:pt x="2392" y="350"/>
                  </a:cubicBezTo>
                  <a:cubicBezTo>
                    <a:pt x="2380" y="356"/>
                    <a:pt x="2368" y="361"/>
                    <a:pt x="2356" y="367"/>
                  </a:cubicBezTo>
                  <a:cubicBezTo>
                    <a:pt x="2343" y="372"/>
                    <a:pt x="2331" y="378"/>
                    <a:pt x="2319" y="382"/>
                  </a:cubicBezTo>
                  <a:cubicBezTo>
                    <a:pt x="2282" y="397"/>
                    <a:pt x="2282" y="397"/>
                    <a:pt x="2282" y="397"/>
                  </a:cubicBezTo>
                  <a:cubicBezTo>
                    <a:pt x="2257" y="407"/>
                    <a:pt x="2232" y="415"/>
                    <a:pt x="2207" y="424"/>
                  </a:cubicBezTo>
                  <a:cubicBezTo>
                    <a:pt x="2201" y="426"/>
                    <a:pt x="2194" y="428"/>
                    <a:pt x="2188" y="430"/>
                  </a:cubicBezTo>
                  <a:cubicBezTo>
                    <a:pt x="2169" y="435"/>
                    <a:pt x="2169" y="435"/>
                    <a:pt x="2169" y="435"/>
                  </a:cubicBezTo>
                  <a:cubicBezTo>
                    <a:pt x="2131" y="447"/>
                    <a:pt x="2131" y="447"/>
                    <a:pt x="2131" y="447"/>
                  </a:cubicBezTo>
                  <a:cubicBezTo>
                    <a:pt x="2124" y="449"/>
                    <a:pt x="2118" y="450"/>
                    <a:pt x="2111" y="452"/>
                  </a:cubicBezTo>
                  <a:cubicBezTo>
                    <a:pt x="2092" y="456"/>
                    <a:pt x="2092" y="456"/>
                    <a:pt x="2092" y="456"/>
                  </a:cubicBezTo>
                  <a:cubicBezTo>
                    <a:pt x="2079" y="460"/>
                    <a:pt x="2066" y="463"/>
                    <a:pt x="2053" y="466"/>
                  </a:cubicBezTo>
                  <a:cubicBezTo>
                    <a:pt x="2014" y="474"/>
                    <a:pt x="2014" y="474"/>
                    <a:pt x="2014" y="474"/>
                  </a:cubicBezTo>
                  <a:cubicBezTo>
                    <a:pt x="1995" y="478"/>
                    <a:pt x="1995" y="478"/>
                    <a:pt x="1995" y="478"/>
                  </a:cubicBezTo>
                  <a:cubicBezTo>
                    <a:pt x="1992" y="479"/>
                    <a:pt x="1988" y="479"/>
                    <a:pt x="1985" y="480"/>
                  </a:cubicBezTo>
                  <a:cubicBezTo>
                    <a:pt x="1975" y="482"/>
                    <a:pt x="1975" y="482"/>
                    <a:pt x="1975" y="482"/>
                  </a:cubicBezTo>
                  <a:cubicBezTo>
                    <a:pt x="1936" y="488"/>
                    <a:pt x="1936" y="488"/>
                    <a:pt x="1936" y="488"/>
                  </a:cubicBezTo>
                  <a:cubicBezTo>
                    <a:pt x="1916" y="491"/>
                    <a:pt x="1916" y="491"/>
                    <a:pt x="1916" y="491"/>
                  </a:cubicBezTo>
                  <a:cubicBezTo>
                    <a:pt x="1897" y="494"/>
                    <a:pt x="1897" y="494"/>
                    <a:pt x="1897" y="494"/>
                  </a:cubicBezTo>
                  <a:cubicBezTo>
                    <a:pt x="1686" y="522"/>
                    <a:pt x="1471" y="515"/>
                    <a:pt x="1263" y="474"/>
                  </a:cubicBezTo>
                  <a:cubicBezTo>
                    <a:pt x="950" y="417"/>
                    <a:pt x="950" y="417"/>
                    <a:pt x="950" y="417"/>
                  </a:cubicBezTo>
                  <a:cubicBezTo>
                    <a:pt x="871" y="403"/>
                    <a:pt x="871" y="403"/>
                    <a:pt x="871" y="403"/>
                  </a:cubicBezTo>
                  <a:cubicBezTo>
                    <a:pt x="832" y="396"/>
                    <a:pt x="832" y="396"/>
                    <a:pt x="832" y="396"/>
                  </a:cubicBezTo>
                  <a:cubicBezTo>
                    <a:pt x="819" y="394"/>
                    <a:pt x="806" y="392"/>
                    <a:pt x="793" y="390"/>
                  </a:cubicBezTo>
                  <a:cubicBezTo>
                    <a:pt x="767" y="386"/>
                    <a:pt x="740" y="383"/>
                    <a:pt x="714" y="380"/>
                  </a:cubicBezTo>
                  <a:cubicBezTo>
                    <a:pt x="688" y="377"/>
                    <a:pt x="661" y="374"/>
                    <a:pt x="635" y="372"/>
                  </a:cubicBezTo>
                  <a:cubicBezTo>
                    <a:pt x="423" y="356"/>
                    <a:pt x="210" y="366"/>
                    <a:pt x="0" y="393"/>
                  </a:cubicBezTo>
                  <a:cubicBezTo>
                    <a:pt x="210" y="366"/>
                    <a:pt x="423" y="355"/>
                    <a:pt x="635" y="370"/>
                  </a:cubicBezTo>
                  <a:cubicBezTo>
                    <a:pt x="661" y="372"/>
                    <a:pt x="688" y="375"/>
                    <a:pt x="714" y="378"/>
                  </a:cubicBezTo>
                  <a:cubicBezTo>
                    <a:pt x="740" y="381"/>
                    <a:pt x="767" y="384"/>
                    <a:pt x="793" y="388"/>
                  </a:cubicBezTo>
                  <a:cubicBezTo>
                    <a:pt x="806" y="390"/>
                    <a:pt x="819" y="391"/>
                    <a:pt x="832" y="394"/>
                  </a:cubicBezTo>
                  <a:cubicBezTo>
                    <a:pt x="872" y="401"/>
                    <a:pt x="872" y="401"/>
                    <a:pt x="872" y="401"/>
                  </a:cubicBezTo>
                  <a:cubicBezTo>
                    <a:pt x="950" y="415"/>
                    <a:pt x="950" y="415"/>
                    <a:pt x="950" y="415"/>
                  </a:cubicBezTo>
                  <a:cubicBezTo>
                    <a:pt x="1263" y="472"/>
                    <a:pt x="1263" y="472"/>
                    <a:pt x="1263" y="472"/>
                  </a:cubicBezTo>
                  <a:cubicBezTo>
                    <a:pt x="1471" y="512"/>
                    <a:pt x="1686" y="519"/>
                    <a:pt x="1896" y="491"/>
                  </a:cubicBezTo>
                  <a:cubicBezTo>
                    <a:pt x="1916" y="488"/>
                    <a:pt x="1916" y="488"/>
                    <a:pt x="1916" y="488"/>
                  </a:cubicBezTo>
                  <a:cubicBezTo>
                    <a:pt x="1935" y="485"/>
                    <a:pt x="1935" y="485"/>
                    <a:pt x="1935" y="485"/>
                  </a:cubicBezTo>
                  <a:cubicBezTo>
                    <a:pt x="1975" y="478"/>
                    <a:pt x="1975" y="478"/>
                    <a:pt x="1975" y="478"/>
                  </a:cubicBezTo>
                  <a:cubicBezTo>
                    <a:pt x="1984" y="477"/>
                    <a:pt x="1984" y="477"/>
                    <a:pt x="1984" y="477"/>
                  </a:cubicBezTo>
                  <a:cubicBezTo>
                    <a:pt x="1988" y="476"/>
                    <a:pt x="1991" y="475"/>
                    <a:pt x="1994" y="475"/>
                  </a:cubicBezTo>
                  <a:cubicBezTo>
                    <a:pt x="2014" y="471"/>
                    <a:pt x="2014" y="471"/>
                    <a:pt x="2014" y="471"/>
                  </a:cubicBezTo>
                  <a:cubicBezTo>
                    <a:pt x="2053" y="463"/>
                    <a:pt x="2053" y="463"/>
                    <a:pt x="2053" y="463"/>
                  </a:cubicBezTo>
                  <a:cubicBezTo>
                    <a:pt x="2065" y="459"/>
                    <a:pt x="2078" y="456"/>
                    <a:pt x="2091" y="453"/>
                  </a:cubicBezTo>
                  <a:cubicBezTo>
                    <a:pt x="2110" y="448"/>
                    <a:pt x="2110" y="448"/>
                    <a:pt x="2110" y="448"/>
                  </a:cubicBezTo>
                  <a:cubicBezTo>
                    <a:pt x="2117" y="447"/>
                    <a:pt x="2123" y="445"/>
                    <a:pt x="2130" y="443"/>
                  </a:cubicBezTo>
                  <a:cubicBezTo>
                    <a:pt x="2168" y="432"/>
                    <a:pt x="2168" y="432"/>
                    <a:pt x="2168" y="432"/>
                  </a:cubicBezTo>
                  <a:cubicBezTo>
                    <a:pt x="2187" y="426"/>
                    <a:pt x="2187" y="426"/>
                    <a:pt x="2187" y="426"/>
                  </a:cubicBezTo>
                  <a:cubicBezTo>
                    <a:pt x="2193" y="424"/>
                    <a:pt x="2199" y="422"/>
                    <a:pt x="2206" y="420"/>
                  </a:cubicBezTo>
                  <a:cubicBezTo>
                    <a:pt x="2231" y="411"/>
                    <a:pt x="2256" y="403"/>
                    <a:pt x="2281" y="393"/>
                  </a:cubicBezTo>
                  <a:cubicBezTo>
                    <a:pt x="2318" y="379"/>
                    <a:pt x="2318" y="379"/>
                    <a:pt x="2318" y="379"/>
                  </a:cubicBezTo>
                  <a:cubicBezTo>
                    <a:pt x="2330" y="374"/>
                    <a:pt x="2342" y="368"/>
                    <a:pt x="2354" y="363"/>
                  </a:cubicBezTo>
                  <a:cubicBezTo>
                    <a:pt x="2366" y="358"/>
                    <a:pt x="2378" y="352"/>
                    <a:pt x="2390" y="347"/>
                  </a:cubicBezTo>
                  <a:cubicBezTo>
                    <a:pt x="2426" y="330"/>
                    <a:pt x="2426" y="330"/>
                    <a:pt x="2426" y="330"/>
                  </a:cubicBezTo>
                  <a:cubicBezTo>
                    <a:pt x="2438" y="324"/>
                    <a:pt x="2450" y="318"/>
                    <a:pt x="2462" y="312"/>
                  </a:cubicBezTo>
                  <a:cubicBezTo>
                    <a:pt x="2497" y="294"/>
                    <a:pt x="2497" y="294"/>
                    <a:pt x="2497" y="294"/>
                  </a:cubicBezTo>
                  <a:cubicBezTo>
                    <a:pt x="2592" y="246"/>
                    <a:pt x="2685" y="195"/>
                    <a:pt x="2781" y="149"/>
                  </a:cubicBezTo>
                  <a:cubicBezTo>
                    <a:pt x="2799" y="141"/>
                    <a:pt x="2799" y="141"/>
                    <a:pt x="2799" y="141"/>
                  </a:cubicBezTo>
                  <a:cubicBezTo>
                    <a:pt x="2817" y="132"/>
                    <a:pt x="2817" y="132"/>
                    <a:pt x="2817" y="132"/>
                  </a:cubicBezTo>
                  <a:cubicBezTo>
                    <a:pt x="2853" y="116"/>
                    <a:pt x="2853" y="116"/>
                    <a:pt x="2853" y="116"/>
                  </a:cubicBezTo>
                  <a:cubicBezTo>
                    <a:pt x="2878" y="106"/>
                    <a:pt x="2902" y="95"/>
                    <a:pt x="2927" y="86"/>
                  </a:cubicBezTo>
                  <a:cubicBezTo>
                    <a:pt x="2945" y="79"/>
                    <a:pt x="2945" y="79"/>
                    <a:pt x="2945" y="79"/>
                  </a:cubicBezTo>
                  <a:cubicBezTo>
                    <a:pt x="2951" y="76"/>
                    <a:pt x="2958" y="74"/>
                    <a:pt x="2964" y="72"/>
                  </a:cubicBezTo>
                  <a:cubicBezTo>
                    <a:pt x="3002" y="59"/>
                    <a:pt x="3002" y="59"/>
                    <a:pt x="3002" y="59"/>
                  </a:cubicBezTo>
                  <a:cubicBezTo>
                    <a:pt x="3011" y="56"/>
                    <a:pt x="3011" y="56"/>
                    <a:pt x="3011" y="56"/>
                  </a:cubicBezTo>
                  <a:cubicBezTo>
                    <a:pt x="3021" y="53"/>
                    <a:pt x="3021" y="53"/>
                    <a:pt x="3021" y="53"/>
                  </a:cubicBezTo>
                  <a:cubicBezTo>
                    <a:pt x="3040" y="47"/>
                    <a:pt x="3040" y="47"/>
                    <a:pt x="3040" y="47"/>
                  </a:cubicBezTo>
                  <a:cubicBezTo>
                    <a:pt x="3053" y="44"/>
                    <a:pt x="3065" y="40"/>
                    <a:pt x="3078" y="37"/>
                  </a:cubicBezTo>
                  <a:cubicBezTo>
                    <a:pt x="3117" y="28"/>
                    <a:pt x="3117" y="28"/>
                    <a:pt x="3117" y="28"/>
                  </a:cubicBezTo>
                  <a:cubicBezTo>
                    <a:pt x="3123" y="26"/>
                    <a:pt x="3130" y="25"/>
                    <a:pt x="3137" y="24"/>
                  </a:cubicBezTo>
                  <a:cubicBezTo>
                    <a:pt x="3156" y="20"/>
                    <a:pt x="3156" y="20"/>
                    <a:pt x="3156" y="20"/>
                  </a:cubicBezTo>
                  <a:cubicBezTo>
                    <a:pt x="3182" y="15"/>
                    <a:pt x="3209" y="12"/>
                    <a:pt x="3235" y="9"/>
                  </a:cubicBezTo>
                  <a:cubicBezTo>
                    <a:pt x="3288" y="3"/>
                    <a:pt x="3341" y="0"/>
                    <a:pt x="3394" y="1"/>
                  </a:cubicBezTo>
                  <a:cubicBezTo>
                    <a:pt x="3447" y="1"/>
                    <a:pt x="3500" y="4"/>
                    <a:pt x="3553" y="11"/>
                  </a:cubicBezTo>
                  <a:cubicBezTo>
                    <a:pt x="3606" y="18"/>
                    <a:pt x="3658" y="28"/>
                    <a:pt x="3708" y="45"/>
                  </a:cubicBezTo>
                  <a:cubicBezTo>
                    <a:pt x="3727" y="51"/>
                    <a:pt x="3727" y="51"/>
                    <a:pt x="3727" y="51"/>
                  </a:cubicBezTo>
                  <a:cubicBezTo>
                    <a:pt x="3734" y="53"/>
                    <a:pt x="3740" y="55"/>
                    <a:pt x="3746" y="58"/>
                  </a:cubicBezTo>
                  <a:cubicBezTo>
                    <a:pt x="3764" y="66"/>
                    <a:pt x="3764" y="66"/>
                    <a:pt x="3764" y="66"/>
                  </a:cubicBezTo>
                  <a:cubicBezTo>
                    <a:pt x="3774" y="69"/>
                    <a:pt x="3774" y="69"/>
                    <a:pt x="3774" y="69"/>
                  </a:cubicBezTo>
                  <a:cubicBezTo>
                    <a:pt x="3783" y="74"/>
                    <a:pt x="3783" y="74"/>
                    <a:pt x="3783" y="74"/>
                  </a:cubicBezTo>
                  <a:cubicBezTo>
                    <a:pt x="3794" y="80"/>
                    <a:pt x="3807" y="85"/>
                    <a:pt x="3818" y="92"/>
                  </a:cubicBezTo>
                  <a:cubicBezTo>
                    <a:pt x="3835" y="102"/>
                    <a:pt x="3835" y="102"/>
                    <a:pt x="3835" y="102"/>
                  </a:cubicBezTo>
                  <a:cubicBezTo>
                    <a:pt x="3841" y="106"/>
                    <a:pt x="3846" y="110"/>
                    <a:pt x="3852" y="113"/>
                  </a:cubicBezTo>
                  <a:cubicBezTo>
                    <a:pt x="3896" y="142"/>
                    <a:pt x="3938" y="175"/>
                    <a:pt x="3979" y="209"/>
                  </a:cubicBezTo>
                  <a:cubicBezTo>
                    <a:pt x="4020" y="242"/>
                    <a:pt x="4061" y="276"/>
                    <a:pt x="4103" y="309"/>
                  </a:cubicBezTo>
                  <a:cubicBezTo>
                    <a:pt x="4113" y="317"/>
                    <a:pt x="4124" y="325"/>
                    <a:pt x="4135" y="333"/>
                  </a:cubicBezTo>
                  <a:cubicBezTo>
                    <a:pt x="4145" y="340"/>
                    <a:pt x="4156" y="348"/>
                    <a:pt x="4167" y="356"/>
                  </a:cubicBezTo>
                  <a:cubicBezTo>
                    <a:pt x="4178" y="363"/>
                    <a:pt x="4189" y="371"/>
                    <a:pt x="4200" y="377"/>
                  </a:cubicBezTo>
                  <a:cubicBezTo>
                    <a:pt x="4217" y="388"/>
                    <a:pt x="4217" y="388"/>
                    <a:pt x="4217" y="388"/>
                  </a:cubicBezTo>
                  <a:cubicBezTo>
                    <a:pt x="4220" y="390"/>
                    <a:pt x="4223" y="391"/>
                    <a:pt x="4226" y="393"/>
                  </a:cubicBezTo>
                  <a:cubicBezTo>
                    <a:pt x="4234" y="398"/>
                    <a:pt x="4234" y="398"/>
                    <a:pt x="4234" y="398"/>
                  </a:cubicBezTo>
                  <a:cubicBezTo>
                    <a:pt x="4281" y="424"/>
                    <a:pt x="4329" y="445"/>
                    <a:pt x="4379" y="463"/>
                  </a:cubicBezTo>
                  <a:cubicBezTo>
                    <a:pt x="4429" y="481"/>
                    <a:pt x="4480" y="495"/>
                    <a:pt x="4532" y="505"/>
                  </a:cubicBezTo>
                  <a:cubicBezTo>
                    <a:pt x="4636" y="525"/>
                    <a:pt x="4744" y="529"/>
                    <a:pt x="4849" y="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96D981CD-9A66-4544-B5E2-7D8EF640D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3001963"/>
              <a:ext cx="12112625" cy="1220788"/>
            </a:xfrm>
            <a:custGeom>
              <a:avLst/>
              <a:gdLst>
                <a:gd name="T0" fmla="*/ 4535 w 4849"/>
                <a:gd name="T1" fmla="*/ 470 h 488"/>
                <a:gd name="T2" fmla="*/ 4344 w 4849"/>
                <a:gd name="T3" fmla="*/ 425 h 488"/>
                <a:gd name="T4" fmla="*/ 4288 w 4849"/>
                <a:gd name="T5" fmla="*/ 405 h 488"/>
                <a:gd name="T6" fmla="*/ 4233 w 4849"/>
                <a:gd name="T7" fmla="*/ 382 h 488"/>
                <a:gd name="T8" fmla="*/ 3972 w 4849"/>
                <a:gd name="T9" fmla="*/ 207 h 488"/>
                <a:gd name="T10" fmla="*/ 3825 w 4849"/>
                <a:gd name="T11" fmla="*/ 108 h 488"/>
                <a:gd name="T12" fmla="*/ 3808 w 4849"/>
                <a:gd name="T13" fmla="*/ 98 h 488"/>
                <a:gd name="T14" fmla="*/ 3736 w 4849"/>
                <a:gd name="T15" fmla="*/ 67 h 488"/>
                <a:gd name="T16" fmla="*/ 3545 w 4849"/>
                <a:gd name="T17" fmla="*/ 20 h 488"/>
                <a:gd name="T18" fmla="*/ 3231 w 4849"/>
                <a:gd name="T19" fmla="*/ 4 h 488"/>
                <a:gd name="T20" fmla="*/ 3152 w 4849"/>
                <a:gd name="T21" fmla="*/ 9 h 488"/>
                <a:gd name="T22" fmla="*/ 2771 w 4849"/>
                <a:gd name="T23" fmla="*/ 102 h 488"/>
                <a:gd name="T24" fmla="*/ 2662 w 4849"/>
                <a:gd name="T25" fmla="*/ 148 h 488"/>
                <a:gd name="T26" fmla="*/ 2483 w 4849"/>
                <a:gd name="T27" fmla="*/ 230 h 488"/>
                <a:gd name="T28" fmla="*/ 2303 w 4849"/>
                <a:gd name="T29" fmla="*/ 311 h 488"/>
                <a:gd name="T30" fmla="*/ 2230 w 4849"/>
                <a:gd name="T31" fmla="*/ 339 h 488"/>
                <a:gd name="T32" fmla="*/ 1885 w 4849"/>
                <a:gd name="T33" fmla="*/ 423 h 488"/>
                <a:gd name="T34" fmla="*/ 1866 w 4849"/>
                <a:gd name="T35" fmla="*/ 425 h 488"/>
                <a:gd name="T36" fmla="*/ 1807 w 4849"/>
                <a:gd name="T37" fmla="*/ 433 h 488"/>
                <a:gd name="T38" fmla="*/ 1728 w 4849"/>
                <a:gd name="T39" fmla="*/ 439 h 488"/>
                <a:gd name="T40" fmla="*/ 1669 w 4849"/>
                <a:gd name="T41" fmla="*/ 443 h 488"/>
                <a:gd name="T42" fmla="*/ 1610 w 4849"/>
                <a:gd name="T43" fmla="*/ 444 h 488"/>
                <a:gd name="T44" fmla="*/ 1256 w 4849"/>
                <a:gd name="T45" fmla="*/ 421 h 488"/>
                <a:gd name="T46" fmla="*/ 787 w 4849"/>
                <a:gd name="T47" fmla="*/ 367 h 488"/>
                <a:gd name="T48" fmla="*/ 0 w 4849"/>
                <a:gd name="T49" fmla="*/ 372 h 488"/>
                <a:gd name="T50" fmla="*/ 787 w 4849"/>
                <a:gd name="T51" fmla="*/ 365 h 488"/>
                <a:gd name="T52" fmla="*/ 1257 w 4849"/>
                <a:gd name="T53" fmla="*/ 419 h 488"/>
                <a:gd name="T54" fmla="*/ 1610 w 4849"/>
                <a:gd name="T55" fmla="*/ 441 h 488"/>
                <a:gd name="T56" fmla="*/ 1669 w 4849"/>
                <a:gd name="T57" fmla="*/ 439 h 488"/>
                <a:gd name="T58" fmla="*/ 1728 w 4849"/>
                <a:gd name="T59" fmla="*/ 436 h 488"/>
                <a:gd name="T60" fmla="*/ 1807 w 4849"/>
                <a:gd name="T61" fmla="*/ 429 h 488"/>
                <a:gd name="T62" fmla="*/ 1865 w 4849"/>
                <a:gd name="T63" fmla="*/ 422 h 488"/>
                <a:gd name="T64" fmla="*/ 1885 w 4849"/>
                <a:gd name="T65" fmla="*/ 419 h 488"/>
                <a:gd name="T66" fmla="*/ 2482 w 4849"/>
                <a:gd name="T67" fmla="*/ 226 h 488"/>
                <a:gd name="T68" fmla="*/ 2661 w 4849"/>
                <a:gd name="T69" fmla="*/ 144 h 488"/>
                <a:gd name="T70" fmla="*/ 2770 w 4849"/>
                <a:gd name="T71" fmla="*/ 99 h 488"/>
                <a:gd name="T72" fmla="*/ 3152 w 4849"/>
                <a:gd name="T73" fmla="*/ 5 h 488"/>
                <a:gd name="T74" fmla="*/ 3231 w 4849"/>
                <a:gd name="T75" fmla="*/ 1 h 488"/>
                <a:gd name="T76" fmla="*/ 3545 w 4849"/>
                <a:gd name="T77" fmla="*/ 17 h 488"/>
                <a:gd name="T78" fmla="*/ 3737 w 4849"/>
                <a:gd name="T79" fmla="*/ 64 h 488"/>
                <a:gd name="T80" fmla="*/ 3809 w 4849"/>
                <a:gd name="T81" fmla="*/ 96 h 488"/>
                <a:gd name="T82" fmla="*/ 3826 w 4849"/>
                <a:gd name="T83" fmla="*/ 105 h 488"/>
                <a:gd name="T84" fmla="*/ 3973 w 4849"/>
                <a:gd name="T85" fmla="*/ 205 h 488"/>
                <a:gd name="T86" fmla="*/ 4234 w 4849"/>
                <a:gd name="T87" fmla="*/ 380 h 488"/>
                <a:gd name="T88" fmla="*/ 4288 w 4849"/>
                <a:gd name="T89" fmla="*/ 403 h 488"/>
                <a:gd name="T90" fmla="*/ 4344 w 4849"/>
                <a:gd name="T91" fmla="*/ 423 h 488"/>
                <a:gd name="T92" fmla="*/ 4535 w 4849"/>
                <a:gd name="T93" fmla="*/ 46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49" h="488">
                  <a:moveTo>
                    <a:pt x="4849" y="473"/>
                  </a:moveTo>
                  <a:cubicBezTo>
                    <a:pt x="4745" y="488"/>
                    <a:pt x="4639" y="486"/>
                    <a:pt x="4535" y="470"/>
                  </a:cubicBezTo>
                  <a:cubicBezTo>
                    <a:pt x="4483" y="462"/>
                    <a:pt x="4432" y="451"/>
                    <a:pt x="4381" y="436"/>
                  </a:cubicBezTo>
                  <a:cubicBezTo>
                    <a:pt x="4369" y="433"/>
                    <a:pt x="4356" y="429"/>
                    <a:pt x="4344" y="425"/>
                  </a:cubicBezTo>
                  <a:cubicBezTo>
                    <a:pt x="4331" y="421"/>
                    <a:pt x="4319" y="416"/>
                    <a:pt x="4306" y="412"/>
                  </a:cubicBezTo>
                  <a:cubicBezTo>
                    <a:pt x="4300" y="410"/>
                    <a:pt x="4294" y="407"/>
                    <a:pt x="4288" y="405"/>
                  </a:cubicBezTo>
                  <a:cubicBezTo>
                    <a:pt x="4269" y="398"/>
                    <a:pt x="4269" y="398"/>
                    <a:pt x="4269" y="398"/>
                  </a:cubicBezTo>
                  <a:cubicBezTo>
                    <a:pt x="4257" y="393"/>
                    <a:pt x="4245" y="387"/>
                    <a:pt x="4233" y="382"/>
                  </a:cubicBezTo>
                  <a:cubicBezTo>
                    <a:pt x="4186" y="360"/>
                    <a:pt x="4141" y="332"/>
                    <a:pt x="4098" y="301"/>
                  </a:cubicBezTo>
                  <a:cubicBezTo>
                    <a:pt x="4055" y="271"/>
                    <a:pt x="4013" y="239"/>
                    <a:pt x="3972" y="207"/>
                  </a:cubicBezTo>
                  <a:cubicBezTo>
                    <a:pt x="3930" y="175"/>
                    <a:pt x="3887" y="144"/>
                    <a:pt x="3842" y="118"/>
                  </a:cubicBezTo>
                  <a:cubicBezTo>
                    <a:pt x="3825" y="108"/>
                    <a:pt x="3825" y="108"/>
                    <a:pt x="3825" y="108"/>
                  </a:cubicBezTo>
                  <a:cubicBezTo>
                    <a:pt x="3822" y="106"/>
                    <a:pt x="3819" y="104"/>
                    <a:pt x="3816" y="103"/>
                  </a:cubicBezTo>
                  <a:cubicBezTo>
                    <a:pt x="3808" y="98"/>
                    <a:pt x="3808" y="98"/>
                    <a:pt x="3808" y="98"/>
                  </a:cubicBezTo>
                  <a:cubicBezTo>
                    <a:pt x="3796" y="93"/>
                    <a:pt x="3784" y="86"/>
                    <a:pt x="3772" y="81"/>
                  </a:cubicBezTo>
                  <a:cubicBezTo>
                    <a:pt x="3760" y="76"/>
                    <a:pt x="3748" y="71"/>
                    <a:pt x="3736" y="67"/>
                  </a:cubicBezTo>
                  <a:cubicBezTo>
                    <a:pt x="3723" y="62"/>
                    <a:pt x="3711" y="58"/>
                    <a:pt x="3698" y="54"/>
                  </a:cubicBezTo>
                  <a:cubicBezTo>
                    <a:pt x="3648" y="39"/>
                    <a:pt x="3597" y="28"/>
                    <a:pt x="3545" y="20"/>
                  </a:cubicBezTo>
                  <a:cubicBezTo>
                    <a:pt x="3493" y="12"/>
                    <a:pt x="3441" y="8"/>
                    <a:pt x="3388" y="5"/>
                  </a:cubicBezTo>
                  <a:cubicBezTo>
                    <a:pt x="3336" y="3"/>
                    <a:pt x="3283" y="3"/>
                    <a:pt x="3231" y="4"/>
                  </a:cubicBezTo>
                  <a:cubicBezTo>
                    <a:pt x="3218" y="5"/>
                    <a:pt x="3204" y="5"/>
                    <a:pt x="3191" y="6"/>
                  </a:cubicBezTo>
                  <a:cubicBezTo>
                    <a:pt x="3178" y="6"/>
                    <a:pt x="3165" y="8"/>
                    <a:pt x="3152" y="9"/>
                  </a:cubicBezTo>
                  <a:cubicBezTo>
                    <a:pt x="3126" y="10"/>
                    <a:pt x="3100" y="14"/>
                    <a:pt x="3074" y="17"/>
                  </a:cubicBezTo>
                  <a:cubicBezTo>
                    <a:pt x="2970" y="33"/>
                    <a:pt x="2869" y="63"/>
                    <a:pt x="2771" y="102"/>
                  </a:cubicBezTo>
                  <a:cubicBezTo>
                    <a:pt x="2747" y="111"/>
                    <a:pt x="2723" y="122"/>
                    <a:pt x="2698" y="132"/>
                  </a:cubicBezTo>
                  <a:cubicBezTo>
                    <a:pt x="2662" y="148"/>
                    <a:pt x="2662" y="148"/>
                    <a:pt x="2662" y="148"/>
                  </a:cubicBezTo>
                  <a:cubicBezTo>
                    <a:pt x="2650" y="153"/>
                    <a:pt x="2638" y="158"/>
                    <a:pt x="2626" y="164"/>
                  </a:cubicBezTo>
                  <a:cubicBezTo>
                    <a:pt x="2578" y="185"/>
                    <a:pt x="2531" y="208"/>
                    <a:pt x="2483" y="230"/>
                  </a:cubicBezTo>
                  <a:cubicBezTo>
                    <a:pt x="2436" y="252"/>
                    <a:pt x="2388" y="274"/>
                    <a:pt x="2340" y="295"/>
                  </a:cubicBezTo>
                  <a:cubicBezTo>
                    <a:pt x="2328" y="301"/>
                    <a:pt x="2316" y="306"/>
                    <a:pt x="2303" y="311"/>
                  </a:cubicBezTo>
                  <a:cubicBezTo>
                    <a:pt x="2291" y="316"/>
                    <a:pt x="2279" y="321"/>
                    <a:pt x="2267" y="325"/>
                  </a:cubicBezTo>
                  <a:cubicBezTo>
                    <a:pt x="2230" y="339"/>
                    <a:pt x="2230" y="339"/>
                    <a:pt x="2230" y="339"/>
                  </a:cubicBezTo>
                  <a:cubicBezTo>
                    <a:pt x="2217" y="343"/>
                    <a:pt x="2205" y="348"/>
                    <a:pt x="2192" y="352"/>
                  </a:cubicBezTo>
                  <a:cubicBezTo>
                    <a:pt x="2092" y="384"/>
                    <a:pt x="1989" y="407"/>
                    <a:pt x="1885" y="423"/>
                  </a:cubicBezTo>
                  <a:cubicBezTo>
                    <a:pt x="1876" y="424"/>
                    <a:pt x="1876" y="424"/>
                    <a:pt x="1876" y="424"/>
                  </a:cubicBezTo>
                  <a:cubicBezTo>
                    <a:pt x="1866" y="425"/>
                    <a:pt x="1866" y="425"/>
                    <a:pt x="1866" y="425"/>
                  </a:cubicBezTo>
                  <a:cubicBezTo>
                    <a:pt x="1846" y="428"/>
                    <a:pt x="1846" y="428"/>
                    <a:pt x="1846" y="428"/>
                  </a:cubicBezTo>
                  <a:cubicBezTo>
                    <a:pt x="1807" y="433"/>
                    <a:pt x="1807" y="433"/>
                    <a:pt x="1807" y="433"/>
                  </a:cubicBezTo>
                  <a:cubicBezTo>
                    <a:pt x="1768" y="436"/>
                    <a:pt x="1768" y="436"/>
                    <a:pt x="1768" y="436"/>
                  </a:cubicBezTo>
                  <a:cubicBezTo>
                    <a:pt x="1755" y="437"/>
                    <a:pt x="1742" y="439"/>
                    <a:pt x="1728" y="439"/>
                  </a:cubicBezTo>
                  <a:cubicBezTo>
                    <a:pt x="1689" y="441"/>
                    <a:pt x="1689" y="441"/>
                    <a:pt x="1689" y="441"/>
                  </a:cubicBezTo>
                  <a:cubicBezTo>
                    <a:pt x="1669" y="443"/>
                    <a:pt x="1669" y="443"/>
                    <a:pt x="1669" y="443"/>
                  </a:cubicBezTo>
                  <a:cubicBezTo>
                    <a:pt x="1650" y="443"/>
                    <a:pt x="1650" y="443"/>
                    <a:pt x="1650" y="443"/>
                  </a:cubicBezTo>
                  <a:cubicBezTo>
                    <a:pt x="1610" y="444"/>
                    <a:pt x="1610" y="444"/>
                    <a:pt x="1610" y="444"/>
                  </a:cubicBezTo>
                  <a:cubicBezTo>
                    <a:pt x="1597" y="444"/>
                    <a:pt x="1584" y="444"/>
                    <a:pt x="1571" y="444"/>
                  </a:cubicBezTo>
                  <a:cubicBezTo>
                    <a:pt x="1466" y="444"/>
                    <a:pt x="1361" y="436"/>
                    <a:pt x="1256" y="421"/>
                  </a:cubicBezTo>
                  <a:cubicBezTo>
                    <a:pt x="1152" y="407"/>
                    <a:pt x="1047" y="400"/>
                    <a:pt x="943" y="388"/>
                  </a:cubicBezTo>
                  <a:cubicBezTo>
                    <a:pt x="891" y="382"/>
                    <a:pt x="839" y="373"/>
                    <a:pt x="787" y="367"/>
                  </a:cubicBezTo>
                  <a:cubicBezTo>
                    <a:pt x="734" y="361"/>
                    <a:pt x="682" y="357"/>
                    <a:pt x="630" y="353"/>
                  </a:cubicBezTo>
                  <a:cubicBezTo>
                    <a:pt x="420" y="340"/>
                    <a:pt x="209" y="349"/>
                    <a:pt x="0" y="372"/>
                  </a:cubicBezTo>
                  <a:cubicBezTo>
                    <a:pt x="209" y="348"/>
                    <a:pt x="420" y="339"/>
                    <a:pt x="630" y="351"/>
                  </a:cubicBezTo>
                  <a:cubicBezTo>
                    <a:pt x="682" y="355"/>
                    <a:pt x="735" y="359"/>
                    <a:pt x="787" y="365"/>
                  </a:cubicBezTo>
                  <a:cubicBezTo>
                    <a:pt x="839" y="371"/>
                    <a:pt x="891" y="380"/>
                    <a:pt x="943" y="385"/>
                  </a:cubicBezTo>
                  <a:cubicBezTo>
                    <a:pt x="1048" y="397"/>
                    <a:pt x="1153" y="405"/>
                    <a:pt x="1257" y="419"/>
                  </a:cubicBezTo>
                  <a:cubicBezTo>
                    <a:pt x="1361" y="433"/>
                    <a:pt x="1466" y="441"/>
                    <a:pt x="1571" y="441"/>
                  </a:cubicBezTo>
                  <a:cubicBezTo>
                    <a:pt x="1584" y="441"/>
                    <a:pt x="1597" y="441"/>
                    <a:pt x="1610" y="441"/>
                  </a:cubicBezTo>
                  <a:cubicBezTo>
                    <a:pt x="1650" y="440"/>
                    <a:pt x="1650" y="440"/>
                    <a:pt x="1650" y="440"/>
                  </a:cubicBezTo>
                  <a:cubicBezTo>
                    <a:pt x="1669" y="439"/>
                    <a:pt x="1669" y="439"/>
                    <a:pt x="1669" y="439"/>
                  </a:cubicBezTo>
                  <a:cubicBezTo>
                    <a:pt x="1689" y="438"/>
                    <a:pt x="1689" y="438"/>
                    <a:pt x="1689" y="438"/>
                  </a:cubicBezTo>
                  <a:cubicBezTo>
                    <a:pt x="1728" y="436"/>
                    <a:pt x="1728" y="436"/>
                    <a:pt x="1728" y="436"/>
                  </a:cubicBezTo>
                  <a:cubicBezTo>
                    <a:pt x="1741" y="435"/>
                    <a:pt x="1754" y="434"/>
                    <a:pt x="1767" y="433"/>
                  </a:cubicBezTo>
                  <a:cubicBezTo>
                    <a:pt x="1807" y="429"/>
                    <a:pt x="1807" y="429"/>
                    <a:pt x="1807" y="429"/>
                  </a:cubicBezTo>
                  <a:cubicBezTo>
                    <a:pt x="1846" y="424"/>
                    <a:pt x="1846" y="424"/>
                    <a:pt x="1846" y="424"/>
                  </a:cubicBezTo>
                  <a:cubicBezTo>
                    <a:pt x="1865" y="422"/>
                    <a:pt x="1865" y="422"/>
                    <a:pt x="1865" y="422"/>
                  </a:cubicBezTo>
                  <a:cubicBezTo>
                    <a:pt x="1875" y="421"/>
                    <a:pt x="1875" y="421"/>
                    <a:pt x="1875" y="421"/>
                  </a:cubicBezTo>
                  <a:cubicBezTo>
                    <a:pt x="1885" y="419"/>
                    <a:pt x="1885" y="419"/>
                    <a:pt x="1885" y="419"/>
                  </a:cubicBezTo>
                  <a:cubicBezTo>
                    <a:pt x="1989" y="404"/>
                    <a:pt x="2091" y="381"/>
                    <a:pt x="2191" y="348"/>
                  </a:cubicBezTo>
                  <a:cubicBezTo>
                    <a:pt x="2291" y="316"/>
                    <a:pt x="2386" y="271"/>
                    <a:pt x="2482" y="226"/>
                  </a:cubicBezTo>
                  <a:cubicBezTo>
                    <a:pt x="2529" y="204"/>
                    <a:pt x="2577" y="182"/>
                    <a:pt x="2625" y="160"/>
                  </a:cubicBezTo>
                  <a:cubicBezTo>
                    <a:pt x="2637" y="155"/>
                    <a:pt x="2649" y="149"/>
                    <a:pt x="2661" y="144"/>
                  </a:cubicBezTo>
                  <a:cubicBezTo>
                    <a:pt x="2697" y="128"/>
                    <a:pt x="2697" y="128"/>
                    <a:pt x="2697" y="128"/>
                  </a:cubicBezTo>
                  <a:cubicBezTo>
                    <a:pt x="2721" y="118"/>
                    <a:pt x="2745" y="108"/>
                    <a:pt x="2770" y="99"/>
                  </a:cubicBezTo>
                  <a:cubicBezTo>
                    <a:pt x="2868" y="60"/>
                    <a:pt x="2969" y="30"/>
                    <a:pt x="3073" y="14"/>
                  </a:cubicBezTo>
                  <a:cubicBezTo>
                    <a:pt x="3100" y="11"/>
                    <a:pt x="3126" y="7"/>
                    <a:pt x="3152" y="5"/>
                  </a:cubicBezTo>
                  <a:cubicBezTo>
                    <a:pt x="3165" y="4"/>
                    <a:pt x="3178" y="3"/>
                    <a:pt x="3191" y="3"/>
                  </a:cubicBezTo>
                  <a:cubicBezTo>
                    <a:pt x="3204" y="2"/>
                    <a:pt x="3217" y="1"/>
                    <a:pt x="3231" y="1"/>
                  </a:cubicBezTo>
                  <a:cubicBezTo>
                    <a:pt x="3283" y="0"/>
                    <a:pt x="3336" y="0"/>
                    <a:pt x="3388" y="2"/>
                  </a:cubicBezTo>
                  <a:cubicBezTo>
                    <a:pt x="3441" y="5"/>
                    <a:pt x="3493" y="9"/>
                    <a:pt x="3545" y="17"/>
                  </a:cubicBezTo>
                  <a:cubicBezTo>
                    <a:pt x="3597" y="25"/>
                    <a:pt x="3649" y="36"/>
                    <a:pt x="3699" y="52"/>
                  </a:cubicBezTo>
                  <a:cubicBezTo>
                    <a:pt x="3712" y="55"/>
                    <a:pt x="3724" y="60"/>
                    <a:pt x="3737" y="64"/>
                  </a:cubicBezTo>
                  <a:cubicBezTo>
                    <a:pt x="3749" y="68"/>
                    <a:pt x="3761" y="74"/>
                    <a:pt x="3773" y="79"/>
                  </a:cubicBezTo>
                  <a:cubicBezTo>
                    <a:pt x="3786" y="84"/>
                    <a:pt x="3797" y="90"/>
                    <a:pt x="3809" y="96"/>
                  </a:cubicBezTo>
                  <a:cubicBezTo>
                    <a:pt x="3818" y="101"/>
                    <a:pt x="3818" y="101"/>
                    <a:pt x="3818" y="101"/>
                  </a:cubicBezTo>
                  <a:cubicBezTo>
                    <a:pt x="3821" y="102"/>
                    <a:pt x="3823" y="104"/>
                    <a:pt x="3826" y="105"/>
                  </a:cubicBezTo>
                  <a:cubicBezTo>
                    <a:pt x="3843" y="115"/>
                    <a:pt x="3843" y="115"/>
                    <a:pt x="3843" y="115"/>
                  </a:cubicBezTo>
                  <a:cubicBezTo>
                    <a:pt x="3889" y="142"/>
                    <a:pt x="3931" y="173"/>
                    <a:pt x="3973" y="205"/>
                  </a:cubicBezTo>
                  <a:cubicBezTo>
                    <a:pt x="4015" y="237"/>
                    <a:pt x="4056" y="269"/>
                    <a:pt x="4099" y="300"/>
                  </a:cubicBezTo>
                  <a:cubicBezTo>
                    <a:pt x="4142" y="330"/>
                    <a:pt x="4187" y="358"/>
                    <a:pt x="4234" y="380"/>
                  </a:cubicBezTo>
                  <a:cubicBezTo>
                    <a:pt x="4246" y="386"/>
                    <a:pt x="4258" y="391"/>
                    <a:pt x="4270" y="396"/>
                  </a:cubicBezTo>
                  <a:cubicBezTo>
                    <a:pt x="4288" y="403"/>
                    <a:pt x="4288" y="403"/>
                    <a:pt x="4288" y="403"/>
                  </a:cubicBezTo>
                  <a:cubicBezTo>
                    <a:pt x="4295" y="406"/>
                    <a:pt x="4301" y="408"/>
                    <a:pt x="4307" y="410"/>
                  </a:cubicBezTo>
                  <a:cubicBezTo>
                    <a:pt x="4319" y="415"/>
                    <a:pt x="4332" y="419"/>
                    <a:pt x="4344" y="423"/>
                  </a:cubicBezTo>
                  <a:cubicBezTo>
                    <a:pt x="4357" y="427"/>
                    <a:pt x="4369" y="431"/>
                    <a:pt x="4382" y="435"/>
                  </a:cubicBezTo>
                  <a:cubicBezTo>
                    <a:pt x="4432" y="450"/>
                    <a:pt x="4483" y="461"/>
                    <a:pt x="4535" y="469"/>
                  </a:cubicBezTo>
                  <a:cubicBezTo>
                    <a:pt x="4639" y="485"/>
                    <a:pt x="4745" y="488"/>
                    <a:pt x="4849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A8B0C8A4-00C3-4960-A53D-D47690EFE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3182938"/>
              <a:ext cx="12112625" cy="1125538"/>
            </a:xfrm>
            <a:custGeom>
              <a:avLst/>
              <a:gdLst>
                <a:gd name="T0" fmla="*/ 4537 w 4849"/>
                <a:gd name="T1" fmla="*/ 435 h 450"/>
                <a:gd name="T2" fmla="*/ 4094 w 4849"/>
                <a:gd name="T3" fmla="*/ 293 h 450"/>
                <a:gd name="T4" fmla="*/ 3833 w 4849"/>
                <a:gd name="T5" fmla="*/ 121 h 450"/>
                <a:gd name="T6" fmla="*/ 3536 w 4849"/>
                <a:gd name="T7" fmla="*/ 29 h 450"/>
                <a:gd name="T8" fmla="*/ 3225 w 4849"/>
                <a:gd name="T9" fmla="*/ 4 h 450"/>
                <a:gd name="T10" fmla="*/ 3127 w 4849"/>
                <a:gd name="T11" fmla="*/ 3 h 450"/>
                <a:gd name="T12" fmla="*/ 3068 w 4849"/>
                <a:gd name="T13" fmla="*/ 5 h 450"/>
                <a:gd name="T14" fmla="*/ 3010 w 4849"/>
                <a:gd name="T15" fmla="*/ 9 h 450"/>
                <a:gd name="T16" fmla="*/ 2971 w 4849"/>
                <a:gd name="T17" fmla="*/ 14 h 450"/>
                <a:gd name="T18" fmla="*/ 2913 w 4849"/>
                <a:gd name="T19" fmla="*/ 23 h 450"/>
                <a:gd name="T20" fmla="*/ 2743 w 4849"/>
                <a:gd name="T21" fmla="*/ 66 h 450"/>
                <a:gd name="T22" fmla="*/ 2687 w 4849"/>
                <a:gd name="T23" fmla="*/ 84 h 450"/>
                <a:gd name="T24" fmla="*/ 2541 w 4849"/>
                <a:gd name="T25" fmla="*/ 138 h 450"/>
                <a:gd name="T26" fmla="*/ 2324 w 4849"/>
                <a:gd name="T27" fmla="*/ 228 h 450"/>
                <a:gd name="T28" fmla="*/ 2215 w 4849"/>
                <a:gd name="T29" fmla="*/ 270 h 450"/>
                <a:gd name="T30" fmla="*/ 2103 w 4849"/>
                <a:gd name="T31" fmla="*/ 305 h 450"/>
                <a:gd name="T32" fmla="*/ 2027 w 4849"/>
                <a:gd name="T33" fmla="*/ 324 h 450"/>
                <a:gd name="T34" fmla="*/ 1950 w 4849"/>
                <a:gd name="T35" fmla="*/ 340 h 450"/>
                <a:gd name="T36" fmla="*/ 1561 w 4849"/>
                <a:gd name="T37" fmla="*/ 380 h 450"/>
                <a:gd name="T38" fmla="*/ 936 w 4849"/>
                <a:gd name="T39" fmla="*/ 358 h 450"/>
                <a:gd name="T40" fmla="*/ 780 w 4849"/>
                <a:gd name="T41" fmla="*/ 346 h 450"/>
                <a:gd name="T42" fmla="*/ 0 w 4849"/>
                <a:gd name="T43" fmla="*/ 353 h 450"/>
                <a:gd name="T44" fmla="*/ 781 w 4849"/>
                <a:gd name="T45" fmla="*/ 343 h 450"/>
                <a:gd name="T46" fmla="*/ 936 w 4849"/>
                <a:gd name="T47" fmla="*/ 355 h 450"/>
                <a:gd name="T48" fmla="*/ 1561 w 4849"/>
                <a:gd name="T49" fmla="*/ 377 h 450"/>
                <a:gd name="T50" fmla="*/ 1949 w 4849"/>
                <a:gd name="T51" fmla="*/ 337 h 450"/>
                <a:gd name="T52" fmla="*/ 2026 w 4849"/>
                <a:gd name="T53" fmla="*/ 321 h 450"/>
                <a:gd name="T54" fmla="*/ 2102 w 4849"/>
                <a:gd name="T55" fmla="*/ 301 h 450"/>
                <a:gd name="T56" fmla="*/ 2213 w 4849"/>
                <a:gd name="T57" fmla="*/ 267 h 450"/>
                <a:gd name="T58" fmla="*/ 2323 w 4849"/>
                <a:gd name="T59" fmla="*/ 224 h 450"/>
                <a:gd name="T60" fmla="*/ 2540 w 4849"/>
                <a:gd name="T61" fmla="*/ 135 h 450"/>
                <a:gd name="T62" fmla="*/ 2686 w 4849"/>
                <a:gd name="T63" fmla="*/ 80 h 450"/>
                <a:gd name="T64" fmla="*/ 2742 w 4849"/>
                <a:gd name="T65" fmla="*/ 62 h 450"/>
                <a:gd name="T66" fmla="*/ 2913 w 4849"/>
                <a:gd name="T67" fmla="*/ 20 h 450"/>
                <a:gd name="T68" fmla="*/ 2971 w 4849"/>
                <a:gd name="T69" fmla="*/ 11 h 450"/>
                <a:gd name="T70" fmla="*/ 3010 w 4849"/>
                <a:gd name="T71" fmla="*/ 6 h 450"/>
                <a:gd name="T72" fmla="*/ 3068 w 4849"/>
                <a:gd name="T73" fmla="*/ 1 h 450"/>
                <a:gd name="T74" fmla="*/ 3127 w 4849"/>
                <a:gd name="T75" fmla="*/ 0 h 450"/>
                <a:gd name="T76" fmla="*/ 3225 w 4849"/>
                <a:gd name="T77" fmla="*/ 1 h 450"/>
                <a:gd name="T78" fmla="*/ 3536 w 4849"/>
                <a:gd name="T79" fmla="*/ 26 h 450"/>
                <a:gd name="T80" fmla="*/ 3834 w 4849"/>
                <a:gd name="T81" fmla="*/ 118 h 450"/>
                <a:gd name="T82" fmla="*/ 4095 w 4849"/>
                <a:gd name="T83" fmla="*/ 291 h 450"/>
                <a:gd name="T84" fmla="*/ 4537 w 4849"/>
                <a:gd name="T85" fmla="*/ 43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450">
                  <a:moveTo>
                    <a:pt x="4849" y="437"/>
                  </a:moveTo>
                  <a:cubicBezTo>
                    <a:pt x="4745" y="450"/>
                    <a:pt x="4640" y="448"/>
                    <a:pt x="4537" y="435"/>
                  </a:cubicBezTo>
                  <a:cubicBezTo>
                    <a:pt x="4433" y="423"/>
                    <a:pt x="4331" y="399"/>
                    <a:pt x="4233" y="364"/>
                  </a:cubicBezTo>
                  <a:cubicBezTo>
                    <a:pt x="4184" y="345"/>
                    <a:pt x="4138" y="321"/>
                    <a:pt x="4094" y="293"/>
                  </a:cubicBezTo>
                  <a:cubicBezTo>
                    <a:pt x="4049" y="265"/>
                    <a:pt x="4007" y="235"/>
                    <a:pt x="3965" y="205"/>
                  </a:cubicBezTo>
                  <a:cubicBezTo>
                    <a:pt x="3922" y="175"/>
                    <a:pt x="3879" y="145"/>
                    <a:pt x="3833" y="121"/>
                  </a:cubicBezTo>
                  <a:cubicBezTo>
                    <a:pt x="3787" y="95"/>
                    <a:pt x="3738" y="77"/>
                    <a:pt x="3688" y="62"/>
                  </a:cubicBezTo>
                  <a:cubicBezTo>
                    <a:pt x="3638" y="47"/>
                    <a:pt x="3587" y="37"/>
                    <a:pt x="3536" y="29"/>
                  </a:cubicBezTo>
                  <a:cubicBezTo>
                    <a:pt x="3485" y="21"/>
                    <a:pt x="3433" y="15"/>
                    <a:pt x="3381" y="11"/>
                  </a:cubicBezTo>
                  <a:cubicBezTo>
                    <a:pt x="3329" y="7"/>
                    <a:pt x="3277" y="5"/>
                    <a:pt x="3225" y="4"/>
                  </a:cubicBezTo>
                  <a:cubicBezTo>
                    <a:pt x="3199" y="4"/>
                    <a:pt x="3173" y="3"/>
                    <a:pt x="3146" y="3"/>
                  </a:cubicBezTo>
                  <a:cubicBezTo>
                    <a:pt x="3140" y="3"/>
                    <a:pt x="3133" y="3"/>
                    <a:pt x="3127" y="3"/>
                  </a:cubicBezTo>
                  <a:cubicBezTo>
                    <a:pt x="3107" y="4"/>
                    <a:pt x="3107" y="4"/>
                    <a:pt x="3107" y="4"/>
                  </a:cubicBezTo>
                  <a:cubicBezTo>
                    <a:pt x="3094" y="4"/>
                    <a:pt x="3081" y="4"/>
                    <a:pt x="3068" y="5"/>
                  </a:cubicBezTo>
                  <a:cubicBezTo>
                    <a:pt x="3029" y="8"/>
                    <a:pt x="3029" y="8"/>
                    <a:pt x="3029" y="8"/>
                  </a:cubicBezTo>
                  <a:cubicBezTo>
                    <a:pt x="3023" y="8"/>
                    <a:pt x="3016" y="8"/>
                    <a:pt x="3010" y="9"/>
                  </a:cubicBezTo>
                  <a:cubicBezTo>
                    <a:pt x="2991" y="12"/>
                    <a:pt x="2991" y="12"/>
                    <a:pt x="2991" y="12"/>
                  </a:cubicBezTo>
                  <a:cubicBezTo>
                    <a:pt x="2971" y="14"/>
                    <a:pt x="2971" y="14"/>
                    <a:pt x="2971" y="14"/>
                  </a:cubicBezTo>
                  <a:cubicBezTo>
                    <a:pt x="2965" y="15"/>
                    <a:pt x="2958" y="16"/>
                    <a:pt x="2952" y="17"/>
                  </a:cubicBezTo>
                  <a:cubicBezTo>
                    <a:pt x="2913" y="23"/>
                    <a:pt x="2913" y="23"/>
                    <a:pt x="2913" y="23"/>
                  </a:cubicBezTo>
                  <a:cubicBezTo>
                    <a:pt x="2862" y="33"/>
                    <a:pt x="2812" y="45"/>
                    <a:pt x="2762" y="60"/>
                  </a:cubicBezTo>
                  <a:cubicBezTo>
                    <a:pt x="2756" y="62"/>
                    <a:pt x="2749" y="64"/>
                    <a:pt x="2743" y="66"/>
                  </a:cubicBezTo>
                  <a:cubicBezTo>
                    <a:pt x="2724" y="72"/>
                    <a:pt x="2724" y="72"/>
                    <a:pt x="2724" y="72"/>
                  </a:cubicBezTo>
                  <a:cubicBezTo>
                    <a:pt x="2712" y="76"/>
                    <a:pt x="2700" y="79"/>
                    <a:pt x="2687" y="84"/>
                  </a:cubicBezTo>
                  <a:cubicBezTo>
                    <a:pt x="2663" y="92"/>
                    <a:pt x="2638" y="101"/>
                    <a:pt x="2614" y="110"/>
                  </a:cubicBezTo>
                  <a:cubicBezTo>
                    <a:pt x="2589" y="119"/>
                    <a:pt x="2565" y="129"/>
                    <a:pt x="2541" y="138"/>
                  </a:cubicBezTo>
                  <a:cubicBezTo>
                    <a:pt x="2517" y="148"/>
                    <a:pt x="2493" y="158"/>
                    <a:pt x="2469" y="168"/>
                  </a:cubicBezTo>
                  <a:cubicBezTo>
                    <a:pt x="2324" y="228"/>
                    <a:pt x="2324" y="228"/>
                    <a:pt x="2324" y="228"/>
                  </a:cubicBezTo>
                  <a:cubicBezTo>
                    <a:pt x="2300" y="237"/>
                    <a:pt x="2276" y="248"/>
                    <a:pt x="2251" y="256"/>
                  </a:cubicBezTo>
                  <a:cubicBezTo>
                    <a:pt x="2215" y="270"/>
                    <a:pt x="2215" y="270"/>
                    <a:pt x="2215" y="270"/>
                  </a:cubicBezTo>
                  <a:cubicBezTo>
                    <a:pt x="2177" y="282"/>
                    <a:pt x="2177" y="282"/>
                    <a:pt x="2177" y="282"/>
                  </a:cubicBezTo>
                  <a:cubicBezTo>
                    <a:pt x="2153" y="291"/>
                    <a:pt x="2128" y="298"/>
                    <a:pt x="2103" y="305"/>
                  </a:cubicBezTo>
                  <a:cubicBezTo>
                    <a:pt x="2090" y="309"/>
                    <a:pt x="2077" y="312"/>
                    <a:pt x="2065" y="315"/>
                  </a:cubicBezTo>
                  <a:cubicBezTo>
                    <a:pt x="2027" y="324"/>
                    <a:pt x="2027" y="324"/>
                    <a:pt x="2027" y="324"/>
                  </a:cubicBezTo>
                  <a:cubicBezTo>
                    <a:pt x="1988" y="333"/>
                    <a:pt x="1988" y="333"/>
                    <a:pt x="1988" y="333"/>
                  </a:cubicBezTo>
                  <a:cubicBezTo>
                    <a:pt x="1976" y="335"/>
                    <a:pt x="1963" y="338"/>
                    <a:pt x="1950" y="340"/>
                  </a:cubicBezTo>
                  <a:cubicBezTo>
                    <a:pt x="1924" y="345"/>
                    <a:pt x="1899" y="350"/>
                    <a:pt x="1873" y="353"/>
                  </a:cubicBezTo>
                  <a:cubicBezTo>
                    <a:pt x="1770" y="369"/>
                    <a:pt x="1666" y="378"/>
                    <a:pt x="1561" y="380"/>
                  </a:cubicBezTo>
                  <a:cubicBezTo>
                    <a:pt x="1457" y="382"/>
                    <a:pt x="1353" y="378"/>
                    <a:pt x="1249" y="369"/>
                  </a:cubicBezTo>
                  <a:cubicBezTo>
                    <a:pt x="1145" y="359"/>
                    <a:pt x="1041" y="362"/>
                    <a:pt x="936" y="358"/>
                  </a:cubicBezTo>
                  <a:cubicBezTo>
                    <a:pt x="910" y="357"/>
                    <a:pt x="884" y="355"/>
                    <a:pt x="858" y="353"/>
                  </a:cubicBezTo>
                  <a:cubicBezTo>
                    <a:pt x="780" y="346"/>
                    <a:pt x="780" y="346"/>
                    <a:pt x="780" y="346"/>
                  </a:cubicBezTo>
                  <a:cubicBezTo>
                    <a:pt x="729" y="341"/>
                    <a:pt x="677" y="338"/>
                    <a:pt x="624" y="335"/>
                  </a:cubicBezTo>
                  <a:cubicBezTo>
                    <a:pt x="416" y="326"/>
                    <a:pt x="207" y="333"/>
                    <a:pt x="0" y="353"/>
                  </a:cubicBezTo>
                  <a:cubicBezTo>
                    <a:pt x="207" y="332"/>
                    <a:pt x="416" y="325"/>
                    <a:pt x="625" y="333"/>
                  </a:cubicBezTo>
                  <a:cubicBezTo>
                    <a:pt x="677" y="336"/>
                    <a:pt x="729" y="339"/>
                    <a:pt x="781" y="343"/>
                  </a:cubicBezTo>
                  <a:cubicBezTo>
                    <a:pt x="859" y="351"/>
                    <a:pt x="859" y="351"/>
                    <a:pt x="859" y="351"/>
                  </a:cubicBezTo>
                  <a:cubicBezTo>
                    <a:pt x="884" y="353"/>
                    <a:pt x="910" y="354"/>
                    <a:pt x="936" y="355"/>
                  </a:cubicBezTo>
                  <a:cubicBezTo>
                    <a:pt x="1041" y="360"/>
                    <a:pt x="1145" y="357"/>
                    <a:pt x="1249" y="366"/>
                  </a:cubicBezTo>
                  <a:cubicBezTo>
                    <a:pt x="1353" y="375"/>
                    <a:pt x="1457" y="379"/>
                    <a:pt x="1561" y="377"/>
                  </a:cubicBezTo>
                  <a:cubicBezTo>
                    <a:pt x="1665" y="375"/>
                    <a:pt x="1770" y="366"/>
                    <a:pt x="1872" y="350"/>
                  </a:cubicBezTo>
                  <a:cubicBezTo>
                    <a:pt x="1898" y="347"/>
                    <a:pt x="1924" y="341"/>
                    <a:pt x="1949" y="337"/>
                  </a:cubicBezTo>
                  <a:cubicBezTo>
                    <a:pt x="1962" y="335"/>
                    <a:pt x="1975" y="332"/>
                    <a:pt x="1988" y="329"/>
                  </a:cubicBezTo>
                  <a:cubicBezTo>
                    <a:pt x="2026" y="321"/>
                    <a:pt x="2026" y="321"/>
                    <a:pt x="2026" y="321"/>
                  </a:cubicBezTo>
                  <a:cubicBezTo>
                    <a:pt x="2064" y="311"/>
                    <a:pt x="2064" y="311"/>
                    <a:pt x="2064" y="311"/>
                  </a:cubicBezTo>
                  <a:cubicBezTo>
                    <a:pt x="2076" y="308"/>
                    <a:pt x="2089" y="305"/>
                    <a:pt x="2102" y="301"/>
                  </a:cubicBezTo>
                  <a:cubicBezTo>
                    <a:pt x="2127" y="294"/>
                    <a:pt x="2152" y="287"/>
                    <a:pt x="2176" y="279"/>
                  </a:cubicBezTo>
                  <a:cubicBezTo>
                    <a:pt x="2213" y="267"/>
                    <a:pt x="2213" y="267"/>
                    <a:pt x="2213" y="267"/>
                  </a:cubicBezTo>
                  <a:cubicBezTo>
                    <a:pt x="2250" y="253"/>
                    <a:pt x="2250" y="253"/>
                    <a:pt x="2250" y="253"/>
                  </a:cubicBezTo>
                  <a:cubicBezTo>
                    <a:pt x="2274" y="244"/>
                    <a:pt x="2298" y="234"/>
                    <a:pt x="2323" y="224"/>
                  </a:cubicBezTo>
                  <a:cubicBezTo>
                    <a:pt x="2467" y="164"/>
                    <a:pt x="2467" y="164"/>
                    <a:pt x="2467" y="164"/>
                  </a:cubicBezTo>
                  <a:cubicBezTo>
                    <a:pt x="2491" y="154"/>
                    <a:pt x="2515" y="145"/>
                    <a:pt x="2540" y="135"/>
                  </a:cubicBezTo>
                  <a:cubicBezTo>
                    <a:pt x="2564" y="125"/>
                    <a:pt x="2588" y="116"/>
                    <a:pt x="2612" y="107"/>
                  </a:cubicBezTo>
                  <a:cubicBezTo>
                    <a:pt x="2637" y="97"/>
                    <a:pt x="2661" y="89"/>
                    <a:pt x="2686" y="80"/>
                  </a:cubicBezTo>
                  <a:cubicBezTo>
                    <a:pt x="2698" y="76"/>
                    <a:pt x="2711" y="72"/>
                    <a:pt x="2723" y="68"/>
                  </a:cubicBezTo>
                  <a:cubicBezTo>
                    <a:pt x="2742" y="62"/>
                    <a:pt x="2742" y="62"/>
                    <a:pt x="2742" y="62"/>
                  </a:cubicBezTo>
                  <a:cubicBezTo>
                    <a:pt x="2748" y="60"/>
                    <a:pt x="2754" y="58"/>
                    <a:pt x="2761" y="56"/>
                  </a:cubicBezTo>
                  <a:cubicBezTo>
                    <a:pt x="2811" y="41"/>
                    <a:pt x="2862" y="30"/>
                    <a:pt x="2913" y="20"/>
                  </a:cubicBezTo>
                  <a:cubicBezTo>
                    <a:pt x="2951" y="13"/>
                    <a:pt x="2951" y="13"/>
                    <a:pt x="2951" y="13"/>
                  </a:cubicBezTo>
                  <a:cubicBezTo>
                    <a:pt x="2958" y="12"/>
                    <a:pt x="2964" y="11"/>
                    <a:pt x="2971" y="11"/>
                  </a:cubicBezTo>
                  <a:cubicBezTo>
                    <a:pt x="2990" y="8"/>
                    <a:pt x="2990" y="8"/>
                    <a:pt x="2990" y="8"/>
                  </a:cubicBezTo>
                  <a:cubicBezTo>
                    <a:pt x="3010" y="6"/>
                    <a:pt x="3010" y="6"/>
                    <a:pt x="3010" y="6"/>
                  </a:cubicBezTo>
                  <a:cubicBezTo>
                    <a:pt x="3016" y="5"/>
                    <a:pt x="3023" y="5"/>
                    <a:pt x="3029" y="4"/>
                  </a:cubicBezTo>
                  <a:cubicBezTo>
                    <a:pt x="3068" y="1"/>
                    <a:pt x="3068" y="1"/>
                    <a:pt x="3068" y="1"/>
                  </a:cubicBezTo>
                  <a:cubicBezTo>
                    <a:pt x="3081" y="1"/>
                    <a:pt x="3094" y="1"/>
                    <a:pt x="3107" y="0"/>
                  </a:cubicBezTo>
                  <a:cubicBezTo>
                    <a:pt x="3127" y="0"/>
                    <a:pt x="3127" y="0"/>
                    <a:pt x="3127" y="0"/>
                  </a:cubicBezTo>
                  <a:cubicBezTo>
                    <a:pt x="3133" y="0"/>
                    <a:pt x="3140" y="0"/>
                    <a:pt x="3146" y="0"/>
                  </a:cubicBezTo>
                  <a:cubicBezTo>
                    <a:pt x="3173" y="0"/>
                    <a:pt x="3199" y="0"/>
                    <a:pt x="3225" y="1"/>
                  </a:cubicBezTo>
                  <a:cubicBezTo>
                    <a:pt x="3277" y="2"/>
                    <a:pt x="3329" y="4"/>
                    <a:pt x="3381" y="8"/>
                  </a:cubicBezTo>
                  <a:cubicBezTo>
                    <a:pt x="3433" y="12"/>
                    <a:pt x="3485" y="18"/>
                    <a:pt x="3536" y="26"/>
                  </a:cubicBezTo>
                  <a:cubicBezTo>
                    <a:pt x="3588" y="34"/>
                    <a:pt x="3639" y="45"/>
                    <a:pt x="3689" y="59"/>
                  </a:cubicBezTo>
                  <a:cubicBezTo>
                    <a:pt x="3739" y="74"/>
                    <a:pt x="3788" y="93"/>
                    <a:pt x="3834" y="118"/>
                  </a:cubicBezTo>
                  <a:cubicBezTo>
                    <a:pt x="3880" y="143"/>
                    <a:pt x="3923" y="173"/>
                    <a:pt x="3966" y="203"/>
                  </a:cubicBezTo>
                  <a:cubicBezTo>
                    <a:pt x="4008" y="233"/>
                    <a:pt x="4051" y="263"/>
                    <a:pt x="4095" y="291"/>
                  </a:cubicBezTo>
                  <a:cubicBezTo>
                    <a:pt x="4139" y="319"/>
                    <a:pt x="4185" y="344"/>
                    <a:pt x="4234" y="362"/>
                  </a:cubicBezTo>
                  <a:cubicBezTo>
                    <a:pt x="4331" y="398"/>
                    <a:pt x="4434" y="421"/>
                    <a:pt x="4537" y="435"/>
                  </a:cubicBezTo>
                  <a:cubicBezTo>
                    <a:pt x="4640" y="447"/>
                    <a:pt x="4745" y="449"/>
                    <a:pt x="4849" y="4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5F8AA353-CC24-43DB-8429-C0883CBE9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6763" y="3349625"/>
              <a:ext cx="12112625" cy="1041400"/>
            </a:xfrm>
            <a:custGeom>
              <a:avLst/>
              <a:gdLst>
                <a:gd name="T0" fmla="*/ 4539 w 4849"/>
                <a:gd name="T1" fmla="*/ 405 h 416"/>
                <a:gd name="T2" fmla="*/ 4161 w 4849"/>
                <a:gd name="T3" fmla="*/ 322 h 416"/>
                <a:gd name="T4" fmla="*/ 4125 w 4849"/>
                <a:gd name="T5" fmla="*/ 305 h 416"/>
                <a:gd name="T6" fmla="*/ 3959 w 4849"/>
                <a:gd name="T7" fmla="*/ 206 h 416"/>
                <a:gd name="T8" fmla="*/ 3807 w 4849"/>
                <a:gd name="T9" fmla="*/ 119 h 416"/>
                <a:gd name="T10" fmla="*/ 3753 w 4849"/>
                <a:gd name="T11" fmla="*/ 98 h 416"/>
                <a:gd name="T12" fmla="*/ 3698 w 4849"/>
                <a:gd name="T13" fmla="*/ 80 h 416"/>
                <a:gd name="T14" fmla="*/ 3528 w 4849"/>
                <a:gd name="T15" fmla="*/ 43 h 416"/>
                <a:gd name="T16" fmla="*/ 3219 w 4849"/>
                <a:gd name="T17" fmla="*/ 12 h 416"/>
                <a:gd name="T18" fmla="*/ 3102 w 4849"/>
                <a:gd name="T19" fmla="*/ 7 h 416"/>
                <a:gd name="T20" fmla="*/ 3025 w 4849"/>
                <a:gd name="T21" fmla="*/ 4 h 416"/>
                <a:gd name="T22" fmla="*/ 3005 w 4849"/>
                <a:gd name="T23" fmla="*/ 4 h 416"/>
                <a:gd name="T24" fmla="*/ 2909 w 4849"/>
                <a:gd name="T25" fmla="*/ 8 h 416"/>
                <a:gd name="T26" fmla="*/ 2851 w 4849"/>
                <a:gd name="T27" fmla="*/ 15 h 416"/>
                <a:gd name="T28" fmla="*/ 2793 w 4849"/>
                <a:gd name="T29" fmla="*/ 23 h 416"/>
                <a:gd name="T30" fmla="*/ 2605 w 4849"/>
                <a:gd name="T31" fmla="*/ 68 h 416"/>
                <a:gd name="T32" fmla="*/ 2567 w 4849"/>
                <a:gd name="T33" fmla="*/ 79 h 416"/>
                <a:gd name="T34" fmla="*/ 2457 w 4849"/>
                <a:gd name="T35" fmla="*/ 115 h 416"/>
                <a:gd name="T36" fmla="*/ 2238 w 4849"/>
                <a:gd name="T37" fmla="*/ 194 h 416"/>
                <a:gd name="T38" fmla="*/ 2201 w 4849"/>
                <a:gd name="T39" fmla="*/ 207 h 416"/>
                <a:gd name="T40" fmla="*/ 1862 w 4849"/>
                <a:gd name="T41" fmla="*/ 290 h 416"/>
                <a:gd name="T42" fmla="*/ 1087 w 4849"/>
                <a:gd name="T43" fmla="*/ 322 h 416"/>
                <a:gd name="T44" fmla="*/ 854 w 4849"/>
                <a:gd name="T45" fmla="*/ 331 h 416"/>
                <a:gd name="T46" fmla="*/ 621 w 4849"/>
                <a:gd name="T47" fmla="*/ 322 h 416"/>
                <a:gd name="T48" fmla="*/ 621 w 4849"/>
                <a:gd name="T49" fmla="*/ 320 h 416"/>
                <a:gd name="T50" fmla="*/ 854 w 4849"/>
                <a:gd name="T51" fmla="*/ 329 h 416"/>
                <a:gd name="T52" fmla="*/ 1087 w 4849"/>
                <a:gd name="T53" fmla="*/ 319 h 416"/>
                <a:gd name="T54" fmla="*/ 1861 w 4849"/>
                <a:gd name="T55" fmla="*/ 287 h 416"/>
                <a:gd name="T56" fmla="*/ 2200 w 4849"/>
                <a:gd name="T57" fmla="*/ 204 h 416"/>
                <a:gd name="T58" fmla="*/ 2236 w 4849"/>
                <a:gd name="T59" fmla="*/ 191 h 416"/>
                <a:gd name="T60" fmla="*/ 2456 w 4849"/>
                <a:gd name="T61" fmla="*/ 111 h 416"/>
                <a:gd name="T62" fmla="*/ 2566 w 4849"/>
                <a:gd name="T63" fmla="*/ 75 h 416"/>
                <a:gd name="T64" fmla="*/ 2604 w 4849"/>
                <a:gd name="T65" fmla="*/ 64 h 416"/>
                <a:gd name="T66" fmla="*/ 2793 w 4849"/>
                <a:gd name="T67" fmla="*/ 20 h 416"/>
                <a:gd name="T68" fmla="*/ 2850 w 4849"/>
                <a:gd name="T69" fmla="*/ 11 h 416"/>
                <a:gd name="T70" fmla="*/ 2908 w 4849"/>
                <a:gd name="T71" fmla="*/ 5 h 416"/>
                <a:gd name="T72" fmla="*/ 3005 w 4849"/>
                <a:gd name="T73" fmla="*/ 1 h 416"/>
                <a:gd name="T74" fmla="*/ 3025 w 4849"/>
                <a:gd name="T75" fmla="*/ 1 h 416"/>
                <a:gd name="T76" fmla="*/ 3103 w 4849"/>
                <a:gd name="T77" fmla="*/ 3 h 416"/>
                <a:gd name="T78" fmla="*/ 3219 w 4849"/>
                <a:gd name="T79" fmla="*/ 9 h 416"/>
                <a:gd name="T80" fmla="*/ 3528 w 4849"/>
                <a:gd name="T81" fmla="*/ 40 h 416"/>
                <a:gd name="T82" fmla="*/ 3699 w 4849"/>
                <a:gd name="T83" fmla="*/ 77 h 416"/>
                <a:gd name="T84" fmla="*/ 3754 w 4849"/>
                <a:gd name="T85" fmla="*/ 95 h 416"/>
                <a:gd name="T86" fmla="*/ 3808 w 4849"/>
                <a:gd name="T87" fmla="*/ 117 h 416"/>
                <a:gd name="T88" fmla="*/ 3960 w 4849"/>
                <a:gd name="T89" fmla="*/ 204 h 416"/>
                <a:gd name="T90" fmla="*/ 4126 w 4849"/>
                <a:gd name="T91" fmla="*/ 304 h 416"/>
                <a:gd name="T92" fmla="*/ 4162 w 4849"/>
                <a:gd name="T93" fmla="*/ 320 h 416"/>
                <a:gd name="T94" fmla="*/ 4539 w 4849"/>
                <a:gd name="T95" fmla="*/ 40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6">
                  <a:moveTo>
                    <a:pt x="4849" y="406"/>
                  </a:moveTo>
                  <a:cubicBezTo>
                    <a:pt x="4746" y="416"/>
                    <a:pt x="4642" y="415"/>
                    <a:pt x="4539" y="405"/>
                  </a:cubicBezTo>
                  <a:cubicBezTo>
                    <a:pt x="4436" y="395"/>
                    <a:pt x="4334" y="376"/>
                    <a:pt x="4234" y="347"/>
                  </a:cubicBezTo>
                  <a:cubicBezTo>
                    <a:pt x="4209" y="340"/>
                    <a:pt x="4185" y="331"/>
                    <a:pt x="4161" y="322"/>
                  </a:cubicBezTo>
                  <a:cubicBezTo>
                    <a:pt x="4155" y="319"/>
                    <a:pt x="4149" y="316"/>
                    <a:pt x="4143" y="314"/>
                  </a:cubicBezTo>
                  <a:cubicBezTo>
                    <a:pt x="4137" y="311"/>
                    <a:pt x="4131" y="309"/>
                    <a:pt x="4125" y="305"/>
                  </a:cubicBezTo>
                  <a:cubicBezTo>
                    <a:pt x="4114" y="300"/>
                    <a:pt x="4102" y="294"/>
                    <a:pt x="4091" y="288"/>
                  </a:cubicBezTo>
                  <a:cubicBezTo>
                    <a:pt x="4045" y="263"/>
                    <a:pt x="4002" y="234"/>
                    <a:pt x="3959" y="206"/>
                  </a:cubicBezTo>
                  <a:cubicBezTo>
                    <a:pt x="3915" y="178"/>
                    <a:pt x="3871" y="150"/>
                    <a:pt x="3825" y="128"/>
                  </a:cubicBezTo>
                  <a:cubicBezTo>
                    <a:pt x="3807" y="119"/>
                    <a:pt x="3807" y="119"/>
                    <a:pt x="3807" y="119"/>
                  </a:cubicBezTo>
                  <a:cubicBezTo>
                    <a:pt x="3790" y="112"/>
                    <a:pt x="3790" y="112"/>
                    <a:pt x="3790" y="112"/>
                  </a:cubicBezTo>
                  <a:cubicBezTo>
                    <a:pt x="3778" y="106"/>
                    <a:pt x="3765" y="102"/>
                    <a:pt x="3753" y="98"/>
                  </a:cubicBezTo>
                  <a:cubicBezTo>
                    <a:pt x="3741" y="93"/>
                    <a:pt x="3729" y="89"/>
                    <a:pt x="3717" y="85"/>
                  </a:cubicBezTo>
                  <a:cubicBezTo>
                    <a:pt x="3711" y="83"/>
                    <a:pt x="3704" y="81"/>
                    <a:pt x="3698" y="80"/>
                  </a:cubicBezTo>
                  <a:cubicBezTo>
                    <a:pt x="3679" y="74"/>
                    <a:pt x="3679" y="74"/>
                    <a:pt x="3679" y="74"/>
                  </a:cubicBezTo>
                  <a:cubicBezTo>
                    <a:pt x="3630" y="61"/>
                    <a:pt x="3579" y="51"/>
                    <a:pt x="3528" y="43"/>
                  </a:cubicBezTo>
                  <a:cubicBezTo>
                    <a:pt x="3477" y="35"/>
                    <a:pt x="3425" y="29"/>
                    <a:pt x="3374" y="24"/>
                  </a:cubicBezTo>
                  <a:cubicBezTo>
                    <a:pt x="3322" y="19"/>
                    <a:pt x="3270" y="15"/>
                    <a:pt x="3219" y="12"/>
                  </a:cubicBezTo>
                  <a:cubicBezTo>
                    <a:pt x="3193" y="11"/>
                    <a:pt x="3167" y="10"/>
                    <a:pt x="3141" y="8"/>
                  </a:cubicBezTo>
                  <a:cubicBezTo>
                    <a:pt x="3102" y="7"/>
                    <a:pt x="3102" y="7"/>
                    <a:pt x="3102" y="7"/>
                  </a:cubicBezTo>
                  <a:cubicBezTo>
                    <a:pt x="3090" y="6"/>
                    <a:pt x="3077" y="5"/>
                    <a:pt x="3064" y="5"/>
                  </a:cubicBezTo>
                  <a:cubicBezTo>
                    <a:pt x="3025" y="4"/>
                    <a:pt x="3025" y="4"/>
                    <a:pt x="3025" y="4"/>
                  </a:cubicBezTo>
                  <a:cubicBezTo>
                    <a:pt x="3022" y="4"/>
                    <a:pt x="3018" y="4"/>
                    <a:pt x="3015" y="4"/>
                  </a:cubicBezTo>
                  <a:cubicBezTo>
                    <a:pt x="3005" y="4"/>
                    <a:pt x="3005" y="4"/>
                    <a:pt x="3005" y="4"/>
                  </a:cubicBezTo>
                  <a:cubicBezTo>
                    <a:pt x="2986" y="4"/>
                    <a:pt x="2986" y="4"/>
                    <a:pt x="2986" y="4"/>
                  </a:cubicBezTo>
                  <a:cubicBezTo>
                    <a:pt x="2960" y="4"/>
                    <a:pt x="2934" y="7"/>
                    <a:pt x="2909" y="8"/>
                  </a:cubicBezTo>
                  <a:cubicBezTo>
                    <a:pt x="2896" y="9"/>
                    <a:pt x="2883" y="11"/>
                    <a:pt x="2870" y="12"/>
                  </a:cubicBezTo>
                  <a:cubicBezTo>
                    <a:pt x="2851" y="15"/>
                    <a:pt x="2851" y="15"/>
                    <a:pt x="2851" y="15"/>
                  </a:cubicBezTo>
                  <a:cubicBezTo>
                    <a:pt x="2832" y="17"/>
                    <a:pt x="2832" y="17"/>
                    <a:pt x="2832" y="17"/>
                  </a:cubicBezTo>
                  <a:cubicBezTo>
                    <a:pt x="2819" y="19"/>
                    <a:pt x="2806" y="21"/>
                    <a:pt x="2793" y="23"/>
                  </a:cubicBezTo>
                  <a:cubicBezTo>
                    <a:pt x="2755" y="30"/>
                    <a:pt x="2755" y="30"/>
                    <a:pt x="2755" y="30"/>
                  </a:cubicBezTo>
                  <a:cubicBezTo>
                    <a:pt x="2705" y="41"/>
                    <a:pt x="2654" y="53"/>
                    <a:pt x="2605" y="68"/>
                  </a:cubicBezTo>
                  <a:cubicBezTo>
                    <a:pt x="2586" y="73"/>
                    <a:pt x="2586" y="73"/>
                    <a:pt x="2586" y="73"/>
                  </a:cubicBezTo>
                  <a:cubicBezTo>
                    <a:pt x="2567" y="79"/>
                    <a:pt x="2567" y="79"/>
                    <a:pt x="2567" y="79"/>
                  </a:cubicBezTo>
                  <a:cubicBezTo>
                    <a:pt x="2555" y="83"/>
                    <a:pt x="2543" y="86"/>
                    <a:pt x="2530" y="90"/>
                  </a:cubicBezTo>
                  <a:cubicBezTo>
                    <a:pt x="2506" y="98"/>
                    <a:pt x="2481" y="106"/>
                    <a:pt x="2457" y="115"/>
                  </a:cubicBezTo>
                  <a:cubicBezTo>
                    <a:pt x="2408" y="132"/>
                    <a:pt x="2359" y="150"/>
                    <a:pt x="2311" y="168"/>
                  </a:cubicBezTo>
                  <a:cubicBezTo>
                    <a:pt x="2238" y="194"/>
                    <a:pt x="2238" y="194"/>
                    <a:pt x="2238" y="194"/>
                  </a:cubicBezTo>
                  <a:cubicBezTo>
                    <a:pt x="2220" y="201"/>
                    <a:pt x="2220" y="201"/>
                    <a:pt x="2220" y="201"/>
                  </a:cubicBezTo>
                  <a:cubicBezTo>
                    <a:pt x="2201" y="207"/>
                    <a:pt x="2201" y="207"/>
                    <a:pt x="2201" y="207"/>
                  </a:cubicBezTo>
                  <a:cubicBezTo>
                    <a:pt x="2164" y="220"/>
                    <a:pt x="2164" y="220"/>
                    <a:pt x="2164" y="220"/>
                  </a:cubicBezTo>
                  <a:cubicBezTo>
                    <a:pt x="2066" y="251"/>
                    <a:pt x="1964" y="274"/>
                    <a:pt x="1862" y="290"/>
                  </a:cubicBezTo>
                  <a:cubicBezTo>
                    <a:pt x="1657" y="322"/>
                    <a:pt x="1449" y="328"/>
                    <a:pt x="1242" y="320"/>
                  </a:cubicBezTo>
                  <a:cubicBezTo>
                    <a:pt x="1190" y="318"/>
                    <a:pt x="1138" y="319"/>
                    <a:pt x="1087" y="322"/>
                  </a:cubicBezTo>
                  <a:cubicBezTo>
                    <a:pt x="1035" y="325"/>
                    <a:pt x="983" y="329"/>
                    <a:pt x="932" y="331"/>
                  </a:cubicBezTo>
                  <a:cubicBezTo>
                    <a:pt x="906" y="332"/>
                    <a:pt x="880" y="332"/>
                    <a:pt x="854" y="331"/>
                  </a:cubicBezTo>
                  <a:cubicBezTo>
                    <a:pt x="828" y="331"/>
                    <a:pt x="802" y="329"/>
                    <a:pt x="776" y="328"/>
                  </a:cubicBezTo>
                  <a:cubicBezTo>
                    <a:pt x="725" y="325"/>
                    <a:pt x="673" y="323"/>
                    <a:pt x="621" y="322"/>
                  </a:cubicBezTo>
                  <a:cubicBezTo>
                    <a:pt x="414" y="317"/>
                    <a:pt x="207" y="323"/>
                    <a:pt x="0" y="339"/>
                  </a:cubicBezTo>
                  <a:cubicBezTo>
                    <a:pt x="207" y="322"/>
                    <a:pt x="414" y="315"/>
                    <a:pt x="621" y="320"/>
                  </a:cubicBezTo>
                  <a:cubicBezTo>
                    <a:pt x="673" y="321"/>
                    <a:pt x="725" y="323"/>
                    <a:pt x="776" y="326"/>
                  </a:cubicBezTo>
                  <a:cubicBezTo>
                    <a:pt x="802" y="327"/>
                    <a:pt x="828" y="329"/>
                    <a:pt x="854" y="329"/>
                  </a:cubicBezTo>
                  <a:cubicBezTo>
                    <a:pt x="880" y="330"/>
                    <a:pt x="906" y="329"/>
                    <a:pt x="932" y="328"/>
                  </a:cubicBezTo>
                  <a:cubicBezTo>
                    <a:pt x="983" y="326"/>
                    <a:pt x="1035" y="322"/>
                    <a:pt x="1087" y="319"/>
                  </a:cubicBezTo>
                  <a:cubicBezTo>
                    <a:pt x="1138" y="316"/>
                    <a:pt x="1190" y="315"/>
                    <a:pt x="1242" y="318"/>
                  </a:cubicBezTo>
                  <a:cubicBezTo>
                    <a:pt x="1449" y="325"/>
                    <a:pt x="1657" y="319"/>
                    <a:pt x="1861" y="287"/>
                  </a:cubicBezTo>
                  <a:cubicBezTo>
                    <a:pt x="1963" y="270"/>
                    <a:pt x="2065" y="248"/>
                    <a:pt x="2163" y="216"/>
                  </a:cubicBezTo>
                  <a:cubicBezTo>
                    <a:pt x="2200" y="204"/>
                    <a:pt x="2200" y="204"/>
                    <a:pt x="2200" y="204"/>
                  </a:cubicBezTo>
                  <a:cubicBezTo>
                    <a:pt x="2218" y="197"/>
                    <a:pt x="2218" y="197"/>
                    <a:pt x="2218" y="197"/>
                  </a:cubicBezTo>
                  <a:cubicBezTo>
                    <a:pt x="2236" y="191"/>
                    <a:pt x="2236" y="191"/>
                    <a:pt x="2236" y="191"/>
                  </a:cubicBezTo>
                  <a:cubicBezTo>
                    <a:pt x="2309" y="164"/>
                    <a:pt x="2309" y="164"/>
                    <a:pt x="2309" y="164"/>
                  </a:cubicBezTo>
                  <a:cubicBezTo>
                    <a:pt x="2358" y="146"/>
                    <a:pt x="2407" y="128"/>
                    <a:pt x="2456" y="111"/>
                  </a:cubicBezTo>
                  <a:cubicBezTo>
                    <a:pt x="2480" y="103"/>
                    <a:pt x="2505" y="95"/>
                    <a:pt x="2529" y="87"/>
                  </a:cubicBezTo>
                  <a:cubicBezTo>
                    <a:pt x="2541" y="83"/>
                    <a:pt x="2554" y="79"/>
                    <a:pt x="2566" y="75"/>
                  </a:cubicBezTo>
                  <a:cubicBezTo>
                    <a:pt x="2585" y="69"/>
                    <a:pt x="2585" y="69"/>
                    <a:pt x="2585" y="69"/>
                  </a:cubicBezTo>
                  <a:cubicBezTo>
                    <a:pt x="2604" y="64"/>
                    <a:pt x="2604" y="64"/>
                    <a:pt x="2604" y="64"/>
                  </a:cubicBezTo>
                  <a:cubicBezTo>
                    <a:pt x="2653" y="49"/>
                    <a:pt x="2704" y="37"/>
                    <a:pt x="2754" y="27"/>
                  </a:cubicBezTo>
                  <a:cubicBezTo>
                    <a:pt x="2793" y="20"/>
                    <a:pt x="2793" y="20"/>
                    <a:pt x="2793" y="20"/>
                  </a:cubicBezTo>
                  <a:cubicBezTo>
                    <a:pt x="2805" y="17"/>
                    <a:pt x="2818" y="16"/>
                    <a:pt x="2831" y="14"/>
                  </a:cubicBezTo>
                  <a:cubicBezTo>
                    <a:pt x="2850" y="11"/>
                    <a:pt x="2850" y="11"/>
                    <a:pt x="2850" y="11"/>
                  </a:cubicBezTo>
                  <a:cubicBezTo>
                    <a:pt x="2870" y="9"/>
                    <a:pt x="2870" y="9"/>
                    <a:pt x="2870" y="9"/>
                  </a:cubicBezTo>
                  <a:cubicBezTo>
                    <a:pt x="2883" y="8"/>
                    <a:pt x="2895" y="6"/>
                    <a:pt x="2908" y="5"/>
                  </a:cubicBezTo>
                  <a:cubicBezTo>
                    <a:pt x="2934" y="3"/>
                    <a:pt x="2960" y="1"/>
                    <a:pt x="2986" y="1"/>
                  </a:cubicBezTo>
                  <a:cubicBezTo>
                    <a:pt x="3005" y="1"/>
                    <a:pt x="3005" y="1"/>
                    <a:pt x="3005" y="1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8" y="0"/>
                    <a:pt x="3022" y="1"/>
                    <a:pt x="3025" y="1"/>
                  </a:cubicBezTo>
                  <a:cubicBezTo>
                    <a:pt x="3064" y="2"/>
                    <a:pt x="3064" y="2"/>
                    <a:pt x="3064" y="2"/>
                  </a:cubicBezTo>
                  <a:cubicBezTo>
                    <a:pt x="3077" y="2"/>
                    <a:pt x="3090" y="3"/>
                    <a:pt x="3103" y="3"/>
                  </a:cubicBezTo>
                  <a:cubicBezTo>
                    <a:pt x="3141" y="5"/>
                    <a:pt x="3141" y="5"/>
                    <a:pt x="3141" y="5"/>
                  </a:cubicBezTo>
                  <a:cubicBezTo>
                    <a:pt x="3167" y="6"/>
                    <a:pt x="3193" y="8"/>
                    <a:pt x="3219" y="9"/>
                  </a:cubicBezTo>
                  <a:cubicBezTo>
                    <a:pt x="3271" y="12"/>
                    <a:pt x="3322" y="16"/>
                    <a:pt x="3374" y="21"/>
                  </a:cubicBezTo>
                  <a:cubicBezTo>
                    <a:pt x="3425" y="26"/>
                    <a:pt x="3477" y="32"/>
                    <a:pt x="3528" y="40"/>
                  </a:cubicBezTo>
                  <a:cubicBezTo>
                    <a:pt x="3579" y="48"/>
                    <a:pt x="3630" y="58"/>
                    <a:pt x="3680" y="72"/>
                  </a:cubicBezTo>
                  <a:cubicBezTo>
                    <a:pt x="3699" y="77"/>
                    <a:pt x="3699" y="77"/>
                    <a:pt x="3699" y="77"/>
                  </a:cubicBezTo>
                  <a:cubicBezTo>
                    <a:pt x="3705" y="79"/>
                    <a:pt x="3711" y="81"/>
                    <a:pt x="3717" y="83"/>
                  </a:cubicBezTo>
                  <a:cubicBezTo>
                    <a:pt x="3730" y="87"/>
                    <a:pt x="3742" y="90"/>
                    <a:pt x="3754" y="95"/>
                  </a:cubicBezTo>
                  <a:cubicBezTo>
                    <a:pt x="3766" y="100"/>
                    <a:pt x="3779" y="104"/>
                    <a:pt x="3791" y="109"/>
                  </a:cubicBezTo>
                  <a:cubicBezTo>
                    <a:pt x="3808" y="117"/>
                    <a:pt x="3808" y="117"/>
                    <a:pt x="3808" y="117"/>
                  </a:cubicBezTo>
                  <a:cubicBezTo>
                    <a:pt x="3826" y="126"/>
                    <a:pt x="3826" y="126"/>
                    <a:pt x="3826" y="126"/>
                  </a:cubicBezTo>
                  <a:cubicBezTo>
                    <a:pt x="3873" y="148"/>
                    <a:pt x="3916" y="176"/>
                    <a:pt x="3960" y="204"/>
                  </a:cubicBezTo>
                  <a:cubicBezTo>
                    <a:pt x="4003" y="232"/>
                    <a:pt x="4047" y="261"/>
                    <a:pt x="4092" y="286"/>
                  </a:cubicBezTo>
                  <a:cubicBezTo>
                    <a:pt x="4103" y="292"/>
                    <a:pt x="4115" y="298"/>
                    <a:pt x="4126" y="304"/>
                  </a:cubicBezTo>
                  <a:cubicBezTo>
                    <a:pt x="4132" y="307"/>
                    <a:pt x="4138" y="309"/>
                    <a:pt x="4144" y="312"/>
                  </a:cubicBezTo>
                  <a:cubicBezTo>
                    <a:pt x="4150" y="314"/>
                    <a:pt x="4156" y="317"/>
                    <a:pt x="4162" y="320"/>
                  </a:cubicBezTo>
                  <a:cubicBezTo>
                    <a:pt x="4186" y="330"/>
                    <a:pt x="4210" y="338"/>
                    <a:pt x="4235" y="345"/>
                  </a:cubicBezTo>
                  <a:cubicBezTo>
                    <a:pt x="4334" y="374"/>
                    <a:pt x="4436" y="393"/>
                    <a:pt x="4539" y="404"/>
                  </a:cubicBezTo>
                  <a:cubicBezTo>
                    <a:pt x="4642" y="414"/>
                    <a:pt x="4746" y="416"/>
                    <a:pt x="4849" y="4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753C0A9-2F89-4A1C-8788-39B711CF5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3513138"/>
              <a:ext cx="12112625" cy="960438"/>
            </a:xfrm>
            <a:custGeom>
              <a:avLst/>
              <a:gdLst>
                <a:gd name="T0" fmla="*/ 4540 w 4849"/>
                <a:gd name="T1" fmla="*/ 376 h 384"/>
                <a:gd name="T2" fmla="*/ 4197 w 4849"/>
                <a:gd name="T3" fmla="*/ 321 h 384"/>
                <a:gd name="T4" fmla="*/ 4160 w 4849"/>
                <a:gd name="T5" fmla="*/ 310 h 384"/>
                <a:gd name="T6" fmla="*/ 4106 w 4849"/>
                <a:gd name="T7" fmla="*/ 290 h 384"/>
                <a:gd name="T8" fmla="*/ 4071 w 4849"/>
                <a:gd name="T9" fmla="*/ 273 h 384"/>
                <a:gd name="T10" fmla="*/ 4019 w 4849"/>
                <a:gd name="T11" fmla="*/ 247 h 384"/>
                <a:gd name="T12" fmla="*/ 3816 w 4849"/>
                <a:gd name="T13" fmla="*/ 136 h 384"/>
                <a:gd name="T14" fmla="*/ 3670 w 4849"/>
                <a:gd name="T15" fmla="*/ 88 h 384"/>
                <a:gd name="T16" fmla="*/ 3365 w 4849"/>
                <a:gd name="T17" fmla="*/ 39 h 384"/>
                <a:gd name="T18" fmla="*/ 2903 w 4849"/>
                <a:gd name="T19" fmla="*/ 4 h 384"/>
                <a:gd name="T20" fmla="*/ 2807 w 4849"/>
                <a:gd name="T21" fmla="*/ 6 h 384"/>
                <a:gd name="T22" fmla="*/ 2749 w 4849"/>
                <a:gd name="T23" fmla="*/ 11 h 384"/>
                <a:gd name="T24" fmla="*/ 2691 w 4849"/>
                <a:gd name="T25" fmla="*/ 18 h 384"/>
                <a:gd name="T26" fmla="*/ 2634 w 4849"/>
                <a:gd name="T27" fmla="*/ 27 h 384"/>
                <a:gd name="T28" fmla="*/ 2446 w 4849"/>
                <a:gd name="T29" fmla="*/ 69 h 384"/>
                <a:gd name="T30" fmla="*/ 1850 w 4849"/>
                <a:gd name="T31" fmla="*/ 229 h 384"/>
                <a:gd name="T32" fmla="*/ 1504 w 4849"/>
                <a:gd name="T33" fmla="*/ 265 h 384"/>
                <a:gd name="T34" fmla="*/ 1388 w 4849"/>
                <a:gd name="T35" fmla="*/ 270 h 384"/>
                <a:gd name="T36" fmla="*/ 1156 w 4849"/>
                <a:gd name="T37" fmla="*/ 275 h 384"/>
                <a:gd name="T38" fmla="*/ 926 w 4849"/>
                <a:gd name="T39" fmla="*/ 303 h 384"/>
                <a:gd name="T40" fmla="*/ 618 w 4849"/>
                <a:gd name="T41" fmla="*/ 310 h 384"/>
                <a:gd name="T42" fmla="*/ 618 w 4849"/>
                <a:gd name="T43" fmla="*/ 308 h 384"/>
                <a:gd name="T44" fmla="*/ 926 w 4849"/>
                <a:gd name="T45" fmla="*/ 301 h 384"/>
                <a:gd name="T46" fmla="*/ 1156 w 4849"/>
                <a:gd name="T47" fmla="*/ 272 h 384"/>
                <a:gd name="T48" fmla="*/ 1388 w 4849"/>
                <a:gd name="T49" fmla="*/ 267 h 384"/>
                <a:gd name="T50" fmla="*/ 1504 w 4849"/>
                <a:gd name="T51" fmla="*/ 262 h 384"/>
                <a:gd name="T52" fmla="*/ 1849 w 4849"/>
                <a:gd name="T53" fmla="*/ 226 h 384"/>
                <a:gd name="T54" fmla="*/ 2445 w 4849"/>
                <a:gd name="T55" fmla="*/ 66 h 384"/>
                <a:gd name="T56" fmla="*/ 2634 w 4849"/>
                <a:gd name="T57" fmla="*/ 23 h 384"/>
                <a:gd name="T58" fmla="*/ 2691 w 4849"/>
                <a:gd name="T59" fmla="*/ 14 h 384"/>
                <a:gd name="T60" fmla="*/ 2748 w 4849"/>
                <a:gd name="T61" fmla="*/ 7 h 384"/>
                <a:gd name="T62" fmla="*/ 2806 w 4849"/>
                <a:gd name="T63" fmla="*/ 3 h 384"/>
                <a:gd name="T64" fmla="*/ 2903 w 4849"/>
                <a:gd name="T65" fmla="*/ 0 h 384"/>
                <a:gd name="T66" fmla="*/ 3365 w 4849"/>
                <a:gd name="T67" fmla="*/ 36 h 384"/>
                <a:gd name="T68" fmla="*/ 3670 w 4849"/>
                <a:gd name="T69" fmla="*/ 85 h 384"/>
                <a:gd name="T70" fmla="*/ 3817 w 4849"/>
                <a:gd name="T71" fmla="*/ 133 h 384"/>
                <a:gd name="T72" fmla="*/ 4020 w 4849"/>
                <a:gd name="T73" fmla="*/ 245 h 384"/>
                <a:gd name="T74" fmla="*/ 4072 w 4849"/>
                <a:gd name="T75" fmla="*/ 271 h 384"/>
                <a:gd name="T76" fmla="*/ 4107 w 4849"/>
                <a:gd name="T77" fmla="*/ 288 h 384"/>
                <a:gd name="T78" fmla="*/ 4161 w 4849"/>
                <a:gd name="T79" fmla="*/ 308 h 384"/>
                <a:gd name="T80" fmla="*/ 4198 w 4849"/>
                <a:gd name="T81" fmla="*/ 319 h 384"/>
                <a:gd name="T82" fmla="*/ 4540 w 4849"/>
                <a:gd name="T83" fmla="*/ 37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77"/>
                  </a:moveTo>
                  <a:cubicBezTo>
                    <a:pt x="4746" y="384"/>
                    <a:pt x="4643" y="383"/>
                    <a:pt x="4540" y="376"/>
                  </a:cubicBezTo>
                  <a:cubicBezTo>
                    <a:pt x="4438" y="368"/>
                    <a:pt x="4335" y="353"/>
                    <a:pt x="4235" y="330"/>
                  </a:cubicBezTo>
                  <a:cubicBezTo>
                    <a:pt x="4197" y="321"/>
                    <a:pt x="4197" y="321"/>
                    <a:pt x="4197" y="321"/>
                  </a:cubicBezTo>
                  <a:cubicBezTo>
                    <a:pt x="4179" y="316"/>
                    <a:pt x="4179" y="316"/>
                    <a:pt x="4179" y="316"/>
                  </a:cubicBezTo>
                  <a:cubicBezTo>
                    <a:pt x="4172" y="314"/>
                    <a:pt x="4166" y="312"/>
                    <a:pt x="4160" y="310"/>
                  </a:cubicBezTo>
                  <a:cubicBezTo>
                    <a:pt x="4148" y="306"/>
                    <a:pt x="4136" y="302"/>
                    <a:pt x="4124" y="297"/>
                  </a:cubicBezTo>
                  <a:cubicBezTo>
                    <a:pt x="4118" y="295"/>
                    <a:pt x="4112" y="292"/>
                    <a:pt x="4106" y="290"/>
                  </a:cubicBezTo>
                  <a:cubicBezTo>
                    <a:pt x="4088" y="282"/>
                    <a:pt x="4088" y="282"/>
                    <a:pt x="4088" y="282"/>
                  </a:cubicBezTo>
                  <a:cubicBezTo>
                    <a:pt x="4082" y="279"/>
                    <a:pt x="4076" y="276"/>
                    <a:pt x="4071" y="273"/>
                  </a:cubicBezTo>
                  <a:cubicBezTo>
                    <a:pt x="4053" y="265"/>
                    <a:pt x="4053" y="265"/>
                    <a:pt x="4053" y="265"/>
                  </a:cubicBezTo>
                  <a:cubicBezTo>
                    <a:pt x="4042" y="259"/>
                    <a:pt x="4030" y="253"/>
                    <a:pt x="4019" y="247"/>
                  </a:cubicBezTo>
                  <a:cubicBezTo>
                    <a:pt x="3997" y="234"/>
                    <a:pt x="3974" y="221"/>
                    <a:pt x="3952" y="208"/>
                  </a:cubicBezTo>
                  <a:cubicBezTo>
                    <a:pt x="3908" y="182"/>
                    <a:pt x="3863" y="157"/>
                    <a:pt x="3816" y="136"/>
                  </a:cubicBezTo>
                  <a:cubicBezTo>
                    <a:pt x="3792" y="126"/>
                    <a:pt x="3768" y="116"/>
                    <a:pt x="3744" y="109"/>
                  </a:cubicBezTo>
                  <a:cubicBezTo>
                    <a:pt x="3719" y="101"/>
                    <a:pt x="3694" y="94"/>
                    <a:pt x="3670" y="88"/>
                  </a:cubicBezTo>
                  <a:cubicBezTo>
                    <a:pt x="3620" y="75"/>
                    <a:pt x="3569" y="66"/>
                    <a:pt x="3518" y="58"/>
                  </a:cubicBezTo>
                  <a:cubicBezTo>
                    <a:pt x="3467" y="51"/>
                    <a:pt x="3416" y="44"/>
                    <a:pt x="3365" y="39"/>
                  </a:cubicBezTo>
                  <a:cubicBezTo>
                    <a:pt x="3262" y="28"/>
                    <a:pt x="3160" y="21"/>
                    <a:pt x="3057" y="13"/>
                  </a:cubicBezTo>
                  <a:cubicBezTo>
                    <a:pt x="3006" y="8"/>
                    <a:pt x="2954" y="4"/>
                    <a:pt x="2903" y="4"/>
                  </a:cubicBezTo>
                  <a:cubicBezTo>
                    <a:pt x="2877" y="4"/>
                    <a:pt x="2851" y="4"/>
                    <a:pt x="2826" y="5"/>
                  </a:cubicBezTo>
                  <a:cubicBezTo>
                    <a:pt x="2807" y="6"/>
                    <a:pt x="2807" y="6"/>
                    <a:pt x="2807" y="6"/>
                  </a:cubicBezTo>
                  <a:cubicBezTo>
                    <a:pt x="2800" y="6"/>
                    <a:pt x="2794" y="7"/>
                    <a:pt x="2787" y="7"/>
                  </a:cubicBezTo>
                  <a:cubicBezTo>
                    <a:pt x="2749" y="11"/>
                    <a:pt x="2749" y="11"/>
                    <a:pt x="2749" y="11"/>
                  </a:cubicBezTo>
                  <a:cubicBezTo>
                    <a:pt x="2736" y="12"/>
                    <a:pt x="2723" y="14"/>
                    <a:pt x="2711" y="15"/>
                  </a:cubicBezTo>
                  <a:cubicBezTo>
                    <a:pt x="2691" y="18"/>
                    <a:pt x="2691" y="18"/>
                    <a:pt x="2691" y="18"/>
                  </a:cubicBezTo>
                  <a:cubicBezTo>
                    <a:pt x="2685" y="19"/>
                    <a:pt x="2679" y="20"/>
                    <a:pt x="2672" y="21"/>
                  </a:cubicBezTo>
                  <a:cubicBezTo>
                    <a:pt x="2660" y="23"/>
                    <a:pt x="2647" y="25"/>
                    <a:pt x="2634" y="27"/>
                  </a:cubicBezTo>
                  <a:cubicBezTo>
                    <a:pt x="2596" y="34"/>
                    <a:pt x="2596" y="34"/>
                    <a:pt x="2596" y="34"/>
                  </a:cubicBezTo>
                  <a:cubicBezTo>
                    <a:pt x="2546" y="44"/>
                    <a:pt x="2496" y="56"/>
                    <a:pt x="2446" y="69"/>
                  </a:cubicBezTo>
                  <a:cubicBezTo>
                    <a:pt x="2347" y="96"/>
                    <a:pt x="2249" y="129"/>
                    <a:pt x="2151" y="160"/>
                  </a:cubicBezTo>
                  <a:cubicBezTo>
                    <a:pt x="2052" y="191"/>
                    <a:pt x="1951" y="213"/>
                    <a:pt x="1850" y="229"/>
                  </a:cubicBezTo>
                  <a:cubicBezTo>
                    <a:pt x="1748" y="245"/>
                    <a:pt x="1645" y="256"/>
                    <a:pt x="1542" y="262"/>
                  </a:cubicBezTo>
                  <a:cubicBezTo>
                    <a:pt x="1504" y="265"/>
                    <a:pt x="1504" y="265"/>
                    <a:pt x="1504" y="265"/>
                  </a:cubicBezTo>
                  <a:cubicBezTo>
                    <a:pt x="1465" y="266"/>
                    <a:pt x="1465" y="266"/>
                    <a:pt x="1465" y="266"/>
                  </a:cubicBezTo>
                  <a:cubicBezTo>
                    <a:pt x="1439" y="268"/>
                    <a:pt x="1414" y="269"/>
                    <a:pt x="1388" y="270"/>
                  </a:cubicBezTo>
                  <a:cubicBezTo>
                    <a:pt x="1336" y="271"/>
                    <a:pt x="1285" y="272"/>
                    <a:pt x="1233" y="273"/>
                  </a:cubicBezTo>
                  <a:cubicBezTo>
                    <a:pt x="1208" y="273"/>
                    <a:pt x="1182" y="273"/>
                    <a:pt x="1156" y="275"/>
                  </a:cubicBezTo>
                  <a:cubicBezTo>
                    <a:pt x="1131" y="277"/>
                    <a:pt x="1105" y="279"/>
                    <a:pt x="1080" y="282"/>
                  </a:cubicBezTo>
                  <a:cubicBezTo>
                    <a:pt x="1028" y="289"/>
                    <a:pt x="978" y="297"/>
                    <a:pt x="926" y="303"/>
                  </a:cubicBezTo>
                  <a:cubicBezTo>
                    <a:pt x="875" y="309"/>
                    <a:pt x="824" y="312"/>
                    <a:pt x="772" y="311"/>
                  </a:cubicBezTo>
                  <a:cubicBezTo>
                    <a:pt x="721" y="310"/>
                    <a:pt x="669" y="310"/>
                    <a:pt x="618" y="310"/>
                  </a:cubicBezTo>
                  <a:cubicBezTo>
                    <a:pt x="412" y="309"/>
                    <a:pt x="206" y="314"/>
                    <a:pt x="0" y="327"/>
                  </a:cubicBezTo>
                  <a:cubicBezTo>
                    <a:pt x="206" y="314"/>
                    <a:pt x="412" y="308"/>
                    <a:pt x="618" y="308"/>
                  </a:cubicBezTo>
                  <a:cubicBezTo>
                    <a:pt x="669" y="308"/>
                    <a:pt x="721" y="308"/>
                    <a:pt x="772" y="309"/>
                  </a:cubicBezTo>
                  <a:cubicBezTo>
                    <a:pt x="824" y="310"/>
                    <a:pt x="875" y="307"/>
                    <a:pt x="926" y="301"/>
                  </a:cubicBezTo>
                  <a:cubicBezTo>
                    <a:pt x="977" y="295"/>
                    <a:pt x="1028" y="286"/>
                    <a:pt x="1079" y="280"/>
                  </a:cubicBezTo>
                  <a:cubicBezTo>
                    <a:pt x="1105" y="277"/>
                    <a:pt x="1130" y="274"/>
                    <a:pt x="1156" y="272"/>
                  </a:cubicBezTo>
                  <a:cubicBezTo>
                    <a:pt x="1182" y="270"/>
                    <a:pt x="1208" y="270"/>
                    <a:pt x="1233" y="270"/>
                  </a:cubicBezTo>
                  <a:cubicBezTo>
                    <a:pt x="1285" y="269"/>
                    <a:pt x="1336" y="268"/>
                    <a:pt x="1388" y="267"/>
                  </a:cubicBezTo>
                  <a:cubicBezTo>
                    <a:pt x="1414" y="266"/>
                    <a:pt x="1439" y="265"/>
                    <a:pt x="1465" y="264"/>
                  </a:cubicBezTo>
                  <a:cubicBezTo>
                    <a:pt x="1504" y="262"/>
                    <a:pt x="1504" y="262"/>
                    <a:pt x="1504" y="262"/>
                  </a:cubicBezTo>
                  <a:cubicBezTo>
                    <a:pt x="1542" y="259"/>
                    <a:pt x="1542" y="259"/>
                    <a:pt x="1542" y="259"/>
                  </a:cubicBezTo>
                  <a:cubicBezTo>
                    <a:pt x="1645" y="253"/>
                    <a:pt x="1747" y="242"/>
                    <a:pt x="1849" y="226"/>
                  </a:cubicBezTo>
                  <a:cubicBezTo>
                    <a:pt x="1951" y="210"/>
                    <a:pt x="2052" y="187"/>
                    <a:pt x="2150" y="156"/>
                  </a:cubicBezTo>
                  <a:cubicBezTo>
                    <a:pt x="2248" y="125"/>
                    <a:pt x="2345" y="92"/>
                    <a:pt x="2445" y="66"/>
                  </a:cubicBezTo>
                  <a:cubicBezTo>
                    <a:pt x="2495" y="52"/>
                    <a:pt x="2545" y="40"/>
                    <a:pt x="2596" y="30"/>
                  </a:cubicBezTo>
                  <a:cubicBezTo>
                    <a:pt x="2634" y="23"/>
                    <a:pt x="2634" y="23"/>
                    <a:pt x="2634" y="23"/>
                  </a:cubicBezTo>
                  <a:cubicBezTo>
                    <a:pt x="2646" y="21"/>
                    <a:pt x="2659" y="19"/>
                    <a:pt x="2672" y="17"/>
                  </a:cubicBezTo>
                  <a:cubicBezTo>
                    <a:pt x="2678" y="16"/>
                    <a:pt x="2684" y="15"/>
                    <a:pt x="2691" y="14"/>
                  </a:cubicBezTo>
                  <a:cubicBezTo>
                    <a:pt x="2710" y="12"/>
                    <a:pt x="2710" y="12"/>
                    <a:pt x="2710" y="12"/>
                  </a:cubicBezTo>
                  <a:cubicBezTo>
                    <a:pt x="2723" y="10"/>
                    <a:pt x="2736" y="8"/>
                    <a:pt x="2748" y="7"/>
                  </a:cubicBezTo>
                  <a:cubicBezTo>
                    <a:pt x="2787" y="4"/>
                    <a:pt x="2787" y="4"/>
                    <a:pt x="2787" y="4"/>
                  </a:cubicBezTo>
                  <a:cubicBezTo>
                    <a:pt x="2793" y="3"/>
                    <a:pt x="2800" y="3"/>
                    <a:pt x="2806" y="3"/>
                  </a:cubicBezTo>
                  <a:cubicBezTo>
                    <a:pt x="2826" y="2"/>
                    <a:pt x="2826" y="2"/>
                    <a:pt x="2826" y="2"/>
                  </a:cubicBezTo>
                  <a:cubicBezTo>
                    <a:pt x="2851" y="0"/>
                    <a:pt x="2877" y="0"/>
                    <a:pt x="2903" y="0"/>
                  </a:cubicBezTo>
                  <a:cubicBezTo>
                    <a:pt x="2954" y="1"/>
                    <a:pt x="3006" y="4"/>
                    <a:pt x="3057" y="9"/>
                  </a:cubicBezTo>
                  <a:cubicBezTo>
                    <a:pt x="3160" y="18"/>
                    <a:pt x="3263" y="25"/>
                    <a:pt x="3365" y="36"/>
                  </a:cubicBezTo>
                  <a:cubicBezTo>
                    <a:pt x="3416" y="41"/>
                    <a:pt x="3468" y="48"/>
                    <a:pt x="3518" y="56"/>
                  </a:cubicBezTo>
                  <a:cubicBezTo>
                    <a:pt x="3569" y="64"/>
                    <a:pt x="3620" y="73"/>
                    <a:pt x="3670" y="85"/>
                  </a:cubicBezTo>
                  <a:cubicBezTo>
                    <a:pt x="3695" y="92"/>
                    <a:pt x="3720" y="98"/>
                    <a:pt x="3745" y="106"/>
                  </a:cubicBezTo>
                  <a:cubicBezTo>
                    <a:pt x="3769" y="114"/>
                    <a:pt x="3793" y="123"/>
                    <a:pt x="3817" y="133"/>
                  </a:cubicBezTo>
                  <a:cubicBezTo>
                    <a:pt x="3864" y="155"/>
                    <a:pt x="3909" y="180"/>
                    <a:pt x="3953" y="206"/>
                  </a:cubicBezTo>
                  <a:cubicBezTo>
                    <a:pt x="3976" y="219"/>
                    <a:pt x="3998" y="232"/>
                    <a:pt x="4020" y="245"/>
                  </a:cubicBezTo>
                  <a:cubicBezTo>
                    <a:pt x="4032" y="251"/>
                    <a:pt x="4043" y="257"/>
                    <a:pt x="4054" y="263"/>
                  </a:cubicBezTo>
                  <a:cubicBezTo>
                    <a:pt x="4072" y="271"/>
                    <a:pt x="4072" y="271"/>
                    <a:pt x="4072" y="271"/>
                  </a:cubicBezTo>
                  <a:cubicBezTo>
                    <a:pt x="4077" y="274"/>
                    <a:pt x="4083" y="277"/>
                    <a:pt x="4089" y="280"/>
                  </a:cubicBezTo>
                  <a:cubicBezTo>
                    <a:pt x="4107" y="288"/>
                    <a:pt x="4107" y="288"/>
                    <a:pt x="4107" y="288"/>
                  </a:cubicBezTo>
                  <a:cubicBezTo>
                    <a:pt x="4112" y="290"/>
                    <a:pt x="4119" y="293"/>
                    <a:pt x="4124" y="295"/>
                  </a:cubicBezTo>
                  <a:cubicBezTo>
                    <a:pt x="4136" y="300"/>
                    <a:pt x="4149" y="304"/>
                    <a:pt x="4161" y="308"/>
                  </a:cubicBezTo>
                  <a:cubicBezTo>
                    <a:pt x="4167" y="310"/>
                    <a:pt x="4173" y="312"/>
                    <a:pt x="4179" y="314"/>
                  </a:cubicBezTo>
                  <a:cubicBezTo>
                    <a:pt x="4198" y="319"/>
                    <a:pt x="4198" y="319"/>
                    <a:pt x="4198" y="319"/>
                  </a:cubicBezTo>
                  <a:cubicBezTo>
                    <a:pt x="4235" y="328"/>
                    <a:pt x="4235" y="328"/>
                    <a:pt x="4235" y="328"/>
                  </a:cubicBezTo>
                  <a:cubicBezTo>
                    <a:pt x="4335" y="351"/>
                    <a:pt x="4438" y="366"/>
                    <a:pt x="4540" y="375"/>
                  </a:cubicBezTo>
                  <a:cubicBezTo>
                    <a:pt x="4643" y="383"/>
                    <a:pt x="4746" y="384"/>
                    <a:pt x="4849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F737232B-0BE9-4553-B4C3-C71F4EE2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6288" y="3665538"/>
              <a:ext cx="12112625" cy="892175"/>
            </a:xfrm>
            <a:custGeom>
              <a:avLst/>
              <a:gdLst>
                <a:gd name="T0" fmla="*/ 4541 w 4849"/>
                <a:gd name="T1" fmla="*/ 350 h 357"/>
                <a:gd name="T2" fmla="*/ 4197 w 4849"/>
                <a:gd name="T3" fmla="*/ 308 h 357"/>
                <a:gd name="T4" fmla="*/ 4086 w 4849"/>
                <a:gd name="T5" fmla="*/ 277 h 357"/>
                <a:gd name="T6" fmla="*/ 3807 w 4849"/>
                <a:gd name="T7" fmla="*/ 147 h 357"/>
                <a:gd name="T8" fmla="*/ 3508 w 4849"/>
                <a:gd name="T9" fmla="*/ 78 h 357"/>
                <a:gd name="T10" fmla="*/ 3049 w 4849"/>
                <a:gd name="T11" fmla="*/ 28 h 357"/>
                <a:gd name="T12" fmla="*/ 2973 w 4849"/>
                <a:gd name="T13" fmla="*/ 19 h 357"/>
                <a:gd name="T14" fmla="*/ 2915 w 4849"/>
                <a:gd name="T15" fmla="*/ 12 h 357"/>
                <a:gd name="T16" fmla="*/ 2896 w 4849"/>
                <a:gd name="T17" fmla="*/ 10 h 357"/>
                <a:gd name="T18" fmla="*/ 2839 w 4849"/>
                <a:gd name="T19" fmla="*/ 6 h 357"/>
                <a:gd name="T20" fmla="*/ 2743 w 4849"/>
                <a:gd name="T21" fmla="*/ 3 h 357"/>
                <a:gd name="T22" fmla="*/ 2437 w 4849"/>
                <a:gd name="T23" fmla="*/ 34 h 357"/>
                <a:gd name="T24" fmla="*/ 2064 w 4849"/>
                <a:gd name="T25" fmla="*/ 127 h 357"/>
                <a:gd name="T26" fmla="*/ 2008 w 4849"/>
                <a:gd name="T27" fmla="*/ 141 h 357"/>
                <a:gd name="T28" fmla="*/ 1914 w 4849"/>
                <a:gd name="T29" fmla="*/ 160 h 357"/>
                <a:gd name="T30" fmla="*/ 1838 w 4849"/>
                <a:gd name="T31" fmla="*/ 173 h 357"/>
                <a:gd name="T32" fmla="*/ 1762 w 4849"/>
                <a:gd name="T33" fmla="*/ 184 h 357"/>
                <a:gd name="T34" fmla="*/ 1647 w 4849"/>
                <a:gd name="T35" fmla="*/ 198 h 357"/>
                <a:gd name="T36" fmla="*/ 1532 w 4849"/>
                <a:gd name="T37" fmla="*/ 208 h 357"/>
                <a:gd name="T38" fmla="*/ 1186 w 4849"/>
                <a:gd name="T39" fmla="*/ 230 h 357"/>
                <a:gd name="T40" fmla="*/ 1072 w 4849"/>
                <a:gd name="T41" fmla="*/ 245 h 357"/>
                <a:gd name="T42" fmla="*/ 846 w 4849"/>
                <a:gd name="T43" fmla="*/ 290 h 357"/>
                <a:gd name="T44" fmla="*/ 615 w 4849"/>
                <a:gd name="T45" fmla="*/ 300 h 357"/>
                <a:gd name="T46" fmla="*/ 615 w 4849"/>
                <a:gd name="T47" fmla="*/ 298 h 357"/>
                <a:gd name="T48" fmla="*/ 845 w 4849"/>
                <a:gd name="T49" fmla="*/ 288 h 357"/>
                <a:gd name="T50" fmla="*/ 1072 w 4849"/>
                <a:gd name="T51" fmla="*/ 243 h 357"/>
                <a:gd name="T52" fmla="*/ 1186 w 4849"/>
                <a:gd name="T53" fmla="*/ 227 h 357"/>
                <a:gd name="T54" fmla="*/ 1532 w 4849"/>
                <a:gd name="T55" fmla="*/ 205 h 357"/>
                <a:gd name="T56" fmla="*/ 1647 w 4849"/>
                <a:gd name="T57" fmla="*/ 195 h 357"/>
                <a:gd name="T58" fmla="*/ 1761 w 4849"/>
                <a:gd name="T59" fmla="*/ 181 h 357"/>
                <a:gd name="T60" fmla="*/ 1837 w 4849"/>
                <a:gd name="T61" fmla="*/ 170 h 357"/>
                <a:gd name="T62" fmla="*/ 1913 w 4849"/>
                <a:gd name="T63" fmla="*/ 157 h 357"/>
                <a:gd name="T64" fmla="*/ 2007 w 4849"/>
                <a:gd name="T65" fmla="*/ 137 h 357"/>
                <a:gd name="T66" fmla="*/ 2063 w 4849"/>
                <a:gd name="T67" fmla="*/ 124 h 357"/>
                <a:gd name="T68" fmla="*/ 2436 w 4849"/>
                <a:gd name="T69" fmla="*/ 30 h 357"/>
                <a:gd name="T70" fmla="*/ 2743 w 4849"/>
                <a:gd name="T71" fmla="*/ 0 h 357"/>
                <a:gd name="T72" fmla="*/ 2839 w 4849"/>
                <a:gd name="T73" fmla="*/ 2 h 357"/>
                <a:gd name="T74" fmla="*/ 2897 w 4849"/>
                <a:gd name="T75" fmla="*/ 6 h 357"/>
                <a:gd name="T76" fmla="*/ 2916 w 4849"/>
                <a:gd name="T77" fmla="*/ 8 h 357"/>
                <a:gd name="T78" fmla="*/ 2973 w 4849"/>
                <a:gd name="T79" fmla="*/ 15 h 357"/>
                <a:gd name="T80" fmla="*/ 3050 w 4849"/>
                <a:gd name="T81" fmla="*/ 25 h 357"/>
                <a:gd name="T82" fmla="*/ 3509 w 4849"/>
                <a:gd name="T83" fmla="*/ 75 h 357"/>
                <a:gd name="T84" fmla="*/ 3808 w 4849"/>
                <a:gd name="T85" fmla="*/ 145 h 357"/>
                <a:gd name="T86" fmla="*/ 4087 w 4849"/>
                <a:gd name="T87" fmla="*/ 275 h 357"/>
                <a:gd name="T88" fmla="*/ 4198 w 4849"/>
                <a:gd name="T89" fmla="*/ 306 h 357"/>
                <a:gd name="T90" fmla="*/ 4541 w 4849"/>
                <a:gd name="T91" fmla="*/ 34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7">
                  <a:moveTo>
                    <a:pt x="4849" y="353"/>
                  </a:moveTo>
                  <a:cubicBezTo>
                    <a:pt x="4746" y="357"/>
                    <a:pt x="4643" y="356"/>
                    <a:pt x="4541" y="350"/>
                  </a:cubicBezTo>
                  <a:cubicBezTo>
                    <a:pt x="4438" y="344"/>
                    <a:pt x="4336" y="332"/>
                    <a:pt x="4235" y="315"/>
                  </a:cubicBezTo>
                  <a:cubicBezTo>
                    <a:pt x="4222" y="312"/>
                    <a:pt x="4210" y="310"/>
                    <a:pt x="4197" y="308"/>
                  </a:cubicBezTo>
                  <a:cubicBezTo>
                    <a:pt x="4185" y="305"/>
                    <a:pt x="4172" y="303"/>
                    <a:pt x="4160" y="300"/>
                  </a:cubicBezTo>
                  <a:cubicBezTo>
                    <a:pt x="4134" y="294"/>
                    <a:pt x="4110" y="286"/>
                    <a:pt x="4086" y="277"/>
                  </a:cubicBezTo>
                  <a:cubicBezTo>
                    <a:pt x="4038" y="259"/>
                    <a:pt x="3992" y="237"/>
                    <a:pt x="3946" y="213"/>
                  </a:cubicBezTo>
                  <a:cubicBezTo>
                    <a:pt x="3900" y="190"/>
                    <a:pt x="3855" y="166"/>
                    <a:pt x="3807" y="147"/>
                  </a:cubicBezTo>
                  <a:cubicBezTo>
                    <a:pt x="3760" y="127"/>
                    <a:pt x="3710" y="115"/>
                    <a:pt x="3660" y="105"/>
                  </a:cubicBezTo>
                  <a:cubicBezTo>
                    <a:pt x="3609" y="94"/>
                    <a:pt x="3559" y="85"/>
                    <a:pt x="3508" y="78"/>
                  </a:cubicBezTo>
                  <a:cubicBezTo>
                    <a:pt x="3457" y="71"/>
                    <a:pt x="3406" y="65"/>
                    <a:pt x="3355" y="59"/>
                  </a:cubicBezTo>
                  <a:cubicBezTo>
                    <a:pt x="3253" y="48"/>
                    <a:pt x="3151" y="39"/>
                    <a:pt x="3049" y="28"/>
                  </a:cubicBezTo>
                  <a:cubicBezTo>
                    <a:pt x="3011" y="23"/>
                    <a:pt x="3011" y="23"/>
                    <a:pt x="3011" y="23"/>
                  </a:cubicBezTo>
                  <a:cubicBezTo>
                    <a:pt x="2973" y="19"/>
                    <a:pt x="2973" y="19"/>
                    <a:pt x="2973" y="19"/>
                  </a:cubicBezTo>
                  <a:cubicBezTo>
                    <a:pt x="2960" y="17"/>
                    <a:pt x="2947" y="16"/>
                    <a:pt x="2935" y="14"/>
                  </a:cubicBezTo>
                  <a:cubicBezTo>
                    <a:pt x="2915" y="12"/>
                    <a:pt x="2915" y="12"/>
                    <a:pt x="2915" y="12"/>
                  </a:cubicBezTo>
                  <a:cubicBezTo>
                    <a:pt x="2906" y="11"/>
                    <a:pt x="2906" y="11"/>
                    <a:pt x="2906" y="11"/>
                  </a:cubicBezTo>
                  <a:cubicBezTo>
                    <a:pt x="2896" y="10"/>
                    <a:pt x="2896" y="10"/>
                    <a:pt x="2896" y="10"/>
                  </a:cubicBezTo>
                  <a:cubicBezTo>
                    <a:pt x="2858" y="7"/>
                    <a:pt x="2858" y="7"/>
                    <a:pt x="2858" y="7"/>
                  </a:cubicBezTo>
                  <a:cubicBezTo>
                    <a:pt x="2852" y="6"/>
                    <a:pt x="2845" y="6"/>
                    <a:pt x="2839" y="6"/>
                  </a:cubicBezTo>
                  <a:cubicBezTo>
                    <a:pt x="2820" y="5"/>
                    <a:pt x="2820" y="5"/>
                    <a:pt x="2820" y="5"/>
                  </a:cubicBezTo>
                  <a:cubicBezTo>
                    <a:pt x="2794" y="3"/>
                    <a:pt x="2768" y="4"/>
                    <a:pt x="2743" y="3"/>
                  </a:cubicBezTo>
                  <a:cubicBezTo>
                    <a:pt x="2692" y="4"/>
                    <a:pt x="2640" y="7"/>
                    <a:pt x="2589" y="12"/>
                  </a:cubicBezTo>
                  <a:cubicBezTo>
                    <a:pt x="2538" y="17"/>
                    <a:pt x="2488" y="25"/>
                    <a:pt x="2437" y="34"/>
                  </a:cubicBezTo>
                  <a:cubicBezTo>
                    <a:pt x="2336" y="53"/>
                    <a:pt x="2237" y="78"/>
                    <a:pt x="2138" y="106"/>
                  </a:cubicBezTo>
                  <a:cubicBezTo>
                    <a:pt x="2114" y="114"/>
                    <a:pt x="2089" y="120"/>
                    <a:pt x="2064" y="127"/>
                  </a:cubicBezTo>
                  <a:cubicBezTo>
                    <a:pt x="2052" y="131"/>
                    <a:pt x="2039" y="133"/>
                    <a:pt x="2027" y="136"/>
                  </a:cubicBezTo>
                  <a:cubicBezTo>
                    <a:pt x="2008" y="141"/>
                    <a:pt x="2008" y="141"/>
                    <a:pt x="2008" y="141"/>
                  </a:cubicBezTo>
                  <a:cubicBezTo>
                    <a:pt x="2002" y="142"/>
                    <a:pt x="1996" y="144"/>
                    <a:pt x="1989" y="145"/>
                  </a:cubicBezTo>
                  <a:cubicBezTo>
                    <a:pt x="1964" y="150"/>
                    <a:pt x="1939" y="156"/>
                    <a:pt x="1914" y="160"/>
                  </a:cubicBezTo>
                  <a:cubicBezTo>
                    <a:pt x="1901" y="163"/>
                    <a:pt x="1889" y="165"/>
                    <a:pt x="1876" y="167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25" y="176"/>
                    <a:pt x="1813" y="177"/>
                    <a:pt x="1800" y="179"/>
                  </a:cubicBezTo>
                  <a:cubicBezTo>
                    <a:pt x="1787" y="181"/>
                    <a:pt x="1774" y="183"/>
                    <a:pt x="1762" y="184"/>
                  </a:cubicBezTo>
                  <a:cubicBezTo>
                    <a:pt x="1736" y="188"/>
                    <a:pt x="1711" y="191"/>
                    <a:pt x="1685" y="194"/>
                  </a:cubicBezTo>
                  <a:cubicBezTo>
                    <a:pt x="1647" y="198"/>
                    <a:pt x="1647" y="198"/>
                    <a:pt x="1647" y="198"/>
                  </a:cubicBezTo>
                  <a:cubicBezTo>
                    <a:pt x="1609" y="202"/>
                    <a:pt x="1609" y="202"/>
                    <a:pt x="1609" y="202"/>
                  </a:cubicBezTo>
                  <a:cubicBezTo>
                    <a:pt x="1583" y="204"/>
                    <a:pt x="1558" y="206"/>
                    <a:pt x="1532" y="208"/>
                  </a:cubicBezTo>
                  <a:cubicBezTo>
                    <a:pt x="1430" y="216"/>
                    <a:pt x="1327" y="222"/>
                    <a:pt x="1225" y="228"/>
                  </a:cubicBezTo>
                  <a:cubicBezTo>
                    <a:pt x="1186" y="230"/>
                    <a:pt x="1186" y="230"/>
                    <a:pt x="1186" y="230"/>
                  </a:cubicBezTo>
                  <a:cubicBezTo>
                    <a:pt x="1174" y="231"/>
                    <a:pt x="1161" y="232"/>
                    <a:pt x="1148" y="233"/>
                  </a:cubicBezTo>
                  <a:cubicBezTo>
                    <a:pt x="1123" y="236"/>
                    <a:pt x="1097" y="240"/>
                    <a:pt x="1072" y="245"/>
                  </a:cubicBezTo>
                  <a:cubicBezTo>
                    <a:pt x="1022" y="255"/>
                    <a:pt x="972" y="267"/>
                    <a:pt x="921" y="277"/>
                  </a:cubicBezTo>
                  <a:cubicBezTo>
                    <a:pt x="896" y="282"/>
                    <a:pt x="871" y="286"/>
                    <a:pt x="846" y="290"/>
                  </a:cubicBezTo>
                  <a:cubicBezTo>
                    <a:pt x="820" y="293"/>
                    <a:pt x="794" y="295"/>
                    <a:pt x="769" y="296"/>
                  </a:cubicBezTo>
                  <a:cubicBezTo>
                    <a:pt x="615" y="300"/>
                    <a:pt x="615" y="300"/>
                    <a:pt x="615" y="300"/>
                  </a:cubicBezTo>
                  <a:cubicBezTo>
                    <a:pt x="410" y="305"/>
                    <a:pt x="205" y="310"/>
                    <a:pt x="0" y="319"/>
                  </a:cubicBezTo>
                  <a:cubicBezTo>
                    <a:pt x="205" y="310"/>
                    <a:pt x="410" y="304"/>
                    <a:pt x="615" y="298"/>
                  </a:cubicBezTo>
                  <a:cubicBezTo>
                    <a:pt x="769" y="294"/>
                    <a:pt x="769" y="294"/>
                    <a:pt x="769" y="294"/>
                  </a:cubicBezTo>
                  <a:cubicBezTo>
                    <a:pt x="794" y="293"/>
                    <a:pt x="820" y="291"/>
                    <a:pt x="845" y="288"/>
                  </a:cubicBezTo>
                  <a:cubicBezTo>
                    <a:pt x="871" y="284"/>
                    <a:pt x="896" y="280"/>
                    <a:pt x="921" y="275"/>
                  </a:cubicBezTo>
                  <a:cubicBezTo>
                    <a:pt x="971" y="265"/>
                    <a:pt x="1021" y="252"/>
                    <a:pt x="1072" y="243"/>
                  </a:cubicBezTo>
                  <a:cubicBezTo>
                    <a:pt x="1097" y="238"/>
                    <a:pt x="1122" y="234"/>
                    <a:pt x="1148" y="231"/>
                  </a:cubicBezTo>
                  <a:cubicBezTo>
                    <a:pt x="1160" y="229"/>
                    <a:pt x="1173" y="228"/>
                    <a:pt x="1186" y="227"/>
                  </a:cubicBezTo>
                  <a:cubicBezTo>
                    <a:pt x="1225" y="225"/>
                    <a:pt x="1225" y="225"/>
                    <a:pt x="1225" y="225"/>
                  </a:cubicBezTo>
                  <a:cubicBezTo>
                    <a:pt x="1327" y="219"/>
                    <a:pt x="1429" y="214"/>
                    <a:pt x="1532" y="205"/>
                  </a:cubicBezTo>
                  <a:cubicBezTo>
                    <a:pt x="1557" y="203"/>
                    <a:pt x="1583" y="201"/>
                    <a:pt x="1608" y="198"/>
                  </a:cubicBezTo>
                  <a:cubicBezTo>
                    <a:pt x="1647" y="195"/>
                    <a:pt x="1647" y="195"/>
                    <a:pt x="1647" y="195"/>
                  </a:cubicBezTo>
                  <a:cubicBezTo>
                    <a:pt x="1685" y="191"/>
                    <a:pt x="1685" y="191"/>
                    <a:pt x="1685" y="191"/>
                  </a:cubicBezTo>
                  <a:cubicBezTo>
                    <a:pt x="1710" y="188"/>
                    <a:pt x="1736" y="184"/>
                    <a:pt x="1761" y="181"/>
                  </a:cubicBezTo>
                  <a:cubicBezTo>
                    <a:pt x="1774" y="180"/>
                    <a:pt x="1787" y="178"/>
                    <a:pt x="1799" y="176"/>
                  </a:cubicBezTo>
                  <a:cubicBezTo>
                    <a:pt x="1812" y="174"/>
                    <a:pt x="1825" y="172"/>
                    <a:pt x="1837" y="170"/>
                  </a:cubicBezTo>
                  <a:cubicBezTo>
                    <a:pt x="1875" y="164"/>
                    <a:pt x="1875" y="164"/>
                    <a:pt x="1875" y="164"/>
                  </a:cubicBezTo>
                  <a:cubicBezTo>
                    <a:pt x="1888" y="162"/>
                    <a:pt x="1901" y="159"/>
                    <a:pt x="1913" y="157"/>
                  </a:cubicBezTo>
                  <a:cubicBezTo>
                    <a:pt x="1938" y="152"/>
                    <a:pt x="1963" y="147"/>
                    <a:pt x="1988" y="142"/>
                  </a:cubicBezTo>
                  <a:cubicBezTo>
                    <a:pt x="1995" y="140"/>
                    <a:pt x="2001" y="139"/>
                    <a:pt x="2007" y="137"/>
                  </a:cubicBezTo>
                  <a:cubicBezTo>
                    <a:pt x="2026" y="133"/>
                    <a:pt x="2026" y="133"/>
                    <a:pt x="2026" y="133"/>
                  </a:cubicBezTo>
                  <a:cubicBezTo>
                    <a:pt x="2038" y="130"/>
                    <a:pt x="2051" y="127"/>
                    <a:pt x="2063" y="124"/>
                  </a:cubicBezTo>
                  <a:cubicBezTo>
                    <a:pt x="2088" y="117"/>
                    <a:pt x="2113" y="110"/>
                    <a:pt x="2137" y="103"/>
                  </a:cubicBezTo>
                  <a:cubicBezTo>
                    <a:pt x="2236" y="75"/>
                    <a:pt x="2336" y="49"/>
                    <a:pt x="2436" y="30"/>
                  </a:cubicBezTo>
                  <a:cubicBezTo>
                    <a:pt x="2487" y="21"/>
                    <a:pt x="2538" y="14"/>
                    <a:pt x="2589" y="8"/>
                  </a:cubicBezTo>
                  <a:cubicBezTo>
                    <a:pt x="2640" y="3"/>
                    <a:pt x="2691" y="0"/>
                    <a:pt x="2743" y="0"/>
                  </a:cubicBezTo>
                  <a:cubicBezTo>
                    <a:pt x="2768" y="0"/>
                    <a:pt x="2794" y="0"/>
                    <a:pt x="2820" y="1"/>
                  </a:cubicBezTo>
                  <a:cubicBezTo>
                    <a:pt x="2839" y="2"/>
                    <a:pt x="2839" y="2"/>
                    <a:pt x="2839" y="2"/>
                  </a:cubicBezTo>
                  <a:cubicBezTo>
                    <a:pt x="2845" y="2"/>
                    <a:pt x="2852" y="3"/>
                    <a:pt x="2858" y="3"/>
                  </a:cubicBezTo>
                  <a:cubicBezTo>
                    <a:pt x="2897" y="6"/>
                    <a:pt x="2897" y="6"/>
                    <a:pt x="2897" y="6"/>
                  </a:cubicBezTo>
                  <a:cubicBezTo>
                    <a:pt x="2906" y="7"/>
                    <a:pt x="2906" y="7"/>
                    <a:pt x="2906" y="7"/>
                  </a:cubicBezTo>
                  <a:cubicBezTo>
                    <a:pt x="2916" y="8"/>
                    <a:pt x="2916" y="8"/>
                    <a:pt x="2916" y="8"/>
                  </a:cubicBezTo>
                  <a:cubicBezTo>
                    <a:pt x="2935" y="11"/>
                    <a:pt x="2935" y="11"/>
                    <a:pt x="2935" y="11"/>
                  </a:cubicBezTo>
                  <a:cubicBezTo>
                    <a:pt x="2948" y="12"/>
                    <a:pt x="2960" y="14"/>
                    <a:pt x="2973" y="15"/>
                  </a:cubicBezTo>
                  <a:cubicBezTo>
                    <a:pt x="3011" y="20"/>
                    <a:pt x="3011" y="20"/>
                    <a:pt x="3011" y="20"/>
                  </a:cubicBezTo>
                  <a:cubicBezTo>
                    <a:pt x="3050" y="25"/>
                    <a:pt x="3050" y="25"/>
                    <a:pt x="3050" y="25"/>
                  </a:cubicBezTo>
                  <a:cubicBezTo>
                    <a:pt x="3151" y="36"/>
                    <a:pt x="3254" y="45"/>
                    <a:pt x="3356" y="56"/>
                  </a:cubicBezTo>
                  <a:cubicBezTo>
                    <a:pt x="3407" y="62"/>
                    <a:pt x="3458" y="68"/>
                    <a:pt x="3509" y="75"/>
                  </a:cubicBezTo>
                  <a:cubicBezTo>
                    <a:pt x="3559" y="83"/>
                    <a:pt x="3610" y="91"/>
                    <a:pt x="3660" y="102"/>
                  </a:cubicBezTo>
                  <a:cubicBezTo>
                    <a:pt x="3710" y="113"/>
                    <a:pt x="3761" y="125"/>
                    <a:pt x="3808" y="145"/>
                  </a:cubicBezTo>
                  <a:cubicBezTo>
                    <a:pt x="3856" y="164"/>
                    <a:pt x="3901" y="188"/>
                    <a:pt x="3947" y="211"/>
                  </a:cubicBezTo>
                  <a:cubicBezTo>
                    <a:pt x="3993" y="234"/>
                    <a:pt x="4039" y="257"/>
                    <a:pt x="4087" y="275"/>
                  </a:cubicBezTo>
                  <a:cubicBezTo>
                    <a:pt x="4111" y="284"/>
                    <a:pt x="4135" y="292"/>
                    <a:pt x="4160" y="298"/>
                  </a:cubicBezTo>
                  <a:cubicBezTo>
                    <a:pt x="4172" y="301"/>
                    <a:pt x="4185" y="303"/>
                    <a:pt x="4198" y="306"/>
                  </a:cubicBezTo>
                  <a:cubicBezTo>
                    <a:pt x="4210" y="308"/>
                    <a:pt x="4223" y="310"/>
                    <a:pt x="4235" y="313"/>
                  </a:cubicBezTo>
                  <a:cubicBezTo>
                    <a:pt x="4336" y="331"/>
                    <a:pt x="4439" y="342"/>
                    <a:pt x="4541" y="349"/>
                  </a:cubicBezTo>
                  <a:cubicBezTo>
                    <a:pt x="4643" y="355"/>
                    <a:pt x="4746" y="357"/>
                    <a:pt x="4849" y="3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B5FA869-9FF9-4945-890E-E5DFCBF80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3802063"/>
              <a:ext cx="12111038" cy="846138"/>
            </a:xfrm>
            <a:custGeom>
              <a:avLst/>
              <a:gdLst>
                <a:gd name="T0" fmla="*/ 4236 w 4849"/>
                <a:gd name="T1" fmla="*/ 303 h 338"/>
                <a:gd name="T2" fmla="*/ 4160 w 4849"/>
                <a:gd name="T3" fmla="*/ 292 h 338"/>
                <a:gd name="T4" fmla="*/ 4122 w 4849"/>
                <a:gd name="T5" fmla="*/ 286 h 338"/>
                <a:gd name="T6" fmla="*/ 4094 w 4849"/>
                <a:gd name="T7" fmla="*/ 279 h 338"/>
                <a:gd name="T8" fmla="*/ 4066 w 4849"/>
                <a:gd name="T9" fmla="*/ 271 h 338"/>
                <a:gd name="T10" fmla="*/ 4012 w 4849"/>
                <a:gd name="T11" fmla="*/ 252 h 338"/>
                <a:gd name="T12" fmla="*/ 3800 w 4849"/>
                <a:gd name="T13" fmla="*/ 163 h 338"/>
                <a:gd name="T14" fmla="*/ 3745 w 4849"/>
                <a:gd name="T15" fmla="*/ 146 h 338"/>
                <a:gd name="T16" fmla="*/ 3689 w 4849"/>
                <a:gd name="T17" fmla="*/ 134 h 338"/>
                <a:gd name="T18" fmla="*/ 3575 w 4849"/>
                <a:gd name="T19" fmla="*/ 114 h 338"/>
                <a:gd name="T20" fmla="*/ 3347 w 4849"/>
                <a:gd name="T21" fmla="*/ 86 h 338"/>
                <a:gd name="T22" fmla="*/ 3003 w 4849"/>
                <a:gd name="T23" fmla="*/ 46 h 338"/>
                <a:gd name="T24" fmla="*/ 2889 w 4849"/>
                <a:gd name="T25" fmla="*/ 29 h 338"/>
                <a:gd name="T26" fmla="*/ 2813 w 4849"/>
                <a:gd name="T27" fmla="*/ 18 h 338"/>
                <a:gd name="T28" fmla="*/ 2775 w 4849"/>
                <a:gd name="T29" fmla="*/ 13 h 338"/>
                <a:gd name="T30" fmla="*/ 2584 w 4849"/>
                <a:gd name="T31" fmla="*/ 4 h 338"/>
                <a:gd name="T32" fmla="*/ 2279 w 4849"/>
                <a:gd name="T33" fmla="*/ 32 h 338"/>
                <a:gd name="T34" fmla="*/ 2110 w 4849"/>
                <a:gd name="T35" fmla="*/ 67 h 338"/>
                <a:gd name="T36" fmla="*/ 2054 w 4849"/>
                <a:gd name="T37" fmla="*/ 80 h 338"/>
                <a:gd name="T38" fmla="*/ 1828 w 4849"/>
                <a:gd name="T39" fmla="*/ 125 h 338"/>
                <a:gd name="T40" fmla="*/ 1140 w 4849"/>
                <a:gd name="T41" fmla="*/ 197 h 338"/>
                <a:gd name="T42" fmla="*/ 918 w 4849"/>
                <a:gd name="T43" fmla="*/ 254 h 338"/>
                <a:gd name="T44" fmla="*/ 843 w 4849"/>
                <a:gd name="T45" fmla="*/ 273 h 338"/>
                <a:gd name="T46" fmla="*/ 691 w 4849"/>
                <a:gd name="T47" fmla="*/ 291 h 338"/>
                <a:gd name="T48" fmla="*/ 0 w 4849"/>
                <a:gd name="T49" fmla="*/ 317 h 338"/>
                <a:gd name="T50" fmla="*/ 691 w 4849"/>
                <a:gd name="T51" fmla="*/ 289 h 338"/>
                <a:gd name="T52" fmla="*/ 843 w 4849"/>
                <a:gd name="T53" fmla="*/ 271 h 338"/>
                <a:gd name="T54" fmla="*/ 917 w 4849"/>
                <a:gd name="T55" fmla="*/ 252 h 338"/>
                <a:gd name="T56" fmla="*/ 1140 w 4849"/>
                <a:gd name="T57" fmla="*/ 194 h 338"/>
                <a:gd name="T58" fmla="*/ 1827 w 4849"/>
                <a:gd name="T59" fmla="*/ 121 h 338"/>
                <a:gd name="T60" fmla="*/ 2053 w 4849"/>
                <a:gd name="T61" fmla="*/ 77 h 338"/>
                <a:gd name="T62" fmla="*/ 2109 w 4849"/>
                <a:gd name="T63" fmla="*/ 63 h 338"/>
                <a:gd name="T64" fmla="*/ 2278 w 4849"/>
                <a:gd name="T65" fmla="*/ 28 h 338"/>
                <a:gd name="T66" fmla="*/ 2584 w 4849"/>
                <a:gd name="T67" fmla="*/ 0 h 338"/>
                <a:gd name="T68" fmla="*/ 2776 w 4849"/>
                <a:gd name="T69" fmla="*/ 10 h 338"/>
                <a:gd name="T70" fmla="*/ 2814 w 4849"/>
                <a:gd name="T71" fmla="*/ 14 h 338"/>
                <a:gd name="T72" fmla="*/ 2890 w 4849"/>
                <a:gd name="T73" fmla="*/ 25 h 338"/>
                <a:gd name="T74" fmla="*/ 3004 w 4849"/>
                <a:gd name="T75" fmla="*/ 43 h 338"/>
                <a:gd name="T76" fmla="*/ 3347 w 4849"/>
                <a:gd name="T77" fmla="*/ 83 h 338"/>
                <a:gd name="T78" fmla="*/ 3576 w 4849"/>
                <a:gd name="T79" fmla="*/ 111 h 338"/>
                <a:gd name="T80" fmla="*/ 3689 w 4849"/>
                <a:gd name="T81" fmla="*/ 131 h 338"/>
                <a:gd name="T82" fmla="*/ 3745 w 4849"/>
                <a:gd name="T83" fmla="*/ 143 h 338"/>
                <a:gd name="T84" fmla="*/ 3800 w 4849"/>
                <a:gd name="T85" fmla="*/ 161 h 338"/>
                <a:gd name="T86" fmla="*/ 4013 w 4849"/>
                <a:gd name="T87" fmla="*/ 250 h 338"/>
                <a:gd name="T88" fmla="*/ 4067 w 4849"/>
                <a:gd name="T89" fmla="*/ 269 h 338"/>
                <a:gd name="T90" fmla="*/ 4095 w 4849"/>
                <a:gd name="T91" fmla="*/ 277 h 338"/>
                <a:gd name="T92" fmla="*/ 4123 w 4849"/>
                <a:gd name="T93" fmla="*/ 283 h 338"/>
                <a:gd name="T94" fmla="*/ 4160 w 4849"/>
                <a:gd name="T95" fmla="*/ 290 h 338"/>
                <a:gd name="T96" fmla="*/ 4236 w 4849"/>
                <a:gd name="T97" fmla="*/ 30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34"/>
                  </a:moveTo>
                  <a:cubicBezTo>
                    <a:pt x="4644" y="338"/>
                    <a:pt x="4439" y="329"/>
                    <a:pt x="4236" y="303"/>
                  </a:cubicBezTo>
                  <a:cubicBezTo>
                    <a:pt x="4198" y="298"/>
                    <a:pt x="4198" y="298"/>
                    <a:pt x="4198" y="298"/>
                  </a:cubicBezTo>
                  <a:cubicBezTo>
                    <a:pt x="4160" y="292"/>
                    <a:pt x="4160" y="292"/>
                    <a:pt x="4160" y="292"/>
                  </a:cubicBezTo>
                  <a:cubicBezTo>
                    <a:pt x="4154" y="291"/>
                    <a:pt x="4147" y="290"/>
                    <a:pt x="4141" y="289"/>
                  </a:cubicBezTo>
                  <a:cubicBezTo>
                    <a:pt x="4122" y="286"/>
                    <a:pt x="4122" y="286"/>
                    <a:pt x="4122" y="286"/>
                  </a:cubicBezTo>
                  <a:cubicBezTo>
                    <a:pt x="4104" y="281"/>
                    <a:pt x="4104" y="281"/>
                    <a:pt x="4104" y="281"/>
                  </a:cubicBezTo>
                  <a:cubicBezTo>
                    <a:pt x="4094" y="279"/>
                    <a:pt x="4094" y="279"/>
                    <a:pt x="4094" y="279"/>
                  </a:cubicBezTo>
                  <a:cubicBezTo>
                    <a:pt x="4085" y="276"/>
                    <a:pt x="4085" y="276"/>
                    <a:pt x="4085" y="276"/>
                  </a:cubicBezTo>
                  <a:cubicBezTo>
                    <a:pt x="4066" y="271"/>
                    <a:pt x="4066" y="271"/>
                    <a:pt x="4066" y="271"/>
                  </a:cubicBezTo>
                  <a:cubicBezTo>
                    <a:pt x="4048" y="265"/>
                    <a:pt x="4048" y="265"/>
                    <a:pt x="4048" y="265"/>
                  </a:cubicBezTo>
                  <a:cubicBezTo>
                    <a:pt x="4036" y="261"/>
                    <a:pt x="4024" y="256"/>
                    <a:pt x="4012" y="252"/>
                  </a:cubicBezTo>
                  <a:cubicBezTo>
                    <a:pt x="3988" y="242"/>
                    <a:pt x="3965" y="232"/>
                    <a:pt x="3941" y="222"/>
                  </a:cubicBezTo>
                  <a:cubicBezTo>
                    <a:pt x="3894" y="201"/>
                    <a:pt x="3848" y="180"/>
                    <a:pt x="3800" y="163"/>
                  </a:cubicBezTo>
                  <a:cubicBezTo>
                    <a:pt x="3787" y="159"/>
                    <a:pt x="3775" y="154"/>
                    <a:pt x="3763" y="151"/>
                  </a:cubicBezTo>
                  <a:cubicBezTo>
                    <a:pt x="3757" y="149"/>
                    <a:pt x="3751" y="147"/>
                    <a:pt x="3745" y="146"/>
                  </a:cubicBezTo>
                  <a:cubicBezTo>
                    <a:pt x="3726" y="141"/>
                    <a:pt x="3726" y="141"/>
                    <a:pt x="3726" y="141"/>
                  </a:cubicBezTo>
                  <a:cubicBezTo>
                    <a:pt x="3714" y="138"/>
                    <a:pt x="3701" y="136"/>
                    <a:pt x="3689" y="134"/>
                  </a:cubicBezTo>
                  <a:cubicBezTo>
                    <a:pt x="3676" y="131"/>
                    <a:pt x="3663" y="129"/>
                    <a:pt x="3651" y="126"/>
                  </a:cubicBezTo>
                  <a:cubicBezTo>
                    <a:pt x="3626" y="122"/>
                    <a:pt x="3600" y="118"/>
                    <a:pt x="3575" y="114"/>
                  </a:cubicBezTo>
                  <a:cubicBezTo>
                    <a:pt x="3550" y="110"/>
                    <a:pt x="3524" y="107"/>
                    <a:pt x="3499" y="103"/>
                  </a:cubicBezTo>
                  <a:cubicBezTo>
                    <a:pt x="3448" y="97"/>
                    <a:pt x="3397" y="91"/>
                    <a:pt x="3347" y="86"/>
                  </a:cubicBezTo>
                  <a:cubicBezTo>
                    <a:pt x="3245" y="75"/>
                    <a:pt x="3143" y="65"/>
                    <a:pt x="3041" y="51"/>
                  </a:cubicBezTo>
                  <a:cubicBezTo>
                    <a:pt x="3003" y="46"/>
                    <a:pt x="3003" y="46"/>
                    <a:pt x="3003" y="46"/>
                  </a:cubicBezTo>
                  <a:cubicBezTo>
                    <a:pt x="2965" y="41"/>
                    <a:pt x="2965" y="41"/>
                    <a:pt x="2965" y="41"/>
                  </a:cubicBezTo>
                  <a:cubicBezTo>
                    <a:pt x="2940" y="37"/>
                    <a:pt x="2915" y="32"/>
                    <a:pt x="2889" y="29"/>
                  </a:cubicBezTo>
                  <a:cubicBezTo>
                    <a:pt x="2852" y="23"/>
                    <a:pt x="2852" y="23"/>
                    <a:pt x="2852" y="23"/>
                  </a:cubicBezTo>
                  <a:cubicBezTo>
                    <a:pt x="2813" y="18"/>
                    <a:pt x="2813" y="18"/>
                    <a:pt x="2813" y="18"/>
                  </a:cubicBezTo>
                  <a:cubicBezTo>
                    <a:pt x="2794" y="15"/>
                    <a:pt x="2794" y="15"/>
                    <a:pt x="2794" y="15"/>
                  </a:cubicBezTo>
                  <a:cubicBezTo>
                    <a:pt x="2775" y="13"/>
                    <a:pt x="2775" y="13"/>
                    <a:pt x="2775" y="13"/>
                  </a:cubicBezTo>
                  <a:cubicBezTo>
                    <a:pt x="2763" y="12"/>
                    <a:pt x="2750" y="11"/>
                    <a:pt x="2737" y="10"/>
                  </a:cubicBezTo>
                  <a:cubicBezTo>
                    <a:pt x="2686" y="6"/>
                    <a:pt x="2635" y="4"/>
                    <a:pt x="2584" y="4"/>
                  </a:cubicBezTo>
                  <a:cubicBezTo>
                    <a:pt x="2533" y="5"/>
                    <a:pt x="2482" y="7"/>
                    <a:pt x="2431" y="12"/>
                  </a:cubicBezTo>
                  <a:cubicBezTo>
                    <a:pt x="2380" y="17"/>
                    <a:pt x="2329" y="23"/>
                    <a:pt x="2279" y="32"/>
                  </a:cubicBezTo>
                  <a:cubicBezTo>
                    <a:pt x="2228" y="41"/>
                    <a:pt x="2178" y="51"/>
                    <a:pt x="2128" y="62"/>
                  </a:cubicBezTo>
                  <a:cubicBezTo>
                    <a:pt x="2110" y="67"/>
                    <a:pt x="2110" y="67"/>
                    <a:pt x="2110" y="67"/>
                  </a:cubicBezTo>
                  <a:cubicBezTo>
                    <a:pt x="2091" y="71"/>
                    <a:pt x="2091" y="71"/>
                    <a:pt x="2091" y="71"/>
                  </a:cubicBezTo>
                  <a:cubicBezTo>
                    <a:pt x="2054" y="80"/>
                    <a:pt x="2054" y="80"/>
                    <a:pt x="2054" y="80"/>
                  </a:cubicBezTo>
                  <a:cubicBezTo>
                    <a:pt x="2029" y="86"/>
                    <a:pt x="2004" y="92"/>
                    <a:pt x="1979" y="97"/>
                  </a:cubicBezTo>
                  <a:cubicBezTo>
                    <a:pt x="1929" y="108"/>
                    <a:pt x="1878" y="117"/>
                    <a:pt x="1828" y="125"/>
                  </a:cubicBezTo>
                  <a:cubicBezTo>
                    <a:pt x="1625" y="155"/>
                    <a:pt x="1420" y="168"/>
                    <a:pt x="1217" y="188"/>
                  </a:cubicBezTo>
                  <a:cubicBezTo>
                    <a:pt x="1191" y="191"/>
                    <a:pt x="1166" y="193"/>
                    <a:pt x="1140" y="197"/>
                  </a:cubicBezTo>
                  <a:cubicBezTo>
                    <a:pt x="1115" y="201"/>
                    <a:pt x="1090" y="206"/>
                    <a:pt x="1065" y="212"/>
                  </a:cubicBezTo>
                  <a:cubicBezTo>
                    <a:pt x="1016" y="225"/>
                    <a:pt x="967" y="240"/>
                    <a:pt x="918" y="254"/>
                  </a:cubicBezTo>
                  <a:cubicBezTo>
                    <a:pt x="905" y="258"/>
                    <a:pt x="893" y="261"/>
                    <a:pt x="881" y="264"/>
                  </a:cubicBezTo>
                  <a:cubicBezTo>
                    <a:pt x="868" y="267"/>
                    <a:pt x="856" y="270"/>
                    <a:pt x="843" y="273"/>
                  </a:cubicBezTo>
                  <a:cubicBezTo>
                    <a:pt x="818" y="279"/>
                    <a:pt x="793" y="282"/>
                    <a:pt x="767" y="285"/>
                  </a:cubicBezTo>
                  <a:cubicBezTo>
                    <a:pt x="742" y="288"/>
                    <a:pt x="716" y="289"/>
                    <a:pt x="691" y="291"/>
                  </a:cubicBezTo>
                  <a:cubicBezTo>
                    <a:pt x="665" y="293"/>
                    <a:pt x="640" y="294"/>
                    <a:pt x="614" y="296"/>
                  </a:cubicBezTo>
                  <a:cubicBezTo>
                    <a:pt x="410" y="307"/>
                    <a:pt x="205" y="312"/>
                    <a:pt x="0" y="317"/>
                  </a:cubicBezTo>
                  <a:cubicBezTo>
                    <a:pt x="205" y="312"/>
                    <a:pt x="409" y="305"/>
                    <a:pt x="614" y="294"/>
                  </a:cubicBezTo>
                  <a:cubicBezTo>
                    <a:pt x="691" y="289"/>
                    <a:pt x="691" y="289"/>
                    <a:pt x="691" y="289"/>
                  </a:cubicBezTo>
                  <a:cubicBezTo>
                    <a:pt x="716" y="287"/>
                    <a:pt x="742" y="286"/>
                    <a:pt x="767" y="283"/>
                  </a:cubicBezTo>
                  <a:cubicBezTo>
                    <a:pt x="792" y="280"/>
                    <a:pt x="818" y="276"/>
                    <a:pt x="843" y="271"/>
                  </a:cubicBezTo>
                  <a:cubicBezTo>
                    <a:pt x="855" y="268"/>
                    <a:pt x="868" y="265"/>
                    <a:pt x="880" y="262"/>
                  </a:cubicBezTo>
                  <a:cubicBezTo>
                    <a:pt x="892" y="259"/>
                    <a:pt x="905" y="255"/>
                    <a:pt x="917" y="252"/>
                  </a:cubicBezTo>
                  <a:cubicBezTo>
                    <a:pt x="966" y="238"/>
                    <a:pt x="1015" y="222"/>
                    <a:pt x="1065" y="210"/>
                  </a:cubicBezTo>
                  <a:cubicBezTo>
                    <a:pt x="1090" y="203"/>
                    <a:pt x="1115" y="198"/>
                    <a:pt x="1140" y="194"/>
                  </a:cubicBezTo>
                  <a:cubicBezTo>
                    <a:pt x="1165" y="190"/>
                    <a:pt x="1191" y="188"/>
                    <a:pt x="1216" y="185"/>
                  </a:cubicBezTo>
                  <a:cubicBezTo>
                    <a:pt x="1420" y="165"/>
                    <a:pt x="1625" y="152"/>
                    <a:pt x="1827" y="121"/>
                  </a:cubicBezTo>
                  <a:cubicBezTo>
                    <a:pt x="1878" y="113"/>
                    <a:pt x="1928" y="105"/>
                    <a:pt x="1978" y="94"/>
                  </a:cubicBezTo>
                  <a:cubicBezTo>
                    <a:pt x="2003" y="89"/>
                    <a:pt x="2028" y="82"/>
                    <a:pt x="2053" y="77"/>
                  </a:cubicBezTo>
                  <a:cubicBezTo>
                    <a:pt x="2090" y="67"/>
                    <a:pt x="2090" y="67"/>
                    <a:pt x="2090" y="67"/>
                  </a:cubicBezTo>
                  <a:cubicBezTo>
                    <a:pt x="2109" y="63"/>
                    <a:pt x="2109" y="63"/>
                    <a:pt x="2109" y="63"/>
                  </a:cubicBezTo>
                  <a:cubicBezTo>
                    <a:pt x="2127" y="59"/>
                    <a:pt x="2127" y="59"/>
                    <a:pt x="2127" y="59"/>
                  </a:cubicBezTo>
                  <a:cubicBezTo>
                    <a:pt x="2177" y="47"/>
                    <a:pt x="2228" y="37"/>
                    <a:pt x="2278" y="28"/>
                  </a:cubicBezTo>
                  <a:cubicBezTo>
                    <a:pt x="2329" y="19"/>
                    <a:pt x="2379" y="13"/>
                    <a:pt x="2430" y="8"/>
                  </a:cubicBezTo>
                  <a:cubicBezTo>
                    <a:pt x="2481" y="3"/>
                    <a:pt x="2533" y="1"/>
                    <a:pt x="2584" y="0"/>
                  </a:cubicBezTo>
                  <a:cubicBezTo>
                    <a:pt x="2635" y="0"/>
                    <a:pt x="2686" y="2"/>
                    <a:pt x="2737" y="6"/>
                  </a:cubicBezTo>
                  <a:cubicBezTo>
                    <a:pt x="2750" y="7"/>
                    <a:pt x="2763" y="8"/>
                    <a:pt x="2776" y="10"/>
                  </a:cubicBezTo>
                  <a:cubicBezTo>
                    <a:pt x="2795" y="11"/>
                    <a:pt x="2795" y="11"/>
                    <a:pt x="2795" y="11"/>
                  </a:cubicBezTo>
                  <a:cubicBezTo>
                    <a:pt x="2814" y="14"/>
                    <a:pt x="2814" y="14"/>
                    <a:pt x="2814" y="14"/>
                  </a:cubicBezTo>
                  <a:cubicBezTo>
                    <a:pt x="2852" y="19"/>
                    <a:pt x="2852" y="19"/>
                    <a:pt x="2852" y="19"/>
                  </a:cubicBezTo>
                  <a:cubicBezTo>
                    <a:pt x="2890" y="25"/>
                    <a:pt x="2890" y="25"/>
                    <a:pt x="2890" y="25"/>
                  </a:cubicBezTo>
                  <a:cubicBezTo>
                    <a:pt x="2915" y="29"/>
                    <a:pt x="2940" y="34"/>
                    <a:pt x="2966" y="37"/>
                  </a:cubicBezTo>
                  <a:cubicBezTo>
                    <a:pt x="3004" y="43"/>
                    <a:pt x="3004" y="43"/>
                    <a:pt x="3004" y="43"/>
                  </a:cubicBezTo>
                  <a:cubicBezTo>
                    <a:pt x="3042" y="48"/>
                    <a:pt x="3042" y="48"/>
                    <a:pt x="3042" y="48"/>
                  </a:cubicBezTo>
                  <a:cubicBezTo>
                    <a:pt x="3143" y="62"/>
                    <a:pt x="3245" y="72"/>
                    <a:pt x="3347" y="83"/>
                  </a:cubicBezTo>
                  <a:cubicBezTo>
                    <a:pt x="3398" y="88"/>
                    <a:pt x="3449" y="94"/>
                    <a:pt x="3499" y="101"/>
                  </a:cubicBezTo>
                  <a:cubicBezTo>
                    <a:pt x="3525" y="104"/>
                    <a:pt x="3550" y="108"/>
                    <a:pt x="3576" y="111"/>
                  </a:cubicBezTo>
                  <a:cubicBezTo>
                    <a:pt x="3601" y="115"/>
                    <a:pt x="3626" y="119"/>
                    <a:pt x="3651" y="124"/>
                  </a:cubicBezTo>
                  <a:cubicBezTo>
                    <a:pt x="3664" y="126"/>
                    <a:pt x="3677" y="128"/>
                    <a:pt x="3689" y="131"/>
                  </a:cubicBezTo>
                  <a:cubicBezTo>
                    <a:pt x="3702" y="134"/>
                    <a:pt x="3714" y="136"/>
                    <a:pt x="3727" y="139"/>
                  </a:cubicBezTo>
                  <a:cubicBezTo>
                    <a:pt x="3745" y="143"/>
                    <a:pt x="3745" y="143"/>
                    <a:pt x="3745" y="143"/>
                  </a:cubicBezTo>
                  <a:cubicBezTo>
                    <a:pt x="3752" y="145"/>
                    <a:pt x="3758" y="147"/>
                    <a:pt x="3764" y="149"/>
                  </a:cubicBezTo>
                  <a:cubicBezTo>
                    <a:pt x="3776" y="152"/>
                    <a:pt x="3788" y="156"/>
                    <a:pt x="3800" y="161"/>
                  </a:cubicBezTo>
                  <a:cubicBezTo>
                    <a:pt x="3849" y="178"/>
                    <a:pt x="3895" y="199"/>
                    <a:pt x="3942" y="220"/>
                  </a:cubicBezTo>
                  <a:cubicBezTo>
                    <a:pt x="3965" y="230"/>
                    <a:pt x="3989" y="240"/>
                    <a:pt x="4013" y="250"/>
                  </a:cubicBezTo>
                  <a:cubicBezTo>
                    <a:pt x="4025" y="254"/>
                    <a:pt x="4037" y="259"/>
                    <a:pt x="4049" y="263"/>
                  </a:cubicBezTo>
                  <a:cubicBezTo>
                    <a:pt x="4067" y="269"/>
                    <a:pt x="4067" y="269"/>
                    <a:pt x="4067" y="269"/>
                  </a:cubicBezTo>
                  <a:cubicBezTo>
                    <a:pt x="4086" y="274"/>
                    <a:pt x="4086" y="274"/>
                    <a:pt x="4086" y="274"/>
                  </a:cubicBezTo>
                  <a:cubicBezTo>
                    <a:pt x="4095" y="277"/>
                    <a:pt x="4095" y="277"/>
                    <a:pt x="4095" y="277"/>
                  </a:cubicBezTo>
                  <a:cubicBezTo>
                    <a:pt x="4104" y="279"/>
                    <a:pt x="4104" y="279"/>
                    <a:pt x="4104" y="279"/>
                  </a:cubicBezTo>
                  <a:cubicBezTo>
                    <a:pt x="4123" y="283"/>
                    <a:pt x="4123" y="283"/>
                    <a:pt x="4123" y="283"/>
                  </a:cubicBezTo>
                  <a:cubicBezTo>
                    <a:pt x="4141" y="287"/>
                    <a:pt x="4141" y="287"/>
                    <a:pt x="4141" y="287"/>
                  </a:cubicBezTo>
                  <a:cubicBezTo>
                    <a:pt x="4148" y="288"/>
                    <a:pt x="4154" y="289"/>
                    <a:pt x="4160" y="290"/>
                  </a:cubicBezTo>
                  <a:cubicBezTo>
                    <a:pt x="4198" y="296"/>
                    <a:pt x="4198" y="296"/>
                    <a:pt x="4198" y="296"/>
                  </a:cubicBezTo>
                  <a:cubicBezTo>
                    <a:pt x="4236" y="301"/>
                    <a:pt x="4236" y="301"/>
                    <a:pt x="4236" y="301"/>
                  </a:cubicBezTo>
                  <a:cubicBezTo>
                    <a:pt x="4439" y="328"/>
                    <a:pt x="4644" y="337"/>
                    <a:pt x="484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AA1A3C7D-A608-45F0-B20F-0B8F5AFCB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3922713"/>
              <a:ext cx="12112625" cy="804863"/>
            </a:xfrm>
            <a:custGeom>
              <a:avLst/>
              <a:gdLst>
                <a:gd name="T0" fmla="*/ 4542 w 4849"/>
                <a:gd name="T1" fmla="*/ 316 h 322"/>
                <a:gd name="T2" fmla="*/ 4197 w 4849"/>
                <a:gd name="T3" fmla="*/ 293 h 322"/>
                <a:gd name="T4" fmla="*/ 4140 w 4849"/>
                <a:gd name="T5" fmla="*/ 287 h 322"/>
                <a:gd name="T6" fmla="*/ 4102 w 4849"/>
                <a:gd name="T7" fmla="*/ 282 h 322"/>
                <a:gd name="T8" fmla="*/ 3936 w 4849"/>
                <a:gd name="T9" fmla="*/ 236 h 322"/>
                <a:gd name="T10" fmla="*/ 3754 w 4849"/>
                <a:gd name="T11" fmla="*/ 174 h 322"/>
                <a:gd name="T12" fmla="*/ 3726 w 4849"/>
                <a:gd name="T13" fmla="*/ 168 h 322"/>
                <a:gd name="T14" fmla="*/ 3698 w 4849"/>
                <a:gd name="T15" fmla="*/ 163 h 322"/>
                <a:gd name="T16" fmla="*/ 3641 w 4849"/>
                <a:gd name="T17" fmla="*/ 154 h 322"/>
                <a:gd name="T18" fmla="*/ 3031 w 4849"/>
                <a:gd name="T19" fmla="*/ 84 h 322"/>
                <a:gd name="T20" fmla="*/ 2918 w 4849"/>
                <a:gd name="T21" fmla="*/ 66 h 322"/>
                <a:gd name="T22" fmla="*/ 2805 w 4849"/>
                <a:gd name="T23" fmla="*/ 43 h 322"/>
                <a:gd name="T24" fmla="*/ 2729 w 4849"/>
                <a:gd name="T25" fmla="*/ 30 h 322"/>
                <a:gd name="T26" fmla="*/ 2654 w 4849"/>
                <a:gd name="T27" fmla="*/ 19 h 322"/>
                <a:gd name="T28" fmla="*/ 2615 w 4849"/>
                <a:gd name="T29" fmla="*/ 15 h 322"/>
                <a:gd name="T30" fmla="*/ 2424 w 4849"/>
                <a:gd name="T31" fmla="*/ 4 h 322"/>
                <a:gd name="T32" fmla="*/ 2233 w 4849"/>
                <a:gd name="T33" fmla="*/ 15 h 322"/>
                <a:gd name="T34" fmla="*/ 2195 w 4849"/>
                <a:gd name="T35" fmla="*/ 19 h 322"/>
                <a:gd name="T36" fmla="*/ 2119 w 4849"/>
                <a:gd name="T37" fmla="*/ 30 h 322"/>
                <a:gd name="T38" fmla="*/ 2043 w 4849"/>
                <a:gd name="T39" fmla="*/ 43 h 322"/>
                <a:gd name="T40" fmla="*/ 1931 w 4849"/>
                <a:gd name="T41" fmla="*/ 66 h 322"/>
                <a:gd name="T42" fmla="*/ 1817 w 4849"/>
                <a:gd name="T43" fmla="*/ 84 h 322"/>
                <a:gd name="T44" fmla="*/ 1207 w 4849"/>
                <a:gd name="T45" fmla="*/ 154 h 322"/>
                <a:gd name="T46" fmla="*/ 1150 w 4849"/>
                <a:gd name="T47" fmla="*/ 163 h 322"/>
                <a:gd name="T48" fmla="*/ 1122 w 4849"/>
                <a:gd name="T49" fmla="*/ 168 h 322"/>
                <a:gd name="T50" fmla="*/ 1094 w 4849"/>
                <a:gd name="T51" fmla="*/ 174 h 322"/>
                <a:gd name="T52" fmla="*/ 913 w 4849"/>
                <a:gd name="T53" fmla="*/ 236 h 322"/>
                <a:gd name="T54" fmla="*/ 746 w 4849"/>
                <a:gd name="T55" fmla="*/ 282 h 322"/>
                <a:gd name="T56" fmla="*/ 708 w 4849"/>
                <a:gd name="T57" fmla="*/ 287 h 322"/>
                <a:gd name="T58" fmla="*/ 651 w 4849"/>
                <a:gd name="T59" fmla="*/ 293 h 322"/>
                <a:gd name="T60" fmla="*/ 306 w 4849"/>
                <a:gd name="T61" fmla="*/ 316 h 322"/>
                <a:gd name="T62" fmla="*/ 306 w 4849"/>
                <a:gd name="T63" fmla="*/ 315 h 322"/>
                <a:gd name="T64" fmla="*/ 689 w 4849"/>
                <a:gd name="T65" fmla="*/ 287 h 322"/>
                <a:gd name="T66" fmla="*/ 727 w 4849"/>
                <a:gd name="T67" fmla="*/ 283 h 322"/>
                <a:gd name="T68" fmla="*/ 765 w 4849"/>
                <a:gd name="T69" fmla="*/ 277 h 322"/>
                <a:gd name="T70" fmla="*/ 1056 w 4849"/>
                <a:gd name="T71" fmla="*/ 182 h 322"/>
                <a:gd name="T72" fmla="*/ 1112 w 4849"/>
                <a:gd name="T73" fmla="*/ 168 h 322"/>
                <a:gd name="T74" fmla="*/ 1131 w 4849"/>
                <a:gd name="T75" fmla="*/ 164 h 322"/>
                <a:gd name="T76" fmla="*/ 1169 w 4849"/>
                <a:gd name="T77" fmla="*/ 157 h 322"/>
                <a:gd name="T78" fmla="*/ 1512 w 4849"/>
                <a:gd name="T79" fmla="*/ 117 h 322"/>
                <a:gd name="T80" fmla="*/ 1892 w 4849"/>
                <a:gd name="T81" fmla="*/ 69 h 322"/>
                <a:gd name="T82" fmla="*/ 1968 w 4849"/>
                <a:gd name="T83" fmla="*/ 55 h 322"/>
                <a:gd name="T84" fmla="*/ 2081 w 4849"/>
                <a:gd name="T85" fmla="*/ 33 h 322"/>
                <a:gd name="T86" fmla="*/ 2156 w 4849"/>
                <a:gd name="T87" fmla="*/ 20 h 322"/>
                <a:gd name="T88" fmla="*/ 2213 w 4849"/>
                <a:gd name="T89" fmla="*/ 13 h 322"/>
                <a:gd name="T90" fmla="*/ 2271 w 4849"/>
                <a:gd name="T91" fmla="*/ 7 h 322"/>
                <a:gd name="T92" fmla="*/ 2578 w 4849"/>
                <a:gd name="T93" fmla="*/ 7 h 322"/>
                <a:gd name="T94" fmla="*/ 2635 w 4849"/>
                <a:gd name="T95" fmla="*/ 13 h 322"/>
                <a:gd name="T96" fmla="*/ 2692 w 4849"/>
                <a:gd name="T97" fmla="*/ 20 h 322"/>
                <a:gd name="T98" fmla="*/ 2768 w 4849"/>
                <a:gd name="T99" fmla="*/ 33 h 322"/>
                <a:gd name="T100" fmla="*/ 2881 w 4849"/>
                <a:gd name="T101" fmla="*/ 55 h 322"/>
                <a:gd name="T102" fmla="*/ 2956 w 4849"/>
                <a:gd name="T103" fmla="*/ 69 h 322"/>
                <a:gd name="T104" fmla="*/ 3337 w 4849"/>
                <a:gd name="T105" fmla="*/ 117 h 322"/>
                <a:gd name="T106" fmla="*/ 3680 w 4849"/>
                <a:gd name="T107" fmla="*/ 157 h 322"/>
                <a:gd name="T108" fmla="*/ 3717 w 4849"/>
                <a:gd name="T109" fmla="*/ 164 h 322"/>
                <a:gd name="T110" fmla="*/ 3736 w 4849"/>
                <a:gd name="T111" fmla="*/ 168 h 322"/>
                <a:gd name="T112" fmla="*/ 3792 w 4849"/>
                <a:gd name="T113" fmla="*/ 182 h 322"/>
                <a:gd name="T114" fmla="*/ 4084 w 4849"/>
                <a:gd name="T115" fmla="*/ 277 h 322"/>
                <a:gd name="T116" fmla="*/ 4121 w 4849"/>
                <a:gd name="T117" fmla="*/ 283 h 322"/>
                <a:gd name="T118" fmla="*/ 4159 w 4849"/>
                <a:gd name="T119" fmla="*/ 287 h 322"/>
                <a:gd name="T120" fmla="*/ 4542 w 4849"/>
                <a:gd name="T121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49" h="322">
                  <a:moveTo>
                    <a:pt x="4849" y="322"/>
                  </a:moveTo>
                  <a:cubicBezTo>
                    <a:pt x="4746" y="322"/>
                    <a:pt x="4644" y="320"/>
                    <a:pt x="4542" y="316"/>
                  </a:cubicBezTo>
                  <a:cubicBezTo>
                    <a:pt x="4440" y="312"/>
                    <a:pt x="4337" y="306"/>
                    <a:pt x="4236" y="297"/>
                  </a:cubicBezTo>
                  <a:cubicBezTo>
                    <a:pt x="4223" y="296"/>
                    <a:pt x="4210" y="295"/>
                    <a:pt x="4197" y="293"/>
                  </a:cubicBezTo>
                  <a:cubicBezTo>
                    <a:pt x="4185" y="292"/>
                    <a:pt x="4172" y="291"/>
                    <a:pt x="4159" y="289"/>
                  </a:cubicBezTo>
                  <a:cubicBezTo>
                    <a:pt x="4140" y="287"/>
                    <a:pt x="4140" y="287"/>
                    <a:pt x="4140" y="287"/>
                  </a:cubicBezTo>
                  <a:cubicBezTo>
                    <a:pt x="4134" y="287"/>
                    <a:pt x="4127" y="286"/>
                    <a:pt x="4121" y="285"/>
                  </a:cubicBezTo>
                  <a:cubicBezTo>
                    <a:pt x="4102" y="282"/>
                    <a:pt x="4102" y="282"/>
                    <a:pt x="4102" y="282"/>
                  </a:cubicBezTo>
                  <a:cubicBezTo>
                    <a:pt x="4096" y="281"/>
                    <a:pt x="4089" y="280"/>
                    <a:pt x="4083" y="279"/>
                  </a:cubicBezTo>
                  <a:cubicBezTo>
                    <a:pt x="4033" y="269"/>
                    <a:pt x="3984" y="253"/>
                    <a:pt x="3936" y="236"/>
                  </a:cubicBezTo>
                  <a:cubicBezTo>
                    <a:pt x="3888" y="218"/>
                    <a:pt x="3840" y="200"/>
                    <a:pt x="3791" y="185"/>
                  </a:cubicBezTo>
                  <a:cubicBezTo>
                    <a:pt x="3779" y="181"/>
                    <a:pt x="3767" y="178"/>
                    <a:pt x="3754" y="174"/>
                  </a:cubicBezTo>
                  <a:cubicBezTo>
                    <a:pt x="3736" y="170"/>
                    <a:pt x="3736" y="170"/>
                    <a:pt x="3736" y="170"/>
                  </a:cubicBezTo>
                  <a:cubicBezTo>
                    <a:pt x="3733" y="169"/>
                    <a:pt x="3729" y="169"/>
                    <a:pt x="3726" y="168"/>
                  </a:cubicBezTo>
                  <a:cubicBezTo>
                    <a:pt x="3717" y="166"/>
                    <a:pt x="3717" y="166"/>
                    <a:pt x="3717" y="166"/>
                  </a:cubicBezTo>
                  <a:cubicBezTo>
                    <a:pt x="3711" y="165"/>
                    <a:pt x="3704" y="164"/>
                    <a:pt x="3698" y="163"/>
                  </a:cubicBezTo>
                  <a:cubicBezTo>
                    <a:pt x="3679" y="160"/>
                    <a:pt x="3679" y="160"/>
                    <a:pt x="3679" y="160"/>
                  </a:cubicBezTo>
                  <a:cubicBezTo>
                    <a:pt x="3666" y="158"/>
                    <a:pt x="3654" y="156"/>
                    <a:pt x="3641" y="154"/>
                  </a:cubicBezTo>
                  <a:cubicBezTo>
                    <a:pt x="3540" y="140"/>
                    <a:pt x="3438" y="130"/>
                    <a:pt x="3336" y="120"/>
                  </a:cubicBezTo>
                  <a:cubicBezTo>
                    <a:pt x="3235" y="109"/>
                    <a:pt x="3133" y="99"/>
                    <a:pt x="3031" y="84"/>
                  </a:cubicBezTo>
                  <a:cubicBezTo>
                    <a:pt x="3006" y="80"/>
                    <a:pt x="2981" y="76"/>
                    <a:pt x="2956" y="72"/>
                  </a:cubicBezTo>
                  <a:cubicBezTo>
                    <a:pt x="2918" y="66"/>
                    <a:pt x="2918" y="66"/>
                    <a:pt x="2918" y="66"/>
                  </a:cubicBezTo>
                  <a:cubicBezTo>
                    <a:pt x="2905" y="63"/>
                    <a:pt x="2893" y="61"/>
                    <a:pt x="2880" y="58"/>
                  </a:cubicBezTo>
                  <a:cubicBezTo>
                    <a:pt x="2805" y="43"/>
                    <a:pt x="2805" y="43"/>
                    <a:pt x="2805" y="43"/>
                  </a:cubicBezTo>
                  <a:cubicBezTo>
                    <a:pt x="2792" y="40"/>
                    <a:pt x="2780" y="39"/>
                    <a:pt x="2767" y="36"/>
                  </a:cubicBezTo>
                  <a:cubicBezTo>
                    <a:pt x="2755" y="34"/>
                    <a:pt x="2742" y="32"/>
                    <a:pt x="2729" y="30"/>
                  </a:cubicBezTo>
                  <a:cubicBezTo>
                    <a:pt x="2692" y="24"/>
                    <a:pt x="2692" y="24"/>
                    <a:pt x="2692" y="24"/>
                  </a:cubicBezTo>
                  <a:cubicBezTo>
                    <a:pt x="2679" y="22"/>
                    <a:pt x="2666" y="21"/>
                    <a:pt x="2654" y="19"/>
                  </a:cubicBezTo>
                  <a:cubicBezTo>
                    <a:pt x="2634" y="17"/>
                    <a:pt x="2634" y="17"/>
                    <a:pt x="2634" y="17"/>
                  </a:cubicBezTo>
                  <a:cubicBezTo>
                    <a:pt x="2615" y="15"/>
                    <a:pt x="2615" y="15"/>
                    <a:pt x="2615" y="15"/>
                  </a:cubicBezTo>
                  <a:cubicBezTo>
                    <a:pt x="2603" y="13"/>
                    <a:pt x="2590" y="12"/>
                    <a:pt x="2577" y="11"/>
                  </a:cubicBezTo>
                  <a:cubicBezTo>
                    <a:pt x="2526" y="7"/>
                    <a:pt x="2475" y="5"/>
                    <a:pt x="2424" y="4"/>
                  </a:cubicBezTo>
                  <a:cubicBezTo>
                    <a:pt x="2373" y="5"/>
                    <a:pt x="2322" y="7"/>
                    <a:pt x="2271" y="11"/>
                  </a:cubicBezTo>
                  <a:cubicBezTo>
                    <a:pt x="2258" y="12"/>
                    <a:pt x="2246" y="13"/>
                    <a:pt x="2233" y="15"/>
                  </a:cubicBezTo>
                  <a:cubicBezTo>
                    <a:pt x="2214" y="17"/>
                    <a:pt x="2214" y="17"/>
                    <a:pt x="2214" y="17"/>
                  </a:cubicBezTo>
                  <a:cubicBezTo>
                    <a:pt x="2195" y="19"/>
                    <a:pt x="2195" y="19"/>
                    <a:pt x="2195" y="19"/>
                  </a:cubicBezTo>
                  <a:cubicBezTo>
                    <a:pt x="2182" y="21"/>
                    <a:pt x="2169" y="22"/>
                    <a:pt x="2157" y="24"/>
                  </a:cubicBezTo>
                  <a:cubicBezTo>
                    <a:pt x="2119" y="30"/>
                    <a:pt x="2119" y="30"/>
                    <a:pt x="2119" y="30"/>
                  </a:cubicBezTo>
                  <a:cubicBezTo>
                    <a:pt x="2106" y="32"/>
                    <a:pt x="2094" y="34"/>
                    <a:pt x="2081" y="36"/>
                  </a:cubicBezTo>
                  <a:cubicBezTo>
                    <a:pt x="2069" y="39"/>
                    <a:pt x="2056" y="40"/>
                    <a:pt x="2043" y="43"/>
                  </a:cubicBezTo>
                  <a:cubicBezTo>
                    <a:pt x="1968" y="58"/>
                    <a:pt x="1968" y="58"/>
                    <a:pt x="1968" y="58"/>
                  </a:cubicBezTo>
                  <a:cubicBezTo>
                    <a:pt x="1956" y="61"/>
                    <a:pt x="1943" y="63"/>
                    <a:pt x="1931" y="66"/>
                  </a:cubicBezTo>
                  <a:cubicBezTo>
                    <a:pt x="1893" y="72"/>
                    <a:pt x="1893" y="72"/>
                    <a:pt x="1893" y="72"/>
                  </a:cubicBezTo>
                  <a:cubicBezTo>
                    <a:pt x="1868" y="76"/>
                    <a:pt x="1842" y="80"/>
                    <a:pt x="1817" y="84"/>
                  </a:cubicBezTo>
                  <a:cubicBezTo>
                    <a:pt x="1716" y="99"/>
                    <a:pt x="1614" y="109"/>
                    <a:pt x="1512" y="120"/>
                  </a:cubicBezTo>
                  <a:cubicBezTo>
                    <a:pt x="1410" y="130"/>
                    <a:pt x="1308" y="140"/>
                    <a:pt x="1207" y="154"/>
                  </a:cubicBezTo>
                  <a:cubicBezTo>
                    <a:pt x="1195" y="156"/>
                    <a:pt x="1182" y="158"/>
                    <a:pt x="1169" y="160"/>
                  </a:cubicBezTo>
                  <a:cubicBezTo>
                    <a:pt x="1150" y="163"/>
                    <a:pt x="1150" y="163"/>
                    <a:pt x="1150" y="163"/>
                  </a:cubicBezTo>
                  <a:cubicBezTo>
                    <a:pt x="1144" y="164"/>
                    <a:pt x="1138" y="165"/>
                    <a:pt x="1131" y="166"/>
                  </a:cubicBezTo>
                  <a:cubicBezTo>
                    <a:pt x="1122" y="168"/>
                    <a:pt x="1122" y="168"/>
                    <a:pt x="1122" y="168"/>
                  </a:cubicBezTo>
                  <a:cubicBezTo>
                    <a:pt x="1119" y="169"/>
                    <a:pt x="1116" y="169"/>
                    <a:pt x="1113" y="170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82" y="178"/>
                    <a:pt x="1069" y="181"/>
                    <a:pt x="1057" y="185"/>
                  </a:cubicBezTo>
                  <a:cubicBezTo>
                    <a:pt x="1008" y="200"/>
                    <a:pt x="961" y="218"/>
                    <a:pt x="913" y="236"/>
                  </a:cubicBezTo>
                  <a:cubicBezTo>
                    <a:pt x="864" y="253"/>
                    <a:pt x="816" y="269"/>
                    <a:pt x="765" y="279"/>
                  </a:cubicBezTo>
                  <a:cubicBezTo>
                    <a:pt x="759" y="280"/>
                    <a:pt x="753" y="281"/>
                    <a:pt x="746" y="282"/>
                  </a:cubicBezTo>
                  <a:cubicBezTo>
                    <a:pt x="727" y="285"/>
                    <a:pt x="727" y="285"/>
                    <a:pt x="727" y="285"/>
                  </a:cubicBezTo>
                  <a:cubicBezTo>
                    <a:pt x="721" y="286"/>
                    <a:pt x="715" y="287"/>
                    <a:pt x="708" y="287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76" y="291"/>
                    <a:pt x="664" y="292"/>
                    <a:pt x="651" y="293"/>
                  </a:cubicBezTo>
                  <a:cubicBezTo>
                    <a:pt x="638" y="295"/>
                    <a:pt x="626" y="296"/>
                    <a:pt x="613" y="297"/>
                  </a:cubicBezTo>
                  <a:cubicBezTo>
                    <a:pt x="511" y="306"/>
                    <a:pt x="409" y="312"/>
                    <a:pt x="306" y="316"/>
                  </a:cubicBezTo>
                  <a:cubicBezTo>
                    <a:pt x="204" y="320"/>
                    <a:pt x="102" y="322"/>
                    <a:pt x="0" y="322"/>
                  </a:cubicBezTo>
                  <a:cubicBezTo>
                    <a:pt x="102" y="322"/>
                    <a:pt x="204" y="319"/>
                    <a:pt x="306" y="315"/>
                  </a:cubicBezTo>
                  <a:cubicBezTo>
                    <a:pt x="409" y="311"/>
                    <a:pt x="511" y="304"/>
                    <a:pt x="613" y="295"/>
                  </a:cubicBezTo>
                  <a:cubicBezTo>
                    <a:pt x="638" y="293"/>
                    <a:pt x="664" y="290"/>
                    <a:pt x="689" y="287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14" y="285"/>
                    <a:pt x="721" y="284"/>
                    <a:pt x="727" y="283"/>
                  </a:cubicBezTo>
                  <a:cubicBezTo>
                    <a:pt x="746" y="280"/>
                    <a:pt x="746" y="280"/>
                    <a:pt x="746" y="280"/>
                  </a:cubicBezTo>
                  <a:cubicBezTo>
                    <a:pt x="752" y="279"/>
                    <a:pt x="759" y="278"/>
                    <a:pt x="765" y="277"/>
                  </a:cubicBezTo>
                  <a:cubicBezTo>
                    <a:pt x="815" y="267"/>
                    <a:pt x="864" y="251"/>
                    <a:pt x="912" y="234"/>
                  </a:cubicBezTo>
                  <a:cubicBezTo>
                    <a:pt x="960" y="216"/>
                    <a:pt x="1007" y="197"/>
                    <a:pt x="1056" y="182"/>
                  </a:cubicBezTo>
                  <a:cubicBezTo>
                    <a:pt x="1069" y="179"/>
                    <a:pt x="1081" y="175"/>
                    <a:pt x="1093" y="172"/>
                  </a:cubicBezTo>
                  <a:cubicBezTo>
                    <a:pt x="1112" y="168"/>
                    <a:pt x="1112" y="168"/>
                    <a:pt x="1112" y="168"/>
                  </a:cubicBezTo>
                  <a:cubicBezTo>
                    <a:pt x="1115" y="167"/>
                    <a:pt x="1118" y="166"/>
                    <a:pt x="1122" y="165"/>
                  </a:cubicBezTo>
                  <a:cubicBezTo>
                    <a:pt x="1131" y="164"/>
                    <a:pt x="1131" y="164"/>
                    <a:pt x="1131" y="164"/>
                  </a:cubicBezTo>
                  <a:cubicBezTo>
                    <a:pt x="1137" y="163"/>
                    <a:pt x="1144" y="161"/>
                    <a:pt x="1150" y="160"/>
                  </a:cubicBezTo>
                  <a:cubicBezTo>
                    <a:pt x="1169" y="157"/>
                    <a:pt x="1169" y="157"/>
                    <a:pt x="1169" y="157"/>
                  </a:cubicBezTo>
                  <a:cubicBezTo>
                    <a:pt x="1181" y="155"/>
                    <a:pt x="1194" y="153"/>
                    <a:pt x="1207" y="152"/>
                  </a:cubicBezTo>
                  <a:cubicBezTo>
                    <a:pt x="1308" y="137"/>
                    <a:pt x="1410" y="127"/>
                    <a:pt x="1512" y="117"/>
                  </a:cubicBezTo>
                  <a:cubicBezTo>
                    <a:pt x="1613" y="106"/>
                    <a:pt x="1715" y="95"/>
                    <a:pt x="1816" y="81"/>
                  </a:cubicBezTo>
                  <a:cubicBezTo>
                    <a:pt x="1842" y="77"/>
                    <a:pt x="1867" y="73"/>
                    <a:pt x="1892" y="69"/>
                  </a:cubicBezTo>
                  <a:cubicBezTo>
                    <a:pt x="1930" y="62"/>
                    <a:pt x="1930" y="62"/>
                    <a:pt x="1930" y="62"/>
                  </a:cubicBezTo>
                  <a:cubicBezTo>
                    <a:pt x="1943" y="60"/>
                    <a:pt x="1955" y="57"/>
                    <a:pt x="1968" y="55"/>
                  </a:cubicBezTo>
                  <a:cubicBezTo>
                    <a:pt x="2043" y="40"/>
                    <a:pt x="2043" y="40"/>
                    <a:pt x="2043" y="40"/>
                  </a:cubicBezTo>
                  <a:cubicBezTo>
                    <a:pt x="2055" y="37"/>
                    <a:pt x="2068" y="35"/>
                    <a:pt x="2081" y="33"/>
                  </a:cubicBezTo>
                  <a:cubicBezTo>
                    <a:pt x="2093" y="30"/>
                    <a:pt x="2106" y="28"/>
                    <a:pt x="2118" y="26"/>
                  </a:cubicBezTo>
                  <a:cubicBezTo>
                    <a:pt x="2156" y="20"/>
                    <a:pt x="2156" y="20"/>
                    <a:pt x="2156" y="20"/>
                  </a:cubicBezTo>
                  <a:cubicBezTo>
                    <a:pt x="2169" y="18"/>
                    <a:pt x="2182" y="17"/>
                    <a:pt x="2194" y="15"/>
                  </a:cubicBezTo>
                  <a:cubicBezTo>
                    <a:pt x="2213" y="13"/>
                    <a:pt x="2213" y="13"/>
                    <a:pt x="2213" y="13"/>
                  </a:cubicBezTo>
                  <a:cubicBezTo>
                    <a:pt x="2233" y="11"/>
                    <a:pt x="2233" y="11"/>
                    <a:pt x="2233" y="11"/>
                  </a:cubicBezTo>
                  <a:cubicBezTo>
                    <a:pt x="2245" y="10"/>
                    <a:pt x="2258" y="8"/>
                    <a:pt x="2271" y="7"/>
                  </a:cubicBezTo>
                  <a:cubicBezTo>
                    <a:pt x="2322" y="3"/>
                    <a:pt x="2373" y="1"/>
                    <a:pt x="2424" y="0"/>
                  </a:cubicBezTo>
                  <a:cubicBezTo>
                    <a:pt x="2475" y="1"/>
                    <a:pt x="2527" y="3"/>
                    <a:pt x="2578" y="7"/>
                  </a:cubicBezTo>
                  <a:cubicBezTo>
                    <a:pt x="2590" y="8"/>
                    <a:pt x="2603" y="10"/>
                    <a:pt x="2616" y="11"/>
                  </a:cubicBezTo>
                  <a:cubicBezTo>
                    <a:pt x="2635" y="13"/>
                    <a:pt x="2635" y="13"/>
                    <a:pt x="2635" y="13"/>
                  </a:cubicBezTo>
                  <a:cubicBezTo>
                    <a:pt x="2654" y="15"/>
                    <a:pt x="2654" y="15"/>
                    <a:pt x="2654" y="15"/>
                  </a:cubicBezTo>
                  <a:cubicBezTo>
                    <a:pt x="2667" y="17"/>
                    <a:pt x="2679" y="18"/>
                    <a:pt x="2692" y="20"/>
                  </a:cubicBezTo>
                  <a:cubicBezTo>
                    <a:pt x="2730" y="26"/>
                    <a:pt x="2730" y="26"/>
                    <a:pt x="2730" y="26"/>
                  </a:cubicBezTo>
                  <a:cubicBezTo>
                    <a:pt x="2743" y="28"/>
                    <a:pt x="2755" y="30"/>
                    <a:pt x="2768" y="33"/>
                  </a:cubicBezTo>
                  <a:cubicBezTo>
                    <a:pt x="2780" y="35"/>
                    <a:pt x="2793" y="37"/>
                    <a:pt x="2806" y="40"/>
                  </a:cubicBezTo>
                  <a:cubicBezTo>
                    <a:pt x="2881" y="55"/>
                    <a:pt x="2881" y="55"/>
                    <a:pt x="2881" y="55"/>
                  </a:cubicBezTo>
                  <a:cubicBezTo>
                    <a:pt x="2893" y="57"/>
                    <a:pt x="2906" y="60"/>
                    <a:pt x="2918" y="62"/>
                  </a:cubicBezTo>
                  <a:cubicBezTo>
                    <a:pt x="2956" y="69"/>
                    <a:pt x="2956" y="69"/>
                    <a:pt x="2956" y="69"/>
                  </a:cubicBezTo>
                  <a:cubicBezTo>
                    <a:pt x="2981" y="73"/>
                    <a:pt x="3007" y="77"/>
                    <a:pt x="3032" y="81"/>
                  </a:cubicBezTo>
                  <a:cubicBezTo>
                    <a:pt x="3133" y="95"/>
                    <a:pt x="3235" y="106"/>
                    <a:pt x="3337" y="117"/>
                  </a:cubicBezTo>
                  <a:cubicBezTo>
                    <a:pt x="3438" y="127"/>
                    <a:pt x="3540" y="137"/>
                    <a:pt x="3642" y="152"/>
                  </a:cubicBezTo>
                  <a:cubicBezTo>
                    <a:pt x="3654" y="153"/>
                    <a:pt x="3667" y="155"/>
                    <a:pt x="3680" y="157"/>
                  </a:cubicBezTo>
                  <a:cubicBezTo>
                    <a:pt x="3698" y="160"/>
                    <a:pt x="3698" y="160"/>
                    <a:pt x="3698" y="160"/>
                  </a:cubicBezTo>
                  <a:cubicBezTo>
                    <a:pt x="3705" y="161"/>
                    <a:pt x="3711" y="163"/>
                    <a:pt x="3717" y="164"/>
                  </a:cubicBezTo>
                  <a:cubicBezTo>
                    <a:pt x="3727" y="165"/>
                    <a:pt x="3727" y="165"/>
                    <a:pt x="3727" y="165"/>
                  </a:cubicBezTo>
                  <a:cubicBezTo>
                    <a:pt x="3730" y="166"/>
                    <a:pt x="3733" y="167"/>
                    <a:pt x="3736" y="168"/>
                  </a:cubicBezTo>
                  <a:cubicBezTo>
                    <a:pt x="3755" y="172"/>
                    <a:pt x="3755" y="172"/>
                    <a:pt x="3755" y="172"/>
                  </a:cubicBezTo>
                  <a:cubicBezTo>
                    <a:pt x="3767" y="175"/>
                    <a:pt x="3780" y="179"/>
                    <a:pt x="3792" y="182"/>
                  </a:cubicBezTo>
                  <a:cubicBezTo>
                    <a:pt x="3841" y="197"/>
                    <a:pt x="3889" y="216"/>
                    <a:pt x="3937" y="234"/>
                  </a:cubicBezTo>
                  <a:cubicBezTo>
                    <a:pt x="3985" y="251"/>
                    <a:pt x="4033" y="267"/>
                    <a:pt x="4084" y="277"/>
                  </a:cubicBezTo>
                  <a:cubicBezTo>
                    <a:pt x="4090" y="278"/>
                    <a:pt x="4096" y="279"/>
                    <a:pt x="4102" y="280"/>
                  </a:cubicBezTo>
                  <a:cubicBezTo>
                    <a:pt x="4121" y="283"/>
                    <a:pt x="4121" y="283"/>
                    <a:pt x="4121" y="283"/>
                  </a:cubicBezTo>
                  <a:cubicBezTo>
                    <a:pt x="4128" y="284"/>
                    <a:pt x="4134" y="285"/>
                    <a:pt x="4140" y="285"/>
                  </a:cubicBezTo>
                  <a:cubicBezTo>
                    <a:pt x="4159" y="287"/>
                    <a:pt x="4159" y="287"/>
                    <a:pt x="4159" y="287"/>
                  </a:cubicBezTo>
                  <a:cubicBezTo>
                    <a:pt x="4185" y="290"/>
                    <a:pt x="4210" y="293"/>
                    <a:pt x="4236" y="295"/>
                  </a:cubicBezTo>
                  <a:cubicBezTo>
                    <a:pt x="4338" y="304"/>
                    <a:pt x="4440" y="311"/>
                    <a:pt x="4542" y="315"/>
                  </a:cubicBezTo>
                  <a:cubicBezTo>
                    <a:pt x="4644" y="319"/>
                    <a:pt x="4746" y="322"/>
                    <a:pt x="484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332D73CC-F9AA-4FD7-87F0-D43C9B11D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7400" y="4025900"/>
              <a:ext cx="12111038" cy="844550"/>
            </a:xfrm>
            <a:custGeom>
              <a:avLst/>
              <a:gdLst>
                <a:gd name="T0" fmla="*/ 4235 w 4849"/>
                <a:gd name="T1" fmla="*/ 296 h 338"/>
                <a:gd name="T2" fmla="*/ 4082 w 4849"/>
                <a:gd name="T3" fmla="*/ 286 h 338"/>
                <a:gd name="T4" fmla="*/ 3969 w 4849"/>
                <a:gd name="T5" fmla="*/ 264 h 338"/>
                <a:gd name="T6" fmla="*/ 3784 w 4849"/>
                <a:gd name="T7" fmla="*/ 213 h 338"/>
                <a:gd name="T8" fmla="*/ 3633 w 4849"/>
                <a:gd name="T9" fmla="*/ 188 h 338"/>
                <a:gd name="T10" fmla="*/ 2871 w 4849"/>
                <a:gd name="T11" fmla="*/ 98 h 338"/>
                <a:gd name="T12" fmla="*/ 2758 w 4849"/>
                <a:gd name="T13" fmla="*/ 71 h 338"/>
                <a:gd name="T14" fmla="*/ 2721 w 4849"/>
                <a:gd name="T15" fmla="*/ 63 h 338"/>
                <a:gd name="T16" fmla="*/ 2419 w 4849"/>
                <a:gd name="T17" fmla="*/ 12 h 338"/>
                <a:gd name="T18" fmla="*/ 2112 w 4849"/>
                <a:gd name="T19" fmla="*/ 10 h 338"/>
                <a:gd name="T20" fmla="*/ 2055 w 4849"/>
                <a:gd name="T21" fmla="*/ 15 h 338"/>
                <a:gd name="T22" fmla="*/ 1998 w 4849"/>
                <a:gd name="T23" fmla="*/ 23 h 338"/>
                <a:gd name="T24" fmla="*/ 1884 w 4849"/>
                <a:gd name="T25" fmla="*/ 41 h 338"/>
                <a:gd name="T26" fmla="*/ 1808 w 4849"/>
                <a:gd name="T27" fmla="*/ 52 h 338"/>
                <a:gd name="T28" fmla="*/ 1350 w 4849"/>
                <a:gd name="T29" fmla="*/ 104 h 338"/>
                <a:gd name="T30" fmla="*/ 1199 w 4849"/>
                <a:gd name="T31" fmla="*/ 127 h 338"/>
                <a:gd name="T32" fmla="*/ 1123 w 4849"/>
                <a:gd name="T33" fmla="*/ 142 h 338"/>
                <a:gd name="T34" fmla="*/ 1086 w 4849"/>
                <a:gd name="T35" fmla="*/ 151 h 338"/>
                <a:gd name="T36" fmla="*/ 908 w 4849"/>
                <a:gd name="T37" fmla="*/ 222 h 338"/>
                <a:gd name="T38" fmla="*/ 801 w 4849"/>
                <a:gd name="T39" fmla="*/ 265 h 338"/>
                <a:gd name="T40" fmla="*/ 764 w 4849"/>
                <a:gd name="T41" fmla="*/ 276 h 338"/>
                <a:gd name="T42" fmla="*/ 746 w 4849"/>
                <a:gd name="T43" fmla="*/ 281 h 338"/>
                <a:gd name="T44" fmla="*/ 708 w 4849"/>
                <a:gd name="T45" fmla="*/ 289 h 338"/>
                <a:gd name="T46" fmla="*/ 651 w 4849"/>
                <a:gd name="T47" fmla="*/ 298 h 338"/>
                <a:gd name="T48" fmla="*/ 0 w 4849"/>
                <a:gd name="T49" fmla="*/ 334 h 338"/>
                <a:gd name="T50" fmla="*/ 651 w 4849"/>
                <a:gd name="T51" fmla="*/ 296 h 338"/>
                <a:gd name="T52" fmla="*/ 708 w 4849"/>
                <a:gd name="T53" fmla="*/ 287 h 338"/>
                <a:gd name="T54" fmla="*/ 745 w 4849"/>
                <a:gd name="T55" fmla="*/ 279 h 338"/>
                <a:gd name="T56" fmla="*/ 764 w 4849"/>
                <a:gd name="T57" fmla="*/ 274 h 338"/>
                <a:gd name="T58" fmla="*/ 800 w 4849"/>
                <a:gd name="T59" fmla="*/ 263 h 338"/>
                <a:gd name="T60" fmla="*/ 907 w 4849"/>
                <a:gd name="T61" fmla="*/ 220 h 338"/>
                <a:gd name="T62" fmla="*/ 1086 w 4849"/>
                <a:gd name="T63" fmla="*/ 149 h 338"/>
                <a:gd name="T64" fmla="*/ 1123 w 4849"/>
                <a:gd name="T65" fmla="*/ 139 h 338"/>
                <a:gd name="T66" fmla="*/ 1198 w 4849"/>
                <a:gd name="T67" fmla="*/ 124 h 338"/>
                <a:gd name="T68" fmla="*/ 1350 w 4849"/>
                <a:gd name="T69" fmla="*/ 101 h 338"/>
                <a:gd name="T70" fmla="*/ 1808 w 4849"/>
                <a:gd name="T71" fmla="*/ 48 h 338"/>
                <a:gd name="T72" fmla="*/ 1884 w 4849"/>
                <a:gd name="T73" fmla="*/ 38 h 338"/>
                <a:gd name="T74" fmla="*/ 1997 w 4849"/>
                <a:gd name="T75" fmla="*/ 19 h 338"/>
                <a:gd name="T76" fmla="*/ 2054 w 4849"/>
                <a:gd name="T77" fmla="*/ 12 h 338"/>
                <a:gd name="T78" fmla="*/ 2112 w 4849"/>
                <a:gd name="T79" fmla="*/ 6 h 338"/>
                <a:gd name="T80" fmla="*/ 2419 w 4849"/>
                <a:gd name="T81" fmla="*/ 8 h 338"/>
                <a:gd name="T82" fmla="*/ 2722 w 4849"/>
                <a:gd name="T83" fmla="*/ 59 h 338"/>
                <a:gd name="T84" fmla="*/ 2759 w 4849"/>
                <a:gd name="T85" fmla="*/ 68 h 338"/>
                <a:gd name="T86" fmla="*/ 2871 w 4849"/>
                <a:gd name="T87" fmla="*/ 94 h 338"/>
                <a:gd name="T88" fmla="*/ 3633 w 4849"/>
                <a:gd name="T89" fmla="*/ 186 h 338"/>
                <a:gd name="T90" fmla="*/ 3785 w 4849"/>
                <a:gd name="T91" fmla="*/ 210 h 338"/>
                <a:gd name="T92" fmla="*/ 3969 w 4849"/>
                <a:gd name="T93" fmla="*/ 262 h 338"/>
                <a:gd name="T94" fmla="*/ 4082 w 4849"/>
                <a:gd name="T95" fmla="*/ 284 h 338"/>
                <a:gd name="T96" fmla="*/ 4235 w 4849"/>
                <a:gd name="T97" fmla="*/ 29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18"/>
                  </a:moveTo>
                  <a:cubicBezTo>
                    <a:pt x="4645" y="313"/>
                    <a:pt x="4440" y="307"/>
                    <a:pt x="4235" y="296"/>
                  </a:cubicBezTo>
                  <a:cubicBezTo>
                    <a:pt x="4210" y="295"/>
                    <a:pt x="4184" y="293"/>
                    <a:pt x="4159" y="292"/>
                  </a:cubicBezTo>
                  <a:cubicBezTo>
                    <a:pt x="4133" y="290"/>
                    <a:pt x="4108" y="288"/>
                    <a:pt x="4082" y="286"/>
                  </a:cubicBezTo>
                  <a:cubicBezTo>
                    <a:pt x="4057" y="283"/>
                    <a:pt x="4031" y="279"/>
                    <a:pt x="4006" y="273"/>
                  </a:cubicBezTo>
                  <a:cubicBezTo>
                    <a:pt x="3994" y="271"/>
                    <a:pt x="3981" y="267"/>
                    <a:pt x="3969" y="264"/>
                  </a:cubicBezTo>
                  <a:cubicBezTo>
                    <a:pt x="3956" y="261"/>
                    <a:pt x="3944" y="258"/>
                    <a:pt x="3932" y="254"/>
                  </a:cubicBezTo>
                  <a:cubicBezTo>
                    <a:pt x="3882" y="241"/>
                    <a:pt x="3834" y="225"/>
                    <a:pt x="3784" y="213"/>
                  </a:cubicBezTo>
                  <a:cubicBezTo>
                    <a:pt x="3759" y="206"/>
                    <a:pt x="3734" y="201"/>
                    <a:pt x="3709" y="197"/>
                  </a:cubicBezTo>
                  <a:cubicBezTo>
                    <a:pt x="3684" y="193"/>
                    <a:pt x="3658" y="191"/>
                    <a:pt x="3633" y="188"/>
                  </a:cubicBezTo>
                  <a:cubicBezTo>
                    <a:pt x="3429" y="168"/>
                    <a:pt x="3224" y="156"/>
                    <a:pt x="3022" y="125"/>
                  </a:cubicBezTo>
                  <a:cubicBezTo>
                    <a:pt x="2971" y="117"/>
                    <a:pt x="2921" y="109"/>
                    <a:pt x="2871" y="98"/>
                  </a:cubicBezTo>
                  <a:cubicBezTo>
                    <a:pt x="2845" y="93"/>
                    <a:pt x="2821" y="86"/>
                    <a:pt x="2796" y="81"/>
                  </a:cubicBezTo>
                  <a:cubicBezTo>
                    <a:pt x="2758" y="71"/>
                    <a:pt x="2758" y="71"/>
                    <a:pt x="2758" y="71"/>
                  </a:cubicBezTo>
                  <a:cubicBezTo>
                    <a:pt x="2740" y="67"/>
                    <a:pt x="2740" y="67"/>
                    <a:pt x="2740" y="67"/>
                  </a:cubicBezTo>
                  <a:cubicBezTo>
                    <a:pt x="2721" y="63"/>
                    <a:pt x="2721" y="63"/>
                    <a:pt x="2721" y="63"/>
                  </a:cubicBezTo>
                  <a:cubicBezTo>
                    <a:pt x="2671" y="51"/>
                    <a:pt x="2621" y="41"/>
                    <a:pt x="2571" y="32"/>
                  </a:cubicBezTo>
                  <a:cubicBezTo>
                    <a:pt x="2520" y="24"/>
                    <a:pt x="2469" y="17"/>
                    <a:pt x="2419" y="12"/>
                  </a:cubicBezTo>
                  <a:cubicBezTo>
                    <a:pt x="2368" y="7"/>
                    <a:pt x="2317" y="5"/>
                    <a:pt x="2265" y="4"/>
                  </a:cubicBezTo>
                  <a:cubicBezTo>
                    <a:pt x="2214" y="4"/>
                    <a:pt x="2163" y="6"/>
                    <a:pt x="2112" y="10"/>
                  </a:cubicBezTo>
                  <a:cubicBezTo>
                    <a:pt x="2099" y="11"/>
                    <a:pt x="2087" y="12"/>
                    <a:pt x="2074" y="14"/>
                  </a:cubicBezTo>
                  <a:cubicBezTo>
                    <a:pt x="2055" y="15"/>
                    <a:pt x="2055" y="15"/>
                    <a:pt x="2055" y="15"/>
                  </a:cubicBezTo>
                  <a:cubicBezTo>
                    <a:pt x="2036" y="18"/>
                    <a:pt x="2036" y="18"/>
                    <a:pt x="2036" y="18"/>
                  </a:cubicBezTo>
                  <a:cubicBezTo>
                    <a:pt x="1998" y="23"/>
                    <a:pt x="1998" y="23"/>
                    <a:pt x="1998" y="23"/>
                  </a:cubicBezTo>
                  <a:cubicBezTo>
                    <a:pt x="1960" y="29"/>
                    <a:pt x="1960" y="29"/>
                    <a:pt x="1960" y="29"/>
                  </a:cubicBezTo>
                  <a:cubicBezTo>
                    <a:pt x="1935" y="33"/>
                    <a:pt x="1909" y="37"/>
                    <a:pt x="1884" y="41"/>
                  </a:cubicBezTo>
                  <a:cubicBezTo>
                    <a:pt x="1846" y="47"/>
                    <a:pt x="1846" y="47"/>
                    <a:pt x="1846" y="47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707" y="65"/>
                    <a:pt x="1605" y="75"/>
                    <a:pt x="1503" y="86"/>
                  </a:cubicBezTo>
                  <a:cubicBezTo>
                    <a:pt x="1452" y="92"/>
                    <a:pt x="1401" y="97"/>
                    <a:pt x="1350" y="104"/>
                  </a:cubicBezTo>
                  <a:cubicBezTo>
                    <a:pt x="1325" y="107"/>
                    <a:pt x="1300" y="111"/>
                    <a:pt x="1274" y="114"/>
                  </a:cubicBezTo>
                  <a:cubicBezTo>
                    <a:pt x="1249" y="118"/>
                    <a:pt x="1224" y="122"/>
                    <a:pt x="1199" y="127"/>
                  </a:cubicBezTo>
                  <a:cubicBezTo>
                    <a:pt x="1186" y="129"/>
                    <a:pt x="1173" y="131"/>
                    <a:pt x="1161" y="134"/>
                  </a:cubicBezTo>
                  <a:cubicBezTo>
                    <a:pt x="1148" y="137"/>
                    <a:pt x="1136" y="139"/>
                    <a:pt x="1123" y="142"/>
                  </a:cubicBezTo>
                  <a:cubicBezTo>
                    <a:pt x="1105" y="146"/>
                    <a:pt x="1105" y="146"/>
                    <a:pt x="1105" y="146"/>
                  </a:cubicBezTo>
                  <a:cubicBezTo>
                    <a:pt x="1098" y="148"/>
                    <a:pt x="1092" y="150"/>
                    <a:pt x="1086" y="151"/>
                  </a:cubicBezTo>
                  <a:cubicBezTo>
                    <a:pt x="1074" y="155"/>
                    <a:pt x="1062" y="159"/>
                    <a:pt x="1050" y="163"/>
                  </a:cubicBezTo>
                  <a:cubicBezTo>
                    <a:pt x="1002" y="180"/>
                    <a:pt x="955" y="202"/>
                    <a:pt x="908" y="222"/>
                  </a:cubicBezTo>
                  <a:cubicBezTo>
                    <a:pt x="885" y="233"/>
                    <a:pt x="861" y="243"/>
                    <a:pt x="837" y="252"/>
                  </a:cubicBezTo>
                  <a:cubicBezTo>
                    <a:pt x="825" y="256"/>
                    <a:pt x="813" y="261"/>
                    <a:pt x="801" y="265"/>
                  </a:cubicBezTo>
                  <a:cubicBezTo>
                    <a:pt x="783" y="271"/>
                    <a:pt x="783" y="271"/>
                    <a:pt x="783" y="271"/>
                  </a:cubicBezTo>
                  <a:cubicBezTo>
                    <a:pt x="764" y="276"/>
                    <a:pt x="764" y="276"/>
                    <a:pt x="764" y="276"/>
                  </a:cubicBezTo>
                  <a:cubicBezTo>
                    <a:pt x="755" y="279"/>
                    <a:pt x="755" y="279"/>
                    <a:pt x="755" y="279"/>
                  </a:cubicBezTo>
                  <a:cubicBezTo>
                    <a:pt x="746" y="281"/>
                    <a:pt x="746" y="281"/>
                    <a:pt x="746" y="281"/>
                  </a:cubicBezTo>
                  <a:cubicBezTo>
                    <a:pt x="727" y="286"/>
                    <a:pt x="727" y="286"/>
                    <a:pt x="727" y="286"/>
                  </a:cubicBezTo>
                  <a:cubicBezTo>
                    <a:pt x="708" y="289"/>
                    <a:pt x="708" y="289"/>
                    <a:pt x="708" y="289"/>
                  </a:cubicBezTo>
                  <a:cubicBezTo>
                    <a:pt x="702" y="291"/>
                    <a:pt x="696" y="292"/>
                    <a:pt x="689" y="293"/>
                  </a:cubicBezTo>
                  <a:cubicBezTo>
                    <a:pt x="651" y="298"/>
                    <a:pt x="651" y="298"/>
                    <a:pt x="651" y="298"/>
                  </a:cubicBezTo>
                  <a:cubicBezTo>
                    <a:pt x="613" y="303"/>
                    <a:pt x="613" y="303"/>
                    <a:pt x="613" y="303"/>
                  </a:cubicBezTo>
                  <a:cubicBezTo>
                    <a:pt x="410" y="329"/>
                    <a:pt x="205" y="338"/>
                    <a:pt x="0" y="334"/>
                  </a:cubicBezTo>
                  <a:cubicBezTo>
                    <a:pt x="205" y="337"/>
                    <a:pt x="410" y="328"/>
                    <a:pt x="613" y="302"/>
                  </a:cubicBezTo>
                  <a:cubicBezTo>
                    <a:pt x="651" y="296"/>
                    <a:pt x="651" y="296"/>
                    <a:pt x="651" y="296"/>
                  </a:cubicBezTo>
                  <a:cubicBezTo>
                    <a:pt x="689" y="291"/>
                    <a:pt x="689" y="291"/>
                    <a:pt x="689" y="291"/>
                  </a:cubicBezTo>
                  <a:cubicBezTo>
                    <a:pt x="695" y="290"/>
                    <a:pt x="702" y="288"/>
                    <a:pt x="708" y="287"/>
                  </a:cubicBezTo>
                  <a:cubicBezTo>
                    <a:pt x="727" y="284"/>
                    <a:pt x="727" y="284"/>
                    <a:pt x="727" y="284"/>
                  </a:cubicBezTo>
                  <a:cubicBezTo>
                    <a:pt x="745" y="279"/>
                    <a:pt x="745" y="279"/>
                    <a:pt x="745" y="279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64" y="274"/>
                    <a:pt x="764" y="274"/>
                    <a:pt x="764" y="274"/>
                  </a:cubicBezTo>
                  <a:cubicBezTo>
                    <a:pt x="782" y="269"/>
                    <a:pt x="782" y="269"/>
                    <a:pt x="782" y="269"/>
                  </a:cubicBezTo>
                  <a:cubicBezTo>
                    <a:pt x="800" y="263"/>
                    <a:pt x="800" y="263"/>
                    <a:pt x="800" y="263"/>
                  </a:cubicBezTo>
                  <a:cubicBezTo>
                    <a:pt x="813" y="259"/>
                    <a:pt x="824" y="254"/>
                    <a:pt x="836" y="250"/>
                  </a:cubicBezTo>
                  <a:cubicBezTo>
                    <a:pt x="860" y="240"/>
                    <a:pt x="884" y="231"/>
                    <a:pt x="907" y="220"/>
                  </a:cubicBezTo>
                  <a:cubicBezTo>
                    <a:pt x="954" y="200"/>
                    <a:pt x="1001" y="178"/>
                    <a:pt x="1049" y="161"/>
                  </a:cubicBezTo>
                  <a:cubicBezTo>
                    <a:pt x="1061" y="157"/>
                    <a:pt x="1073" y="152"/>
                    <a:pt x="1086" y="149"/>
                  </a:cubicBezTo>
                  <a:cubicBezTo>
                    <a:pt x="1092" y="147"/>
                    <a:pt x="1098" y="145"/>
                    <a:pt x="1104" y="144"/>
                  </a:cubicBezTo>
                  <a:cubicBezTo>
                    <a:pt x="1123" y="139"/>
                    <a:pt x="1123" y="139"/>
                    <a:pt x="1123" y="139"/>
                  </a:cubicBezTo>
                  <a:cubicBezTo>
                    <a:pt x="1135" y="136"/>
                    <a:pt x="1148" y="134"/>
                    <a:pt x="1160" y="131"/>
                  </a:cubicBezTo>
                  <a:cubicBezTo>
                    <a:pt x="1173" y="129"/>
                    <a:pt x="1185" y="126"/>
                    <a:pt x="1198" y="124"/>
                  </a:cubicBezTo>
                  <a:cubicBezTo>
                    <a:pt x="1223" y="119"/>
                    <a:pt x="1249" y="116"/>
                    <a:pt x="1274" y="112"/>
                  </a:cubicBezTo>
                  <a:cubicBezTo>
                    <a:pt x="1299" y="108"/>
                    <a:pt x="1325" y="104"/>
                    <a:pt x="1350" y="101"/>
                  </a:cubicBezTo>
                  <a:cubicBezTo>
                    <a:pt x="1401" y="94"/>
                    <a:pt x="1452" y="89"/>
                    <a:pt x="1502" y="83"/>
                  </a:cubicBezTo>
                  <a:cubicBezTo>
                    <a:pt x="1604" y="72"/>
                    <a:pt x="1706" y="62"/>
                    <a:pt x="1808" y="48"/>
                  </a:cubicBezTo>
                  <a:cubicBezTo>
                    <a:pt x="1846" y="43"/>
                    <a:pt x="1846" y="43"/>
                    <a:pt x="1846" y="43"/>
                  </a:cubicBezTo>
                  <a:cubicBezTo>
                    <a:pt x="1884" y="38"/>
                    <a:pt x="1884" y="38"/>
                    <a:pt x="1884" y="38"/>
                  </a:cubicBezTo>
                  <a:cubicBezTo>
                    <a:pt x="1909" y="34"/>
                    <a:pt x="1934" y="29"/>
                    <a:pt x="1959" y="25"/>
                  </a:cubicBezTo>
                  <a:cubicBezTo>
                    <a:pt x="1997" y="19"/>
                    <a:pt x="1997" y="19"/>
                    <a:pt x="1997" y="19"/>
                  </a:cubicBezTo>
                  <a:cubicBezTo>
                    <a:pt x="2035" y="14"/>
                    <a:pt x="2035" y="14"/>
                    <a:pt x="2035" y="14"/>
                  </a:cubicBezTo>
                  <a:cubicBezTo>
                    <a:pt x="2054" y="12"/>
                    <a:pt x="2054" y="12"/>
                    <a:pt x="2054" y="12"/>
                  </a:cubicBezTo>
                  <a:cubicBezTo>
                    <a:pt x="2074" y="10"/>
                    <a:pt x="2074" y="10"/>
                    <a:pt x="2074" y="10"/>
                  </a:cubicBezTo>
                  <a:cubicBezTo>
                    <a:pt x="2086" y="9"/>
                    <a:pt x="2099" y="7"/>
                    <a:pt x="2112" y="6"/>
                  </a:cubicBezTo>
                  <a:cubicBezTo>
                    <a:pt x="2163" y="2"/>
                    <a:pt x="2214" y="0"/>
                    <a:pt x="2265" y="0"/>
                  </a:cubicBezTo>
                  <a:cubicBezTo>
                    <a:pt x="2317" y="1"/>
                    <a:pt x="2368" y="3"/>
                    <a:pt x="2419" y="8"/>
                  </a:cubicBezTo>
                  <a:cubicBezTo>
                    <a:pt x="2470" y="13"/>
                    <a:pt x="2521" y="20"/>
                    <a:pt x="2571" y="29"/>
                  </a:cubicBezTo>
                  <a:cubicBezTo>
                    <a:pt x="2622" y="37"/>
                    <a:pt x="2672" y="47"/>
                    <a:pt x="2722" y="59"/>
                  </a:cubicBezTo>
                  <a:cubicBezTo>
                    <a:pt x="2741" y="63"/>
                    <a:pt x="2741" y="63"/>
                    <a:pt x="2741" y="63"/>
                  </a:cubicBezTo>
                  <a:cubicBezTo>
                    <a:pt x="2759" y="68"/>
                    <a:pt x="2759" y="68"/>
                    <a:pt x="2759" y="68"/>
                  </a:cubicBezTo>
                  <a:cubicBezTo>
                    <a:pt x="2797" y="77"/>
                    <a:pt x="2797" y="77"/>
                    <a:pt x="2797" y="77"/>
                  </a:cubicBezTo>
                  <a:cubicBezTo>
                    <a:pt x="2821" y="83"/>
                    <a:pt x="2846" y="89"/>
                    <a:pt x="2871" y="94"/>
                  </a:cubicBezTo>
                  <a:cubicBezTo>
                    <a:pt x="2921" y="105"/>
                    <a:pt x="2972" y="114"/>
                    <a:pt x="3022" y="122"/>
                  </a:cubicBezTo>
                  <a:cubicBezTo>
                    <a:pt x="3225" y="153"/>
                    <a:pt x="3429" y="165"/>
                    <a:pt x="3633" y="186"/>
                  </a:cubicBezTo>
                  <a:cubicBezTo>
                    <a:pt x="3659" y="188"/>
                    <a:pt x="3684" y="191"/>
                    <a:pt x="3709" y="195"/>
                  </a:cubicBezTo>
                  <a:cubicBezTo>
                    <a:pt x="3735" y="199"/>
                    <a:pt x="3760" y="204"/>
                    <a:pt x="3785" y="210"/>
                  </a:cubicBezTo>
                  <a:cubicBezTo>
                    <a:pt x="3834" y="223"/>
                    <a:pt x="3883" y="238"/>
                    <a:pt x="3932" y="252"/>
                  </a:cubicBezTo>
                  <a:cubicBezTo>
                    <a:pt x="3945" y="256"/>
                    <a:pt x="3957" y="259"/>
                    <a:pt x="3969" y="262"/>
                  </a:cubicBezTo>
                  <a:cubicBezTo>
                    <a:pt x="3982" y="265"/>
                    <a:pt x="3994" y="268"/>
                    <a:pt x="4007" y="271"/>
                  </a:cubicBezTo>
                  <a:cubicBezTo>
                    <a:pt x="4032" y="277"/>
                    <a:pt x="4057" y="281"/>
                    <a:pt x="4082" y="284"/>
                  </a:cubicBezTo>
                  <a:cubicBezTo>
                    <a:pt x="4108" y="286"/>
                    <a:pt x="4133" y="288"/>
                    <a:pt x="4159" y="289"/>
                  </a:cubicBezTo>
                  <a:cubicBezTo>
                    <a:pt x="4235" y="294"/>
                    <a:pt x="4235" y="294"/>
                    <a:pt x="4235" y="294"/>
                  </a:cubicBezTo>
                  <a:cubicBezTo>
                    <a:pt x="4440" y="306"/>
                    <a:pt x="4645" y="312"/>
                    <a:pt x="4849" y="3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40BC487-4018-43E8-B02B-3C0158B6D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4110038"/>
              <a:ext cx="12111038" cy="895350"/>
            </a:xfrm>
            <a:custGeom>
              <a:avLst/>
              <a:gdLst>
                <a:gd name="T0" fmla="*/ 4233 w 4849"/>
                <a:gd name="T1" fmla="*/ 301 h 358"/>
                <a:gd name="T2" fmla="*/ 4003 w 4849"/>
                <a:gd name="T3" fmla="*/ 290 h 358"/>
                <a:gd name="T4" fmla="*/ 3776 w 4849"/>
                <a:gd name="T5" fmla="*/ 246 h 358"/>
                <a:gd name="T6" fmla="*/ 3662 w 4849"/>
                <a:gd name="T7" fmla="*/ 231 h 358"/>
                <a:gd name="T8" fmla="*/ 3316 w 4849"/>
                <a:gd name="T9" fmla="*/ 209 h 358"/>
                <a:gd name="T10" fmla="*/ 3201 w 4849"/>
                <a:gd name="T11" fmla="*/ 199 h 358"/>
                <a:gd name="T12" fmla="*/ 3087 w 4849"/>
                <a:gd name="T13" fmla="*/ 185 h 358"/>
                <a:gd name="T14" fmla="*/ 3010 w 4849"/>
                <a:gd name="T15" fmla="*/ 174 h 358"/>
                <a:gd name="T16" fmla="*/ 2935 w 4849"/>
                <a:gd name="T17" fmla="*/ 161 h 358"/>
                <a:gd name="T18" fmla="*/ 2840 w 4849"/>
                <a:gd name="T19" fmla="*/ 142 h 358"/>
                <a:gd name="T20" fmla="*/ 2784 w 4849"/>
                <a:gd name="T21" fmla="*/ 128 h 358"/>
                <a:gd name="T22" fmla="*/ 2411 w 4849"/>
                <a:gd name="T23" fmla="*/ 35 h 358"/>
                <a:gd name="T24" fmla="*/ 2106 w 4849"/>
                <a:gd name="T25" fmla="*/ 4 h 358"/>
                <a:gd name="T26" fmla="*/ 2010 w 4849"/>
                <a:gd name="T27" fmla="*/ 6 h 358"/>
                <a:gd name="T28" fmla="*/ 1952 w 4849"/>
                <a:gd name="T29" fmla="*/ 11 h 358"/>
                <a:gd name="T30" fmla="*/ 1933 w 4849"/>
                <a:gd name="T31" fmla="*/ 13 h 358"/>
                <a:gd name="T32" fmla="*/ 1876 w 4849"/>
                <a:gd name="T33" fmla="*/ 19 h 358"/>
                <a:gd name="T34" fmla="*/ 1799 w 4849"/>
                <a:gd name="T35" fmla="*/ 29 h 358"/>
                <a:gd name="T36" fmla="*/ 1340 w 4849"/>
                <a:gd name="T37" fmla="*/ 79 h 358"/>
                <a:gd name="T38" fmla="*/ 1041 w 4849"/>
                <a:gd name="T39" fmla="*/ 148 h 358"/>
                <a:gd name="T40" fmla="*/ 763 w 4849"/>
                <a:gd name="T41" fmla="*/ 278 h 358"/>
                <a:gd name="T42" fmla="*/ 651 w 4849"/>
                <a:gd name="T43" fmla="*/ 308 h 358"/>
                <a:gd name="T44" fmla="*/ 308 w 4849"/>
                <a:gd name="T45" fmla="*/ 350 h 358"/>
                <a:gd name="T46" fmla="*/ 307 w 4849"/>
                <a:gd name="T47" fmla="*/ 349 h 358"/>
                <a:gd name="T48" fmla="*/ 651 w 4849"/>
                <a:gd name="T49" fmla="*/ 306 h 358"/>
                <a:gd name="T50" fmla="*/ 762 w 4849"/>
                <a:gd name="T51" fmla="*/ 276 h 358"/>
                <a:gd name="T52" fmla="*/ 1040 w 4849"/>
                <a:gd name="T53" fmla="*/ 145 h 358"/>
                <a:gd name="T54" fmla="*/ 1340 w 4849"/>
                <a:gd name="T55" fmla="*/ 76 h 358"/>
                <a:gd name="T56" fmla="*/ 1799 w 4849"/>
                <a:gd name="T57" fmla="*/ 25 h 358"/>
                <a:gd name="T58" fmla="*/ 1875 w 4849"/>
                <a:gd name="T59" fmla="*/ 16 h 358"/>
                <a:gd name="T60" fmla="*/ 1933 w 4849"/>
                <a:gd name="T61" fmla="*/ 9 h 358"/>
                <a:gd name="T62" fmla="*/ 1952 w 4849"/>
                <a:gd name="T63" fmla="*/ 7 h 358"/>
                <a:gd name="T64" fmla="*/ 2009 w 4849"/>
                <a:gd name="T65" fmla="*/ 3 h 358"/>
                <a:gd name="T66" fmla="*/ 2106 w 4849"/>
                <a:gd name="T67" fmla="*/ 0 h 358"/>
                <a:gd name="T68" fmla="*/ 2412 w 4849"/>
                <a:gd name="T69" fmla="*/ 31 h 358"/>
                <a:gd name="T70" fmla="*/ 2785 w 4849"/>
                <a:gd name="T71" fmla="*/ 124 h 358"/>
                <a:gd name="T72" fmla="*/ 2841 w 4849"/>
                <a:gd name="T73" fmla="*/ 138 h 358"/>
                <a:gd name="T74" fmla="*/ 2935 w 4849"/>
                <a:gd name="T75" fmla="*/ 158 h 358"/>
                <a:gd name="T76" fmla="*/ 3011 w 4849"/>
                <a:gd name="T77" fmla="*/ 171 h 358"/>
                <a:gd name="T78" fmla="*/ 3087 w 4849"/>
                <a:gd name="T79" fmla="*/ 182 h 358"/>
                <a:gd name="T80" fmla="*/ 3202 w 4849"/>
                <a:gd name="T81" fmla="*/ 195 h 358"/>
                <a:gd name="T82" fmla="*/ 3317 w 4849"/>
                <a:gd name="T83" fmla="*/ 206 h 358"/>
                <a:gd name="T84" fmla="*/ 3662 w 4849"/>
                <a:gd name="T85" fmla="*/ 228 h 358"/>
                <a:gd name="T86" fmla="*/ 3777 w 4849"/>
                <a:gd name="T87" fmla="*/ 243 h 358"/>
                <a:gd name="T88" fmla="*/ 4003 w 4849"/>
                <a:gd name="T89" fmla="*/ 288 h 358"/>
                <a:gd name="T90" fmla="*/ 4234 w 4849"/>
                <a:gd name="T91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8">
                  <a:moveTo>
                    <a:pt x="4849" y="320"/>
                  </a:moveTo>
                  <a:cubicBezTo>
                    <a:pt x="4644" y="311"/>
                    <a:pt x="4439" y="306"/>
                    <a:pt x="4233" y="301"/>
                  </a:cubicBezTo>
                  <a:cubicBezTo>
                    <a:pt x="4080" y="297"/>
                    <a:pt x="4080" y="297"/>
                    <a:pt x="4080" y="297"/>
                  </a:cubicBezTo>
                  <a:cubicBezTo>
                    <a:pt x="4054" y="296"/>
                    <a:pt x="4028" y="294"/>
                    <a:pt x="4003" y="290"/>
                  </a:cubicBezTo>
                  <a:cubicBezTo>
                    <a:pt x="3977" y="287"/>
                    <a:pt x="3952" y="283"/>
                    <a:pt x="3927" y="278"/>
                  </a:cubicBezTo>
                  <a:cubicBezTo>
                    <a:pt x="3877" y="268"/>
                    <a:pt x="3827" y="255"/>
                    <a:pt x="3776" y="246"/>
                  </a:cubicBezTo>
                  <a:cubicBezTo>
                    <a:pt x="3751" y="241"/>
                    <a:pt x="3726" y="237"/>
                    <a:pt x="3700" y="234"/>
                  </a:cubicBezTo>
                  <a:cubicBezTo>
                    <a:pt x="3688" y="232"/>
                    <a:pt x="3675" y="232"/>
                    <a:pt x="3662" y="231"/>
                  </a:cubicBezTo>
                  <a:cubicBezTo>
                    <a:pt x="3624" y="229"/>
                    <a:pt x="3624" y="229"/>
                    <a:pt x="3624" y="229"/>
                  </a:cubicBezTo>
                  <a:cubicBezTo>
                    <a:pt x="3521" y="223"/>
                    <a:pt x="3419" y="217"/>
                    <a:pt x="3316" y="209"/>
                  </a:cubicBezTo>
                  <a:cubicBezTo>
                    <a:pt x="3291" y="207"/>
                    <a:pt x="3265" y="205"/>
                    <a:pt x="3240" y="202"/>
                  </a:cubicBezTo>
                  <a:cubicBezTo>
                    <a:pt x="3201" y="199"/>
                    <a:pt x="3201" y="199"/>
                    <a:pt x="3201" y="199"/>
                  </a:cubicBezTo>
                  <a:cubicBezTo>
                    <a:pt x="3163" y="194"/>
                    <a:pt x="3163" y="194"/>
                    <a:pt x="3163" y="194"/>
                  </a:cubicBezTo>
                  <a:cubicBezTo>
                    <a:pt x="3138" y="192"/>
                    <a:pt x="3112" y="188"/>
                    <a:pt x="3087" y="185"/>
                  </a:cubicBezTo>
                  <a:cubicBezTo>
                    <a:pt x="3074" y="184"/>
                    <a:pt x="3061" y="182"/>
                    <a:pt x="3049" y="180"/>
                  </a:cubicBezTo>
                  <a:cubicBezTo>
                    <a:pt x="3036" y="178"/>
                    <a:pt x="3023" y="176"/>
                    <a:pt x="3010" y="174"/>
                  </a:cubicBezTo>
                  <a:cubicBezTo>
                    <a:pt x="2972" y="168"/>
                    <a:pt x="2972" y="168"/>
                    <a:pt x="2972" y="168"/>
                  </a:cubicBezTo>
                  <a:cubicBezTo>
                    <a:pt x="2960" y="166"/>
                    <a:pt x="2947" y="163"/>
                    <a:pt x="2935" y="161"/>
                  </a:cubicBezTo>
                  <a:cubicBezTo>
                    <a:pt x="2909" y="157"/>
                    <a:pt x="2884" y="151"/>
                    <a:pt x="2859" y="146"/>
                  </a:cubicBezTo>
                  <a:cubicBezTo>
                    <a:pt x="2853" y="145"/>
                    <a:pt x="2847" y="143"/>
                    <a:pt x="2840" y="142"/>
                  </a:cubicBezTo>
                  <a:cubicBezTo>
                    <a:pt x="2822" y="137"/>
                    <a:pt x="2822" y="137"/>
                    <a:pt x="2822" y="137"/>
                  </a:cubicBezTo>
                  <a:cubicBezTo>
                    <a:pt x="2809" y="134"/>
                    <a:pt x="2797" y="131"/>
                    <a:pt x="2784" y="128"/>
                  </a:cubicBezTo>
                  <a:cubicBezTo>
                    <a:pt x="2759" y="121"/>
                    <a:pt x="2735" y="114"/>
                    <a:pt x="2710" y="107"/>
                  </a:cubicBezTo>
                  <a:cubicBezTo>
                    <a:pt x="2611" y="79"/>
                    <a:pt x="2512" y="53"/>
                    <a:pt x="2411" y="35"/>
                  </a:cubicBezTo>
                  <a:cubicBezTo>
                    <a:pt x="2361" y="25"/>
                    <a:pt x="2310" y="18"/>
                    <a:pt x="2259" y="13"/>
                  </a:cubicBezTo>
                  <a:cubicBezTo>
                    <a:pt x="2208" y="7"/>
                    <a:pt x="2157" y="5"/>
                    <a:pt x="2106" y="4"/>
                  </a:cubicBezTo>
                  <a:cubicBezTo>
                    <a:pt x="2080" y="4"/>
                    <a:pt x="2054" y="4"/>
                    <a:pt x="2029" y="6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3" y="7"/>
                    <a:pt x="1997" y="7"/>
                    <a:pt x="1990" y="8"/>
                  </a:cubicBezTo>
                  <a:cubicBezTo>
                    <a:pt x="1952" y="11"/>
                    <a:pt x="1952" y="11"/>
                    <a:pt x="1952" y="11"/>
                  </a:cubicBezTo>
                  <a:cubicBezTo>
                    <a:pt x="1942" y="11"/>
                    <a:pt x="1942" y="11"/>
                    <a:pt x="1942" y="11"/>
                  </a:cubicBezTo>
                  <a:cubicBezTo>
                    <a:pt x="1933" y="13"/>
                    <a:pt x="1933" y="13"/>
                    <a:pt x="1933" y="13"/>
                  </a:cubicBezTo>
                  <a:cubicBezTo>
                    <a:pt x="1914" y="15"/>
                    <a:pt x="1914" y="15"/>
                    <a:pt x="1914" y="15"/>
                  </a:cubicBezTo>
                  <a:cubicBezTo>
                    <a:pt x="1901" y="16"/>
                    <a:pt x="1888" y="18"/>
                    <a:pt x="1876" y="19"/>
                  </a:cubicBezTo>
                  <a:cubicBezTo>
                    <a:pt x="1837" y="24"/>
                    <a:pt x="1837" y="24"/>
                    <a:pt x="1837" y="24"/>
                  </a:cubicBezTo>
                  <a:cubicBezTo>
                    <a:pt x="1799" y="29"/>
                    <a:pt x="1799" y="29"/>
                    <a:pt x="1799" y="29"/>
                  </a:cubicBezTo>
                  <a:cubicBezTo>
                    <a:pt x="1697" y="40"/>
                    <a:pt x="1595" y="49"/>
                    <a:pt x="1493" y="60"/>
                  </a:cubicBezTo>
                  <a:cubicBezTo>
                    <a:pt x="1442" y="65"/>
                    <a:pt x="1391" y="72"/>
                    <a:pt x="1340" y="79"/>
                  </a:cubicBezTo>
                  <a:cubicBezTo>
                    <a:pt x="1289" y="86"/>
                    <a:pt x="1239" y="95"/>
                    <a:pt x="1189" y="105"/>
                  </a:cubicBezTo>
                  <a:cubicBezTo>
                    <a:pt x="1139" y="116"/>
                    <a:pt x="1089" y="128"/>
                    <a:pt x="1041" y="148"/>
                  </a:cubicBezTo>
                  <a:cubicBezTo>
                    <a:pt x="994" y="167"/>
                    <a:pt x="948" y="190"/>
                    <a:pt x="902" y="214"/>
                  </a:cubicBezTo>
                  <a:cubicBezTo>
                    <a:pt x="857" y="237"/>
                    <a:pt x="811" y="260"/>
                    <a:pt x="763" y="278"/>
                  </a:cubicBezTo>
                  <a:cubicBezTo>
                    <a:pt x="738" y="287"/>
                    <a:pt x="714" y="295"/>
                    <a:pt x="689" y="300"/>
                  </a:cubicBezTo>
                  <a:cubicBezTo>
                    <a:pt x="676" y="303"/>
                    <a:pt x="664" y="306"/>
                    <a:pt x="651" y="308"/>
                  </a:cubicBezTo>
                  <a:cubicBezTo>
                    <a:pt x="639" y="311"/>
                    <a:pt x="626" y="313"/>
                    <a:pt x="613" y="315"/>
                  </a:cubicBezTo>
                  <a:cubicBezTo>
                    <a:pt x="512" y="333"/>
                    <a:pt x="410" y="344"/>
                    <a:pt x="308" y="350"/>
                  </a:cubicBezTo>
                  <a:cubicBezTo>
                    <a:pt x="205" y="357"/>
                    <a:pt x="102" y="358"/>
                    <a:pt x="0" y="353"/>
                  </a:cubicBezTo>
                  <a:cubicBezTo>
                    <a:pt x="102" y="357"/>
                    <a:pt x="205" y="356"/>
                    <a:pt x="307" y="349"/>
                  </a:cubicBezTo>
                  <a:cubicBezTo>
                    <a:pt x="410" y="343"/>
                    <a:pt x="512" y="331"/>
                    <a:pt x="613" y="313"/>
                  </a:cubicBezTo>
                  <a:cubicBezTo>
                    <a:pt x="626" y="311"/>
                    <a:pt x="638" y="309"/>
                    <a:pt x="651" y="306"/>
                  </a:cubicBezTo>
                  <a:cubicBezTo>
                    <a:pt x="663" y="304"/>
                    <a:pt x="676" y="301"/>
                    <a:pt x="688" y="298"/>
                  </a:cubicBezTo>
                  <a:cubicBezTo>
                    <a:pt x="713" y="293"/>
                    <a:pt x="738" y="285"/>
                    <a:pt x="762" y="276"/>
                  </a:cubicBezTo>
                  <a:cubicBezTo>
                    <a:pt x="810" y="258"/>
                    <a:pt x="856" y="235"/>
                    <a:pt x="901" y="212"/>
                  </a:cubicBezTo>
                  <a:cubicBezTo>
                    <a:pt x="947" y="188"/>
                    <a:pt x="993" y="164"/>
                    <a:pt x="1040" y="145"/>
                  </a:cubicBezTo>
                  <a:cubicBezTo>
                    <a:pt x="1088" y="126"/>
                    <a:pt x="1138" y="113"/>
                    <a:pt x="1188" y="103"/>
                  </a:cubicBezTo>
                  <a:cubicBezTo>
                    <a:pt x="1238" y="92"/>
                    <a:pt x="1289" y="83"/>
                    <a:pt x="1340" y="76"/>
                  </a:cubicBezTo>
                  <a:cubicBezTo>
                    <a:pt x="1391" y="69"/>
                    <a:pt x="1442" y="62"/>
                    <a:pt x="1493" y="57"/>
                  </a:cubicBezTo>
                  <a:cubicBezTo>
                    <a:pt x="1595" y="46"/>
                    <a:pt x="1697" y="37"/>
                    <a:pt x="1799" y="25"/>
                  </a:cubicBezTo>
                  <a:cubicBezTo>
                    <a:pt x="1837" y="21"/>
                    <a:pt x="1837" y="21"/>
                    <a:pt x="1837" y="21"/>
                  </a:cubicBezTo>
                  <a:cubicBezTo>
                    <a:pt x="1875" y="16"/>
                    <a:pt x="1875" y="16"/>
                    <a:pt x="1875" y="16"/>
                  </a:cubicBezTo>
                  <a:cubicBezTo>
                    <a:pt x="1888" y="14"/>
                    <a:pt x="1901" y="13"/>
                    <a:pt x="1913" y="11"/>
                  </a:cubicBezTo>
                  <a:cubicBezTo>
                    <a:pt x="1933" y="9"/>
                    <a:pt x="1933" y="9"/>
                    <a:pt x="1933" y="9"/>
                  </a:cubicBezTo>
                  <a:cubicBezTo>
                    <a:pt x="1942" y="8"/>
                    <a:pt x="1942" y="8"/>
                    <a:pt x="1942" y="8"/>
                  </a:cubicBezTo>
                  <a:cubicBezTo>
                    <a:pt x="1952" y="7"/>
                    <a:pt x="1952" y="7"/>
                    <a:pt x="1952" y="7"/>
                  </a:cubicBezTo>
                  <a:cubicBezTo>
                    <a:pt x="1990" y="4"/>
                    <a:pt x="1990" y="4"/>
                    <a:pt x="1990" y="4"/>
                  </a:cubicBezTo>
                  <a:cubicBezTo>
                    <a:pt x="1997" y="3"/>
                    <a:pt x="2003" y="3"/>
                    <a:pt x="2009" y="3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54" y="0"/>
                    <a:pt x="2080" y="1"/>
                    <a:pt x="2106" y="0"/>
                  </a:cubicBezTo>
                  <a:cubicBezTo>
                    <a:pt x="2157" y="1"/>
                    <a:pt x="2208" y="3"/>
                    <a:pt x="2259" y="9"/>
                  </a:cubicBezTo>
                  <a:cubicBezTo>
                    <a:pt x="2310" y="14"/>
                    <a:pt x="2361" y="21"/>
                    <a:pt x="2412" y="31"/>
                  </a:cubicBezTo>
                  <a:cubicBezTo>
                    <a:pt x="2513" y="50"/>
                    <a:pt x="2612" y="75"/>
                    <a:pt x="2711" y="104"/>
                  </a:cubicBezTo>
                  <a:cubicBezTo>
                    <a:pt x="2736" y="111"/>
                    <a:pt x="2760" y="117"/>
                    <a:pt x="2785" y="124"/>
                  </a:cubicBezTo>
                  <a:cubicBezTo>
                    <a:pt x="2797" y="128"/>
                    <a:pt x="2810" y="130"/>
                    <a:pt x="2822" y="134"/>
                  </a:cubicBezTo>
                  <a:cubicBezTo>
                    <a:pt x="2841" y="138"/>
                    <a:pt x="2841" y="138"/>
                    <a:pt x="2841" y="138"/>
                  </a:cubicBezTo>
                  <a:cubicBezTo>
                    <a:pt x="2847" y="140"/>
                    <a:pt x="2854" y="141"/>
                    <a:pt x="2860" y="142"/>
                  </a:cubicBezTo>
                  <a:cubicBezTo>
                    <a:pt x="2885" y="148"/>
                    <a:pt x="2910" y="153"/>
                    <a:pt x="2935" y="158"/>
                  </a:cubicBezTo>
                  <a:cubicBezTo>
                    <a:pt x="2948" y="160"/>
                    <a:pt x="2960" y="163"/>
                    <a:pt x="2973" y="165"/>
                  </a:cubicBezTo>
                  <a:cubicBezTo>
                    <a:pt x="3011" y="171"/>
                    <a:pt x="3011" y="171"/>
                    <a:pt x="3011" y="171"/>
                  </a:cubicBezTo>
                  <a:cubicBezTo>
                    <a:pt x="3024" y="173"/>
                    <a:pt x="3036" y="175"/>
                    <a:pt x="3049" y="176"/>
                  </a:cubicBezTo>
                  <a:cubicBezTo>
                    <a:pt x="3062" y="178"/>
                    <a:pt x="3074" y="180"/>
                    <a:pt x="3087" y="182"/>
                  </a:cubicBezTo>
                  <a:cubicBezTo>
                    <a:pt x="3113" y="185"/>
                    <a:pt x="3138" y="189"/>
                    <a:pt x="3163" y="191"/>
                  </a:cubicBezTo>
                  <a:cubicBezTo>
                    <a:pt x="3202" y="195"/>
                    <a:pt x="3202" y="195"/>
                    <a:pt x="3202" y="195"/>
                  </a:cubicBezTo>
                  <a:cubicBezTo>
                    <a:pt x="3240" y="199"/>
                    <a:pt x="3240" y="199"/>
                    <a:pt x="3240" y="199"/>
                  </a:cubicBezTo>
                  <a:cubicBezTo>
                    <a:pt x="3266" y="202"/>
                    <a:pt x="3291" y="204"/>
                    <a:pt x="3317" y="206"/>
                  </a:cubicBezTo>
                  <a:cubicBezTo>
                    <a:pt x="3419" y="214"/>
                    <a:pt x="3521" y="220"/>
                    <a:pt x="3624" y="226"/>
                  </a:cubicBezTo>
                  <a:cubicBezTo>
                    <a:pt x="3662" y="228"/>
                    <a:pt x="3662" y="228"/>
                    <a:pt x="3662" y="228"/>
                  </a:cubicBezTo>
                  <a:cubicBezTo>
                    <a:pt x="3675" y="229"/>
                    <a:pt x="3688" y="230"/>
                    <a:pt x="3701" y="232"/>
                  </a:cubicBezTo>
                  <a:cubicBezTo>
                    <a:pt x="3726" y="234"/>
                    <a:pt x="3752" y="239"/>
                    <a:pt x="3777" y="243"/>
                  </a:cubicBezTo>
                  <a:cubicBezTo>
                    <a:pt x="3827" y="253"/>
                    <a:pt x="3877" y="265"/>
                    <a:pt x="3927" y="275"/>
                  </a:cubicBezTo>
                  <a:cubicBezTo>
                    <a:pt x="3952" y="280"/>
                    <a:pt x="3978" y="285"/>
                    <a:pt x="4003" y="288"/>
                  </a:cubicBezTo>
                  <a:cubicBezTo>
                    <a:pt x="4029" y="291"/>
                    <a:pt x="4054" y="294"/>
                    <a:pt x="4080" y="295"/>
                  </a:cubicBezTo>
                  <a:cubicBezTo>
                    <a:pt x="4234" y="299"/>
                    <a:pt x="4234" y="299"/>
                    <a:pt x="4234" y="299"/>
                  </a:cubicBezTo>
                  <a:cubicBezTo>
                    <a:pt x="4439" y="304"/>
                    <a:pt x="4644" y="310"/>
                    <a:pt x="484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3BA4889B-5100-4B5D-B95B-99050797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4183063"/>
              <a:ext cx="12112625" cy="960438"/>
            </a:xfrm>
            <a:custGeom>
              <a:avLst/>
              <a:gdLst>
                <a:gd name="T0" fmla="*/ 4232 w 4849"/>
                <a:gd name="T1" fmla="*/ 310 h 384"/>
                <a:gd name="T2" fmla="*/ 3923 w 4849"/>
                <a:gd name="T3" fmla="*/ 303 h 384"/>
                <a:gd name="T4" fmla="*/ 3693 w 4849"/>
                <a:gd name="T5" fmla="*/ 275 h 384"/>
                <a:gd name="T6" fmla="*/ 3461 w 4849"/>
                <a:gd name="T7" fmla="*/ 270 h 384"/>
                <a:gd name="T8" fmla="*/ 3346 w 4849"/>
                <a:gd name="T9" fmla="*/ 265 h 384"/>
                <a:gd name="T10" fmla="*/ 3000 w 4849"/>
                <a:gd name="T11" fmla="*/ 229 h 384"/>
                <a:gd name="T12" fmla="*/ 2403 w 4849"/>
                <a:gd name="T13" fmla="*/ 69 h 384"/>
                <a:gd name="T14" fmla="*/ 2215 w 4849"/>
                <a:gd name="T15" fmla="*/ 27 h 384"/>
                <a:gd name="T16" fmla="*/ 2158 w 4849"/>
                <a:gd name="T17" fmla="*/ 18 h 384"/>
                <a:gd name="T18" fmla="*/ 2101 w 4849"/>
                <a:gd name="T19" fmla="*/ 11 h 384"/>
                <a:gd name="T20" fmla="*/ 2043 w 4849"/>
                <a:gd name="T21" fmla="*/ 6 h 384"/>
                <a:gd name="T22" fmla="*/ 1946 w 4849"/>
                <a:gd name="T23" fmla="*/ 4 h 384"/>
                <a:gd name="T24" fmla="*/ 1485 w 4849"/>
                <a:gd name="T25" fmla="*/ 39 h 384"/>
                <a:gd name="T26" fmla="*/ 1180 w 4849"/>
                <a:gd name="T27" fmla="*/ 88 h 384"/>
                <a:gd name="T28" fmla="*/ 1033 w 4849"/>
                <a:gd name="T29" fmla="*/ 136 h 384"/>
                <a:gd name="T30" fmla="*/ 830 w 4849"/>
                <a:gd name="T31" fmla="*/ 247 h 384"/>
                <a:gd name="T32" fmla="*/ 779 w 4849"/>
                <a:gd name="T33" fmla="*/ 273 h 384"/>
                <a:gd name="T34" fmla="*/ 744 w 4849"/>
                <a:gd name="T35" fmla="*/ 290 h 384"/>
                <a:gd name="T36" fmla="*/ 689 w 4849"/>
                <a:gd name="T37" fmla="*/ 310 h 384"/>
                <a:gd name="T38" fmla="*/ 652 w 4849"/>
                <a:gd name="T39" fmla="*/ 321 h 384"/>
                <a:gd name="T40" fmla="*/ 309 w 4849"/>
                <a:gd name="T41" fmla="*/ 376 h 384"/>
                <a:gd name="T42" fmla="*/ 309 w 4849"/>
                <a:gd name="T43" fmla="*/ 375 h 384"/>
                <a:gd name="T44" fmla="*/ 652 w 4849"/>
                <a:gd name="T45" fmla="*/ 319 h 384"/>
                <a:gd name="T46" fmla="*/ 689 w 4849"/>
                <a:gd name="T47" fmla="*/ 308 h 384"/>
                <a:gd name="T48" fmla="*/ 743 w 4849"/>
                <a:gd name="T49" fmla="*/ 288 h 384"/>
                <a:gd name="T50" fmla="*/ 778 w 4849"/>
                <a:gd name="T51" fmla="*/ 271 h 384"/>
                <a:gd name="T52" fmla="*/ 829 w 4849"/>
                <a:gd name="T53" fmla="*/ 245 h 384"/>
                <a:gd name="T54" fmla="*/ 1032 w 4849"/>
                <a:gd name="T55" fmla="*/ 133 h 384"/>
                <a:gd name="T56" fmla="*/ 1179 w 4849"/>
                <a:gd name="T57" fmla="*/ 85 h 384"/>
                <a:gd name="T58" fmla="*/ 1484 w 4849"/>
                <a:gd name="T59" fmla="*/ 36 h 384"/>
                <a:gd name="T60" fmla="*/ 1946 w 4849"/>
                <a:gd name="T61" fmla="*/ 0 h 384"/>
                <a:gd name="T62" fmla="*/ 2043 w 4849"/>
                <a:gd name="T63" fmla="*/ 3 h 384"/>
                <a:gd name="T64" fmla="*/ 2101 w 4849"/>
                <a:gd name="T65" fmla="*/ 7 h 384"/>
                <a:gd name="T66" fmla="*/ 2159 w 4849"/>
                <a:gd name="T67" fmla="*/ 14 h 384"/>
                <a:gd name="T68" fmla="*/ 2216 w 4849"/>
                <a:gd name="T69" fmla="*/ 23 h 384"/>
                <a:gd name="T70" fmla="*/ 2404 w 4849"/>
                <a:gd name="T71" fmla="*/ 66 h 384"/>
                <a:gd name="T72" fmla="*/ 3000 w 4849"/>
                <a:gd name="T73" fmla="*/ 226 h 384"/>
                <a:gd name="T74" fmla="*/ 3346 w 4849"/>
                <a:gd name="T75" fmla="*/ 262 h 384"/>
                <a:gd name="T76" fmla="*/ 3461 w 4849"/>
                <a:gd name="T77" fmla="*/ 267 h 384"/>
                <a:gd name="T78" fmla="*/ 3693 w 4849"/>
                <a:gd name="T79" fmla="*/ 272 h 384"/>
                <a:gd name="T80" fmla="*/ 3923 w 4849"/>
                <a:gd name="T81" fmla="*/ 301 h 384"/>
                <a:gd name="T82" fmla="*/ 4232 w 4849"/>
                <a:gd name="T83" fmla="*/ 3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27"/>
                  </a:moveTo>
                  <a:cubicBezTo>
                    <a:pt x="4644" y="314"/>
                    <a:pt x="4438" y="309"/>
                    <a:pt x="4232" y="310"/>
                  </a:cubicBezTo>
                  <a:cubicBezTo>
                    <a:pt x="4180" y="310"/>
                    <a:pt x="4129" y="310"/>
                    <a:pt x="4077" y="311"/>
                  </a:cubicBezTo>
                  <a:cubicBezTo>
                    <a:pt x="4026" y="312"/>
                    <a:pt x="3974" y="309"/>
                    <a:pt x="3923" y="303"/>
                  </a:cubicBezTo>
                  <a:cubicBezTo>
                    <a:pt x="3872" y="297"/>
                    <a:pt x="3821" y="289"/>
                    <a:pt x="3770" y="282"/>
                  </a:cubicBezTo>
                  <a:cubicBezTo>
                    <a:pt x="3744" y="279"/>
                    <a:pt x="3719" y="277"/>
                    <a:pt x="3693" y="275"/>
                  </a:cubicBezTo>
                  <a:cubicBezTo>
                    <a:pt x="3667" y="273"/>
                    <a:pt x="3642" y="273"/>
                    <a:pt x="3616" y="273"/>
                  </a:cubicBezTo>
                  <a:cubicBezTo>
                    <a:pt x="3564" y="272"/>
                    <a:pt x="3513" y="271"/>
                    <a:pt x="3461" y="270"/>
                  </a:cubicBezTo>
                  <a:cubicBezTo>
                    <a:pt x="3436" y="269"/>
                    <a:pt x="3410" y="268"/>
                    <a:pt x="3384" y="266"/>
                  </a:cubicBezTo>
                  <a:cubicBezTo>
                    <a:pt x="3346" y="265"/>
                    <a:pt x="3346" y="265"/>
                    <a:pt x="3346" y="265"/>
                  </a:cubicBezTo>
                  <a:cubicBezTo>
                    <a:pt x="3307" y="262"/>
                    <a:pt x="3307" y="262"/>
                    <a:pt x="3307" y="262"/>
                  </a:cubicBezTo>
                  <a:cubicBezTo>
                    <a:pt x="3204" y="256"/>
                    <a:pt x="3102" y="245"/>
                    <a:pt x="3000" y="229"/>
                  </a:cubicBezTo>
                  <a:cubicBezTo>
                    <a:pt x="2898" y="213"/>
                    <a:pt x="2797" y="191"/>
                    <a:pt x="2699" y="160"/>
                  </a:cubicBezTo>
                  <a:cubicBezTo>
                    <a:pt x="2600" y="129"/>
                    <a:pt x="2503" y="96"/>
                    <a:pt x="2403" y="69"/>
                  </a:cubicBezTo>
                  <a:cubicBezTo>
                    <a:pt x="2354" y="56"/>
                    <a:pt x="2303" y="44"/>
                    <a:pt x="2253" y="34"/>
                  </a:cubicBezTo>
                  <a:cubicBezTo>
                    <a:pt x="2215" y="27"/>
                    <a:pt x="2215" y="27"/>
                    <a:pt x="2215" y="27"/>
                  </a:cubicBezTo>
                  <a:cubicBezTo>
                    <a:pt x="2202" y="25"/>
                    <a:pt x="2190" y="23"/>
                    <a:pt x="2177" y="21"/>
                  </a:cubicBezTo>
                  <a:cubicBezTo>
                    <a:pt x="2171" y="20"/>
                    <a:pt x="2164" y="19"/>
                    <a:pt x="2158" y="18"/>
                  </a:cubicBezTo>
                  <a:cubicBezTo>
                    <a:pt x="2139" y="15"/>
                    <a:pt x="2139" y="15"/>
                    <a:pt x="2139" y="15"/>
                  </a:cubicBezTo>
                  <a:cubicBezTo>
                    <a:pt x="2126" y="14"/>
                    <a:pt x="2113" y="12"/>
                    <a:pt x="2101" y="11"/>
                  </a:cubicBezTo>
                  <a:cubicBezTo>
                    <a:pt x="2062" y="8"/>
                    <a:pt x="2062" y="8"/>
                    <a:pt x="2062" y="8"/>
                  </a:cubicBezTo>
                  <a:cubicBezTo>
                    <a:pt x="2056" y="7"/>
                    <a:pt x="2049" y="7"/>
                    <a:pt x="2043" y="6"/>
                  </a:cubicBezTo>
                  <a:cubicBezTo>
                    <a:pt x="2024" y="5"/>
                    <a:pt x="2024" y="5"/>
                    <a:pt x="2024" y="5"/>
                  </a:cubicBezTo>
                  <a:cubicBezTo>
                    <a:pt x="1998" y="4"/>
                    <a:pt x="1972" y="4"/>
                    <a:pt x="1946" y="4"/>
                  </a:cubicBezTo>
                  <a:cubicBezTo>
                    <a:pt x="1895" y="4"/>
                    <a:pt x="1844" y="8"/>
                    <a:pt x="1792" y="13"/>
                  </a:cubicBezTo>
                  <a:cubicBezTo>
                    <a:pt x="1690" y="21"/>
                    <a:pt x="1587" y="28"/>
                    <a:pt x="1485" y="39"/>
                  </a:cubicBezTo>
                  <a:cubicBezTo>
                    <a:pt x="1433" y="44"/>
                    <a:pt x="1382" y="51"/>
                    <a:pt x="1331" y="58"/>
                  </a:cubicBezTo>
                  <a:cubicBezTo>
                    <a:pt x="1281" y="66"/>
                    <a:pt x="1230" y="76"/>
                    <a:pt x="1180" y="88"/>
                  </a:cubicBezTo>
                  <a:cubicBezTo>
                    <a:pt x="1155" y="94"/>
                    <a:pt x="1130" y="101"/>
                    <a:pt x="1106" y="109"/>
                  </a:cubicBezTo>
                  <a:cubicBezTo>
                    <a:pt x="1081" y="116"/>
                    <a:pt x="1057" y="126"/>
                    <a:pt x="1033" y="136"/>
                  </a:cubicBezTo>
                  <a:cubicBezTo>
                    <a:pt x="986" y="157"/>
                    <a:pt x="942" y="182"/>
                    <a:pt x="897" y="208"/>
                  </a:cubicBezTo>
                  <a:cubicBezTo>
                    <a:pt x="875" y="221"/>
                    <a:pt x="853" y="234"/>
                    <a:pt x="830" y="247"/>
                  </a:cubicBezTo>
                  <a:cubicBezTo>
                    <a:pt x="819" y="253"/>
                    <a:pt x="807" y="259"/>
                    <a:pt x="796" y="265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3" y="276"/>
                    <a:pt x="767" y="279"/>
                    <a:pt x="761" y="282"/>
                  </a:cubicBezTo>
                  <a:cubicBezTo>
                    <a:pt x="744" y="290"/>
                    <a:pt x="744" y="290"/>
                    <a:pt x="744" y="290"/>
                  </a:cubicBezTo>
                  <a:cubicBezTo>
                    <a:pt x="738" y="292"/>
                    <a:pt x="732" y="295"/>
                    <a:pt x="726" y="297"/>
                  </a:cubicBezTo>
                  <a:cubicBezTo>
                    <a:pt x="714" y="302"/>
                    <a:pt x="702" y="306"/>
                    <a:pt x="689" y="310"/>
                  </a:cubicBezTo>
                  <a:cubicBezTo>
                    <a:pt x="683" y="312"/>
                    <a:pt x="677" y="314"/>
                    <a:pt x="671" y="316"/>
                  </a:cubicBezTo>
                  <a:cubicBezTo>
                    <a:pt x="652" y="321"/>
                    <a:pt x="652" y="321"/>
                    <a:pt x="652" y="32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514" y="353"/>
                    <a:pt x="412" y="368"/>
                    <a:pt x="309" y="376"/>
                  </a:cubicBezTo>
                  <a:cubicBezTo>
                    <a:pt x="206" y="383"/>
                    <a:pt x="103" y="384"/>
                    <a:pt x="0" y="377"/>
                  </a:cubicBezTo>
                  <a:cubicBezTo>
                    <a:pt x="103" y="384"/>
                    <a:pt x="206" y="383"/>
                    <a:pt x="309" y="375"/>
                  </a:cubicBezTo>
                  <a:cubicBezTo>
                    <a:pt x="412" y="366"/>
                    <a:pt x="514" y="351"/>
                    <a:pt x="614" y="328"/>
                  </a:cubicBezTo>
                  <a:cubicBezTo>
                    <a:pt x="652" y="319"/>
                    <a:pt x="652" y="319"/>
                    <a:pt x="652" y="319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76" y="312"/>
                    <a:pt x="683" y="310"/>
                    <a:pt x="689" y="308"/>
                  </a:cubicBezTo>
                  <a:cubicBezTo>
                    <a:pt x="701" y="304"/>
                    <a:pt x="713" y="300"/>
                    <a:pt x="725" y="295"/>
                  </a:cubicBezTo>
                  <a:cubicBezTo>
                    <a:pt x="731" y="293"/>
                    <a:pt x="737" y="290"/>
                    <a:pt x="743" y="288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6" y="277"/>
                    <a:pt x="772" y="274"/>
                    <a:pt x="778" y="271"/>
                  </a:cubicBezTo>
                  <a:cubicBezTo>
                    <a:pt x="795" y="263"/>
                    <a:pt x="795" y="263"/>
                    <a:pt x="795" y="263"/>
                  </a:cubicBezTo>
                  <a:cubicBezTo>
                    <a:pt x="806" y="257"/>
                    <a:pt x="818" y="251"/>
                    <a:pt x="829" y="245"/>
                  </a:cubicBezTo>
                  <a:cubicBezTo>
                    <a:pt x="852" y="232"/>
                    <a:pt x="874" y="219"/>
                    <a:pt x="896" y="206"/>
                  </a:cubicBezTo>
                  <a:cubicBezTo>
                    <a:pt x="941" y="180"/>
                    <a:pt x="985" y="155"/>
                    <a:pt x="1032" y="133"/>
                  </a:cubicBezTo>
                  <a:cubicBezTo>
                    <a:pt x="1056" y="123"/>
                    <a:pt x="1080" y="114"/>
                    <a:pt x="1105" y="106"/>
                  </a:cubicBezTo>
                  <a:cubicBezTo>
                    <a:pt x="1129" y="98"/>
                    <a:pt x="1154" y="92"/>
                    <a:pt x="1179" y="85"/>
                  </a:cubicBezTo>
                  <a:cubicBezTo>
                    <a:pt x="1229" y="73"/>
                    <a:pt x="1280" y="64"/>
                    <a:pt x="1331" y="56"/>
                  </a:cubicBezTo>
                  <a:cubicBezTo>
                    <a:pt x="1382" y="48"/>
                    <a:pt x="1433" y="41"/>
                    <a:pt x="1484" y="36"/>
                  </a:cubicBezTo>
                  <a:cubicBezTo>
                    <a:pt x="1587" y="25"/>
                    <a:pt x="1690" y="18"/>
                    <a:pt x="1792" y="9"/>
                  </a:cubicBezTo>
                  <a:cubicBezTo>
                    <a:pt x="1843" y="4"/>
                    <a:pt x="1895" y="1"/>
                    <a:pt x="1946" y="0"/>
                  </a:cubicBezTo>
                  <a:cubicBezTo>
                    <a:pt x="1972" y="0"/>
                    <a:pt x="1998" y="0"/>
                    <a:pt x="2024" y="2"/>
                  </a:cubicBezTo>
                  <a:cubicBezTo>
                    <a:pt x="2043" y="3"/>
                    <a:pt x="2043" y="3"/>
                    <a:pt x="2043" y="3"/>
                  </a:cubicBezTo>
                  <a:cubicBezTo>
                    <a:pt x="2050" y="3"/>
                    <a:pt x="2056" y="3"/>
                    <a:pt x="2062" y="4"/>
                  </a:cubicBezTo>
                  <a:cubicBezTo>
                    <a:pt x="2101" y="7"/>
                    <a:pt x="2101" y="7"/>
                    <a:pt x="2101" y="7"/>
                  </a:cubicBezTo>
                  <a:cubicBezTo>
                    <a:pt x="2114" y="8"/>
                    <a:pt x="2127" y="10"/>
                    <a:pt x="2139" y="12"/>
                  </a:cubicBezTo>
                  <a:cubicBezTo>
                    <a:pt x="2159" y="14"/>
                    <a:pt x="2159" y="14"/>
                    <a:pt x="2159" y="14"/>
                  </a:cubicBezTo>
                  <a:cubicBezTo>
                    <a:pt x="2165" y="15"/>
                    <a:pt x="2171" y="16"/>
                    <a:pt x="2178" y="17"/>
                  </a:cubicBezTo>
                  <a:cubicBezTo>
                    <a:pt x="2190" y="19"/>
                    <a:pt x="2203" y="21"/>
                    <a:pt x="2216" y="23"/>
                  </a:cubicBezTo>
                  <a:cubicBezTo>
                    <a:pt x="2254" y="30"/>
                    <a:pt x="2254" y="30"/>
                    <a:pt x="2254" y="30"/>
                  </a:cubicBezTo>
                  <a:cubicBezTo>
                    <a:pt x="2304" y="40"/>
                    <a:pt x="2355" y="52"/>
                    <a:pt x="2404" y="66"/>
                  </a:cubicBezTo>
                  <a:cubicBezTo>
                    <a:pt x="2504" y="92"/>
                    <a:pt x="2602" y="125"/>
                    <a:pt x="2700" y="156"/>
                  </a:cubicBezTo>
                  <a:cubicBezTo>
                    <a:pt x="2798" y="187"/>
                    <a:pt x="2899" y="210"/>
                    <a:pt x="3000" y="226"/>
                  </a:cubicBezTo>
                  <a:cubicBezTo>
                    <a:pt x="3102" y="242"/>
                    <a:pt x="3204" y="253"/>
                    <a:pt x="3307" y="259"/>
                  </a:cubicBezTo>
                  <a:cubicBezTo>
                    <a:pt x="3346" y="262"/>
                    <a:pt x="3346" y="262"/>
                    <a:pt x="3346" y="262"/>
                  </a:cubicBezTo>
                  <a:cubicBezTo>
                    <a:pt x="3384" y="264"/>
                    <a:pt x="3384" y="264"/>
                    <a:pt x="3384" y="264"/>
                  </a:cubicBezTo>
                  <a:cubicBezTo>
                    <a:pt x="3410" y="265"/>
                    <a:pt x="3436" y="266"/>
                    <a:pt x="3461" y="267"/>
                  </a:cubicBezTo>
                  <a:cubicBezTo>
                    <a:pt x="3513" y="268"/>
                    <a:pt x="3564" y="270"/>
                    <a:pt x="3616" y="270"/>
                  </a:cubicBezTo>
                  <a:cubicBezTo>
                    <a:pt x="3642" y="270"/>
                    <a:pt x="3667" y="271"/>
                    <a:pt x="3693" y="272"/>
                  </a:cubicBezTo>
                  <a:cubicBezTo>
                    <a:pt x="3719" y="274"/>
                    <a:pt x="3745" y="277"/>
                    <a:pt x="3770" y="280"/>
                  </a:cubicBezTo>
                  <a:cubicBezTo>
                    <a:pt x="3821" y="286"/>
                    <a:pt x="3872" y="295"/>
                    <a:pt x="3923" y="301"/>
                  </a:cubicBezTo>
                  <a:cubicBezTo>
                    <a:pt x="3974" y="307"/>
                    <a:pt x="4026" y="310"/>
                    <a:pt x="4077" y="309"/>
                  </a:cubicBezTo>
                  <a:cubicBezTo>
                    <a:pt x="4129" y="308"/>
                    <a:pt x="4180" y="308"/>
                    <a:pt x="4232" y="308"/>
                  </a:cubicBezTo>
                  <a:cubicBezTo>
                    <a:pt x="4438" y="308"/>
                    <a:pt x="4644" y="314"/>
                    <a:pt x="4849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3E090ADB-20C7-444E-ABEC-995947E7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4244975"/>
              <a:ext cx="12112625" cy="1038225"/>
            </a:xfrm>
            <a:custGeom>
              <a:avLst/>
              <a:gdLst>
                <a:gd name="T0" fmla="*/ 4228 w 4849"/>
                <a:gd name="T1" fmla="*/ 321 h 415"/>
                <a:gd name="T2" fmla="*/ 3995 w 4849"/>
                <a:gd name="T3" fmla="*/ 331 h 415"/>
                <a:gd name="T4" fmla="*/ 3763 w 4849"/>
                <a:gd name="T5" fmla="*/ 321 h 415"/>
                <a:gd name="T6" fmla="*/ 2988 w 4849"/>
                <a:gd name="T7" fmla="*/ 289 h 415"/>
                <a:gd name="T8" fmla="*/ 2648 w 4849"/>
                <a:gd name="T9" fmla="*/ 207 h 415"/>
                <a:gd name="T10" fmla="*/ 2612 w 4849"/>
                <a:gd name="T11" fmla="*/ 194 h 415"/>
                <a:gd name="T12" fmla="*/ 2393 w 4849"/>
                <a:gd name="T13" fmla="*/ 114 h 415"/>
                <a:gd name="T14" fmla="*/ 2282 w 4849"/>
                <a:gd name="T15" fmla="*/ 78 h 415"/>
                <a:gd name="T16" fmla="*/ 2245 w 4849"/>
                <a:gd name="T17" fmla="*/ 67 h 415"/>
                <a:gd name="T18" fmla="*/ 2056 w 4849"/>
                <a:gd name="T19" fmla="*/ 23 h 415"/>
                <a:gd name="T20" fmla="*/ 1999 w 4849"/>
                <a:gd name="T21" fmla="*/ 14 h 415"/>
                <a:gd name="T22" fmla="*/ 1941 w 4849"/>
                <a:gd name="T23" fmla="*/ 8 h 415"/>
                <a:gd name="T24" fmla="*/ 1844 w 4849"/>
                <a:gd name="T25" fmla="*/ 3 h 415"/>
                <a:gd name="T26" fmla="*/ 1824 w 4849"/>
                <a:gd name="T27" fmla="*/ 3 h 415"/>
                <a:gd name="T28" fmla="*/ 1747 w 4849"/>
                <a:gd name="T29" fmla="*/ 6 h 415"/>
                <a:gd name="T30" fmla="*/ 1631 w 4849"/>
                <a:gd name="T31" fmla="*/ 12 h 415"/>
                <a:gd name="T32" fmla="*/ 1322 w 4849"/>
                <a:gd name="T33" fmla="*/ 42 h 415"/>
                <a:gd name="T34" fmla="*/ 1151 w 4849"/>
                <a:gd name="T35" fmla="*/ 79 h 415"/>
                <a:gd name="T36" fmla="*/ 1096 w 4849"/>
                <a:gd name="T37" fmla="*/ 97 h 415"/>
                <a:gd name="T38" fmla="*/ 1042 w 4849"/>
                <a:gd name="T39" fmla="*/ 119 h 415"/>
                <a:gd name="T40" fmla="*/ 891 w 4849"/>
                <a:gd name="T41" fmla="*/ 205 h 415"/>
                <a:gd name="T42" fmla="*/ 724 w 4849"/>
                <a:gd name="T43" fmla="*/ 305 h 415"/>
                <a:gd name="T44" fmla="*/ 689 w 4849"/>
                <a:gd name="T45" fmla="*/ 321 h 415"/>
                <a:gd name="T46" fmla="*/ 310 w 4849"/>
                <a:gd name="T47" fmla="*/ 404 h 415"/>
                <a:gd name="T48" fmla="*/ 310 w 4849"/>
                <a:gd name="T49" fmla="*/ 403 h 415"/>
                <a:gd name="T50" fmla="*/ 688 w 4849"/>
                <a:gd name="T51" fmla="*/ 319 h 415"/>
                <a:gd name="T52" fmla="*/ 723 w 4849"/>
                <a:gd name="T53" fmla="*/ 303 h 415"/>
                <a:gd name="T54" fmla="*/ 889 w 4849"/>
                <a:gd name="T55" fmla="*/ 203 h 415"/>
                <a:gd name="T56" fmla="*/ 1041 w 4849"/>
                <a:gd name="T57" fmla="*/ 116 h 415"/>
                <a:gd name="T58" fmla="*/ 1095 w 4849"/>
                <a:gd name="T59" fmla="*/ 95 h 415"/>
                <a:gd name="T60" fmla="*/ 1150 w 4849"/>
                <a:gd name="T61" fmla="*/ 76 h 415"/>
                <a:gd name="T62" fmla="*/ 1321 w 4849"/>
                <a:gd name="T63" fmla="*/ 39 h 415"/>
                <a:gd name="T64" fmla="*/ 1630 w 4849"/>
                <a:gd name="T65" fmla="*/ 9 h 415"/>
                <a:gd name="T66" fmla="*/ 1747 w 4849"/>
                <a:gd name="T67" fmla="*/ 3 h 415"/>
                <a:gd name="T68" fmla="*/ 1824 w 4849"/>
                <a:gd name="T69" fmla="*/ 0 h 415"/>
                <a:gd name="T70" fmla="*/ 1844 w 4849"/>
                <a:gd name="T71" fmla="*/ 0 h 415"/>
                <a:gd name="T72" fmla="*/ 1941 w 4849"/>
                <a:gd name="T73" fmla="*/ 4 h 415"/>
                <a:gd name="T74" fmla="*/ 1999 w 4849"/>
                <a:gd name="T75" fmla="*/ 10 h 415"/>
                <a:gd name="T76" fmla="*/ 2057 w 4849"/>
                <a:gd name="T77" fmla="*/ 19 h 415"/>
                <a:gd name="T78" fmla="*/ 2246 w 4849"/>
                <a:gd name="T79" fmla="*/ 63 h 415"/>
                <a:gd name="T80" fmla="*/ 2283 w 4849"/>
                <a:gd name="T81" fmla="*/ 74 h 415"/>
                <a:gd name="T82" fmla="*/ 2394 w 4849"/>
                <a:gd name="T83" fmla="*/ 111 h 415"/>
                <a:gd name="T84" fmla="*/ 2613 w 4849"/>
                <a:gd name="T85" fmla="*/ 190 h 415"/>
                <a:gd name="T86" fmla="*/ 2650 w 4849"/>
                <a:gd name="T87" fmla="*/ 203 h 415"/>
                <a:gd name="T88" fmla="*/ 2988 w 4849"/>
                <a:gd name="T89" fmla="*/ 286 h 415"/>
                <a:gd name="T90" fmla="*/ 3763 w 4849"/>
                <a:gd name="T91" fmla="*/ 319 h 415"/>
                <a:gd name="T92" fmla="*/ 3995 w 4849"/>
                <a:gd name="T93" fmla="*/ 329 h 415"/>
                <a:gd name="T94" fmla="*/ 4228 w 4849"/>
                <a:gd name="T95" fmla="*/ 31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5">
                  <a:moveTo>
                    <a:pt x="4849" y="338"/>
                  </a:moveTo>
                  <a:cubicBezTo>
                    <a:pt x="4643" y="322"/>
                    <a:pt x="4435" y="316"/>
                    <a:pt x="4228" y="321"/>
                  </a:cubicBezTo>
                  <a:cubicBezTo>
                    <a:pt x="4176" y="322"/>
                    <a:pt x="4125" y="325"/>
                    <a:pt x="4073" y="327"/>
                  </a:cubicBezTo>
                  <a:cubicBezTo>
                    <a:pt x="4047" y="329"/>
                    <a:pt x="4021" y="330"/>
                    <a:pt x="3995" y="331"/>
                  </a:cubicBezTo>
                  <a:cubicBezTo>
                    <a:pt x="3970" y="331"/>
                    <a:pt x="3944" y="331"/>
                    <a:pt x="3918" y="330"/>
                  </a:cubicBezTo>
                  <a:cubicBezTo>
                    <a:pt x="3866" y="328"/>
                    <a:pt x="3814" y="324"/>
                    <a:pt x="3763" y="321"/>
                  </a:cubicBezTo>
                  <a:cubicBezTo>
                    <a:pt x="3711" y="318"/>
                    <a:pt x="3659" y="317"/>
                    <a:pt x="3608" y="320"/>
                  </a:cubicBezTo>
                  <a:cubicBezTo>
                    <a:pt x="3401" y="328"/>
                    <a:pt x="3193" y="321"/>
                    <a:pt x="2988" y="289"/>
                  </a:cubicBezTo>
                  <a:cubicBezTo>
                    <a:pt x="2885" y="273"/>
                    <a:pt x="2784" y="251"/>
                    <a:pt x="2685" y="219"/>
                  </a:cubicBezTo>
                  <a:cubicBezTo>
                    <a:pt x="2648" y="207"/>
                    <a:pt x="2648" y="207"/>
                    <a:pt x="2648" y="207"/>
                  </a:cubicBezTo>
                  <a:cubicBezTo>
                    <a:pt x="2630" y="200"/>
                    <a:pt x="2630" y="200"/>
                    <a:pt x="2630" y="200"/>
                  </a:cubicBezTo>
                  <a:cubicBezTo>
                    <a:pt x="2612" y="194"/>
                    <a:pt x="2612" y="194"/>
                    <a:pt x="2612" y="194"/>
                  </a:cubicBezTo>
                  <a:cubicBezTo>
                    <a:pt x="2539" y="167"/>
                    <a:pt x="2539" y="167"/>
                    <a:pt x="2539" y="167"/>
                  </a:cubicBezTo>
                  <a:cubicBezTo>
                    <a:pt x="2490" y="149"/>
                    <a:pt x="2441" y="131"/>
                    <a:pt x="2393" y="114"/>
                  </a:cubicBezTo>
                  <a:cubicBezTo>
                    <a:pt x="2368" y="106"/>
                    <a:pt x="2344" y="98"/>
                    <a:pt x="2319" y="90"/>
                  </a:cubicBezTo>
                  <a:cubicBezTo>
                    <a:pt x="2307" y="86"/>
                    <a:pt x="2294" y="82"/>
                    <a:pt x="2282" y="78"/>
                  </a:cubicBezTo>
                  <a:cubicBezTo>
                    <a:pt x="2263" y="72"/>
                    <a:pt x="2263" y="72"/>
                    <a:pt x="2263" y="72"/>
                  </a:cubicBezTo>
                  <a:cubicBezTo>
                    <a:pt x="2245" y="67"/>
                    <a:pt x="2245" y="67"/>
                    <a:pt x="2245" y="67"/>
                  </a:cubicBezTo>
                  <a:cubicBezTo>
                    <a:pt x="2195" y="52"/>
                    <a:pt x="2145" y="40"/>
                    <a:pt x="2094" y="30"/>
                  </a:cubicBezTo>
                  <a:cubicBezTo>
                    <a:pt x="2056" y="23"/>
                    <a:pt x="2056" y="23"/>
                    <a:pt x="2056" y="23"/>
                  </a:cubicBezTo>
                  <a:cubicBezTo>
                    <a:pt x="2043" y="20"/>
                    <a:pt x="2030" y="19"/>
                    <a:pt x="2018" y="17"/>
                  </a:cubicBezTo>
                  <a:cubicBezTo>
                    <a:pt x="1999" y="14"/>
                    <a:pt x="1999" y="14"/>
                    <a:pt x="1999" y="14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66" y="10"/>
                    <a:pt x="1954" y="9"/>
                    <a:pt x="1941" y="8"/>
                  </a:cubicBezTo>
                  <a:cubicBezTo>
                    <a:pt x="1915" y="6"/>
                    <a:pt x="1889" y="4"/>
                    <a:pt x="1863" y="4"/>
                  </a:cubicBezTo>
                  <a:cubicBezTo>
                    <a:pt x="1844" y="3"/>
                    <a:pt x="1844" y="3"/>
                    <a:pt x="1844" y="3"/>
                  </a:cubicBezTo>
                  <a:cubicBezTo>
                    <a:pt x="1834" y="3"/>
                    <a:pt x="1834" y="3"/>
                    <a:pt x="1834" y="3"/>
                  </a:cubicBezTo>
                  <a:cubicBezTo>
                    <a:pt x="1831" y="3"/>
                    <a:pt x="1828" y="3"/>
                    <a:pt x="1824" y="3"/>
                  </a:cubicBezTo>
                  <a:cubicBezTo>
                    <a:pt x="1786" y="4"/>
                    <a:pt x="1786" y="4"/>
                    <a:pt x="1786" y="4"/>
                  </a:cubicBezTo>
                  <a:cubicBezTo>
                    <a:pt x="1773" y="4"/>
                    <a:pt x="1760" y="5"/>
                    <a:pt x="1747" y="6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682" y="9"/>
                    <a:pt x="1656" y="10"/>
                    <a:pt x="1631" y="12"/>
                  </a:cubicBezTo>
                  <a:cubicBezTo>
                    <a:pt x="1579" y="15"/>
                    <a:pt x="1527" y="18"/>
                    <a:pt x="1476" y="23"/>
                  </a:cubicBezTo>
                  <a:cubicBezTo>
                    <a:pt x="1424" y="28"/>
                    <a:pt x="1373" y="34"/>
                    <a:pt x="1322" y="42"/>
                  </a:cubicBezTo>
                  <a:cubicBezTo>
                    <a:pt x="1271" y="50"/>
                    <a:pt x="1220" y="60"/>
                    <a:pt x="1170" y="74"/>
                  </a:cubicBezTo>
                  <a:cubicBezTo>
                    <a:pt x="1151" y="79"/>
                    <a:pt x="1151" y="79"/>
                    <a:pt x="1151" y="79"/>
                  </a:cubicBezTo>
                  <a:cubicBezTo>
                    <a:pt x="1145" y="81"/>
                    <a:pt x="1139" y="83"/>
                    <a:pt x="1133" y="85"/>
                  </a:cubicBezTo>
                  <a:cubicBezTo>
                    <a:pt x="1120" y="89"/>
                    <a:pt x="1108" y="92"/>
                    <a:pt x="1096" y="97"/>
                  </a:cubicBezTo>
                  <a:cubicBezTo>
                    <a:pt x="1084" y="102"/>
                    <a:pt x="1072" y="106"/>
                    <a:pt x="1060" y="111"/>
                  </a:cubicBezTo>
                  <a:cubicBezTo>
                    <a:pt x="1042" y="119"/>
                    <a:pt x="1042" y="119"/>
                    <a:pt x="1042" y="119"/>
                  </a:cubicBezTo>
                  <a:cubicBezTo>
                    <a:pt x="1025" y="127"/>
                    <a:pt x="1025" y="127"/>
                    <a:pt x="1025" y="127"/>
                  </a:cubicBezTo>
                  <a:cubicBezTo>
                    <a:pt x="978" y="150"/>
                    <a:pt x="934" y="178"/>
                    <a:pt x="891" y="205"/>
                  </a:cubicBezTo>
                  <a:cubicBezTo>
                    <a:pt x="847" y="234"/>
                    <a:pt x="804" y="262"/>
                    <a:pt x="758" y="287"/>
                  </a:cubicBezTo>
                  <a:cubicBezTo>
                    <a:pt x="747" y="293"/>
                    <a:pt x="735" y="299"/>
                    <a:pt x="724" y="305"/>
                  </a:cubicBezTo>
                  <a:cubicBezTo>
                    <a:pt x="718" y="308"/>
                    <a:pt x="712" y="310"/>
                    <a:pt x="706" y="313"/>
                  </a:cubicBezTo>
                  <a:cubicBezTo>
                    <a:pt x="700" y="316"/>
                    <a:pt x="694" y="318"/>
                    <a:pt x="689" y="321"/>
                  </a:cubicBezTo>
                  <a:cubicBezTo>
                    <a:pt x="665" y="331"/>
                    <a:pt x="640" y="340"/>
                    <a:pt x="615" y="347"/>
                  </a:cubicBezTo>
                  <a:cubicBezTo>
                    <a:pt x="516" y="375"/>
                    <a:pt x="413" y="394"/>
                    <a:pt x="310" y="404"/>
                  </a:cubicBezTo>
                  <a:cubicBezTo>
                    <a:pt x="207" y="414"/>
                    <a:pt x="103" y="415"/>
                    <a:pt x="0" y="405"/>
                  </a:cubicBezTo>
                  <a:cubicBezTo>
                    <a:pt x="103" y="415"/>
                    <a:pt x="207" y="413"/>
                    <a:pt x="310" y="403"/>
                  </a:cubicBezTo>
                  <a:cubicBezTo>
                    <a:pt x="413" y="393"/>
                    <a:pt x="515" y="374"/>
                    <a:pt x="615" y="345"/>
                  </a:cubicBezTo>
                  <a:cubicBezTo>
                    <a:pt x="639" y="338"/>
                    <a:pt x="664" y="329"/>
                    <a:pt x="688" y="319"/>
                  </a:cubicBezTo>
                  <a:cubicBezTo>
                    <a:pt x="694" y="317"/>
                    <a:pt x="699" y="314"/>
                    <a:pt x="705" y="311"/>
                  </a:cubicBezTo>
                  <a:cubicBezTo>
                    <a:pt x="711" y="308"/>
                    <a:pt x="717" y="306"/>
                    <a:pt x="723" y="303"/>
                  </a:cubicBezTo>
                  <a:cubicBezTo>
                    <a:pt x="734" y="297"/>
                    <a:pt x="746" y="291"/>
                    <a:pt x="757" y="285"/>
                  </a:cubicBezTo>
                  <a:cubicBezTo>
                    <a:pt x="803" y="260"/>
                    <a:pt x="846" y="232"/>
                    <a:pt x="889" y="203"/>
                  </a:cubicBezTo>
                  <a:cubicBezTo>
                    <a:pt x="933" y="175"/>
                    <a:pt x="977" y="148"/>
                    <a:pt x="1023" y="125"/>
                  </a:cubicBezTo>
                  <a:cubicBezTo>
                    <a:pt x="1041" y="116"/>
                    <a:pt x="1041" y="116"/>
                    <a:pt x="1041" y="116"/>
                  </a:cubicBezTo>
                  <a:cubicBezTo>
                    <a:pt x="1059" y="109"/>
                    <a:pt x="1059" y="109"/>
                    <a:pt x="1059" y="109"/>
                  </a:cubicBezTo>
                  <a:cubicBezTo>
                    <a:pt x="1071" y="103"/>
                    <a:pt x="1083" y="99"/>
                    <a:pt x="1095" y="95"/>
                  </a:cubicBezTo>
                  <a:cubicBezTo>
                    <a:pt x="1107" y="90"/>
                    <a:pt x="1120" y="86"/>
                    <a:pt x="1132" y="82"/>
                  </a:cubicBezTo>
                  <a:cubicBezTo>
                    <a:pt x="1138" y="80"/>
                    <a:pt x="1144" y="78"/>
                    <a:pt x="1150" y="76"/>
                  </a:cubicBezTo>
                  <a:cubicBezTo>
                    <a:pt x="1169" y="71"/>
                    <a:pt x="1169" y="71"/>
                    <a:pt x="1169" y="71"/>
                  </a:cubicBezTo>
                  <a:cubicBezTo>
                    <a:pt x="1219" y="58"/>
                    <a:pt x="1270" y="47"/>
                    <a:pt x="1321" y="39"/>
                  </a:cubicBezTo>
                  <a:cubicBezTo>
                    <a:pt x="1372" y="31"/>
                    <a:pt x="1424" y="25"/>
                    <a:pt x="1475" y="20"/>
                  </a:cubicBezTo>
                  <a:cubicBezTo>
                    <a:pt x="1527" y="15"/>
                    <a:pt x="1579" y="12"/>
                    <a:pt x="1630" y="9"/>
                  </a:cubicBezTo>
                  <a:cubicBezTo>
                    <a:pt x="1656" y="7"/>
                    <a:pt x="1682" y="6"/>
                    <a:pt x="1708" y="4"/>
                  </a:cubicBezTo>
                  <a:cubicBezTo>
                    <a:pt x="1747" y="3"/>
                    <a:pt x="1747" y="3"/>
                    <a:pt x="1747" y="3"/>
                  </a:cubicBezTo>
                  <a:cubicBezTo>
                    <a:pt x="1760" y="2"/>
                    <a:pt x="1773" y="1"/>
                    <a:pt x="1786" y="1"/>
                  </a:cubicBezTo>
                  <a:cubicBezTo>
                    <a:pt x="1824" y="0"/>
                    <a:pt x="1824" y="0"/>
                    <a:pt x="1824" y="0"/>
                  </a:cubicBezTo>
                  <a:cubicBezTo>
                    <a:pt x="1828" y="0"/>
                    <a:pt x="1831" y="0"/>
                    <a:pt x="1834" y="0"/>
                  </a:cubicBezTo>
                  <a:cubicBezTo>
                    <a:pt x="1844" y="0"/>
                    <a:pt x="1844" y="0"/>
                    <a:pt x="1844" y="0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1889" y="0"/>
                    <a:pt x="1915" y="3"/>
                    <a:pt x="1941" y="4"/>
                  </a:cubicBezTo>
                  <a:cubicBezTo>
                    <a:pt x="1954" y="5"/>
                    <a:pt x="1967" y="7"/>
                    <a:pt x="1980" y="8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2018" y="13"/>
                    <a:pt x="2018" y="13"/>
                    <a:pt x="2018" y="13"/>
                  </a:cubicBezTo>
                  <a:cubicBezTo>
                    <a:pt x="2031" y="15"/>
                    <a:pt x="2044" y="17"/>
                    <a:pt x="2057" y="19"/>
                  </a:cubicBezTo>
                  <a:cubicBezTo>
                    <a:pt x="2095" y="26"/>
                    <a:pt x="2095" y="26"/>
                    <a:pt x="2095" y="26"/>
                  </a:cubicBezTo>
                  <a:cubicBezTo>
                    <a:pt x="2146" y="36"/>
                    <a:pt x="2196" y="49"/>
                    <a:pt x="2246" y="63"/>
                  </a:cubicBezTo>
                  <a:cubicBezTo>
                    <a:pt x="2265" y="69"/>
                    <a:pt x="2265" y="69"/>
                    <a:pt x="2265" y="69"/>
                  </a:cubicBezTo>
                  <a:cubicBezTo>
                    <a:pt x="2283" y="74"/>
                    <a:pt x="2283" y="74"/>
                    <a:pt x="2283" y="74"/>
                  </a:cubicBezTo>
                  <a:cubicBezTo>
                    <a:pt x="2295" y="78"/>
                    <a:pt x="2308" y="82"/>
                    <a:pt x="2320" y="86"/>
                  </a:cubicBezTo>
                  <a:cubicBezTo>
                    <a:pt x="2345" y="94"/>
                    <a:pt x="2369" y="102"/>
                    <a:pt x="2394" y="111"/>
                  </a:cubicBezTo>
                  <a:cubicBezTo>
                    <a:pt x="2443" y="128"/>
                    <a:pt x="2491" y="145"/>
                    <a:pt x="2540" y="163"/>
                  </a:cubicBezTo>
                  <a:cubicBezTo>
                    <a:pt x="2613" y="190"/>
                    <a:pt x="2613" y="190"/>
                    <a:pt x="2613" y="190"/>
                  </a:cubicBezTo>
                  <a:cubicBezTo>
                    <a:pt x="2631" y="197"/>
                    <a:pt x="2631" y="197"/>
                    <a:pt x="2631" y="197"/>
                  </a:cubicBezTo>
                  <a:cubicBezTo>
                    <a:pt x="2650" y="203"/>
                    <a:pt x="2650" y="203"/>
                    <a:pt x="2650" y="203"/>
                  </a:cubicBezTo>
                  <a:cubicBezTo>
                    <a:pt x="2686" y="216"/>
                    <a:pt x="2686" y="216"/>
                    <a:pt x="2686" y="216"/>
                  </a:cubicBezTo>
                  <a:cubicBezTo>
                    <a:pt x="2785" y="247"/>
                    <a:pt x="2886" y="270"/>
                    <a:pt x="2988" y="286"/>
                  </a:cubicBezTo>
                  <a:cubicBezTo>
                    <a:pt x="3193" y="318"/>
                    <a:pt x="3401" y="325"/>
                    <a:pt x="3607" y="317"/>
                  </a:cubicBezTo>
                  <a:cubicBezTo>
                    <a:pt x="3659" y="315"/>
                    <a:pt x="3711" y="316"/>
                    <a:pt x="3763" y="319"/>
                  </a:cubicBezTo>
                  <a:cubicBezTo>
                    <a:pt x="3814" y="322"/>
                    <a:pt x="3866" y="326"/>
                    <a:pt x="3918" y="328"/>
                  </a:cubicBezTo>
                  <a:cubicBezTo>
                    <a:pt x="3944" y="329"/>
                    <a:pt x="3970" y="329"/>
                    <a:pt x="3995" y="329"/>
                  </a:cubicBezTo>
                  <a:cubicBezTo>
                    <a:pt x="4021" y="328"/>
                    <a:pt x="4047" y="326"/>
                    <a:pt x="4073" y="325"/>
                  </a:cubicBezTo>
                  <a:cubicBezTo>
                    <a:pt x="4125" y="322"/>
                    <a:pt x="4176" y="320"/>
                    <a:pt x="4228" y="319"/>
                  </a:cubicBezTo>
                  <a:cubicBezTo>
                    <a:pt x="4435" y="315"/>
                    <a:pt x="4643" y="321"/>
                    <a:pt x="4849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9820706B-9DE6-4628-9A20-787C988ED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4297363"/>
              <a:ext cx="12114213" cy="1125538"/>
            </a:xfrm>
            <a:custGeom>
              <a:avLst/>
              <a:gdLst>
                <a:gd name="T0" fmla="*/ 4225 w 4850"/>
                <a:gd name="T1" fmla="*/ 336 h 450"/>
                <a:gd name="T2" fmla="*/ 3991 w 4850"/>
                <a:gd name="T3" fmla="*/ 354 h 450"/>
                <a:gd name="T4" fmla="*/ 3601 w 4850"/>
                <a:gd name="T5" fmla="*/ 370 h 450"/>
                <a:gd name="T6" fmla="*/ 2976 w 4850"/>
                <a:gd name="T7" fmla="*/ 354 h 450"/>
                <a:gd name="T8" fmla="*/ 2861 w 4850"/>
                <a:gd name="T9" fmla="*/ 333 h 450"/>
                <a:gd name="T10" fmla="*/ 2785 w 4850"/>
                <a:gd name="T11" fmla="*/ 316 h 450"/>
                <a:gd name="T12" fmla="*/ 2672 w 4850"/>
                <a:gd name="T13" fmla="*/ 283 h 450"/>
                <a:gd name="T14" fmla="*/ 2598 w 4850"/>
                <a:gd name="T15" fmla="*/ 257 h 450"/>
                <a:gd name="T16" fmla="*/ 2381 w 4850"/>
                <a:gd name="T17" fmla="*/ 169 h 450"/>
                <a:gd name="T18" fmla="*/ 2236 w 4850"/>
                <a:gd name="T19" fmla="*/ 111 h 450"/>
                <a:gd name="T20" fmla="*/ 2125 w 4850"/>
                <a:gd name="T21" fmla="*/ 72 h 450"/>
                <a:gd name="T22" fmla="*/ 2088 w 4850"/>
                <a:gd name="T23" fmla="*/ 61 h 450"/>
                <a:gd name="T24" fmla="*/ 1897 w 4850"/>
                <a:gd name="T25" fmla="*/ 17 h 450"/>
                <a:gd name="T26" fmla="*/ 1859 w 4850"/>
                <a:gd name="T27" fmla="*/ 12 h 450"/>
                <a:gd name="T28" fmla="*/ 1820 w 4850"/>
                <a:gd name="T29" fmla="*/ 8 h 450"/>
                <a:gd name="T30" fmla="*/ 1742 w 4850"/>
                <a:gd name="T31" fmla="*/ 4 h 450"/>
                <a:gd name="T32" fmla="*/ 1703 w 4850"/>
                <a:gd name="T33" fmla="*/ 4 h 450"/>
                <a:gd name="T34" fmla="*/ 1469 w 4850"/>
                <a:gd name="T35" fmla="*/ 12 h 450"/>
                <a:gd name="T36" fmla="*/ 1161 w 4850"/>
                <a:gd name="T37" fmla="*/ 63 h 450"/>
                <a:gd name="T38" fmla="*/ 885 w 4850"/>
                <a:gd name="T39" fmla="*/ 205 h 450"/>
                <a:gd name="T40" fmla="*/ 616 w 4850"/>
                <a:gd name="T41" fmla="*/ 364 h 450"/>
                <a:gd name="T42" fmla="*/ 0 w 4850"/>
                <a:gd name="T43" fmla="*/ 437 h 450"/>
                <a:gd name="T44" fmla="*/ 616 w 4850"/>
                <a:gd name="T45" fmla="*/ 362 h 450"/>
                <a:gd name="T46" fmla="*/ 884 w 4850"/>
                <a:gd name="T47" fmla="*/ 203 h 450"/>
                <a:gd name="T48" fmla="*/ 1160 w 4850"/>
                <a:gd name="T49" fmla="*/ 60 h 450"/>
                <a:gd name="T50" fmla="*/ 1468 w 4850"/>
                <a:gd name="T51" fmla="*/ 9 h 450"/>
                <a:gd name="T52" fmla="*/ 1703 w 4850"/>
                <a:gd name="T53" fmla="*/ 1 h 450"/>
                <a:gd name="T54" fmla="*/ 1742 w 4850"/>
                <a:gd name="T55" fmla="*/ 1 h 450"/>
                <a:gd name="T56" fmla="*/ 1820 w 4850"/>
                <a:gd name="T57" fmla="*/ 5 h 450"/>
                <a:gd name="T58" fmla="*/ 1859 w 4850"/>
                <a:gd name="T59" fmla="*/ 9 h 450"/>
                <a:gd name="T60" fmla="*/ 1898 w 4850"/>
                <a:gd name="T61" fmla="*/ 14 h 450"/>
                <a:gd name="T62" fmla="*/ 2089 w 4850"/>
                <a:gd name="T63" fmla="*/ 57 h 450"/>
                <a:gd name="T64" fmla="*/ 2126 w 4850"/>
                <a:gd name="T65" fmla="*/ 69 h 450"/>
                <a:gd name="T66" fmla="*/ 2237 w 4850"/>
                <a:gd name="T67" fmla="*/ 107 h 450"/>
                <a:gd name="T68" fmla="*/ 2382 w 4850"/>
                <a:gd name="T69" fmla="*/ 165 h 450"/>
                <a:gd name="T70" fmla="*/ 2599 w 4850"/>
                <a:gd name="T71" fmla="*/ 254 h 450"/>
                <a:gd name="T72" fmla="*/ 2673 w 4850"/>
                <a:gd name="T73" fmla="*/ 280 h 450"/>
                <a:gd name="T74" fmla="*/ 2786 w 4850"/>
                <a:gd name="T75" fmla="*/ 312 h 450"/>
                <a:gd name="T76" fmla="*/ 2862 w 4850"/>
                <a:gd name="T77" fmla="*/ 330 h 450"/>
                <a:gd name="T78" fmla="*/ 2977 w 4850"/>
                <a:gd name="T79" fmla="*/ 351 h 450"/>
                <a:gd name="T80" fmla="*/ 3600 w 4850"/>
                <a:gd name="T81" fmla="*/ 367 h 450"/>
                <a:gd name="T82" fmla="*/ 3991 w 4850"/>
                <a:gd name="T83" fmla="*/ 351 h 450"/>
                <a:gd name="T84" fmla="*/ 4225 w 4850"/>
                <a:gd name="T85" fmla="*/ 33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0" h="450">
                  <a:moveTo>
                    <a:pt x="4850" y="354"/>
                  </a:moveTo>
                  <a:cubicBezTo>
                    <a:pt x="4642" y="334"/>
                    <a:pt x="4433" y="327"/>
                    <a:pt x="4225" y="336"/>
                  </a:cubicBezTo>
                  <a:cubicBezTo>
                    <a:pt x="4173" y="339"/>
                    <a:pt x="4121" y="342"/>
                    <a:pt x="4069" y="346"/>
                  </a:cubicBezTo>
                  <a:cubicBezTo>
                    <a:pt x="3991" y="354"/>
                    <a:pt x="3991" y="354"/>
                    <a:pt x="3991" y="354"/>
                  </a:cubicBezTo>
                  <a:cubicBezTo>
                    <a:pt x="3965" y="356"/>
                    <a:pt x="3939" y="357"/>
                    <a:pt x="3913" y="358"/>
                  </a:cubicBezTo>
                  <a:cubicBezTo>
                    <a:pt x="3809" y="363"/>
                    <a:pt x="3704" y="360"/>
                    <a:pt x="3601" y="370"/>
                  </a:cubicBezTo>
                  <a:cubicBezTo>
                    <a:pt x="3497" y="379"/>
                    <a:pt x="3392" y="383"/>
                    <a:pt x="3288" y="381"/>
                  </a:cubicBezTo>
                  <a:cubicBezTo>
                    <a:pt x="3184" y="378"/>
                    <a:pt x="3080" y="370"/>
                    <a:pt x="2976" y="354"/>
                  </a:cubicBezTo>
                  <a:cubicBezTo>
                    <a:pt x="2951" y="351"/>
                    <a:pt x="2925" y="346"/>
                    <a:pt x="2899" y="341"/>
                  </a:cubicBezTo>
                  <a:cubicBezTo>
                    <a:pt x="2886" y="339"/>
                    <a:pt x="2874" y="336"/>
                    <a:pt x="2861" y="333"/>
                  </a:cubicBezTo>
                  <a:cubicBezTo>
                    <a:pt x="2823" y="325"/>
                    <a:pt x="2823" y="325"/>
                    <a:pt x="2823" y="325"/>
                  </a:cubicBezTo>
                  <a:cubicBezTo>
                    <a:pt x="2785" y="316"/>
                    <a:pt x="2785" y="316"/>
                    <a:pt x="2785" y="316"/>
                  </a:cubicBezTo>
                  <a:cubicBezTo>
                    <a:pt x="2772" y="312"/>
                    <a:pt x="2759" y="310"/>
                    <a:pt x="2747" y="306"/>
                  </a:cubicBezTo>
                  <a:cubicBezTo>
                    <a:pt x="2722" y="298"/>
                    <a:pt x="2697" y="292"/>
                    <a:pt x="2672" y="283"/>
                  </a:cubicBezTo>
                  <a:cubicBezTo>
                    <a:pt x="2635" y="271"/>
                    <a:pt x="2635" y="271"/>
                    <a:pt x="2635" y="271"/>
                  </a:cubicBezTo>
                  <a:cubicBezTo>
                    <a:pt x="2598" y="257"/>
                    <a:pt x="2598" y="257"/>
                    <a:pt x="2598" y="257"/>
                  </a:cubicBezTo>
                  <a:cubicBezTo>
                    <a:pt x="2574" y="248"/>
                    <a:pt x="2549" y="238"/>
                    <a:pt x="2525" y="228"/>
                  </a:cubicBezTo>
                  <a:cubicBezTo>
                    <a:pt x="2381" y="169"/>
                    <a:pt x="2381" y="169"/>
                    <a:pt x="2381" y="169"/>
                  </a:cubicBezTo>
                  <a:cubicBezTo>
                    <a:pt x="2357" y="159"/>
                    <a:pt x="2333" y="149"/>
                    <a:pt x="2308" y="139"/>
                  </a:cubicBezTo>
                  <a:cubicBezTo>
                    <a:pt x="2284" y="130"/>
                    <a:pt x="2260" y="120"/>
                    <a:pt x="2236" y="111"/>
                  </a:cubicBezTo>
                  <a:cubicBezTo>
                    <a:pt x="2211" y="102"/>
                    <a:pt x="2187" y="93"/>
                    <a:pt x="2162" y="84"/>
                  </a:cubicBezTo>
                  <a:cubicBezTo>
                    <a:pt x="2150" y="80"/>
                    <a:pt x="2137" y="76"/>
                    <a:pt x="2125" y="72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100" y="64"/>
                    <a:pt x="2094" y="63"/>
                    <a:pt x="2088" y="61"/>
                  </a:cubicBezTo>
                  <a:cubicBezTo>
                    <a:pt x="2038" y="45"/>
                    <a:pt x="1987" y="34"/>
                    <a:pt x="1936" y="24"/>
                  </a:cubicBezTo>
                  <a:cubicBezTo>
                    <a:pt x="1897" y="17"/>
                    <a:pt x="1897" y="17"/>
                    <a:pt x="1897" y="17"/>
                  </a:cubicBezTo>
                  <a:cubicBezTo>
                    <a:pt x="1891" y="16"/>
                    <a:pt x="1885" y="16"/>
                    <a:pt x="1878" y="15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39" y="10"/>
                    <a:pt x="1839" y="10"/>
                    <a:pt x="1839" y="10"/>
                  </a:cubicBezTo>
                  <a:cubicBezTo>
                    <a:pt x="1833" y="9"/>
                    <a:pt x="1826" y="9"/>
                    <a:pt x="1820" y="8"/>
                  </a:cubicBezTo>
                  <a:cubicBezTo>
                    <a:pt x="1781" y="5"/>
                    <a:pt x="1781" y="5"/>
                    <a:pt x="1781" y="5"/>
                  </a:cubicBezTo>
                  <a:cubicBezTo>
                    <a:pt x="1768" y="5"/>
                    <a:pt x="1755" y="5"/>
                    <a:pt x="1742" y="4"/>
                  </a:cubicBezTo>
                  <a:cubicBezTo>
                    <a:pt x="1722" y="4"/>
                    <a:pt x="1722" y="4"/>
                    <a:pt x="1722" y="4"/>
                  </a:cubicBezTo>
                  <a:cubicBezTo>
                    <a:pt x="1716" y="4"/>
                    <a:pt x="1709" y="4"/>
                    <a:pt x="1703" y="4"/>
                  </a:cubicBezTo>
                  <a:cubicBezTo>
                    <a:pt x="1677" y="4"/>
                    <a:pt x="1651" y="4"/>
                    <a:pt x="1625" y="5"/>
                  </a:cubicBezTo>
                  <a:cubicBezTo>
                    <a:pt x="1573" y="6"/>
                    <a:pt x="1521" y="8"/>
                    <a:pt x="1469" y="12"/>
                  </a:cubicBezTo>
                  <a:cubicBezTo>
                    <a:pt x="1417" y="16"/>
                    <a:pt x="1365" y="22"/>
                    <a:pt x="1313" y="30"/>
                  </a:cubicBezTo>
                  <a:cubicBezTo>
                    <a:pt x="1262" y="38"/>
                    <a:pt x="1211" y="48"/>
                    <a:pt x="1161" y="63"/>
                  </a:cubicBezTo>
                  <a:cubicBezTo>
                    <a:pt x="1111" y="77"/>
                    <a:pt x="1062" y="96"/>
                    <a:pt x="1017" y="121"/>
                  </a:cubicBezTo>
                  <a:cubicBezTo>
                    <a:pt x="971" y="146"/>
                    <a:pt x="927" y="175"/>
                    <a:pt x="885" y="205"/>
                  </a:cubicBezTo>
                  <a:cubicBezTo>
                    <a:pt x="842" y="235"/>
                    <a:pt x="800" y="266"/>
                    <a:pt x="756" y="294"/>
                  </a:cubicBezTo>
                  <a:cubicBezTo>
                    <a:pt x="712" y="321"/>
                    <a:pt x="665" y="346"/>
                    <a:pt x="616" y="364"/>
                  </a:cubicBezTo>
                  <a:cubicBezTo>
                    <a:pt x="518" y="400"/>
                    <a:pt x="416" y="423"/>
                    <a:pt x="313" y="436"/>
                  </a:cubicBezTo>
                  <a:cubicBezTo>
                    <a:pt x="209" y="449"/>
                    <a:pt x="104" y="450"/>
                    <a:pt x="0" y="437"/>
                  </a:cubicBezTo>
                  <a:cubicBezTo>
                    <a:pt x="104" y="450"/>
                    <a:pt x="209" y="448"/>
                    <a:pt x="312" y="435"/>
                  </a:cubicBezTo>
                  <a:cubicBezTo>
                    <a:pt x="416" y="422"/>
                    <a:pt x="518" y="398"/>
                    <a:pt x="616" y="362"/>
                  </a:cubicBezTo>
                  <a:cubicBezTo>
                    <a:pt x="664" y="344"/>
                    <a:pt x="711" y="320"/>
                    <a:pt x="755" y="292"/>
                  </a:cubicBezTo>
                  <a:cubicBezTo>
                    <a:pt x="799" y="264"/>
                    <a:pt x="841" y="233"/>
                    <a:pt x="884" y="203"/>
                  </a:cubicBezTo>
                  <a:cubicBezTo>
                    <a:pt x="926" y="173"/>
                    <a:pt x="969" y="144"/>
                    <a:pt x="1015" y="119"/>
                  </a:cubicBezTo>
                  <a:cubicBezTo>
                    <a:pt x="1061" y="94"/>
                    <a:pt x="1110" y="75"/>
                    <a:pt x="1160" y="60"/>
                  </a:cubicBezTo>
                  <a:cubicBezTo>
                    <a:pt x="1210" y="45"/>
                    <a:pt x="1261" y="35"/>
                    <a:pt x="1313" y="27"/>
                  </a:cubicBezTo>
                  <a:cubicBezTo>
                    <a:pt x="1364" y="19"/>
                    <a:pt x="1416" y="13"/>
                    <a:pt x="1468" y="9"/>
                  </a:cubicBezTo>
                  <a:cubicBezTo>
                    <a:pt x="1520" y="5"/>
                    <a:pt x="1573" y="3"/>
                    <a:pt x="1625" y="2"/>
                  </a:cubicBezTo>
                  <a:cubicBezTo>
                    <a:pt x="1651" y="1"/>
                    <a:pt x="1677" y="1"/>
                    <a:pt x="1703" y="1"/>
                  </a:cubicBezTo>
                  <a:cubicBezTo>
                    <a:pt x="1709" y="1"/>
                    <a:pt x="1716" y="0"/>
                    <a:pt x="1722" y="1"/>
                  </a:cubicBezTo>
                  <a:cubicBezTo>
                    <a:pt x="1742" y="1"/>
                    <a:pt x="1742" y="1"/>
                    <a:pt x="1742" y="1"/>
                  </a:cubicBezTo>
                  <a:cubicBezTo>
                    <a:pt x="1755" y="1"/>
                    <a:pt x="1768" y="1"/>
                    <a:pt x="1781" y="2"/>
                  </a:cubicBezTo>
                  <a:cubicBezTo>
                    <a:pt x="1820" y="5"/>
                    <a:pt x="1820" y="5"/>
                    <a:pt x="1820" y="5"/>
                  </a:cubicBezTo>
                  <a:cubicBezTo>
                    <a:pt x="1827" y="5"/>
                    <a:pt x="1833" y="6"/>
                    <a:pt x="1840" y="7"/>
                  </a:cubicBezTo>
                  <a:cubicBezTo>
                    <a:pt x="1859" y="9"/>
                    <a:pt x="1859" y="9"/>
                    <a:pt x="1859" y="9"/>
                  </a:cubicBezTo>
                  <a:cubicBezTo>
                    <a:pt x="1879" y="11"/>
                    <a:pt x="1879" y="11"/>
                    <a:pt x="1879" y="11"/>
                  </a:cubicBezTo>
                  <a:cubicBezTo>
                    <a:pt x="1885" y="12"/>
                    <a:pt x="1892" y="13"/>
                    <a:pt x="1898" y="14"/>
                  </a:cubicBezTo>
                  <a:cubicBezTo>
                    <a:pt x="1937" y="20"/>
                    <a:pt x="1937" y="20"/>
                    <a:pt x="1937" y="20"/>
                  </a:cubicBezTo>
                  <a:cubicBezTo>
                    <a:pt x="1988" y="30"/>
                    <a:pt x="2039" y="42"/>
                    <a:pt x="2089" y="57"/>
                  </a:cubicBezTo>
                  <a:cubicBezTo>
                    <a:pt x="2095" y="59"/>
                    <a:pt x="2101" y="61"/>
                    <a:pt x="2107" y="63"/>
                  </a:cubicBezTo>
                  <a:cubicBezTo>
                    <a:pt x="2126" y="69"/>
                    <a:pt x="2126" y="69"/>
                    <a:pt x="2126" y="69"/>
                  </a:cubicBezTo>
                  <a:cubicBezTo>
                    <a:pt x="2138" y="73"/>
                    <a:pt x="2151" y="76"/>
                    <a:pt x="2163" y="81"/>
                  </a:cubicBezTo>
                  <a:cubicBezTo>
                    <a:pt x="2188" y="89"/>
                    <a:pt x="2213" y="98"/>
                    <a:pt x="2237" y="107"/>
                  </a:cubicBezTo>
                  <a:cubicBezTo>
                    <a:pt x="2261" y="116"/>
                    <a:pt x="2286" y="126"/>
                    <a:pt x="2310" y="135"/>
                  </a:cubicBezTo>
                  <a:cubicBezTo>
                    <a:pt x="2334" y="145"/>
                    <a:pt x="2358" y="155"/>
                    <a:pt x="2382" y="165"/>
                  </a:cubicBezTo>
                  <a:cubicBezTo>
                    <a:pt x="2527" y="225"/>
                    <a:pt x="2527" y="225"/>
                    <a:pt x="2527" y="225"/>
                  </a:cubicBezTo>
                  <a:cubicBezTo>
                    <a:pt x="2551" y="235"/>
                    <a:pt x="2575" y="245"/>
                    <a:pt x="2599" y="254"/>
                  </a:cubicBezTo>
                  <a:cubicBezTo>
                    <a:pt x="2636" y="267"/>
                    <a:pt x="2636" y="267"/>
                    <a:pt x="2636" y="267"/>
                  </a:cubicBezTo>
                  <a:cubicBezTo>
                    <a:pt x="2673" y="280"/>
                    <a:pt x="2673" y="280"/>
                    <a:pt x="2673" y="280"/>
                  </a:cubicBezTo>
                  <a:cubicBezTo>
                    <a:pt x="2698" y="288"/>
                    <a:pt x="2723" y="295"/>
                    <a:pt x="2748" y="302"/>
                  </a:cubicBezTo>
                  <a:cubicBezTo>
                    <a:pt x="2760" y="306"/>
                    <a:pt x="2773" y="309"/>
                    <a:pt x="2786" y="312"/>
                  </a:cubicBezTo>
                  <a:cubicBezTo>
                    <a:pt x="2823" y="322"/>
                    <a:pt x="2823" y="322"/>
                    <a:pt x="2823" y="322"/>
                  </a:cubicBezTo>
                  <a:cubicBezTo>
                    <a:pt x="2862" y="330"/>
                    <a:pt x="2862" y="330"/>
                    <a:pt x="2862" y="330"/>
                  </a:cubicBezTo>
                  <a:cubicBezTo>
                    <a:pt x="2874" y="333"/>
                    <a:pt x="2887" y="335"/>
                    <a:pt x="2900" y="338"/>
                  </a:cubicBezTo>
                  <a:cubicBezTo>
                    <a:pt x="2926" y="342"/>
                    <a:pt x="2951" y="347"/>
                    <a:pt x="2977" y="351"/>
                  </a:cubicBezTo>
                  <a:cubicBezTo>
                    <a:pt x="3080" y="366"/>
                    <a:pt x="3184" y="375"/>
                    <a:pt x="3288" y="378"/>
                  </a:cubicBezTo>
                  <a:cubicBezTo>
                    <a:pt x="3392" y="380"/>
                    <a:pt x="3496" y="376"/>
                    <a:pt x="3600" y="367"/>
                  </a:cubicBezTo>
                  <a:cubicBezTo>
                    <a:pt x="3704" y="357"/>
                    <a:pt x="3809" y="360"/>
                    <a:pt x="3913" y="356"/>
                  </a:cubicBezTo>
                  <a:cubicBezTo>
                    <a:pt x="3939" y="355"/>
                    <a:pt x="3965" y="354"/>
                    <a:pt x="3991" y="351"/>
                  </a:cubicBezTo>
                  <a:cubicBezTo>
                    <a:pt x="4069" y="344"/>
                    <a:pt x="4069" y="344"/>
                    <a:pt x="4069" y="344"/>
                  </a:cubicBezTo>
                  <a:cubicBezTo>
                    <a:pt x="4121" y="340"/>
                    <a:pt x="4173" y="336"/>
                    <a:pt x="4225" y="334"/>
                  </a:cubicBezTo>
                  <a:cubicBezTo>
                    <a:pt x="4433" y="325"/>
                    <a:pt x="4642" y="333"/>
                    <a:pt x="4850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3450" y="846461"/>
            <a:ext cx="4572000" cy="5145483"/>
          </a:xfrm>
          <a:custGeom>
            <a:avLst/>
            <a:gdLst>
              <a:gd name="connsiteX0" fmla="*/ 2281646 w 4572000"/>
              <a:gd name="connsiteY0" fmla="*/ 0 h 5145483"/>
              <a:gd name="connsiteX1" fmla="*/ 2525486 w 4572000"/>
              <a:gd name="connsiteY1" fmla="*/ 52261 h 5145483"/>
              <a:gd name="connsiteX2" fmla="*/ 4275909 w 4572000"/>
              <a:gd name="connsiteY2" fmla="*/ 931979 h 5145483"/>
              <a:gd name="connsiteX3" fmla="*/ 4572000 w 4572000"/>
              <a:gd name="connsiteY3" fmla="*/ 1411034 h 5145483"/>
              <a:gd name="connsiteX4" fmla="*/ 4572000 w 4572000"/>
              <a:gd name="connsiteY4" fmla="*/ 3727917 h 5145483"/>
              <a:gd name="connsiteX5" fmla="*/ 4275909 w 4572000"/>
              <a:gd name="connsiteY5" fmla="*/ 4215682 h 5145483"/>
              <a:gd name="connsiteX6" fmla="*/ 2525486 w 4572000"/>
              <a:gd name="connsiteY6" fmla="*/ 5086690 h 5145483"/>
              <a:gd name="connsiteX7" fmla="*/ 2046514 w 4572000"/>
              <a:gd name="connsiteY7" fmla="*/ 5086690 h 5145483"/>
              <a:gd name="connsiteX8" fmla="*/ 296092 w 4572000"/>
              <a:gd name="connsiteY8" fmla="*/ 4215682 h 5145483"/>
              <a:gd name="connsiteX9" fmla="*/ 0 w 4572000"/>
              <a:gd name="connsiteY9" fmla="*/ 3727917 h 5145483"/>
              <a:gd name="connsiteX10" fmla="*/ 0 w 4572000"/>
              <a:gd name="connsiteY10" fmla="*/ 1411034 h 5145483"/>
              <a:gd name="connsiteX11" fmla="*/ 296092 w 4572000"/>
              <a:gd name="connsiteY11" fmla="*/ 931979 h 5145483"/>
              <a:gd name="connsiteX12" fmla="*/ 2046514 w 4572000"/>
              <a:gd name="connsiteY12" fmla="*/ 52261 h 5145483"/>
              <a:gd name="connsiteX13" fmla="*/ 2281646 w 4572000"/>
              <a:gd name="connsiteY13" fmla="*/ 0 h 514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2000" h="5145483">
                <a:moveTo>
                  <a:pt x="2281646" y="0"/>
                </a:moveTo>
                <a:cubicBezTo>
                  <a:pt x="2368732" y="0"/>
                  <a:pt x="2447109" y="17420"/>
                  <a:pt x="2525486" y="52261"/>
                </a:cubicBezTo>
                <a:cubicBezTo>
                  <a:pt x="2525486" y="52261"/>
                  <a:pt x="2525486" y="52261"/>
                  <a:pt x="4275909" y="931979"/>
                </a:cubicBezTo>
                <a:cubicBezTo>
                  <a:pt x="4458789" y="1019080"/>
                  <a:pt x="4572000" y="1210702"/>
                  <a:pt x="4572000" y="1411034"/>
                </a:cubicBezTo>
                <a:cubicBezTo>
                  <a:pt x="4572000" y="1411034"/>
                  <a:pt x="4572000" y="1411034"/>
                  <a:pt x="4572000" y="3727917"/>
                </a:cubicBezTo>
                <a:cubicBezTo>
                  <a:pt x="4572000" y="3928249"/>
                  <a:pt x="4458789" y="4119871"/>
                  <a:pt x="4275909" y="4215682"/>
                </a:cubicBezTo>
                <a:cubicBezTo>
                  <a:pt x="4275909" y="4215682"/>
                  <a:pt x="4275909" y="4215682"/>
                  <a:pt x="2525486" y="5086690"/>
                </a:cubicBezTo>
                <a:cubicBezTo>
                  <a:pt x="2377440" y="5165081"/>
                  <a:pt x="2194560" y="5165081"/>
                  <a:pt x="2046514" y="5086690"/>
                </a:cubicBezTo>
                <a:cubicBezTo>
                  <a:pt x="2046514" y="5086690"/>
                  <a:pt x="2046514" y="5086690"/>
                  <a:pt x="296092" y="4215682"/>
                </a:cubicBezTo>
                <a:cubicBezTo>
                  <a:pt x="113212" y="4119871"/>
                  <a:pt x="0" y="3928249"/>
                  <a:pt x="0" y="3727917"/>
                </a:cubicBezTo>
                <a:cubicBezTo>
                  <a:pt x="0" y="3727917"/>
                  <a:pt x="0" y="3727917"/>
                  <a:pt x="0" y="1411034"/>
                </a:cubicBezTo>
                <a:cubicBezTo>
                  <a:pt x="0" y="1210702"/>
                  <a:pt x="113212" y="1019080"/>
                  <a:pt x="296092" y="931979"/>
                </a:cubicBezTo>
                <a:cubicBezTo>
                  <a:pt x="296092" y="931979"/>
                  <a:pt x="296092" y="931979"/>
                  <a:pt x="2046514" y="52261"/>
                </a:cubicBezTo>
                <a:cubicBezTo>
                  <a:pt x="2116183" y="17420"/>
                  <a:pt x="2203269" y="0"/>
                  <a:pt x="2281646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26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BC5689-94F0-4FCB-8C05-329E3C519F17}"/>
              </a:ext>
            </a:extLst>
          </p:cNvPr>
          <p:cNvGrpSpPr/>
          <p:nvPr userDrawn="1"/>
        </p:nvGrpSpPr>
        <p:grpSpPr>
          <a:xfrm flipH="1" flipV="1">
            <a:off x="3306026" y="3093660"/>
            <a:ext cx="7224813" cy="3249350"/>
            <a:chOff x="13449300" y="1441450"/>
            <a:chExt cx="12192000" cy="3981451"/>
          </a:xfrm>
          <a:gradFill>
            <a:gsLst>
              <a:gs pos="0">
                <a:schemeClr val="accent1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</p:grpSpPr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F41485EB-DFB4-4CCD-938F-50DBEA3B3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70025"/>
              <a:ext cx="12131675" cy="2552700"/>
            </a:xfrm>
            <a:custGeom>
              <a:avLst/>
              <a:gdLst>
                <a:gd name="T0" fmla="*/ 744 w 4857"/>
                <a:gd name="T1" fmla="*/ 938 h 1021"/>
                <a:gd name="T2" fmla="*/ 910 w 4857"/>
                <a:gd name="T3" fmla="*/ 881 h 1021"/>
                <a:gd name="T4" fmla="*/ 1012 w 4857"/>
                <a:gd name="T5" fmla="*/ 836 h 1021"/>
                <a:gd name="T6" fmla="*/ 1071 w 4857"/>
                <a:gd name="T7" fmla="*/ 807 h 1021"/>
                <a:gd name="T8" fmla="*/ 1148 w 4857"/>
                <a:gd name="T9" fmla="*/ 764 h 1021"/>
                <a:gd name="T10" fmla="*/ 1330 w 4857"/>
                <a:gd name="T11" fmla="*/ 639 h 1021"/>
                <a:gd name="T12" fmla="*/ 1720 w 4857"/>
                <a:gd name="T13" fmla="*/ 220 h 1021"/>
                <a:gd name="T14" fmla="*/ 1826 w 4857"/>
                <a:gd name="T15" fmla="*/ 107 h 1021"/>
                <a:gd name="T16" fmla="*/ 1860 w 4857"/>
                <a:gd name="T17" fmla="*/ 79 h 1021"/>
                <a:gd name="T18" fmla="*/ 1926 w 4857"/>
                <a:gd name="T19" fmla="*/ 38 h 1021"/>
                <a:gd name="T20" fmla="*/ 1961 w 4857"/>
                <a:gd name="T21" fmla="*/ 22 h 1021"/>
                <a:gd name="T22" fmla="*/ 1998 w 4857"/>
                <a:gd name="T23" fmla="*/ 9 h 1021"/>
                <a:gd name="T24" fmla="*/ 2129 w 4857"/>
                <a:gd name="T25" fmla="*/ 12 h 1021"/>
                <a:gd name="T26" fmla="*/ 2186 w 4857"/>
                <a:gd name="T27" fmla="*/ 47 h 1021"/>
                <a:gd name="T28" fmla="*/ 2323 w 4857"/>
                <a:gd name="T29" fmla="*/ 298 h 1021"/>
                <a:gd name="T30" fmla="*/ 2497 w 4857"/>
                <a:gd name="T31" fmla="*/ 602 h 1021"/>
                <a:gd name="T32" fmla="*/ 3156 w 4857"/>
                <a:gd name="T33" fmla="*/ 720 h 1021"/>
                <a:gd name="T34" fmla="*/ 3387 w 4857"/>
                <a:gd name="T35" fmla="*/ 592 h 1021"/>
                <a:gd name="T36" fmla="*/ 3532 w 4857"/>
                <a:gd name="T37" fmla="*/ 541 h 1021"/>
                <a:gd name="T38" fmla="*/ 3642 w 4857"/>
                <a:gd name="T39" fmla="*/ 550 h 1021"/>
                <a:gd name="T40" fmla="*/ 3980 w 4857"/>
                <a:gd name="T41" fmla="*/ 656 h 1021"/>
                <a:gd name="T42" fmla="*/ 4504 w 4857"/>
                <a:gd name="T43" fmla="*/ 722 h 1021"/>
                <a:gd name="T44" fmla="*/ 4327 w 4857"/>
                <a:gd name="T45" fmla="*/ 716 h 1021"/>
                <a:gd name="T46" fmla="*/ 3894 w 4857"/>
                <a:gd name="T47" fmla="*/ 634 h 1021"/>
                <a:gd name="T48" fmla="*/ 3554 w 4857"/>
                <a:gd name="T49" fmla="*/ 543 h 1021"/>
                <a:gd name="T50" fmla="*/ 3511 w 4857"/>
                <a:gd name="T51" fmla="*/ 546 h 1021"/>
                <a:gd name="T52" fmla="*/ 3314 w 4857"/>
                <a:gd name="T53" fmla="*/ 642 h 1021"/>
                <a:gd name="T54" fmla="*/ 2808 w 4857"/>
                <a:gd name="T55" fmla="*/ 757 h 1021"/>
                <a:gd name="T56" fmla="*/ 2437 w 4857"/>
                <a:gd name="T57" fmla="*/ 537 h 1021"/>
                <a:gd name="T58" fmla="*/ 2247 w 4857"/>
                <a:gd name="T59" fmla="*/ 139 h 1021"/>
                <a:gd name="T60" fmla="*/ 2175 w 4857"/>
                <a:gd name="T61" fmla="*/ 43 h 1021"/>
                <a:gd name="T62" fmla="*/ 2086 w 4857"/>
                <a:gd name="T63" fmla="*/ 5 h 1021"/>
                <a:gd name="T64" fmla="*/ 1978 w 4857"/>
                <a:gd name="T65" fmla="*/ 19 h 1021"/>
                <a:gd name="T66" fmla="*/ 1957 w 4857"/>
                <a:gd name="T67" fmla="*/ 27 h 1021"/>
                <a:gd name="T68" fmla="*/ 1918 w 4857"/>
                <a:gd name="T69" fmla="*/ 47 h 1021"/>
                <a:gd name="T70" fmla="*/ 1853 w 4857"/>
                <a:gd name="T71" fmla="*/ 89 h 1021"/>
                <a:gd name="T72" fmla="*/ 1812 w 4857"/>
                <a:gd name="T73" fmla="*/ 125 h 1021"/>
                <a:gd name="T74" fmla="*/ 1694 w 4857"/>
                <a:gd name="T75" fmla="*/ 256 h 1021"/>
                <a:gd name="T76" fmla="*/ 1187 w 4857"/>
                <a:gd name="T77" fmla="*/ 743 h 1021"/>
                <a:gd name="T78" fmla="*/ 1111 w 4857"/>
                <a:gd name="T79" fmla="*/ 788 h 1021"/>
                <a:gd name="T80" fmla="*/ 1032 w 4857"/>
                <a:gd name="T81" fmla="*/ 829 h 1021"/>
                <a:gd name="T82" fmla="*/ 992 w 4857"/>
                <a:gd name="T83" fmla="*/ 848 h 1021"/>
                <a:gd name="T84" fmla="*/ 870 w 4857"/>
                <a:gd name="T85" fmla="*/ 899 h 1021"/>
                <a:gd name="T86" fmla="*/ 701 w 4857"/>
                <a:gd name="T87" fmla="*/ 95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7" h="1021">
                  <a:moveTo>
                    <a:pt x="0" y="979"/>
                  </a:moveTo>
                  <a:cubicBezTo>
                    <a:pt x="232" y="1021"/>
                    <a:pt x="473" y="1010"/>
                    <a:pt x="701" y="950"/>
                  </a:cubicBezTo>
                  <a:cubicBezTo>
                    <a:pt x="715" y="946"/>
                    <a:pt x="729" y="942"/>
                    <a:pt x="744" y="938"/>
                  </a:cubicBezTo>
                  <a:cubicBezTo>
                    <a:pt x="786" y="925"/>
                    <a:pt x="786" y="925"/>
                    <a:pt x="786" y="925"/>
                  </a:cubicBezTo>
                  <a:cubicBezTo>
                    <a:pt x="814" y="917"/>
                    <a:pt x="841" y="906"/>
                    <a:pt x="869" y="897"/>
                  </a:cubicBezTo>
                  <a:cubicBezTo>
                    <a:pt x="883" y="892"/>
                    <a:pt x="897" y="886"/>
                    <a:pt x="910" y="881"/>
                  </a:cubicBezTo>
                  <a:cubicBezTo>
                    <a:pt x="951" y="864"/>
                    <a:pt x="951" y="864"/>
                    <a:pt x="951" y="864"/>
                  </a:cubicBezTo>
                  <a:cubicBezTo>
                    <a:pt x="965" y="858"/>
                    <a:pt x="978" y="852"/>
                    <a:pt x="991" y="846"/>
                  </a:cubicBezTo>
                  <a:cubicBezTo>
                    <a:pt x="1012" y="836"/>
                    <a:pt x="1012" y="836"/>
                    <a:pt x="1012" y="836"/>
                  </a:cubicBezTo>
                  <a:cubicBezTo>
                    <a:pt x="1022" y="832"/>
                    <a:pt x="1022" y="832"/>
                    <a:pt x="1022" y="832"/>
                  </a:cubicBezTo>
                  <a:cubicBezTo>
                    <a:pt x="1031" y="827"/>
                    <a:pt x="1031" y="827"/>
                    <a:pt x="1031" y="827"/>
                  </a:cubicBezTo>
                  <a:cubicBezTo>
                    <a:pt x="1071" y="807"/>
                    <a:pt x="1071" y="807"/>
                    <a:pt x="1071" y="807"/>
                  </a:cubicBezTo>
                  <a:cubicBezTo>
                    <a:pt x="1077" y="803"/>
                    <a:pt x="1084" y="800"/>
                    <a:pt x="1090" y="796"/>
                  </a:cubicBezTo>
                  <a:cubicBezTo>
                    <a:pt x="1109" y="785"/>
                    <a:pt x="1109" y="785"/>
                    <a:pt x="1109" y="785"/>
                  </a:cubicBezTo>
                  <a:cubicBezTo>
                    <a:pt x="1148" y="764"/>
                    <a:pt x="1148" y="764"/>
                    <a:pt x="1148" y="764"/>
                  </a:cubicBezTo>
                  <a:cubicBezTo>
                    <a:pt x="1154" y="760"/>
                    <a:pt x="1160" y="756"/>
                    <a:pt x="1167" y="752"/>
                  </a:cubicBezTo>
                  <a:cubicBezTo>
                    <a:pt x="1173" y="748"/>
                    <a:pt x="1179" y="745"/>
                    <a:pt x="1186" y="741"/>
                  </a:cubicBezTo>
                  <a:cubicBezTo>
                    <a:pt x="1235" y="709"/>
                    <a:pt x="1283" y="675"/>
                    <a:pt x="1330" y="639"/>
                  </a:cubicBezTo>
                  <a:cubicBezTo>
                    <a:pt x="1422" y="566"/>
                    <a:pt x="1508" y="484"/>
                    <a:pt x="1583" y="394"/>
                  </a:cubicBezTo>
                  <a:cubicBezTo>
                    <a:pt x="1621" y="348"/>
                    <a:pt x="1656" y="301"/>
                    <a:pt x="1692" y="254"/>
                  </a:cubicBezTo>
                  <a:cubicBezTo>
                    <a:pt x="1701" y="243"/>
                    <a:pt x="1710" y="231"/>
                    <a:pt x="1720" y="220"/>
                  </a:cubicBezTo>
                  <a:cubicBezTo>
                    <a:pt x="1729" y="208"/>
                    <a:pt x="1738" y="197"/>
                    <a:pt x="1748" y="186"/>
                  </a:cubicBezTo>
                  <a:cubicBezTo>
                    <a:pt x="1767" y="164"/>
                    <a:pt x="1788" y="142"/>
                    <a:pt x="1809" y="122"/>
                  </a:cubicBezTo>
                  <a:cubicBezTo>
                    <a:pt x="1826" y="107"/>
                    <a:pt x="1826" y="107"/>
                    <a:pt x="1826" y="107"/>
                  </a:cubicBezTo>
                  <a:cubicBezTo>
                    <a:pt x="1831" y="102"/>
                    <a:pt x="1837" y="98"/>
                    <a:pt x="1843" y="93"/>
                  </a:cubicBezTo>
                  <a:cubicBezTo>
                    <a:pt x="1851" y="86"/>
                    <a:pt x="1851" y="86"/>
                    <a:pt x="1851" y="86"/>
                  </a:cubicBezTo>
                  <a:cubicBezTo>
                    <a:pt x="1854" y="84"/>
                    <a:pt x="1857" y="82"/>
                    <a:pt x="1860" y="79"/>
                  </a:cubicBezTo>
                  <a:cubicBezTo>
                    <a:pt x="1866" y="75"/>
                    <a:pt x="1872" y="71"/>
                    <a:pt x="1878" y="66"/>
                  </a:cubicBezTo>
                  <a:cubicBezTo>
                    <a:pt x="1891" y="59"/>
                    <a:pt x="1903" y="50"/>
                    <a:pt x="1916" y="43"/>
                  </a:cubicBezTo>
                  <a:cubicBezTo>
                    <a:pt x="1926" y="38"/>
                    <a:pt x="1926" y="38"/>
                    <a:pt x="1926" y="38"/>
                  </a:cubicBezTo>
                  <a:cubicBezTo>
                    <a:pt x="1929" y="36"/>
                    <a:pt x="1932" y="35"/>
                    <a:pt x="1936" y="33"/>
                  </a:cubicBezTo>
                  <a:cubicBezTo>
                    <a:pt x="1956" y="24"/>
                    <a:pt x="1956" y="24"/>
                    <a:pt x="1956" y="24"/>
                  </a:cubicBezTo>
                  <a:cubicBezTo>
                    <a:pt x="1961" y="22"/>
                    <a:pt x="1961" y="22"/>
                    <a:pt x="1961" y="22"/>
                  </a:cubicBezTo>
                  <a:cubicBezTo>
                    <a:pt x="1966" y="20"/>
                    <a:pt x="1966" y="20"/>
                    <a:pt x="1966" y="20"/>
                  </a:cubicBezTo>
                  <a:cubicBezTo>
                    <a:pt x="1977" y="16"/>
                    <a:pt x="1977" y="16"/>
                    <a:pt x="1977" y="16"/>
                  </a:cubicBezTo>
                  <a:cubicBezTo>
                    <a:pt x="1984" y="14"/>
                    <a:pt x="1991" y="11"/>
                    <a:pt x="1998" y="9"/>
                  </a:cubicBezTo>
                  <a:cubicBezTo>
                    <a:pt x="2012" y="5"/>
                    <a:pt x="2027" y="3"/>
                    <a:pt x="2042" y="1"/>
                  </a:cubicBezTo>
                  <a:cubicBezTo>
                    <a:pt x="2056" y="0"/>
                    <a:pt x="2071" y="0"/>
                    <a:pt x="2086" y="1"/>
                  </a:cubicBezTo>
                  <a:cubicBezTo>
                    <a:pt x="2101" y="3"/>
                    <a:pt x="2115" y="7"/>
                    <a:pt x="2129" y="12"/>
                  </a:cubicBezTo>
                  <a:cubicBezTo>
                    <a:pt x="2143" y="17"/>
                    <a:pt x="2157" y="24"/>
                    <a:pt x="2169" y="33"/>
                  </a:cubicBezTo>
                  <a:cubicBezTo>
                    <a:pt x="2172" y="35"/>
                    <a:pt x="2175" y="37"/>
                    <a:pt x="2177" y="40"/>
                  </a:cubicBezTo>
                  <a:cubicBezTo>
                    <a:pt x="2180" y="42"/>
                    <a:pt x="2183" y="44"/>
                    <a:pt x="2186" y="47"/>
                  </a:cubicBezTo>
                  <a:cubicBezTo>
                    <a:pt x="2191" y="52"/>
                    <a:pt x="2197" y="57"/>
                    <a:pt x="2202" y="63"/>
                  </a:cubicBezTo>
                  <a:cubicBezTo>
                    <a:pt x="2221" y="85"/>
                    <a:pt x="2237" y="111"/>
                    <a:pt x="2251" y="137"/>
                  </a:cubicBezTo>
                  <a:cubicBezTo>
                    <a:pt x="2277" y="189"/>
                    <a:pt x="2300" y="244"/>
                    <a:pt x="2323" y="298"/>
                  </a:cubicBezTo>
                  <a:cubicBezTo>
                    <a:pt x="2345" y="353"/>
                    <a:pt x="2369" y="407"/>
                    <a:pt x="2396" y="459"/>
                  </a:cubicBezTo>
                  <a:cubicBezTo>
                    <a:pt x="2410" y="485"/>
                    <a:pt x="2424" y="511"/>
                    <a:pt x="2440" y="535"/>
                  </a:cubicBezTo>
                  <a:cubicBezTo>
                    <a:pt x="2457" y="559"/>
                    <a:pt x="2476" y="582"/>
                    <a:pt x="2497" y="602"/>
                  </a:cubicBezTo>
                  <a:cubicBezTo>
                    <a:pt x="2538" y="644"/>
                    <a:pt x="2588" y="677"/>
                    <a:pt x="2641" y="703"/>
                  </a:cubicBezTo>
                  <a:cubicBezTo>
                    <a:pt x="2694" y="728"/>
                    <a:pt x="2751" y="745"/>
                    <a:pt x="2809" y="754"/>
                  </a:cubicBezTo>
                  <a:cubicBezTo>
                    <a:pt x="2925" y="772"/>
                    <a:pt x="3045" y="760"/>
                    <a:pt x="3156" y="720"/>
                  </a:cubicBezTo>
                  <a:cubicBezTo>
                    <a:pt x="3184" y="710"/>
                    <a:pt x="3211" y="698"/>
                    <a:pt x="3237" y="685"/>
                  </a:cubicBezTo>
                  <a:cubicBezTo>
                    <a:pt x="3263" y="672"/>
                    <a:pt x="3288" y="656"/>
                    <a:pt x="3313" y="640"/>
                  </a:cubicBezTo>
                  <a:cubicBezTo>
                    <a:pt x="3337" y="624"/>
                    <a:pt x="3362" y="607"/>
                    <a:pt x="3387" y="592"/>
                  </a:cubicBezTo>
                  <a:cubicBezTo>
                    <a:pt x="3413" y="577"/>
                    <a:pt x="3439" y="564"/>
                    <a:pt x="3467" y="554"/>
                  </a:cubicBezTo>
                  <a:cubicBezTo>
                    <a:pt x="3481" y="550"/>
                    <a:pt x="3496" y="546"/>
                    <a:pt x="3510" y="544"/>
                  </a:cubicBezTo>
                  <a:cubicBezTo>
                    <a:pt x="3518" y="542"/>
                    <a:pt x="3525" y="542"/>
                    <a:pt x="3532" y="541"/>
                  </a:cubicBezTo>
                  <a:cubicBezTo>
                    <a:pt x="3536" y="540"/>
                    <a:pt x="3540" y="541"/>
                    <a:pt x="3543" y="540"/>
                  </a:cubicBezTo>
                  <a:cubicBezTo>
                    <a:pt x="3554" y="540"/>
                    <a:pt x="3554" y="540"/>
                    <a:pt x="3554" y="540"/>
                  </a:cubicBezTo>
                  <a:cubicBezTo>
                    <a:pt x="3584" y="540"/>
                    <a:pt x="3613" y="544"/>
                    <a:pt x="3642" y="550"/>
                  </a:cubicBezTo>
                  <a:cubicBezTo>
                    <a:pt x="3700" y="563"/>
                    <a:pt x="3755" y="585"/>
                    <a:pt x="3810" y="605"/>
                  </a:cubicBezTo>
                  <a:cubicBezTo>
                    <a:pt x="3838" y="615"/>
                    <a:pt x="3866" y="623"/>
                    <a:pt x="3895" y="632"/>
                  </a:cubicBezTo>
                  <a:cubicBezTo>
                    <a:pt x="3923" y="640"/>
                    <a:pt x="3951" y="648"/>
                    <a:pt x="3980" y="656"/>
                  </a:cubicBezTo>
                  <a:cubicBezTo>
                    <a:pt x="4036" y="671"/>
                    <a:pt x="4094" y="685"/>
                    <a:pt x="4152" y="696"/>
                  </a:cubicBezTo>
                  <a:cubicBezTo>
                    <a:pt x="4210" y="706"/>
                    <a:pt x="4268" y="711"/>
                    <a:pt x="4327" y="715"/>
                  </a:cubicBezTo>
                  <a:cubicBezTo>
                    <a:pt x="4386" y="719"/>
                    <a:pt x="4445" y="721"/>
                    <a:pt x="4504" y="722"/>
                  </a:cubicBezTo>
                  <a:cubicBezTo>
                    <a:pt x="4622" y="724"/>
                    <a:pt x="4739" y="721"/>
                    <a:pt x="4857" y="715"/>
                  </a:cubicBezTo>
                  <a:cubicBezTo>
                    <a:pt x="4739" y="721"/>
                    <a:pt x="4622" y="725"/>
                    <a:pt x="4504" y="723"/>
                  </a:cubicBezTo>
                  <a:cubicBezTo>
                    <a:pt x="4445" y="722"/>
                    <a:pt x="4386" y="720"/>
                    <a:pt x="4327" y="716"/>
                  </a:cubicBezTo>
                  <a:cubicBezTo>
                    <a:pt x="4268" y="712"/>
                    <a:pt x="4209" y="708"/>
                    <a:pt x="4151" y="698"/>
                  </a:cubicBezTo>
                  <a:cubicBezTo>
                    <a:pt x="4093" y="687"/>
                    <a:pt x="4036" y="673"/>
                    <a:pt x="3979" y="658"/>
                  </a:cubicBezTo>
                  <a:cubicBezTo>
                    <a:pt x="3951" y="650"/>
                    <a:pt x="3922" y="642"/>
                    <a:pt x="3894" y="634"/>
                  </a:cubicBezTo>
                  <a:cubicBezTo>
                    <a:pt x="3866" y="626"/>
                    <a:pt x="3837" y="617"/>
                    <a:pt x="3810" y="607"/>
                  </a:cubicBezTo>
                  <a:cubicBezTo>
                    <a:pt x="3754" y="588"/>
                    <a:pt x="3699" y="565"/>
                    <a:pt x="3642" y="553"/>
                  </a:cubicBezTo>
                  <a:cubicBezTo>
                    <a:pt x="3613" y="546"/>
                    <a:pt x="3584" y="542"/>
                    <a:pt x="3554" y="543"/>
                  </a:cubicBezTo>
                  <a:cubicBezTo>
                    <a:pt x="3543" y="543"/>
                    <a:pt x="3543" y="543"/>
                    <a:pt x="3543" y="543"/>
                  </a:cubicBezTo>
                  <a:cubicBezTo>
                    <a:pt x="3540" y="543"/>
                    <a:pt x="3536" y="543"/>
                    <a:pt x="3532" y="544"/>
                  </a:cubicBezTo>
                  <a:cubicBezTo>
                    <a:pt x="3525" y="544"/>
                    <a:pt x="3518" y="545"/>
                    <a:pt x="3511" y="546"/>
                  </a:cubicBezTo>
                  <a:cubicBezTo>
                    <a:pt x="3496" y="549"/>
                    <a:pt x="3482" y="552"/>
                    <a:pt x="3468" y="557"/>
                  </a:cubicBezTo>
                  <a:cubicBezTo>
                    <a:pt x="3440" y="566"/>
                    <a:pt x="3414" y="580"/>
                    <a:pt x="3389" y="595"/>
                  </a:cubicBezTo>
                  <a:cubicBezTo>
                    <a:pt x="3363" y="610"/>
                    <a:pt x="3339" y="626"/>
                    <a:pt x="3314" y="642"/>
                  </a:cubicBezTo>
                  <a:cubicBezTo>
                    <a:pt x="3290" y="659"/>
                    <a:pt x="3265" y="675"/>
                    <a:pt x="3238" y="688"/>
                  </a:cubicBezTo>
                  <a:cubicBezTo>
                    <a:pt x="3212" y="701"/>
                    <a:pt x="3185" y="713"/>
                    <a:pt x="3157" y="723"/>
                  </a:cubicBezTo>
                  <a:cubicBezTo>
                    <a:pt x="3046" y="763"/>
                    <a:pt x="2925" y="775"/>
                    <a:pt x="2808" y="757"/>
                  </a:cubicBezTo>
                  <a:cubicBezTo>
                    <a:pt x="2750" y="748"/>
                    <a:pt x="2693" y="731"/>
                    <a:pt x="2639" y="706"/>
                  </a:cubicBezTo>
                  <a:cubicBezTo>
                    <a:pt x="2586" y="681"/>
                    <a:pt x="2536" y="647"/>
                    <a:pt x="2494" y="605"/>
                  </a:cubicBezTo>
                  <a:cubicBezTo>
                    <a:pt x="2473" y="584"/>
                    <a:pt x="2454" y="561"/>
                    <a:pt x="2437" y="537"/>
                  </a:cubicBezTo>
                  <a:cubicBezTo>
                    <a:pt x="2421" y="513"/>
                    <a:pt x="2406" y="487"/>
                    <a:pt x="2392" y="461"/>
                  </a:cubicBezTo>
                  <a:cubicBezTo>
                    <a:pt x="2365" y="408"/>
                    <a:pt x="2342" y="354"/>
                    <a:pt x="2319" y="300"/>
                  </a:cubicBezTo>
                  <a:cubicBezTo>
                    <a:pt x="2296" y="246"/>
                    <a:pt x="2274" y="191"/>
                    <a:pt x="2247" y="139"/>
                  </a:cubicBezTo>
                  <a:cubicBezTo>
                    <a:pt x="2234" y="112"/>
                    <a:pt x="2218" y="87"/>
                    <a:pt x="2199" y="65"/>
                  </a:cubicBezTo>
                  <a:cubicBezTo>
                    <a:pt x="2194" y="60"/>
                    <a:pt x="2189" y="55"/>
                    <a:pt x="2183" y="50"/>
                  </a:cubicBezTo>
                  <a:cubicBezTo>
                    <a:pt x="2181" y="47"/>
                    <a:pt x="2178" y="45"/>
                    <a:pt x="2175" y="43"/>
                  </a:cubicBezTo>
                  <a:cubicBezTo>
                    <a:pt x="2172" y="40"/>
                    <a:pt x="2170" y="38"/>
                    <a:pt x="2166" y="36"/>
                  </a:cubicBezTo>
                  <a:cubicBezTo>
                    <a:pt x="2155" y="27"/>
                    <a:pt x="2142" y="21"/>
                    <a:pt x="2128" y="15"/>
                  </a:cubicBezTo>
                  <a:cubicBezTo>
                    <a:pt x="2114" y="10"/>
                    <a:pt x="2100" y="7"/>
                    <a:pt x="2086" y="5"/>
                  </a:cubicBezTo>
                  <a:cubicBezTo>
                    <a:pt x="2071" y="4"/>
                    <a:pt x="2057" y="3"/>
                    <a:pt x="2042" y="5"/>
                  </a:cubicBezTo>
                  <a:cubicBezTo>
                    <a:pt x="2027" y="6"/>
                    <a:pt x="2013" y="9"/>
                    <a:pt x="1999" y="13"/>
                  </a:cubicBezTo>
                  <a:cubicBezTo>
                    <a:pt x="1992" y="15"/>
                    <a:pt x="1985" y="17"/>
                    <a:pt x="1978" y="19"/>
                  </a:cubicBezTo>
                  <a:cubicBezTo>
                    <a:pt x="1968" y="23"/>
                    <a:pt x="1968" y="23"/>
                    <a:pt x="1968" y="23"/>
                  </a:cubicBezTo>
                  <a:cubicBezTo>
                    <a:pt x="1962" y="25"/>
                    <a:pt x="1962" y="25"/>
                    <a:pt x="1962" y="25"/>
                  </a:cubicBezTo>
                  <a:cubicBezTo>
                    <a:pt x="1957" y="27"/>
                    <a:pt x="1957" y="27"/>
                    <a:pt x="1957" y="27"/>
                  </a:cubicBezTo>
                  <a:cubicBezTo>
                    <a:pt x="1937" y="36"/>
                    <a:pt x="1937" y="36"/>
                    <a:pt x="1937" y="36"/>
                  </a:cubicBezTo>
                  <a:cubicBezTo>
                    <a:pt x="1934" y="38"/>
                    <a:pt x="1931" y="40"/>
                    <a:pt x="1928" y="41"/>
                  </a:cubicBezTo>
                  <a:cubicBezTo>
                    <a:pt x="1918" y="47"/>
                    <a:pt x="1918" y="47"/>
                    <a:pt x="1918" y="47"/>
                  </a:cubicBezTo>
                  <a:cubicBezTo>
                    <a:pt x="1905" y="53"/>
                    <a:pt x="1893" y="62"/>
                    <a:pt x="1880" y="69"/>
                  </a:cubicBezTo>
                  <a:cubicBezTo>
                    <a:pt x="1874" y="74"/>
                    <a:pt x="1868" y="78"/>
                    <a:pt x="1862" y="82"/>
                  </a:cubicBezTo>
                  <a:cubicBezTo>
                    <a:pt x="1859" y="84"/>
                    <a:pt x="1856" y="86"/>
                    <a:pt x="1853" y="89"/>
                  </a:cubicBezTo>
                  <a:cubicBezTo>
                    <a:pt x="1845" y="96"/>
                    <a:pt x="1845" y="96"/>
                    <a:pt x="1845" y="96"/>
                  </a:cubicBezTo>
                  <a:cubicBezTo>
                    <a:pt x="1839" y="100"/>
                    <a:pt x="1833" y="105"/>
                    <a:pt x="1828" y="110"/>
                  </a:cubicBezTo>
                  <a:cubicBezTo>
                    <a:pt x="1812" y="125"/>
                    <a:pt x="1812" y="125"/>
                    <a:pt x="1812" y="125"/>
                  </a:cubicBezTo>
                  <a:cubicBezTo>
                    <a:pt x="1790" y="145"/>
                    <a:pt x="1770" y="166"/>
                    <a:pt x="1751" y="188"/>
                  </a:cubicBezTo>
                  <a:cubicBezTo>
                    <a:pt x="1741" y="199"/>
                    <a:pt x="1732" y="211"/>
                    <a:pt x="1722" y="222"/>
                  </a:cubicBezTo>
                  <a:cubicBezTo>
                    <a:pt x="1713" y="233"/>
                    <a:pt x="1703" y="245"/>
                    <a:pt x="1694" y="256"/>
                  </a:cubicBezTo>
                  <a:cubicBezTo>
                    <a:pt x="1658" y="303"/>
                    <a:pt x="1623" y="350"/>
                    <a:pt x="1585" y="395"/>
                  </a:cubicBezTo>
                  <a:cubicBezTo>
                    <a:pt x="1510" y="486"/>
                    <a:pt x="1424" y="568"/>
                    <a:pt x="1331" y="641"/>
                  </a:cubicBezTo>
                  <a:cubicBezTo>
                    <a:pt x="1285" y="677"/>
                    <a:pt x="1237" y="711"/>
                    <a:pt x="1187" y="743"/>
                  </a:cubicBezTo>
                  <a:cubicBezTo>
                    <a:pt x="1181" y="747"/>
                    <a:pt x="1174" y="751"/>
                    <a:pt x="1168" y="754"/>
                  </a:cubicBezTo>
                  <a:cubicBezTo>
                    <a:pt x="1162" y="758"/>
                    <a:pt x="1156" y="762"/>
                    <a:pt x="1149" y="766"/>
                  </a:cubicBezTo>
                  <a:cubicBezTo>
                    <a:pt x="1111" y="788"/>
                    <a:pt x="1111" y="788"/>
                    <a:pt x="1111" y="788"/>
                  </a:cubicBezTo>
                  <a:cubicBezTo>
                    <a:pt x="1091" y="799"/>
                    <a:pt x="1091" y="799"/>
                    <a:pt x="1091" y="799"/>
                  </a:cubicBezTo>
                  <a:cubicBezTo>
                    <a:pt x="1085" y="802"/>
                    <a:pt x="1078" y="805"/>
                    <a:pt x="1072" y="809"/>
                  </a:cubicBezTo>
                  <a:cubicBezTo>
                    <a:pt x="1032" y="829"/>
                    <a:pt x="1032" y="829"/>
                    <a:pt x="1032" y="829"/>
                  </a:cubicBezTo>
                  <a:cubicBezTo>
                    <a:pt x="1023" y="834"/>
                    <a:pt x="1023" y="834"/>
                    <a:pt x="1023" y="834"/>
                  </a:cubicBezTo>
                  <a:cubicBezTo>
                    <a:pt x="1013" y="839"/>
                    <a:pt x="1013" y="839"/>
                    <a:pt x="1013" y="839"/>
                  </a:cubicBezTo>
                  <a:cubicBezTo>
                    <a:pt x="992" y="848"/>
                    <a:pt x="992" y="848"/>
                    <a:pt x="992" y="848"/>
                  </a:cubicBezTo>
                  <a:cubicBezTo>
                    <a:pt x="979" y="854"/>
                    <a:pt x="966" y="860"/>
                    <a:pt x="952" y="866"/>
                  </a:cubicBezTo>
                  <a:cubicBezTo>
                    <a:pt x="911" y="883"/>
                    <a:pt x="911" y="883"/>
                    <a:pt x="911" y="883"/>
                  </a:cubicBezTo>
                  <a:cubicBezTo>
                    <a:pt x="898" y="888"/>
                    <a:pt x="884" y="894"/>
                    <a:pt x="870" y="899"/>
                  </a:cubicBezTo>
                  <a:cubicBezTo>
                    <a:pt x="842" y="908"/>
                    <a:pt x="815" y="919"/>
                    <a:pt x="786" y="927"/>
                  </a:cubicBezTo>
                  <a:cubicBezTo>
                    <a:pt x="744" y="940"/>
                    <a:pt x="744" y="940"/>
                    <a:pt x="744" y="940"/>
                  </a:cubicBezTo>
                  <a:cubicBezTo>
                    <a:pt x="730" y="944"/>
                    <a:pt x="716" y="948"/>
                    <a:pt x="701" y="952"/>
                  </a:cubicBezTo>
                  <a:cubicBezTo>
                    <a:pt x="473" y="1011"/>
                    <a:pt x="232" y="1021"/>
                    <a:pt x="0" y="9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D10E2666-98C8-4B1E-B962-34E717E3D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41450"/>
              <a:ext cx="12131675" cy="2655888"/>
            </a:xfrm>
            <a:custGeom>
              <a:avLst/>
              <a:gdLst>
                <a:gd name="T0" fmla="*/ 709 w 4857"/>
                <a:gd name="T1" fmla="*/ 991 h 1062"/>
                <a:gd name="T2" fmla="*/ 1479 w 4857"/>
                <a:gd name="T3" fmla="*/ 559 h 1062"/>
                <a:gd name="T4" fmla="*/ 1540 w 4857"/>
                <a:gd name="T5" fmla="*/ 494 h 1062"/>
                <a:gd name="T6" fmla="*/ 1598 w 4857"/>
                <a:gd name="T7" fmla="*/ 425 h 1062"/>
                <a:gd name="T8" fmla="*/ 1651 w 4857"/>
                <a:gd name="T9" fmla="*/ 354 h 1062"/>
                <a:gd name="T10" fmla="*/ 1757 w 4857"/>
                <a:gd name="T11" fmla="*/ 210 h 1062"/>
                <a:gd name="T12" fmla="*/ 1801 w 4857"/>
                <a:gd name="T13" fmla="*/ 159 h 1062"/>
                <a:gd name="T14" fmla="*/ 1832 w 4857"/>
                <a:gd name="T15" fmla="*/ 127 h 1062"/>
                <a:gd name="T16" fmla="*/ 1865 w 4857"/>
                <a:gd name="T17" fmla="*/ 96 h 1062"/>
                <a:gd name="T18" fmla="*/ 1874 w 4857"/>
                <a:gd name="T19" fmla="*/ 89 h 1062"/>
                <a:gd name="T20" fmla="*/ 1919 w 4857"/>
                <a:gd name="T21" fmla="*/ 56 h 1062"/>
                <a:gd name="T22" fmla="*/ 1948 w 4857"/>
                <a:gd name="T23" fmla="*/ 39 h 1062"/>
                <a:gd name="T24" fmla="*/ 2043 w 4857"/>
                <a:gd name="T25" fmla="*/ 4 h 1062"/>
                <a:gd name="T26" fmla="*/ 2132 w 4857"/>
                <a:gd name="T27" fmla="*/ 6 h 1062"/>
                <a:gd name="T28" fmla="*/ 2208 w 4857"/>
                <a:gd name="T29" fmla="*/ 52 h 1062"/>
                <a:gd name="T30" fmla="*/ 2259 w 4857"/>
                <a:gd name="T31" fmla="*/ 126 h 1062"/>
                <a:gd name="T32" fmla="*/ 2326 w 4857"/>
                <a:gd name="T33" fmla="*/ 292 h 1062"/>
                <a:gd name="T34" fmla="*/ 2431 w 4857"/>
                <a:gd name="T35" fmla="*/ 539 h 1062"/>
                <a:gd name="T36" fmla="*/ 2619 w 4857"/>
                <a:gd name="T37" fmla="*/ 723 h 1062"/>
                <a:gd name="T38" fmla="*/ 2963 w 4857"/>
                <a:gd name="T39" fmla="*/ 798 h 1062"/>
                <a:gd name="T40" fmla="*/ 3221 w 4857"/>
                <a:gd name="T41" fmla="*/ 733 h 1062"/>
                <a:gd name="T42" fmla="*/ 3372 w 4857"/>
                <a:gd name="T43" fmla="*/ 638 h 1062"/>
                <a:gd name="T44" fmla="*/ 3539 w 4857"/>
                <a:gd name="T45" fmla="*/ 576 h 1062"/>
                <a:gd name="T46" fmla="*/ 3798 w 4857"/>
                <a:gd name="T47" fmla="*/ 639 h 1062"/>
                <a:gd name="T48" fmla="*/ 3840 w 4857"/>
                <a:gd name="T49" fmla="*/ 654 h 1062"/>
                <a:gd name="T50" fmla="*/ 3883 w 4857"/>
                <a:gd name="T51" fmla="*/ 667 h 1062"/>
                <a:gd name="T52" fmla="*/ 4143 w 4857"/>
                <a:gd name="T53" fmla="*/ 731 h 1062"/>
                <a:gd name="T54" fmla="*/ 4499 w 4857"/>
                <a:gd name="T55" fmla="*/ 754 h 1062"/>
                <a:gd name="T56" fmla="*/ 4499 w 4857"/>
                <a:gd name="T57" fmla="*/ 755 h 1062"/>
                <a:gd name="T58" fmla="*/ 4142 w 4857"/>
                <a:gd name="T59" fmla="*/ 733 h 1062"/>
                <a:gd name="T60" fmla="*/ 3882 w 4857"/>
                <a:gd name="T61" fmla="*/ 669 h 1062"/>
                <a:gd name="T62" fmla="*/ 3839 w 4857"/>
                <a:gd name="T63" fmla="*/ 656 h 1062"/>
                <a:gd name="T64" fmla="*/ 3797 w 4857"/>
                <a:gd name="T65" fmla="*/ 641 h 1062"/>
                <a:gd name="T66" fmla="*/ 3539 w 4857"/>
                <a:gd name="T67" fmla="*/ 579 h 1062"/>
                <a:gd name="T68" fmla="*/ 3374 w 4857"/>
                <a:gd name="T69" fmla="*/ 641 h 1062"/>
                <a:gd name="T70" fmla="*/ 3222 w 4857"/>
                <a:gd name="T71" fmla="*/ 735 h 1062"/>
                <a:gd name="T72" fmla="*/ 2963 w 4857"/>
                <a:gd name="T73" fmla="*/ 801 h 1062"/>
                <a:gd name="T74" fmla="*/ 2617 w 4857"/>
                <a:gd name="T75" fmla="*/ 727 h 1062"/>
                <a:gd name="T76" fmla="*/ 2427 w 4857"/>
                <a:gd name="T77" fmla="*/ 540 h 1062"/>
                <a:gd name="T78" fmla="*/ 2322 w 4857"/>
                <a:gd name="T79" fmla="*/ 294 h 1062"/>
                <a:gd name="T80" fmla="*/ 2255 w 4857"/>
                <a:gd name="T81" fmla="*/ 128 h 1062"/>
                <a:gd name="T82" fmla="*/ 2206 w 4857"/>
                <a:gd name="T83" fmla="*/ 55 h 1062"/>
                <a:gd name="T84" fmla="*/ 2131 w 4857"/>
                <a:gd name="T85" fmla="*/ 10 h 1062"/>
                <a:gd name="T86" fmla="*/ 2043 w 4857"/>
                <a:gd name="T87" fmla="*/ 8 h 1062"/>
                <a:gd name="T88" fmla="*/ 1950 w 4857"/>
                <a:gd name="T89" fmla="*/ 42 h 1062"/>
                <a:gd name="T90" fmla="*/ 1921 w 4857"/>
                <a:gd name="T91" fmla="*/ 59 h 1062"/>
                <a:gd name="T92" fmla="*/ 1876 w 4857"/>
                <a:gd name="T93" fmla="*/ 92 h 1062"/>
                <a:gd name="T94" fmla="*/ 1867 w 4857"/>
                <a:gd name="T95" fmla="*/ 99 h 1062"/>
                <a:gd name="T96" fmla="*/ 1834 w 4857"/>
                <a:gd name="T97" fmla="*/ 129 h 1062"/>
                <a:gd name="T98" fmla="*/ 1803 w 4857"/>
                <a:gd name="T99" fmla="*/ 161 h 1062"/>
                <a:gd name="T100" fmla="*/ 1760 w 4857"/>
                <a:gd name="T101" fmla="*/ 212 h 1062"/>
                <a:gd name="T102" fmla="*/ 1654 w 4857"/>
                <a:gd name="T103" fmla="*/ 356 h 1062"/>
                <a:gd name="T104" fmla="*/ 1600 w 4857"/>
                <a:gd name="T105" fmla="*/ 427 h 1062"/>
                <a:gd name="T106" fmla="*/ 1542 w 4857"/>
                <a:gd name="T107" fmla="*/ 496 h 1062"/>
                <a:gd name="T108" fmla="*/ 1481 w 4857"/>
                <a:gd name="T109" fmla="*/ 561 h 1062"/>
                <a:gd name="T110" fmla="*/ 709 w 4857"/>
                <a:gd name="T111" fmla="*/ 99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7" h="1062">
                  <a:moveTo>
                    <a:pt x="0" y="1015"/>
                  </a:moveTo>
                  <a:cubicBezTo>
                    <a:pt x="234" y="1061"/>
                    <a:pt x="478" y="1050"/>
                    <a:pt x="709" y="991"/>
                  </a:cubicBezTo>
                  <a:cubicBezTo>
                    <a:pt x="940" y="933"/>
                    <a:pt x="1158" y="826"/>
                    <a:pt x="1345" y="677"/>
                  </a:cubicBezTo>
                  <a:cubicBezTo>
                    <a:pt x="1392" y="640"/>
                    <a:pt x="1436" y="600"/>
                    <a:pt x="1479" y="559"/>
                  </a:cubicBezTo>
                  <a:cubicBezTo>
                    <a:pt x="1510" y="527"/>
                    <a:pt x="1510" y="527"/>
                    <a:pt x="1510" y="527"/>
                  </a:cubicBezTo>
                  <a:cubicBezTo>
                    <a:pt x="1520" y="516"/>
                    <a:pt x="1530" y="505"/>
                    <a:pt x="1540" y="494"/>
                  </a:cubicBezTo>
                  <a:cubicBezTo>
                    <a:pt x="1550" y="483"/>
                    <a:pt x="1560" y="471"/>
                    <a:pt x="1569" y="460"/>
                  </a:cubicBezTo>
                  <a:cubicBezTo>
                    <a:pt x="1579" y="449"/>
                    <a:pt x="1589" y="437"/>
                    <a:pt x="1598" y="425"/>
                  </a:cubicBezTo>
                  <a:cubicBezTo>
                    <a:pt x="1607" y="414"/>
                    <a:pt x="1616" y="402"/>
                    <a:pt x="1625" y="390"/>
                  </a:cubicBezTo>
                  <a:cubicBezTo>
                    <a:pt x="1634" y="378"/>
                    <a:pt x="1643" y="366"/>
                    <a:pt x="1651" y="354"/>
                  </a:cubicBezTo>
                  <a:cubicBezTo>
                    <a:pt x="1704" y="282"/>
                    <a:pt x="1704" y="282"/>
                    <a:pt x="1704" y="282"/>
                  </a:cubicBezTo>
                  <a:cubicBezTo>
                    <a:pt x="1721" y="257"/>
                    <a:pt x="1739" y="234"/>
                    <a:pt x="1757" y="210"/>
                  </a:cubicBezTo>
                  <a:cubicBezTo>
                    <a:pt x="1767" y="199"/>
                    <a:pt x="1776" y="187"/>
                    <a:pt x="1786" y="176"/>
                  </a:cubicBezTo>
                  <a:cubicBezTo>
                    <a:pt x="1791" y="170"/>
                    <a:pt x="1796" y="164"/>
                    <a:pt x="1801" y="159"/>
                  </a:cubicBezTo>
                  <a:cubicBezTo>
                    <a:pt x="1816" y="143"/>
                    <a:pt x="1816" y="143"/>
                    <a:pt x="1816" y="143"/>
                  </a:cubicBezTo>
                  <a:cubicBezTo>
                    <a:pt x="1821" y="137"/>
                    <a:pt x="1827" y="132"/>
                    <a:pt x="1832" y="127"/>
                  </a:cubicBezTo>
                  <a:cubicBezTo>
                    <a:pt x="1837" y="122"/>
                    <a:pt x="1843" y="116"/>
                    <a:pt x="1848" y="111"/>
                  </a:cubicBezTo>
                  <a:cubicBezTo>
                    <a:pt x="1865" y="96"/>
                    <a:pt x="1865" y="96"/>
                    <a:pt x="1865" y="96"/>
                  </a:cubicBezTo>
                  <a:cubicBezTo>
                    <a:pt x="1869" y="93"/>
                    <a:pt x="1869" y="93"/>
                    <a:pt x="1869" y="93"/>
                  </a:cubicBezTo>
                  <a:cubicBezTo>
                    <a:pt x="1874" y="89"/>
                    <a:pt x="1874" y="89"/>
                    <a:pt x="1874" y="89"/>
                  </a:cubicBezTo>
                  <a:cubicBezTo>
                    <a:pt x="1883" y="82"/>
                    <a:pt x="1883" y="82"/>
                    <a:pt x="1883" y="82"/>
                  </a:cubicBezTo>
                  <a:cubicBezTo>
                    <a:pt x="1894" y="73"/>
                    <a:pt x="1907" y="65"/>
                    <a:pt x="1919" y="56"/>
                  </a:cubicBezTo>
                  <a:cubicBezTo>
                    <a:pt x="1925" y="52"/>
                    <a:pt x="1932" y="49"/>
                    <a:pt x="1938" y="45"/>
                  </a:cubicBezTo>
                  <a:cubicBezTo>
                    <a:pt x="1948" y="39"/>
                    <a:pt x="1948" y="39"/>
                    <a:pt x="1948" y="39"/>
                  </a:cubicBezTo>
                  <a:cubicBezTo>
                    <a:pt x="1951" y="37"/>
                    <a:pt x="1955" y="36"/>
                    <a:pt x="1958" y="34"/>
                  </a:cubicBezTo>
                  <a:cubicBezTo>
                    <a:pt x="1985" y="20"/>
                    <a:pt x="2013" y="10"/>
                    <a:pt x="2043" y="4"/>
                  </a:cubicBezTo>
                  <a:cubicBezTo>
                    <a:pt x="2057" y="1"/>
                    <a:pt x="2072" y="0"/>
                    <a:pt x="2087" y="0"/>
                  </a:cubicBezTo>
                  <a:cubicBezTo>
                    <a:pt x="2102" y="0"/>
                    <a:pt x="2117" y="2"/>
                    <a:pt x="2132" y="6"/>
                  </a:cubicBezTo>
                  <a:cubicBezTo>
                    <a:pt x="2146" y="10"/>
                    <a:pt x="2160" y="16"/>
                    <a:pt x="2173" y="24"/>
                  </a:cubicBezTo>
                  <a:cubicBezTo>
                    <a:pt x="2186" y="32"/>
                    <a:pt x="2198" y="41"/>
                    <a:pt x="2208" y="52"/>
                  </a:cubicBezTo>
                  <a:cubicBezTo>
                    <a:pt x="2219" y="63"/>
                    <a:pt x="2228" y="75"/>
                    <a:pt x="2236" y="87"/>
                  </a:cubicBezTo>
                  <a:cubicBezTo>
                    <a:pt x="2245" y="100"/>
                    <a:pt x="2252" y="113"/>
                    <a:pt x="2259" y="126"/>
                  </a:cubicBezTo>
                  <a:cubicBezTo>
                    <a:pt x="2272" y="153"/>
                    <a:pt x="2283" y="181"/>
                    <a:pt x="2294" y="209"/>
                  </a:cubicBezTo>
                  <a:cubicBezTo>
                    <a:pt x="2305" y="236"/>
                    <a:pt x="2316" y="264"/>
                    <a:pt x="2326" y="292"/>
                  </a:cubicBezTo>
                  <a:cubicBezTo>
                    <a:pt x="2346" y="348"/>
                    <a:pt x="2367" y="404"/>
                    <a:pt x="2391" y="459"/>
                  </a:cubicBezTo>
                  <a:cubicBezTo>
                    <a:pt x="2403" y="486"/>
                    <a:pt x="2416" y="513"/>
                    <a:pt x="2431" y="539"/>
                  </a:cubicBezTo>
                  <a:cubicBezTo>
                    <a:pt x="2445" y="564"/>
                    <a:pt x="2462" y="589"/>
                    <a:pt x="2482" y="612"/>
                  </a:cubicBezTo>
                  <a:cubicBezTo>
                    <a:pt x="2520" y="657"/>
                    <a:pt x="2567" y="694"/>
                    <a:pt x="2619" y="723"/>
                  </a:cubicBezTo>
                  <a:cubicBezTo>
                    <a:pt x="2671" y="752"/>
                    <a:pt x="2728" y="773"/>
                    <a:pt x="2786" y="785"/>
                  </a:cubicBezTo>
                  <a:cubicBezTo>
                    <a:pt x="2844" y="797"/>
                    <a:pt x="2904" y="801"/>
                    <a:pt x="2963" y="798"/>
                  </a:cubicBezTo>
                  <a:cubicBezTo>
                    <a:pt x="3023" y="795"/>
                    <a:pt x="3082" y="784"/>
                    <a:pt x="3138" y="766"/>
                  </a:cubicBezTo>
                  <a:cubicBezTo>
                    <a:pt x="3166" y="756"/>
                    <a:pt x="3194" y="745"/>
                    <a:pt x="3221" y="733"/>
                  </a:cubicBezTo>
                  <a:cubicBezTo>
                    <a:pt x="3248" y="720"/>
                    <a:pt x="3273" y="705"/>
                    <a:pt x="3298" y="688"/>
                  </a:cubicBezTo>
                  <a:cubicBezTo>
                    <a:pt x="3323" y="672"/>
                    <a:pt x="3347" y="654"/>
                    <a:pt x="3372" y="638"/>
                  </a:cubicBezTo>
                  <a:cubicBezTo>
                    <a:pt x="3397" y="622"/>
                    <a:pt x="3423" y="607"/>
                    <a:pt x="3451" y="596"/>
                  </a:cubicBezTo>
                  <a:cubicBezTo>
                    <a:pt x="3479" y="584"/>
                    <a:pt x="3509" y="578"/>
                    <a:pt x="3539" y="576"/>
                  </a:cubicBezTo>
                  <a:cubicBezTo>
                    <a:pt x="3568" y="575"/>
                    <a:pt x="3598" y="578"/>
                    <a:pt x="3628" y="584"/>
                  </a:cubicBezTo>
                  <a:cubicBezTo>
                    <a:pt x="3686" y="596"/>
                    <a:pt x="3742" y="618"/>
                    <a:pt x="3798" y="639"/>
                  </a:cubicBezTo>
                  <a:cubicBezTo>
                    <a:pt x="3819" y="646"/>
                    <a:pt x="3819" y="646"/>
                    <a:pt x="3819" y="646"/>
                  </a:cubicBezTo>
                  <a:cubicBezTo>
                    <a:pt x="3840" y="654"/>
                    <a:pt x="3840" y="654"/>
                    <a:pt x="3840" y="654"/>
                  </a:cubicBezTo>
                  <a:cubicBezTo>
                    <a:pt x="3861" y="660"/>
                    <a:pt x="3861" y="660"/>
                    <a:pt x="3861" y="660"/>
                  </a:cubicBezTo>
                  <a:cubicBezTo>
                    <a:pt x="3883" y="667"/>
                    <a:pt x="3883" y="667"/>
                    <a:pt x="3883" y="667"/>
                  </a:cubicBezTo>
                  <a:cubicBezTo>
                    <a:pt x="3911" y="675"/>
                    <a:pt x="3940" y="684"/>
                    <a:pt x="3969" y="691"/>
                  </a:cubicBezTo>
                  <a:cubicBezTo>
                    <a:pt x="4026" y="707"/>
                    <a:pt x="4084" y="721"/>
                    <a:pt x="4143" y="731"/>
                  </a:cubicBezTo>
                  <a:cubicBezTo>
                    <a:pt x="4201" y="742"/>
                    <a:pt x="4261" y="746"/>
                    <a:pt x="4321" y="749"/>
                  </a:cubicBezTo>
                  <a:cubicBezTo>
                    <a:pt x="4380" y="753"/>
                    <a:pt x="4440" y="754"/>
                    <a:pt x="4499" y="754"/>
                  </a:cubicBezTo>
                  <a:cubicBezTo>
                    <a:pt x="4618" y="755"/>
                    <a:pt x="4738" y="751"/>
                    <a:pt x="4857" y="746"/>
                  </a:cubicBezTo>
                  <a:cubicBezTo>
                    <a:pt x="4738" y="751"/>
                    <a:pt x="4619" y="756"/>
                    <a:pt x="4499" y="755"/>
                  </a:cubicBezTo>
                  <a:cubicBezTo>
                    <a:pt x="4440" y="755"/>
                    <a:pt x="4380" y="754"/>
                    <a:pt x="4320" y="751"/>
                  </a:cubicBezTo>
                  <a:cubicBezTo>
                    <a:pt x="4261" y="748"/>
                    <a:pt x="4201" y="744"/>
                    <a:pt x="4142" y="733"/>
                  </a:cubicBezTo>
                  <a:cubicBezTo>
                    <a:pt x="4084" y="723"/>
                    <a:pt x="4026" y="709"/>
                    <a:pt x="3968" y="694"/>
                  </a:cubicBezTo>
                  <a:cubicBezTo>
                    <a:pt x="3939" y="686"/>
                    <a:pt x="3911" y="677"/>
                    <a:pt x="3882" y="669"/>
                  </a:cubicBezTo>
                  <a:cubicBezTo>
                    <a:pt x="3861" y="663"/>
                    <a:pt x="3861" y="663"/>
                    <a:pt x="3861" y="663"/>
                  </a:cubicBezTo>
                  <a:cubicBezTo>
                    <a:pt x="3839" y="656"/>
                    <a:pt x="3839" y="656"/>
                    <a:pt x="3839" y="656"/>
                  </a:cubicBezTo>
                  <a:cubicBezTo>
                    <a:pt x="3818" y="649"/>
                    <a:pt x="3818" y="649"/>
                    <a:pt x="3818" y="649"/>
                  </a:cubicBezTo>
                  <a:cubicBezTo>
                    <a:pt x="3797" y="641"/>
                    <a:pt x="3797" y="641"/>
                    <a:pt x="3797" y="641"/>
                  </a:cubicBezTo>
                  <a:cubicBezTo>
                    <a:pt x="3741" y="621"/>
                    <a:pt x="3686" y="598"/>
                    <a:pt x="3627" y="586"/>
                  </a:cubicBezTo>
                  <a:cubicBezTo>
                    <a:pt x="3598" y="580"/>
                    <a:pt x="3568" y="577"/>
                    <a:pt x="3539" y="579"/>
                  </a:cubicBezTo>
                  <a:cubicBezTo>
                    <a:pt x="3509" y="581"/>
                    <a:pt x="3480" y="587"/>
                    <a:pt x="3452" y="598"/>
                  </a:cubicBezTo>
                  <a:cubicBezTo>
                    <a:pt x="3425" y="609"/>
                    <a:pt x="3399" y="624"/>
                    <a:pt x="3374" y="641"/>
                  </a:cubicBezTo>
                  <a:cubicBezTo>
                    <a:pt x="3349" y="657"/>
                    <a:pt x="3325" y="674"/>
                    <a:pt x="3300" y="691"/>
                  </a:cubicBezTo>
                  <a:cubicBezTo>
                    <a:pt x="3275" y="707"/>
                    <a:pt x="3249" y="723"/>
                    <a:pt x="3222" y="735"/>
                  </a:cubicBezTo>
                  <a:cubicBezTo>
                    <a:pt x="3195" y="748"/>
                    <a:pt x="3167" y="759"/>
                    <a:pt x="3139" y="769"/>
                  </a:cubicBezTo>
                  <a:cubicBezTo>
                    <a:pt x="3082" y="787"/>
                    <a:pt x="3023" y="798"/>
                    <a:pt x="2963" y="801"/>
                  </a:cubicBezTo>
                  <a:cubicBezTo>
                    <a:pt x="2904" y="805"/>
                    <a:pt x="2844" y="800"/>
                    <a:pt x="2785" y="788"/>
                  </a:cubicBezTo>
                  <a:cubicBezTo>
                    <a:pt x="2727" y="776"/>
                    <a:pt x="2670" y="755"/>
                    <a:pt x="2617" y="727"/>
                  </a:cubicBezTo>
                  <a:cubicBezTo>
                    <a:pt x="2565" y="697"/>
                    <a:pt x="2517" y="660"/>
                    <a:pt x="2479" y="614"/>
                  </a:cubicBezTo>
                  <a:cubicBezTo>
                    <a:pt x="2459" y="591"/>
                    <a:pt x="2442" y="567"/>
                    <a:pt x="2427" y="540"/>
                  </a:cubicBezTo>
                  <a:cubicBezTo>
                    <a:pt x="2413" y="514"/>
                    <a:pt x="2400" y="488"/>
                    <a:pt x="2387" y="460"/>
                  </a:cubicBezTo>
                  <a:cubicBezTo>
                    <a:pt x="2363" y="406"/>
                    <a:pt x="2343" y="350"/>
                    <a:pt x="2322" y="294"/>
                  </a:cubicBezTo>
                  <a:cubicBezTo>
                    <a:pt x="2312" y="266"/>
                    <a:pt x="2301" y="238"/>
                    <a:pt x="2291" y="210"/>
                  </a:cubicBezTo>
                  <a:cubicBezTo>
                    <a:pt x="2280" y="182"/>
                    <a:pt x="2269" y="155"/>
                    <a:pt x="2255" y="128"/>
                  </a:cubicBezTo>
                  <a:cubicBezTo>
                    <a:pt x="2249" y="115"/>
                    <a:pt x="2241" y="102"/>
                    <a:pt x="2233" y="90"/>
                  </a:cubicBezTo>
                  <a:cubicBezTo>
                    <a:pt x="2225" y="77"/>
                    <a:pt x="2216" y="65"/>
                    <a:pt x="2206" y="55"/>
                  </a:cubicBezTo>
                  <a:cubicBezTo>
                    <a:pt x="2196" y="44"/>
                    <a:pt x="2184" y="35"/>
                    <a:pt x="2171" y="27"/>
                  </a:cubicBezTo>
                  <a:cubicBezTo>
                    <a:pt x="2159" y="19"/>
                    <a:pt x="2145" y="14"/>
                    <a:pt x="2131" y="10"/>
                  </a:cubicBezTo>
                  <a:cubicBezTo>
                    <a:pt x="2117" y="6"/>
                    <a:pt x="2102" y="4"/>
                    <a:pt x="2087" y="4"/>
                  </a:cubicBezTo>
                  <a:cubicBezTo>
                    <a:pt x="2072" y="3"/>
                    <a:pt x="2058" y="5"/>
                    <a:pt x="2043" y="8"/>
                  </a:cubicBezTo>
                  <a:cubicBezTo>
                    <a:pt x="2014" y="13"/>
                    <a:pt x="1986" y="24"/>
                    <a:pt x="1960" y="37"/>
                  </a:cubicBezTo>
                  <a:cubicBezTo>
                    <a:pt x="1956" y="39"/>
                    <a:pt x="1953" y="41"/>
                    <a:pt x="1950" y="42"/>
                  </a:cubicBezTo>
                  <a:cubicBezTo>
                    <a:pt x="1940" y="48"/>
                    <a:pt x="1940" y="48"/>
                    <a:pt x="1940" y="48"/>
                  </a:cubicBezTo>
                  <a:cubicBezTo>
                    <a:pt x="1934" y="52"/>
                    <a:pt x="1927" y="55"/>
                    <a:pt x="1921" y="59"/>
                  </a:cubicBezTo>
                  <a:cubicBezTo>
                    <a:pt x="1909" y="68"/>
                    <a:pt x="1896" y="76"/>
                    <a:pt x="1885" y="85"/>
                  </a:cubicBezTo>
                  <a:cubicBezTo>
                    <a:pt x="1876" y="92"/>
                    <a:pt x="1876" y="92"/>
                    <a:pt x="1876" y="92"/>
                  </a:cubicBezTo>
                  <a:cubicBezTo>
                    <a:pt x="1872" y="95"/>
                    <a:pt x="1872" y="95"/>
                    <a:pt x="1872" y="95"/>
                  </a:cubicBezTo>
                  <a:cubicBezTo>
                    <a:pt x="1867" y="99"/>
                    <a:pt x="1867" y="99"/>
                    <a:pt x="1867" y="99"/>
                  </a:cubicBezTo>
                  <a:cubicBezTo>
                    <a:pt x="1851" y="114"/>
                    <a:pt x="1851" y="114"/>
                    <a:pt x="1851" y="114"/>
                  </a:cubicBezTo>
                  <a:cubicBezTo>
                    <a:pt x="1845" y="119"/>
                    <a:pt x="1840" y="124"/>
                    <a:pt x="1834" y="129"/>
                  </a:cubicBezTo>
                  <a:cubicBezTo>
                    <a:pt x="1829" y="134"/>
                    <a:pt x="1824" y="139"/>
                    <a:pt x="1819" y="145"/>
                  </a:cubicBezTo>
                  <a:cubicBezTo>
                    <a:pt x="1803" y="161"/>
                    <a:pt x="1803" y="161"/>
                    <a:pt x="1803" y="161"/>
                  </a:cubicBezTo>
                  <a:cubicBezTo>
                    <a:pt x="1798" y="167"/>
                    <a:pt x="1794" y="172"/>
                    <a:pt x="1789" y="178"/>
                  </a:cubicBezTo>
                  <a:cubicBezTo>
                    <a:pt x="1779" y="189"/>
                    <a:pt x="1770" y="201"/>
                    <a:pt x="1760" y="212"/>
                  </a:cubicBezTo>
                  <a:cubicBezTo>
                    <a:pt x="1742" y="236"/>
                    <a:pt x="1724" y="259"/>
                    <a:pt x="1706" y="283"/>
                  </a:cubicBezTo>
                  <a:cubicBezTo>
                    <a:pt x="1654" y="356"/>
                    <a:pt x="1654" y="356"/>
                    <a:pt x="1654" y="356"/>
                  </a:cubicBezTo>
                  <a:cubicBezTo>
                    <a:pt x="1645" y="368"/>
                    <a:pt x="1636" y="380"/>
                    <a:pt x="1627" y="392"/>
                  </a:cubicBezTo>
                  <a:cubicBezTo>
                    <a:pt x="1618" y="404"/>
                    <a:pt x="1609" y="416"/>
                    <a:pt x="1600" y="427"/>
                  </a:cubicBezTo>
                  <a:cubicBezTo>
                    <a:pt x="1591" y="439"/>
                    <a:pt x="1581" y="451"/>
                    <a:pt x="1571" y="462"/>
                  </a:cubicBezTo>
                  <a:cubicBezTo>
                    <a:pt x="1562" y="473"/>
                    <a:pt x="1552" y="485"/>
                    <a:pt x="1542" y="496"/>
                  </a:cubicBezTo>
                  <a:cubicBezTo>
                    <a:pt x="1532" y="507"/>
                    <a:pt x="1522" y="518"/>
                    <a:pt x="1512" y="529"/>
                  </a:cubicBezTo>
                  <a:cubicBezTo>
                    <a:pt x="1481" y="561"/>
                    <a:pt x="1481" y="561"/>
                    <a:pt x="1481" y="561"/>
                  </a:cubicBezTo>
                  <a:cubicBezTo>
                    <a:pt x="1438" y="603"/>
                    <a:pt x="1393" y="642"/>
                    <a:pt x="1347" y="680"/>
                  </a:cubicBezTo>
                  <a:cubicBezTo>
                    <a:pt x="1160" y="828"/>
                    <a:pt x="940" y="935"/>
                    <a:pt x="709" y="993"/>
                  </a:cubicBezTo>
                  <a:cubicBezTo>
                    <a:pt x="478" y="1052"/>
                    <a:pt x="234" y="1062"/>
                    <a:pt x="0" y="10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C3128C06-816A-43DE-AD91-E52FE72DC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4863" y="1584325"/>
              <a:ext cx="12131675" cy="2478088"/>
            </a:xfrm>
            <a:custGeom>
              <a:avLst/>
              <a:gdLst>
                <a:gd name="T0" fmla="*/ 700 w 4857"/>
                <a:gd name="T1" fmla="*/ 923 h 991"/>
                <a:gd name="T2" fmla="*/ 1588 w 4857"/>
                <a:gd name="T3" fmla="*/ 384 h 991"/>
                <a:gd name="T4" fmla="*/ 1616 w 4857"/>
                <a:gd name="T5" fmla="*/ 349 h 991"/>
                <a:gd name="T6" fmla="*/ 1697 w 4857"/>
                <a:gd name="T7" fmla="*/ 245 h 991"/>
                <a:gd name="T8" fmla="*/ 1965 w 4857"/>
                <a:gd name="T9" fmla="*/ 20 h 991"/>
                <a:gd name="T10" fmla="*/ 2095 w 4857"/>
                <a:gd name="T11" fmla="*/ 4 h 991"/>
                <a:gd name="T12" fmla="*/ 2157 w 4857"/>
                <a:gd name="T13" fmla="*/ 29 h 991"/>
                <a:gd name="T14" fmla="*/ 2183 w 4857"/>
                <a:gd name="T15" fmla="*/ 50 h 991"/>
                <a:gd name="T16" fmla="*/ 2205 w 4857"/>
                <a:gd name="T17" fmla="*/ 75 h 991"/>
                <a:gd name="T18" fmla="*/ 2319 w 4857"/>
                <a:gd name="T19" fmla="*/ 313 h 991"/>
                <a:gd name="T20" fmla="*/ 2440 w 4857"/>
                <a:gd name="T21" fmla="*/ 547 h 991"/>
                <a:gd name="T22" fmla="*/ 2469 w 4857"/>
                <a:gd name="T23" fmla="*/ 580 h 991"/>
                <a:gd name="T24" fmla="*/ 2571 w 4857"/>
                <a:gd name="T25" fmla="*/ 663 h 991"/>
                <a:gd name="T26" fmla="*/ 2819 w 4857"/>
                <a:gd name="T27" fmla="*/ 743 h 991"/>
                <a:gd name="T28" fmla="*/ 3242 w 4857"/>
                <a:gd name="T29" fmla="*/ 649 h 991"/>
                <a:gd name="T30" fmla="*/ 3390 w 4857"/>
                <a:gd name="T31" fmla="*/ 554 h 991"/>
                <a:gd name="T32" fmla="*/ 3560 w 4857"/>
                <a:gd name="T33" fmla="*/ 512 h 991"/>
                <a:gd name="T34" fmla="*/ 3815 w 4857"/>
                <a:gd name="T35" fmla="*/ 578 h 991"/>
                <a:gd name="T36" fmla="*/ 3984 w 4857"/>
                <a:gd name="T37" fmla="*/ 629 h 991"/>
                <a:gd name="T38" fmla="*/ 4241 w 4857"/>
                <a:gd name="T39" fmla="*/ 686 h 991"/>
                <a:gd name="T40" fmla="*/ 4505 w 4857"/>
                <a:gd name="T41" fmla="*/ 707 h 991"/>
                <a:gd name="T42" fmla="*/ 4505 w 4857"/>
                <a:gd name="T43" fmla="*/ 708 h 991"/>
                <a:gd name="T44" fmla="*/ 4241 w 4857"/>
                <a:gd name="T45" fmla="*/ 688 h 991"/>
                <a:gd name="T46" fmla="*/ 3983 w 4857"/>
                <a:gd name="T47" fmla="*/ 631 h 991"/>
                <a:gd name="T48" fmla="*/ 3814 w 4857"/>
                <a:gd name="T49" fmla="*/ 580 h 991"/>
                <a:gd name="T50" fmla="*/ 3559 w 4857"/>
                <a:gd name="T51" fmla="*/ 514 h 991"/>
                <a:gd name="T52" fmla="*/ 3392 w 4857"/>
                <a:gd name="T53" fmla="*/ 557 h 991"/>
                <a:gd name="T54" fmla="*/ 3243 w 4857"/>
                <a:gd name="T55" fmla="*/ 652 h 991"/>
                <a:gd name="T56" fmla="*/ 2819 w 4857"/>
                <a:gd name="T57" fmla="*/ 747 h 991"/>
                <a:gd name="T58" fmla="*/ 2569 w 4857"/>
                <a:gd name="T59" fmla="*/ 666 h 991"/>
                <a:gd name="T60" fmla="*/ 2466 w 4857"/>
                <a:gd name="T61" fmla="*/ 583 h 991"/>
                <a:gd name="T62" fmla="*/ 2437 w 4857"/>
                <a:gd name="T63" fmla="*/ 549 h 991"/>
                <a:gd name="T64" fmla="*/ 2315 w 4857"/>
                <a:gd name="T65" fmla="*/ 314 h 991"/>
                <a:gd name="T66" fmla="*/ 2202 w 4857"/>
                <a:gd name="T67" fmla="*/ 77 h 991"/>
                <a:gd name="T68" fmla="*/ 2180 w 4857"/>
                <a:gd name="T69" fmla="*/ 53 h 991"/>
                <a:gd name="T70" fmla="*/ 2155 w 4857"/>
                <a:gd name="T71" fmla="*/ 32 h 991"/>
                <a:gd name="T72" fmla="*/ 2094 w 4857"/>
                <a:gd name="T73" fmla="*/ 8 h 991"/>
                <a:gd name="T74" fmla="*/ 1966 w 4857"/>
                <a:gd name="T75" fmla="*/ 24 h 991"/>
                <a:gd name="T76" fmla="*/ 1700 w 4857"/>
                <a:gd name="T77" fmla="*/ 247 h 991"/>
                <a:gd name="T78" fmla="*/ 1618 w 4857"/>
                <a:gd name="T79" fmla="*/ 351 h 991"/>
                <a:gd name="T80" fmla="*/ 1591 w 4857"/>
                <a:gd name="T81" fmla="*/ 385 h 991"/>
                <a:gd name="T82" fmla="*/ 700 w 4857"/>
                <a:gd name="T83" fmla="*/ 9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7" h="991">
                  <a:moveTo>
                    <a:pt x="0" y="948"/>
                  </a:moveTo>
                  <a:cubicBezTo>
                    <a:pt x="232" y="990"/>
                    <a:pt x="472" y="979"/>
                    <a:pt x="700" y="923"/>
                  </a:cubicBezTo>
                  <a:cubicBezTo>
                    <a:pt x="928" y="867"/>
                    <a:pt x="1145" y="766"/>
                    <a:pt x="1333" y="625"/>
                  </a:cubicBezTo>
                  <a:cubicBezTo>
                    <a:pt x="1427" y="555"/>
                    <a:pt x="1513" y="474"/>
                    <a:pt x="1588" y="384"/>
                  </a:cubicBezTo>
                  <a:cubicBezTo>
                    <a:pt x="1593" y="378"/>
                    <a:pt x="1598" y="372"/>
                    <a:pt x="1602" y="367"/>
                  </a:cubicBezTo>
                  <a:cubicBezTo>
                    <a:pt x="1616" y="349"/>
                    <a:pt x="1616" y="349"/>
                    <a:pt x="1616" y="349"/>
                  </a:cubicBezTo>
                  <a:cubicBezTo>
                    <a:pt x="1643" y="314"/>
                    <a:pt x="1643" y="314"/>
                    <a:pt x="1643" y="314"/>
                  </a:cubicBezTo>
                  <a:cubicBezTo>
                    <a:pt x="1697" y="245"/>
                    <a:pt x="1697" y="245"/>
                    <a:pt x="1697" y="245"/>
                  </a:cubicBezTo>
                  <a:cubicBezTo>
                    <a:pt x="1734" y="199"/>
                    <a:pt x="1772" y="154"/>
                    <a:pt x="1816" y="115"/>
                  </a:cubicBezTo>
                  <a:cubicBezTo>
                    <a:pt x="1860" y="75"/>
                    <a:pt x="1910" y="42"/>
                    <a:pt x="1965" y="20"/>
                  </a:cubicBezTo>
                  <a:cubicBezTo>
                    <a:pt x="1992" y="10"/>
                    <a:pt x="2021" y="2"/>
                    <a:pt x="2051" y="1"/>
                  </a:cubicBezTo>
                  <a:cubicBezTo>
                    <a:pt x="2066" y="0"/>
                    <a:pt x="2080" y="1"/>
                    <a:pt x="2095" y="4"/>
                  </a:cubicBezTo>
                  <a:cubicBezTo>
                    <a:pt x="2110" y="7"/>
                    <a:pt x="2124" y="12"/>
                    <a:pt x="2137" y="18"/>
                  </a:cubicBezTo>
                  <a:cubicBezTo>
                    <a:pt x="2144" y="21"/>
                    <a:pt x="2151" y="25"/>
                    <a:pt x="2157" y="29"/>
                  </a:cubicBezTo>
                  <a:cubicBezTo>
                    <a:pt x="2163" y="33"/>
                    <a:pt x="2169" y="38"/>
                    <a:pt x="2174" y="42"/>
                  </a:cubicBezTo>
                  <a:cubicBezTo>
                    <a:pt x="2177" y="45"/>
                    <a:pt x="2180" y="47"/>
                    <a:pt x="2183" y="50"/>
                  </a:cubicBezTo>
                  <a:cubicBezTo>
                    <a:pt x="2185" y="53"/>
                    <a:pt x="2188" y="55"/>
                    <a:pt x="2190" y="58"/>
                  </a:cubicBezTo>
                  <a:cubicBezTo>
                    <a:pt x="2195" y="63"/>
                    <a:pt x="2200" y="69"/>
                    <a:pt x="2205" y="75"/>
                  </a:cubicBezTo>
                  <a:cubicBezTo>
                    <a:pt x="2223" y="98"/>
                    <a:pt x="2237" y="124"/>
                    <a:pt x="2250" y="151"/>
                  </a:cubicBezTo>
                  <a:cubicBezTo>
                    <a:pt x="2275" y="204"/>
                    <a:pt x="2297" y="259"/>
                    <a:pt x="2319" y="313"/>
                  </a:cubicBezTo>
                  <a:cubicBezTo>
                    <a:pt x="2342" y="367"/>
                    <a:pt x="2365" y="421"/>
                    <a:pt x="2393" y="473"/>
                  </a:cubicBezTo>
                  <a:cubicBezTo>
                    <a:pt x="2407" y="498"/>
                    <a:pt x="2422" y="523"/>
                    <a:pt x="2440" y="547"/>
                  </a:cubicBezTo>
                  <a:cubicBezTo>
                    <a:pt x="2445" y="553"/>
                    <a:pt x="2449" y="558"/>
                    <a:pt x="2454" y="564"/>
                  </a:cubicBezTo>
                  <a:cubicBezTo>
                    <a:pt x="2459" y="569"/>
                    <a:pt x="2464" y="575"/>
                    <a:pt x="2469" y="580"/>
                  </a:cubicBezTo>
                  <a:cubicBezTo>
                    <a:pt x="2479" y="591"/>
                    <a:pt x="2489" y="601"/>
                    <a:pt x="2500" y="611"/>
                  </a:cubicBezTo>
                  <a:cubicBezTo>
                    <a:pt x="2522" y="630"/>
                    <a:pt x="2546" y="648"/>
                    <a:pt x="2571" y="663"/>
                  </a:cubicBezTo>
                  <a:cubicBezTo>
                    <a:pt x="2596" y="678"/>
                    <a:pt x="2622" y="691"/>
                    <a:pt x="2649" y="702"/>
                  </a:cubicBezTo>
                  <a:cubicBezTo>
                    <a:pt x="2703" y="724"/>
                    <a:pt x="2761" y="737"/>
                    <a:pt x="2819" y="743"/>
                  </a:cubicBezTo>
                  <a:cubicBezTo>
                    <a:pt x="2936" y="755"/>
                    <a:pt x="3055" y="734"/>
                    <a:pt x="3163" y="688"/>
                  </a:cubicBezTo>
                  <a:cubicBezTo>
                    <a:pt x="3190" y="677"/>
                    <a:pt x="3217" y="664"/>
                    <a:pt x="3242" y="649"/>
                  </a:cubicBezTo>
                  <a:cubicBezTo>
                    <a:pt x="3267" y="634"/>
                    <a:pt x="3291" y="618"/>
                    <a:pt x="3316" y="601"/>
                  </a:cubicBezTo>
                  <a:cubicBezTo>
                    <a:pt x="3340" y="585"/>
                    <a:pt x="3364" y="568"/>
                    <a:pt x="3390" y="554"/>
                  </a:cubicBezTo>
                  <a:cubicBezTo>
                    <a:pt x="3416" y="540"/>
                    <a:pt x="3443" y="528"/>
                    <a:pt x="3472" y="521"/>
                  </a:cubicBezTo>
                  <a:cubicBezTo>
                    <a:pt x="3500" y="513"/>
                    <a:pt x="3530" y="510"/>
                    <a:pt x="3560" y="512"/>
                  </a:cubicBezTo>
                  <a:cubicBezTo>
                    <a:pt x="3589" y="513"/>
                    <a:pt x="3618" y="517"/>
                    <a:pt x="3647" y="524"/>
                  </a:cubicBezTo>
                  <a:cubicBezTo>
                    <a:pt x="3704" y="538"/>
                    <a:pt x="3759" y="560"/>
                    <a:pt x="3815" y="578"/>
                  </a:cubicBezTo>
                  <a:cubicBezTo>
                    <a:pt x="3843" y="588"/>
                    <a:pt x="3871" y="595"/>
                    <a:pt x="3899" y="604"/>
                  </a:cubicBezTo>
                  <a:cubicBezTo>
                    <a:pt x="3984" y="629"/>
                    <a:pt x="3984" y="629"/>
                    <a:pt x="3984" y="629"/>
                  </a:cubicBezTo>
                  <a:cubicBezTo>
                    <a:pt x="4040" y="646"/>
                    <a:pt x="4097" y="661"/>
                    <a:pt x="4154" y="672"/>
                  </a:cubicBezTo>
                  <a:cubicBezTo>
                    <a:pt x="4183" y="678"/>
                    <a:pt x="4212" y="683"/>
                    <a:pt x="4241" y="686"/>
                  </a:cubicBezTo>
                  <a:cubicBezTo>
                    <a:pt x="4270" y="690"/>
                    <a:pt x="4300" y="693"/>
                    <a:pt x="4329" y="696"/>
                  </a:cubicBezTo>
                  <a:cubicBezTo>
                    <a:pt x="4387" y="701"/>
                    <a:pt x="4446" y="705"/>
                    <a:pt x="4505" y="707"/>
                  </a:cubicBezTo>
                  <a:cubicBezTo>
                    <a:pt x="4622" y="711"/>
                    <a:pt x="4740" y="709"/>
                    <a:pt x="4857" y="702"/>
                  </a:cubicBezTo>
                  <a:cubicBezTo>
                    <a:pt x="4740" y="709"/>
                    <a:pt x="4622" y="712"/>
                    <a:pt x="4505" y="708"/>
                  </a:cubicBezTo>
                  <a:cubicBezTo>
                    <a:pt x="4446" y="706"/>
                    <a:pt x="4387" y="703"/>
                    <a:pt x="4329" y="697"/>
                  </a:cubicBezTo>
                  <a:cubicBezTo>
                    <a:pt x="4299" y="695"/>
                    <a:pt x="4270" y="692"/>
                    <a:pt x="4241" y="688"/>
                  </a:cubicBezTo>
                  <a:cubicBezTo>
                    <a:pt x="4212" y="684"/>
                    <a:pt x="4183" y="680"/>
                    <a:pt x="4154" y="674"/>
                  </a:cubicBezTo>
                  <a:cubicBezTo>
                    <a:pt x="4096" y="663"/>
                    <a:pt x="4039" y="648"/>
                    <a:pt x="3983" y="631"/>
                  </a:cubicBezTo>
                  <a:cubicBezTo>
                    <a:pt x="3898" y="606"/>
                    <a:pt x="3898" y="606"/>
                    <a:pt x="3898" y="606"/>
                  </a:cubicBezTo>
                  <a:cubicBezTo>
                    <a:pt x="3870" y="598"/>
                    <a:pt x="3842" y="590"/>
                    <a:pt x="3814" y="580"/>
                  </a:cubicBezTo>
                  <a:cubicBezTo>
                    <a:pt x="3758" y="562"/>
                    <a:pt x="3703" y="541"/>
                    <a:pt x="3646" y="527"/>
                  </a:cubicBezTo>
                  <a:cubicBezTo>
                    <a:pt x="3618" y="520"/>
                    <a:pt x="3589" y="515"/>
                    <a:pt x="3559" y="514"/>
                  </a:cubicBezTo>
                  <a:cubicBezTo>
                    <a:pt x="3530" y="513"/>
                    <a:pt x="3501" y="516"/>
                    <a:pt x="3472" y="523"/>
                  </a:cubicBezTo>
                  <a:cubicBezTo>
                    <a:pt x="3444" y="531"/>
                    <a:pt x="3417" y="542"/>
                    <a:pt x="3392" y="557"/>
                  </a:cubicBezTo>
                  <a:cubicBezTo>
                    <a:pt x="3366" y="571"/>
                    <a:pt x="3341" y="587"/>
                    <a:pt x="3317" y="604"/>
                  </a:cubicBezTo>
                  <a:cubicBezTo>
                    <a:pt x="3293" y="620"/>
                    <a:pt x="3269" y="637"/>
                    <a:pt x="3243" y="652"/>
                  </a:cubicBezTo>
                  <a:cubicBezTo>
                    <a:pt x="3218" y="667"/>
                    <a:pt x="3191" y="680"/>
                    <a:pt x="3164" y="691"/>
                  </a:cubicBezTo>
                  <a:cubicBezTo>
                    <a:pt x="3056" y="737"/>
                    <a:pt x="2936" y="758"/>
                    <a:pt x="2819" y="747"/>
                  </a:cubicBezTo>
                  <a:cubicBezTo>
                    <a:pt x="2760" y="741"/>
                    <a:pt x="2702" y="727"/>
                    <a:pt x="2648" y="705"/>
                  </a:cubicBezTo>
                  <a:cubicBezTo>
                    <a:pt x="2620" y="694"/>
                    <a:pt x="2594" y="681"/>
                    <a:pt x="2569" y="666"/>
                  </a:cubicBezTo>
                  <a:cubicBezTo>
                    <a:pt x="2543" y="651"/>
                    <a:pt x="2520" y="633"/>
                    <a:pt x="2498" y="614"/>
                  </a:cubicBezTo>
                  <a:cubicBezTo>
                    <a:pt x="2486" y="604"/>
                    <a:pt x="2476" y="593"/>
                    <a:pt x="2466" y="583"/>
                  </a:cubicBezTo>
                  <a:cubicBezTo>
                    <a:pt x="2461" y="577"/>
                    <a:pt x="2456" y="572"/>
                    <a:pt x="2451" y="566"/>
                  </a:cubicBezTo>
                  <a:cubicBezTo>
                    <a:pt x="2446" y="560"/>
                    <a:pt x="2442" y="555"/>
                    <a:pt x="2437" y="549"/>
                  </a:cubicBezTo>
                  <a:cubicBezTo>
                    <a:pt x="2419" y="526"/>
                    <a:pt x="2404" y="500"/>
                    <a:pt x="2390" y="474"/>
                  </a:cubicBezTo>
                  <a:cubicBezTo>
                    <a:pt x="2361" y="423"/>
                    <a:pt x="2338" y="369"/>
                    <a:pt x="2315" y="314"/>
                  </a:cubicBezTo>
                  <a:cubicBezTo>
                    <a:pt x="2293" y="260"/>
                    <a:pt x="2271" y="206"/>
                    <a:pt x="2246" y="153"/>
                  </a:cubicBezTo>
                  <a:cubicBezTo>
                    <a:pt x="2233" y="126"/>
                    <a:pt x="2220" y="100"/>
                    <a:pt x="2202" y="77"/>
                  </a:cubicBezTo>
                  <a:cubicBezTo>
                    <a:pt x="2197" y="71"/>
                    <a:pt x="2193" y="66"/>
                    <a:pt x="2188" y="60"/>
                  </a:cubicBezTo>
                  <a:cubicBezTo>
                    <a:pt x="2185" y="58"/>
                    <a:pt x="2182" y="55"/>
                    <a:pt x="2180" y="53"/>
                  </a:cubicBezTo>
                  <a:cubicBezTo>
                    <a:pt x="2177" y="50"/>
                    <a:pt x="2175" y="47"/>
                    <a:pt x="2172" y="45"/>
                  </a:cubicBezTo>
                  <a:cubicBezTo>
                    <a:pt x="2166" y="41"/>
                    <a:pt x="2161" y="36"/>
                    <a:pt x="2155" y="32"/>
                  </a:cubicBezTo>
                  <a:cubicBezTo>
                    <a:pt x="2149" y="28"/>
                    <a:pt x="2142" y="25"/>
                    <a:pt x="2136" y="21"/>
                  </a:cubicBezTo>
                  <a:cubicBezTo>
                    <a:pt x="2123" y="15"/>
                    <a:pt x="2109" y="10"/>
                    <a:pt x="2094" y="8"/>
                  </a:cubicBezTo>
                  <a:cubicBezTo>
                    <a:pt x="2080" y="5"/>
                    <a:pt x="2066" y="4"/>
                    <a:pt x="2051" y="5"/>
                  </a:cubicBezTo>
                  <a:cubicBezTo>
                    <a:pt x="2022" y="6"/>
                    <a:pt x="1993" y="13"/>
                    <a:pt x="1966" y="24"/>
                  </a:cubicBezTo>
                  <a:cubicBezTo>
                    <a:pt x="1911" y="45"/>
                    <a:pt x="1862" y="78"/>
                    <a:pt x="1818" y="117"/>
                  </a:cubicBezTo>
                  <a:cubicBezTo>
                    <a:pt x="1775" y="156"/>
                    <a:pt x="1736" y="201"/>
                    <a:pt x="1700" y="247"/>
                  </a:cubicBezTo>
                  <a:cubicBezTo>
                    <a:pt x="1645" y="316"/>
                    <a:pt x="1645" y="316"/>
                    <a:pt x="1645" y="316"/>
                  </a:cubicBezTo>
                  <a:cubicBezTo>
                    <a:pt x="1618" y="351"/>
                    <a:pt x="1618" y="351"/>
                    <a:pt x="1618" y="351"/>
                  </a:cubicBezTo>
                  <a:cubicBezTo>
                    <a:pt x="1605" y="368"/>
                    <a:pt x="1605" y="368"/>
                    <a:pt x="1605" y="368"/>
                  </a:cubicBezTo>
                  <a:cubicBezTo>
                    <a:pt x="1600" y="374"/>
                    <a:pt x="1595" y="380"/>
                    <a:pt x="1591" y="385"/>
                  </a:cubicBezTo>
                  <a:cubicBezTo>
                    <a:pt x="1515" y="476"/>
                    <a:pt x="1429" y="557"/>
                    <a:pt x="1335" y="627"/>
                  </a:cubicBezTo>
                  <a:cubicBezTo>
                    <a:pt x="1146" y="768"/>
                    <a:pt x="928" y="869"/>
                    <a:pt x="700" y="925"/>
                  </a:cubicBezTo>
                  <a:cubicBezTo>
                    <a:pt x="472" y="980"/>
                    <a:pt x="232" y="991"/>
                    <a:pt x="0" y="9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C98C6508-FC10-405E-852C-EB012B3A7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1730375"/>
              <a:ext cx="12130088" cy="2297113"/>
            </a:xfrm>
            <a:custGeom>
              <a:avLst/>
              <a:gdLst>
                <a:gd name="T0" fmla="*/ 690 w 4856"/>
                <a:gd name="T1" fmla="*/ 854 h 919"/>
                <a:gd name="T2" fmla="*/ 1321 w 4856"/>
                <a:gd name="T3" fmla="*/ 572 h 919"/>
                <a:gd name="T4" fmla="*/ 1635 w 4856"/>
                <a:gd name="T5" fmla="*/ 275 h 919"/>
                <a:gd name="T6" fmla="*/ 1817 w 4856"/>
                <a:gd name="T7" fmla="*/ 88 h 919"/>
                <a:gd name="T8" fmla="*/ 1910 w 4856"/>
                <a:gd name="T9" fmla="*/ 32 h 919"/>
                <a:gd name="T10" fmla="*/ 1972 w 4856"/>
                <a:gd name="T11" fmla="*/ 9 h 919"/>
                <a:gd name="T12" fmla="*/ 2004 w 4856"/>
                <a:gd name="T13" fmla="*/ 3 h 919"/>
                <a:gd name="T14" fmla="*/ 2015 w 4856"/>
                <a:gd name="T15" fmla="*/ 2 h 919"/>
                <a:gd name="T16" fmla="*/ 2140 w 4856"/>
                <a:gd name="T17" fmla="*/ 34 h 919"/>
                <a:gd name="T18" fmla="*/ 2156 w 4856"/>
                <a:gd name="T19" fmla="*/ 47 h 919"/>
                <a:gd name="T20" fmla="*/ 2198 w 4856"/>
                <a:gd name="T21" fmla="*/ 98 h 919"/>
                <a:gd name="T22" fmla="*/ 2315 w 4856"/>
                <a:gd name="T23" fmla="*/ 331 h 919"/>
                <a:gd name="T24" fmla="*/ 2426 w 4856"/>
                <a:gd name="T25" fmla="*/ 517 h 919"/>
                <a:gd name="T26" fmla="*/ 2523 w 4856"/>
                <a:gd name="T27" fmla="*/ 602 h 919"/>
                <a:gd name="T28" fmla="*/ 2681 w 4856"/>
                <a:gd name="T29" fmla="*/ 672 h 919"/>
                <a:gd name="T30" fmla="*/ 3024 w 4856"/>
                <a:gd name="T31" fmla="*/ 669 h 919"/>
                <a:gd name="T32" fmla="*/ 3185 w 4856"/>
                <a:gd name="T33" fmla="*/ 606 h 919"/>
                <a:gd name="T34" fmla="*/ 3409 w 4856"/>
                <a:gd name="T35" fmla="*/ 472 h 919"/>
                <a:gd name="T36" fmla="*/ 3580 w 4856"/>
                <a:gd name="T37" fmla="*/ 448 h 919"/>
                <a:gd name="T38" fmla="*/ 3831 w 4856"/>
                <a:gd name="T39" fmla="*/ 515 h 919"/>
                <a:gd name="T40" fmla="*/ 4165 w 4856"/>
                <a:gd name="T41" fmla="*/ 614 h 919"/>
                <a:gd name="T42" fmla="*/ 4250 w 4856"/>
                <a:gd name="T43" fmla="*/ 630 h 919"/>
                <a:gd name="T44" fmla="*/ 4509 w 4856"/>
                <a:gd name="T45" fmla="*/ 659 h 919"/>
                <a:gd name="T46" fmla="*/ 4509 w 4856"/>
                <a:gd name="T47" fmla="*/ 660 h 919"/>
                <a:gd name="T48" fmla="*/ 4250 w 4856"/>
                <a:gd name="T49" fmla="*/ 632 h 919"/>
                <a:gd name="T50" fmla="*/ 4164 w 4856"/>
                <a:gd name="T51" fmla="*/ 615 h 919"/>
                <a:gd name="T52" fmla="*/ 3831 w 4856"/>
                <a:gd name="T53" fmla="*/ 518 h 919"/>
                <a:gd name="T54" fmla="*/ 3579 w 4856"/>
                <a:gd name="T55" fmla="*/ 451 h 919"/>
                <a:gd name="T56" fmla="*/ 3410 w 4856"/>
                <a:gd name="T57" fmla="*/ 475 h 919"/>
                <a:gd name="T58" fmla="*/ 3187 w 4856"/>
                <a:gd name="T59" fmla="*/ 608 h 919"/>
                <a:gd name="T60" fmla="*/ 3025 w 4856"/>
                <a:gd name="T61" fmla="*/ 672 h 919"/>
                <a:gd name="T62" fmla="*/ 2680 w 4856"/>
                <a:gd name="T63" fmla="*/ 675 h 919"/>
                <a:gd name="T64" fmla="*/ 2521 w 4856"/>
                <a:gd name="T65" fmla="*/ 605 h 919"/>
                <a:gd name="T66" fmla="*/ 2423 w 4856"/>
                <a:gd name="T67" fmla="*/ 519 h 919"/>
                <a:gd name="T68" fmla="*/ 2311 w 4856"/>
                <a:gd name="T69" fmla="*/ 333 h 919"/>
                <a:gd name="T70" fmla="*/ 2195 w 4856"/>
                <a:gd name="T71" fmla="*/ 100 h 919"/>
                <a:gd name="T72" fmla="*/ 2154 w 4856"/>
                <a:gd name="T73" fmla="*/ 50 h 919"/>
                <a:gd name="T74" fmla="*/ 2137 w 4856"/>
                <a:gd name="T75" fmla="*/ 37 h 919"/>
                <a:gd name="T76" fmla="*/ 2015 w 4856"/>
                <a:gd name="T77" fmla="*/ 5 h 919"/>
                <a:gd name="T78" fmla="*/ 2004 w 4856"/>
                <a:gd name="T79" fmla="*/ 7 h 919"/>
                <a:gd name="T80" fmla="*/ 1973 w 4856"/>
                <a:gd name="T81" fmla="*/ 13 h 919"/>
                <a:gd name="T82" fmla="*/ 1912 w 4856"/>
                <a:gd name="T83" fmla="*/ 35 h 919"/>
                <a:gd name="T84" fmla="*/ 1819 w 4856"/>
                <a:gd name="T85" fmla="*/ 91 h 919"/>
                <a:gd name="T86" fmla="*/ 1638 w 4856"/>
                <a:gd name="T87" fmla="*/ 277 h 919"/>
                <a:gd name="T88" fmla="*/ 1322 w 4856"/>
                <a:gd name="T89" fmla="*/ 574 h 919"/>
                <a:gd name="T90" fmla="*/ 691 w 4856"/>
                <a:gd name="T91" fmla="*/ 855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6" h="919">
                  <a:moveTo>
                    <a:pt x="0" y="880"/>
                  </a:moveTo>
                  <a:cubicBezTo>
                    <a:pt x="229" y="918"/>
                    <a:pt x="465" y="907"/>
                    <a:pt x="690" y="854"/>
                  </a:cubicBezTo>
                  <a:cubicBezTo>
                    <a:pt x="803" y="827"/>
                    <a:pt x="913" y="790"/>
                    <a:pt x="1019" y="743"/>
                  </a:cubicBezTo>
                  <a:cubicBezTo>
                    <a:pt x="1125" y="696"/>
                    <a:pt x="1226" y="639"/>
                    <a:pt x="1321" y="572"/>
                  </a:cubicBezTo>
                  <a:cubicBezTo>
                    <a:pt x="1415" y="505"/>
                    <a:pt x="1502" y="428"/>
                    <a:pt x="1579" y="341"/>
                  </a:cubicBezTo>
                  <a:cubicBezTo>
                    <a:pt x="1635" y="275"/>
                    <a:pt x="1635" y="275"/>
                    <a:pt x="1635" y="275"/>
                  </a:cubicBezTo>
                  <a:cubicBezTo>
                    <a:pt x="1654" y="253"/>
                    <a:pt x="1673" y="231"/>
                    <a:pt x="1692" y="209"/>
                  </a:cubicBezTo>
                  <a:cubicBezTo>
                    <a:pt x="1730" y="165"/>
                    <a:pt x="1771" y="124"/>
                    <a:pt x="1817" y="88"/>
                  </a:cubicBezTo>
                  <a:cubicBezTo>
                    <a:pt x="1840" y="71"/>
                    <a:pt x="1865" y="55"/>
                    <a:pt x="1891" y="41"/>
                  </a:cubicBezTo>
                  <a:cubicBezTo>
                    <a:pt x="1897" y="38"/>
                    <a:pt x="1904" y="35"/>
                    <a:pt x="1910" y="32"/>
                  </a:cubicBezTo>
                  <a:cubicBezTo>
                    <a:pt x="1917" y="29"/>
                    <a:pt x="1924" y="26"/>
                    <a:pt x="1930" y="23"/>
                  </a:cubicBezTo>
                  <a:cubicBezTo>
                    <a:pt x="1944" y="18"/>
                    <a:pt x="1958" y="13"/>
                    <a:pt x="1972" y="9"/>
                  </a:cubicBezTo>
                  <a:cubicBezTo>
                    <a:pt x="1979" y="7"/>
                    <a:pt x="1986" y="6"/>
                    <a:pt x="1993" y="5"/>
                  </a:cubicBezTo>
                  <a:cubicBezTo>
                    <a:pt x="1997" y="4"/>
                    <a:pt x="2000" y="4"/>
                    <a:pt x="2004" y="3"/>
                  </a:cubicBezTo>
                  <a:cubicBezTo>
                    <a:pt x="2009" y="2"/>
                    <a:pt x="2009" y="2"/>
                    <a:pt x="2009" y="2"/>
                  </a:cubicBezTo>
                  <a:cubicBezTo>
                    <a:pt x="2015" y="2"/>
                    <a:pt x="2015" y="2"/>
                    <a:pt x="2015" y="2"/>
                  </a:cubicBezTo>
                  <a:cubicBezTo>
                    <a:pt x="2029" y="0"/>
                    <a:pt x="2044" y="1"/>
                    <a:pt x="2058" y="2"/>
                  </a:cubicBezTo>
                  <a:cubicBezTo>
                    <a:pt x="2088" y="6"/>
                    <a:pt x="2116" y="16"/>
                    <a:pt x="2140" y="34"/>
                  </a:cubicBezTo>
                  <a:cubicBezTo>
                    <a:pt x="2148" y="40"/>
                    <a:pt x="2148" y="40"/>
                    <a:pt x="2148" y="40"/>
                  </a:cubicBezTo>
                  <a:cubicBezTo>
                    <a:pt x="2151" y="42"/>
                    <a:pt x="2154" y="45"/>
                    <a:pt x="2156" y="47"/>
                  </a:cubicBezTo>
                  <a:cubicBezTo>
                    <a:pt x="2162" y="52"/>
                    <a:pt x="2167" y="58"/>
                    <a:pt x="2172" y="63"/>
                  </a:cubicBezTo>
                  <a:cubicBezTo>
                    <a:pt x="2182" y="74"/>
                    <a:pt x="2190" y="86"/>
                    <a:pt x="2198" y="98"/>
                  </a:cubicBezTo>
                  <a:cubicBezTo>
                    <a:pt x="2215" y="122"/>
                    <a:pt x="2228" y="148"/>
                    <a:pt x="2241" y="174"/>
                  </a:cubicBezTo>
                  <a:cubicBezTo>
                    <a:pt x="2266" y="226"/>
                    <a:pt x="2290" y="279"/>
                    <a:pt x="2315" y="331"/>
                  </a:cubicBezTo>
                  <a:cubicBezTo>
                    <a:pt x="2340" y="383"/>
                    <a:pt x="2367" y="435"/>
                    <a:pt x="2400" y="482"/>
                  </a:cubicBezTo>
                  <a:cubicBezTo>
                    <a:pt x="2408" y="494"/>
                    <a:pt x="2417" y="506"/>
                    <a:pt x="2426" y="517"/>
                  </a:cubicBezTo>
                  <a:cubicBezTo>
                    <a:pt x="2435" y="527"/>
                    <a:pt x="2445" y="538"/>
                    <a:pt x="2456" y="548"/>
                  </a:cubicBezTo>
                  <a:cubicBezTo>
                    <a:pt x="2477" y="568"/>
                    <a:pt x="2499" y="586"/>
                    <a:pt x="2523" y="602"/>
                  </a:cubicBezTo>
                  <a:cubicBezTo>
                    <a:pt x="2547" y="618"/>
                    <a:pt x="2573" y="632"/>
                    <a:pt x="2599" y="643"/>
                  </a:cubicBezTo>
                  <a:cubicBezTo>
                    <a:pt x="2626" y="655"/>
                    <a:pt x="2653" y="664"/>
                    <a:pt x="2681" y="672"/>
                  </a:cubicBezTo>
                  <a:cubicBezTo>
                    <a:pt x="2737" y="687"/>
                    <a:pt x="2795" y="694"/>
                    <a:pt x="2853" y="693"/>
                  </a:cubicBezTo>
                  <a:cubicBezTo>
                    <a:pt x="2910" y="692"/>
                    <a:pt x="2968" y="684"/>
                    <a:pt x="3024" y="669"/>
                  </a:cubicBezTo>
                  <a:cubicBezTo>
                    <a:pt x="3052" y="661"/>
                    <a:pt x="3079" y="652"/>
                    <a:pt x="3106" y="641"/>
                  </a:cubicBezTo>
                  <a:cubicBezTo>
                    <a:pt x="3133" y="631"/>
                    <a:pt x="3159" y="619"/>
                    <a:pt x="3185" y="606"/>
                  </a:cubicBezTo>
                  <a:cubicBezTo>
                    <a:pt x="3237" y="580"/>
                    <a:pt x="3283" y="545"/>
                    <a:pt x="3332" y="514"/>
                  </a:cubicBezTo>
                  <a:cubicBezTo>
                    <a:pt x="3357" y="498"/>
                    <a:pt x="3382" y="484"/>
                    <a:pt x="3409" y="472"/>
                  </a:cubicBezTo>
                  <a:cubicBezTo>
                    <a:pt x="3436" y="461"/>
                    <a:pt x="3464" y="453"/>
                    <a:pt x="3493" y="449"/>
                  </a:cubicBezTo>
                  <a:cubicBezTo>
                    <a:pt x="3521" y="445"/>
                    <a:pt x="3551" y="445"/>
                    <a:pt x="3580" y="448"/>
                  </a:cubicBezTo>
                  <a:cubicBezTo>
                    <a:pt x="3609" y="451"/>
                    <a:pt x="3637" y="457"/>
                    <a:pt x="3665" y="464"/>
                  </a:cubicBezTo>
                  <a:cubicBezTo>
                    <a:pt x="3721" y="479"/>
                    <a:pt x="3776" y="499"/>
                    <a:pt x="3831" y="515"/>
                  </a:cubicBezTo>
                  <a:cubicBezTo>
                    <a:pt x="3997" y="567"/>
                    <a:pt x="3997" y="567"/>
                    <a:pt x="3997" y="567"/>
                  </a:cubicBezTo>
                  <a:cubicBezTo>
                    <a:pt x="4053" y="584"/>
                    <a:pt x="4108" y="601"/>
                    <a:pt x="4165" y="614"/>
                  </a:cubicBezTo>
                  <a:cubicBezTo>
                    <a:pt x="4179" y="617"/>
                    <a:pt x="4193" y="620"/>
                    <a:pt x="4207" y="622"/>
                  </a:cubicBezTo>
                  <a:cubicBezTo>
                    <a:pt x="4221" y="625"/>
                    <a:pt x="4236" y="627"/>
                    <a:pt x="4250" y="630"/>
                  </a:cubicBezTo>
                  <a:cubicBezTo>
                    <a:pt x="4279" y="635"/>
                    <a:pt x="4307" y="639"/>
                    <a:pt x="4336" y="642"/>
                  </a:cubicBezTo>
                  <a:cubicBezTo>
                    <a:pt x="4393" y="650"/>
                    <a:pt x="4451" y="656"/>
                    <a:pt x="4509" y="659"/>
                  </a:cubicBezTo>
                  <a:cubicBezTo>
                    <a:pt x="4625" y="666"/>
                    <a:pt x="4741" y="666"/>
                    <a:pt x="4856" y="657"/>
                  </a:cubicBezTo>
                  <a:cubicBezTo>
                    <a:pt x="4741" y="666"/>
                    <a:pt x="4625" y="667"/>
                    <a:pt x="4509" y="660"/>
                  </a:cubicBezTo>
                  <a:cubicBezTo>
                    <a:pt x="4451" y="657"/>
                    <a:pt x="4393" y="651"/>
                    <a:pt x="4336" y="644"/>
                  </a:cubicBezTo>
                  <a:cubicBezTo>
                    <a:pt x="4307" y="640"/>
                    <a:pt x="4278" y="636"/>
                    <a:pt x="4250" y="632"/>
                  </a:cubicBezTo>
                  <a:cubicBezTo>
                    <a:pt x="4235" y="629"/>
                    <a:pt x="4221" y="627"/>
                    <a:pt x="4207" y="624"/>
                  </a:cubicBezTo>
                  <a:cubicBezTo>
                    <a:pt x="4193" y="622"/>
                    <a:pt x="4178" y="619"/>
                    <a:pt x="4164" y="615"/>
                  </a:cubicBezTo>
                  <a:cubicBezTo>
                    <a:pt x="4108" y="603"/>
                    <a:pt x="4052" y="586"/>
                    <a:pt x="3997" y="569"/>
                  </a:cubicBezTo>
                  <a:cubicBezTo>
                    <a:pt x="3831" y="518"/>
                    <a:pt x="3831" y="518"/>
                    <a:pt x="3831" y="518"/>
                  </a:cubicBezTo>
                  <a:cubicBezTo>
                    <a:pt x="3775" y="501"/>
                    <a:pt x="3721" y="481"/>
                    <a:pt x="3664" y="467"/>
                  </a:cubicBezTo>
                  <a:cubicBezTo>
                    <a:pt x="3637" y="459"/>
                    <a:pt x="3608" y="454"/>
                    <a:pt x="3579" y="451"/>
                  </a:cubicBezTo>
                  <a:cubicBezTo>
                    <a:pt x="3551" y="448"/>
                    <a:pt x="3522" y="447"/>
                    <a:pt x="3493" y="451"/>
                  </a:cubicBezTo>
                  <a:cubicBezTo>
                    <a:pt x="3464" y="455"/>
                    <a:pt x="3436" y="463"/>
                    <a:pt x="3410" y="475"/>
                  </a:cubicBezTo>
                  <a:cubicBezTo>
                    <a:pt x="3383" y="486"/>
                    <a:pt x="3358" y="501"/>
                    <a:pt x="3334" y="516"/>
                  </a:cubicBezTo>
                  <a:cubicBezTo>
                    <a:pt x="3285" y="547"/>
                    <a:pt x="3239" y="582"/>
                    <a:pt x="3187" y="608"/>
                  </a:cubicBezTo>
                  <a:cubicBezTo>
                    <a:pt x="3161" y="622"/>
                    <a:pt x="3134" y="634"/>
                    <a:pt x="3107" y="644"/>
                  </a:cubicBezTo>
                  <a:cubicBezTo>
                    <a:pt x="3080" y="655"/>
                    <a:pt x="3053" y="664"/>
                    <a:pt x="3025" y="672"/>
                  </a:cubicBezTo>
                  <a:cubicBezTo>
                    <a:pt x="2969" y="687"/>
                    <a:pt x="2911" y="695"/>
                    <a:pt x="2853" y="696"/>
                  </a:cubicBezTo>
                  <a:cubicBezTo>
                    <a:pt x="2794" y="697"/>
                    <a:pt x="2736" y="690"/>
                    <a:pt x="2680" y="675"/>
                  </a:cubicBezTo>
                  <a:cubicBezTo>
                    <a:pt x="2652" y="668"/>
                    <a:pt x="2624" y="658"/>
                    <a:pt x="2598" y="647"/>
                  </a:cubicBezTo>
                  <a:cubicBezTo>
                    <a:pt x="2571" y="635"/>
                    <a:pt x="2546" y="621"/>
                    <a:pt x="2521" y="605"/>
                  </a:cubicBezTo>
                  <a:cubicBezTo>
                    <a:pt x="2497" y="589"/>
                    <a:pt x="2474" y="571"/>
                    <a:pt x="2453" y="551"/>
                  </a:cubicBezTo>
                  <a:cubicBezTo>
                    <a:pt x="2442" y="541"/>
                    <a:pt x="2433" y="530"/>
                    <a:pt x="2423" y="519"/>
                  </a:cubicBezTo>
                  <a:cubicBezTo>
                    <a:pt x="2414" y="508"/>
                    <a:pt x="2405" y="497"/>
                    <a:pt x="2396" y="485"/>
                  </a:cubicBezTo>
                  <a:cubicBezTo>
                    <a:pt x="2363" y="437"/>
                    <a:pt x="2336" y="385"/>
                    <a:pt x="2311" y="333"/>
                  </a:cubicBezTo>
                  <a:cubicBezTo>
                    <a:pt x="2286" y="281"/>
                    <a:pt x="2263" y="228"/>
                    <a:pt x="2237" y="176"/>
                  </a:cubicBezTo>
                  <a:cubicBezTo>
                    <a:pt x="2224" y="150"/>
                    <a:pt x="2211" y="124"/>
                    <a:pt x="2195" y="100"/>
                  </a:cubicBezTo>
                  <a:cubicBezTo>
                    <a:pt x="2187" y="88"/>
                    <a:pt x="2179" y="76"/>
                    <a:pt x="2169" y="66"/>
                  </a:cubicBezTo>
                  <a:cubicBezTo>
                    <a:pt x="2164" y="60"/>
                    <a:pt x="2159" y="55"/>
                    <a:pt x="2154" y="50"/>
                  </a:cubicBezTo>
                  <a:cubicBezTo>
                    <a:pt x="2151" y="48"/>
                    <a:pt x="2149" y="45"/>
                    <a:pt x="2146" y="43"/>
                  </a:cubicBezTo>
                  <a:cubicBezTo>
                    <a:pt x="2137" y="37"/>
                    <a:pt x="2137" y="37"/>
                    <a:pt x="2137" y="37"/>
                  </a:cubicBezTo>
                  <a:cubicBezTo>
                    <a:pt x="2114" y="20"/>
                    <a:pt x="2087" y="9"/>
                    <a:pt x="2058" y="6"/>
                  </a:cubicBezTo>
                  <a:cubicBezTo>
                    <a:pt x="2044" y="4"/>
                    <a:pt x="2029" y="4"/>
                    <a:pt x="2015" y="5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4" y="7"/>
                    <a:pt x="2004" y="7"/>
                    <a:pt x="2004" y="7"/>
                  </a:cubicBezTo>
                  <a:cubicBezTo>
                    <a:pt x="2001" y="7"/>
                    <a:pt x="1997" y="7"/>
                    <a:pt x="1994" y="8"/>
                  </a:cubicBezTo>
                  <a:cubicBezTo>
                    <a:pt x="1987" y="10"/>
                    <a:pt x="1980" y="11"/>
                    <a:pt x="1973" y="13"/>
                  </a:cubicBezTo>
                  <a:cubicBezTo>
                    <a:pt x="1959" y="16"/>
                    <a:pt x="1945" y="21"/>
                    <a:pt x="1932" y="26"/>
                  </a:cubicBezTo>
                  <a:cubicBezTo>
                    <a:pt x="1925" y="29"/>
                    <a:pt x="1918" y="32"/>
                    <a:pt x="1912" y="35"/>
                  </a:cubicBezTo>
                  <a:cubicBezTo>
                    <a:pt x="1905" y="38"/>
                    <a:pt x="1899" y="41"/>
                    <a:pt x="1892" y="45"/>
                  </a:cubicBezTo>
                  <a:cubicBezTo>
                    <a:pt x="1867" y="58"/>
                    <a:pt x="1842" y="74"/>
                    <a:pt x="1819" y="91"/>
                  </a:cubicBezTo>
                  <a:cubicBezTo>
                    <a:pt x="1773" y="126"/>
                    <a:pt x="1733" y="168"/>
                    <a:pt x="1694" y="211"/>
                  </a:cubicBezTo>
                  <a:cubicBezTo>
                    <a:pt x="1675" y="233"/>
                    <a:pt x="1657" y="255"/>
                    <a:pt x="1638" y="277"/>
                  </a:cubicBezTo>
                  <a:cubicBezTo>
                    <a:pt x="1581" y="343"/>
                    <a:pt x="1581" y="343"/>
                    <a:pt x="1581" y="343"/>
                  </a:cubicBezTo>
                  <a:cubicBezTo>
                    <a:pt x="1505" y="430"/>
                    <a:pt x="1417" y="507"/>
                    <a:pt x="1322" y="574"/>
                  </a:cubicBezTo>
                  <a:cubicBezTo>
                    <a:pt x="1228" y="641"/>
                    <a:pt x="1126" y="698"/>
                    <a:pt x="1020" y="745"/>
                  </a:cubicBezTo>
                  <a:cubicBezTo>
                    <a:pt x="914" y="792"/>
                    <a:pt x="803" y="829"/>
                    <a:pt x="691" y="855"/>
                  </a:cubicBezTo>
                  <a:cubicBezTo>
                    <a:pt x="465" y="908"/>
                    <a:pt x="229" y="919"/>
                    <a:pt x="0" y="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DAAEBD75-0790-4D27-B466-A8D503134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1874838"/>
              <a:ext cx="12126913" cy="2117725"/>
            </a:xfrm>
            <a:custGeom>
              <a:avLst/>
              <a:gdLst>
                <a:gd name="T0" fmla="*/ 681 w 4855"/>
                <a:gd name="T1" fmla="*/ 784 h 847"/>
                <a:gd name="T2" fmla="*/ 1309 w 4855"/>
                <a:gd name="T3" fmla="*/ 519 h 847"/>
                <a:gd name="T4" fmla="*/ 1629 w 4855"/>
                <a:gd name="T5" fmla="*/ 236 h 847"/>
                <a:gd name="T6" fmla="*/ 1821 w 4855"/>
                <a:gd name="T7" fmla="*/ 65 h 847"/>
                <a:gd name="T8" fmla="*/ 1980 w 4855"/>
                <a:gd name="T9" fmla="*/ 3 h 847"/>
                <a:gd name="T10" fmla="*/ 2066 w 4855"/>
                <a:gd name="T11" fmla="*/ 9 h 847"/>
                <a:gd name="T12" fmla="*/ 2076 w 4855"/>
                <a:gd name="T13" fmla="*/ 12 h 847"/>
                <a:gd name="T14" fmla="*/ 2096 w 4855"/>
                <a:gd name="T15" fmla="*/ 21 h 847"/>
                <a:gd name="T16" fmla="*/ 2123 w 4855"/>
                <a:gd name="T17" fmla="*/ 39 h 847"/>
                <a:gd name="T18" fmla="*/ 2135 w 4855"/>
                <a:gd name="T19" fmla="*/ 49 h 847"/>
                <a:gd name="T20" fmla="*/ 2192 w 4855"/>
                <a:gd name="T21" fmla="*/ 121 h 847"/>
                <a:gd name="T22" fmla="*/ 2315 w 4855"/>
                <a:gd name="T23" fmla="*/ 347 h 847"/>
                <a:gd name="T24" fmla="*/ 2552 w 4855"/>
                <a:gd name="T25" fmla="*/ 585 h 847"/>
                <a:gd name="T26" fmla="*/ 2571 w 4855"/>
                <a:gd name="T27" fmla="*/ 593 h 847"/>
                <a:gd name="T28" fmla="*/ 2596 w 4855"/>
                <a:gd name="T29" fmla="*/ 604 h 847"/>
                <a:gd name="T30" fmla="*/ 2611 w 4855"/>
                <a:gd name="T31" fmla="*/ 609 h 847"/>
                <a:gd name="T32" fmla="*/ 2715 w 4855"/>
                <a:gd name="T33" fmla="*/ 633 h 847"/>
                <a:gd name="T34" fmla="*/ 3051 w 4855"/>
                <a:gd name="T35" fmla="*/ 593 h 847"/>
                <a:gd name="T36" fmla="*/ 3205 w 4855"/>
                <a:gd name="T37" fmla="*/ 520 h 847"/>
                <a:gd name="T38" fmla="*/ 3429 w 4855"/>
                <a:gd name="T39" fmla="*/ 394 h 847"/>
                <a:gd name="T40" fmla="*/ 3450 w 4855"/>
                <a:gd name="T41" fmla="*/ 389 h 847"/>
                <a:gd name="T42" fmla="*/ 3514 w 4855"/>
                <a:gd name="T43" fmla="*/ 380 h 847"/>
                <a:gd name="T44" fmla="*/ 3684 w 4855"/>
                <a:gd name="T45" fmla="*/ 403 h 847"/>
                <a:gd name="T46" fmla="*/ 4011 w 4855"/>
                <a:gd name="T47" fmla="*/ 505 h 847"/>
                <a:gd name="T48" fmla="*/ 4259 w 4855"/>
                <a:gd name="T49" fmla="*/ 575 h 847"/>
                <a:gd name="T50" fmla="*/ 4513 w 4855"/>
                <a:gd name="T51" fmla="*/ 612 h 847"/>
                <a:gd name="T52" fmla="*/ 4513 w 4855"/>
                <a:gd name="T53" fmla="*/ 613 h 847"/>
                <a:gd name="T54" fmla="*/ 4258 w 4855"/>
                <a:gd name="T55" fmla="*/ 576 h 847"/>
                <a:gd name="T56" fmla="*/ 4010 w 4855"/>
                <a:gd name="T57" fmla="*/ 507 h 847"/>
                <a:gd name="T58" fmla="*/ 3683 w 4855"/>
                <a:gd name="T59" fmla="*/ 406 h 847"/>
                <a:gd name="T60" fmla="*/ 3514 w 4855"/>
                <a:gd name="T61" fmla="*/ 383 h 847"/>
                <a:gd name="T62" fmla="*/ 3451 w 4855"/>
                <a:gd name="T63" fmla="*/ 392 h 847"/>
                <a:gd name="T64" fmla="*/ 3430 w 4855"/>
                <a:gd name="T65" fmla="*/ 397 h 847"/>
                <a:gd name="T66" fmla="*/ 3207 w 4855"/>
                <a:gd name="T67" fmla="*/ 522 h 847"/>
                <a:gd name="T68" fmla="*/ 3052 w 4855"/>
                <a:gd name="T69" fmla="*/ 596 h 847"/>
                <a:gd name="T70" fmla="*/ 2714 w 4855"/>
                <a:gd name="T71" fmla="*/ 637 h 847"/>
                <a:gd name="T72" fmla="*/ 2610 w 4855"/>
                <a:gd name="T73" fmla="*/ 612 h 847"/>
                <a:gd name="T74" fmla="*/ 2594 w 4855"/>
                <a:gd name="T75" fmla="*/ 607 h 847"/>
                <a:gd name="T76" fmla="*/ 2570 w 4855"/>
                <a:gd name="T77" fmla="*/ 597 h 847"/>
                <a:gd name="T78" fmla="*/ 2550 w 4855"/>
                <a:gd name="T79" fmla="*/ 588 h 847"/>
                <a:gd name="T80" fmla="*/ 2311 w 4855"/>
                <a:gd name="T81" fmla="*/ 349 h 847"/>
                <a:gd name="T82" fmla="*/ 2189 w 4855"/>
                <a:gd name="T83" fmla="*/ 123 h 847"/>
                <a:gd name="T84" fmla="*/ 2133 w 4855"/>
                <a:gd name="T85" fmla="*/ 52 h 847"/>
                <a:gd name="T86" fmla="*/ 2121 w 4855"/>
                <a:gd name="T87" fmla="*/ 42 h 847"/>
                <a:gd name="T88" fmla="*/ 2094 w 4855"/>
                <a:gd name="T89" fmla="*/ 24 h 847"/>
                <a:gd name="T90" fmla="*/ 2075 w 4855"/>
                <a:gd name="T91" fmla="*/ 16 h 847"/>
                <a:gd name="T92" fmla="*/ 2065 w 4855"/>
                <a:gd name="T93" fmla="*/ 12 h 847"/>
                <a:gd name="T94" fmla="*/ 1980 w 4855"/>
                <a:gd name="T95" fmla="*/ 6 h 847"/>
                <a:gd name="T96" fmla="*/ 1823 w 4855"/>
                <a:gd name="T97" fmla="*/ 68 h 847"/>
                <a:gd name="T98" fmla="*/ 1632 w 4855"/>
                <a:gd name="T99" fmla="*/ 239 h 847"/>
                <a:gd name="T100" fmla="*/ 1311 w 4855"/>
                <a:gd name="T101" fmla="*/ 522 h 847"/>
                <a:gd name="T102" fmla="*/ 681 w 4855"/>
                <a:gd name="T103" fmla="*/ 7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5" h="847">
                  <a:moveTo>
                    <a:pt x="0" y="812"/>
                  </a:moveTo>
                  <a:cubicBezTo>
                    <a:pt x="226" y="847"/>
                    <a:pt x="458" y="834"/>
                    <a:pt x="681" y="784"/>
                  </a:cubicBezTo>
                  <a:cubicBezTo>
                    <a:pt x="792" y="759"/>
                    <a:pt x="902" y="724"/>
                    <a:pt x="1007" y="680"/>
                  </a:cubicBezTo>
                  <a:cubicBezTo>
                    <a:pt x="1113" y="636"/>
                    <a:pt x="1214" y="582"/>
                    <a:pt x="1309" y="519"/>
                  </a:cubicBezTo>
                  <a:cubicBezTo>
                    <a:pt x="1404" y="456"/>
                    <a:pt x="1493" y="383"/>
                    <a:pt x="1571" y="299"/>
                  </a:cubicBezTo>
                  <a:cubicBezTo>
                    <a:pt x="1629" y="236"/>
                    <a:pt x="1629" y="236"/>
                    <a:pt x="1629" y="236"/>
                  </a:cubicBezTo>
                  <a:cubicBezTo>
                    <a:pt x="1649" y="215"/>
                    <a:pt x="1668" y="195"/>
                    <a:pt x="1689" y="174"/>
                  </a:cubicBezTo>
                  <a:cubicBezTo>
                    <a:pt x="1729" y="134"/>
                    <a:pt x="1772" y="96"/>
                    <a:pt x="1821" y="65"/>
                  </a:cubicBezTo>
                  <a:cubicBezTo>
                    <a:pt x="1845" y="50"/>
                    <a:pt x="1871" y="36"/>
                    <a:pt x="1897" y="25"/>
                  </a:cubicBezTo>
                  <a:cubicBezTo>
                    <a:pt x="1924" y="15"/>
                    <a:pt x="1951" y="6"/>
                    <a:pt x="1980" y="3"/>
                  </a:cubicBezTo>
                  <a:cubicBezTo>
                    <a:pt x="1994" y="1"/>
                    <a:pt x="2009" y="0"/>
                    <a:pt x="2023" y="1"/>
                  </a:cubicBezTo>
                  <a:cubicBezTo>
                    <a:pt x="2037" y="2"/>
                    <a:pt x="2052" y="5"/>
                    <a:pt x="2066" y="9"/>
                  </a:cubicBezTo>
                  <a:cubicBezTo>
                    <a:pt x="2071" y="10"/>
                    <a:pt x="2071" y="10"/>
                    <a:pt x="2071" y="10"/>
                  </a:cubicBezTo>
                  <a:cubicBezTo>
                    <a:pt x="2076" y="12"/>
                    <a:pt x="2076" y="12"/>
                    <a:pt x="2076" y="12"/>
                  </a:cubicBezTo>
                  <a:cubicBezTo>
                    <a:pt x="2079" y="14"/>
                    <a:pt x="2083" y="15"/>
                    <a:pt x="2086" y="16"/>
                  </a:cubicBezTo>
                  <a:cubicBezTo>
                    <a:pt x="2096" y="21"/>
                    <a:pt x="2096" y="21"/>
                    <a:pt x="2096" y="21"/>
                  </a:cubicBezTo>
                  <a:cubicBezTo>
                    <a:pt x="2099" y="23"/>
                    <a:pt x="2102" y="25"/>
                    <a:pt x="2105" y="26"/>
                  </a:cubicBezTo>
                  <a:cubicBezTo>
                    <a:pt x="2111" y="30"/>
                    <a:pt x="2117" y="34"/>
                    <a:pt x="2123" y="39"/>
                  </a:cubicBezTo>
                  <a:cubicBezTo>
                    <a:pt x="2131" y="46"/>
                    <a:pt x="2131" y="46"/>
                    <a:pt x="2131" y="46"/>
                  </a:cubicBezTo>
                  <a:cubicBezTo>
                    <a:pt x="2135" y="49"/>
                    <a:pt x="2135" y="49"/>
                    <a:pt x="2135" y="49"/>
                  </a:cubicBezTo>
                  <a:cubicBezTo>
                    <a:pt x="2139" y="53"/>
                    <a:pt x="2139" y="53"/>
                    <a:pt x="2139" y="53"/>
                  </a:cubicBezTo>
                  <a:cubicBezTo>
                    <a:pt x="2160" y="73"/>
                    <a:pt x="2177" y="97"/>
                    <a:pt x="2192" y="121"/>
                  </a:cubicBezTo>
                  <a:cubicBezTo>
                    <a:pt x="2207" y="145"/>
                    <a:pt x="2220" y="171"/>
                    <a:pt x="2234" y="196"/>
                  </a:cubicBezTo>
                  <a:cubicBezTo>
                    <a:pt x="2261" y="246"/>
                    <a:pt x="2286" y="297"/>
                    <a:pt x="2315" y="347"/>
                  </a:cubicBezTo>
                  <a:cubicBezTo>
                    <a:pt x="2343" y="396"/>
                    <a:pt x="2374" y="445"/>
                    <a:pt x="2413" y="486"/>
                  </a:cubicBezTo>
                  <a:cubicBezTo>
                    <a:pt x="2452" y="528"/>
                    <a:pt x="2500" y="560"/>
                    <a:pt x="2552" y="585"/>
                  </a:cubicBezTo>
                  <a:cubicBezTo>
                    <a:pt x="2561" y="589"/>
                    <a:pt x="2561" y="589"/>
                    <a:pt x="2561" y="589"/>
                  </a:cubicBezTo>
                  <a:cubicBezTo>
                    <a:pt x="2564" y="591"/>
                    <a:pt x="2568" y="592"/>
                    <a:pt x="2571" y="593"/>
                  </a:cubicBezTo>
                  <a:cubicBezTo>
                    <a:pt x="2591" y="602"/>
                    <a:pt x="2591" y="602"/>
                    <a:pt x="2591" y="602"/>
                  </a:cubicBezTo>
                  <a:cubicBezTo>
                    <a:pt x="2596" y="604"/>
                    <a:pt x="2596" y="604"/>
                    <a:pt x="2596" y="604"/>
                  </a:cubicBezTo>
                  <a:cubicBezTo>
                    <a:pt x="2601" y="605"/>
                    <a:pt x="2601" y="605"/>
                    <a:pt x="2601" y="60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618" y="611"/>
                    <a:pt x="2624" y="613"/>
                    <a:pt x="2631" y="615"/>
                  </a:cubicBezTo>
                  <a:cubicBezTo>
                    <a:pt x="2659" y="623"/>
                    <a:pt x="2686" y="630"/>
                    <a:pt x="2715" y="633"/>
                  </a:cubicBezTo>
                  <a:cubicBezTo>
                    <a:pt x="2771" y="641"/>
                    <a:pt x="2829" y="642"/>
                    <a:pt x="2885" y="635"/>
                  </a:cubicBezTo>
                  <a:cubicBezTo>
                    <a:pt x="2942" y="627"/>
                    <a:pt x="2997" y="613"/>
                    <a:pt x="3051" y="593"/>
                  </a:cubicBezTo>
                  <a:cubicBezTo>
                    <a:pt x="3078" y="584"/>
                    <a:pt x="3104" y="572"/>
                    <a:pt x="3130" y="560"/>
                  </a:cubicBezTo>
                  <a:cubicBezTo>
                    <a:pt x="3156" y="548"/>
                    <a:pt x="3181" y="535"/>
                    <a:pt x="3205" y="520"/>
                  </a:cubicBezTo>
                  <a:cubicBezTo>
                    <a:pt x="3254" y="490"/>
                    <a:pt x="3300" y="456"/>
                    <a:pt x="3350" y="428"/>
                  </a:cubicBezTo>
                  <a:cubicBezTo>
                    <a:pt x="3376" y="415"/>
                    <a:pt x="3402" y="403"/>
                    <a:pt x="3429" y="394"/>
                  </a:cubicBezTo>
                  <a:cubicBezTo>
                    <a:pt x="3433" y="393"/>
                    <a:pt x="3436" y="392"/>
                    <a:pt x="3440" y="391"/>
                  </a:cubicBezTo>
                  <a:cubicBezTo>
                    <a:pt x="3450" y="389"/>
                    <a:pt x="3450" y="389"/>
                    <a:pt x="3450" y="389"/>
                  </a:cubicBezTo>
                  <a:cubicBezTo>
                    <a:pt x="3457" y="387"/>
                    <a:pt x="3464" y="386"/>
                    <a:pt x="3471" y="385"/>
                  </a:cubicBezTo>
                  <a:cubicBezTo>
                    <a:pt x="3485" y="382"/>
                    <a:pt x="3500" y="381"/>
                    <a:pt x="3514" y="380"/>
                  </a:cubicBezTo>
                  <a:cubicBezTo>
                    <a:pt x="3543" y="379"/>
                    <a:pt x="3571" y="381"/>
                    <a:pt x="3600" y="385"/>
                  </a:cubicBezTo>
                  <a:cubicBezTo>
                    <a:pt x="3628" y="390"/>
                    <a:pt x="3656" y="396"/>
                    <a:pt x="3684" y="403"/>
                  </a:cubicBezTo>
                  <a:cubicBezTo>
                    <a:pt x="3739" y="418"/>
                    <a:pt x="3793" y="436"/>
                    <a:pt x="3848" y="452"/>
                  </a:cubicBezTo>
                  <a:cubicBezTo>
                    <a:pt x="3903" y="468"/>
                    <a:pt x="3957" y="486"/>
                    <a:pt x="4011" y="505"/>
                  </a:cubicBezTo>
                  <a:cubicBezTo>
                    <a:pt x="4065" y="524"/>
                    <a:pt x="4120" y="542"/>
                    <a:pt x="4175" y="556"/>
                  </a:cubicBezTo>
                  <a:cubicBezTo>
                    <a:pt x="4203" y="563"/>
                    <a:pt x="4231" y="569"/>
                    <a:pt x="4259" y="575"/>
                  </a:cubicBezTo>
                  <a:cubicBezTo>
                    <a:pt x="4287" y="580"/>
                    <a:pt x="4315" y="586"/>
                    <a:pt x="4343" y="590"/>
                  </a:cubicBezTo>
                  <a:cubicBezTo>
                    <a:pt x="4399" y="600"/>
                    <a:pt x="4456" y="607"/>
                    <a:pt x="4513" y="612"/>
                  </a:cubicBezTo>
                  <a:cubicBezTo>
                    <a:pt x="4627" y="622"/>
                    <a:pt x="4742" y="623"/>
                    <a:pt x="4855" y="613"/>
                  </a:cubicBezTo>
                  <a:cubicBezTo>
                    <a:pt x="4742" y="623"/>
                    <a:pt x="4627" y="622"/>
                    <a:pt x="4513" y="613"/>
                  </a:cubicBezTo>
                  <a:cubicBezTo>
                    <a:pt x="4456" y="608"/>
                    <a:pt x="4399" y="601"/>
                    <a:pt x="4343" y="592"/>
                  </a:cubicBezTo>
                  <a:cubicBezTo>
                    <a:pt x="4314" y="587"/>
                    <a:pt x="4286" y="582"/>
                    <a:pt x="4258" y="576"/>
                  </a:cubicBezTo>
                  <a:cubicBezTo>
                    <a:pt x="4230" y="571"/>
                    <a:pt x="4202" y="565"/>
                    <a:pt x="4174" y="558"/>
                  </a:cubicBezTo>
                  <a:cubicBezTo>
                    <a:pt x="4119" y="544"/>
                    <a:pt x="4064" y="526"/>
                    <a:pt x="4010" y="507"/>
                  </a:cubicBezTo>
                  <a:cubicBezTo>
                    <a:pt x="3957" y="488"/>
                    <a:pt x="3902" y="470"/>
                    <a:pt x="3848" y="454"/>
                  </a:cubicBezTo>
                  <a:cubicBezTo>
                    <a:pt x="3792" y="439"/>
                    <a:pt x="3738" y="421"/>
                    <a:pt x="3683" y="406"/>
                  </a:cubicBezTo>
                  <a:cubicBezTo>
                    <a:pt x="3655" y="399"/>
                    <a:pt x="3628" y="392"/>
                    <a:pt x="3599" y="388"/>
                  </a:cubicBezTo>
                  <a:cubicBezTo>
                    <a:pt x="3571" y="384"/>
                    <a:pt x="3543" y="382"/>
                    <a:pt x="3514" y="383"/>
                  </a:cubicBezTo>
                  <a:cubicBezTo>
                    <a:pt x="3500" y="384"/>
                    <a:pt x="3486" y="385"/>
                    <a:pt x="3472" y="387"/>
                  </a:cubicBezTo>
                  <a:cubicBezTo>
                    <a:pt x="3465" y="388"/>
                    <a:pt x="3458" y="390"/>
                    <a:pt x="3451" y="392"/>
                  </a:cubicBezTo>
                  <a:cubicBezTo>
                    <a:pt x="3440" y="394"/>
                    <a:pt x="3440" y="394"/>
                    <a:pt x="3440" y="394"/>
                  </a:cubicBezTo>
                  <a:cubicBezTo>
                    <a:pt x="3437" y="395"/>
                    <a:pt x="3433" y="396"/>
                    <a:pt x="3430" y="397"/>
                  </a:cubicBezTo>
                  <a:cubicBezTo>
                    <a:pt x="3403" y="405"/>
                    <a:pt x="3377" y="417"/>
                    <a:pt x="3352" y="431"/>
                  </a:cubicBezTo>
                  <a:cubicBezTo>
                    <a:pt x="3302" y="458"/>
                    <a:pt x="3256" y="492"/>
                    <a:pt x="3207" y="522"/>
                  </a:cubicBezTo>
                  <a:cubicBezTo>
                    <a:pt x="3182" y="537"/>
                    <a:pt x="3157" y="551"/>
                    <a:pt x="3131" y="563"/>
                  </a:cubicBezTo>
                  <a:cubicBezTo>
                    <a:pt x="3105" y="575"/>
                    <a:pt x="3079" y="587"/>
                    <a:pt x="3052" y="596"/>
                  </a:cubicBezTo>
                  <a:cubicBezTo>
                    <a:pt x="2998" y="616"/>
                    <a:pt x="2943" y="631"/>
                    <a:pt x="2886" y="638"/>
                  </a:cubicBezTo>
                  <a:cubicBezTo>
                    <a:pt x="2829" y="645"/>
                    <a:pt x="2771" y="645"/>
                    <a:pt x="2714" y="637"/>
                  </a:cubicBezTo>
                  <a:cubicBezTo>
                    <a:pt x="2686" y="633"/>
                    <a:pt x="2658" y="626"/>
                    <a:pt x="2630" y="619"/>
                  </a:cubicBezTo>
                  <a:cubicBezTo>
                    <a:pt x="2623" y="617"/>
                    <a:pt x="2617" y="614"/>
                    <a:pt x="2610" y="612"/>
                  </a:cubicBezTo>
                  <a:cubicBezTo>
                    <a:pt x="2600" y="609"/>
                    <a:pt x="2600" y="609"/>
                    <a:pt x="2600" y="609"/>
                  </a:cubicBezTo>
                  <a:cubicBezTo>
                    <a:pt x="2594" y="607"/>
                    <a:pt x="2594" y="607"/>
                    <a:pt x="2594" y="607"/>
                  </a:cubicBezTo>
                  <a:cubicBezTo>
                    <a:pt x="2589" y="605"/>
                    <a:pt x="2589" y="605"/>
                    <a:pt x="2589" y="605"/>
                  </a:cubicBezTo>
                  <a:cubicBezTo>
                    <a:pt x="2570" y="597"/>
                    <a:pt x="2570" y="597"/>
                    <a:pt x="2570" y="597"/>
                  </a:cubicBezTo>
                  <a:cubicBezTo>
                    <a:pt x="2566" y="595"/>
                    <a:pt x="2563" y="594"/>
                    <a:pt x="2560" y="593"/>
                  </a:cubicBezTo>
                  <a:cubicBezTo>
                    <a:pt x="2550" y="588"/>
                    <a:pt x="2550" y="588"/>
                    <a:pt x="2550" y="588"/>
                  </a:cubicBezTo>
                  <a:cubicBezTo>
                    <a:pt x="2498" y="563"/>
                    <a:pt x="2450" y="531"/>
                    <a:pt x="2410" y="489"/>
                  </a:cubicBezTo>
                  <a:cubicBezTo>
                    <a:pt x="2370" y="448"/>
                    <a:pt x="2340" y="399"/>
                    <a:pt x="2311" y="349"/>
                  </a:cubicBezTo>
                  <a:cubicBezTo>
                    <a:pt x="2283" y="299"/>
                    <a:pt x="2257" y="248"/>
                    <a:pt x="2230" y="198"/>
                  </a:cubicBezTo>
                  <a:cubicBezTo>
                    <a:pt x="2217" y="172"/>
                    <a:pt x="2203" y="147"/>
                    <a:pt x="2189" y="123"/>
                  </a:cubicBezTo>
                  <a:cubicBezTo>
                    <a:pt x="2174" y="99"/>
                    <a:pt x="2157" y="75"/>
                    <a:pt x="2137" y="56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29" y="48"/>
                    <a:pt x="2129" y="48"/>
                    <a:pt x="2129" y="48"/>
                  </a:cubicBezTo>
                  <a:cubicBezTo>
                    <a:pt x="2121" y="42"/>
                    <a:pt x="2121" y="42"/>
                    <a:pt x="2121" y="42"/>
                  </a:cubicBezTo>
                  <a:cubicBezTo>
                    <a:pt x="2115" y="37"/>
                    <a:pt x="2109" y="33"/>
                    <a:pt x="2103" y="30"/>
                  </a:cubicBezTo>
                  <a:cubicBezTo>
                    <a:pt x="2100" y="28"/>
                    <a:pt x="2097" y="26"/>
                    <a:pt x="2094" y="24"/>
                  </a:cubicBezTo>
                  <a:cubicBezTo>
                    <a:pt x="2084" y="20"/>
                    <a:pt x="2084" y="20"/>
                    <a:pt x="2084" y="20"/>
                  </a:cubicBezTo>
                  <a:cubicBezTo>
                    <a:pt x="2081" y="18"/>
                    <a:pt x="2078" y="17"/>
                    <a:pt x="2075" y="16"/>
                  </a:cubicBezTo>
                  <a:cubicBezTo>
                    <a:pt x="2070" y="14"/>
                    <a:pt x="2070" y="14"/>
                    <a:pt x="2070" y="14"/>
                  </a:cubicBezTo>
                  <a:cubicBezTo>
                    <a:pt x="2065" y="12"/>
                    <a:pt x="2065" y="12"/>
                    <a:pt x="2065" y="12"/>
                  </a:cubicBezTo>
                  <a:cubicBezTo>
                    <a:pt x="2051" y="8"/>
                    <a:pt x="2037" y="6"/>
                    <a:pt x="2023" y="5"/>
                  </a:cubicBezTo>
                  <a:cubicBezTo>
                    <a:pt x="2009" y="4"/>
                    <a:pt x="1994" y="5"/>
                    <a:pt x="1980" y="6"/>
                  </a:cubicBezTo>
                  <a:cubicBezTo>
                    <a:pt x="1952" y="10"/>
                    <a:pt x="1925" y="18"/>
                    <a:pt x="1898" y="29"/>
                  </a:cubicBezTo>
                  <a:cubicBezTo>
                    <a:pt x="1872" y="39"/>
                    <a:pt x="1847" y="53"/>
                    <a:pt x="1823" y="68"/>
                  </a:cubicBezTo>
                  <a:cubicBezTo>
                    <a:pt x="1774" y="98"/>
                    <a:pt x="1731" y="136"/>
                    <a:pt x="1691" y="177"/>
                  </a:cubicBezTo>
                  <a:cubicBezTo>
                    <a:pt x="1671" y="197"/>
                    <a:pt x="1651" y="218"/>
                    <a:pt x="1632" y="239"/>
                  </a:cubicBezTo>
                  <a:cubicBezTo>
                    <a:pt x="1573" y="301"/>
                    <a:pt x="1573" y="301"/>
                    <a:pt x="1573" y="301"/>
                  </a:cubicBezTo>
                  <a:cubicBezTo>
                    <a:pt x="1495" y="385"/>
                    <a:pt x="1406" y="458"/>
                    <a:pt x="1311" y="522"/>
                  </a:cubicBezTo>
                  <a:cubicBezTo>
                    <a:pt x="1215" y="585"/>
                    <a:pt x="1114" y="638"/>
                    <a:pt x="1008" y="682"/>
                  </a:cubicBezTo>
                  <a:cubicBezTo>
                    <a:pt x="903" y="726"/>
                    <a:pt x="793" y="761"/>
                    <a:pt x="681" y="786"/>
                  </a:cubicBezTo>
                  <a:cubicBezTo>
                    <a:pt x="458" y="836"/>
                    <a:pt x="226" y="847"/>
                    <a:pt x="0" y="8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3E5EAB03-9E56-4E4D-9AB6-F7B318040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2022475"/>
              <a:ext cx="12130088" cy="1938338"/>
            </a:xfrm>
            <a:custGeom>
              <a:avLst/>
              <a:gdLst>
                <a:gd name="T0" fmla="*/ 674 w 4856"/>
                <a:gd name="T1" fmla="*/ 714 h 775"/>
                <a:gd name="T2" fmla="*/ 1036 w 4856"/>
                <a:gd name="T3" fmla="*/ 600 h 775"/>
                <a:gd name="T4" fmla="*/ 1114 w 4856"/>
                <a:gd name="T5" fmla="*/ 566 h 775"/>
                <a:gd name="T6" fmla="*/ 1190 w 4856"/>
                <a:gd name="T7" fmla="*/ 528 h 775"/>
                <a:gd name="T8" fmla="*/ 1227 w 4856"/>
                <a:gd name="T9" fmla="*/ 509 h 775"/>
                <a:gd name="T10" fmla="*/ 1566 w 4856"/>
                <a:gd name="T11" fmla="*/ 257 h 775"/>
                <a:gd name="T12" fmla="*/ 1688 w 4856"/>
                <a:gd name="T13" fmla="*/ 141 h 775"/>
                <a:gd name="T14" fmla="*/ 1906 w 4856"/>
                <a:gd name="T15" fmla="*/ 12 h 775"/>
                <a:gd name="T16" fmla="*/ 1990 w 4856"/>
                <a:gd name="T17" fmla="*/ 0 h 775"/>
                <a:gd name="T18" fmla="*/ 2072 w 4856"/>
                <a:gd name="T19" fmla="*/ 20 h 775"/>
                <a:gd name="T20" fmla="*/ 2138 w 4856"/>
                <a:gd name="T21" fmla="*/ 73 h 775"/>
                <a:gd name="T22" fmla="*/ 2231 w 4856"/>
                <a:gd name="T23" fmla="*/ 215 h 775"/>
                <a:gd name="T24" fmla="*/ 2434 w 4856"/>
                <a:gd name="T25" fmla="*/ 482 h 775"/>
                <a:gd name="T26" fmla="*/ 2456 w 4856"/>
                <a:gd name="T27" fmla="*/ 497 h 775"/>
                <a:gd name="T28" fmla="*/ 2469 w 4856"/>
                <a:gd name="T29" fmla="*/ 506 h 775"/>
                <a:gd name="T30" fmla="*/ 2506 w 4856"/>
                <a:gd name="T31" fmla="*/ 526 h 775"/>
                <a:gd name="T32" fmla="*/ 2525 w 4856"/>
                <a:gd name="T33" fmla="*/ 535 h 775"/>
                <a:gd name="T34" fmla="*/ 2564 w 4856"/>
                <a:gd name="T35" fmla="*/ 551 h 775"/>
                <a:gd name="T36" fmla="*/ 2750 w 4856"/>
                <a:gd name="T37" fmla="*/ 586 h 775"/>
                <a:gd name="T38" fmla="*/ 2855 w 4856"/>
                <a:gd name="T39" fmla="*/ 580 h 775"/>
                <a:gd name="T40" fmla="*/ 2917 w 4856"/>
                <a:gd name="T41" fmla="*/ 568 h 775"/>
                <a:gd name="T42" fmla="*/ 3152 w 4856"/>
                <a:gd name="T43" fmla="*/ 475 h 775"/>
                <a:gd name="T44" fmla="*/ 3371 w 4856"/>
                <a:gd name="T45" fmla="*/ 345 h 775"/>
                <a:gd name="T46" fmla="*/ 3536 w 4856"/>
                <a:gd name="T47" fmla="*/ 313 h 775"/>
                <a:gd name="T48" fmla="*/ 3703 w 4856"/>
                <a:gd name="T49" fmla="*/ 341 h 775"/>
                <a:gd name="T50" fmla="*/ 3866 w 4856"/>
                <a:gd name="T51" fmla="*/ 387 h 775"/>
                <a:gd name="T52" fmla="*/ 4026 w 4856"/>
                <a:gd name="T53" fmla="*/ 444 h 775"/>
                <a:gd name="T54" fmla="*/ 4518 w 4856"/>
                <a:gd name="T55" fmla="*/ 564 h 775"/>
                <a:gd name="T56" fmla="*/ 4518 w 4856"/>
                <a:gd name="T57" fmla="*/ 565 h 775"/>
                <a:gd name="T58" fmla="*/ 4025 w 4856"/>
                <a:gd name="T59" fmla="*/ 447 h 775"/>
                <a:gd name="T60" fmla="*/ 3865 w 4856"/>
                <a:gd name="T61" fmla="*/ 390 h 775"/>
                <a:gd name="T62" fmla="*/ 3703 w 4856"/>
                <a:gd name="T63" fmla="*/ 343 h 775"/>
                <a:gd name="T64" fmla="*/ 3536 w 4856"/>
                <a:gd name="T65" fmla="*/ 316 h 775"/>
                <a:gd name="T66" fmla="*/ 3372 w 4856"/>
                <a:gd name="T67" fmla="*/ 348 h 775"/>
                <a:gd name="T68" fmla="*/ 3154 w 4856"/>
                <a:gd name="T69" fmla="*/ 477 h 775"/>
                <a:gd name="T70" fmla="*/ 2918 w 4856"/>
                <a:gd name="T71" fmla="*/ 571 h 775"/>
                <a:gd name="T72" fmla="*/ 2856 w 4856"/>
                <a:gd name="T73" fmla="*/ 583 h 775"/>
                <a:gd name="T74" fmla="*/ 2750 w 4856"/>
                <a:gd name="T75" fmla="*/ 589 h 775"/>
                <a:gd name="T76" fmla="*/ 2563 w 4856"/>
                <a:gd name="T77" fmla="*/ 555 h 775"/>
                <a:gd name="T78" fmla="*/ 2523 w 4856"/>
                <a:gd name="T79" fmla="*/ 539 h 775"/>
                <a:gd name="T80" fmla="*/ 2504 w 4856"/>
                <a:gd name="T81" fmla="*/ 530 h 775"/>
                <a:gd name="T82" fmla="*/ 2467 w 4856"/>
                <a:gd name="T83" fmla="*/ 509 h 775"/>
                <a:gd name="T84" fmla="*/ 2454 w 4856"/>
                <a:gd name="T85" fmla="*/ 501 h 775"/>
                <a:gd name="T86" fmla="*/ 2432 w 4856"/>
                <a:gd name="T87" fmla="*/ 485 h 775"/>
                <a:gd name="T88" fmla="*/ 2399 w 4856"/>
                <a:gd name="T89" fmla="*/ 458 h 775"/>
                <a:gd name="T90" fmla="*/ 2376 w 4856"/>
                <a:gd name="T91" fmla="*/ 436 h 775"/>
                <a:gd name="T92" fmla="*/ 2355 w 4856"/>
                <a:gd name="T93" fmla="*/ 412 h 775"/>
                <a:gd name="T94" fmla="*/ 2329 w 4856"/>
                <a:gd name="T95" fmla="*/ 378 h 775"/>
                <a:gd name="T96" fmla="*/ 2228 w 4856"/>
                <a:gd name="T97" fmla="*/ 217 h 775"/>
                <a:gd name="T98" fmla="*/ 2135 w 4856"/>
                <a:gd name="T99" fmla="*/ 76 h 775"/>
                <a:gd name="T100" fmla="*/ 2071 w 4856"/>
                <a:gd name="T101" fmla="*/ 23 h 775"/>
                <a:gd name="T102" fmla="*/ 1990 w 4856"/>
                <a:gd name="T103" fmla="*/ 3 h 775"/>
                <a:gd name="T104" fmla="*/ 1907 w 4856"/>
                <a:gd name="T105" fmla="*/ 15 h 775"/>
                <a:gd name="T106" fmla="*/ 1690 w 4856"/>
                <a:gd name="T107" fmla="*/ 143 h 775"/>
                <a:gd name="T108" fmla="*/ 1568 w 4856"/>
                <a:gd name="T109" fmla="*/ 260 h 775"/>
                <a:gd name="T110" fmla="*/ 1228 w 4856"/>
                <a:gd name="T111" fmla="*/ 511 h 775"/>
                <a:gd name="T112" fmla="*/ 1191 w 4856"/>
                <a:gd name="T113" fmla="*/ 531 h 775"/>
                <a:gd name="T114" fmla="*/ 1115 w 4856"/>
                <a:gd name="T115" fmla="*/ 568 h 775"/>
                <a:gd name="T116" fmla="*/ 1037 w 4856"/>
                <a:gd name="T117" fmla="*/ 602 h 775"/>
                <a:gd name="T118" fmla="*/ 674 w 4856"/>
                <a:gd name="T119" fmla="*/ 71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6" h="775">
                  <a:moveTo>
                    <a:pt x="0" y="743"/>
                  </a:moveTo>
                  <a:cubicBezTo>
                    <a:pt x="224" y="774"/>
                    <a:pt x="453" y="761"/>
                    <a:pt x="674" y="714"/>
                  </a:cubicBezTo>
                  <a:cubicBezTo>
                    <a:pt x="784" y="690"/>
                    <a:pt x="892" y="657"/>
                    <a:pt x="997" y="616"/>
                  </a:cubicBezTo>
                  <a:cubicBezTo>
                    <a:pt x="1010" y="611"/>
                    <a:pt x="1023" y="606"/>
                    <a:pt x="1036" y="600"/>
                  </a:cubicBezTo>
                  <a:cubicBezTo>
                    <a:pt x="1049" y="595"/>
                    <a:pt x="1063" y="589"/>
                    <a:pt x="1075" y="584"/>
                  </a:cubicBezTo>
                  <a:cubicBezTo>
                    <a:pt x="1114" y="566"/>
                    <a:pt x="1114" y="566"/>
                    <a:pt x="1114" y="566"/>
                  </a:cubicBezTo>
                  <a:cubicBezTo>
                    <a:pt x="1127" y="560"/>
                    <a:pt x="1140" y="554"/>
                    <a:pt x="1152" y="548"/>
                  </a:cubicBezTo>
                  <a:cubicBezTo>
                    <a:pt x="1190" y="528"/>
                    <a:pt x="1190" y="528"/>
                    <a:pt x="1190" y="528"/>
                  </a:cubicBezTo>
                  <a:cubicBezTo>
                    <a:pt x="1208" y="519"/>
                    <a:pt x="1208" y="519"/>
                    <a:pt x="1208" y="519"/>
                  </a:cubicBezTo>
                  <a:cubicBezTo>
                    <a:pt x="1227" y="509"/>
                    <a:pt x="1227" y="509"/>
                    <a:pt x="1227" y="509"/>
                  </a:cubicBezTo>
                  <a:cubicBezTo>
                    <a:pt x="1252" y="495"/>
                    <a:pt x="1276" y="481"/>
                    <a:pt x="1300" y="466"/>
                  </a:cubicBezTo>
                  <a:cubicBezTo>
                    <a:pt x="1396" y="406"/>
                    <a:pt x="1486" y="337"/>
                    <a:pt x="1566" y="257"/>
                  </a:cubicBezTo>
                  <a:cubicBezTo>
                    <a:pt x="1626" y="198"/>
                    <a:pt x="1626" y="198"/>
                    <a:pt x="1626" y="198"/>
                  </a:cubicBezTo>
                  <a:cubicBezTo>
                    <a:pt x="1647" y="179"/>
                    <a:pt x="1667" y="159"/>
                    <a:pt x="1688" y="141"/>
                  </a:cubicBezTo>
                  <a:cubicBezTo>
                    <a:pt x="1731" y="103"/>
                    <a:pt x="1777" y="69"/>
                    <a:pt x="1827" y="44"/>
                  </a:cubicBezTo>
                  <a:cubicBezTo>
                    <a:pt x="1852" y="31"/>
                    <a:pt x="1879" y="20"/>
                    <a:pt x="1906" y="12"/>
                  </a:cubicBezTo>
                  <a:cubicBezTo>
                    <a:pt x="1919" y="8"/>
                    <a:pt x="1933" y="5"/>
                    <a:pt x="1947" y="3"/>
                  </a:cubicBezTo>
                  <a:cubicBezTo>
                    <a:pt x="1961" y="1"/>
                    <a:pt x="1976" y="0"/>
                    <a:pt x="1990" y="0"/>
                  </a:cubicBezTo>
                  <a:cubicBezTo>
                    <a:pt x="2004" y="0"/>
                    <a:pt x="2018" y="2"/>
                    <a:pt x="2032" y="5"/>
                  </a:cubicBezTo>
                  <a:cubicBezTo>
                    <a:pt x="2046" y="9"/>
                    <a:pt x="2060" y="13"/>
                    <a:pt x="2072" y="20"/>
                  </a:cubicBezTo>
                  <a:cubicBezTo>
                    <a:pt x="2085" y="26"/>
                    <a:pt x="2097" y="34"/>
                    <a:pt x="2108" y="43"/>
                  </a:cubicBezTo>
                  <a:cubicBezTo>
                    <a:pt x="2119" y="52"/>
                    <a:pt x="2129" y="63"/>
                    <a:pt x="2138" y="73"/>
                  </a:cubicBezTo>
                  <a:cubicBezTo>
                    <a:pt x="2157" y="95"/>
                    <a:pt x="2172" y="119"/>
                    <a:pt x="2187" y="143"/>
                  </a:cubicBezTo>
                  <a:cubicBezTo>
                    <a:pt x="2202" y="167"/>
                    <a:pt x="2217" y="191"/>
                    <a:pt x="2231" y="215"/>
                  </a:cubicBezTo>
                  <a:cubicBezTo>
                    <a:pt x="2260" y="264"/>
                    <a:pt x="2288" y="313"/>
                    <a:pt x="2320" y="359"/>
                  </a:cubicBezTo>
                  <a:cubicBezTo>
                    <a:pt x="2352" y="405"/>
                    <a:pt x="2389" y="449"/>
                    <a:pt x="2434" y="482"/>
                  </a:cubicBezTo>
                  <a:cubicBezTo>
                    <a:pt x="2451" y="494"/>
                    <a:pt x="2451" y="494"/>
                    <a:pt x="2451" y="494"/>
                  </a:cubicBezTo>
                  <a:cubicBezTo>
                    <a:pt x="2456" y="497"/>
                    <a:pt x="2456" y="497"/>
                    <a:pt x="2456" y="497"/>
                  </a:cubicBezTo>
                  <a:cubicBezTo>
                    <a:pt x="2460" y="500"/>
                    <a:pt x="2460" y="500"/>
                    <a:pt x="2460" y="500"/>
                  </a:cubicBezTo>
                  <a:cubicBezTo>
                    <a:pt x="2469" y="506"/>
                    <a:pt x="2469" y="506"/>
                    <a:pt x="2469" y="506"/>
                  </a:cubicBezTo>
                  <a:cubicBezTo>
                    <a:pt x="2475" y="509"/>
                    <a:pt x="2481" y="513"/>
                    <a:pt x="2487" y="517"/>
                  </a:cubicBezTo>
                  <a:cubicBezTo>
                    <a:pt x="2506" y="526"/>
                    <a:pt x="2506" y="526"/>
                    <a:pt x="2506" y="526"/>
                  </a:cubicBezTo>
                  <a:cubicBezTo>
                    <a:pt x="2509" y="528"/>
                    <a:pt x="2512" y="530"/>
                    <a:pt x="2515" y="531"/>
                  </a:cubicBezTo>
                  <a:cubicBezTo>
                    <a:pt x="2525" y="535"/>
                    <a:pt x="2525" y="535"/>
                    <a:pt x="2525" y="535"/>
                  </a:cubicBezTo>
                  <a:cubicBezTo>
                    <a:pt x="2544" y="544"/>
                    <a:pt x="2544" y="544"/>
                    <a:pt x="2544" y="544"/>
                  </a:cubicBezTo>
                  <a:cubicBezTo>
                    <a:pt x="2551" y="546"/>
                    <a:pt x="2557" y="549"/>
                    <a:pt x="2564" y="551"/>
                  </a:cubicBezTo>
                  <a:cubicBezTo>
                    <a:pt x="2571" y="554"/>
                    <a:pt x="2577" y="556"/>
                    <a:pt x="2584" y="558"/>
                  </a:cubicBezTo>
                  <a:cubicBezTo>
                    <a:pt x="2638" y="575"/>
                    <a:pt x="2694" y="584"/>
                    <a:pt x="2750" y="586"/>
                  </a:cubicBezTo>
                  <a:cubicBezTo>
                    <a:pt x="2778" y="586"/>
                    <a:pt x="2806" y="585"/>
                    <a:pt x="2834" y="582"/>
                  </a:cubicBezTo>
                  <a:cubicBezTo>
                    <a:pt x="2855" y="580"/>
                    <a:pt x="2855" y="580"/>
                    <a:pt x="2855" y="580"/>
                  </a:cubicBezTo>
                  <a:cubicBezTo>
                    <a:pt x="2862" y="579"/>
                    <a:pt x="2869" y="577"/>
                    <a:pt x="2876" y="576"/>
                  </a:cubicBezTo>
                  <a:cubicBezTo>
                    <a:pt x="2890" y="574"/>
                    <a:pt x="2904" y="571"/>
                    <a:pt x="2917" y="568"/>
                  </a:cubicBezTo>
                  <a:cubicBezTo>
                    <a:pt x="2972" y="555"/>
                    <a:pt x="3025" y="536"/>
                    <a:pt x="3077" y="512"/>
                  </a:cubicBezTo>
                  <a:cubicBezTo>
                    <a:pt x="3102" y="501"/>
                    <a:pt x="3128" y="488"/>
                    <a:pt x="3152" y="475"/>
                  </a:cubicBezTo>
                  <a:cubicBezTo>
                    <a:pt x="3177" y="461"/>
                    <a:pt x="3201" y="446"/>
                    <a:pt x="3225" y="431"/>
                  </a:cubicBezTo>
                  <a:cubicBezTo>
                    <a:pt x="3272" y="400"/>
                    <a:pt x="3319" y="368"/>
                    <a:pt x="3371" y="345"/>
                  </a:cubicBezTo>
                  <a:cubicBezTo>
                    <a:pt x="3397" y="334"/>
                    <a:pt x="3424" y="325"/>
                    <a:pt x="3452" y="319"/>
                  </a:cubicBezTo>
                  <a:cubicBezTo>
                    <a:pt x="3479" y="314"/>
                    <a:pt x="3508" y="312"/>
                    <a:pt x="3536" y="313"/>
                  </a:cubicBezTo>
                  <a:cubicBezTo>
                    <a:pt x="3564" y="314"/>
                    <a:pt x="3593" y="317"/>
                    <a:pt x="3620" y="322"/>
                  </a:cubicBezTo>
                  <a:cubicBezTo>
                    <a:pt x="3648" y="327"/>
                    <a:pt x="3676" y="334"/>
                    <a:pt x="3703" y="341"/>
                  </a:cubicBezTo>
                  <a:cubicBezTo>
                    <a:pt x="3730" y="348"/>
                    <a:pt x="3758" y="356"/>
                    <a:pt x="3785" y="364"/>
                  </a:cubicBezTo>
                  <a:cubicBezTo>
                    <a:pt x="3812" y="372"/>
                    <a:pt x="3839" y="379"/>
                    <a:pt x="3866" y="387"/>
                  </a:cubicBezTo>
                  <a:cubicBezTo>
                    <a:pt x="3893" y="396"/>
                    <a:pt x="3920" y="405"/>
                    <a:pt x="3946" y="414"/>
                  </a:cubicBezTo>
                  <a:cubicBezTo>
                    <a:pt x="3973" y="424"/>
                    <a:pt x="3999" y="434"/>
                    <a:pt x="4026" y="444"/>
                  </a:cubicBezTo>
                  <a:cubicBezTo>
                    <a:pt x="4078" y="465"/>
                    <a:pt x="4132" y="483"/>
                    <a:pt x="4186" y="499"/>
                  </a:cubicBezTo>
                  <a:cubicBezTo>
                    <a:pt x="4295" y="529"/>
                    <a:pt x="4405" y="552"/>
                    <a:pt x="4518" y="564"/>
                  </a:cubicBezTo>
                  <a:cubicBezTo>
                    <a:pt x="4630" y="576"/>
                    <a:pt x="4743" y="579"/>
                    <a:pt x="4856" y="567"/>
                  </a:cubicBezTo>
                  <a:cubicBezTo>
                    <a:pt x="4743" y="579"/>
                    <a:pt x="4630" y="577"/>
                    <a:pt x="4518" y="565"/>
                  </a:cubicBezTo>
                  <a:cubicBezTo>
                    <a:pt x="4405" y="553"/>
                    <a:pt x="4294" y="530"/>
                    <a:pt x="4185" y="501"/>
                  </a:cubicBezTo>
                  <a:cubicBezTo>
                    <a:pt x="4131" y="485"/>
                    <a:pt x="4078" y="467"/>
                    <a:pt x="4025" y="447"/>
                  </a:cubicBezTo>
                  <a:cubicBezTo>
                    <a:pt x="3998" y="437"/>
                    <a:pt x="3972" y="426"/>
                    <a:pt x="3946" y="416"/>
                  </a:cubicBezTo>
                  <a:cubicBezTo>
                    <a:pt x="3919" y="407"/>
                    <a:pt x="3892" y="398"/>
                    <a:pt x="3865" y="390"/>
                  </a:cubicBezTo>
                  <a:cubicBezTo>
                    <a:pt x="3838" y="381"/>
                    <a:pt x="3811" y="374"/>
                    <a:pt x="3784" y="366"/>
                  </a:cubicBezTo>
                  <a:cubicBezTo>
                    <a:pt x="3757" y="358"/>
                    <a:pt x="3730" y="350"/>
                    <a:pt x="3703" y="343"/>
                  </a:cubicBezTo>
                  <a:cubicBezTo>
                    <a:pt x="3675" y="336"/>
                    <a:pt x="3648" y="330"/>
                    <a:pt x="3620" y="325"/>
                  </a:cubicBezTo>
                  <a:cubicBezTo>
                    <a:pt x="3592" y="320"/>
                    <a:pt x="3564" y="316"/>
                    <a:pt x="3536" y="316"/>
                  </a:cubicBezTo>
                  <a:cubicBezTo>
                    <a:pt x="3508" y="315"/>
                    <a:pt x="3480" y="317"/>
                    <a:pt x="3452" y="322"/>
                  </a:cubicBezTo>
                  <a:cubicBezTo>
                    <a:pt x="3425" y="328"/>
                    <a:pt x="3398" y="336"/>
                    <a:pt x="3372" y="348"/>
                  </a:cubicBezTo>
                  <a:cubicBezTo>
                    <a:pt x="3320" y="370"/>
                    <a:pt x="3274" y="402"/>
                    <a:pt x="3226" y="433"/>
                  </a:cubicBezTo>
                  <a:cubicBezTo>
                    <a:pt x="3203" y="449"/>
                    <a:pt x="3179" y="464"/>
                    <a:pt x="3154" y="477"/>
                  </a:cubicBezTo>
                  <a:cubicBezTo>
                    <a:pt x="3129" y="491"/>
                    <a:pt x="3104" y="504"/>
                    <a:pt x="3078" y="515"/>
                  </a:cubicBezTo>
                  <a:cubicBezTo>
                    <a:pt x="3027" y="539"/>
                    <a:pt x="2973" y="558"/>
                    <a:pt x="2918" y="571"/>
                  </a:cubicBezTo>
                  <a:cubicBezTo>
                    <a:pt x="2904" y="574"/>
                    <a:pt x="2891" y="577"/>
                    <a:pt x="2877" y="580"/>
                  </a:cubicBezTo>
                  <a:cubicBezTo>
                    <a:pt x="2870" y="581"/>
                    <a:pt x="2863" y="582"/>
                    <a:pt x="2856" y="583"/>
                  </a:cubicBezTo>
                  <a:cubicBezTo>
                    <a:pt x="2835" y="586"/>
                    <a:pt x="2835" y="586"/>
                    <a:pt x="2835" y="586"/>
                  </a:cubicBezTo>
                  <a:cubicBezTo>
                    <a:pt x="2806" y="589"/>
                    <a:pt x="2778" y="590"/>
                    <a:pt x="2750" y="589"/>
                  </a:cubicBezTo>
                  <a:cubicBezTo>
                    <a:pt x="2693" y="588"/>
                    <a:pt x="2637" y="579"/>
                    <a:pt x="2583" y="562"/>
                  </a:cubicBezTo>
                  <a:cubicBezTo>
                    <a:pt x="2576" y="560"/>
                    <a:pt x="2569" y="557"/>
                    <a:pt x="2563" y="555"/>
                  </a:cubicBezTo>
                  <a:cubicBezTo>
                    <a:pt x="2556" y="552"/>
                    <a:pt x="2549" y="550"/>
                    <a:pt x="2543" y="547"/>
                  </a:cubicBezTo>
                  <a:cubicBezTo>
                    <a:pt x="2523" y="539"/>
                    <a:pt x="2523" y="539"/>
                    <a:pt x="2523" y="539"/>
                  </a:cubicBezTo>
                  <a:cubicBezTo>
                    <a:pt x="2514" y="535"/>
                    <a:pt x="2514" y="535"/>
                    <a:pt x="2514" y="535"/>
                  </a:cubicBezTo>
                  <a:cubicBezTo>
                    <a:pt x="2510" y="533"/>
                    <a:pt x="2507" y="531"/>
                    <a:pt x="2504" y="530"/>
                  </a:cubicBezTo>
                  <a:cubicBezTo>
                    <a:pt x="2485" y="520"/>
                    <a:pt x="2485" y="520"/>
                    <a:pt x="2485" y="520"/>
                  </a:cubicBezTo>
                  <a:cubicBezTo>
                    <a:pt x="2479" y="517"/>
                    <a:pt x="2473" y="513"/>
                    <a:pt x="2467" y="509"/>
                  </a:cubicBezTo>
                  <a:cubicBezTo>
                    <a:pt x="2458" y="503"/>
                    <a:pt x="2458" y="503"/>
                    <a:pt x="2458" y="503"/>
                  </a:cubicBezTo>
                  <a:cubicBezTo>
                    <a:pt x="2454" y="501"/>
                    <a:pt x="2454" y="501"/>
                    <a:pt x="2454" y="501"/>
                  </a:cubicBezTo>
                  <a:cubicBezTo>
                    <a:pt x="2449" y="498"/>
                    <a:pt x="2449" y="498"/>
                    <a:pt x="2449" y="498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26" y="481"/>
                    <a:pt x="2421" y="476"/>
                    <a:pt x="2415" y="472"/>
                  </a:cubicBezTo>
                  <a:cubicBezTo>
                    <a:pt x="2410" y="467"/>
                    <a:pt x="2404" y="463"/>
                    <a:pt x="2399" y="458"/>
                  </a:cubicBezTo>
                  <a:cubicBezTo>
                    <a:pt x="2384" y="443"/>
                    <a:pt x="2384" y="443"/>
                    <a:pt x="2384" y="443"/>
                  </a:cubicBezTo>
                  <a:cubicBezTo>
                    <a:pt x="2376" y="436"/>
                    <a:pt x="2376" y="436"/>
                    <a:pt x="2376" y="436"/>
                  </a:cubicBezTo>
                  <a:cubicBezTo>
                    <a:pt x="2369" y="428"/>
                    <a:pt x="2369" y="428"/>
                    <a:pt x="2369" y="428"/>
                  </a:cubicBezTo>
                  <a:cubicBezTo>
                    <a:pt x="2355" y="412"/>
                    <a:pt x="2355" y="412"/>
                    <a:pt x="2355" y="412"/>
                  </a:cubicBezTo>
                  <a:cubicBezTo>
                    <a:pt x="2351" y="407"/>
                    <a:pt x="2346" y="401"/>
                    <a:pt x="2342" y="395"/>
                  </a:cubicBezTo>
                  <a:cubicBezTo>
                    <a:pt x="2329" y="378"/>
                    <a:pt x="2329" y="378"/>
                    <a:pt x="2329" y="378"/>
                  </a:cubicBezTo>
                  <a:cubicBezTo>
                    <a:pt x="2317" y="361"/>
                    <a:pt x="2317" y="361"/>
                    <a:pt x="2317" y="361"/>
                  </a:cubicBezTo>
                  <a:cubicBezTo>
                    <a:pt x="2285" y="315"/>
                    <a:pt x="2256" y="266"/>
                    <a:pt x="2228" y="217"/>
                  </a:cubicBezTo>
                  <a:cubicBezTo>
                    <a:pt x="2213" y="193"/>
                    <a:pt x="2199" y="169"/>
                    <a:pt x="2184" y="145"/>
                  </a:cubicBezTo>
                  <a:cubicBezTo>
                    <a:pt x="2169" y="121"/>
                    <a:pt x="2153" y="97"/>
                    <a:pt x="2135" y="76"/>
                  </a:cubicBezTo>
                  <a:cubicBezTo>
                    <a:pt x="2126" y="65"/>
                    <a:pt x="2116" y="55"/>
                    <a:pt x="2105" y="46"/>
                  </a:cubicBezTo>
                  <a:cubicBezTo>
                    <a:pt x="2095" y="37"/>
                    <a:pt x="2083" y="29"/>
                    <a:pt x="2071" y="23"/>
                  </a:cubicBezTo>
                  <a:cubicBezTo>
                    <a:pt x="2058" y="17"/>
                    <a:pt x="2045" y="12"/>
                    <a:pt x="2031" y="9"/>
                  </a:cubicBezTo>
                  <a:cubicBezTo>
                    <a:pt x="2018" y="5"/>
                    <a:pt x="2004" y="4"/>
                    <a:pt x="1990" y="3"/>
                  </a:cubicBezTo>
                  <a:cubicBezTo>
                    <a:pt x="1976" y="3"/>
                    <a:pt x="1962" y="4"/>
                    <a:pt x="1948" y="6"/>
                  </a:cubicBezTo>
                  <a:cubicBezTo>
                    <a:pt x="1934" y="8"/>
                    <a:pt x="1920" y="11"/>
                    <a:pt x="1907" y="15"/>
                  </a:cubicBezTo>
                  <a:cubicBezTo>
                    <a:pt x="1880" y="23"/>
                    <a:pt x="1854" y="34"/>
                    <a:pt x="1829" y="47"/>
                  </a:cubicBezTo>
                  <a:cubicBezTo>
                    <a:pt x="1778" y="72"/>
                    <a:pt x="1733" y="106"/>
                    <a:pt x="1690" y="143"/>
                  </a:cubicBezTo>
                  <a:cubicBezTo>
                    <a:pt x="1669" y="162"/>
                    <a:pt x="1649" y="181"/>
                    <a:pt x="1629" y="201"/>
                  </a:cubicBezTo>
                  <a:cubicBezTo>
                    <a:pt x="1568" y="260"/>
                    <a:pt x="1568" y="260"/>
                    <a:pt x="1568" y="260"/>
                  </a:cubicBezTo>
                  <a:cubicBezTo>
                    <a:pt x="1488" y="340"/>
                    <a:pt x="1398" y="409"/>
                    <a:pt x="1301" y="468"/>
                  </a:cubicBezTo>
                  <a:cubicBezTo>
                    <a:pt x="1277" y="483"/>
                    <a:pt x="1253" y="497"/>
                    <a:pt x="1228" y="511"/>
                  </a:cubicBezTo>
                  <a:cubicBezTo>
                    <a:pt x="1210" y="521"/>
                    <a:pt x="1210" y="521"/>
                    <a:pt x="1210" y="521"/>
                  </a:cubicBezTo>
                  <a:cubicBezTo>
                    <a:pt x="1191" y="531"/>
                    <a:pt x="1191" y="531"/>
                    <a:pt x="1191" y="531"/>
                  </a:cubicBezTo>
                  <a:cubicBezTo>
                    <a:pt x="1153" y="550"/>
                    <a:pt x="1153" y="550"/>
                    <a:pt x="1153" y="550"/>
                  </a:cubicBezTo>
                  <a:cubicBezTo>
                    <a:pt x="1141" y="557"/>
                    <a:pt x="1128" y="562"/>
                    <a:pt x="1115" y="568"/>
                  </a:cubicBezTo>
                  <a:cubicBezTo>
                    <a:pt x="1076" y="586"/>
                    <a:pt x="1076" y="586"/>
                    <a:pt x="1076" y="586"/>
                  </a:cubicBezTo>
                  <a:cubicBezTo>
                    <a:pt x="1064" y="592"/>
                    <a:pt x="1050" y="597"/>
                    <a:pt x="1037" y="602"/>
                  </a:cubicBezTo>
                  <a:cubicBezTo>
                    <a:pt x="1024" y="608"/>
                    <a:pt x="1011" y="613"/>
                    <a:pt x="998" y="619"/>
                  </a:cubicBezTo>
                  <a:cubicBezTo>
                    <a:pt x="893" y="660"/>
                    <a:pt x="784" y="692"/>
                    <a:pt x="674" y="716"/>
                  </a:cubicBezTo>
                  <a:cubicBezTo>
                    <a:pt x="453" y="763"/>
                    <a:pt x="224" y="775"/>
                    <a:pt x="0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E6D7BCA1-C5B8-4265-9DDA-13D621AD76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2166938"/>
              <a:ext cx="12126913" cy="1733550"/>
            </a:xfrm>
            <a:custGeom>
              <a:avLst/>
              <a:gdLst>
                <a:gd name="T0" fmla="*/ 334 w 4855"/>
                <a:gd name="T1" fmla="*/ 687 h 693"/>
                <a:gd name="T2" fmla="*/ 987 w 4855"/>
                <a:gd name="T3" fmla="*/ 554 h 693"/>
                <a:gd name="T4" fmla="*/ 1065 w 4855"/>
                <a:gd name="T5" fmla="*/ 523 h 693"/>
                <a:gd name="T6" fmla="*/ 1123 w 4855"/>
                <a:gd name="T7" fmla="*/ 499 h 693"/>
                <a:gd name="T8" fmla="*/ 1291 w 4855"/>
                <a:gd name="T9" fmla="*/ 414 h 693"/>
                <a:gd name="T10" fmla="*/ 1689 w 4855"/>
                <a:gd name="T11" fmla="*/ 110 h 693"/>
                <a:gd name="T12" fmla="*/ 1915 w 4855"/>
                <a:gd name="T13" fmla="*/ 4 h 693"/>
                <a:gd name="T14" fmla="*/ 1999 w 4855"/>
                <a:gd name="T15" fmla="*/ 3 h 693"/>
                <a:gd name="T16" fmla="*/ 2049 w 4855"/>
                <a:gd name="T17" fmla="*/ 20 h 693"/>
                <a:gd name="T18" fmla="*/ 2067 w 4855"/>
                <a:gd name="T19" fmla="*/ 30 h 693"/>
                <a:gd name="T20" fmla="*/ 2076 w 4855"/>
                <a:gd name="T21" fmla="*/ 36 h 693"/>
                <a:gd name="T22" fmla="*/ 2184 w 4855"/>
                <a:gd name="T23" fmla="*/ 164 h 693"/>
                <a:gd name="T24" fmla="*/ 2330 w 4855"/>
                <a:gd name="T25" fmla="*/ 367 h 693"/>
                <a:gd name="T26" fmla="*/ 2479 w 4855"/>
                <a:gd name="T27" fmla="*/ 479 h 693"/>
                <a:gd name="T28" fmla="*/ 2517 w 4855"/>
                <a:gd name="T29" fmla="*/ 496 h 693"/>
                <a:gd name="T30" fmla="*/ 2537 w 4855"/>
                <a:gd name="T31" fmla="*/ 503 h 693"/>
                <a:gd name="T32" fmla="*/ 2576 w 4855"/>
                <a:gd name="T33" fmla="*/ 515 h 693"/>
                <a:gd name="T34" fmla="*/ 2638 w 4855"/>
                <a:gd name="T35" fmla="*/ 527 h 693"/>
                <a:gd name="T36" fmla="*/ 2679 w 4855"/>
                <a:gd name="T37" fmla="*/ 532 h 693"/>
                <a:gd name="T38" fmla="*/ 2700 w 4855"/>
                <a:gd name="T39" fmla="*/ 533 h 693"/>
                <a:gd name="T40" fmla="*/ 2742 w 4855"/>
                <a:gd name="T41" fmla="*/ 533 h 693"/>
                <a:gd name="T42" fmla="*/ 2783 w 4855"/>
                <a:gd name="T43" fmla="*/ 531 h 693"/>
                <a:gd name="T44" fmla="*/ 3099 w 4855"/>
                <a:gd name="T45" fmla="*/ 429 h 693"/>
                <a:gd name="T46" fmla="*/ 3242 w 4855"/>
                <a:gd name="T47" fmla="*/ 343 h 693"/>
                <a:gd name="T48" fmla="*/ 3557 w 4855"/>
                <a:gd name="T49" fmla="*/ 248 h 693"/>
                <a:gd name="T50" fmla="*/ 3722 w 4855"/>
                <a:gd name="T51" fmla="*/ 278 h 693"/>
                <a:gd name="T52" fmla="*/ 3883 w 4855"/>
                <a:gd name="T53" fmla="*/ 325 h 693"/>
                <a:gd name="T54" fmla="*/ 4038 w 4855"/>
                <a:gd name="T55" fmla="*/ 386 h 693"/>
                <a:gd name="T56" fmla="*/ 4521 w 4855"/>
                <a:gd name="T57" fmla="*/ 518 h 693"/>
                <a:gd name="T58" fmla="*/ 4521 w 4855"/>
                <a:gd name="T59" fmla="*/ 519 h 693"/>
                <a:gd name="T60" fmla="*/ 4038 w 4855"/>
                <a:gd name="T61" fmla="*/ 388 h 693"/>
                <a:gd name="T62" fmla="*/ 3882 w 4855"/>
                <a:gd name="T63" fmla="*/ 327 h 693"/>
                <a:gd name="T64" fmla="*/ 3721 w 4855"/>
                <a:gd name="T65" fmla="*/ 281 h 693"/>
                <a:gd name="T66" fmla="*/ 3557 w 4855"/>
                <a:gd name="T67" fmla="*/ 251 h 693"/>
                <a:gd name="T68" fmla="*/ 3244 w 4855"/>
                <a:gd name="T69" fmla="*/ 345 h 693"/>
                <a:gd name="T70" fmla="*/ 3101 w 4855"/>
                <a:gd name="T71" fmla="*/ 432 h 693"/>
                <a:gd name="T72" fmla="*/ 2784 w 4855"/>
                <a:gd name="T73" fmla="*/ 534 h 693"/>
                <a:gd name="T74" fmla="*/ 2742 w 4855"/>
                <a:gd name="T75" fmla="*/ 537 h 693"/>
                <a:gd name="T76" fmla="*/ 2700 w 4855"/>
                <a:gd name="T77" fmla="*/ 537 h 693"/>
                <a:gd name="T78" fmla="*/ 2679 w 4855"/>
                <a:gd name="T79" fmla="*/ 535 h 693"/>
                <a:gd name="T80" fmla="*/ 2637 w 4855"/>
                <a:gd name="T81" fmla="*/ 531 h 693"/>
                <a:gd name="T82" fmla="*/ 2576 w 4855"/>
                <a:gd name="T83" fmla="*/ 518 h 693"/>
                <a:gd name="T84" fmla="*/ 2535 w 4855"/>
                <a:gd name="T85" fmla="*/ 506 h 693"/>
                <a:gd name="T86" fmla="*/ 2516 w 4855"/>
                <a:gd name="T87" fmla="*/ 499 h 693"/>
                <a:gd name="T88" fmla="*/ 2477 w 4855"/>
                <a:gd name="T89" fmla="*/ 483 h 693"/>
                <a:gd name="T90" fmla="*/ 2327 w 4855"/>
                <a:gd name="T91" fmla="*/ 370 h 693"/>
                <a:gd name="T92" fmla="*/ 2074 w 4855"/>
                <a:gd name="T93" fmla="*/ 39 h 693"/>
                <a:gd name="T94" fmla="*/ 2065 w 4855"/>
                <a:gd name="T95" fmla="*/ 33 h 693"/>
                <a:gd name="T96" fmla="*/ 2047 w 4855"/>
                <a:gd name="T97" fmla="*/ 23 h 693"/>
                <a:gd name="T98" fmla="*/ 1998 w 4855"/>
                <a:gd name="T99" fmla="*/ 7 h 693"/>
                <a:gd name="T100" fmla="*/ 1915 w 4855"/>
                <a:gd name="T101" fmla="*/ 7 h 693"/>
                <a:gd name="T102" fmla="*/ 1691 w 4855"/>
                <a:gd name="T103" fmla="*/ 113 h 693"/>
                <a:gd name="T104" fmla="*/ 1532 w 4855"/>
                <a:gd name="T105" fmla="*/ 248 h 693"/>
                <a:gd name="T106" fmla="*/ 1500 w 4855"/>
                <a:gd name="T107" fmla="*/ 275 h 693"/>
                <a:gd name="T108" fmla="*/ 1292 w 4855"/>
                <a:gd name="T109" fmla="*/ 416 h 693"/>
                <a:gd name="T110" fmla="*/ 1124 w 4855"/>
                <a:gd name="T111" fmla="*/ 501 h 693"/>
                <a:gd name="T112" fmla="*/ 1066 w 4855"/>
                <a:gd name="T113" fmla="*/ 525 h 693"/>
                <a:gd name="T114" fmla="*/ 988 w 4855"/>
                <a:gd name="T115" fmla="*/ 556 h 693"/>
                <a:gd name="T116" fmla="*/ 334 w 4855"/>
                <a:gd name="T117" fmla="*/ 6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5" h="693">
                  <a:moveTo>
                    <a:pt x="0" y="675"/>
                  </a:moveTo>
                  <a:cubicBezTo>
                    <a:pt x="111" y="689"/>
                    <a:pt x="223" y="692"/>
                    <a:pt x="334" y="687"/>
                  </a:cubicBezTo>
                  <a:cubicBezTo>
                    <a:pt x="446" y="681"/>
                    <a:pt x="556" y="667"/>
                    <a:pt x="666" y="644"/>
                  </a:cubicBezTo>
                  <a:cubicBezTo>
                    <a:pt x="775" y="622"/>
                    <a:pt x="883" y="592"/>
                    <a:pt x="987" y="554"/>
                  </a:cubicBezTo>
                  <a:cubicBezTo>
                    <a:pt x="1026" y="539"/>
                    <a:pt x="1026" y="539"/>
                    <a:pt x="1026" y="539"/>
                  </a:cubicBezTo>
                  <a:cubicBezTo>
                    <a:pt x="1039" y="534"/>
                    <a:pt x="1052" y="529"/>
                    <a:pt x="1065" y="523"/>
                  </a:cubicBezTo>
                  <a:cubicBezTo>
                    <a:pt x="1104" y="507"/>
                    <a:pt x="1104" y="507"/>
                    <a:pt x="1104" y="507"/>
                  </a:cubicBezTo>
                  <a:cubicBezTo>
                    <a:pt x="1110" y="504"/>
                    <a:pt x="1117" y="502"/>
                    <a:pt x="1123" y="499"/>
                  </a:cubicBezTo>
                  <a:cubicBezTo>
                    <a:pt x="1142" y="490"/>
                    <a:pt x="1142" y="490"/>
                    <a:pt x="1142" y="490"/>
                  </a:cubicBezTo>
                  <a:cubicBezTo>
                    <a:pt x="1193" y="467"/>
                    <a:pt x="1243" y="442"/>
                    <a:pt x="1291" y="414"/>
                  </a:cubicBezTo>
                  <a:cubicBezTo>
                    <a:pt x="1388" y="359"/>
                    <a:pt x="1479" y="294"/>
                    <a:pt x="1561" y="218"/>
                  </a:cubicBezTo>
                  <a:cubicBezTo>
                    <a:pt x="1603" y="182"/>
                    <a:pt x="1645" y="144"/>
                    <a:pt x="1689" y="110"/>
                  </a:cubicBezTo>
                  <a:cubicBezTo>
                    <a:pt x="1734" y="77"/>
                    <a:pt x="1782" y="47"/>
                    <a:pt x="1834" y="27"/>
                  </a:cubicBezTo>
                  <a:cubicBezTo>
                    <a:pt x="1860" y="17"/>
                    <a:pt x="1887" y="8"/>
                    <a:pt x="1915" y="4"/>
                  </a:cubicBezTo>
                  <a:cubicBezTo>
                    <a:pt x="1929" y="1"/>
                    <a:pt x="1943" y="0"/>
                    <a:pt x="1957" y="0"/>
                  </a:cubicBezTo>
                  <a:cubicBezTo>
                    <a:pt x="1971" y="0"/>
                    <a:pt x="1985" y="1"/>
                    <a:pt x="1999" y="3"/>
                  </a:cubicBezTo>
                  <a:cubicBezTo>
                    <a:pt x="2013" y="6"/>
                    <a:pt x="2026" y="10"/>
                    <a:pt x="2039" y="15"/>
                  </a:cubicBezTo>
                  <a:cubicBezTo>
                    <a:pt x="2042" y="17"/>
                    <a:pt x="2046" y="18"/>
                    <a:pt x="2049" y="20"/>
                  </a:cubicBezTo>
                  <a:cubicBezTo>
                    <a:pt x="2058" y="25"/>
                    <a:pt x="2058" y="25"/>
                    <a:pt x="2058" y="25"/>
                  </a:cubicBezTo>
                  <a:cubicBezTo>
                    <a:pt x="2061" y="26"/>
                    <a:pt x="2064" y="28"/>
                    <a:pt x="2067" y="30"/>
                  </a:cubicBezTo>
                  <a:cubicBezTo>
                    <a:pt x="2071" y="33"/>
                    <a:pt x="2071" y="33"/>
                    <a:pt x="2071" y="33"/>
                  </a:cubicBezTo>
                  <a:cubicBezTo>
                    <a:pt x="2076" y="36"/>
                    <a:pt x="2076" y="36"/>
                    <a:pt x="2076" y="36"/>
                  </a:cubicBezTo>
                  <a:cubicBezTo>
                    <a:pt x="2098" y="53"/>
                    <a:pt x="2118" y="74"/>
                    <a:pt x="2135" y="95"/>
                  </a:cubicBezTo>
                  <a:cubicBezTo>
                    <a:pt x="2152" y="117"/>
                    <a:pt x="2168" y="140"/>
                    <a:pt x="2184" y="164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262" y="279"/>
                    <a:pt x="2294" y="325"/>
                    <a:pt x="2330" y="367"/>
                  </a:cubicBezTo>
                  <a:cubicBezTo>
                    <a:pt x="2366" y="409"/>
                    <a:pt x="2411" y="444"/>
                    <a:pt x="2460" y="470"/>
                  </a:cubicBezTo>
                  <a:cubicBezTo>
                    <a:pt x="2466" y="473"/>
                    <a:pt x="2472" y="476"/>
                    <a:pt x="2479" y="479"/>
                  </a:cubicBezTo>
                  <a:cubicBezTo>
                    <a:pt x="2485" y="482"/>
                    <a:pt x="2491" y="485"/>
                    <a:pt x="2498" y="488"/>
                  </a:cubicBezTo>
                  <a:cubicBezTo>
                    <a:pt x="2517" y="496"/>
                    <a:pt x="2517" y="496"/>
                    <a:pt x="2517" y="496"/>
                  </a:cubicBezTo>
                  <a:cubicBezTo>
                    <a:pt x="2520" y="497"/>
                    <a:pt x="2523" y="498"/>
                    <a:pt x="2527" y="500"/>
                  </a:cubicBezTo>
                  <a:cubicBezTo>
                    <a:pt x="2537" y="503"/>
                    <a:pt x="2537" y="503"/>
                    <a:pt x="2537" y="503"/>
                  </a:cubicBezTo>
                  <a:cubicBezTo>
                    <a:pt x="2556" y="509"/>
                    <a:pt x="2556" y="509"/>
                    <a:pt x="2556" y="509"/>
                  </a:cubicBezTo>
                  <a:cubicBezTo>
                    <a:pt x="2563" y="511"/>
                    <a:pt x="2570" y="513"/>
                    <a:pt x="2576" y="515"/>
                  </a:cubicBezTo>
                  <a:cubicBezTo>
                    <a:pt x="2590" y="519"/>
                    <a:pt x="2604" y="521"/>
                    <a:pt x="2617" y="524"/>
                  </a:cubicBezTo>
                  <a:cubicBezTo>
                    <a:pt x="2624" y="525"/>
                    <a:pt x="2631" y="526"/>
                    <a:pt x="2638" y="527"/>
                  </a:cubicBezTo>
                  <a:cubicBezTo>
                    <a:pt x="2645" y="528"/>
                    <a:pt x="2652" y="529"/>
                    <a:pt x="2658" y="530"/>
                  </a:cubicBezTo>
                  <a:cubicBezTo>
                    <a:pt x="2679" y="532"/>
                    <a:pt x="2679" y="532"/>
                    <a:pt x="2679" y="532"/>
                  </a:cubicBezTo>
                  <a:cubicBezTo>
                    <a:pt x="2690" y="533"/>
                    <a:pt x="2690" y="533"/>
                    <a:pt x="2690" y="533"/>
                  </a:cubicBezTo>
                  <a:cubicBezTo>
                    <a:pt x="2693" y="533"/>
                    <a:pt x="2697" y="533"/>
                    <a:pt x="2700" y="533"/>
                  </a:cubicBezTo>
                  <a:cubicBezTo>
                    <a:pt x="2721" y="533"/>
                    <a:pt x="2721" y="533"/>
                    <a:pt x="2721" y="533"/>
                  </a:cubicBezTo>
                  <a:cubicBezTo>
                    <a:pt x="2728" y="534"/>
                    <a:pt x="2735" y="533"/>
                    <a:pt x="2742" y="533"/>
                  </a:cubicBezTo>
                  <a:cubicBezTo>
                    <a:pt x="2749" y="533"/>
                    <a:pt x="2756" y="533"/>
                    <a:pt x="2763" y="532"/>
                  </a:cubicBezTo>
                  <a:cubicBezTo>
                    <a:pt x="2783" y="531"/>
                    <a:pt x="2783" y="531"/>
                    <a:pt x="2783" y="531"/>
                  </a:cubicBezTo>
                  <a:cubicBezTo>
                    <a:pt x="2839" y="526"/>
                    <a:pt x="2893" y="513"/>
                    <a:pt x="2946" y="495"/>
                  </a:cubicBezTo>
                  <a:cubicBezTo>
                    <a:pt x="2999" y="477"/>
                    <a:pt x="3050" y="455"/>
                    <a:pt x="3099" y="429"/>
                  </a:cubicBezTo>
                  <a:cubicBezTo>
                    <a:pt x="3124" y="416"/>
                    <a:pt x="3148" y="402"/>
                    <a:pt x="3172" y="388"/>
                  </a:cubicBezTo>
                  <a:cubicBezTo>
                    <a:pt x="3196" y="373"/>
                    <a:pt x="3219" y="358"/>
                    <a:pt x="3242" y="343"/>
                  </a:cubicBezTo>
                  <a:cubicBezTo>
                    <a:pt x="3289" y="313"/>
                    <a:pt x="3338" y="284"/>
                    <a:pt x="3391" y="266"/>
                  </a:cubicBezTo>
                  <a:cubicBezTo>
                    <a:pt x="3444" y="249"/>
                    <a:pt x="3501" y="244"/>
                    <a:pt x="3557" y="248"/>
                  </a:cubicBezTo>
                  <a:cubicBezTo>
                    <a:pt x="3585" y="250"/>
                    <a:pt x="3613" y="254"/>
                    <a:pt x="3640" y="260"/>
                  </a:cubicBezTo>
                  <a:cubicBezTo>
                    <a:pt x="3667" y="265"/>
                    <a:pt x="3695" y="271"/>
                    <a:pt x="3722" y="278"/>
                  </a:cubicBezTo>
                  <a:cubicBezTo>
                    <a:pt x="3749" y="285"/>
                    <a:pt x="3776" y="293"/>
                    <a:pt x="3802" y="300"/>
                  </a:cubicBezTo>
                  <a:cubicBezTo>
                    <a:pt x="3829" y="308"/>
                    <a:pt x="3856" y="316"/>
                    <a:pt x="3883" y="325"/>
                  </a:cubicBezTo>
                  <a:cubicBezTo>
                    <a:pt x="3909" y="333"/>
                    <a:pt x="3935" y="343"/>
                    <a:pt x="3961" y="354"/>
                  </a:cubicBezTo>
                  <a:cubicBezTo>
                    <a:pt x="4038" y="386"/>
                    <a:pt x="4038" y="386"/>
                    <a:pt x="4038" y="386"/>
                  </a:cubicBezTo>
                  <a:cubicBezTo>
                    <a:pt x="4090" y="407"/>
                    <a:pt x="4142" y="427"/>
                    <a:pt x="4195" y="444"/>
                  </a:cubicBezTo>
                  <a:cubicBezTo>
                    <a:pt x="4302" y="477"/>
                    <a:pt x="4410" y="503"/>
                    <a:pt x="4521" y="518"/>
                  </a:cubicBezTo>
                  <a:cubicBezTo>
                    <a:pt x="4632" y="532"/>
                    <a:pt x="4744" y="536"/>
                    <a:pt x="4855" y="523"/>
                  </a:cubicBezTo>
                  <a:cubicBezTo>
                    <a:pt x="4744" y="536"/>
                    <a:pt x="4632" y="533"/>
                    <a:pt x="4521" y="519"/>
                  </a:cubicBezTo>
                  <a:cubicBezTo>
                    <a:pt x="4410" y="505"/>
                    <a:pt x="4301" y="479"/>
                    <a:pt x="4195" y="446"/>
                  </a:cubicBezTo>
                  <a:cubicBezTo>
                    <a:pt x="4141" y="429"/>
                    <a:pt x="4089" y="409"/>
                    <a:pt x="4038" y="388"/>
                  </a:cubicBezTo>
                  <a:cubicBezTo>
                    <a:pt x="3960" y="356"/>
                    <a:pt x="3960" y="356"/>
                    <a:pt x="3960" y="356"/>
                  </a:cubicBezTo>
                  <a:cubicBezTo>
                    <a:pt x="3934" y="345"/>
                    <a:pt x="3908" y="336"/>
                    <a:pt x="3882" y="327"/>
                  </a:cubicBezTo>
                  <a:cubicBezTo>
                    <a:pt x="3855" y="318"/>
                    <a:pt x="3829" y="310"/>
                    <a:pt x="3802" y="303"/>
                  </a:cubicBezTo>
                  <a:cubicBezTo>
                    <a:pt x="3775" y="295"/>
                    <a:pt x="3748" y="288"/>
                    <a:pt x="3721" y="281"/>
                  </a:cubicBezTo>
                  <a:cubicBezTo>
                    <a:pt x="3694" y="274"/>
                    <a:pt x="3667" y="267"/>
                    <a:pt x="3640" y="262"/>
                  </a:cubicBezTo>
                  <a:cubicBezTo>
                    <a:pt x="3612" y="257"/>
                    <a:pt x="3585" y="253"/>
                    <a:pt x="3557" y="251"/>
                  </a:cubicBezTo>
                  <a:cubicBezTo>
                    <a:pt x="3501" y="247"/>
                    <a:pt x="3445" y="251"/>
                    <a:pt x="3392" y="269"/>
                  </a:cubicBezTo>
                  <a:cubicBezTo>
                    <a:pt x="3339" y="287"/>
                    <a:pt x="3291" y="315"/>
                    <a:pt x="3244" y="345"/>
                  </a:cubicBezTo>
                  <a:cubicBezTo>
                    <a:pt x="3221" y="360"/>
                    <a:pt x="3197" y="376"/>
                    <a:pt x="3174" y="390"/>
                  </a:cubicBezTo>
                  <a:cubicBezTo>
                    <a:pt x="3150" y="405"/>
                    <a:pt x="3126" y="419"/>
                    <a:pt x="3101" y="432"/>
                  </a:cubicBezTo>
                  <a:cubicBezTo>
                    <a:pt x="3051" y="458"/>
                    <a:pt x="3000" y="481"/>
                    <a:pt x="2947" y="498"/>
                  </a:cubicBezTo>
                  <a:cubicBezTo>
                    <a:pt x="2894" y="516"/>
                    <a:pt x="2839" y="529"/>
                    <a:pt x="2784" y="534"/>
                  </a:cubicBezTo>
                  <a:cubicBezTo>
                    <a:pt x="2763" y="536"/>
                    <a:pt x="2763" y="536"/>
                    <a:pt x="2763" y="536"/>
                  </a:cubicBezTo>
                  <a:cubicBezTo>
                    <a:pt x="2756" y="537"/>
                    <a:pt x="2749" y="537"/>
                    <a:pt x="2742" y="537"/>
                  </a:cubicBezTo>
                  <a:cubicBezTo>
                    <a:pt x="2735" y="537"/>
                    <a:pt x="2728" y="537"/>
                    <a:pt x="2721" y="537"/>
                  </a:cubicBezTo>
                  <a:cubicBezTo>
                    <a:pt x="2700" y="537"/>
                    <a:pt x="2700" y="537"/>
                    <a:pt x="2700" y="537"/>
                  </a:cubicBezTo>
                  <a:cubicBezTo>
                    <a:pt x="2696" y="536"/>
                    <a:pt x="2693" y="536"/>
                    <a:pt x="2689" y="536"/>
                  </a:cubicBezTo>
                  <a:cubicBezTo>
                    <a:pt x="2679" y="535"/>
                    <a:pt x="2679" y="535"/>
                    <a:pt x="2679" y="535"/>
                  </a:cubicBezTo>
                  <a:cubicBezTo>
                    <a:pt x="2658" y="534"/>
                    <a:pt x="2658" y="534"/>
                    <a:pt x="2658" y="534"/>
                  </a:cubicBezTo>
                  <a:cubicBezTo>
                    <a:pt x="2651" y="533"/>
                    <a:pt x="2644" y="532"/>
                    <a:pt x="2637" y="531"/>
                  </a:cubicBezTo>
                  <a:cubicBezTo>
                    <a:pt x="2630" y="530"/>
                    <a:pt x="2623" y="529"/>
                    <a:pt x="2617" y="527"/>
                  </a:cubicBezTo>
                  <a:cubicBezTo>
                    <a:pt x="2603" y="525"/>
                    <a:pt x="2589" y="522"/>
                    <a:pt x="2576" y="518"/>
                  </a:cubicBezTo>
                  <a:cubicBezTo>
                    <a:pt x="2569" y="517"/>
                    <a:pt x="2562" y="515"/>
                    <a:pt x="2555" y="513"/>
                  </a:cubicBezTo>
                  <a:cubicBezTo>
                    <a:pt x="2535" y="506"/>
                    <a:pt x="2535" y="506"/>
                    <a:pt x="2535" y="506"/>
                  </a:cubicBezTo>
                  <a:cubicBezTo>
                    <a:pt x="2525" y="503"/>
                    <a:pt x="2525" y="503"/>
                    <a:pt x="2525" y="503"/>
                  </a:cubicBezTo>
                  <a:cubicBezTo>
                    <a:pt x="2522" y="502"/>
                    <a:pt x="2519" y="501"/>
                    <a:pt x="2516" y="499"/>
                  </a:cubicBezTo>
                  <a:cubicBezTo>
                    <a:pt x="2496" y="492"/>
                    <a:pt x="2496" y="492"/>
                    <a:pt x="2496" y="492"/>
                  </a:cubicBezTo>
                  <a:cubicBezTo>
                    <a:pt x="2490" y="489"/>
                    <a:pt x="2483" y="486"/>
                    <a:pt x="2477" y="483"/>
                  </a:cubicBezTo>
                  <a:cubicBezTo>
                    <a:pt x="2471" y="480"/>
                    <a:pt x="2464" y="477"/>
                    <a:pt x="2458" y="473"/>
                  </a:cubicBezTo>
                  <a:cubicBezTo>
                    <a:pt x="2409" y="447"/>
                    <a:pt x="2364" y="412"/>
                    <a:pt x="2327" y="370"/>
                  </a:cubicBezTo>
                  <a:cubicBezTo>
                    <a:pt x="2253" y="285"/>
                    <a:pt x="2200" y="186"/>
                    <a:pt x="2132" y="98"/>
                  </a:cubicBezTo>
                  <a:cubicBezTo>
                    <a:pt x="2115" y="76"/>
                    <a:pt x="2096" y="55"/>
                    <a:pt x="2074" y="39"/>
                  </a:cubicBezTo>
                  <a:cubicBezTo>
                    <a:pt x="2069" y="36"/>
                    <a:pt x="2069" y="36"/>
                    <a:pt x="2069" y="36"/>
                  </a:cubicBezTo>
                  <a:cubicBezTo>
                    <a:pt x="2065" y="33"/>
                    <a:pt x="2065" y="33"/>
                    <a:pt x="2065" y="33"/>
                  </a:cubicBezTo>
                  <a:cubicBezTo>
                    <a:pt x="2062" y="31"/>
                    <a:pt x="2059" y="29"/>
                    <a:pt x="2056" y="28"/>
                  </a:cubicBezTo>
                  <a:cubicBezTo>
                    <a:pt x="2047" y="23"/>
                    <a:pt x="2047" y="23"/>
                    <a:pt x="2047" y="23"/>
                  </a:cubicBezTo>
                  <a:cubicBezTo>
                    <a:pt x="2044" y="21"/>
                    <a:pt x="2041" y="20"/>
                    <a:pt x="2038" y="19"/>
                  </a:cubicBezTo>
                  <a:cubicBezTo>
                    <a:pt x="2025" y="13"/>
                    <a:pt x="2012" y="9"/>
                    <a:pt x="1998" y="7"/>
                  </a:cubicBezTo>
                  <a:cubicBezTo>
                    <a:pt x="1984" y="4"/>
                    <a:pt x="1971" y="3"/>
                    <a:pt x="1957" y="3"/>
                  </a:cubicBezTo>
                  <a:cubicBezTo>
                    <a:pt x="1943" y="3"/>
                    <a:pt x="1929" y="5"/>
                    <a:pt x="1915" y="7"/>
                  </a:cubicBezTo>
                  <a:cubicBezTo>
                    <a:pt x="1888" y="11"/>
                    <a:pt x="1861" y="20"/>
                    <a:pt x="1836" y="30"/>
                  </a:cubicBezTo>
                  <a:cubicBezTo>
                    <a:pt x="1784" y="50"/>
                    <a:pt x="1736" y="80"/>
                    <a:pt x="1691" y="113"/>
                  </a:cubicBezTo>
                  <a:cubicBezTo>
                    <a:pt x="1647" y="146"/>
                    <a:pt x="1605" y="184"/>
                    <a:pt x="1563" y="221"/>
                  </a:cubicBezTo>
                  <a:cubicBezTo>
                    <a:pt x="1532" y="248"/>
                    <a:pt x="1532" y="248"/>
                    <a:pt x="1532" y="248"/>
                  </a:cubicBezTo>
                  <a:cubicBezTo>
                    <a:pt x="1516" y="262"/>
                    <a:pt x="1516" y="262"/>
                    <a:pt x="1516" y="262"/>
                  </a:cubicBezTo>
                  <a:cubicBezTo>
                    <a:pt x="1511" y="266"/>
                    <a:pt x="1505" y="271"/>
                    <a:pt x="1500" y="275"/>
                  </a:cubicBezTo>
                  <a:cubicBezTo>
                    <a:pt x="1478" y="293"/>
                    <a:pt x="1456" y="310"/>
                    <a:pt x="1433" y="326"/>
                  </a:cubicBezTo>
                  <a:cubicBezTo>
                    <a:pt x="1388" y="359"/>
                    <a:pt x="1341" y="389"/>
                    <a:pt x="1292" y="416"/>
                  </a:cubicBezTo>
                  <a:cubicBezTo>
                    <a:pt x="1244" y="444"/>
                    <a:pt x="1194" y="469"/>
                    <a:pt x="1143" y="492"/>
                  </a:cubicBezTo>
                  <a:cubicBezTo>
                    <a:pt x="1124" y="501"/>
                    <a:pt x="1124" y="501"/>
                    <a:pt x="1124" y="501"/>
                  </a:cubicBezTo>
                  <a:cubicBezTo>
                    <a:pt x="1118" y="504"/>
                    <a:pt x="1111" y="506"/>
                    <a:pt x="1105" y="509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53" y="531"/>
                    <a:pt x="1040" y="536"/>
                    <a:pt x="1027" y="541"/>
                  </a:cubicBezTo>
                  <a:cubicBezTo>
                    <a:pt x="988" y="556"/>
                    <a:pt x="988" y="556"/>
                    <a:pt x="988" y="556"/>
                  </a:cubicBezTo>
                  <a:cubicBezTo>
                    <a:pt x="883" y="594"/>
                    <a:pt x="775" y="624"/>
                    <a:pt x="666" y="646"/>
                  </a:cubicBezTo>
                  <a:cubicBezTo>
                    <a:pt x="557" y="668"/>
                    <a:pt x="446" y="682"/>
                    <a:pt x="334" y="688"/>
                  </a:cubicBezTo>
                  <a:cubicBezTo>
                    <a:pt x="223" y="693"/>
                    <a:pt x="111" y="689"/>
                    <a:pt x="0" y="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62DD8284-26AA-43C5-B6E4-68EB9843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8988" y="2312988"/>
              <a:ext cx="12125325" cy="1554163"/>
            </a:xfrm>
            <a:custGeom>
              <a:avLst/>
              <a:gdLst>
                <a:gd name="T0" fmla="*/ 658 w 4854"/>
                <a:gd name="T1" fmla="*/ 575 h 622"/>
                <a:gd name="T2" fmla="*/ 1037 w 4854"/>
                <a:gd name="T3" fmla="*/ 470 h 622"/>
                <a:gd name="T4" fmla="*/ 1133 w 4854"/>
                <a:gd name="T5" fmla="*/ 432 h 622"/>
                <a:gd name="T6" fmla="*/ 1493 w 4854"/>
                <a:gd name="T7" fmla="*/ 232 h 622"/>
                <a:gd name="T8" fmla="*/ 1692 w 4854"/>
                <a:gd name="T9" fmla="*/ 83 h 622"/>
                <a:gd name="T10" fmla="*/ 1966 w 4854"/>
                <a:gd name="T11" fmla="*/ 2 h 622"/>
                <a:gd name="T12" fmla="*/ 2053 w 4854"/>
                <a:gd name="T13" fmla="*/ 36 h 622"/>
                <a:gd name="T14" fmla="*/ 2133 w 4854"/>
                <a:gd name="T15" fmla="*/ 116 h 622"/>
                <a:gd name="T16" fmla="*/ 2316 w 4854"/>
                <a:gd name="T17" fmla="*/ 340 h 622"/>
                <a:gd name="T18" fmla="*/ 2343 w 4854"/>
                <a:gd name="T19" fmla="*/ 365 h 622"/>
                <a:gd name="T20" fmla="*/ 2367 w 4854"/>
                <a:gd name="T21" fmla="*/ 384 h 622"/>
                <a:gd name="T22" fmla="*/ 2388 w 4854"/>
                <a:gd name="T23" fmla="*/ 398 h 622"/>
                <a:gd name="T24" fmla="*/ 2415 w 4854"/>
                <a:gd name="T25" fmla="*/ 414 h 622"/>
                <a:gd name="T26" fmla="*/ 2433 w 4854"/>
                <a:gd name="T27" fmla="*/ 424 h 622"/>
                <a:gd name="T28" fmla="*/ 2490 w 4854"/>
                <a:gd name="T29" fmla="*/ 448 h 622"/>
                <a:gd name="T30" fmla="*/ 2539 w 4854"/>
                <a:gd name="T31" fmla="*/ 463 h 622"/>
                <a:gd name="T32" fmla="*/ 2651 w 4854"/>
                <a:gd name="T33" fmla="*/ 480 h 622"/>
                <a:gd name="T34" fmla="*/ 2702 w 4854"/>
                <a:gd name="T35" fmla="*/ 481 h 622"/>
                <a:gd name="T36" fmla="*/ 2754 w 4854"/>
                <a:gd name="T37" fmla="*/ 478 h 622"/>
                <a:gd name="T38" fmla="*/ 2815 w 4854"/>
                <a:gd name="T39" fmla="*/ 468 h 622"/>
                <a:gd name="T40" fmla="*/ 3260 w 4854"/>
                <a:gd name="T41" fmla="*/ 256 h 622"/>
                <a:gd name="T42" fmla="*/ 3577 w 4854"/>
                <a:gd name="T43" fmla="*/ 184 h 622"/>
                <a:gd name="T44" fmla="*/ 3899 w 4854"/>
                <a:gd name="T45" fmla="*/ 263 h 622"/>
                <a:gd name="T46" fmla="*/ 4524 w 4854"/>
                <a:gd name="T47" fmla="*/ 472 h 622"/>
                <a:gd name="T48" fmla="*/ 4203 w 4854"/>
                <a:gd name="T49" fmla="*/ 392 h 622"/>
                <a:gd name="T50" fmla="*/ 3819 w 4854"/>
                <a:gd name="T51" fmla="*/ 239 h 622"/>
                <a:gd name="T52" fmla="*/ 3413 w 4854"/>
                <a:gd name="T53" fmla="*/ 194 h 622"/>
                <a:gd name="T54" fmla="*/ 3121 w 4854"/>
                <a:gd name="T55" fmla="*/ 346 h 622"/>
                <a:gd name="T56" fmla="*/ 2775 w 4854"/>
                <a:gd name="T57" fmla="*/ 479 h 622"/>
                <a:gd name="T58" fmla="*/ 2734 w 4854"/>
                <a:gd name="T59" fmla="*/ 483 h 622"/>
                <a:gd name="T60" fmla="*/ 2692 w 4854"/>
                <a:gd name="T61" fmla="*/ 485 h 622"/>
                <a:gd name="T62" fmla="*/ 2568 w 4854"/>
                <a:gd name="T63" fmla="*/ 474 h 622"/>
                <a:gd name="T64" fmla="*/ 2528 w 4854"/>
                <a:gd name="T65" fmla="*/ 464 h 622"/>
                <a:gd name="T66" fmla="*/ 2450 w 4854"/>
                <a:gd name="T67" fmla="*/ 436 h 622"/>
                <a:gd name="T68" fmla="*/ 2422 w 4854"/>
                <a:gd name="T69" fmla="*/ 423 h 622"/>
                <a:gd name="T70" fmla="*/ 2395 w 4854"/>
                <a:gd name="T71" fmla="*/ 407 h 622"/>
                <a:gd name="T72" fmla="*/ 2377 w 4854"/>
                <a:gd name="T73" fmla="*/ 396 h 622"/>
                <a:gd name="T74" fmla="*/ 2360 w 4854"/>
                <a:gd name="T75" fmla="*/ 384 h 622"/>
                <a:gd name="T76" fmla="*/ 2336 w 4854"/>
                <a:gd name="T77" fmla="*/ 364 h 622"/>
                <a:gd name="T78" fmla="*/ 2285 w 4854"/>
                <a:gd name="T79" fmla="*/ 313 h 622"/>
                <a:gd name="T80" fmla="*/ 2075 w 4854"/>
                <a:gd name="T81" fmla="*/ 58 h 622"/>
                <a:gd name="T82" fmla="*/ 2042 w 4854"/>
                <a:gd name="T83" fmla="*/ 33 h 622"/>
                <a:gd name="T84" fmla="*/ 1924 w 4854"/>
                <a:gd name="T85" fmla="*/ 3 h 622"/>
                <a:gd name="T86" fmla="*/ 1626 w 4854"/>
                <a:gd name="T87" fmla="*/ 133 h 622"/>
                <a:gd name="T88" fmla="*/ 1427 w 4854"/>
                <a:gd name="T89" fmla="*/ 282 h 622"/>
                <a:gd name="T90" fmla="*/ 1096 w 4854"/>
                <a:gd name="T91" fmla="*/ 451 h 622"/>
                <a:gd name="T92" fmla="*/ 1018 w 4854"/>
                <a:gd name="T93" fmla="*/ 479 h 622"/>
                <a:gd name="T94" fmla="*/ 330 w 4854"/>
                <a:gd name="T95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4" h="622">
                  <a:moveTo>
                    <a:pt x="0" y="608"/>
                  </a:moveTo>
                  <a:cubicBezTo>
                    <a:pt x="109" y="619"/>
                    <a:pt x="220" y="621"/>
                    <a:pt x="330" y="615"/>
                  </a:cubicBezTo>
                  <a:cubicBezTo>
                    <a:pt x="440" y="610"/>
                    <a:pt x="550" y="596"/>
                    <a:pt x="658" y="575"/>
                  </a:cubicBezTo>
                  <a:cubicBezTo>
                    <a:pt x="767" y="554"/>
                    <a:pt x="874" y="526"/>
                    <a:pt x="978" y="491"/>
                  </a:cubicBezTo>
                  <a:cubicBezTo>
                    <a:pt x="1017" y="477"/>
                    <a:pt x="1017" y="477"/>
                    <a:pt x="1017" y="477"/>
                  </a:cubicBezTo>
                  <a:cubicBezTo>
                    <a:pt x="1024" y="475"/>
                    <a:pt x="1030" y="473"/>
                    <a:pt x="1037" y="470"/>
                  </a:cubicBezTo>
                  <a:cubicBezTo>
                    <a:pt x="1056" y="463"/>
                    <a:pt x="1056" y="463"/>
                    <a:pt x="1056" y="463"/>
                  </a:cubicBezTo>
                  <a:cubicBezTo>
                    <a:pt x="1095" y="448"/>
                    <a:pt x="1095" y="448"/>
                    <a:pt x="1095" y="448"/>
                  </a:cubicBezTo>
                  <a:cubicBezTo>
                    <a:pt x="1108" y="443"/>
                    <a:pt x="1120" y="438"/>
                    <a:pt x="1133" y="432"/>
                  </a:cubicBezTo>
                  <a:cubicBezTo>
                    <a:pt x="1184" y="412"/>
                    <a:pt x="1234" y="388"/>
                    <a:pt x="1283" y="363"/>
                  </a:cubicBezTo>
                  <a:cubicBezTo>
                    <a:pt x="1332" y="337"/>
                    <a:pt x="1380" y="310"/>
                    <a:pt x="1426" y="279"/>
                  </a:cubicBezTo>
                  <a:cubicBezTo>
                    <a:pt x="1449" y="264"/>
                    <a:pt x="1471" y="248"/>
                    <a:pt x="1493" y="232"/>
                  </a:cubicBezTo>
                  <a:cubicBezTo>
                    <a:pt x="1559" y="181"/>
                    <a:pt x="1559" y="181"/>
                    <a:pt x="1559" y="181"/>
                  </a:cubicBezTo>
                  <a:cubicBezTo>
                    <a:pt x="1580" y="164"/>
                    <a:pt x="1602" y="147"/>
                    <a:pt x="1624" y="130"/>
                  </a:cubicBezTo>
                  <a:cubicBezTo>
                    <a:pt x="1646" y="114"/>
                    <a:pt x="1669" y="98"/>
                    <a:pt x="1692" y="83"/>
                  </a:cubicBezTo>
                  <a:cubicBezTo>
                    <a:pt x="1739" y="54"/>
                    <a:pt x="1789" y="29"/>
                    <a:pt x="1843" y="14"/>
                  </a:cubicBezTo>
                  <a:cubicBezTo>
                    <a:pt x="1869" y="6"/>
                    <a:pt x="1897" y="1"/>
                    <a:pt x="1924" y="0"/>
                  </a:cubicBezTo>
                  <a:cubicBezTo>
                    <a:pt x="1938" y="0"/>
                    <a:pt x="1952" y="0"/>
                    <a:pt x="1966" y="2"/>
                  </a:cubicBezTo>
                  <a:cubicBezTo>
                    <a:pt x="1980" y="4"/>
                    <a:pt x="1993" y="7"/>
                    <a:pt x="2006" y="12"/>
                  </a:cubicBezTo>
                  <a:cubicBezTo>
                    <a:pt x="2019" y="17"/>
                    <a:pt x="2032" y="22"/>
                    <a:pt x="2044" y="30"/>
                  </a:cubicBezTo>
                  <a:cubicBezTo>
                    <a:pt x="2047" y="32"/>
                    <a:pt x="2050" y="34"/>
                    <a:pt x="2053" y="36"/>
                  </a:cubicBezTo>
                  <a:cubicBezTo>
                    <a:pt x="2055" y="38"/>
                    <a:pt x="2058" y="40"/>
                    <a:pt x="2061" y="42"/>
                  </a:cubicBezTo>
                  <a:cubicBezTo>
                    <a:pt x="2066" y="46"/>
                    <a:pt x="2072" y="51"/>
                    <a:pt x="2077" y="55"/>
                  </a:cubicBezTo>
                  <a:cubicBezTo>
                    <a:pt x="2098" y="74"/>
                    <a:pt x="2116" y="95"/>
                    <a:pt x="2133" y="116"/>
                  </a:cubicBezTo>
                  <a:cubicBezTo>
                    <a:pt x="2168" y="160"/>
                    <a:pt x="2200" y="204"/>
                    <a:pt x="2234" y="247"/>
                  </a:cubicBezTo>
                  <a:cubicBezTo>
                    <a:pt x="2252" y="269"/>
                    <a:pt x="2269" y="290"/>
                    <a:pt x="2288" y="310"/>
                  </a:cubicBezTo>
                  <a:cubicBezTo>
                    <a:pt x="2297" y="321"/>
                    <a:pt x="2306" y="331"/>
                    <a:pt x="2316" y="340"/>
                  </a:cubicBezTo>
                  <a:cubicBezTo>
                    <a:pt x="2321" y="345"/>
                    <a:pt x="2326" y="350"/>
                    <a:pt x="2331" y="354"/>
                  </a:cubicBezTo>
                  <a:cubicBezTo>
                    <a:pt x="2339" y="361"/>
                    <a:pt x="2339" y="361"/>
                    <a:pt x="2339" y="361"/>
                  </a:cubicBezTo>
                  <a:cubicBezTo>
                    <a:pt x="2343" y="365"/>
                    <a:pt x="2343" y="365"/>
                    <a:pt x="2343" y="365"/>
                  </a:cubicBezTo>
                  <a:cubicBezTo>
                    <a:pt x="2347" y="368"/>
                    <a:pt x="2347" y="368"/>
                    <a:pt x="2347" y="368"/>
                  </a:cubicBezTo>
                  <a:cubicBezTo>
                    <a:pt x="2363" y="381"/>
                    <a:pt x="2363" y="381"/>
                    <a:pt x="2363" y="381"/>
                  </a:cubicBezTo>
                  <a:cubicBezTo>
                    <a:pt x="2367" y="384"/>
                    <a:pt x="2367" y="384"/>
                    <a:pt x="2367" y="384"/>
                  </a:cubicBezTo>
                  <a:cubicBezTo>
                    <a:pt x="2371" y="387"/>
                    <a:pt x="2371" y="387"/>
                    <a:pt x="2371" y="387"/>
                  </a:cubicBezTo>
                  <a:cubicBezTo>
                    <a:pt x="2380" y="393"/>
                    <a:pt x="2380" y="393"/>
                    <a:pt x="2380" y="393"/>
                  </a:cubicBezTo>
                  <a:cubicBezTo>
                    <a:pt x="2388" y="398"/>
                    <a:pt x="2388" y="398"/>
                    <a:pt x="2388" y="398"/>
                  </a:cubicBezTo>
                  <a:cubicBezTo>
                    <a:pt x="2392" y="401"/>
                    <a:pt x="2392" y="401"/>
                    <a:pt x="2392" y="401"/>
                  </a:cubicBezTo>
                  <a:cubicBezTo>
                    <a:pt x="2397" y="404"/>
                    <a:pt x="2397" y="404"/>
                    <a:pt x="2397" y="404"/>
                  </a:cubicBezTo>
                  <a:cubicBezTo>
                    <a:pt x="2415" y="414"/>
                    <a:pt x="2415" y="414"/>
                    <a:pt x="2415" y="414"/>
                  </a:cubicBezTo>
                  <a:cubicBezTo>
                    <a:pt x="2419" y="417"/>
                    <a:pt x="2419" y="417"/>
                    <a:pt x="2419" y="417"/>
                  </a:cubicBezTo>
                  <a:cubicBezTo>
                    <a:pt x="2424" y="419"/>
                    <a:pt x="2424" y="419"/>
                    <a:pt x="2424" y="419"/>
                  </a:cubicBezTo>
                  <a:cubicBezTo>
                    <a:pt x="2433" y="424"/>
                    <a:pt x="2433" y="424"/>
                    <a:pt x="2433" y="424"/>
                  </a:cubicBezTo>
                  <a:cubicBezTo>
                    <a:pt x="2442" y="429"/>
                    <a:pt x="2442" y="429"/>
                    <a:pt x="2442" y="429"/>
                  </a:cubicBezTo>
                  <a:cubicBezTo>
                    <a:pt x="2445" y="430"/>
                    <a:pt x="2448" y="432"/>
                    <a:pt x="2451" y="433"/>
                  </a:cubicBezTo>
                  <a:cubicBezTo>
                    <a:pt x="2464" y="438"/>
                    <a:pt x="2477" y="444"/>
                    <a:pt x="2490" y="448"/>
                  </a:cubicBezTo>
                  <a:cubicBezTo>
                    <a:pt x="2496" y="450"/>
                    <a:pt x="2503" y="453"/>
                    <a:pt x="2509" y="455"/>
                  </a:cubicBezTo>
                  <a:cubicBezTo>
                    <a:pt x="2529" y="461"/>
                    <a:pt x="2529" y="461"/>
                    <a:pt x="2529" y="461"/>
                  </a:cubicBezTo>
                  <a:cubicBezTo>
                    <a:pt x="2532" y="462"/>
                    <a:pt x="2536" y="463"/>
                    <a:pt x="2539" y="463"/>
                  </a:cubicBezTo>
                  <a:cubicBezTo>
                    <a:pt x="2549" y="466"/>
                    <a:pt x="2549" y="466"/>
                    <a:pt x="2549" y="466"/>
                  </a:cubicBezTo>
                  <a:cubicBezTo>
                    <a:pt x="2569" y="470"/>
                    <a:pt x="2569" y="470"/>
                    <a:pt x="2569" y="470"/>
                  </a:cubicBezTo>
                  <a:cubicBezTo>
                    <a:pt x="2596" y="475"/>
                    <a:pt x="2623" y="479"/>
                    <a:pt x="2651" y="480"/>
                  </a:cubicBezTo>
                  <a:cubicBezTo>
                    <a:pt x="2658" y="481"/>
                    <a:pt x="2665" y="481"/>
                    <a:pt x="2671" y="481"/>
                  </a:cubicBezTo>
                  <a:cubicBezTo>
                    <a:pt x="2692" y="481"/>
                    <a:pt x="2692" y="481"/>
                    <a:pt x="2692" y="481"/>
                  </a:cubicBezTo>
                  <a:cubicBezTo>
                    <a:pt x="2702" y="481"/>
                    <a:pt x="2702" y="481"/>
                    <a:pt x="2702" y="481"/>
                  </a:cubicBezTo>
                  <a:cubicBezTo>
                    <a:pt x="2713" y="481"/>
                    <a:pt x="2713" y="481"/>
                    <a:pt x="2713" y="481"/>
                  </a:cubicBezTo>
                  <a:cubicBezTo>
                    <a:pt x="2733" y="480"/>
                    <a:pt x="2733" y="480"/>
                    <a:pt x="2733" y="480"/>
                  </a:cubicBezTo>
                  <a:cubicBezTo>
                    <a:pt x="2740" y="479"/>
                    <a:pt x="2747" y="478"/>
                    <a:pt x="2754" y="478"/>
                  </a:cubicBezTo>
                  <a:cubicBezTo>
                    <a:pt x="2764" y="476"/>
                    <a:pt x="2764" y="476"/>
                    <a:pt x="2764" y="476"/>
                  </a:cubicBezTo>
                  <a:cubicBezTo>
                    <a:pt x="2768" y="476"/>
                    <a:pt x="2771" y="476"/>
                    <a:pt x="2774" y="475"/>
                  </a:cubicBezTo>
                  <a:cubicBezTo>
                    <a:pt x="2788" y="473"/>
                    <a:pt x="2802" y="471"/>
                    <a:pt x="2815" y="468"/>
                  </a:cubicBezTo>
                  <a:cubicBezTo>
                    <a:pt x="2869" y="457"/>
                    <a:pt x="2921" y="439"/>
                    <a:pt x="2972" y="417"/>
                  </a:cubicBezTo>
                  <a:cubicBezTo>
                    <a:pt x="3023" y="396"/>
                    <a:pt x="3072" y="371"/>
                    <a:pt x="3120" y="343"/>
                  </a:cubicBezTo>
                  <a:cubicBezTo>
                    <a:pt x="3167" y="316"/>
                    <a:pt x="3213" y="284"/>
                    <a:pt x="3260" y="256"/>
                  </a:cubicBezTo>
                  <a:cubicBezTo>
                    <a:pt x="3284" y="242"/>
                    <a:pt x="3308" y="229"/>
                    <a:pt x="3334" y="218"/>
                  </a:cubicBezTo>
                  <a:cubicBezTo>
                    <a:pt x="3359" y="207"/>
                    <a:pt x="3385" y="198"/>
                    <a:pt x="3412" y="191"/>
                  </a:cubicBezTo>
                  <a:cubicBezTo>
                    <a:pt x="3466" y="179"/>
                    <a:pt x="3523" y="178"/>
                    <a:pt x="3577" y="184"/>
                  </a:cubicBezTo>
                  <a:cubicBezTo>
                    <a:pt x="3632" y="189"/>
                    <a:pt x="3686" y="202"/>
                    <a:pt x="3740" y="215"/>
                  </a:cubicBezTo>
                  <a:cubicBezTo>
                    <a:pt x="3767" y="222"/>
                    <a:pt x="3793" y="229"/>
                    <a:pt x="3820" y="237"/>
                  </a:cubicBezTo>
                  <a:cubicBezTo>
                    <a:pt x="3846" y="244"/>
                    <a:pt x="3873" y="253"/>
                    <a:pt x="3899" y="263"/>
                  </a:cubicBezTo>
                  <a:cubicBezTo>
                    <a:pt x="3951" y="281"/>
                    <a:pt x="4000" y="306"/>
                    <a:pt x="4051" y="328"/>
                  </a:cubicBezTo>
                  <a:cubicBezTo>
                    <a:pt x="4101" y="351"/>
                    <a:pt x="4152" y="372"/>
                    <a:pt x="4204" y="390"/>
                  </a:cubicBezTo>
                  <a:cubicBezTo>
                    <a:pt x="4308" y="426"/>
                    <a:pt x="4415" y="456"/>
                    <a:pt x="4524" y="472"/>
                  </a:cubicBezTo>
                  <a:cubicBezTo>
                    <a:pt x="4633" y="488"/>
                    <a:pt x="4745" y="492"/>
                    <a:pt x="4854" y="478"/>
                  </a:cubicBezTo>
                  <a:cubicBezTo>
                    <a:pt x="4745" y="493"/>
                    <a:pt x="4633" y="489"/>
                    <a:pt x="4524" y="473"/>
                  </a:cubicBezTo>
                  <a:cubicBezTo>
                    <a:pt x="4415" y="457"/>
                    <a:pt x="4308" y="428"/>
                    <a:pt x="4203" y="392"/>
                  </a:cubicBezTo>
                  <a:cubicBezTo>
                    <a:pt x="4151" y="374"/>
                    <a:pt x="4100" y="353"/>
                    <a:pt x="4050" y="330"/>
                  </a:cubicBezTo>
                  <a:cubicBezTo>
                    <a:pt x="3999" y="308"/>
                    <a:pt x="3950" y="283"/>
                    <a:pt x="3898" y="265"/>
                  </a:cubicBezTo>
                  <a:cubicBezTo>
                    <a:pt x="3872" y="255"/>
                    <a:pt x="3846" y="247"/>
                    <a:pt x="3819" y="239"/>
                  </a:cubicBezTo>
                  <a:cubicBezTo>
                    <a:pt x="3793" y="232"/>
                    <a:pt x="3766" y="225"/>
                    <a:pt x="3739" y="218"/>
                  </a:cubicBezTo>
                  <a:cubicBezTo>
                    <a:pt x="3686" y="204"/>
                    <a:pt x="3632" y="192"/>
                    <a:pt x="3577" y="186"/>
                  </a:cubicBezTo>
                  <a:cubicBezTo>
                    <a:pt x="3522" y="180"/>
                    <a:pt x="3467" y="182"/>
                    <a:pt x="3413" y="194"/>
                  </a:cubicBezTo>
                  <a:cubicBezTo>
                    <a:pt x="3386" y="200"/>
                    <a:pt x="3360" y="209"/>
                    <a:pt x="3335" y="220"/>
                  </a:cubicBezTo>
                  <a:cubicBezTo>
                    <a:pt x="3310" y="232"/>
                    <a:pt x="3286" y="245"/>
                    <a:pt x="3262" y="259"/>
                  </a:cubicBezTo>
                  <a:cubicBezTo>
                    <a:pt x="3214" y="287"/>
                    <a:pt x="3169" y="318"/>
                    <a:pt x="3121" y="346"/>
                  </a:cubicBezTo>
                  <a:cubicBezTo>
                    <a:pt x="3073" y="374"/>
                    <a:pt x="3024" y="399"/>
                    <a:pt x="2973" y="421"/>
                  </a:cubicBezTo>
                  <a:cubicBezTo>
                    <a:pt x="2922" y="442"/>
                    <a:pt x="2870" y="460"/>
                    <a:pt x="2816" y="471"/>
                  </a:cubicBezTo>
                  <a:cubicBezTo>
                    <a:pt x="2802" y="474"/>
                    <a:pt x="2788" y="476"/>
                    <a:pt x="2775" y="479"/>
                  </a:cubicBezTo>
                  <a:cubicBezTo>
                    <a:pt x="2771" y="479"/>
                    <a:pt x="2768" y="480"/>
                    <a:pt x="2765" y="480"/>
                  </a:cubicBezTo>
                  <a:cubicBezTo>
                    <a:pt x="2754" y="481"/>
                    <a:pt x="2754" y="481"/>
                    <a:pt x="2754" y="481"/>
                  </a:cubicBezTo>
                  <a:cubicBezTo>
                    <a:pt x="2747" y="482"/>
                    <a:pt x="2740" y="483"/>
                    <a:pt x="2734" y="483"/>
                  </a:cubicBezTo>
                  <a:cubicBezTo>
                    <a:pt x="2713" y="484"/>
                    <a:pt x="2713" y="484"/>
                    <a:pt x="2713" y="484"/>
                  </a:cubicBezTo>
                  <a:cubicBezTo>
                    <a:pt x="2703" y="485"/>
                    <a:pt x="2703" y="485"/>
                    <a:pt x="2703" y="485"/>
                  </a:cubicBezTo>
                  <a:cubicBezTo>
                    <a:pt x="2692" y="485"/>
                    <a:pt x="2692" y="485"/>
                    <a:pt x="2692" y="485"/>
                  </a:cubicBezTo>
                  <a:cubicBezTo>
                    <a:pt x="2671" y="485"/>
                    <a:pt x="2671" y="485"/>
                    <a:pt x="2671" y="485"/>
                  </a:cubicBezTo>
                  <a:cubicBezTo>
                    <a:pt x="2664" y="485"/>
                    <a:pt x="2658" y="484"/>
                    <a:pt x="2651" y="484"/>
                  </a:cubicBezTo>
                  <a:cubicBezTo>
                    <a:pt x="2623" y="483"/>
                    <a:pt x="2596" y="479"/>
                    <a:pt x="2568" y="474"/>
                  </a:cubicBezTo>
                  <a:cubicBezTo>
                    <a:pt x="2548" y="469"/>
                    <a:pt x="2548" y="469"/>
                    <a:pt x="2548" y="469"/>
                  </a:cubicBezTo>
                  <a:cubicBezTo>
                    <a:pt x="2538" y="467"/>
                    <a:pt x="2538" y="467"/>
                    <a:pt x="2538" y="467"/>
                  </a:cubicBezTo>
                  <a:cubicBezTo>
                    <a:pt x="2535" y="466"/>
                    <a:pt x="2531" y="465"/>
                    <a:pt x="2528" y="464"/>
                  </a:cubicBezTo>
                  <a:cubicBezTo>
                    <a:pt x="2508" y="459"/>
                    <a:pt x="2508" y="459"/>
                    <a:pt x="2508" y="459"/>
                  </a:cubicBezTo>
                  <a:cubicBezTo>
                    <a:pt x="2501" y="457"/>
                    <a:pt x="2495" y="454"/>
                    <a:pt x="2488" y="452"/>
                  </a:cubicBezTo>
                  <a:cubicBezTo>
                    <a:pt x="2475" y="448"/>
                    <a:pt x="2463" y="442"/>
                    <a:pt x="2450" y="436"/>
                  </a:cubicBezTo>
                  <a:cubicBezTo>
                    <a:pt x="2447" y="435"/>
                    <a:pt x="2443" y="434"/>
                    <a:pt x="2440" y="432"/>
                  </a:cubicBezTo>
                  <a:cubicBezTo>
                    <a:pt x="2431" y="427"/>
                    <a:pt x="2431" y="427"/>
                    <a:pt x="2431" y="427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17" y="420"/>
                    <a:pt x="2417" y="420"/>
                    <a:pt x="2417" y="420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395" y="407"/>
                    <a:pt x="2395" y="407"/>
                    <a:pt x="2395" y="407"/>
                  </a:cubicBezTo>
                  <a:cubicBezTo>
                    <a:pt x="2390" y="405"/>
                    <a:pt x="2390" y="405"/>
                    <a:pt x="2390" y="405"/>
                  </a:cubicBezTo>
                  <a:cubicBezTo>
                    <a:pt x="2386" y="402"/>
                    <a:pt x="2386" y="402"/>
                    <a:pt x="2386" y="402"/>
                  </a:cubicBezTo>
                  <a:cubicBezTo>
                    <a:pt x="2377" y="396"/>
                    <a:pt x="2377" y="396"/>
                    <a:pt x="2377" y="396"/>
                  </a:cubicBezTo>
                  <a:cubicBezTo>
                    <a:pt x="2369" y="390"/>
                    <a:pt x="2369" y="390"/>
                    <a:pt x="2369" y="390"/>
                  </a:cubicBezTo>
                  <a:cubicBezTo>
                    <a:pt x="2364" y="387"/>
                    <a:pt x="2364" y="387"/>
                    <a:pt x="2364" y="387"/>
                  </a:cubicBezTo>
                  <a:cubicBezTo>
                    <a:pt x="2360" y="384"/>
                    <a:pt x="2360" y="384"/>
                    <a:pt x="2360" y="384"/>
                  </a:cubicBezTo>
                  <a:cubicBezTo>
                    <a:pt x="2344" y="371"/>
                    <a:pt x="2344" y="371"/>
                    <a:pt x="2344" y="371"/>
                  </a:cubicBezTo>
                  <a:cubicBezTo>
                    <a:pt x="2340" y="368"/>
                    <a:pt x="2340" y="368"/>
                    <a:pt x="2340" y="368"/>
                  </a:cubicBezTo>
                  <a:cubicBezTo>
                    <a:pt x="2336" y="364"/>
                    <a:pt x="2336" y="364"/>
                    <a:pt x="2336" y="364"/>
                  </a:cubicBezTo>
                  <a:cubicBezTo>
                    <a:pt x="2328" y="357"/>
                    <a:pt x="2328" y="357"/>
                    <a:pt x="2328" y="357"/>
                  </a:cubicBezTo>
                  <a:cubicBezTo>
                    <a:pt x="2323" y="353"/>
                    <a:pt x="2318" y="348"/>
                    <a:pt x="2313" y="343"/>
                  </a:cubicBezTo>
                  <a:cubicBezTo>
                    <a:pt x="2303" y="333"/>
                    <a:pt x="2294" y="323"/>
                    <a:pt x="2285" y="313"/>
                  </a:cubicBezTo>
                  <a:cubicBezTo>
                    <a:pt x="2266" y="293"/>
                    <a:pt x="2248" y="271"/>
                    <a:pt x="2231" y="250"/>
                  </a:cubicBezTo>
                  <a:cubicBezTo>
                    <a:pt x="2197" y="206"/>
                    <a:pt x="2165" y="162"/>
                    <a:pt x="2130" y="119"/>
                  </a:cubicBezTo>
                  <a:cubicBezTo>
                    <a:pt x="2113" y="97"/>
                    <a:pt x="2095" y="76"/>
                    <a:pt x="2075" y="58"/>
                  </a:cubicBezTo>
                  <a:cubicBezTo>
                    <a:pt x="2069" y="53"/>
                    <a:pt x="2064" y="49"/>
                    <a:pt x="2059" y="45"/>
                  </a:cubicBezTo>
                  <a:cubicBezTo>
                    <a:pt x="2056" y="43"/>
                    <a:pt x="2053" y="41"/>
                    <a:pt x="2051" y="39"/>
                  </a:cubicBezTo>
                  <a:cubicBezTo>
                    <a:pt x="2048" y="37"/>
                    <a:pt x="2045" y="35"/>
                    <a:pt x="2042" y="33"/>
                  </a:cubicBezTo>
                  <a:cubicBezTo>
                    <a:pt x="2030" y="26"/>
                    <a:pt x="2018" y="20"/>
                    <a:pt x="2005" y="15"/>
                  </a:cubicBezTo>
                  <a:cubicBezTo>
                    <a:pt x="1992" y="10"/>
                    <a:pt x="1979" y="7"/>
                    <a:pt x="1965" y="5"/>
                  </a:cubicBezTo>
                  <a:cubicBezTo>
                    <a:pt x="1952" y="3"/>
                    <a:pt x="1938" y="3"/>
                    <a:pt x="1924" y="3"/>
                  </a:cubicBezTo>
                  <a:cubicBezTo>
                    <a:pt x="1897" y="4"/>
                    <a:pt x="1870" y="9"/>
                    <a:pt x="1844" y="17"/>
                  </a:cubicBezTo>
                  <a:cubicBezTo>
                    <a:pt x="1791" y="33"/>
                    <a:pt x="1741" y="57"/>
                    <a:pt x="1694" y="86"/>
                  </a:cubicBezTo>
                  <a:cubicBezTo>
                    <a:pt x="1671" y="101"/>
                    <a:pt x="1648" y="117"/>
                    <a:pt x="1626" y="133"/>
                  </a:cubicBezTo>
                  <a:cubicBezTo>
                    <a:pt x="1604" y="149"/>
                    <a:pt x="1582" y="167"/>
                    <a:pt x="1561" y="183"/>
                  </a:cubicBezTo>
                  <a:cubicBezTo>
                    <a:pt x="1495" y="234"/>
                    <a:pt x="1495" y="234"/>
                    <a:pt x="1495" y="234"/>
                  </a:cubicBezTo>
                  <a:cubicBezTo>
                    <a:pt x="1473" y="251"/>
                    <a:pt x="1450" y="267"/>
                    <a:pt x="1427" y="282"/>
                  </a:cubicBezTo>
                  <a:cubicBezTo>
                    <a:pt x="1381" y="312"/>
                    <a:pt x="1333" y="340"/>
                    <a:pt x="1284" y="365"/>
                  </a:cubicBezTo>
                  <a:cubicBezTo>
                    <a:pt x="1235" y="391"/>
                    <a:pt x="1185" y="414"/>
                    <a:pt x="1134" y="435"/>
                  </a:cubicBezTo>
                  <a:cubicBezTo>
                    <a:pt x="1121" y="440"/>
                    <a:pt x="1109" y="446"/>
                    <a:pt x="1096" y="451"/>
                  </a:cubicBezTo>
                  <a:cubicBezTo>
                    <a:pt x="1057" y="465"/>
                    <a:pt x="1057" y="465"/>
                    <a:pt x="1057" y="465"/>
                  </a:cubicBezTo>
                  <a:cubicBezTo>
                    <a:pt x="1038" y="473"/>
                    <a:pt x="1038" y="473"/>
                    <a:pt x="1038" y="473"/>
                  </a:cubicBezTo>
                  <a:cubicBezTo>
                    <a:pt x="1031" y="475"/>
                    <a:pt x="1025" y="477"/>
                    <a:pt x="1018" y="479"/>
                  </a:cubicBezTo>
                  <a:cubicBezTo>
                    <a:pt x="979" y="493"/>
                    <a:pt x="979" y="493"/>
                    <a:pt x="979" y="493"/>
                  </a:cubicBezTo>
                  <a:cubicBezTo>
                    <a:pt x="874" y="528"/>
                    <a:pt x="767" y="556"/>
                    <a:pt x="659" y="577"/>
                  </a:cubicBezTo>
                  <a:cubicBezTo>
                    <a:pt x="550" y="597"/>
                    <a:pt x="441" y="611"/>
                    <a:pt x="330" y="616"/>
                  </a:cubicBezTo>
                  <a:cubicBezTo>
                    <a:pt x="220" y="622"/>
                    <a:pt x="109" y="619"/>
                    <a:pt x="0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D45BE84E-47DD-47F3-84C5-C1B5F404A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2452688"/>
              <a:ext cx="12123738" cy="1382713"/>
            </a:xfrm>
            <a:custGeom>
              <a:avLst/>
              <a:gdLst>
                <a:gd name="T0" fmla="*/ 328 w 4854"/>
                <a:gd name="T1" fmla="*/ 546 h 553"/>
                <a:gd name="T2" fmla="*/ 971 w 4854"/>
                <a:gd name="T3" fmla="*/ 430 h 553"/>
                <a:gd name="T4" fmla="*/ 1049 w 4854"/>
                <a:gd name="T5" fmla="*/ 405 h 553"/>
                <a:gd name="T6" fmla="*/ 1126 w 4854"/>
                <a:gd name="T7" fmla="*/ 378 h 553"/>
                <a:gd name="T8" fmla="*/ 1422 w 4854"/>
                <a:gd name="T9" fmla="*/ 239 h 553"/>
                <a:gd name="T10" fmla="*/ 1559 w 4854"/>
                <a:gd name="T11" fmla="*/ 148 h 553"/>
                <a:gd name="T12" fmla="*/ 1853 w 4854"/>
                <a:gd name="T13" fmla="*/ 7 h 553"/>
                <a:gd name="T14" fmla="*/ 1975 w 4854"/>
                <a:gd name="T15" fmla="*/ 11 h 553"/>
                <a:gd name="T16" fmla="*/ 2013 w 4854"/>
                <a:gd name="T17" fmla="*/ 27 h 553"/>
                <a:gd name="T18" fmla="*/ 2079 w 4854"/>
                <a:gd name="T19" fmla="*/ 77 h 553"/>
                <a:gd name="T20" fmla="*/ 2244 w 4854"/>
                <a:gd name="T21" fmla="*/ 259 h 553"/>
                <a:gd name="T22" fmla="*/ 2335 w 4854"/>
                <a:gd name="T23" fmla="*/ 340 h 553"/>
                <a:gd name="T24" fmla="*/ 2370 w 4854"/>
                <a:gd name="T25" fmla="*/ 362 h 553"/>
                <a:gd name="T26" fmla="*/ 2397 w 4854"/>
                <a:gd name="T27" fmla="*/ 376 h 553"/>
                <a:gd name="T28" fmla="*/ 2444 w 4854"/>
                <a:gd name="T29" fmla="*/ 396 h 553"/>
                <a:gd name="T30" fmla="*/ 2542 w 4854"/>
                <a:gd name="T31" fmla="*/ 423 h 553"/>
                <a:gd name="T32" fmla="*/ 2562 w 4854"/>
                <a:gd name="T33" fmla="*/ 426 h 553"/>
                <a:gd name="T34" fmla="*/ 2603 w 4854"/>
                <a:gd name="T35" fmla="*/ 430 h 553"/>
                <a:gd name="T36" fmla="*/ 2623 w 4854"/>
                <a:gd name="T37" fmla="*/ 431 h 553"/>
                <a:gd name="T38" fmla="*/ 2664 w 4854"/>
                <a:gd name="T39" fmla="*/ 431 h 553"/>
                <a:gd name="T40" fmla="*/ 2845 w 4854"/>
                <a:gd name="T41" fmla="*/ 400 h 553"/>
                <a:gd name="T42" fmla="*/ 3139 w 4854"/>
                <a:gd name="T43" fmla="*/ 258 h 553"/>
                <a:gd name="T44" fmla="*/ 3355 w 4854"/>
                <a:gd name="T45" fmla="*/ 141 h 553"/>
                <a:gd name="T46" fmla="*/ 3598 w 4854"/>
                <a:gd name="T47" fmla="*/ 121 h 553"/>
                <a:gd name="T48" fmla="*/ 3838 w 4854"/>
                <a:gd name="T49" fmla="*/ 175 h 553"/>
                <a:gd name="T50" fmla="*/ 3952 w 4854"/>
                <a:gd name="T51" fmla="*/ 220 h 553"/>
                <a:gd name="T52" fmla="*/ 4063 w 4854"/>
                <a:gd name="T53" fmla="*/ 274 h 553"/>
                <a:gd name="T54" fmla="*/ 4368 w 4854"/>
                <a:gd name="T55" fmla="*/ 392 h 553"/>
                <a:gd name="T56" fmla="*/ 4528 w 4854"/>
                <a:gd name="T57" fmla="*/ 428 h 553"/>
                <a:gd name="T58" fmla="*/ 4528 w 4854"/>
                <a:gd name="T59" fmla="*/ 429 h 553"/>
                <a:gd name="T60" fmla="*/ 4368 w 4854"/>
                <a:gd name="T61" fmla="*/ 393 h 553"/>
                <a:gd name="T62" fmla="*/ 4062 w 4854"/>
                <a:gd name="T63" fmla="*/ 276 h 553"/>
                <a:gd name="T64" fmla="*/ 3951 w 4854"/>
                <a:gd name="T65" fmla="*/ 222 h 553"/>
                <a:gd name="T66" fmla="*/ 3837 w 4854"/>
                <a:gd name="T67" fmla="*/ 178 h 553"/>
                <a:gd name="T68" fmla="*/ 3598 w 4854"/>
                <a:gd name="T69" fmla="*/ 124 h 553"/>
                <a:gd name="T70" fmla="*/ 3356 w 4854"/>
                <a:gd name="T71" fmla="*/ 144 h 553"/>
                <a:gd name="T72" fmla="*/ 3141 w 4854"/>
                <a:gd name="T73" fmla="*/ 261 h 553"/>
                <a:gd name="T74" fmla="*/ 2846 w 4854"/>
                <a:gd name="T75" fmla="*/ 403 h 553"/>
                <a:gd name="T76" fmla="*/ 2664 w 4854"/>
                <a:gd name="T77" fmla="*/ 435 h 553"/>
                <a:gd name="T78" fmla="*/ 2623 w 4854"/>
                <a:gd name="T79" fmla="*/ 435 h 553"/>
                <a:gd name="T80" fmla="*/ 2603 w 4854"/>
                <a:gd name="T81" fmla="*/ 434 h 553"/>
                <a:gd name="T82" fmla="*/ 2562 w 4854"/>
                <a:gd name="T83" fmla="*/ 430 h 553"/>
                <a:gd name="T84" fmla="*/ 2541 w 4854"/>
                <a:gd name="T85" fmla="*/ 427 h 553"/>
                <a:gd name="T86" fmla="*/ 2442 w 4854"/>
                <a:gd name="T87" fmla="*/ 400 h 553"/>
                <a:gd name="T88" fmla="*/ 2395 w 4854"/>
                <a:gd name="T89" fmla="*/ 380 h 553"/>
                <a:gd name="T90" fmla="*/ 2368 w 4854"/>
                <a:gd name="T91" fmla="*/ 365 h 553"/>
                <a:gd name="T92" fmla="*/ 2333 w 4854"/>
                <a:gd name="T93" fmla="*/ 343 h 553"/>
                <a:gd name="T94" fmla="*/ 2241 w 4854"/>
                <a:gd name="T95" fmla="*/ 261 h 553"/>
                <a:gd name="T96" fmla="*/ 2076 w 4854"/>
                <a:gd name="T97" fmla="*/ 79 h 553"/>
                <a:gd name="T98" fmla="*/ 2012 w 4854"/>
                <a:gd name="T99" fmla="*/ 30 h 553"/>
                <a:gd name="T100" fmla="*/ 1974 w 4854"/>
                <a:gd name="T101" fmla="*/ 14 h 553"/>
                <a:gd name="T102" fmla="*/ 1853 w 4854"/>
                <a:gd name="T103" fmla="*/ 10 h 553"/>
                <a:gd name="T104" fmla="*/ 1561 w 4854"/>
                <a:gd name="T105" fmla="*/ 151 h 553"/>
                <a:gd name="T106" fmla="*/ 1424 w 4854"/>
                <a:gd name="T107" fmla="*/ 241 h 553"/>
                <a:gd name="T108" fmla="*/ 1127 w 4854"/>
                <a:gd name="T109" fmla="*/ 380 h 553"/>
                <a:gd name="T110" fmla="*/ 1050 w 4854"/>
                <a:gd name="T111" fmla="*/ 408 h 553"/>
                <a:gd name="T112" fmla="*/ 972 w 4854"/>
                <a:gd name="T113" fmla="*/ 433 h 553"/>
                <a:gd name="T114" fmla="*/ 328 w 4854"/>
                <a:gd name="T115" fmla="*/ 54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54" h="553">
                  <a:moveTo>
                    <a:pt x="0" y="542"/>
                  </a:moveTo>
                  <a:cubicBezTo>
                    <a:pt x="109" y="551"/>
                    <a:pt x="219" y="552"/>
                    <a:pt x="328" y="546"/>
                  </a:cubicBezTo>
                  <a:cubicBezTo>
                    <a:pt x="437" y="540"/>
                    <a:pt x="546" y="527"/>
                    <a:pt x="653" y="508"/>
                  </a:cubicBezTo>
                  <a:cubicBezTo>
                    <a:pt x="761" y="488"/>
                    <a:pt x="867" y="462"/>
                    <a:pt x="971" y="430"/>
                  </a:cubicBezTo>
                  <a:cubicBezTo>
                    <a:pt x="1010" y="418"/>
                    <a:pt x="1010" y="418"/>
                    <a:pt x="1010" y="418"/>
                  </a:cubicBezTo>
                  <a:cubicBezTo>
                    <a:pt x="1023" y="414"/>
                    <a:pt x="1036" y="410"/>
                    <a:pt x="1049" y="405"/>
                  </a:cubicBezTo>
                  <a:cubicBezTo>
                    <a:pt x="1062" y="401"/>
                    <a:pt x="1075" y="397"/>
                    <a:pt x="1088" y="392"/>
                  </a:cubicBezTo>
                  <a:cubicBezTo>
                    <a:pt x="1126" y="378"/>
                    <a:pt x="1126" y="378"/>
                    <a:pt x="1126" y="378"/>
                  </a:cubicBezTo>
                  <a:cubicBezTo>
                    <a:pt x="1178" y="359"/>
                    <a:pt x="1228" y="338"/>
                    <a:pt x="1278" y="315"/>
                  </a:cubicBezTo>
                  <a:cubicBezTo>
                    <a:pt x="1327" y="292"/>
                    <a:pt x="1375" y="266"/>
                    <a:pt x="1422" y="239"/>
                  </a:cubicBezTo>
                  <a:cubicBezTo>
                    <a:pt x="1446" y="225"/>
                    <a:pt x="1469" y="210"/>
                    <a:pt x="1491" y="194"/>
                  </a:cubicBezTo>
                  <a:cubicBezTo>
                    <a:pt x="1559" y="148"/>
                    <a:pt x="1559" y="148"/>
                    <a:pt x="1559" y="148"/>
                  </a:cubicBezTo>
                  <a:cubicBezTo>
                    <a:pt x="1604" y="117"/>
                    <a:pt x="1650" y="87"/>
                    <a:pt x="1698" y="62"/>
                  </a:cubicBezTo>
                  <a:cubicBezTo>
                    <a:pt x="1747" y="37"/>
                    <a:pt x="1799" y="17"/>
                    <a:pt x="1853" y="7"/>
                  </a:cubicBezTo>
                  <a:cubicBezTo>
                    <a:pt x="1880" y="2"/>
                    <a:pt x="1907" y="0"/>
                    <a:pt x="1935" y="3"/>
                  </a:cubicBezTo>
                  <a:cubicBezTo>
                    <a:pt x="1948" y="4"/>
                    <a:pt x="1962" y="7"/>
                    <a:pt x="1975" y="11"/>
                  </a:cubicBezTo>
                  <a:cubicBezTo>
                    <a:pt x="1982" y="13"/>
                    <a:pt x="1988" y="15"/>
                    <a:pt x="1995" y="18"/>
                  </a:cubicBezTo>
                  <a:cubicBezTo>
                    <a:pt x="2001" y="21"/>
                    <a:pt x="2007" y="23"/>
                    <a:pt x="2013" y="27"/>
                  </a:cubicBezTo>
                  <a:cubicBezTo>
                    <a:pt x="2026" y="33"/>
                    <a:pt x="2037" y="41"/>
                    <a:pt x="2048" y="50"/>
                  </a:cubicBezTo>
                  <a:cubicBezTo>
                    <a:pt x="2058" y="58"/>
                    <a:pt x="2069" y="67"/>
                    <a:pt x="2079" y="77"/>
                  </a:cubicBezTo>
                  <a:cubicBezTo>
                    <a:pt x="2098" y="96"/>
                    <a:pt x="2116" y="117"/>
                    <a:pt x="2134" y="137"/>
                  </a:cubicBezTo>
                  <a:cubicBezTo>
                    <a:pt x="2171" y="178"/>
                    <a:pt x="2206" y="220"/>
                    <a:pt x="2244" y="259"/>
                  </a:cubicBezTo>
                  <a:cubicBezTo>
                    <a:pt x="2263" y="278"/>
                    <a:pt x="2283" y="297"/>
                    <a:pt x="2303" y="315"/>
                  </a:cubicBezTo>
                  <a:cubicBezTo>
                    <a:pt x="2314" y="323"/>
                    <a:pt x="2324" y="332"/>
                    <a:pt x="2335" y="340"/>
                  </a:cubicBezTo>
                  <a:cubicBezTo>
                    <a:pt x="2341" y="344"/>
                    <a:pt x="2347" y="348"/>
                    <a:pt x="2352" y="351"/>
                  </a:cubicBezTo>
                  <a:cubicBezTo>
                    <a:pt x="2370" y="362"/>
                    <a:pt x="2370" y="362"/>
                    <a:pt x="2370" y="362"/>
                  </a:cubicBezTo>
                  <a:cubicBezTo>
                    <a:pt x="2376" y="366"/>
                    <a:pt x="2382" y="368"/>
                    <a:pt x="2388" y="372"/>
                  </a:cubicBezTo>
                  <a:cubicBezTo>
                    <a:pt x="2397" y="376"/>
                    <a:pt x="2397" y="376"/>
                    <a:pt x="2397" y="376"/>
                  </a:cubicBezTo>
                  <a:cubicBezTo>
                    <a:pt x="2400" y="378"/>
                    <a:pt x="2403" y="379"/>
                    <a:pt x="2406" y="381"/>
                  </a:cubicBezTo>
                  <a:cubicBezTo>
                    <a:pt x="2418" y="386"/>
                    <a:pt x="2431" y="392"/>
                    <a:pt x="2444" y="396"/>
                  </a:cubicBezTo>
                  <a:cubicBezTo>
                    <a:pt x="2469" y="406"/>
                    <a:pt x="2495" y="413"/>
                    <a:pt x="2522" y="419"/>
                  </a:cubicBezTo>
                  <a:cubicBezTo>
                    <a:pt x="2542" y="423"/>
                    <a:pt x="2542" y="423"/>
                    <a:pt x="2542" y="423"/>
                  </a:cubicBezTo>
                  <a:cubicBezTo>
                    <a:pt x="2545" y="423"/>
                    <a:pt x="2549" y="424"/>
                    <a:pt x="2552" y="425"/>
                  </a:cubicBezTo>
                  <a:cubicBezTo>
                    <a:pt x="2562" y="426"/>
                    <a:pt x="2562" y="426"/>
                    <a:pt x="2562" y="426"/>
                  </a:cubicBezTo>
                  <a:cubicBezTo>
                    <a:pt x="2583" y="429"/>
                    <a:pt x="2583" y="429"/>
                    <a:pt x="2583" y="429"/>
                  </a:cubicBezTo>
                  <a:cubicBezTo>
                    <a:pt x="2603" y="430"/>
                    <a:pt x="2603" y="430"/>
                    <a:pt x="2603" y="430"/>
                  </a:cubicBezTo>
                  <a:cubicBezTo>
                    <a:pt x="2613" y="431"/>
                    <a:pt x="2613" y="431"/>
                    <a:pt x="2613" y="431"/>
                  </a:cubicBezTo>
                  <a:cubicBezTo>
                    <a:pt x="2616" y="431"/>
                    <a:pt x="2620" y="431"/>
                    <a:pt x="2623" y="431"/>
                  </a:cubicBezTo>
                  <a:cubicBezTo>
                    <a:pt x="2644" y="432"/>
                    <a:pt x="2644" y="432"/>
                    <a:pt x="2644" y="432"/>
                  </a:cubicBezTo>
                  <a:cubicBezTo>
                    <a:pt x="2650" y="432"/>
                    <a:pt x="2657" y="432"/>
                    <a:pt x="2664" y="431"/>
                  </a:cubicBezTo>
                  <a:cubicBezTo>
                    <a:pt x="2671" y="431"/>
                    <a:pt x="2678" y="431"/>
                    <a:pt x="2685" y="431"/>
                  </a:cubicBezTo>
                  <a:cubicBezTo>
                    <a:pt x="2739" y="427"/>
                    <a:pt x="2793" y="416"/>
                    <a:pt x="2845" y="400"/>
                  </a:cubicBezTo>
                  <a:cubicBezTo>
                    <a:pt x="2897" y="384"/>
                    <a:pt x="2947" y="362"/>
                    <a:pt x="2996" y="338"/>
                  </a:cubicBezTo>
                  <a:cubicBezTo>
                    <a:pt x="3045" y="314"/>
                    <a:pt x="3093" y="288"/>
                    <a:pt x="3139" y="258"/>
                  </a:cubicBezTo>
                  <a:cubicBezTo>
                    <a:pt x="3185" y="230"/>
                    <a:pt x="3231" y="199"/>
                    <a:pt x="3279" y="174"/>
                  </a:cubicBezTo>
                  <a:cubicBezTo>
                    <a:pt x="3304" y="161"/>
                    <a:pt x="3329" y="150"/>
                    <a:pt x="3355" y="141"/>
                  </a:cubicBezTo>
                  <a:cubicBezTo>
                    <a:pt x="3381" y="132"/>
                    <a:pt x="3407" y="125"/>
                    <a:pt x="3434" y="121"/>
                  </a:cubicBezTo>
                  <a:cubicBezTo>
                    <a:pt x="3489" y="113"/>
                    <a:pt x="3544" y="114"/>
                    <a:pt x="3598" y="121"/>
                  </a:cubicBezTo>
                  <a:cubicBezTo>
                    <a:pt x="3652" y="128"/>
                    <a:pt x="3706" y="140"/>
                    <a:pt x="3759" y="153"/>
                  </a:cubicBezTo>
                  <a:cubicBezTo>
                    <a:pt x="3785" y="160"/>
                    <a:pt x="3812" y="167"/>
                    <a:pt x="3838" y="175"/>
                  </a:cubicBezTo>
                  <a:cubicBezTo>
                    <a:pt x="3864" y="184"/>
                    <a:pt x="3890" y="193"/>
                    <a:pt x="3915" y="204"/>
                  </a:cubicBezTo>
                  <a:cubicBezTo>
                    <a:pt x="3928" y="209"/>
                    <a:pt x="3940" y="214"/>
                    <a:pt x="3952" y="220"/>
                  </a:cubicBezTo>
                  <a:cubicBezTo>
                    <a:pt x="3965" y="226"/>
                    <a:pt x="3977" y="232"/>
                    <a:pt x="3989" y="238"/>
                  </a:cubicBezTo>
                  <a:cubicBezTo>
                    <a:pt x="4014" y="250"/>
                    <a:pt x="4038" y="262"/>
                    <a:pt x="4063" y="274"/>
                  </a:cubicBezTo>
                  <a:cubicBezTo>
                    <a:pt x="4112" y="297"/>
                    <a:pt x="4162" y="320"/>
                    <a:pt x="4213" y="339"/>
                  </a:cubicBezTo>
                  <a:cubicBezTo>
                    <a:pt x="4264" y="359"/>
                    <a:pt x="4316" y="377"/>
                    <a:pt x="4368" y="392"/>
                  </a:cubicBezTo>
                  <a:cubicBezTo>
                    <a:pt x="4395" y="399"/>
                    <a:pt x="4421" y="406"/>
                    <a:pt x="4448" y="412"/>
                  </a:cubicBezTo>
                  <a:cubicBezTo>
                    <a:pt x="4474" y="418"/>
                    <a:pt x="4501" y="424"/>
                    <a:pt x="4528" y="428"/>
                  </a:cubicBezTo>
                  <a:cubicBezTo>
                    <a:pt x="4636" y="446"/>
                    <a:pt x="4746" y="451"/>
                    <a:pt x="4854" y="436"/>
                  </a:cubicBezTo>
                  <a:cubicBezTo>
                    <a:pt x="4746" y="451"/>
                    <a:pt x="4636" y="447"/>
                    <a:pt x="4528" y="429"/>
                  </a:cubicBezTo>
                  <a:cubicBezTo>
                    <a:pt x="4501" y="425"/>
                    <a:pt x="4474" y="420"/>
                    <a:pt x="4447" y="414"/>
                  </a:cubicBezTo>
                  <a:cubicBezTo>
                    <a:pt x="4421" y="408"/>
                    <a:pt x="4394" y="401"/>
                    <a:pt x="4368" y="393"/>
                  </a:cubicBezTo>
                  <a:cubicBezTo>
                    <a:pt x="4315" y="378"/>
                    <a:pt x="4264" y="360"/>
                    <a:pt x="4213" y="341"/>
                  </a:cubicBezTo>
                  <a:cubicBezTo>
                    <a:pt x="4161" y="322"/>
                    <a:pt x="4111" y="299"/>
                    <a:pt x="4062" y="276"/>
                  </a:cubicBezTo>
                  <a:cubicBezTo>
                    <a:pt x="4037" y="264"/>
                    <a:pt x="4013" y="252"/>
                    <a:pt x="3988" y="240"/>
                  </a:cubicBezTo>
                  <a:cubicBezTo>
                    <a:pt x="3976" y="234"/>
                    <a:pt x="3964" y="228"/>
                    <a:pt x="3951" y="222"/>
                  </a:cubicBezTo>
                  <a:cubicBezTo>
                    <a:pt x="3939" y="216"/>
                    <a:pt x="3927" y="211"/>
                    <a:pt x="3914" y="206"/>
                  </a:cubicBezTo>
                  <a:cubicBezTo>
                    <a:pt x="3889" y="195"/>
                    <a:pt x="3863" y="186"/>
                    <a:pt x="3837" y="178"/>
                  </a:cubicBezTo>
                  <a:cubicBezTo>
                    <a:pt x="3811" y="170"/>
                    <a:pt x="3785" y="163"/>
                    <a:pt x="3758" y="156"/>
                  </a:cubicBezTo>
                  <a:cubicBezTo>
                    <a:pt x="3705" y="142"/>
                    <a:pt x="3652" y="130"/>
                    <a:pt x="3598" y="124"/>
                  </a:cubicBezTo>
                  <a:cubicBezTo>
                    <a:pt x="3544" y="117"/>
                    <a:pt x="3489" y="116"/>
                    <a:pt x="3435" y="124"/>
                  </a:cubicBezTo>
                  <a:cubicBezTo>
                    <a:pt x="3408" y="128"/>
                    <a:pt x="3381" y="135"/>
                    <a:pt x="3356" y="144"/>
                  </a:cubicBezTo>
                  <a:cubicBezTo>
                    <a:pt x="3330" y="153"/>
                    <a:pt x="3305" y="164"/>
                    <a:pt x="3281" y="177"/>
                  </a:cubicBezTo>
                  <a:cubicBezTo>
                    <a:pt x="3232" y="202"/>
                    <a:pt x="3187" y="232"/>
                    <a:pt x="3141" y="261"/>
                  </a:cubicBezTo>
                  <a:cubicBezTo>
                    <a:pt x="3094" y="290"/>
                    <a:pt x="3046" y="317"/>
                    <a:pt x="2997" y="341"/>
                  </a:cubicBezTo>
                  <a:cubicBezTo>
                    <a:pt x="2948" y="365"/>
                    <a:pt x="2898" y="387"/>
                    <a:pt x="2846" y="403"/>
                  </a:cubicBezTo>
                  <a:cubicBezTo>
                    <a:pt x="2794" y="420"/>
                    <a:pt x="2739" y="431"/>
                    <a:pt x="2685" y="434"/>
                  </a:cubicBezTo>
                  <a:cubicBezTo>
                    <a:pt x="2678" y="435"/>
                    <a:pt x="2671" y="435"/>
                    <a:pt x="2664" y="435"/>
                  </a:cubicBezTo>
                  <a:cubicBezTo>
                    <a:pt x="2657" y="435"/>
                    <a:pt x="2651" y="436"/>
                    <a:pt x="2644" y="436"/>
                  </a:cubicBezTo>
                  <a:cubicBezTo>
                    <a:pt x="2623" y="435"/>
                    <a:pt x="2623" y="435"/>
                    <a:pt x="2623" y="435"/>
                  </a:cubicBezTo>
                  <a:cubicBezTo>
                    <a:pt x="2620" y="435"/>
                    <a:pt x="2616" y="435"/>
                    <a:pt x="2613" y="435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582" y="432"/>
                    <a:pt x="2582" y="432"/>
                    <a:pt x="2582" y="432"/>
                  </a:cubicBezTo>
                  <a:cubicBezTo>
                    <a:pt x="2562" y="430"/>
                    <a:pt x="2562" y="430"/>
                    <a:pt x="2562" y="430"/>
                  </a:cubicBezTo>
                  <a:cubicBezTo>
                    <a:pt x="2552" y="428"/>
                    <a:pt x="2552" y="428"/>
                    <a:pt x="2552" y="428"/>
                  </a:cubicBezTo>
                  <a:cubicBezTo>
                    <a:pt x="2548" y="428"/>
                    <a:pt x="2545" y="427"/>
                    <a:pt x="2541" y="427"/>
                  </a:cubicBezTo>
                  <a:cubicBezTo>
                    <a:pt x="2521" y="423"/>
                    <a:pt x="2521" y="423"/>
                    <a:pt x="2521" y="423"/>
                  </a:cubicBezTo>
                  <a:cubicBezTo>
                    <a:pt x="2494" y="417"/>
                    <a:pt x="2468" y="410"/>
                    <a:pt x="2442" y="400"/>
                  </a:cubicBezTo>
                  <a:cubicBezTo>
                    <a:pt x="2429" y="396"/>
                    <a:pt x="2417" y="390"/>
                    <a:pt x="2404" y="384"/>
                  </a:cubicBezTo>
                  <a:cubicBezTo>
                    <a:pt x="2401" y="383"/>
                    <a:pt x="2398" y="381"/>
                    <a:pt x="2395" y="380"/>
                  </a:cubicBezTo>
                  <a:cubicBezTo>
                    <a:pt x="2386" y="375"/>
                    <a:pt x="2386" y="375"/>
                    <a:pt x="2386" y="375"/>
                  </a:cubicBezTo>
                  <a:cubicBezTo>
                    <a:pt x="2380" y="372"/>
                    <a:pt x="2374" y="369"/>
                    <a:pt x="2368" y="365"/>
                  </a:cubicBezTo>
                  <a:cubicBezTo>
                    <a:pt x="2350" y="355"/>
                    <a:pt x="2350" y="355"/>
                    <a:pt x="2350" y="355"/>
                  </a:cubicBezTo>
                  <a:cubicBezTo>
                    <a:pt x="2344" y="351"/>
                    <a:pt x="2339" y="347"/>
                    <a:pt x="2333" y="343"/>
                  </a:cubicBezTo>
                  <a:cubicBezTo>
                    <a:pt x="2322" y="336"/>
                    <a:pt x="2311" y="327"/>
                    <a:pt x="2301" y="318"/>
                  </a:cubicBezTo>
                  <a:cubicBezTo>
                    <a:pt x="2280" y="300"/>
                    <a:pt x="2260" y="281"/>
                    <a:pt x="2241" y="261"/>
                  </a:cubicBezTo>
                  <a:cubicBezTo>
                    <a:pt x="2203" y="222"/>
                    <a:pt x="2168" y="180"/>
                    <a:pt x="2132" y="139"/>
                  </a:cubicBezTo>
                  <a:cubicBezTo>
                    <a:pt x="2113" y="119"/>
                    <a:pt x="2095" y="98"/>
                    <a:pt x="2076" y="79"/>
                  </a:cubicBezTo>
                  <a:cubicBezTo>
                    <a:pt x="2066" y="70"/>
                    <a:pt x="2056" y="61"/>
                    <a:pt x="2045" y="52"/>
                  </a:cubicBezTo>
                  <a:cubicBezTo>
                    <a:pt x="2035" y="44"/>
                    <a:pt x="2024" y="36"/>
                    <a:pt x="2012" y="30"/>
                  </a:cubicBezTo>
                  <a:cubicBezTo>
                    <a:pt x="2006" y="26"/>
                    <a:pt x="2000" y="24"/>
                    <a:pt x="1993" y="21"/>
                  </a:cubicBezTo>
                  <a:cubicBezTo>
                    <a:pt x="1987" y="19"/>
                    <a:pt x="1981" y="16"/>
                    <a:pt x="1974" y="14"/>
                  </a:cubicBezTo>
                  <a:cubicBezTo>
                    <a:pt x="1961" y="11"/>
                    <a:pt x="1948" y="8"/>
                    <a:pt x="1934" y="7"/>
                  </a:cubicBezTo>
                  <a:cubicBezTo>
                    <a:pt x="1907" y="4"/>
                    <a:pt x="1880" y="5"/>
                    <a:pt x="1853" y="10"/>
                  </a:cubicBezTo>
                  <a:cubicBezTo>
                    <a:pt x="1800" y="20"/>
                    <a:pt x="1748" y="40"/>
                    <a:pt x="1700" y="65"/>
                  </a:cubicBezTo>
                  <a:cubicBezTo>
                    <a:pt x="1651" y="90"/>
                    <a:pt x="1606" y="120"/>
                    <a:pt x="1561" y="151"/>
                  </a:cubicBezTo>
                  <a:cubicBezTo>
                    <a:pt x="1493" y="197"/>
                    <a:pt x="1493" y="197"/>
                    <a:pt x="1493" y="197"/>
                  </a:cubicBezTo>
                  <a:cubicBezTo>
                    <a:pt x="1471" y="212"/>
                    <a:pt x="1447" y="227"/>
                    <a:pt x="1424" y="241"/>
                  </a:cubicBezTo>
                  <a:cubicBezTo>
                    <a:pt x="1377" y="269"/>
                    <a:pt x="1328" y="294"/>
                    <a:pt x="1279" y="317"/>
                  </a:cubicBezTo>
                  <a:cubicBezTo>
                    <a:pt x="1229" y="340"/>
                    <a:pt x="1179" y="361"/>
                    <a:pt x="1127" y="380"/>
                  </a:cubicBezTo>
                  <a:cubicBezTo>
                    <a:pt x="1089" y="394"/>
                    <a:pt x="1089" y="394"/>
                    <a:pt x="1089" y="394"/>
                  </a:cubicBezTo>
                  <a:cubicBezTo>
                    <a:pt x="1076" y="399"/>
                    <a:pt x="1063" y="403"/>
                    <a:pt x="1050" y="408"/>
                  </a:cubicBezTo>
                  <a:cubicBezTo>
                    <a:pt x="1037" y="412"/>
                    <a:pt x="1024" y="416"/>
                    <a:pt x="1011" y="421"/>
                  </a:cubicBezTo>
                  <a:cubicBezTo>
                    <a:pt x="972" y="433"/>
                    <a:pt x="972" y="433"/>
                    <a:pt x="972" y="433"/>
                  </a:cubicBezTo>
                  <a:cubicBezTo>
                    <a:pt x="867" y="465"/>
                    <a:pt x="761" y="490"/>
                    <a:pt x="653" y="509"/>
                  </a:cubicBezTo>
                  <a:cubicBezTo>
                    <a:pt x="546" y="529"/>
                    <a:pt x="437" y="541"/>
                    <a:pt x="328" y="547"/>
                  </a:cubicBezTo>
                  <a:cubicBezTo>
                    <a:pt x="219" y="553"/>
                    <a:pt x="109" y="551"/>
                    <a:pt x="0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9C61A360-E114-4F6F-9605-97FBA1C9CF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1050" y="2600325"/>
              <a:ext cx="12125325" cy="1219200"/>
            </a:xfrm>
            <a:custGeom>
              <a:avLst/>
              <a:gdLst>
                <a:gd name="T0" fmla="*/ 647 w 4854"/>
                <a:gd name="T1" fmla="*/ 437 h 488"/>
                <a:gd name="T2" fmla="*/ 1272 w 4854"/>
                <a:gd name="T3" fmla="*/ 265 h 488"/>
                <a:gd name="T4" fmla="*/ 1490 w 4854"/>
                <a:gd name="T5" fmla="*/ 157 h 488"/>
                <a:gd name="T6" fmla="*/ 1705 w 4854"/>
                <a:gd name="T7" fmla="*/ 41 h 488"/>
                <a:gd name="T8" fmla="*/ 1862 w 4854"/>
                <a:gd name="T9" fmla="*/ 1 h 488"/>
                <a:gd name="T10" fmla="*/ 1982 w 4854"/>
                <a:gd name="T11" fmla="*/ 21 h 488"/>
                <a:gd name="T12" fmla="*/ 2080 w 4854"/>
                <a:gd name="T13" fmla="*/ 94 h 488"/>
                <a:gd name="T14" fmla="*/ 2257 w 4854"/>
                <a:gd name="T15" fmla="*/ 261 h 488"/>
                <a:gd name="T16" fmla="*/ 2306 w 4854"/>
                <a:gd name="T17" fmla="*/ 297 h 488"/>
                <a:gd name="T18" fmla="*/ 2332 w 4854"/>
                <a:gd name="T19" fmla="*/ 313 h 488"/>
                <a:gd name="T20" fmla="*/ 2359 w 4854"/>
                <a:gd name="T21" fmla="*/ 327 h 488"/>
                <a:gd name="T22" fmla="*/ 2474 w 4854"/>
                <a:gd name="T23" fmla="*/ 366 h 488"/>
                <a:gd name="T24" fmla="*/ 2533 w 4854"/>
                <a:gd name="T25" fmla="*/ 376 h 488"/>
                <a:gd name="T26" fmla="*/ 2574 w 4854"/>
                <a:gd name="T27" fmla="*/ 379 h 488"/>
                <a:gd name="T28" fmla="*/ 2614 w 4854"/>
                <a:gd name="T29" fmla="*/ 380 h 488"/>
                <a:gd name="T30" fmla="*/ 2634 w 4854"/>
                <a:gd name="T31" fmla="*/ 379 h 488"/>
                <a:gd name="T32" fmla="*/ 2675 w 4854"/>
                <a:gd name="T33" fmla="*/ 376 h 488"/>
                <a:gd name="T34" fmla="*/ 2735 w 4854"/>
                <a:gd name="T35" fmla="*/ 366 h 488"/>
                <a:gd name="T36" fmla="*/ 2774 w 4854"/>
                <a:gd name="T37" fmla="*/ 356 h 488"/>
                <a:gd name="T38" fmla="*/ 2870 w 4854"/>
                <a:gd name="T39" fmla="*/ 324 h 488"/>
                <a:gd name="T40" fmla="*/ 3087 w 4854"/>
                <a:gd name="T41" fmla="*/ 213 h 488"/>
                <a:gd name="T42" fmla="*/ 3298 w 4854"/>
                <a:gd name="T43" fmla="*/ 92 h 488"/>
                <a:gd name="T44" fmla="*/ 3455 w 4854"/>
                <a:gd name="T45" fmla="*/ 50 h 488"/>
                <a:gd name="T46" fmla="*/ 3776 w 4854"/>
                <a:gd name="T47" fmla="*/ 88 h 488"/>
                <a:gd name="T48" fmla="*/ 3965 w 4854"/>
                <a:gd name="T49" fmla="*/ 161 h 488"/>
                <a:gd name="T50" fmla="*/ 4073 w 4854"/>
                <a:gd name="T51" fmla="*/ 217 h 488"/>
                <a:gd name="T52" fmla="*/ 4221 w 4854"/>
                <a:gd name="T53" fmla="*/ 286 h 488"/>
                <a:gd name="T54" fmla="*/ 4530 w 4854"/>
                <a:gd name="T55" fmla="*/ 382 h 488"/>
                <a:gd name="T56" fmla="*/ 4530 w 4854"/>
                <a:gd name="T57" fmla="*/ 383 h 488"/>
                <a:gd name="T58" fmla="*/ 4220 w 4854"/>
                <a:gd name="T59" fmla="*/ 288 h 488"/>
                <a:gd name="T60" fmla="*/ 4072 w 4854"/>
                <a:gd name="T61" fmla="*/ 219 h 488"/>
                <a:gd name="T62" fmla="*/ 3964 w 4854"/>
                <a:gd name="T63" fmla="*/ 163 h 488"/>
                <a:gd name="T64" fmla="*/ 3775 w 4854"/>
                <a:gd name="T65" fmla="*/ 91 h 488"/>
                <a:gd name="T66" fmla="*/ 3455 w 4854"/>
                <a:gd name="T67" fmla="*/ 53 h 488"/>
                <a:gd name="T68" fmla="*/ 3299 w 4854"/>
                <a:gd name="T69" fmla="*/ 94 h 488"/>
                <a:gd name="T70" fmla="*/ 3089 w 4854"/>
                <a:gd name="T71" fmla="*/ 216 h 488"/>
                <a:gd name="T72" fmla="*/ 2871 w 4854"/>
                <a:gd name="T73" fmla="*/ 327 h 488"/>
                <a:gd name="T74" fmla="*/ 2675 w 4854"/>
                <a:gd name="T75" fmla="*/ 379 h 488"/>
                <a:gd name="T76" fmla="*/ 2635 w 4854"/>
                <a:gd name="T77" fmla="*/ 383 h 488"/>
                <a:gd name="T78" fmla="*/ 2614 w 4854"/>
                <a:gd name="T79" fmla="*/ 383 h 488"/>
                <a:gd name="T80" fmla="*/ 2574 w 4854"/>
                <a:gd name="T81" fmla="*/ 383 h 488"/>
                <a:gd name="T82" fmla="*/ 2533 w 4854"/>
                <a:gd name="T83" fmla="*/ 380 h 488"/>
                <a:gd name="T84" fmla="*/ 2473 w 4854"/>
                <a:gd name="T85" fmla="*/ 370 h 488"/>
                <a:gd name="T86" fmla="*/ 2255 w 4854"/>
                <a:gd name="T87" fmla="*/ 264 h 488"/>
                <a:gd name="T88" fmla="*/ 2077 w 4854"/>
                <a:gd name="T89" fmla="*/ 97 h 488"/>
                <a:gd name="T90" fmla="*/ 1981 w 4854"/>
                <a:gd name="T91" fmla="*/ 24 h 488"/>
                <a:gd name="T92" fmla="*/ 1862 w 4854"/>
                <a:gd name="T93" fmla="*/ 5 h 488"/>
                <a:gd name="T94" fmla="*/ 1706 w 4854"/>
                <a:gd name="T95" fmla="*/ 44 h 488"/>
                <a:gd name="T96" fmla="*/ 1492 w 4854"/>
                <a:gd name="T97" fmla="*/ 159 h 488"/>
                <a:gd name="T98" fmla="*/ 1273 w 4854"/>
                <a:gd name="T99" fmla="*/ 268 h 488"/>
                <a:gd name="T100" fmla="*/ 648 w 4854"/>
                <a:gd name="T101" fmla="*/ 4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4" h="488">
                  <a:moveTo>
                    <a:pt x="0" y="473"/>
                  </a:moveTo>
                  <a:cubicBezTo>
                    <a:pt x="216" y="488"/>
                    <a:pt x="434" y="473"/>
                    <a:pt x="647" y="437"/>
                  </a:cubicBezTo>
                  <a:cubicBezTo>
                    <a:pt x="754" y="419"/>
                    <a:pt x="860" y="396"/>
                    <a:pt x="964" y="367"/>
                  </a:cubicBezTo>
                  <a:cubicBezTo>
                    <a:pt x="1069" y="339"/>
                    <a:pt x="1172" y="306"/>
                    <a:pt x="1272" y="265"/>
                  </a:cubicBezTo>
                  <a:cubicBezTo>
                    <a:pt x="1323" y="245"/>
                    <a:pt x="1372" y="222"/>
                    <a:pt x="1420" y="197"/>
                  </a:cubicBezTo>
                  <a:cubicBezTo>
                    <a:pt x="1444" y="184"/>
                    <a:pt x="1467" y="170"/>
                    <a:pt x="1490" y="157"/>
                  </a:cubicBezTo>
                  <a:cubicBezTo>
                    <a:pt x="1560" y="115"/>
                    <a:pt x="1560" y="115"/>
                    <a:pt x="1560" y="115"/>
                  </a:cubicBezTo>
                  <a:cubicBezTo>
                    <a:pt x="1607" y="88"/>
                    <a:pt x="1655" y="62"/>
                    <a:pt x="1705" y="41"/>
                  </a:cubicBezTo>
                  <a:cubicBezTo>
                    <a:pt x="1730" y="31"/>
                    <a:pt x="1756" y="22"/>
                    <a:pt x="1782" y="15"/>
                  </a:cubicBezTo>
                  <a:cubicBezTo>
                    <a:pt x="1808" y="8"/>
                    <a:pt x="1835" y="3"/>
                    <a:pt x="1862" y="1"/>
                  </a:cubicBezTo>
                  <a:cubicBezTo>
                    <a:pt x="1889" y="0"/>
                    <a:pt x="1917" y="1"/>
                    <a:pt x="1943" y="8"/>
                  </a:cubicBezTo>
                  <a:cubicBezTo>
                    <a:pt x="1957" y="11"/>
                    <a:pt x="1970" y="16"/>
                    <a:pt x="1982" y="21"/>
                  </a:cubicBezTo>
                  <a:cubicBezTo>
                    <a:pt x="1994" y="27"/>
                    <a:pt x="2006" y="34"/>
                    <a:pt x="2017" y="42"/>
                  </a:cubicBezTo>
                  <a:cubicBezTo>
                    <a:pt x="2040" y="57"/>
                    <a:pt x="2060" y="75"/>
                    <a:pt x="2080" y="94"/>
                  </a:cubicBezTo>
                  <a:cubicBezTo>
                    <a:pt x="2100" y="113"/>
                    <a:pt x="2119" y="132"/>
                    <a:pt x="2138" y="151"/>
                  </a:cubicBezTo>
                  <a:cubicBezTo>
                    <a:pt x="2177" y="189"/>
                    <a:pt x="2215" y="227"/>
                    <a:pt x="2257" y="261"/>
                  </a:cubicBezTo>
                  <a:cubicBezTo>
                    <a:pt x="2268" y="269"/>
                    <a:pt x="2278" y="278"/>
                    <a:pt x="2289" y="285"/>
                  </a:cubicBezTo>
                  <a:cubicBezTo>
                    <a:pt x="2306" y="297"/>
                    <a:pt x="2306" y="297"/>
                    <a:pt x="2306" y="297"/>
                  </a:cubicBezTo>
                  <a:cubicBezTo>
                    <a:pt x="2312" y="301"/>
                    <a:pt x="2317" y="304"/>
                    <a:pt x="2323" y="308"/>
                  </a:cubicBezTo>
                  <a:cubicBezTo>
                    <a:pt x="2326" y="309"/>
                    <a:pt x="2329" y="311"/>
                    <a:pt x="2332" y="313"/>
                  </a:cubicBezTo>
                  <a:cubicBezTo>
                    <a:pt x="2341" y="317"/>
                    <a:pt x="2341" y="317"/>
                    <a:pt x="2341" y="317"/>
                  </a:cubicBezTo>
                  <a:cubicBezTo>
                    <a:pt x="2347" y="320"/>
                    <a:pt x="2353" y="324"/>
                    <a:pt x="2359" y="327"/>
                  </a:cubicBezTo>
                  <a:cubicBezTo>
                    <a:pt x="2371" y="332"/>
                    <a:pt x="2383" y="338"/>
                    <a:pt x="2396" y="342"/>
                  </a:cubicBezTo>
                  <a:cubicBezTo>
                    <a:pt x="2421" y="352"/>
                    <a:pt x="2447" y="360"/>
                    <a:pt x="2474" y="366"/>
                  </a:cubicBezTo>
                  <a:cubicBezTo>
                    <a:pt x="2487" y="368"/>
                    <a:pt x="2500" y="371"/>
                    <a:pt x="2513" y="373"/>
                  </a:cubicBezTo>
                  <a:cubicBezTo>
                    <a:pt x="2520" y="374"/>
                    <a:pt x="2527" y="375"/>
                    <a:pt x="2533" y="376"/>
                  </a:cubicBezTo>
                  <a:cubicBezTo>
                    <a:pt x="2554" y="378"/>
                    <a:pt x="2554" y="378"/>
                    <a:pt x="2554" y="378"/>
                  </a:cubicBezTo>
                  <a:cubicBezTo>
                    <a:pt x="2560" y="378"/>
                    <a:pt x="2567" y="379"/>
                    <a:pt x="2574" y="379"/>
                  </a:cubicBezTo>
                  <a:cubicBezTo>
                    <a:pt x="2580" y="379"/>
                    <a:pt x="2587" y="379"/>
                    <a:pt x="2594" y="380"/>
                  </a:cubicBezTo>
                  <a:cubicBezTo>
                    <a:pt x="2614" y="380"/>
                    <a:pt x="2614" y="380"/>
                    <a:pt x="2614" y="380"/>
                  </a:cubicBezTo>
                  <a:cubicBezTo>
                    <a:pt x="2624" y="379"/>
                    <a:pt x="2624" y="379"/>
                    <a:pt x="2624" y="379"/>
                  </a:cubicBezTo>
                  <a:cubicBezTo>
                    <a:pt x="2634" y="379"/>
                    <a:pt x="2634" y="379"/>
                    <a:pt x="2634" y="379"/>
                  </a:cubicBezTo>
                  <a:cubicBezTo>
                    <a:pt x="2655" y="378"/>
                    <a:pt x="2655" y="378"/>
                    <a:pt x="2655" y="378"/>
                  </a:cubicBezTo>
                  <a:cubicBezTo>
                    <a:pt x="2661" y="377"/>
                    <a:pt x="2668" y="376"/>
                    <a:pt x="2675" y="376"/>
                  </a:cubicBezTo>
                  <a:cubicBezTo>
                    <a:pt x="2688" y="374"/>
                    <a:pt x="2702" y="372"/>
                    <a:pt x="2715" y="370"/>
                  </a:cubicBezTo>
                  <a:cubicBezTo>
                    <a:pt x="2722" y="369"/>
                    <a:pt x="2728" y="367"/>
                    <a:pt x="2735" y="366"/>
                  </a:cubicBezTo>
                  <a:cubicBezTo>
                    <a:pt x="2741" y="364"/>
                    <a:pt x="2748" y="363"/>
                    <a:pt x="2754" y="361"/>
                  </a:cubicBezTo>
                  <a:cubicBezTo>
                    <a:pt x="2774" y="356"/>
                    <a:pt x="2774" y="356"/>
                    <a:pt x="2774" y="356"/>
                  </a:cubicBezTo>
                  <a:cubicBezTo>
                    <a:pt x="2794" y="351"/>
                    <a:pt x="2794" y="351"/>
                    <a:pt x="2794" y="351"/>
                  </a:cubicBezTo>
                  <a:cubicBezTo>
                    <a:pt x="2819" y="343"/>
                    <a:pt x="2845" y="334"/>
                    <a:pt x="2870" y="324"/>
                  </a:cubicBezTo>
                  <a:cubicBezTo>
                    <a:pt x="2920" y="303"/>
                    <a:pt x="2969" y="279"/>
                    <a:pt x="3016" y="253"/>
                  </a:cubicBezTo>
                  <a:cubicBezTo>
                    <a:pt x="3040" y="241"/>
                    <a:pt x="3064" y="227"/>
                    <a:pt x="3087" y="213"/>
                  </a:cubicBezTo>
                  <a:cubicBezTo>
                    <a:pt x="3110" y="200"/>
                    <a:pt x="3133" y="185"/>
                    <a:pt x="3156" y="171"/>
                  </a:cubicBezTo>
                  <a:cubicBezTo>
                    <a:pt x="3202" y="142"/>
                    <a:pt x="3248" y="114"/>
                    <a:pt x="3298" y="92"/>
                  </a:cubicBezTo>
                  <a:cubicBezTo>
                    <a:pt x="3323" y="81"/>
                    <a:pt x="3348" y="71"/>
                    <a:pt x="3374" y="64"/>
                  </a:cubicBezTo>
                  <a:cubicBezTo>
                    <a:pt x="3401" y="57"/>
                    <a:pt x="3428" y="53"/>
                    <a:pt x="3455" y="50"/>
                  </a:cubicBezTo>
                  <a:cubicBezTo>
                    <a:pt x="3509" y="45"/>
                    <a:pt x="3563" y="48"/>
                    <a:pt x="3617" y="55"/>
                  </a:cubicBezTo>
                  <a:cubicBezTo>
                    <a:pt x="3671" y="63"/>
                    <a:pt x="3724" y="75"/>
                    <a:pt x="3776" y="88"/>
                  </a:cubicBezTo>
                  <a:cubicBezTo>
                    <a:pt x="3829" y="102"/>
                    <a:pt x="3880" y="120"/>
                    <a:pt x="3929" y="143"/>
                  </a:cubicBezTo>
                  <a:cubicBezTo>
                    <a:pt x="3941" y="149"/>
                    <a:pt x="3953" y="155"/>
                    <a:pt x="3965" y="161"/>
                  </a:cubicBezTo>
                  <a:cubicBezTo>
                    <a:pt x="4001" y="180"/>
                    <a:pt x="4001" y="180"/>
                    <a:pt x="4001" y="180"/>
                  </a:cubicBezTo>
                  <a:cubicBezTo>
                    <a:pt x="4025" y="193"/>
                    <a:pt x="4049" y="205"/>
                    <a:pt x="4073" y="217"/>
                  </a:cubicBezTo>
                  <a:cubicBezTo>
                    <a:pt x="4098" y="230"/>
                    <a:pt x="4122" y="242"/>
                    <a:pt x="4146" y="253"/>
                  </a:cubicBezTo>
                  <a:cubicBezTo>
                    <a:pt x="4171" y="265"/>
                    <a:pt x="4196" y="276"/>
                    <a:pt x="4221" y="286"/>
                  </a:cubicBezTo>
                  <a:cubicBezTo>
                    <a:pt x="4270" y="307"/>
                    <a:pt x="4321" y="326"/>
                    <a:pt x="4373" y="343"/>
                  </a:cubicBezTo>
                  <a:cubicBezTo>
                    <a:pt x="4424" y="359"/>
                    <a:pt x="4477" y="372"/>
                    <a:pt x="4530" y="382"/>
                  </a:cubicBezTo>
                  <a:cubicBezTo>
                    <a:pt x="4637" y="401"/>
                    <a:pt x="4746" y="407"/>
                    <a:pt x="4854" y="390"/>
                  </a:cubicBezTo>
                  <a:cubicBezTo>
                    <a:pt x="4746" y="407"/>
                    <a:pt x="4637" y="402"/>
                    <a:pt x="4530" y="383"/>
                  </a:cubicBezTo>
                  <a:cubicBezTo>
                    <a:pt x="4477" y="373"/>
                    <a:pt x="4424" y="360"/>
                    <a:pt x="4372" y="344"/>
                  </a:cubicBezTo>
                  <a:cubicBezTo>
                    <a:pt x="4321" y="328"/>
                    <a:pt x="4270" y="309"/>
                    <a:pt x="4220" y="288"/>
                  </a:cubicBezTo>
                  <a:cubicBezTo>
                    <a:pt x="4195" y="277"/>
                    <a:pt x="4170" y="267"/>
                    <a:pt x="4145" y="255"/>
                  </a:cubicBezTo>
                  <a:cubicBezTo>
                    <a:pt x="4121" y="244"/>
                    <a:pt x="4097" y="232"/>
                    <a:pt x="4072" y="219"/>
                  </a:cubicBezTo>
                  <a:cubicBezTo>
                    <a:pt x="4048" y="207"/>
                    <a:pt x="4024" y="195"/>
                    <a:pt x="4000" y="182"/>
                  </a:cubicBezTo>
                  <a:cubicBezTo>
                    <a:pt x="3964" y="163"/>
                    <a:pt x="3964" y="163"/>
                    <a:pt x="3964" y="163"/>
                  </a:cubicBezTo>
                  <a:cubicBezTo>
                    <a:pt x="3952" y="157"/>
                    <a:pt x="3940" y="151"/>
                    <a:pt x="3928" y="145"/>
                  </a:cubicBezTo>
                  <a:cubicBezTo>
                    <a:pt x="3879" y="122"/>
                    <a:pt x="3828" y="104"/>
                    <a:pt x="3775" y="91"/>
                  </a:cubicBezTo>
                  <a:cubicBezTo>
                    <a:pt x="3723" y="77"/>
                    <a:pt x="3670" y="65"/>
                    <a:pt x="3617" y="58"/>
                  </a:cubicBezTo>
                  <a:cubicBezTo>
                    <a:pt x="3563" y="50"/>
                    <a:pt x="3509" y="48"/>
                    <a:pt x="3455" y="53"/>
                  </a:cubicBezTo>
                  <a:cubicBezTo>
                    <a:pt x="3428" y="56"/>
                    <a:pt x="3401" y="60"/>
                    <a:pt x="3375" y="67"/>
                  </a:cubicBezTo>
                  <a:cubicBezTo>
                    <a:pt x="3349" y="74"/>
                    <a:pt x="3324" y="83"/>
                    <a:pt x="3299" y="94"/>
                  </a:cubicBezTo>
                  <a:cubicBezTo>
                    <a:pt x="3250" y="116"/>
                    <a:pt x="3203" y="145"/>
                    <a:pt x="3158" y="173"/>
                  </a:cubicBezTo>
                  <a:cubicBezTo>
                    <a:pt x="3135" y="188"/>
                    <a:pt x="3112" y="202"/>
                    <a:pt x="3089" y="216"/>
                  </a:cubicBezTo>
                  <a:cubicBezTo>
                    <a:pt x="3065" y="230"/>
                    <a:pt x="3042" y="244"/>
                    <a:pt x="3018" y="256"/>
                  </a:cubicBezTo>
                  <a:cubicBezTo>
                    <a:pt x="2970" y="282"/>
                    <a:pt x="2922" y="307"/>
                    <a:pt x="2871" y="327"/>
                  </a:cubicBezTo>
                  <a:cubicBezTo>
                    <a:pt x="2821" y="347"/>
                    <a:pt x="2769" y="364"/>
                    <a:pt x="2716" y="373"/>
                  </a:cubicBezTo>
                  <a:cubicBezTo>
                    <a:pt x="2702" y="376"/>
                    <a:pt x="2689" y="378"/>
                    <a:pt x="2675" y="379"/>
                  </a:cubicBezTo>
                  <a:cubicBezTo>
                    <a:pt x="2668" y="380"/>
                    <a:pt x="2662" y="381"/>
                    <a:pt x="2655" y="381"/>
                  </a:cubicBezTo>
                  <a:cubicBezTo>
                    <a:pt x="2635" y="383"/>
                    <a:pt x="2635" y="383"/>
                    <a:pt x="2635" y="383"/>
                  </a:cubicBezTo>
                  <a:cubicBezTo>
                    <a:pt x="2624" y="383"/>
                    <a:pt x="2624" y="383"/>
                    <a:pt x="2624" y="383"/>
                  </a:cubicBezTo>
                  <a:cubicBezTo>
                    <a:pt x="2614" y="383"/>
                    <a:pt x="2614" y="383"/>
                    <a:pt x="2614" y="383"/>
                  </a:cubicBezTo>
                  <a:cubicBezTo>
                    <a:pt x="2594" y="384"/>
                    <a:pt x="2594" y="384"/>
                    <a:pt x="2594" y="384"/>
                  </a:cubicBezTo>
                  <a:cubicBezTo>
                    <a:pt x="2587" y="383"/>
                    <a:pt x="2580" y="383"/>
                    <a:pt x="2574" y="383"/>
                  </a:cubicBezTo>
                  <a:cubicBezTo>
                    <a:pt x="2567" y="382"/>
                    <a:pt x="2560" y="382"/>
                    <a:pt x="2553" y="381"/>
                  </a:cubicBezTo>
                  <a:cubicBezTo>
                    <a:pt x="2533" y="380"/>
                    <a:pt x="2533" y="380"/>
                    <a:pt x="2533" y="380"/>
                  </a:cubicBezTo>
                  <a:cubicBezTo>
                    <a:pt x="2526" y="379"/>
                    <a:pt x="2519" y="378"/>
                    <a:pt x="2513" y="377"/>
                  </a:cubicBezTo>
                  <a:cubicBezTo>
                    <a:pt x="2499" y="375"/>
                    <a:pt x="2486" y="372"/>
                    <a:pt x="2473" y="370"/>
                  </a:cubicBezTo>
                  <a:cubicBezTo>
                    <a:pt x="2446" y="363"/>
                    <a:pt x="2420" y="356"/>
                    <a:pt x="2395" y="346"/>
                  </a:cubicBezTo>
                  <a:cubicBezTo>
                    <a:pt x="2344" y="327"/>
                    <a:pt x="2297" y="298"/>
                    <a:pt x="2255" y="264"/>
                  </a:cubicBezTo>
                  <a:cubicBezTo>
                    <a:pt x="2213" y="229"/>
                    <a:pt x="2174" y="191"/>
                    <a:pt x="2135" y="153"/>
                  </a:cubicBezTo>
                  <a:cubicBezTo>
                    <a:pt x="2116" y="134"/>
                    <a:pt x="2097" y="115"/>
                    <a:pt x="2077" y="97"/>
                  </a:cubicBezTo>
                  <a:cubicBezTo>
                    <a:pt x="2058" y="78"/>
                    <a:pt x="2038" y="60"/>
                    <a:pt x="2015" y="45"/>
                  </a:cubicBezTo>
                  <a:cubicBezTo>
                    <a:pt x="2004" y="37"/>
                    <a:pt x="1993" y="30"/>
                    <a:pt x="1981" y="24"/>
                  </a:cubicBezTo>
                  <a:cubicBezTo>
                    <a:pt x="1968" y="19"/>
                    <a:pt x="1956" y="14"/>
                    <a:pt x="1943" y="11"/>
                  </a:cubicBezTo>
                  <a:cubicBezTo>
                    <a:pt x="1917" y="5"/>
                    <a:pt x="1889" y="3"/>
                    <a:pt x="1862" y="5"/>
                  </a:cubicBezTo>
                  <a:cubicBezTo>
                    <a:pt x="1836" y="6"/>
                    <a:pt x="1809" y="11"/>
                    <a:pt x="1783" y="19"/>
                  </a:cubicBezTo>
                  <a:cubicBezTo>
                    <a:pt x="1757" y="25"/>
                    <a:pt x="1731" y="34"/>
                    <a:pt x="1706" y="44"/>
                  </a:cubicBezTo>
                  <a:cubicBezTo>
                    <a:pt x="1656" y="65"/>
                    <a:pt x="1608" y="91"/>
                    <a:pt x="1562" y="118"/>
                  </a:cubicBezTo>
                  <a:cubicBezTo>
                    <a:pt x="1492" y="159"/>
                    <a:pt x="1492" y="159"/>
                    <a:pt x="1492" y="159"/>
                  </a:cubicBezTo>
                  <a:cubicBezTo>
                    <a:pt x="1468" y="173"/>
                    <a:pt x="1445" y="187"/>
                    <a:pt x="1421" y="199"/>
                  </a:cubicBezTo>
                  <a:cubicBezTo>
                    <a:pt x="1373" y="224"/>
                    <a:pt x="1324" y="247"/>
                    <a:pt x="1273" y="268"/>
                  </a:cubicBezTo>
                  <a:cubicBezTo>
                    <a:pt x="1173" y="308"/>
                    <a:pt x="1070" y="341"/>
                    <a:pt x="965" y="370"/>
                  </a:cubicBezTo>
                  <a:cubicBezTo>
                    <a:pt x="860" y="398"/>
                    <a:pt x="755" y="421"/>
                    <a:pt x="648" y="439"/>
                  </a:cubicBezTo>
                  <a:cubicBezTo>
                    <a:pt x="434" y="474"/>
                    <a:pt x="216" y="488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260EF20-062A-4BE5-A44B-27B0F6784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2689225"/>
              <a:ext cx="12122150" cy="1084263"/>
            </a:xfrm>
            <a:custGeom>
              <a:avLst/>
              <a:gdLst>
                <a:gd name="T0" fmla="*/ 322 w 4853"/>
                <a:gd name="T1" fmla="*/ 425 h 433"/>
                <a:gd name="T2" fmla="*/ 959 w 4853"/>
                <a:gd name="T3" fmla="*/ 328 h 433"/>
                <a:gd name="T4" fmla="*/ 998 w 4853"/>
                <a:gd name="T5" fmla="*/ 319 h 433"/>
                <a:gd name="T6" fmla="*/ 1115 w 4853"/>
                <a:gd name="T7" fmla="*/ 288 h 433"/>
                <a:gd name="T8" fmla="*/ 1418 w 4853"/>
                <a:gd name="T9" fmla="*/ 180 h 433"/>
                <a:gd name="T10" fmla="*/ 1712 w 4853"/>
                <a:gd name="T11" fmla="*/ 48 h 433"/>
                <a:gd name="T12" fmla="*/ 1872 w 4853"/>
                <a:gd name="T13" fmla="*/ 23 h 433"/>
                <a:gd name="T14" fmla="*/ 1951 w 4853"/>
                <a:gd name="T15" fmla="*/ 39 h 433"/>
                <a:gd name="T16" fmla="*/ 2021 w 4853"/>
                <a:gd name="T17" fmla="*/ 80 h 433"/>
                <a:gd name="T18" fmla="*/ 2145 w 4853"/>
                <a:gd name="T19" fmla="*/ 182 h 433"/>
                <a:gd name="T20" fmla="*/ 2284 w 4853"/>
                <a:gd name="T21" fmla="*/ 283 h 433"/>
                <a:gd name="T22" fmla="*/ 2310 w 4853"/>
                <a:gd name="T23" fmla="*/ 297 h 433"/>
                <a:gd name="T24" fmla="*/ 2338 w 4853"/>
                <a:gd name="T25" fmla="*/ 309 h 433"/>
                <a:gd name="T26" fmla="*/ 2366 w 4853"/>
                <a:gd name="T27" fmla="*/ 320 h 433"/>
                <a:gd name="T28" fmla="*/ 2404 w 4853"/>
                <a:gd name="T29" fmla="*/ 331 h 433"/>
                <a:gd name="T30" fmla="*/ 2583 w 4853"/>
                <a:gd name="T31" fmla="*/ 351 h 433"/>
                <a:gd name="T32" fmla="*/ 2624 w 4853"/>
                <a:gd name="T33" fmla="*/ 348 h 433"/>
                <a:gd name="T34" fmla="*/ 2644 w 4853"/>
                <a:gd name="T35" fmla="*/ 346 h 433"/>
                <a:gd name="T36" fmla="*/ 2683 w 4853"/>
                <a:gd name="T37" fmla="*/ 339 h 433"/>
                <a:gd name="T38" fmla="*/ 2722 w 4853"/>
                <a:gd name="T39" fmla="*/ 330 h 433"/>
                <a:gd name="T40" fmla="*/ 2892 w 4853"/>
                <a:gd name="T41" fmla="*/ 267 h 433"/>
                <a:gd name="T42" fmla="*/ 3172 w 4853"/>
                <a:gd name="T43" fmla="*/ 107 h 433"/>
                <a:gd name="T44" fmla="*/ 3474 w 4853"/>
                <a:gd name="T45" fmla="*/ 3 h 433"/>
                <a:gd name="T46" fmla="*/ 3793 w 4853"/>
                <a:gd name="T47" fmla="*/ 46 h 433"/>
                <a:gd name="T48" fmla="*/ 4083 w 4853"/>
                <a:gd name="T49" fmla="*/ 185 h 433"/>
                <a:gd name="T50" fmla="*/ 4227 w 4853"/>
                <a:gd name="T51" fmla="*/ 257 h 433"/>
                <a:gd name="T52" fmla="*/ 4532 w 4853"/>
                <a:gd name="T53" fmla="*/ 359 h 433"/>
                <a:gd name="T54" fmla="*/ 4532 w 4853"/>
                <a:gd name="T55" fmla="*/ 360 h 433"/>
                <a:gd name="T56" fmla="*/ 4226 w 4853"/>
                <a:gd name="T57" fmla="*/ 259 h 433"/>
                <a:gd name="T58" fmla="*/ 4082 w 4853"/>
                <a:gd name="T59" fmla="*/ 187 h 433"/>
                <a:gd name="T60" fmla="*/ 3792 w 4853"/>
                <a:gd name="T61" fmla="*/ 48 h 433"/>
                <a:gd name="T62" fmla="*/ 3474 w 4853"/>
                <a:gd name="T63" fmla="*/ 6 h 433"/>
                <a:gd name="T64" fmla="*/ 3173 w 4853"/>
                <a:gd name="T65" fmla="*/ 110 h 433"/>
                <a:gd name="T66" fmla="*/ 2893 w 4853"/>
                <a:gd name="T67" fmla="*/ 270 h 433"/>
                <a:gd name="T68" fmla="*/ 2723 w 4853"/>
                <a:gd name="T69" fmla="*/ 334 h 433"/>
                <a:gd name="T70" fmla="*/ 2684 w 4853"/>
                <a:gd name="T71" fmla="*/ 343 h 433"/>
                <a:gd name="T72" fmla="*/ 2644 w 4853"/>
                <a:gd name="T73" fmla="*/ 349 h 433"/>
                <a:gd name="T74" fmla="*/ 2624 w 4853"/>
                <a:gd name="T75" fmla="*/ 352 h 433"/>
                <a:gd name="T76" fmla="*/ 2584 w 4853"/>
                <a:gd name="T77" fmla="*/ 355 h 433"/>
                <a:gd name="T78" fmla="*/ 2403 w 4853"/>
                <a:gd name="T79" fmla="*/ 335 h 433"/>
                <a:gd name="T80" fmla="*/ 2365 w 4853"/>
                <a:gd name="T81" fmla="*/ 323 h 433"/>
                <a:gd name="T82" fmla="*/ 2336 w 4853"/>
                <a:gd name="T83" fmla="*/ 313 h 433"/>
                <a:gd name="T84" fmla="*/ 2309 w 4853"/>
                <a:gd name="T85" fmla="*/ 300 h 433"/>
                <a:gd name="T86" fmla="*/ 2282 w 4853"/>
                <a:gd name="T87" fmla="*/ 286 h 433"/>
                <a:gd name="T88" fmla="*/ 2143 w 4853"/>
                <a:gd name="T89" fmla="*/ 185 h 433"/>
                <a:gd name="T90" fmla="*/ 2019 w 4853"/>
                <a:gd name="T91" fmla="*/ 83 h 433"/>
                <a:gd name="T92" fmla="*/ 1949 w 4853"/>
                <a:gd name="T93" fmla="*/ 43 h 433"/>
                <a:gd name="T94" fmla="*/ 1871 w 4853"/>
                <a:gd name="T95" fmla="*/ 26 h 433"/>
                <a:gd name="T96" fmla="*/ 1713 w 4853"/>
                <a:gd name="T97" fmla="*/ 51 h 433"/>
                <a:gd name="T98" fmla="*/ 1420 w 4853"/>
                <a:gd name="T99" fmla="*/ 183 h 433"/>
                <a:gd name="T100" fmla="*/ 1116 w 4853"/>
                <a:gd name="T101" fmla="*/ 290 h 433"/>
                <a:gd name="T102" fmla="*/ 999 w 4853"/>
                <a:gd name="T103" fmla="*/ 321 h 433"/>
                <a:gd name="T104" fmla="*/ 959 w 4853"/>
                <a:gd name="T105" fmla="*/ 330 h 433"/>
                <a:gd name="T106" fmla="*/ 322 w 4853"/>
                <a:gd name="T107" fmla="*/ 42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3" h="433">
                  <a:moveTo>
                    <a:pt x="0" y="427"/>
                  </a:moveTo>
                  <a:cubicBezTo>
                    <a:pt x="107" y="432"/>
                    <a:pt x="215" y="431"/>
                    <a:pt x="322" y="425"/>
                  </a:cubicBezTo>
                  <a:cubicBezTo>
                    <a:pt x="429" y="418"/>
                    <a:pt x="536" y="406"/>
                    <a:pt x="643" y="390"/>
                  </a:cubicBezTo>
                  <a:cubicBezTo>
                    <a:pt x="749" y="374"/>
                    <a:pt x="854" y="353"/>
                    <a:pt x="959" y="328"/>
                  </a:cubicBezTo>
                  <a:cubicBezTo>
                    <a:pt x="979" y="324"/>
                    <a:pt x="979" y="324"/>
                    <a:pt x="979" y="324"/>
                  </a:cubicBezTo>
                  <a:cubicBezTo>
                    <a:pt x="998" y="319"/>
                    <a:pt x="998" y="319"/>
                    <a:pt x="998" y="319"/>
                  </a:cubicBezTo>
                  <a:cubicBezTo>
                    <a:pt x="1037" y="309"/>
                    <a:pt x="1037" y="309"/>
                    <a:pt x="1037" y="309"/>
                  </a:cubicBezTo>
                  <a:cubicBezTo>
                    <a:pt x="1063" y="302"/>
                    <a:pt x="1089" y="295"/>
                    <a:pt x="1115" y="288"/>
                  </a:cubicBezTo>
                  <a:cubicBezTo>
                    <a:pt x="1167" y="273"/>
                    <a:pt x="1218" y="258"/>
                    <a:pt x="1269" y="240"/>
                  </a:cubicBezTo>
                  <a:cubicBezTo>
                    <a:pt x="1320" y="222"/>
                    <a:pt x="1370" y="203"/>
                    <a:pt x="1418" y="180"/>
                  </a:cubicBezTo>
                  <a:cubicBezTo>
                    <a:pt x="1467" y="157"/>
                    <a:pt x="1515" y="133"/>
                    <a:pt x="1563" y="109"/>
                  </a:cubicBezTo>
                  <a:cubicBezTo>
                    <a:pt x="1611" y="85"/>
                    <a:pt x="1661" y="64"/>
                    <a:pt x="1712" y="48"/>
                  </a:cubicBezTo>
                  <a:cubicBezTo>
                    <a:pt x="1738" y="40"/>
                    <a:pt x="1764" y="33"/>
                    <a:pt x="1791" y="28"/>
                  </a:cubicBezTo>
                  <a:cubicBezTo>
                    <a:pt x="1817" y="24"/>
                    <a:pt x="1845" y="22"/>
                    <a:pt x="1872" y="23"/>
                  </a:cubicBezTo>
                  <a:cubicBezTo>
                    <a:pt x="1885" y="24"/>
                    <a:pt x="1899" y="25"/>
                    <a:pt x="1912" y="28"/>
                  </a:cubicBezTo>
                  <a:cubicBezTo>
                    <a:pt x="1925" y="31"/>
                    <a:pt x="1938" y="34"/>
                    <a:pt x="1951" y="39"/>
                  </a:cubicBezTo>
                  <a:cubicBezTo>
                    <a:pt x="1963" y="44"/>
                    <a:pt x="1976" y="50"/>
                    <a:pt x="1987" y="57"/>
                  </a:cubicBezTo>
                  <a:cubicBezTo>
                    <a:pt x="1999" y="64"/>
                    <a:pt x="2010" y="72"/>
                    <a:pt x="2021" y="80"/>
                  </a:cubicBezTo>
                  <a:cubicBezTo>
                    <a:pt x="2043" y="96"/>
                    <a:pt x="2063" y="113"/>
                    <a:pt x="2084" y="131"/>
                  </a:cubicBezTo>
                  <a:cubicBezTo>
                    <a:pt x="2104" y="148"/>
                    <a:pt x="2125" y="165"/>
                    <a:pt x="2145" y="182"/>
                  </a:cubicBezTo>
                  <a:cubicBezTo>
                    <a:pt x="2187" y="217"/>
                    <a:pt x="2229" y="250"/>
                    <a:pt x="2275" y="277"/>
                  </a:cubicBezTo>
                  <a:cubicBezTo>
                    <a:pt x="2284" y="283"/>
                    <a:pt x="2284" y="283"/>
                    <a:pt x="2284" y="283"/>
                  </a:cubicBezTo>
                  <a:cubicBezTo>
                    <a:pt x="2287" y="284"/>
                    <a:pt x="2289" y="286"/>
                    <a:pt x="2292" y="288"/>
                  </a:cubicBezTo>
                  <a:cubicBezTo>
                    <a:pt x="2310" y="297"/>
                    <a:pt x="2310" y="297"/>
                    <a:pt x="2310" y="297"/>
                  </a:cubicBezTo>
                  <a:cubicBezTo>
                    <a:pt x="2316" y="300"/>
                    <a:pt x="2322" y="302"/>
                    <a:pt x="2329" y="305"/>
                  </a:cubicBezTo>
                  <a:cubicBezTo>
                    <a:pt x="2338" y="309"/>
                    <a:pt x="2338" y="309"/>
                    <a:pt x="2338" y="309"/>
                  </a:cubicBezTo>
                  <a:cubicBezTo>
                    <a:pt x="2341" y="310"/>
                    <a:pt x="2344" y="311"/>
                    <a:pt x="2347" y="313"/>
                  </a:cubicBezTo>
                  <a:cubicBezTo>
                    <a:pt x="2366" y="320"/>
                    <a:pt x="2366" y="320"/>
                    <a:pt x="2366" y="320"/>
                  </a:cubicBezTo>
                  <a:cubicBezTo>
                    <a:pt x="2385" y="326"/>
                    <a:pt x="2385" y="326"/>
                    <a:pt x="2385" y="326"/>
                  </a:cubicBezTo>
                  <a:cubicBezTo>
                    <a:pt x="2391" y="328"/>
                    <a:pt x="2398" y="330"/>
                    <a:pt x="2404" y="331"/>
                  </a:cubicBezTo>
                  <a:cubicBezTo>
                    <a:pt x="2411" y="333"/>
                    <a:pt x="2417" y="335"/>
                    <a:pt x="2424" y="336"/>
                  </a:cubicBezTo>
                  <a:cubicBezTo>
                    <a:pt x="2476" y="348"/>
                    <a:pt x="2530" y="353"/>
                    <a:pt x="2583" y="351"/>
                  </a:cubicBezTo>
                  <a:cubicBezTo>
                    <a:pt x="2590" y="350"/>
                    <a:pt x="2597" y="350"/>
                    <a:pt x="2604" y="350"/>
                  </a:cubicBezTo>
                  <a:cubicBezTo>
                    <a:pt x="2624" y="348"/>
                    <a:pt x="2624" y="348"/>
                    <a:pt x="2624" y="348"/>
                  </a:cubicBezTo>
                  <a:cubicBezTo>
                    <a:pt x="2634" y="347"/>
                    <a:pt x="2634" y="347"/>
                    <a:pt x="2634" y="347"/>
                  </a:cubicBezTo>
                  <a:cubicBezTo>
                    <a:pt x="2644" y="346"/>
                    <a:pt x="2644" y="346"/>
                    <a:pt x="2644" y="346"/>
                  </a:cubicBezTo>
                  <a:cubicBezTo>
                    <a:pt x="2663" y="343"/>
                    <a:pt x="2663" y="343"/>
                    <a:pt x="2663" y="343"/>
                  </a:cubicBezTo>
                  <a:cubicBezTo>
                    <a:pt x="2670" y="342"/>
                    <a:pt x="2677" y="340"/>
                    <a:pt x="2683" y="339"/>
                  </a:cubicBezTo>
                  <a:cubicBezTo>
                    <a:pt x="2690" y="338"/>
                    <a:pt x="2696" y="337"/>
                    <a:pt x="2703" y="335"/>
                  </a:cubicBezTo>
                  <a:cubicBezTo>
                    <a:pt x="2722" y="330"/>
                    <a:pt x="2722" y="330"/>
                    <a:pt x="2722" y="330"/>
                  </a:cubicBezTo>
                  <a:cubicBezTo>
                    <a:pt x="2729" y="329"/>
                    <a:pt x="2735" y="327"/>
                    <a:pt x="2742" y="325"/>
                  </a:cubicBezTo>
                  <a:cubicBezTo>
                    <a:pt x="2793" y="310"/>
                    <a:pt x="2843" y="290"/>
                    <a:pt x="2892" y="267"/>
                  </a:cubicBezTo>
                  <a:cubicBezTo>
                    <a:pt x="2940" y="244"/>
                    <a:pt x="2987" y="218"/>
                    <a:pt x="3034" y="191"/>
                  </a:cubicBezTo>
                  <a:cubicBezTo>
                    <a:pt x="3081" y="164"/>
                    <a:pt x="3126" y="135"/>
                    <a:pt x="3172" y="107"/>
                  </a:cubicBezTo>
                  <a:cubicBezTo>
                    <a:pt x="3218" y="80"/>
                    <a:pt x="3265" y="54"/>
                    <a:pt x="3316" y="35"/>
                  </a:cubicBezTo>
                  <a:cubicBezTo>
                    <a:pt x="3367" y="16"/>
                    <a:pt x="3420" y="6"/>
                    <a:pt x="3474" y="3"/>
                  </a:cubicBezTo>
                  <a:cubicBezTo>
                    <a:pt x="3528" y="0"/>
                    <a:pt x="3582" y="4"/>
                    <a:pt x="3635" y="12"/>
                  </a:cubicBezTo>
                  <a:cubicBezTo>
                    <a:pt x="3688" y="20"/>
                    <a:pt x="3741" y="31"/>
                    <a:pt x="3793" y="46"/>
                  </a:cubicBezTo>
                  <a:cubicBezTo>
                    <a:pt x="3844" y="61"/>
                    <a:pt x="3895" y="80"/>
                    <a:pt x="3942" y="106"/>
                  </a:cubicBezTo>
                  <a:cubicBezTo>
                    <a:pt x="3989" y="132"/>
                    <a:pt x="4036" y="159"/>
                    <a:pt x="4083" y="185"/>
                  </a:cubicBezTo>
                  <a:cubicBezTo>
                    <a:pt x="4107" y="198"/>
                    <a:pt x="4130" y="210"/>
                    <a:pt x="4154" y="222"/>
                  </a:cubicBezTo>
                  <a:cubicBezTo>
                    <a:pt x="4178" y="234"/>
                    <a:pt x="4203" y="246"/>
                    <a:pt x="4227" y="257"/>
                  </a:cubicBezTo>
                  <a:cubicBezTo>
                    <a:pt x="4276" y="279"/>
                    <a:pt x="4326" y="300"/>
                    <a:pt x="4376" y="317"/>
                  </a:cubicBezTo>
                  <a:cubicBezTo>
                    <a:pt x="4427" y="334"/>
                    <a:pt x="4479" y="348"/>
                    <a:pt x="4532" y="359"/>
                  </a:cubicBezTo>
                  <a:cubicBezTo>
                    <a:pt x="4637" y="379"/>
                    <a:pt x="4746" y="385"/>
                    <a:pt x="4853" y="368"/>
                  </a:cubicBezTo>
                  <a:cubicBezTo>
                    <a:pt x="4747" y="385"/>
                    <a:pt x="4637" y="380"/>
                    <a:pt x="4532" y="360"/>
                  </a:cubicBezTo>
                  <a:cubicBezTo>
                    <a:pt x="4479" y="349"/>
                    <a:pt x="4427" y="336"/>
                    <a:pt x="4376" y="318"/>
                  </a:cubicBezTo>
                  <a:cubicBezTo>
                    <a:pt x="4325" y="301"/>
                    <a:pt x="4275" y="281"/>
                    <a:pt x="4226" y="259"/>
                  </a:cubicBezTo>
                  <a:cubicBezTo>
                    <a:pt x="4202" y="248"/>
                    <a:pt x="4177" y="236"/>
                    <a:pt x="4153" y="224"/>
                  </a:cubicBezTo>
                  <a:cubicBezTo>
                    <a:pt x="4129" y="212"/>
                    <a:pt x="4105" y="200"/>
                    <a:pt x="4082" y="187"/>
                  </a:cubicBezTo>
                  <a:cubicBezTo>
                    <a:pt x="4035" y="161"/>
                    <a:pt x="3988" y="134"/>
                    <a:pt x="3941" y="108"/>
                  </a:cubicBezTo>
                  <a:cubicBezTo>
                    <a:pt x="3894" y="83"/>
                    <a:pt x="3843" y="63"/>
                    <a:pt x="3792" y="48"/>
                  </a:cubicBezTo>
                  <a:cubicBezTo>
                    <a:pt x="3740" y="34"/>
                    <a:pt x="3688" y="22"/>
                    <a:pt x="3634" y="14"/>
                  </a:cubicBezTo>
                  <a:cubicBezTo>
                    <a:pt x="3581" y="7"/>
                    <a:pt x="3528" y="3"/>
                    <a:pt x="3474" y="6"/>
                  </a:cubicBezTo>
                  <a:cubicBezTo>
                    <a:pt x="3420" y="9"/>
                    <a:pt x="3367" y="19"/>
                    <a:pt x="3317" y="38"/>
                  </a:cubicBezTo>
                  <a:cubicBezTo>
                    <a:pt x="3267" y="57"/>
                    <a:pt x="3219" y="82"/>
                    <a:pt x="3173" y="110"/>
                  </a:cubicBezTo>
                  <a:cubicBezTo>
                    <a:pt x="3127" y="138"/>
                    <a:pt x="3082" y="167"/>
                    <a:pt x="3036" y="194"/>
                  </a:cubicBezTo>
                  <a:cubicBezTo>
                    <a:pt x="2989" y="221"/>
                    <a:pt x="2942" y="247"/>
                    <a:pt x="2893" y="270"/>
                  </a:cubicBezTo>
                  <a:cubicBezTo>
                    <a:pt x="2845" y="293"/>
                    <a:pt x="2795" y="313"/>
                    <a:pt x="2743" y="329"/>
                  </a:cubicBezTo>
                  <a:cubicBezTo>
                    <a:pt x="2736" y="330"/>
                    <a:pt x="2730" y="332"/>
                    <a:pt x="2723" y="334"/>
                  </a:cubicBezTo>
                  <a:cubicBezTo>
                    <a:pt x="2704" y="339"/>
                    <a:pt x="2704" y="339"/>
                    <a:pt x="2704" y="339"/>
                  </a:cubicBezTo>
                  <a:cubicBezTo>
                    <a:pt x="2697" y="340"/>
                    <a:pt x="2691" y="342"/>
                    <a:pt x="2684" y="343"/>
                  </a:cubicBezTo>
                  <a:cubicBezTo>
                    <a:pt x="2677" y="344"/>
                    <a:pt x="2671" y="345"/>
                    <a:pt x="2664" y="347"/>
                  </a:cubicBezTo>
                  <a:cubicBezTo>
                    <a:pt x="2644" y="349"/>
                    <a:pt x="2644" y="349"/>
                    <a:pt x="2644" y="349"/>
                  </a:cubicBezTo>
                  <a:cubicBezTo>
                    <a:pt x="2634" y="351"/>
                    <a:pt x="2634" y="351"/>
                    <a:pt x="2634" y="351"/>
                  </a:cubicBezTo>
                  <a:cubicBezTo>
                    <a:pt x="2624" y="352"/>
                    <a:pt x="2624" y="352"/>
                    <a:pt x="2624" y="352"/>
                  </a:cubicBezTo>
                  <a:cubicBezTo>
                    <a:pt x="2604" y="354"/>
                    <a:pt x="2604" y="354"/>
                    <a:pt x="2604" y="354"/>
                  </a:cubicBezTo>
                  <a:cubicBezTo>
                    <a:pt x="2597" y="354"/>
                    <a:pt x="2590" y="354"/>
                    <a:pt x="2584" y="355"/>
                  </a:cubicBezTo>
                  <a:cubicBezTo>
                    <a:pt x="2530" y="357"/>
                    <a:pt x="2476" y="352"/>
                    <a:pt x="2423" y="340"/>
                  </a:cubicBezTo>
                  <a:cubicBezTo>
                    <a:pt x="2416" y="339"/>
                    <a:pt x="2410" y="337"/>
                    <a:pt x="2403" y="335"/>
                  </a:cubicBezTo>
                  <a:cubicBezTo>
                    <a:pt x="2397" y="333"/>
                    <a:pt x="2390" y="332"/>
                    <a:pt x="2384" y="330"/>
                  </a:cubicBezTo>
                  <a:cubicBezTo>
                    <a:pt x="2365" y="323"/>
                    <a:pt x="2365" y="323"/>
                    <a:pt x="2365" y="323"/>
                  </a:cubicBezTo>
                  <a:cubicBezTo>
                    <a:pt x="2346" y="316"/>
                    <a:pt x="2346" y="316"/>
                    <a:pt x="2346" y="316"/>
                  </a:cubicBezTo>
                  <a:cubicBezTo>
                    <a:pt x="2342" y="315"/>
                    <a:pt x="2339" y="314"/>
                    <a:pt x="2336" y="313"/>
                  </a:cubicBezTo>
                  <a:cubicBezTo>
                    <a:pt x="2327" y="309"/>
                    <a:pt x="2327" y="309"/>
                    <a:pt x="2327" y="309"/>
                  </a:cubicBezTo>
                  <a:cubicBezTo>
                    <a:pt x="2321" y="306"/>
                    <a:pt x="2315" y="303"/>
                    <a:pt x="2309" y="300"/>
                  </a:cubicBezTo>
                  <a:cubicBezTo>
                    <a:pt x="2291" y="291"/>
                    <a:pt x="2291" y="291"/>
                    <a:pt x="2291" y="291"/>
                  </a:cubicBezTo>
                  <a:cubicBezTo>
                    <a:pt x="2288" y="289"/>
                    <a:pt x="2285" y="288"/>
                    <a:pt x="2282" y="286"/>
                  </a:cubicBezTo>
                  <a:cubicBezTo>
                    <a:pt x="2273" y="281"/>
                    <a:pt x="2273" y="281"/>
                    <a:pt x="2273" y="281"/>
                  </a:cubicBezTo>
                  <a:cubicBezTo>
                    <a:pt x="2227" y="253"/>
                    <a:pt x="2184" y="219"/>
                    <a:pt x="2143" y="185"/>
                  </a:cubicBezTo>
                  <a:cubicBezTo>
                    <a:pt x="2122" y="168"/>
                    <a:pt x="2102" y="151"/>
                    <a:pt x="2081" y="133"/>
                  </a:cubicBezTo>
                  <a:cubicBezTo>
                    <a:pt x="2061" y="116"/>
                    <a:pt x="2040" y="99"/>
                    <a:pt x="2019" y="83"/>
                  </a:cubicBezTo>
                  <a:cubicBezTo>
                    <a:pt x="2008" y="75"/>
                    <a:pt x="1997" y="67"/>
                    <a:pt x="1985" y="60"/>
                  </a:cubicBezTo>
                  <a:cubicBezTo>
                    <a:pt x="1974" y="53"/>
                    <a:pt x="1962" y="47"/>
                    <a:pt x="1949" y="43"/>
                  </a:cubicBezTo>
                  <a:cubicBezTo>
                    <a:pt x="1937" y="38"/>
                    <a:pt x="1924" y="34"/>
                    <a:pt x="1911" y="31"/>
                  </a:cubicBezTo>
                  <a:cubicBezTo>
                    <a:pt x="1898" y="29"/>
                    <a:pt x="1885" y="27"/>
                    <a:pt x="1871" y="26"/>
                  </a:cubicBezTo>
                  <a:cubicBezTo>
                    <a:pt x="1845" y="25"/>
                    <a:pt x="1818" y="27"/>
                    <a:pt x="1791" y="32"/>
                  </a:cubicBezTo>
                  <a:cubicBezTo>
                    <a:pt x="1765" y="36"/>
                    <a:pt x="1739" y="43"/>
                    <a:pt x="1713" y="51"/>
                  </a:cubicBezTo>
                  <a:cubicBezTo>
                    <a:pt x="1662" y="67"/>
                    <a:pt x="1613" y="88"/>
                    <a:pt x="1564" y="112"/>
                  </a:cubicBezTo>
                  <a:cubicBezTo>
                    <a:pt x="1516" y="135"/>
                    <a:pt x="1468" y="159"/>
                    <a:pt x="1420" y="183"/>
                  </a:cubicBezTo>
                  <a:cubicBezTo>
                    <a:pt x="1371" y="205"/>
                    <a:pt x="1321" y="225"/>
                    <a:pt x="1270" y="242"/>
                  </a:cubicBezTo>
                  <a:cubicBezTo>
                    <a:pt x="1219" y="260"/>
                    <a:pt x="1167" y="276"/>
                    <a:pt x="1116" y="290"/>
                  </a:cubicBezTo>
                  <a:cubicBezTo>
                    <a:pt x="1090" y="297"/>
                    <a:pt x="1064" y="304"/>
                    <a:pt x="1038" y="311"/>
                  </a:cubicBezTo>
                  <a:cubicBezTo>
                    <a:pt x="999" y="321"/>
                    <a:pt x="999" y="321"/>
                    <a:pt x="999" y="321"/>
                  </a:cubicBezTo>
                  <a:cubicBezTo>
                    <a:pt x="979" y="326"/>
                    <a:pt x="979" y="326"/>
                    <a:pt x="979" y="326"/>
                  </a:cubicBezTo>
                  <a:cubicBezTo>
                    <a:pt x="959" y="330"/>
                    <a:pt x="959" y="330"/>
                    <a:pt x="959" y="330"/>
                  </a:cubicBezTo>
                  <a:cubicBezTo>
                    <a:pt x="855" y="355"/>
                    <a:pt x="749" y="376"/>
                    <a:pt x="643" y="392"/>
                  </a:cubicBezTo>
                  <a:cubicBezTo>
                    <a:pt x="536" y="408"/>
                    <a:pt x="429" y="419"/>
                    <a:pt x="322" y="426"/>
                  </a:cubicBezTo>
                  <a:cubicBezTo>
                    <a:pt x="215" y="432"/>
                    <a:pt x="107" y="433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046CB4A8-E48B-456C-9A83-050287E3F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4700" y="2667000"/>
              <a:ext cx="12122150" cy="1076325"/>
            </a:xfrm>
            <a:custGeom>
              <a:avLst/>
              <a:gdLst>
                <a:gd name="T0" fmla="*/ 321 w 4853"/>
                <a:gd name="T1" fmla="*/ 420 h 430"/>
                <a:gd name="T2" fmla="*/ 956 w 4853"/>
                <a:gd name="T3" fmla="*/ 335 h 430"/>
                <a:gd name="T4" fmla="*/ 1344 w 4853"/>
                <a:gd name="T5" fmla="*/ 238 h 430"/>
                <a:gd name="T6" fmla="*/ 1401 w 4853"/>
                <a:gd name="T7" fmla="*/ 219 h 430"/>
                <a:gd name="T8" fmla="*/ 1494 w 4853"/>
                <a:gd name="T9" fmla="*/ 182 h 430"/>
                <a:gd name="T10" fmla="*/ 1721 w 4853"/>
                <a:gd name="T11" fmla="*/ 103 h 430"/>
                <a:gd name="T12" fmla="*/ 1881 w 4853"/>
                <a:gd name="T13" fmla="*/ 94 h 430"/>
                <a:gd name="T14" fmla="*/ 1957 w 4853"/>
                <a:gd name="T15" fmla="*/ 119 h 430"/>
                <a:gd name="T16" fmla="*/ 2157 w 4853"/>
                <a:gd name="T17" fmla="*/ 253 h 430"/>
                <a:gd name="T18" fmla="*/ 2297 w 4853"/>
                <a:gd name="T19" fmla="*/ 329 h 430"/>
                <a:gd name="T20" fmla="*/ 2393 w 4853"/>
                <a:gd name="T21" fmla="*/ 357 h 430"/>
                <a:gd name="T22" fmla="*/ 2413 w 4853"/>
                <a:gd name="T23" fmla="*/ 360 h 430"/>
                <a:gd name="T24" fmla="*/ 2452 w 4853"/>
                <a:gd name="T25" fmla="*/ 365 h 430"/>
                <a:gd name="T26" fmla="*/ 2472 w 4853"/>
                <a:gd name="T27" fmla="*/ 367 h 430"/>
                <a:gd name="T28" fmla="*/ 2532 w 4853"/>
                <a:gd name="T29" fmla="*/ 368 h 430"/>
                <a:gd name="T30" fmla="*/ 2572 w 4853"/>
                <a:gd name="T31" fmla="*/ 366 h 430"/>
                <a:gd name="T32" fmla="*/ 2592 w 4853"/>
                <a:gd name="T33" fmla="*/ 364 h 430"/>
                <a:gd name="T34" fmla="*/ 2766 w 4853"/>
                <a:gd name="T35" fmla="*/ 320 h 430"/>
                <a:gd name="T36" fmla="*/ 2981 w 4853"/>
                <a:gd name="T37" fmla="*/ 214 h 430"/>
                <a:gd name="T38" fmla="*/ 3187 w 4853"/>
                <a:gd name="T39" fmla="*/ 91 h 430"/>
                <a:gd name="T40" fmla="*/ 3334 w 4853"/>
                <a:gd name="T41" fmla="*/ 26 h 430"/>
                <a:gd name="T42" fmla="*/ 3653 w 4853"/>
                <a:gd name="T43" fmla="*/ 13 h 430"/>
                <a:gd name="T44" fmla="*/ 3809 w 4853"/>
                <a:gd name="T45" fmla="*/ 49 h 430"/>
                <a:gd name="T46" fmla="*/ 4092 w 4853"/>
                <a:gd name="T47" fmla="*/ 198 h 430"/>
                <a:gd name="T48" fmla="*/ 4381 w 4853"/>
                <a:gd name="T49" fmla="*/ 337 h 430"/>
                <a:gd name="T50" fmla="*/ 4534 w 4853"/>
                <a:gd name="T51" fmla="*/ 381 h 430"/>
                <a:gd name="T52" fmla="*/ 4574 w 4853"/>
                <a:gd name="T53" fmla="*/ 388 h 430"/>
                <a:gd name="T54" fmla="*/ 4693 w 4853"/>
                <a:gd name="T55" fmla="*/ 401 h 430"/>
                <a:gd name="T56" fmla="*/ 4693 w 4853"/>
                <a:gd name="T57" fmla="*/ 401 h 430"/>
                <a:gd name="T58" fmla="*/ 4574 w 4853"/>
                <a:gd name="T59" fmla="*/ 389 h 430"/>
                <a:gd name="T60" fmla="*/ 4534 w 4853"/>
                <a:gd name="T61" fmla="*/ 382 h 430"/>
                <a:gd name="T62" fmla="*/ 4380 w 4853"/>
                <a:gd name="T63" fmla="*/ 338 h 430"/>
                <a:gd name="T64" fmla="*/ 4091 w 4853"/>
                <a:gd name="T65" fmla="*/ 200 h 430"/>
                <a:gd name="T66" fmla="*/ 3808 w 4853"/>
                <a:gd name="T67" fmla="*/ 52 h 430"/>
                <a:gd name="T68" fmla="*/ 3652 w 4853"/>
                <a:gd name="T69" fmla="*/ 16 h 430"/>
                <a:gd name="T70" fmla="*/ 3335 w 4853"/>
                <a:gd name="T71" fmla="*/ 29 h 430"/>
                <a:gd name="T72" fmla="*/ 3189 w 4853"/>
                <a:gd name="T73" fmla="*/ 94 h 430"/>
                <a:gd name="T74" fmla="*/ 2983 w 4853"/>
                <a:gd name="T75" fmla="*/ 217 h 430"/>
                <a:gd name="T76" fmla="*/ 2767 w 4853"/>
                <a:gd name="T77" fmla="*/ 323 h 430"/>
                <a:gd name="T78" fmla="*/ 2592 w 4853"/>
                <a:gd name="T79" fmla="*/ 368 h 430"/>
                <a:gd name="T80" fmla="*/ 2572 w 4853"/>
                <a:gd name="T81" fmla="*/ 370 h 430"/>
                <a:gd name="T82" fmla="*/ 2532 w 4853"/>
                <a:gd name="T83" fmla="*/ 372 h 430"/>
                <a:gd name="T84" fmla="*/ 2472 w 4853"/>
                <a:gd name="T85" fmla="*/ 371 h 430"/>
                <a:gd name="T86" fmla="*/ 2452 w 4853"/>
                <a:gd name="T87" fmla="*/ 369 h 430"/>
                <a:gd name="T88" fmla="*/ 2412 w 4853"/>
                <a:gd name="T89" fmla="*/ 364 h 430"/>
                <a:gd name="T90" fmla="*/ 2392 w 4853"/>
                <a:gd name="T91" fmla="*/ 361 h 430"/>
                <a:gd name="T92" fmla="*/ 2296 w 4853"/>
                <a:gd name="T93" fmla="*/ 333 h 430"/>
                <a:gd name="T94" fmla="*/ 2155 w 4853"/>
                <a:gd name="T95" fmla="*/ 256 h 430"/>
                <a:gd name="T96" fmla="*/ 1956 w 4853"/>
                <a:gd name="T97" fmla="*/ 122 h 430"/>
                <a:gd name="T98" fmla="*/ 1881 w 4853"/>
                <a:gd name="T99" fmla="*/ 97 h 430"/>
                <a:gd name="T100" fmla="*/ 1722 w 4853"/>
                <a:gd name="T101" fmla="*/ 106 h 430"/>
                <a:gd name="T102" fmla="*/ 1495 w 4853"/>
                <a:gd name="T103" fmla="*/ 184 h 430"/>
                <a:gd name="T104" fmla="*/ 1402 w 4853"/>
                <a:gd name="T105" fmla="*/ 221 h 430"/>
                <a:gd name="T106" fmla="*/ 1345 w 4853"/>
                <a:gd name="T107" fmla="*/ 241 h 430"/>
                <a:gd name="T108" fmla="*/ 956 w 4853"/>
                <a:gd name="T109" fmla="*/ 337 h 430"/>
                <a:gd name="T110" fmla="*/ 321 w 4853"/>
                <a:gd name="T111" fmla="*/ 42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3" h="430">
                  <a:moveTo>
                    <a:pt x="0" y="426"/>
                  </a:moveTo>
                  <a:cubicBezTo>
                    <a:pt x="107" y="429"/>
                    <a:pt x="214" y="427"/>
                    <a:pt x="321" y="420"/>
                  </a:cubicBezTo>
                  <a:cubicBezTo>
                    <a:pt x="427" y="413"/>
                    <a:pt x="534" y="402"/>
                    <a:pt x="640" y="388"/>
                  </a:cubicBezTo>
                  <a:cubicBezTo>
                    <a:pt x="745" y="373"/>
                    <a:pt x="851" y="355"/>
                    <a:pt x="956" y="335"/>
                  </a:cubicBezTo>
                  <a:cubicBezTo>
                    <a:pt x="1060" y="313"/>
                    <a:pt x="1165" y="291"/>
                    <a:pt x="1268" y="262"/>
                  </a:cubicBezTo>
                  <a:cubicBezTo>
                    <a:pt x="1293" y="255"/>
                    <a:pt x="1319" y="247"/>
                    <a:pt x="1344" y="238"/>
                  </a:cubicBezTo>
                  <a:cubicBezTo>
                    <a:pt x="1357" y="234"/>
                    <a:pt x="1370" y="230"/>
                    <a:pt x="1382" y="225"/>
                  </a:cubicBezTo>
                  <a:cubicBezTo>
                    <a:pt x="1401" y="219"/>
                    <a:pt x="1401" y="219"/>
                    <a:pt x="1401" y="219"/>
                  </a:cubicBezTo>
                  <a:cubicBezTo>
                    <a:pt x="1407" y="216"/>
                    <a:pt x="1413" y="214"/>
                    <a:pt x="1420" y="211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519" y="171"/>
                    <a:pt x="1544" y="161"/>
                    <a:pt x="1568" y="151"/>
                  </a:cubicBezTo>
                  <a:cubicBezTo>
                    <a:pt x="1618" y="132"/>
                    <a:pt x="1669" y="115"/>
                    <a:pt x="1721" y="103"/>
                  </a:cubicBezTo>
                  <a:cubicBezTo>
                    <a:pt x="1748" y="97"/>
                    <a:pt x="1774" y="93"/>
                    <a:pt x="1801" y="91"/>
                  </a:cubicBezTo>
                  <a:cubicBezTo>
                    <a:pt x="1827" y="89"/>
                    <a:pt x="1855" y="89"/>
                    <a:pt x="1881" y="94"/>
                  </a:cubicBezTo>
                  <a:cubicBezTo>
                    <a:pt x="1894" y="96"/>
                    <a:pt x="1907" y="99"/>
                    <a:pt x="1920" y="103"/>
                  </a:cubicBezTo>
                  <a:cubicBezTo>
                    <a:pt x="1933" y="107"/>
                    <a:pt x="1945" y="113"/>
                    <a:pt x="1957" y="119"/>
                  </a:cubicBezTo>
                  <a:cubicBezTo>
                    <a:pt x="1981" y="131"/>
                    <a:pt x="2004" y="145"/>
                    <a:pt x="2026" y="161"/>
                  </a:cubicBezTo>
                  <a:cubicBezTo>
                    <a:pt x="2070" y="191"/>
                    <a:pt x="2113" y="223"/>
                    <a:pt x="2157" y="253"/>
                  </a:cubicBezTo>
                  <a:cubicBezTo>
                    <a:pt x="2179" y="267"/>
                    <a:pt x="2202" y="281"/>
                    <a:pt x="2225" y="295"/>
                  </a:cubicBezTo>
                  <a:cubicBezTo>
                    <a:pt x="2248" y="308"/>
                    <a:pt x="2272" y="319"/>
                    <a:pt x="2297" y="329"/>
                  </a:cubicBezTo>
                  <a:cubicBezTo>
                    <a:pt x="2322" y="339"/>
                    <a:pt x="2347" y="347"/>
                    <a:pt x="2373" y="353"/>
                  </a:cubicBezTo>
                  <a:cubicBezTo>
                    <a:pt x="2380" y="354"/>
                    <a:pt x="2386" y="355"/>
                    <a:pt x="2393" y="357"/>
                  </a:cubicBezTo>
                  <a:cubicBezTo>
                    <a:pt x="2403" y="359"/>
                    <a:pt x="2403" y="359"/>
                    <a:pt x="2403" y="359"/>
                  </a:cubicBezTo>
                  <a:cubicBezTo>
                    <a:pt x="2413" y="360"/>
                    <a:pt x="2413" y="360"/>
                    <a:pt x="2413" y="360"/>
                  </a:cubicBezTo>
                  <a:cubicBezTo>
                    <a:pt x="2432" y="363"/>
                    <a:pt x="2432" y="363"/>
                    <a:pt x="2432" y="363"/>
                  </a:cubicBezTo>
                  <a:cubicBezTo>
                    <a:pt x="2452" y="365"/>
                    <a:pt x="2452" y="365"/>
                    <a:pt x="2452" y="365"/>
                  </a:cubicBezTo>
                  <a:cubicBezTo>
                    <a:pt x="2455" y="366"/>
                    <a:pt x="2459" y="366"/>
                    <a:pt x="2462" y="366"/>
                  </a:cubicBezTo>
                  <a:cubicBezTo>
                    <a:pt x="2472" y="367"/>
                    <a:pt x="2472" y="367"/>
                    <a:pt x="2472" y="367"/>
                  </a:cubicBezTo>
                  <a:cubicBezTo>
                    <a:pt x="2479" y="367"/>
                    <a:pt x="2485" y="368"/>
                    <a:pt x="2492" y="368"/>
                  </a:cubicBezTo>
                  <a:cubicBezTo>
                    <a:pt x="2505" y="368"/>
                    <a:pt x="2519" y="369"/>
                    <a:pt x="2532" y="368"/>
                  </a:cubicBezTo>
                  <a:cubicBezTo>
                    <a:pt x="2539" y="368"/>
                    <a:pt x="2545" y="368"/>
                    <a:pt x="2552" y="368"/>
                  </a:cubicBezTo>
                  <a:cubicBezTo>
                    <a:pt x="2572" y="366"/>
                    <a:pt x="2572" y="366"/>
                    <a:pt x="2572" y="366"/>
                  </a:cubicBezTo>
                  <a:cubicBezTo>
                    <a:pt x="2575" y="366"/>
                    <a:pt x="2579" y="366"/>
                    <a:pt x="2582" y="365"/>
                  </a:cubicBezTo>
                  <a:cubicBezTo>
                    <a:pt x="2592" y="364"/>
                    <a:pt x="2592" y="364"/>
                    <a:pt x="2592" y="364"/>
                  </a:cubicBezTo>
                  <a:cubicBezTo>
                    <a:pt x="2612" y="361"/>
                    <a:pt x="2612" y="361"/>
                    <a:pt x="2612" y="361"/>
                  </a:cubicBezTo>
                  <a:cubicBezTo>
                    <a:pt x="2664" y="354"/>
                    <a:pt x="2716" y="339"/>
                    <a:pt x="2766" y="320"/>
                  </a:cubicBezTo>
                  <a:cubicBezTo>
                    <a:pt x="2815" y="301"/>
                    <a:pt x="2864" y="278"/>
                    <a:pt x="2911" y="253"/>
                  </a:cubicBezTo>
                  <a:cubicBezTo>
                    <a:pt x="2934" y="240"/>
                    <a:pt x="2958" y="227"/>
                    <a:pt x="2981" y="214"/>
                  </a:cubicBezTo>
                  <a:cubicBezTo>
                    <a:pt x="3004" y="201"/>
                    <a:pt x="3027" y="188"/>
                    <a:pt x="3050" y="174"/>
                  </a:cubicBezTo>
                  <a:cubicBezTo>
                    <a:pt x="3096" y="146"/>
                    <a:pt x="3141" y="117"/>
                    <a:pt x="3187" y="91"/>
                  </a:cubicBezTo>
                  <a:cubicBezTo>
                    <a:pt x="3211" y="78"/>
                    <a:pt x="3235" y="65"/>
                    <a:pt x="3259" y="55"/>
                  </a:cubicBezTo>
                  <a:cubicBezTo>
                    <a:pt x="3283" y="43"/>
                    <a:pt x="3309" y="34"/>
                    <a:pt x="3334" y="26"/>
                  </a:cubicBezTo>
                  <a:cubicBezTo>
                    <a:pt x="3386" y="11"/>
                    <a:pt x="3439" y="3"/>
                    <a:pt x="3493" y="1"/>
                  </a:cubicBezTo>
                  <a:cubicBezTo>
                    <a:pt x="3546" y="0"/>
                    <a:pt x="3600" y="5"/>
                    <a:pt x="3653" y="13"/>
                  </a:cubicBezTo>
                  <a:cubicBezTo>
                    <a:pt x="3679" y="17"/>
                    <a:pt x="3705" y="22"/>
                    <a:pt x="3731" y="28"/>
                  </a:cubicBezTo>
                  <a:cubicBezTo>
                    <a:pt x="3757" y="34"/>
                    <a:pt x="3783" y="41"/>
                    <a:pt x="3809" y="49"/>
                  </a:cubicBezTo>
                  <a:cubicBezTo>
                    <a:pt x="3860" y="66"/>
                    <a:pt x="3909" y="88"/>
                    <a:pt x="3954" y="116"/>
                  </a:cubicBezTo>
                  <a:cubicBezTo>
                    <a:pt x="4000" y="143"/>
                    <a:pt x="4046" y="171"/>
                    <a:pt x="4092" y="198"/>
                  </a:cubicBezTo>
                  <a:cubicBezTo>
                    <a:pt x="4138" y="225"/>
                    <a:pt x="4185" y="250"/>
                    <a:pt x="4233" y="274"/>
                  </a:cubicBezTo>
                  <a:cubicBezTo>
                    <a:pt x="4281" y="297"/>
                    <a:pt x="4330" y="319"/>
                    <a:pt x="4381" y="337"/>
                  </a:cubicBezTo>
                  <a:cubicBezTo>
                    <a:pt x="4406" y="346"/>
                    <a:pt x="4431" y="354"/>
                    <a:pt x="4457" y="361"/>
                  </a:cubicBezTo>
                  <a:cubicBezTo>
                    <a:pt x="4482" y="369"/>
                    <a:pt x="4508" y="375"/>
                    <a:pt x="4534" y="381"/>
                  </a:cubicBezTo>
                  <a:cubicBezTo>
                    <a:pt x="4554" y="385"/>
                    <a:pt x="4554" y="385"/>
                    <a:pt x="4554" y="385"/>
                  </a:cubicBezTo>
                  <a:cubicBezTo>
                    <a:pt x="4561" y="386"/>
                    <a:pt x="4567" y="387"/>
                    <a:pt x="4574" y="388"/>
                  </a:cubicBezTo>
                  <a:cubicBezTo>
                    <a:pt x="4587" y="391"/>
                    <a:pt x="4600" y="392"/>
                    <a:pt x="4613" y="394"/>
                  </a:cubicBezTo>
                  <a:cubicBezTo>
                    <a:pt x="4640" y="397"/>
                    <a:pt x="4667" y="400"/>
                    <a:pt x="4693" y="401"/>
                  </a:cubicBezTo>
                  <a:cubicBezTo>
                    <a:pt x="4747" y="403"/>
                    <a:pt x="4800" y="399"/>
                    <a:pt x="4853" y="390"/>
                  </a:cubicBezTo>
                  <a:cubicBezTo>
                    <a:pt x="4800" y="399"/>
                    <a:pt x="4747" y="403"/>
                    <a:pt x="4693" y="401"/>
                  </a:cubicBezTo>
                  <a:cubicBezTo>
                    <a:pt x="4667" y="400"/>
                    <a:pt x="4640" y="398"/>
                    <a:pt x="4613" y="395"/>
                  </a:cubicBezTo>
                  <a:cubicBezTo>
                    <a:pt x="4600" y="393"/>
                    <a:pt x="4587" y="391"/>
                    <a:pt x="4574" y="389"/>
                  </a:cubicBezTo>
                  <a:cubicBezTo>
                    <a:pt x="4567" y="388"/>
                    <a:pt x="4560" y="387"/>
                    <a:pt x="4554" y="386"/>
                  </a:cubicBezTo>
                  <a:cubicBezTo>
                    <a:pt x="4534" y="382"/>
                    <a:pt x="4534" y="382"/>
                    <a:pt x="4534" y="382"/>
                  </a:cubicBezTo>
                  <a:cubicBezTo>
                    <a:pt x="4508" y="376"/>
                    <a:pt x="4482" y="370"/>
                    <a:pt x="4456" y="363"/>
                  </a:cubicBezTo>
                  <a:cubicBezTo>
                    <a:pt x="4431" y="355"/>
                    <a:pt x="4405" y="347"/>
                    <a:pt x="4380" y="338"/>
                  </a:cubicBezTo>
                  <a:cubicBezTo>
                    <a:pt x="4330" y="320"/>
                    <a:pt x="4281" y="299"/>
                    <a:pt x="4233" y="275"/>
                  </a:cubicBezTo>
                  <a:cubicBezTo>
                    <a:pt x="4184" y="252"/>
                    <a:pt x="4137" y="227"/>
                    <a:pt x="4091" y="200"/>
                  </a:cubicBezTo>
                  <a:cubicBezTo>
                    <a:pt x="4045" y="173"/>
                    <a:pt x="3999" y="145"/>
                    <a:pt x="3953" y="118"/>
                  </a:cubicBezTo>
                  <a:cubicBezTo>
                    <a:pt x="3908" y="90"/>
                    <a:pt x="3859" y="68"/>
                    <a:pt x="3808" y="52"/>
                  </a:cubicBezTo>
                  <a:cubicBezTo>
                    <a:pt x="3783" y="43"/>
                    <a:pt x="3757" y="37"/>
                    <a:pt x="3731" y="31"/>
                  </a:cubicBezTo>
                  <a:cubicBezTo>
                    <a:pt x="3705" y="25"/>
                    <a:pt x="3678" y="20"/>
                    <a:pt x="3652" y="16"/>
                  </a:cubicBezTo>
                  <a:cubicBezTo>
                    <a:pt x="3599" y="7"/>
                    <a:pt x="3546" y="3"/>
                    <a:pt x="3493" y="4"/>
                  </a:cubicBezTo>
                  <a:cubicBezTo>
                    <a:pt x="3439" y="6"/>
                    <a:pt x="3386" y="14"/>
                    <a:pt x="3335" y="29"/>
                  </a:cubicBezTo>
                  <a:cubicBezTo>
                    <a:pt x="3310" y="37"/>
                    <a:pt x="3285" y="46"/>
                    <a:pt x="3260" y="57"/>
                  </a:cubicBezTo>
                  <a:cubicBezTo>
                    <a:pt x="3236" y="68"/>
                    <a:pt x="3212" y="81"/>
                    <a:pt x="3189" y="94"/>
                  </a:cubicBezTo>
                  <a:cubicBezTo>
                    <a:pt x="3142" y="120"/>
                    <a:pt x="3098" y="149"/>
                    <a:pt x="3052" y="177"/>
                  </a:cubicBezTo>
                  <a:cubicBezTo>
                    <a:pt x="3029" y="191"/>
                    <a:pt x="3006" y="204"/>
                    <a:pt x="2983" y="217"/>
                  </a:cubicBezTo>
                  <a:cubicBezTo>
                    <a:pt x="2960" y="230"/>
                    <a:pt x="2936" y="243"/>
                    <a:pt x="2913" y="256"/>
                  </a:cubicBezTo>
                  <a:cubicBezTo>
                    <a:pt x="2865" y="281"/>
                    <a:pt x="2817" y="304"/>
                    <a:pt x="2767" y="323"/>
                  </a:cubicBezTo>
                  <a:cubicBezTo>
                    <a:pt x="2717" y="343"/>
                    <a:pt x="2665" y="357"/>
                    <a:pt x="2612" y="365"/>
                  </a:cubicBezTo>
                  <a:cubicBezTo>
                    <a:pt x="2592" y="368"/>
                    <a:pt x="2592" y="368"/>
                    <a:pt x="2592" y="368"/>
                  </a:cubicBezTo>
                  <a:cubicBezTo>
                    <a:pt x="2582" y="369"/>
                    <a:pt x="2582" y="369"/>
                    <a:pt x="2582" y="369"/>
                  </a:cubicBezTo>
                  <a:cubicBezTo>
                    <a:pt x="2579" y="369"/>
                    <a:pt x="2576" y="370"/>
                    <a:pt x="2572" y="370"/>
                  </a:cubicBezTo>
                  <a:cubicBezTo>
                    <a:pt x="2552" y="371"/>
                    <a:pt x="2552" y="371"/>
                    <a:pt x="2552" y="371"/>
                  </a:cubicBezTo>
                  <a:cubicBezTo>
                    <a:pt x="2545" y="372"/>
                    <a:pt x="2539" y="372"/>
                    <a:pt x="2532" y="372"/>
                  </a:cubicBezTo>
                  <a:cubicBezTo>
                    <a:pt x="2519" y="373"/>
                    <a:pt x="2505" y="372"/>
                    <a:pt x="2492" y="372"/>
                  </a:cubicBezTo>
                  <a:cubicBezTo>
                    <a:pt x="2485" y="372"/>
                    <a:pt x="2479" y="371"/>
                    <a:pt x="2472" y="371"/>
                  </a:cubicBezTo>
                  <a:cubicBezTo>
                    <a:pt x="2462" y="370"/>
                    <a:pt x="2462" y="370"/>
                    <a:pt x="2462" y="370"/>
                  </a:cubicBezTo>
                  <a:cubicBezTo>
                    <a:pt x="2458" y="370"/>
                    <a:pt x="2455" y="370"/>
                    <a:pt x="2452" y="369"/>
                  </a:cubicBezTo>
                  <a:cubicBezTo>
                    <a:pt x="2432" y="367"/>
                    <a:pt x="2432" y="367"/>
                    <a:pt x="2432" y="367"/>
                  </a:cubicBezTo>
                  <a:cubicBezTo>
                    <a:pt x="2412" y="364"/>
                    <a:pt x="2412" y="364"/>
                    <a:pt x="2412" y="364"/>
                  </a:cubicBezTo>
                  <a:cubicBezTo>
                    <a:pt x="2402" y="363"/>
                    <a:pt x="2402" y="363"/>
                    <a:pt x="2402" y="363"/>
                  </a:cubicBezTo>
                  <a:cubicBezTo>
                    <a:pt x="2392" y="361"/>
                    <a:pt x="2392" y="361"/>
                    <a:pt x="2392" y="361"/>
                  </a:cubicBezTo>
                  <a:cubicBezTo>
                    <a:pt x="2386" y="359"/>
                    <a:pt x="2379" y="358"/>
                    <a:pt x="2372" y="357"/>
                  </a:cubicBezTo>
                  <a:cubicBezTo>
                    <a:pt x="2346" y="350"/>
                    <a:pt x="2321" y="343"/>
                    <a:pt x="2296" y="333"/>
                  </a:cubicBezTo>
                  <a:cubicBezTo>
                    <a:pt x="2271" y="323"/>
                    <a:pt x="2247" y="311"/>
                    <a:pt x="2223" y="298"/>
                  </a:cubicBezTo>
                  <a:cubicBezTo>
                    <a:pt x="2200" y="285"/>
                    <a:pt x="2177" y="270"/>
                    <a:pt x="2155" y="256"/>
                  </a:cubicBezTo>
                  <a:cubicBezTo>
                    <a:pt x="2110" y="226"/>
                    <a:pt x="2067" y="194"/>
                    <a:pt x="2024" y="164"/>
                  </a:cubicBezTo>
                  <a:cubicBezTo>
                    <a:pt x="2002" y="148"/>
                    <a:pt x="1979" y="134"/>
                    <a:pt x="1956" y="122"/>
                  </a:cubicBezTo>
                  <a:cubicBezTo>
                    <a:pt x="1944" y="116"/>
                    <a:pt x="1932" y="110"/>
                    <a:pt x="1919" y="106"/>
                  </a:cubicBezTo>
                  <a:cubicBezTo>
                    <a:pt x="1907" y="102"/>
                    <a:pt x="1894" y="99"/>
                    <a:pt x="1881" y="97"/>
                  </a:cubicBezTo>
                  <a:cubicBezTo>
                    <a:pt x="1854" y="93"/>
                    <a:pt x="1828" y="92"/>
                    <a:pt x="1801" y="94"/>
                  </a:cubicBezTo>
                  <a:cubicBezTo>
                    <a:pt x="1774" y="96"/>
                    <a:pt x="1748" y="101"/>
                    <a:pt x="1722" y="106"/>
                  </a:cubicBezTo>
                  <a:cubicBezTo>
                    <a:pt x="1670" y="118"/>
                    <a:pt x="1619" y="135"/>
                    <a:pt x="1570" y="154"/>
                  </a:cubicBezTo>
                  <a:cubicBezTo>
                    <a:pt x="1545" y="164"/>
                    <a:pt x="1520" y="174"/>
                    <a:pt x="1495" y="184"/>
                  </a:cubicBezTo>
                  <a:cubicBezTo>
                    <a:pt x="1421" y="214"/>
                    <a:pt x="1421" y="214"/>
                    <a:pt x="1421" y="214"/>
                  </a:cubicBezTo>
                  <a:cubicBezTo>
                    <a:pt x="1414" y="216"/>
                    <a:pt x="1408" y="219"/>
                    <a:pt x="1402" y="221"/>
                  </a:cubicBezTo>
                  <a:cubicBezTo>
                    <a:pt x="1383" y="228"/>
                    <a:pt x="1383" y="228"/>
                    <a:pt x="1383" y="228"/>
                  </a:cubicBezTo>
                  <a:cubicBezTo>
                    <a:pt x="1371" y="233"/>
                    <a:pt x="1358" y="237"/>
                    <a:pt x="1345" y="241"/>
                  </a:cubicBezTo>
                  <a:cubicBezTo>
                    <a:pt x="1320" y="249"/>
                    <a:pt x="1294" y="257"/>
                    <a:pt x="1269" y="264"/>
                  </a:cubicBezTo>
                  <a:cubicBezTo>
                    <a:pt x="1166" y="294"/>
                    <a:pt x="1061" y="316"/>
                    <a:pt x="956" y="337"/>
                  </a:cubicBezTo>
                  <a:cubicBezTo>
                    <a:pt x="851" y="357"/>
                    <a:pt x="746" y="375"/>
                    <a:pt x="640" y="390"/>
                  </a:cubicBezTo>
                  <a:cubicBezTo>
                    <a:pt x="534" y="404"/>
                    <a:pt x="428" y="415"/>
                    <a:pt x="321" y="421"/>
                  </a:cubicBezTo>
                  <a:cubicBezTo>
                    <a:pt x="214" y="428"/>
                    <a:pt x="107" y="430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BF206FB3-9D66-4E0A-B191-A4EBB82C3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2644775"/>
              <a:ext cx="12118975" cy="1081088"/>
            </a:xfrm>
            <a:custGeom>
              <a:avLst/>
              <a:gdLst>
                <a:gd name="T0" fmla="*/ 319 w 4852"/>
                <a:gd name="T1" fmla="*/ 416 h 432"/>
                <a:gd name="T2" fmla="*/ 953 w 4852"/>
                <a:gd name="T3" fmla="*/ 342 h 432"/>
                <a:gd name="T4" fmla="*/ 1421 w 4852"/>
                <a:gd name="T5" fmla="*/ 246 h 432"/>
                <a:gd name="T6" fmla="*/ 1574 w 4852"/>
                <a:gd name="T7" fmla="*/ 198 h 432"/>
                <a:gd name="T8" fmla="*/ 1888 w 4852"/>
                <a:gd name="T9" fmla="*/ 167 h 432"/>
                <a:gd name="T10" fmla="*/ 1962 w 4852"/>
                <a:gd name="T11" fmla="*/ 198 h 432"/>
                <a:gd name="T12" fmla="*/ 2171 w 4852"/>
                <a:gd name="T13" fmla="*/ 315 h 432"/>
                <a:gd name="T14" fmla="*/ 2243 w 4852"/>
                <a:gd name="T15" fmla="*/ 348 h 432"/>
                <a:gd name="T16" fmla="*/ 2329 w 4852"/>
                <a:gd name="T17" fmla="*/ 373 h 432"/>
                <a:gd name="T18" fmla="*/ 2358 w 4852"/>
                <a:gd name="T19" fmla="*/ 379 h 432"/>
                <a:gd name="T20" fmla="*/ 2438 w 4852"/>
                <a:gd name="T21" fmla="*/ 386 h 432"/>
                <a:gd name="T22" fmla="*/ 2477 w 4852"/>
                <a:gd name="T23" fmla="*/ 387 h 432"/>
                <a:gd name="T24" fmla="*/ 2517 w 4852"/>
                <a:gd name="T25" fmla="*/ 385 h 432"/>
                <a:gd name="T26" fmla="*/ 2635 w 4852"/>
                <a:gd name="T27" fmla="*/ 366 h 432"/>
                <a:gd name="T28" fmla="*/ 2784 w 4852"/>
                <a:gd name="T29" fmla="*/ 311 h 432"/>
                <a:gd name="T30" fmla="*/ 3063 w 4852"/>
                <a:gd name="T31" fmla="*/ 157 h 432"/>
                <a:gd name="T32" fmla="*/ 3274 w 4852"/>
                <a:gd name="T33" fmla="*/ 44 h 432"/>
                <a:gd name="T34" fmla="*/ 3312 w 4852"/>
                <a:gd name="T35" fmla="*/ 31 h 432"/>
                <a:gd name="T36" fmla="*/ 3509 w 4852"/>
                <a:gd name="T37" fmla="*/ 0 h 432"/>
                <a:gd name="T38" fmla="*/ 3746 w 4852"/>
                <a:gd name="T39" fmla="*/ 30 h 432"/>
                <a:gd name="T40" fmla="*/ 3896 w 4852"/>
                <a:gd name="T41" fmla="*/ 85 h 432"/>
                <a:gd name="T42" fmla="*/ 4099 w 4852"/>
                <a:gd name="T43" fmla="*/ 211 h 432"/>
                <a:gd name="T44" fmla="*/ 4383 w 4852"/>
                <a:gd name="T45" fmla="*/ 357 h 432"/>
                <a:gd name="T46" fmla="*/ 4852 w 4852"/>
                <a:gd name="T47" fmla="*/ 412 h 432"/>
                <a:gd name="T48" fmla="*/ 4382 w 4852"/>
                <a:gd name="T49" fmla="*/ 358 h 432"/>
                <a:gd name="T50" fmla="*/ 4098 w 4852"/>
                <a:gd name="T51" fmla="*/ 213 h 432"/>
                <a:gd name="T52" fmla="*/ 3895 w 4852"/>
                <a:gd name="T53" fmla="*/ 87 h 432"/>
                <a:gd name="T54" fmla="*/ 3745 w 4852"/>
                <a:gd name="T55" fmla="*/ 32 h 432"/>
                <a:gd name="T56" fmla="*/ 3509 w 4852"/>
                <a:gd name="T57" fmla="*/ 3 h 432"/>
                <a:gd name="T58" fmla="*/ 3313 w 4852"/>
                <a:gd name="T59" fmla="*/ 33 h 432"/>
                <a:gd name="T60" fmla="*/ 3275 w 4852"/>
                <a:gd name="T61" fmla="*/ 47 h 432"/>
                <a:gd name="T62" fmla="*/ 3065 w 4852"/>
                <a:gd name="T63" fmla="*/ 160 h 432"/>
                <a:gd name="T64" fmla="*/ 2786 w 4852"/>
                <a:gd name="T65" fmla="*/ 315 h 432"/>
                <a:gd name="T66" fmla="*/ 2636 w 4852"/>
                <a:gd name="T67" fmla="*/ 369 h 432"/>
                <a:gd name="T68" fmla="*/ 2517 w 4852"/>
                <a:gd name="T69" fmla="*/ 389 h 432"/>
                <a:gd name="T70" fmla="*/ 2477 w 4852"/>
                <a:gd name="T71" fmla="*/ 391 h 432"/>
                <a:gd name="T72" fmla="*/ 2437 w 4852"/>
                <a:gd name="T73" fmla="*/ 390 h 432"/>
                <a:gd name="T74" fmla="*/ 2358 w 4852"/>
                <a:gd name="T75" fmla="*/ 382 h 432"/>
                <a:gd name="T76" fmla="*/ 2328 w 4852"/>
                <a:gd name="T77" fmla="*/ 377 h 432"/>
                <a:gd name="T78" fmla="*/ 2242 w 4852"/>
                <a:gd name="T79" fmla="*/ 351 h 432"/>
                <a:gd name="T80" fmla="*/ 2169 w 4852"/>
                <a:gd name="T81" fmla="*/ 318 h 432"/>
                <a:gd name="T82" fmla="*/ 1961 w 4852"/>
                <a:gd name="T83" fmla="*/ 201 h 432"/>
                <a:gd name="T84" fmla="*/ 1887 w 4852"/>
                <a:gd name="T85" fmla="*/ 170 h 432"/>
                <a:gd name="T86" fmla="*/ 1575 w 4852"/>
                <a:gd name="T87" fmla="*/ 201 h 432"/>
                <a:gd name="T88" fmla="*/ 1422 w 4852"/>
                <a:gd name="T89" fmla="*/ 249 h 432"/>
                <a:gd name="T90" fmla="*/ 953 w 4852"/>
                <a:gd name="T91" fmla="*/ 344 h 432"/>
                <a:gd name="T92" fmla="*/ 319 w 4852"/>
                <a:gd name="T93" fmla="*/ 4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2" h="432">
                  <a:moveTo>
                    <a:pt x="0" y="425"/>
                  </a:moveTo>
                  <a:cubicBezTo>
                    <a:pt x="106" y="426"/>
                    <a:pt x="213" y="423"/>
                    <a:pt x="319" y="416"/>
                  </a:cubicBezTo>
                  <a:cubicBezTo>
                    <a:pt x="425" y="409"/>
                    <a:pt x="531" y="399"/>
                    <a:pt x="637" y="386"/>
                  </a:cubicBezTo>
                  <a:cubicBezTo>
                    <a:pt x="742" y="373"/>
                    <a:pt x="848" y="358"/>
                    <a:pt x="953" y="342"/>
                  </a:cubicBezTo>
                  <a:cubicBezTo>
                    <a:pt x="1058" y="325"/>
                    <a:pt x="1163" y="309"/>
                    <a:pt x="1267" y="286"/>
                  </a:cubicBezTo>
                  <a:cubicBezTo>
                    <a:pt x="1319" y="275"/>
                    <a:pt x="1371" y="262"/>
                    <a:pt x="1421" y="246"/>
                  </a:cubicBezTo>
                  <a:cubicBezTo>
                    <a:pt x="1447" y="238"/>
                    <a:pt x="1472" y="230"/>
                    <a:pt x="1497" y="222"/>
                  </a:cubicBezTo>
                  <a:cubicBezTo>
                    <a:pt x="1523" y="214"/>
                    <a:pt x="1548" y="206"/>
                    <a:pt x="1574" y="198"/>
                  </a:cubicBezTo>
                  <a:cubicBezTo>
                    <a:pt x="1625" y="183"/>
                    <a:pt x="1677" y="170"/>
                    <a:pt x="1729" y="162"/>
                  </a:cubicBezTo>
                  <a:cubicBezTo>
                    <a:pt x="1782" y="154"/>
                    <a:pt x="1836" y="153"/>
                    <a:pt x="1888" y="167"/>
                  </a:cubicBezTo>
                  <a:cubicBezTo>
                    <a:pt x="1901" y="170"/>
                    <a:pt x="1914" y="175"/>
                    <a:pt x="1926" y="180"/>
                  </a:cubicBezTo>
                  <a:cubicBezTo>
                    <a:pt x="1939" y="185"/>
                    <a:pt x="1951" y="191"/>
                    <a:pt x="1962" y="198"/>
                  </a:cubicBezTo>
                  <a:cubicBezTo>
                    <a:pt x="1986" y="210"/>
                    <a:pt x="2009" y="224"/>
                    <a:pt x="2032" y="237"/>
                  </a:cubicBezTo>
                  <a:cubicBezTo>
                    <a:pt x="2077" y="264"/>
                    <a:pt x="2123" y="291"/>
                    <a:pt x="2171" y="315"/>
                  </a:cubicBezTo>
                  <a:cubicBezTo>
                    <a:pt x="2183" y="321"/>
                    <a:pt x="2195" y="327"/>
                    <a:pt x="2207" y="332"/>
                  </a:cubicBezTo>
                  <a:cubicBezTo>
                    <a:pt x="2219" y="338"/>
                    <a:pt x="2231" y="343"/>
                    <a:pt x="2243" y="348"/>
                  </a:cubicBezTo>
                  <a:cubicBezTo>
                    <a:pt x="2268" y="357"/>
                    <a:pt x="2294" y="365"/>
                    <a:pt x="2319" y="371"/>
                  </a:cubicBezTo>
                  <a:cubicBezTo>
                    <a:pt x="2329" y="373"/>
                    <a:pt x="2329" y="373"/>
                    <a:pt x="2329" y="373"/>
                  </a:cubicBezTo>
                  <a:cubicBezTo>
                    <a:pt x="2339" y="375"/>
                    <a:pt x="2339" y="375"/>
                    <a:pt x="2339" y="375"/>
                  </a:cubicBezTo>
                  <a:cubicBezTo>
                    <a:pt x="2345" y="376"/>
                    <a:pt x="2352" y="377"/>
                    <a:pt x="2358" y="379"/>
                  </a:cubicBezTo>
                  <a:cubicBezTo>
                    <a:pt x="2372" y="380"/>
                    <a:pt x="2385" y="383"/>
                    <a:pt x="2398" y="384"/>
                  </a:cubicBezTo>
                  <a:cubicBezTo>
                    <a:pt x="2411" y="385"/>
                    <a:pt x="2424" y="386"/>
                    <a:pt x="2438" y="386"/>
                  </a:cubicBezTo>
                  <a:cubicBezTo>
                    <a:pt x="2444" y="387"/>
                    <a:pt x="2451" y="387"/>
                    <a:pt x="2457" y="387"/>
                  </a:cubicBezTo>
                  <a:cubicBezTo>
                    <a:pt x="2464" y="387"/>
                    <a:pt x="2471" y="387"/>
                    <a:pt x="2477" y="387"/>
                  </a:cubicBezTo>
                  <a:cubicBezTo>
                    <a:pt x="2497" y="386"/>
                    <a:pt x="2497" y="386"/>
                    <a:pt x="2497" y="386"/>
                  </a:cubicBezTo>
                  <a:cubicBezTo>
                    <a:pt x="2504" y="386"/>
                    <a:pt x="2510" y="385"/>
                    <a:pt x="2517" y="385"/>
                  </a:cubicBezTo>
                  <a:cubicBezTo>
                    <a:pt x="2530" y="384"/>
                    <a:pt x="2544" y="382"/>
                    <a:pt x="2557" y="381"/>
                  </a:cubicBezTo>
                  <a:cubicBezTo>
                    <a:pt x="2583" y="377"/>
                    <a:pt x="2609" y="372"/>
                    <a:pt x="2635" y="366"/>
                  </a:cubicBezTo>
                  <a:cubicBezTo>
                    <a:pt x="2660" y="359"/>
                    <a:pt x="2686" y="351"/>
                    <a:pt x="2711" y="342"/>
                  </a:cubicBezTo>
                  <a:cubicBezTo>
                    <a:pt x="2736" y="333"/>
                    <a:pt x="2760" y="322"/>
                    <a:pt x="2784" y="311"/>
                  </a:cubicBezTo>
                  <a:cubicBezTo>
                    <a:pt x="2833" y="289"/>
                    <a:pt x="2880" y="264"/>
                    <a:pt x="2926" y="238"/>
                  </a:cubicBezTo>
                  <a:cubicBezTo>
                    <a:pt x="2972" y="212"/>
                    <a:pt x="3018" y="185"/>
                    <a:pt x="3063" y="157"/>
                  </a:cubicBezTo>
                  <a:cubicBezTo>
                    <a:pt x="3108" y="129"/>
                    <a:pt x="3154" y="101"/>
                    <a:pt x="3201" y="77"/>
                  </a:cubicBezTo>
                  <a:cubicBezTo>
                    <a:pt x="3225" y="65"/>
                    <a:pt x="3249" y="53"/>
                    <a:pt x="3274" y="44"/>
                  </a:cubicBezTo>
                  <a:cubicBezTo>
                    <a:pt x="3280" y="41"/>
                    <a:pt x="3287" y="39"/>
                    <a:pt x="3293" y="37"/>
                  </a:cubicBezTo>
                  <a:cubicBezTo>
                    <a:pt x="3299" y="35"/>
                    <a:pt x="3306" y="33"/>
                    <a:pt x="3312" y="31"/>
                  </a:cubicBezTo>
                  <a:cubicBezTo>
                    <a:pt x="3325" y="26"/>
                    <a:pt x="3337" y="23"/>
                    <a:pt x="3350" y="20"/>
                  </a:cubicBezTo>
                  <a:cubicBezTo>
                    <a:pt x="3402" y="7"/>
                    <a:pt x="3455" y="1"/>
                    <a:pt x="3509" y="0"/>
                  </a:cubicBezTo>
                  <a:cubicBezTo>
                    <a:pt x="3562" y="0"/>
                    <a:pt x="3615" y="5"/>
                    <a:pt x="3668" y="14"/>
                  </a:cubicBezTo>
                  <a:cubicBezTo>
                    <a:pt x="3694" y="18"/>
                    <a:pt x="3720" y="23"/>
                    <a:pt x="3746" y="30"/>
                  </a:cubicBezTo>
                  <a:cubicBezTo>
                    <a:pt x="3772" y="36"/>
                    <a:pt x="3798" y="44"/>
                    <a:pt x="3823" y="53"/>
                  </a:cubicBezTo>
                  <a:cubicBezTo>
                    <a:pt x="3848" y="62"/>
                    <a:pt x="3872" y="73"/>
                    <a:pt x="3896" y="85"/>
                  </a:cubicBezTo>
                  <a:cubicBezTo>
                    <a:pt x="3920" y="97"/>
                    <a:pt x="3942" y="112"/>
                    <a:pt x="3964" y="126"/>
                  </a:cubicBezTo>
                  <a:cubicBezTo>
                    <a:pt x="4009" y="154"/>
                    <a:pt x="4054" y="183"/>
                    <a:pt x="4099" y="211"/>
                  </a:cubicBezTo>
                  <a:cubicBezTo>
                    <a:pt x="4144" y="239"/>
                    <a:pt x="4191" y="266"/>
                    <a:pt x="4238" y="290"/>
                  </a:cubicBezTo>
                  <a:cubicBezTo>
                    <a:pt x="4285" y="315"/>
                    <a:pt x="4333" y="338"/>
                    <a:pt x="4383" y="357"/>
                  </a:cubicBezTo>
                  <a:cubicBezTo>
                    <a:pt x="4432" y="376"/>
                    <a:pt x="4483" y="391"/>
                    <a:pt x="4535" y="403"/>
                  </a:cubicBezTo>
                  <a:cubicBezTo>
                    <a:pt x="4639" y="426"/>
                    <a:pt x="4747" y="432"/>
                    <a:pt x="4852" y="412"/>
                  </a:cubicBezTo>
                  <a:cubicBezTo>
                    <a:pt x="4747" y="432"/>
                    <a:pt x="4639" y="427"/>
                    <a:pt x="4535" y="404"/>
                  </a:cubicBezTo>
                  <a:cubicBezTo>
                    <a:pt x="4483" y="393"/>
                    <a:pt x="4432" y="377"/>
                    <a:pt x="4382" y="358"/>
                  </a:cubicBezTo>
                  <a:cubicBezTo>
                    <a:pt x="4332" y="339"/>
                    <a:pt x="4284" y="317"/>
                    <a:pt x="4237" y="292"/>
                  </a:cubicBezTo>
                  <a:cubicBezTo>
                    <a:pt x="4190" y="268"/>
                    <a:pt x="4143" y="241"/>
                    <a:pt x="4098" y="213"/>
                  </a:cubicBezTo>
                  <a:cubicBezTo>
                    <a:pt x="4053" y="185"/>
                    <a:pt x="4008" y="156"/>
                    <a:pt x="3963" y="128"/>
                  </a:cubicBezTo>
                  <a:cubicBezTo>
                    <a:pt x="3941" y="114"/>
                    <a:pt x="3918" y="99"/>
                    <a:pt x="3895" y="87"/>
                  </a:cubicBezTo>
                  <a:cubicBezTo>
                    <a:pt x="3871" y="75"/>
                    <a:pt x="3847" y="65"/>
                    <a:pt x="3822" y="55"/>
                  </a:cubicBezTo>
                  <a:cubicBezTo>
                    <a:pt x="3797" y="46"/>
                    <a:pt x="3771" y="39"/>
                    <a:pt x="3745" y="32"/>
                  </a:cubicBezTo>
                  <a:cubicBezTo>
                    <a:pt x="3720" y="26"/>
                    <a:pt x="3694" y="21"/>
                    <a:pt x="3667" y="16"/>
                  </a:cubicBezTo>
                  <a:cubicBezTo>
                    <a:pt x="3615" y="7"/>
                    <a:pt x="3562" y="2"/>
                    <a:pt x="3509" y="3"/>
                  </a:cubicBezTo>
                  <a:cubicBezTo>
                    <a:pt x="3456" y="3"/>
                    <a:pt x="3403" y="10"/>
                    <a:pt x="3351" y="23"/>
                  </a:cubicBezTo>
                  <a:cubicBezTo>
                    <a:pt x="3338" y="26"/>
                    <a:pt x="3325" y="29"/>
                    <a:pt x="3313" y="33"/>
                  </a:cubicBezTo>
                  <a:cubicBezTo>
                    <a:pt x="3307" y="35"/>
                    <a:pt x="3300" y="37"/>
                    <a:pt x="3294" y="40"/>
                  </a:cubicBezTo>
                  <a:cubicBezTo>
                    <a:pt x="3288" y="42"/>
                    <a:pt x="3281" y="44"/>
                    <a:pt x="3275" y="47"/>
                  </a:cubicBezTo>
                  <a:cubicBezTo>
                    <a:pt x="3251" y="56"/>
                    <a:pt x="3226" y="68"/>
                    <a:pt x="3203" y="80"/>
                  </a:cubicBezTo>
                  <a:cubicBezTo>
                    <a:pt x="3155" y="104"/>
                    <a:pt x="3110" y="132"/>
                    <a:pt x="3065" y="160"/>
                  </a:cubicBezTo>
                  <a:cubicBezTo>
                    <a:pt x="3020" y="188"/>
                    <a:pt x="2974" y="215"/>
                    <a:pt x="2928" y="241"/>
                  </a:cubicBezTo>
                  <a:cubicBezTo>
                    <a:pt x="2881" y="267"/>
                    <a:pt x="2834" y="293"/>
                    <a:pt x="2786" y="315"/>
                  </a:cubicBezTo>
                  <a:cubicBezTo>
                    <a:pt x="2762" y="326"/>
                    <a:pt x="2737" y="336"/>
                    <a:pt x="2712" y="345"/>
                  </a:cubicBezTo>
                  <a:cubicBezTo>
                    <a:pt x="2687" y="355"/>
                    <a:pt x="2662" y="363"/>
                    <a:pt x="2636" y="369"/>
                  </a:cubicBezTo>
                  <a:cubicBezTo>
                    <a:pt x="2610" y="376"/>
                    <a:pt x="2584" y="381"/>
                    <a:pt x="2557" y="385"/>
                  </a:cubicBezTo>
                  <a:cubicBezTo>
                    <a:pt x="2544" y="386"/>
                    <a:pt x="2531" y="388"/>
                    <a:pt x="2517" y="389"/>
                  </a:cubicBezTo>
                  <a:cubicBezTo>
                    <a:pt x="2511" y="389"/>
                    <a:pt x="2504" y="390"/>
                    <a:pt x="2497" y="390"/>
                  </a:cubicBezTo>
                  <a:cubicBezTo>
                    <a:pt x="2477" y="391"/>
                    <a:pt x="2477" y="391"/>
                    <a:pt x="2477" y="391"/>
                  </a:cubicBezTo>
                  <a:cubicBezTo>
                    <a:pt x="2471" y="391"/>
                    <a:pt x="2464" y="391"/>
                    <a:pt x="2457" y="391"/>
                  </a:cubicBezTo>
                  <a:cubicBezTo>
                    <a:pt x="2451" y="391"/>
                    <a:pt x="2444" y="391"/>
                    <a:pt x="2437" y="390"/>
                  </a:cubicBezTo>
                  <a:cubicBezTo>
                    <a:pt x="2424" y="390"/>
                    <a:pt x="2411" y="389"/>
                    <a:pt x="2398" y="388"/>
                  </a:cubicBezTo>
                  <a:cubicBezTo>
                    <a:pt x="2384" y="386"/>
                    <a:pt x="2371" y="384"/>
                    <a:pt x="2358" y="382"/>
                  </a:cubicBezTo>
                  <a:cubicBezTo>
                    <a:pt x="2351" y="381"/>
                    <a:pt x="2345" y="380"/>
                    <a:pt x="2338" y="379"/>
                  </a:cubicBezTo>
                  <a:cubicBezTo>
                    <a:pt x="2328" y="377"/>
                    <a:pt x="2328" y="377"/>
                    <a:pt x="2328" y="377"/>
                  </a:cubicBezTo>
                  <a:cubicBezTo>
                    <a:pt x="2319" y="375"/>
                    <a:pt x="2319" y="375"/>
                    <a:pt x="2319" y="375"/>
                  </a:cubicBezTo>
                  <a:cubicBezTo>
                    <a:pt x="2293" y="369"/>
                    <a:pt x="2267" y="361"/>
                    <a:pt x="2242" y="351"/>
                  </a:cubicBezTo>
                  <a:cubicBezTo>
                    <a:pt x="2230" y="346"/>
                    <a:pt x="2217" y="341"/>
                    <a:pt x="2205" y="336"/>
                  </a:cubicBezTo>
                  <a:cubicBezTo>
                    <a:pt x="2193" y="330"/>
                    <a:pt x="2181" y="324"/>
                    <a:pt x="2169" y="318"/>
                  </a:cubicBezTo>
                  <a:cubicBezTo>
                    <a:pt x="2122" y="294"/>
                    <a:pt x="2076" y="267"/>
                    <a:pt x="2030" y="240"/>
                  </a:cubicBezTo>
                  <a:cubicBezTo>
                    <a:pt x="2007" y="227"/>
                    <a:pt x="1984" y="213"/>
                    <a:pt x="1961" y="201"/>
                  </a:cubicBezTo>
                  <a:cubicBezTo>
                    <a:pt x="1949" y="194"/>
                    <a:pt x="1937" y="189"/>
                    <a:pt x="1925" y="183"/>
                  </a:cubicBezTo>
                  <a:cubicBezTo>
                    <a:pt x="1913" y="178"/>
                    <a:pt x="1900" y="174"/>
                    <a:pt x="1887" y="170"/>
                  </a:cubicBezTo>
                  <a:cubicBezTo>
                    <a:pt x="1836" y="157"/>
                    <a:pt x="1782" y="157"/>
                    <a:pt x="1730" y="165"/>
                  </a:cubicBezTo>
                  <a:cubicBezTo>
                    <a:pt x="1677" y="173"/>
                    <a:pt x="1625" y="186"/>
                    <a:pt x="1575" y="201"/>
                  </a:cubicBezTo>
                  <a:cubicBezTo>
                    <a:pt x="1549" y="209"/>
                    <a:pt x="1524" y="217"/>
                    <a:pt x="1498" y="225"/>
                  </a:cubicBezTo>
                  <a:cubicBezTo>
                    <a:pt x="1473" y="233"/>
                    <a:pt x="1448" y="241"/>
                    <a:pt x="1422" y="249"/>
                  </a:cubicBezTo>
                  <a:cubicBezTo>
                    <a:pt x="1372" y="265"/>
                    <a:pt x="1320" y="278"/>
                    <a:pt x="1268" y="289"/>
                  </a:cubicBezTo>
                  <a:cubicBezTo>
                    <a:pt x="1164" y="311"/>
                    <a:pt x="1058" y="328"/>
                    <a:pt x="953" y="344"/>
                  </a:cubicBezTo>
                  <a:cubicBezTo>
                    <a:pt x="848" y="361"/>
                    <a:pt x="743" y="375"/>
                    <a:pt x="637" y="388"/>
                  </a:cubicBezTo>
                  <a:cubicBezTo>
                    <a:pt x="531" y="400"/>
                    <a:pt x="425" y="410"/>
                    <a:pt x="319" y="417"/>
                  </a:cubicBezTo>
                  <a:cubicBezTo>
                    <a:pt x="213" y="423"/>
                    <a:pt x="106" y="427"/>
                    <a:pt x="0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CC97A6C2-03CF-4A3B-BA20-9ED047AA2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9938" y="2617788"/>
              <a:ext cx="12115800" cy="1127125"/>
            </a:xfrm>
            <a:custGeom>
              <a:avLst/>
              <a:gdLst>
                <a:gd name="T0" fmla="*/ 635 w 4851"/>
                <a:gd name="T1" fmla="*/ 386 h 451"/>
                <a:gd name="T2" fmla="*/ 1268 w 4851"/>
                <a:gd name="T3" fmla="*/ 316 h 451"/>
                <a:gd name="T4" fmla="*/ 1385 w 4851"/>
                <a:gd name="T5" fmla="*/ 295 h 451"/>
                <a:gd name="T6" fmla="*/ 1502 w 4851"/>
                <a:gd name="T7" fmla="*/ 269 h 451"/>
                <a:gd name="T8" fmla="*/ 1737 w 4851"/>
                <a:gd name="T9" fmla="*/ 227 h 451"/>
                <a:gd name="T10" fmla="*/ 2040 w 4851"/>
                <a:gd name="T11" fmla="*/ 310 h 451"/>
                <a:gd name="T12" fmla="*/ 2262 w 4851"/>
                <a:gd name="T13" fmla="*/ 393 h 451"/>
                <a:gd name="T14" fmla="*/ 2420 w 4851"/>
                <a:gd name="T15" fmla="*/ 409 h 451"/>
                <a:gd name="T16" fmla="*/ 2450 w 4851"/>
                <a:gd name="T17" fmla="*/ 408 h 451"/>
                <a:gd name="T18" fmla="*/ 2479 w 4851"/>
                <a:gd name="T19" fmla="*/ 406 h 451"/>
                <a:gd name="T20" fmla="*/ 2519 w 4851"/>
                <a:gd name="T21" fmla="*/ 401 h 451"/>
                <a:gd name="T22" fmla="*/ 2577 w 4851"/>
                <a:gd name="T23" fmla="*/ 389 h 451"/>
                <a:gd name="T24" fmla="*/ 2799 w 4851"/>
                <a:gd name="T25" fmla="*/ 303 h 451"/>
                <a:gd name="T26" fmla="*/ 3006 w 4851"/>
                <a:gd name="T27" fmla="*/ 185 h 451"/>
                <a:gd name="T28" fmla="*/ 3214 w 4851"/>
                <a:gd name="T29" fmla="*/ 67 h 451"/>
                <a:gd name="T30" fmla="*/ 3365 w 4851"/>
                <a:gd name="T31" fmla="*/ 16 h 451"/>
                <a:gd name="T32" fmla="*/ 3682 w 4851"/>
                <a:gd name="T33" fmla="*/ 16 h 451"/>
                <a:gd name="T34" fmla="*/ 3906 w 4851"/>
                <a:gd name="T35" fmla="*/ 95 h 451"/>
                <a:gd name="T36" fmla="*/ 3973 w 4851"/>
                <a:gd name="T37" fmla="*/ 138 h 451"/>
                <a:gd name="T38" fmla="*/ 4241 w 4851"/>
                <a:gd name="T39" fmla="*/ 310 h 451"/>
                <a:gd name="T40" fmla="*/ 4693 w 4851"/>
                <a:gd name="T41" fmla="*/ 449 h 451"/>
                <a:gd name="T42" fmla="*/ 4693 w 4851"/>
                <a:gd name="T43" fmla="*/ 449 h 451"/>
                <a:gd name="T44" fmla="*/ 4240 w 4851"/>
                <a:gd name="T45" fmla="*/ 311 h 451"/>
                <a:gd name="T46" fmla="*/ 3971 w 4851"/>
                <a:gd name="T47" fmla="*/ 140 h 451"/>
                <a:gd name="T48" fmla="*/ 3905 w 4851"/>
                <a:gd name="T49" fmla="*/ 97 h 451"/>
                <a:gd name="T50" fmla="*/ 3681 w 4851"/>
                <a:gd name="T51" fmla="*/ 19 h 451"/>
                <a:gd name="T52" fmla="*/ 3365 w 4851"/>
                <a:gd name="T53" fmla="*/ 19 h 451"/>
                <a:gd name="T54" fmla="*/ 3215 w 4851"/>
                <a:gd name="T55" fmla="*/ 70 h 451"/>
                <a:gd name="T56" fmla="*/ 3008 w 4851"/>
                <a:gd name="T57" fmla="*/ 188 h 451"/>
                <a:gd name="T58" fmla="*/ 2800 w 4851"/>
                <a:gd name="T59" fmla="*/ 306 h 451"/>
                <a:gd name="T60" fmla="*/ 2578 w 4851"/>
                <a:gd name="T61" fmla="*/ 393 h 451"/>
                <a:gd name="T62" fmla="*/ 2519 w 4851"/>
                <a:gd name="T63" fmla="*/ 405 h 451"/>
                <a:gd name="T64" fmla="*/ 2480 w 4851"/>
                <a:gd name="T65" fmla="*/ 410 h 451"/>
                <a:gd name="T66" fmla="*/ 2450 w 4851"/>
                <a:gd name="T67" fmla="*/ 412 h 451"/>
                <a:gd name="T68" fmla="*/ 2420 w 4851"/>
                <a:gd name="T69" fmla="*/ 413 h 451"/>
                <a:gd name="T70" fmla="*/ 2262 w 4851"/>
                <a:gd name="T71" fmla="*/ 397 h 451"/>
                <a:gd name="T72" fmla="*/ 2038 w 4851"/>
                <a:gd name="T73" fmla="*/ 313 h 451"/>
                <a:gd name="T74" fmla="*/ 1737 w 4851"/>
                <a:gd name="T75" fmla="*/ 230 h 451"/>
                <a:gd name="T76" fmla="*/ 1502 w 4851"/>
                <a:gd name="T77" fmla="*/ 272 h 451"/>
                <a:gd name="T78" fmla="*/ 1386 w 4851"/>
                <a:gd name="T79" fmla="*/ 298 h 451"/>
                <a:gd name="T80" fmla="*/ 1268 w 4851"/>
                <a:gd name="T81" fmla="*/ 319 h 451"/>
                <a:gd name="T82" fmla="*/ 635 w 4851"/>
                <a:gd name="T83" fmla="*/ 38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1" h="451">
                  <a:moveTo>
                    <a:pt x="0" y="426"/>
                  </a:moveTo>
                  <a:cubicBezTo>
                    <a:pt x="212" y="424"/>
                    <a:pt x="424" y="407"/>
                    <a:pt x="635" y="386"/>
                  </a:cubicBezTo>
                  <a:cubicBezTo>
                    <a:pt x="741" y="376"/>
                    <a:pt x="846" y="364"/>
                    <a:pt x="952" y="353"/>
                  </a:cubicBezTo>
                  <a:cubicBezTo>
                    <a:pt x="1057" y="341"/>
                    <a:pt x="1163" y="331"/>
                    <a:pt x="1268" y="316"/>
                  </a:cubicBezTo>
                  <a:cubicBezTo>
                    <a:pt x="1294" y="312"/>
                    <a:pt x="1320" y="308"/>
                    <a:pt x="1346" y="303"/>
                  </a:cubicBezTo>
                  <a:cubicBezTo>
                    <a:pt x="1359" y="301"/>
                    <a:pt x="1372" y="298"/>
                    <a:pt x="1385" y="295"/>
                  </a:cubicBezTo>
                  <a:cubicBezTo>
                    <a:pt x="1424" y="287"/>
                    <a:pt x="1424" y="287"/>
                    <a:pt x="1424" y="287"/>
                  </a:cubicBezTo>
                  <a:cubicBezTo>
                    <a:pt x="1450" y="281"/>
                    <a:pt x="1476" y="275"/>
                    <a:pt x="1502" y="269"/>
                  </a:cubicBezTo>
                  <a:cubicBezTo>
                    <a:pt x="1527" y="263"/>
                    <a:pt x="1553" y="256"/>
                    <a:pt x="1579" y="251"/>
                  </a:cubicBezTo>
                  <a:cubicBezTo>
                    <a:pt x="1631" y="240"/>
                    <a:pt x="1684" y="231"/>
                    <a:pt x="1737" y="227"/>
                  </a:cubicBezTo>
                  <a:cubicBezTo>
                    <a:pt x="1790" y="223"/>
                    <a:pt x="1844" y="226"/>
                    <a:pt x="1894" y="244"/>
                  </a:cubicBezTo>
                  <a:cubicBezTo>
                    <a:pt x="1945" y="262"/>
                    <a:pt x="1991" y="288"/>
                    <a:pt x="2040" y="310"/>
                  </a:cubicBezTo>
                  <a:cubicBezTo>
                    <a:pt x="2088" y="332"/>
                    <a:pt x="2136" y="353"/>
                    <a:pt x="2186" y="371"/>
                  </a:cubicBezTo>
                  <a:cubicBezTo>
                    <a:pt x="2211" y="380"/>
                    <a:pt x="2237" y="387"/>
                    <a:pt x="2262" y="393"/>
                  </a:cubicBezTo>
                  <a:cubicBezTo>
                    <a:pt x="2288" y="399"/>
                    <a:pt x="2314" y="403"/>
                    <a:pt x="2341" y="406"/>
                  </a:cubicBezTo>
                  <a:cubicBezTo>
                    <a:pt x="2367" y="408"/>
                    <a:pt x="2394" y="409"/>
                    <a:pt x="2420" y="409"/>
                  </a:cubicBezTo>
                  <a:cubicBezTo>
                    <a:pt x="2427" y="409"/>
                    <a:pt x="2433" y="408"/>
                    <a:pt x="2440" y="408"/>
                  </a:cubicBezTo>
                  <a:cubicBezTo>
                    <a:pt x="2450" y="408"/>
                    <a:pt x="2450" y="408"/>
                    <a:pt x="2450" y="408"/>
                  </a:cubicBezTo>
                  <a:cubicBezTo>
                    <a:pt x="2460" y="407"/>
                    <a:pt x="2460" y="407"/>
                    <a:pt x="2460" y="407"/>
                  </a:cubicBezTo>
                  <a:cubicBezTo>
                    <a:pt x="2479" y="406"/>
                    <a:pt x="2479" y="406"/>
                    <a:pt x="2479" y="406"/>
                  </a:cubicBezTo>
                  <a:cubicBezTo>
                    <a:pt x="2499" y="403"/>
                    <a:pt x="2499" y="403"/>
                    <a:pt x="2499" y="403"/>
                  </a:cubicBezTo>
                  <a:cubicBezTo>
                    <a:pt x="2506" y="403"/>
                    <a:pt x="2512" y="402"/>
                    <a:pt x="2519" y="401"/>
                  </a:cubicBezTo>
                  <a:cubicBezTo>
                    <a:pt x="2525" y="400"/>
                    <a:pt x="2532" y="399"/>
                    <a:pt x="2538" y="397"/>
                  </a:cubicBezTo>
                  <a:cubicBezTo>
                    <a:pt x="2551" y="395"/>
                    <a:pt x="2564" y="393"/>
                    <a:pt x="2577" y="389"/>
                  </a:cubicBezTo>
                  <a:cubicBezTo>
                    <a:pt x="2603" y="384"/>
                    <a:pt x="2628" y="376"/>
                    <a:pt x="2653" y="367"/>
                  </a:cubicBezTo>
                  <a:cubicBezTo>
                    <a:pt x="2703" y="349"/>
                    <a:pt x="2752" y="327"/>
                    <a:pt x="2799" y="303"/>
                  </a:cubicBezTo>
                  <a:cubicBezTo>
                    <a:pt x="2846" y="279"/>
                    <a:pt x="2892" y="252"/>
                    <a:pt x="2938" y="225"/>
                  </a:cubicBezTo>
                  <a:cubicBezTo>
                    <a:pt x="2961" y="212"/>
                    <a:pt x="2983" y="199"/>
                    <a:pt x="3006" y="185"/>
                  </a:cubicBezTo>
                  <a:cubicBezTo>
                    <a:pt x="3074" y="143"/>
                    <a:pt x="3074" y="143"/>
                    <a:pt x="3074" y="143"/>
                  </a:cubicBezTo>
                  <a:cubicBezTo>
                    <a:pt x="3119" y="116"/>
                    <a:pt x="3166" y="89"/>
                    <a:pt x="3214" y="67"/>
                  </a:cubicBezTo>
                  <a:cubicBezTo>
                    <a:pt x="3238" y="56"/>
                    <a:pt x="3263" y="46"/>
                    <a:pt x="3288" y="37"/>
                  </a:cubicBezTo>
                  <a:cubicBezTo>
                    <a:pt x="3313" y="29"/>
                    <a:pt x="3339" y="22"/>
                    <a:pt x="3365" y="16"/>
                  </a:cubicBezTo>
                  <a:cubicBezTo>
                    <a:pt x="3417" y="5"/>
                    <a:pt x="3470" y="0"/>
                    <a:pt x="3523" y="1"/>
                  </a:cubicBezTo>
                  <a:cubicBezTo>
                    <a:pt x="3576" y="1"/>
                    <a:pt x="3629" y="6"/>
                    <a:pt x="3682" y="16"/>
                  </a:cubicBezTo>
                  <a:cubicBezTo>
                    <a:pt x="3734" y="26"/>
                    <a:pt x="3786" y="39"/>
                    <a:pt x="3835" y="59"/>
                  </a:cubicBezTo>
                  <a:cubicBezTo>
                    <a:pt x="3859" y="69"/>
                    <a:pt x="3883" y="81"/>
                    <a:pt x="3906" y="95"/>
                  </a:cubicBezTo>
                  <a:cubicBezTo>
                    <a:pt x="3918" y="102"/>
                    <a:pt x="3929" y="109"/>
                    <a:pt x="3940" y="116"/>
                  </a:cubicBezTo>
                  <a:cubicBezTo>
                    <a:pt x="3973" y="138"/>
                    <a:pt x="3973" y="138"/>
                    <a:pt x="3973" y="138"/>
                  </a:cubicBezTo>
                  <a:cubicBezTo>
                    <a:pt x="4017" y="168"/>
                    <a:pt x="4061" y="198"/>
                    <a:pt x="4105" y="227"/>
                  </a:cubicBezTo>
                  <a:cubicBezTo>
                    <a:pt x="4149" y="256"/>
                    <a:pt x="4195" y="284"/>
                    <a:pt x="4241" y="310"/>
                  </a:cubicBezTo>
                  <a:cubicBezTo>
                    <a:pt x="4334" y="361"/>
                    <a:pt x="4432" y="403"/>
                    <a:pt x="4536" y="427"/>
                  </a:cubicBezTo>
                  <a:cubicBezTo>
                    <a:pt x="4587" y="439"/>
                    <a:pt x="4640" y="447"/>
                    <a:pt x="4693" y="449"/>
                  </a:cubicBezTo>
                  <a:cubicBezTo>
                    <a:pt x="4746" y="451"/>
                    <a:pt x="4799" y="447"/>
                    <a:pt x="4851" y="437"/>
                  </a:cubicBezTo>
                  <a:cubicBezTo>
                    <a:pt x="4799" y="447"/>
                    <a:pt x="4746" y="451"/>
                    <a:pt x="4693" y="449"/>
                  </a:cubicBezTo>
                  <a:cubicBezTo>
                    <a:pt x="4640" y="447"/>
                    <a:pt x="4587" y="440"/>
                    <a:pt x="4535" y="428"/>
                  </a:cubicBezTo>
                  <a:cubicBezTo>
                    <a:pt x="4432" y="404"/>
                    <a:pt x="4333" y="363"/>
                    <a:pt x="4240" y="311"/>
                  </a:cubicBezTo>
                  <a:cubicBezTo>
                    <a:pt x="4194" y="286"/>
                    <a:pt x="4148" y="258"/>
                    <a:pt x="4104" y="229"/>
                  </a:cubicBezTo>
                  <a:cubicBezTo>
                    <a:pt x="4059" y="200"/>
                    <a:pt x="4016" y="170"/>
                    <a:pt x="3971" y="140"/>
                  </a:cubicBezTo>
                  <a:cubicBezTo>
                    <a:pt x="3938" y="118"/>
                    <a:pt x="3938" y="118"/>
                    <a:pt x="3938" y="118"/>
                  </a:cubicBezTo>
                  <a:cubicBezTo>
                    <a:pt x="3927" y="111"/>
                    <a:pt x="3916" y="104"/>
                    <a:pt x="3905" y="97"/>
                  </a:cubicBezTo>
                  <a:cubicBezTo>
                    <a:pt x="3882" y="83"/>
                    <a:pt x="3858" y="72"/>
                    <a:pt x="3834" y="62"/>
                  </a:cubicBezTo>
                  <a:cubicBezTo>
                    <a:pt x="3785" y="41"/>
                    <a:pt x="3733" y="28"/>
                    <a:pt x="3681" y="19"/>
                  </a:cubicBezTo>
                  <a:cubicBezTo>
                    <a:pt x="3629" y="9"/>
                    <a:pt x="3576" y="4"/>
                    <a:pt x="3523" y="3"/>
                  </a:cubicBezTo>
                  <a:cubicBezTo>
                    <a:pt x="3470" y="3"/>
                    <a:pt x="3417" y="8"/>
                    <a:pt x="3365" y="19"/>
                  </a:cubicBezTo>
                  <a:cubicBezTo>
                    <a:pt x="3339" y="25"/>
                    <a:pt x="3314" y="32"/>
                    <a:pt x="3289" y="40"/>
                  </a:cubicBezTo>
                  <a:cubicBezTo>
                    <a:pt x="3264" y="49"/>
                    <a:pt x="3239" y="59"/>
                    <a:pt x="3215" y="70"/>
                  </a:cubicBezTo>
                  <a:cubicBezTo>
                    <a:pt x="3167" y="92"/>
                    <a:pt x="3121" y="119"/>
                    <a:pt x="3076" y="146"/>
                  </a:cubicBezTo>
                  <a:cubicBezTo>
                    <a:pt x="3008" y="188"/>
                    <a:pt x="3008" y="188"/>
                    <a:pt x="3008" y="188"/>
                  </a:cubicBezTo>
                  <a:cubicBezTo>
                    <a:pt x="2985" y="202"/>
                    <a:pt x="2962" y="215"/>
                    <a:pt x="2939" y="229"/>
                  </a:cubicBezTo>
                  <a:cubicBezTo>
                    <a:pt x="2894" y="255"/>
                    <a:pt x="2848" y="282"/>
                    <a:pt x="2800" y="306"/>
                  </a:cubicBezTo>
                  <a:cubicBezTo>
                    <a:pt x="2753" y="331"/>
                    <a:pt x="2705" y="353"/>
                    <a:pt x="2655" y="371"/>
                  </a:cubicBezTo>
                  <a:cubicBezTo>
                    <a:pt x="2630" y="379"/>
                    <a:pt x="2604" y="387"/>
                    <a:pt x="2578" y="393"/>
                  </a:cubicBezTo>
                  <a:cubicBezTo>
                    <a:pt x="2565" y="397"/>
                    <a:pt x="2552" y="399"/>
                    <a:pt x="2539" y="401"/>
                  </a:cubicBezTo>
                  <a:cubicBezTo>
                    <a:pt x="2533" y="403"/>
                    <a:pt x="2526" y="404"/>
                    <a:pt x="2519" y="405"/>
                  </a:cubicBezTo>
                  <a:cubicBezTo>
                    <a:pt x="2513" y="406"/>
                    <a:pt x="2506" y="407"/>
                    <a:pt x="2500" y="407"/>
                  </a:cubicBezTo>
                  <a:cubicBezTo>
                    <a:pt x="2480" y="410"/>
                    <a:pt x="2480" y="410"/>
                    <a:pt x="2480" y="410"/>
                  </a:cubicBezTo>
                  <a:cubicBezTo>
                    <a:pt x="2460" y="411"/>
                    <a:pt x="2460" y="411"/>
                    <a:pt x="2460" y="411"/>
                  </a:cubicBezTo>
                  <a:cubicBezTo>
                    <a:pt x="2450" y="412"/>
                    <a:pt x="2450" y="412"/>
                    <a:pt x="2450" y="412"/>
                  </a:cubicBezTo>
                  <a:cubicBezTo>
                    <a:pt x="2440" y="412"/>
                    <a:pt x="2440" y="412"/>
                    <a:pt x="2440" y="412"/>
                  </a:cubicBezTo>
                  <a:cubicBezTo>
                    <a:pt x="2433" y="412"/>
                    <a:pt x="2427" y="413"/>
                    <a:pt x="2420" y="413"/>
                  </a:cubicBezTo>
                  <a:cubicBezTo>
                    <a:pt x="2393" y="413"/>
                    <a:pt x="2367" y="412"/>
                    <a:pt x="2340" y="409"/>
                  </a:cubicBezTo>
                  <a:cubicBezTo>
                    <a:pt x="2314" y="407"/>
                    <a:pt x="2288" y="403"/>
                    <a:pt x="2262" y="397"/>
                  </a:cubicBezTo>
                  <a:cubicBezTo>
                    <a:pt x="2236" y="391"/>
                    <a:pt x="2210" y="383"/>
                    <a:pt x="2185" y="374"/>
                  </a:cubicBezTo>
                  <a:cubicBezTo>
                    <a:pt x="2135" y="357"/>
                    <a:pt x="2086" y="336"/>
                    <a:pt x="2038" y="313"/>
                  </a:cubicBezTo>
                  <a:cubicBezTo>
                    <a:pt x="1990" y="291"/>
                    <a:pt x="1943" y="265"/>
                    <a:pt x="1893" y="247"/>
                  </a:cubicBezTo>
                  <a:cubicBezTo>
                    <a:pt x="1843" y="230"/>
                    <a:pt x="1789" y="226"/>
                    <a:pt x="1737" y="230"/>
                  </a:cubicBezTo>
                  <a:cubicBezTo>
                    <a:pt x="1684" y="234"/>
                    <a:pt x="1632" y="243"/>
                    <a:pt x="1580" y="254"/>
                  </a:cubicBezTo>
                  <a:cubicBezTo>
                    <a:pt x="1554" y="259"/>
                    <a:pt x="1528" y="265"/>
                    <a:pt x="1502" y="272"/>
                  </a:cubicBezTo>
                  <a:cubicBezTo>
                    <a:pt x="1476" y="278"/>
                    <a:pt x="1451" y="284"/>
                    <a:pt x="1425" y="289"/>
                  </a:cubicBezTo>
                  <a:cubicBezTo>
                    <a:pt x="1386" y="298"/>
                    <a:pt x="1386" y="298"/>
                    <a:pt x="1386" y="298"/>
                  </a:cubicBezTo>
                  <a:cubicBezTo>
                    <a:pt x="1373" y="300"/>
                    <a:pt x="1360" y="304"/>
                    <a:pt x="1347" y="306"/>
                  </a:cubicBezTo>
                  <a:cubicBezTo>
                    <a:pt x="1321" y="311"/>
                    <a:pt x="1294" y="315"/>
                    <a:pt x="1268" y="319"/>
                  </a:cubicBezTo>
                  <a:cubicBezTo>
                    <a:pt x="1163" y="334"/>
                    <a:pt x="1057" y="343"/>
                    <a:pt x="952" y="355"/>
                  </a:cubicBezTo>
                  <a:cubicBezTo>
                    <a:pt x="846" y="366"/>
                    <a:pt x="741" y="378"/>
                    <a:pt x="635" y="388"/>
                  </a:cubicBezTo>
                  <a:cubicBezTo>
                    <a:pt x="424" y="409"/>
                    <a:pt x="212" y="425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4FDA4C82-089A-412B-B352-A458CA953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2589213"/>
              <a:ext cx="12120563" cy="1190625"/>
            </a:xfrm>
            <a:custGeom>
              <a:avLst/>
              <a:gdLst>
                <a:gd name="T0" fmla="*/ 635 w 4852"/>
                <a:gd name="T1" fmla="*/ 387 h 476"/>
                <a:gd name="T2" fmla="*/ 1270 w 4852"/>
                <a:gd name="T3" fmla="*/ 349 h 476"/>
                <a:gd name="T4" fmla="*/ 1428 w 4852"/>
                <a:gd name="T5" fmla="*/ 332 h 476"/>
                <a:gd name="T6" fmla="*/ 1665 w 4852"/>
                <a:gd name="T7" fmla="*/ 298 h 476"/>
                <a:gd name="T8" fmla="*/ 1824 w 4852"/>
                <a:gd name="T9" fmla="*/ 300 h 476"/>
                <a:gd name="T10" fmla="*/ 1901 w 4852"/>
                <a:gd name="T11" fmla="*/ 321 h 476"/>
                <a:gd name="T12" fmla="*/ 2050 w 4852"/>
                <a:gd name="T13" fmla="*/ 375 h 476"/>
                <a:gd name="T14" fmla="*/ 2242 w 4852"/>
                <a:gd name="T15" fmla="*/ 425 h 476"/>
                <a:gd name="T16" fmla="*/ 2321 w 4852"/>
                <a:gd name="T17" fmla="*/ 432 h 476"/>
                <a:gd name="T18" fmla="*/ 2400 w 4852"/>
                <a:gd name="T19" fmla="*/ 431 h 476"/>
                <a:gd name="T20" fmla="*/ 2430 w 4852"/>
                <a:gd name="T21" fmla="*/ 429 h 476"/>
                <a:gd name="T22" fmla="*/ 2518 w 4852"/>
                <a:gd name="T23" fmla="*/ 414 h 476"/>
                <a:gd name="T24" fmla="*/ 2594 w 4852"/>
                <a:gd name="T25" fmla="*/ 394 h 476"/>
                <a:gd name="T26" fmla="*/ 2631 w 4852"/>
                <a:gd name="T27" fmla="*/ 380 h 476"/>
                <a:gd name="T28" fmla="*/ 2810 w 4852"/>
                <a:gd name="T29" fmla="*/ 294 h 476"/>
                <a:gd name="T30" fmla="*/ 3084 w 4852"/>
                <a:gd name="T31" fmla="*/ 132 h 476"/>
                <a:gd name="T32" fmla="*/ 3226 w 4852"/>
                <a:gd name="T33" fmla="*/ 60 h 476"/>
                <a:gd name="T34" fmla="*/ 3537 w 4852"/>
                <a:gd name="T35" fmla="*/ 1 h 476"/>
                <a:gd name="T36" fmla="*/ 3846 w 4852"/>
                <a:gd name="T37" fmla="*/ 66 h 476"/>
                <a:gd name="T38" fmla="*/ 3981 w 4852"/>
                <a:gd name="T39" fmla="*/ 151 h 476"/>
                <a:gd name="T40" fmla="*/ 4244 w 4852"/>
                <a:gd name="T41" fmla="*/ 329 h 476"/>
                <a:gd name="T42" fmla="*/ 4536 w 4852"/>
                <a:gd name="T43" fmla="*/ 451 h 476"/>
                <a:gd name="T44" fmla="*/ 4852 w 4852"/>
                <a:gd name="T45" fmla="*/ 461 h 476"/>
                <a:gd name="T46" fmla="*/ 4536 w 4852"/>
                <a:gd name="T47" fmla="*/ 452 h 476"/>
                <a:gd name="T48" fmla="*/ 4243 w 4852"/>
                <a:gd name="T49" fmla="*/ 331 h 476"/>
                <a:gd name="T50" fmla="*/ 3979 w 4852"/>
                <a:gd name="T51" fmla="*/ 153 h 476"/>
                <a:gd name="T52" fmla="*/ 3845 w 4852"/>
                <a:gd name="T53" fmla="*/ 68 h 476"/>
                <a:gd name="T54" fmla="*/ 3537 w 4852"/>
                <a:gd name="T55" fmla="*/ 4 h 476"/>
                <a:gd name="T56" fmla="*/ 3227 w 4852"/>
                <a:gd name="T57" fmla="*/ 63 h 476"/>
                <a:gd name="T58" fmla="*/ 3086 w 4852"/>
                <a:gd name="T59" fmla="*/ 135 h 476"/>
                <a:gd name="T60" fmla="*/ 2812 w 4852"/>
                <a:gd name="T61" fmla="*/ 297 h 476"/>
                <a:gd name="T62" fmla="*/ 2633 w 4852"/>
                <a:gd name="T63" fmla="*/ 384 h 476"/>
                <a:gd name="T64" fmla="*/ 2595 w 4852"/>
                <a:gd name="T65" fmla="*/ 397 h 476"/>
                <a:gd name="T66" fmla="*/ 2519 w 4852"/>
                <a:gd name="T67" fmla="*/ 418 h 476"/>
                <a:gd name="T68" fmla="*/ 2430 w 4852"/>
                <a:gd name="T69" fmla="*/ 433 h 476"/>
                <a:gd name="T70" fmla="*/ 2400 w 4852"/>
                <a:gd name="T71" fmla="*/ 435 h 476"/>
                <a:gd name="T72" fmla="*/ 2321 w 4852"/>
                <a:gd name="T73" fmla="*/ 436 h 476"/>
                <a:gd name="T74" fmla="*/ 2241 w 4852"/>
                <a:gd name="T75" fmla="*/ 429 h 476"/>
                <a:gd name="T76" fmla="*/ 2049 w 4852"/>
                <a:gd name="T77" fmla="*/ 379 h 476"/>
                <a:gd name="T78" fmla="*/ 1899 w 4852"/>
                <a:gd name="T79" fmla="*/ 324 h 476"/>
                <a:gd name="T80" fmla="*/ 1823 w 4852"/>
                <a:gd name="T81" fmla="*/ 303 h 476"/>
                <a:gd name="T82" fmla="*/ 1665 w 4852"/>
                <a:gd name="T83" fmla="*/ 302 h 476"/>
                <a:gd name="T84" fmla="*/ 1429 w 4852"/>
                <a:gd name="T85" fmla="*/ 335 h 476"/>
                <a:gd name="T86" fmla="*/ 1270 w 4852"/>
                <a:gd name="T87" fmla="*/ 352 h 476"/>
                <a:gd name="T88" fmla="*/ 635 w 4852"/>
                <a:gd name="T89" fmla="*/ 3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2" h="476">
                  <a:moveTo>
                    <a:pt x="0" y="427"/>
                  </a:moveTo>
                  <a:cubicBezTo>
                    <a:pt x="212" y="421"/>
                    <a:pt x="424" y="404"/>
                    <a:pt x="635" y="387"/>
                  </a:cubicBezTo>
                  <a:cubicBezTo>
                    <a:pt x="741" y="379"/>
                    <a:pt x="847" y="371"/>
                    <a:pt x="953" y="365"/>
                  </a:cubicBezTo>
                  <a:cubicBezTo>
                    <a:pt x="1058" y="359"/>
                    <a:pt x="1164" y="357"/>
                    <a:pt x="1270" y="349"/>
                  </a:cubicBezTo>
                  <a:cubicBezTo>
                    <a:pt x="1297" y="347"/>
                    <a:pt x="1323" y="345"/>
                    <a:pt x="1349" y="342"/>
                  </a:cubicBezTo>
                  <a:cubicBezTo>
                    <a:pt x="1428" y="332"/>
                    <a:pt x="1428" y="332"/>
                    <a:pt x="1428" y="332"/>
                  </a:cubicBezTo>
                  <a:cubicBezTo>
                    <a:pt x="1481" y="324"/>
                    <a:pt x="1533" y="315"/>
                    <a:pt x="1585" y="308"/>
                  </a:cubicBezTo>
                  <a:cubicBezTo>
                    <a:pt x="1612" y="304"/>
                    <a:pt x="1638" y="301"/>
                    <a:pt x="1665" y="298"/>
                  </a:cubicBezTo>
                  <a:cubicBezTo>
                    <a:pt x="1691" y="296"/>
                    <a:pt x="1717" y="294"/>
                    <a:pt x="1744" y="294"/>
                  </a:cubicBezTo>
                  <a:cubicBezTo>
                    <a:pt x="1771" y="294"/>
                    <a:pt x="1797" y="296"/>
                    <a:pt x="1824" y="300"/>
                  </a:cubicBezTo>
                  <a:cubicBezTo>
                    <a:pt x="1837" y="302"/>
                    <a:pt x="1850" y="305"/>
                    <a:pt x="1863" y="309"/>
                  </a:cubicBezTo>
                  <a:cubicBezTo>
                    <a:pt x="1875" y="312"/>
                    <a:pt x="1888" y="316"/>
                    <a:pt x="1901" y="321"/>
                  </a:cubicBezTo>
                  <a:cubicBezTo>
                    <a:pt x="1926" y="329"/>
                    <a:pt x="1950" y="339"/>
                    <a:pt x="1975" y="348"/>
                  </a:cubicBezTo>
                  <a:cubicBezTo>
                    <a:pt x="2000" y="358"/>
                    <a:pt x="2025" y="367"/>
                    <a:pt x="2050" y="375"/>
                  </a:cubicBezTo>
                  <a:cubicBezTo>
                    <a:pt x="2100" y="392"/>
                    <a:pt x="2151" y="407"/>
                    <a:pt x="2203" y="418"/>
                  </a:cubicBezTo>
                  <a:cubicBezTo>
                    <a:pt x="2216" y="421"/>
                    <a:pt x="2229" y="423"/>
                    <a:pt x="2242" y="425"/>
                  </a:cubicBezTo>
                  <a:cubicBezTo>
                    <a:pt x="2255" y="427"/>
                    <a:pt x="2268" y="429"/>
                    <a:pt x="2281" y="430"/>
                  </a:cubicBezTo>
                  <a:cubicBezTo>
                    <a:pt x="2294" y="431"/>
                    <a:pt x="2307" y="432"/>
                    <a:pt x="2321" y="432"/>
                  </a:cubicBezTo>
                  <a:cubicBezTo>
                    <a:pt x="2334" y="433"/>
                    <a:pt x="2347" y="433"/>
                    <a:pt x="2360" y="433"/>
                  </a:cubicBezTo>
                  <a:cubicBezTo>
                    <a:pt x="2374" y="433"/>
                    <a:pt x="2387" y="432"/>
                    <a:pt x="2400" y="431"/>
                  </a:cubicBezTo>
                  <a:cubicBezTo>
                    <a:pt x="2407" y="431"/>
                    <a:pt x="2413" y="430"/>
                    <a:pt x="2420" y="429"/>
                  </a:cubicBezTo>
                  <a:cubicBezTo>
                    <a:pt x="2430" y="429"/>
                    <a:pt x="2430" y="429"/>
                    <a:pt x="2430" y="429"/>
                  </a:cubicBezTo>
                  <a:cubicBezTo>
                    <a:pt x="2439" y="427"/>
                    <a:pt x="2439" y="427"/>
                    <a:pt x="2439" y="427"/>
                  </a:cubicBezTo>
                  <a:cubicBezTo>
                    <a:pt x="2466" y="425"/>
                    <a:pt x="2492" y="420"/>
                    <a:pt x="2518" y="414"/>
                  </a:cubicBezTo>
                  <a:cubicBezTo>
                    <a:pt x="2531" y="411"/>
                    <a:pt x="2543" y="409"/>
                    <a:pt x="2556" y="405"/>
                  </a:cubicBezTo>
                  <a:cubicBezTo>
                    <a:pt x="2569" y="402"/>
                    <a:pt x="2582" y="397"/>
                    <a:pt x="2594" y="394"/>
                  </a:cubicBezTo>
                  <a:cubicBezTo>
                    <a:pt x="2600" y="392"/>
                    <a:pt x="2607" y="389"/>
                    <a:pt x="2613" y="387"/>
                  </a:cubicBezTo>
                  <a:cubicBezTo>
                    <a:pt x="2619" y="385"/>
                    <a:pt x="2625" y="383"/>
                    <a:pt x="2631" y="380"/>
                  </a:cubicBezTo>
                  <a:cubicBezTo>
                    <a:pt x="2644" y="375"/>
                    <a:pt x="2656" y="370"/>
                    <a:pt x="2668" y="365"/>
                  </a:cubicBezTo>
                  <a:cubicBezTo>
                    <a:pt x="2717" y="344"/>
                    <a:pt x="2764" y="320"/>
                    <a:pt x="2810" y="294"/>
                  </a:cubicBezTo>
                  <a:cubicBezTo>
                    <a:pt x="2857" y="268"/>
                    <a:pt x="2902" y="241"/>
                    <a:pt x="2948" y="214"/>
                  </a:cubicBezTo>
                  <a:cubicBezTo>
                    <a:pt x="2993" y="187"/>
                    <a:pt x="3038" y="158"/>
                    <a:pt x="3084" y="132"/>
                  </a:cubicBezTo>
                  <a:cubicBezTo>
                    <a:pt x="3107" y="119"/>
                    <a:pt x="3130" y="106"/>
                    <a:pt x="3154" y="93"/>
                  </a:cubicBezTo>
                  <a:cubicBezTo>
                    <a:pt x="3177" y="81"/>
                    <a:pt x="3201" y="70"/>
                    <a:pt x="3226" y="60"/>
                  </a:cubicBezTo>
                  <a:cubicBezTo>
                    <a:pt x="3275" y="39"/>
                    <a:pt x="3326" y="24"/>
                    <a:pt x="3378" y="14"/>
                  </a:cubicBezTo>
                  <a:cubicBezTo>
                    <a:pt x="3430" y="4"/>
                    <a:pt x="3483" y="0"/>
                    <a:pt x="3537" y="1"/>
                  </a:cubicBezTo>
                  <a:cubicBezTo>
                    <a:pt x="3590" y="2"/>
                    <a:pt x="3643" y="8"/>
                    <a:pt x="3695" y="18"/>
                  </a:cubicBezTo>
                  <a:cubicBezTo>
                    <a:pt x="3747" y="28"/>
                    <a:pt x="3798" y="44"/>
                    <a:pt x="3846" y="66"/>
                  </a:cubicBezTo>
                  <a:cubicBezTo>
                    <a:pt x="3870" y="77"/>
                    <a:pt x="3894" y="90"/>
                    <a:pt x="3916" y="105"/>
                  </a:cubicBezTo>
                  <a:cubicBezTo>
                    <a:pt x="3937" y="120"/>
                    <a:pt x="3959" y="136"/>
                    <a:pt x="3981" y="151"/>
                  </a:cubicBezTo>
                  <a:cubicBezTo>
                    <a:pt x="4024" y="182"/>
                    <a:pt x="4067" y="213"/>
                    <a:pt x="4110" y="243"/>
                  </a:cubicBezTo>
                  <a:cubicBezTo>
                    <a:pt x="4154" y="273"/>
                    <a:pt x="4198" y="302"/>
                    <a:pt x="4244" y="329"/>
                  </a:cubicBezTo>
                  <a:cubicBezTo>
                    <a:pt x="4290" y="356"/>
                    <a:pt x="4337" y="380"/>
                    <a:pt x="4386" y="401"/>
                  </a:cubicBezTo>
                  <a:cubicBezTo>
                    <a:pt x="4434" y="422"/>
                    <a:pt x="4485" y="438"/>
                    <a:pt x="4536" y="451"/>
                  </a:cubicBezTo>
                  <a:cubicBezTo>
                    <a:pt x="4588" y="464"/>
                    <a:pt x="4640" y="472"/>
                    <a:pt x="4693" y="474"/>
                  </a:cubicBezTo>
                  <a:cubicBezTo>
                    <a:pt x="4746" y="476"/>
                    <a:pt x="4800" y="472"/>
                    <a:pt x="4852" y="461"/>
                  </a:cubicBezTo>
                  <a:cubicBezTo>
                    <a:pt x="4800" y="472"/>
                    <a:pt x="4746" y="476"/>
                    <a:pt x="4693" y="474"/>
                  </a:cubicBezTo>
                  <a:cubicBezTo>
                    <a:pt x="4640" y="472"/>
                    <a:pt x="4588" y="465"/>
                    <a:pt x="4536" y="452"/>
                  </a:cubicBezTo>
                  <a:cubicBezTo>
                    <a:pt x="4485" y="440"/>
                    <a:pt x="4434" y="423"/>
                    <a:pt x="4385" y="402"/>
                  </a:cubicBezTo>
                  <a:cubicBezTo>
                    <a:pt x="4336" y="382"/>
                    <a:pt x="4289" y="357"/>
                    <a:pt x="4243" y="331"/>
                  </a:cubicBezTo>
                  <a:cubicBezTo>
                    <a:pt x="4197" y="304"/>
                    <a:pt x="4153" y="275"/>
                    <a:pt x="4109" y="245"/>
                  </a:cubicBezTo>
                  <a:cubicBezTo>
                    <a:pt x="4065" y="215"/>
                    <a:pt x="4022" y="184"/>
                    <a:pt x="3979" y="153"/>
                  </a:cubicBezTo>
                  <a:cubicBezTo>
                    <a:pt x="3958" y="138"/>
                    <a:pt x="3936" y="122"/>
                    <a:pt x="3914" y="107"/>
                  </a:cubicBezTo>
                  <a:cubicBezTo>
                    <a:pt x="3892" y="93"/>
                    <a:pt x="3869" y="80"/>
                    <a:pt x="3845" y="68"/>
                  </a:cubicBezTo>
                  <a:cubicBezTo>
                    <a:pt x="3797" y="46"/>
                    <a:pt x="3746" y="31"/>
                    <a:pt x="3694" y="21"/>
                  </a:cubicBezTo>
                  <a:cubicBezTo>
                    <a:pt x="3642" y="10"/>
                    <a:pt x="3589" y="5"/>
                    <a:pt x="3537" y="4"/>
                  </a:cubicBezTo>
                  <a:cubicBezTo>
                    <a:pt x="3484" y="3"/>
                    <a:pt x="3431" y="7"/>
                    <a:pt x="3379" y="17"/>
                  </a:cubicBezTo>
                  <a:cubicBezTo>
                    <a:pt x="3327" y="27"/>
                    <a:pt x="3276" y="42"/>
                    <a:pt x="3227" y="63"/>
                  </a:cubicBezTo>
                  <a:cubicBezTo>
                    <a:pt x="3203" y="73"/>
                    <a:pt x="3179" y="84"/>
                    <a:pt x="3155" y="96"/>
                  </a:cubicBezTo>
                  <a:cubicBezTo>
                    <a:pt x="3132" y="108"/>
                    <a:pt x="3108" y="121"/>
                    <a:pt x="3086" y="135"/>
                  </a:cubicBezTo>
                  <a:cubicBezTo>
                    <a:pt x="3040" y="161"/>
                    <a:pt x="2995" y="190"/>
                    <a:pt x="2949" y="217"/>
                  </a:cubicBezTo>
                  <a:cubicBezTo>
                    <a:pt x="2904" y="244"/>
                    <a:pt x="2858" y="271"/>
                    <a:pt x="2812" y="297"/>
                  </a:cubicBezTo>
                  <a:cubicBezTo>
                    <a:pt x="2766" y="323"/>
                    <a:pt x="2719" y="348"/>
                    <a:pt x="2670" y="369"/>
                  </a:cubicBezTo>
                  <a:cubicBezTo>
                    <a:pt x="2658" y="374"/>
                    <a:pt x="2645" y="379"/>
                    <a:pt x="2633" y="384"/>
                  </a:cubicBezTo>
                  <a:cubicBezTo>
                    <a:pt x="2627" y="386"/>
                    <a:pt x="2620" y="388"/>
                    <a:pt x="2614" y="391"/>
                  </a:cubicBezTo>
                  <a:cubicBezTo>
                    <a:pt x="2608" y="393"/>
                    <a:pt x="2602" y="395"/>
                    <a:pt x="2595" y="397"/>
                  </a:cubicBezTo>
                  <a:cubicBezTo>
                    <a:pt x="2583" y="401"/>
                    <a:pt x="2570" y="405"/>
                    <a:pt x="2557" y="409"/>
                  </a:cubicBezTo>
                  <a:cubicBezTo>
                    <a:pt x="2544" y="412"/>
                    <a:pt x="2531" y="415"/>
                    <a:pt x="2519" y="418"/>
                  </a:cubicBezTo>
                  <a:cubicBezTo>
                    <a:pt x="2493" y="424"/>
                    <a:pt x="2466" y="429"/>
                    <a:pt x="2440" y="431"/>
                  </a:cubicBezTo>
                  <a:cubicBezTo>
                    <a:pt x="2430" y="433"/>
                    <a:pt x="2430" y="433"/>
                    <a:pt x="2430" y="433"/>
                  </a:cubicBezTo>
                  <a:cubicBezTo>
                    <a:pt x="2420" y="433"/>
                    <a:pt x="2420" y="433"/>
                    <a:pt x="2420" y="433"/>
                  </a:cubicBezTo>
                  <a:cubicBezTo>
                    <a:pt x="2413" y="434"/>
                    <a:pt x="2407" y="435"/>
                    <a:pt x="2400" y="435"/>
                  </a:cubicBezTo>
                  <a:cubicBezTo>
                    <a:pt x="2387" y="436"/>
                    <a:pt x="2374" y="437"/>
                    <a:pt x="2360" y="437"/>
                  </a:cubicBezTo>
                  <a:cubicBezTo>
                    <a:pt x="2347" y="437"/>
                    <a:pt x="2334" y="436"/>
                    <a:pt x="2321" y="436"/>
                  </a:cubicBezTo>
                  <a:cubicBezTo>
                    <a:pt x="2307" y="435"/>
                    <a:pt x="2294" y="435"/>
                    <a:pt x="2281" y="434"/>
                  </a:cubicBezTo>
                  <a:cubicBezTo>
                    <a:pt x="2268" y="433"/>
                    <a:pt x="2254" y="431"/>
                    <a:pt x="2241" y="429"/>
                  </a:cubicBezTo>
                  <a:cubicBezTo>
                    <a:pt x="2228" y="427"/>
                    <a:pt x="2215" y="425"/>
                    <a:pt x="2202" y="422"/>
                  </a:cubicBezTo>
                  <a:cubicBezTo>
                    <a:pt x="2150" y="411"/>
                    <a:pt x="2099" y="396"/>
                    <a:pt x="2049" y="379"/>
                  </a:cubicBezTo>
                  <a:cubicBezTo>
                    <a:pt x="2024" y="370"/>
                    <a:pt x="1999" y="361"/>
                    <a:pt x="1974" y="352"/>
                  </a:cubicBezTo>
                  <a:cubicBezTo>
                    <a:pt x="1949" y="342"/>
                    <a:pt x="1924" y="333"/>
                    <a:pt x="1899" y="324"/>
                  </a:cubicBezTo>
                  <a:cubicBezTo>
                    <a:pt x="1887" y="320"/>
                    <a:pt x="1874" y="315"/>
                    <a:pt x="1862" y="312"/>
                  </a:cubicBezTo>
                  <a:cubicBezTo>
                    <a:pt x="1849" y="308"/>
                    <a:pt x="1836" y="306"/>
                    <a:pt x="1823" y="303"/>
                  </a:cubicBezTo>
                  <a:cubicBezTo>
                    <a:pt x="1797" y="299"/>
                    <a:pt x="1770" y="297"/>
                    <a:pt x="1744" y="297"/>
                  </a:cubicBezTo>
                  <a:cubicBezTo>
                    <a:pt x="1718" y="297"/>
                    <a:pt x="1691" y="299"/>
                    <a:pt x="1665" y="302"/>
                  </a:cubicBezTo>
                  <a:cubicBezTo>
                    <a:pt x="1638" y="304"/>
                    <a:pt x="1612" y="307"/>
                    <a:pt x="1586" y="311"/>
                  </a:cubicBezTo>
                  <a:cubicBezTo>
                    <a:pt x="1533" y="318"/>
                    <a:pt x="1481" y="327"/>
                    <a:pt x="1429" y="335"/>
                  </a:cubicBezTo>
                  <a:cubicBezTo>
                    <a:pt x="1350" y="344"/>
                    <a:pt x="1350" y="344"/>
                    <a:pt x="1350" y="344"/>
                  </a:cubicBezTo>
                  <a:cubicBezTo>
                    <a:pt x="1323" y="348"/>
                    <a:pt x="1297" y="350"/>
                    <a:pt x="1270" y="352"/>
                  </a:cubicBezTo>
                  <a:cubicBezTo>
                    <a:pt x="1165" y="359"/>
                    <a:pt x="1059" y="361"/>
                    <a:pt x="953" y="368"/>
                  </a:cubicBezTo>
                  <a:cubicBezTo>
                    <a:pt x="847" y="374"/>
                    <a:pt x="741" y="381"/>
                    <a:pt x="635" y="389"/>
                  </a:cubicBezTo>
                  <a:cubicBezTo>
                    <a:pt x="424" y="405"/>
                    <a:pt x="212" y="421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72B834-F92A-4E1D-9A8B-4C1B4FE48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2000" y="2560638"/>
              <a:ext cx="12117388" cy="1257300"/>
            </a:xfrm>
            <a:custGeom>
              <a:avLst/>
              <a:gdLst>
                <a:gd name="T0" fmla="*/ 636 w 4851"/>
                <a:gd name="T1" fmla="*/ 390 h 503"/>
                <a:gd name="T2" fmla="*/ 1272 w 4851"/>
                <a:gd name="T3" fmla="*/ 387 h 503"/>
                <a:gd name="T4" fmla="*/ 1352 w 4851"/>
                <a:gd name="T5" fmla="*/ 385 h 503"/>
                <a:gd name="T6" fmla="*/ 1411 w 4851"/>
                <a:gd name="T7" fmla="*/ 383 h 503"/>
                <a:gd name="T8" fmla="*/ 1590 w 4851"/>
                <a:gd name="T9" fmla="*/ 369 h 503"/>
                <a:gd name="T10" fmla="*/ 1749 w 4851"/>
                <a:gd name="T11" fmla="*/ 365 h 503"/>
                <a:gd name="T12" fmla="*/ 1848 w 4851"/>
                <a:gd name="T13" fmla="*/ 379 h 503"/>
                <a:gd name="T14" fmla="*/ 1905 w 4851"/>
                <a:gd name="T15" fmla="*/ 395 h 503"/>
                <a:gd name="T16" fmla="*/ 2060 w 4851"/>
                <a:gd name="T17" fmla="*/ 434 h 503"/>
                <a:gd name="T18" fmla="*/ 2217 w 4851"/>
                <a:gd name="T19" fmla="*/ 459 h 503"/>
                <a:gd name="T20" fmla="*/ 2677 w 4851"/>
                <a:gd name="T21" fmla="*/ 363 h 503"/>
                <a:gd name="T22" fmla="*/ 2954 w 4851"/>
                <a:gd name="T23" fmla="*/ 205 h 503"/>
                <a:gd name="T24" fmla="*/ 3234 w 4851"/>
                <a:gd name="T25" fmla="*/ 55 h 503"/>
                <a:gd name="T26" fmla="*/ 3547 w 4851"/>
                <a:gd name="T27" fmla="*/ 2 h 503"/>
                <a:gd name="T28" fmla="*/ 3855 w 4851"/>
                <a:gd name="T29" fmla="*/ 74 h 503"/>
                <a:gd name="T30" fmla="*/ 3922 w 4851"/>
                <a:gd name="T31" fmla="*/ 117 h 503"/>
                <a:gd name="T32" fmla="*/ 4113 w 4851"/>
                <a:gd name="T33" fmla="*/ 260 h 503"/>
                <a:gd name="T34" fmla="*/ 4385 w 4851"/>
                <a:gd name="T35" fmla="*/ 424 h 503"/>
                <a:gd name="T36" fmla="*/ 4693 w 4851"/>
                <a:gd name="T37" fmla="*/ 500 h 503"/>
                <a:gd name="T38" fmla="*/ 4693 w 4851"/>
                <a:gd name="T39" fmla="*/ 501 h 503"/>
                <a:gd name="T40" fmla="*/ 4385 w 4851"/>
                <a:gd name="T41" fmla="*/ 425 h 503"/>
                <a:gd name="T42" fmla="*/ 4112 w 4851"/>
                <a:gd name="T43" fmla="*/ 262 h 503"/>
                <a:gd name="T44" fmla="*/ 3921 w 4851"/>
                <a:gd name="T45" fmla="*/ 119 h 503"/>
                <a:gd name="T46" fmla="*/ 3854 w 4851"/>
                <a:gd name="T47" fmla="*/ 77 h 503"/>
                <a:gd name="T48" fmla="*/ 3547 w 4851"/>
                <a:gd name="T49" fmla="*/ 5 h 503"/>
                <a:gd name="T50" fmla="*/ 3236 w 4851"/>
                <a:gd name="T51" fmla="*/ 58 h 503"/>
                <a:gd name="T52" fmla="*/ 2955 w 4851"/>
                <a:gd name="T53" fmla="*/ 208 h 503"/>
                <a:gd name="T54" fmla="*/ 2679 w 4851"/>
                <a:gd name="T55" fmla="*/ 366 h 503"/>
                <a:gd name="T56" fmla="*/ 2216 w 4851"/>
                <a:gd name="T57" fmla="*/ 462 h 503"/>
                <a:gd name="T58" fmla="*/ 1866 w 4851"/>
                <a:gd name="T59" fmla="*/ 388 h 503"/>
                <a:gd name="T60" fmla="*/ 1828 w 4851"/>
                <a:gd name="T61" fmla="*/ 378 h 503"/>
                <a:gd name="T62" fmla="*/ 1590 w 4851"/>
                <a:gd name="T63" fmla="*/ 372 h 503"/>
                <a:gd name="T64" fmla="*/ 1412 w 4851"/>
                <a:gd name="T65" fmla="*/ 386 h 503"/>
                <a:gd name="T66" fmla="*/ 1352 w 4851"/>
                <a:gd name="T67" fmla="*/ 388 h 503"/>
                <a:gd name="T68" fmla="*/ 1272 w 4851"/>
                <a:gd name="T69" fmla="*/ 390 h 503"/>
                <a:gd name="T70" fmla="*/ 636 w 4851"/>
                <a:gd name="T71" fmla="*/ 3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1" h="503">
                  <a:moveTo>
                    <a:pt x="0" y="429"/>
                  </a:moveTo>
                  <a:cubicBezTo>
                    <a:pt x="212" y="418"/>
                    <a:pt x="424" y="401"/>
                    <a:pt x="636" y="390"/>
                  </a:cubicBezTo>
                  <a:cubicBezTo>
                    <a:pt x="742" y="384"/>
                    <a:pt x="848" y="381"/>
                    <a:pt x="954" y="381"/>
                  </a:cubicBezTo>
                  <a:cubicBezTo>
                    <a:pt x="1060" y="381"/>
                    <a:pt x="1166" y="386"/>
                    <a:pt x="1272" y="387"/>
                  </a:cubicBezTo>
                  <a:cubicBezTo>
                    <a:pt x="1286" y="387"/>
                    <a:pt x="1299" y="387"/>
                    <a:pt x="1312" y="387"/>
                  </a:cubicBezTo>
                  <a:cubicBezTo>
                    <a:pt x="1325" y="386"/>
                    <a:pt x="1339" y="386"/>
                    <a:pt x="1352" y="385"/>
                  </a:cubicBezTo>
                  <a:cubicBezTo>
                    <a:pt x="1392" y="384"/>
                    <a:pt x="1392" y="384"/>
                    <a:pt x="1392" y="384"/>
                  </a:cubicBezTo>
                  <a:cubicBezTo>
                    <a:pt x="1411" y="383"/>
                    <a:pt x="1411" y="383"/>
                    <a:pt x="1411" y="383"/>
                  </a:cubicBezTo>
                  <a:cubicBezTo>
                    <a:pt x="1431" y="382"/>
                    <a:pt x="1431" y="382"/>
                    <a:pt x="1431" y="382"/>
                  </a:cubicBezTo>
                  <a:cubicBezTo>
                    <a:pt x="1484" y="378"/>
                    <a:pt x="1537" y="373"/>
                    <a:pt x="1590" y="369"/>
                  </a:cubicBezTo>
                  <a:cubicBezTo>
                    <a:pt x="1616" y="367"/>
                    <a:pt x="1643" y="366"/>
                    <a:pt x="1669" y="364"/>
                  </a:cubicBezTo>
                  <a:cubicBezTo>
                    <a:pt x="1696" y="363"/>
                    <a:pt x="1723" y="363"/>
                    <a:pt x="1749" y="365"/>
                  </a:cubicBezTo>
                  <a:cubicBezTo>
                    <a:pt x="1776" y="366"/>
                    <a:pt x="1802" y="369"/>
                    <a:pt x="1828" y="375"/>
                  </a:cubicBezTo>
                  <a:cubicBezTo>
                    <a:pt x="1835" y="376"/>
                    <a:pt x="1841" y="377"/>
                    <a:pt x="1848" y="379"/>
                  </a:cubicBezTo>
                  <a:cubicBezTo>
                    <a:pt x="1867" y="384"/>
                    <a:pt x="1867" y="384"/>
                    <a:pt x="1867" y="384"/>
                  </a:cubicBezTo>
                  <a:cubicBezTo>
                    <a:pt x="1905" y="395"/>
                    <a:pt x="1905" y="395"/>
                    <a:pt x="1905" y="395"/>
                  </a:cubicBezTo>
                  <a:cubicBezTo>
                    <a:pt x="1931" y="402"/>
                    <a:pt x="1957" y="409"/>
                    <a:pt x="1982" y="416"/>
                  </a:cubicBezTo>
                  <a:cubicBezTo>
                    <a:pt x="2008" y="423"/>
                    <a:pt x="2034" y="429"/>
                    <a:pt x="2060" y="434"/>
                  </a:cubicBezTo>
                  <a:cubicBezTo>
                    <a:pt x="2085" y="440"/>
                    <a:pt x="2112" y="445"/>
                    <a:pt x="2138" y="449"/>
                  </a:cubicBezTo>
                  <a:cubicBezTo>
                    <a:pt x="2164" y="453"/>
                    <a:pt x="2190" y="457"/>
                    <a:pt x="2217" y="459"/>
                  </a:cubicBezTo>
                  <a:cubicBezTo>
                    <a:pt x="2322" y="466"/>
                    <a:pt x="2429" y="454"/>
                    <a:pt x="2530" y="422"/>
                  </a:cubicBezTo>
                  <a:cubicBezTo>
                    <a:pt x="2581" y="407"/>
                    <a:pt x="2630" y="386"/>
                    <a:pt x="2677" y="363"/>
                  </a:cubicBezTo>
                  <a:cubicBezTo>
                    <a:pt x="2725" y="339"/>
                    <a:pt x="2771" y="313"/>
                    <a:pt x="2817" y="286"/>
                  </a:cubicBezTo>
                  <a:cubicBezTo>
                    <a:pt x="2863" y="260"/>
                    <a:pt x="2908" y="232"/>
                    <a:pt x="2954" y="205"/>
                  </a:cubicBezTo>
                  <a:cubicBezTo>
                    <a:pt x="2999" y="177"/>
                    <a:pt x="3044" y="149"/>
                    <a:pt x="3091" y="123"/>
                  </a:cubicBezTo>
                  <a:cubicBezTo>
                    <a:pt x="3137" y="98"/>
                    <a:pt x="3185" y="74"/>
                    <a:pt x="3234" y="55"/>
                  </a:cubicBezTo>
                  <a:cubicBezTo>
                    <a:pt x="3284" y="36"/>
                    <a:pt x="3336" y="22"/>
                    <a:pt x="3388" y="13"/>
                  </a:cubicBezTo>
                  <a:cubicBezTo>
                    <a:pt x="3440" y="4"/>
                    <a:pt x="3494" y="0"/>
                    <a:pt x="3547" y="2"/>
                  </a:cubicBezTo>
                  <a:cubicBezTo>
                    <a:pt x="3600" y="3"/>
                    <a:pt x="3653" y="10"/>
                    <a:pt x="3705" y="21"/>
                  </a:cubicBezTo>
                  <a:cubicBezTo>
                    <a:pt x="3757" y="32"/>
                    <a:pt x="3808" y="49"/>
                    <a:pt x="3855" y="74"/>
                  </a:cubicBezTo>
                  <a:cubicBezTo>
                    <a:pt x="3867" y="81"/>
                    <a:pt x="3878" y="87"/>
                    <a:pt x="3889" y="94"/>
                  </a:cubicBezTo>
                  <a:cubicBezTo>
                    <a:pt x="3901" y="102"/>
                    <a:pt x="3911" y="109"/>
                    <a:pt x="3922" y="117"/>
                  </a:cubicBezTo>
                  <a:cubicBezTo>
                    <a:pt x="3944" y="133"/>
                    <a:pt x="3965" y="149"/>
                    <a:pt x="3986" y="165"/>
                  </a:cubicBezTo>
                  <a:cubicBezTo>
                    <a:pt x="4028" y="197"/>
                    <a:pt x="4070" y="229"/>
                    <a:pt x="4113" y="260"/>
                  </a:cubicBezTo>
                  <a:cubicBezTo>
                    <a:pt x="4156" y="291"/>
                    <a:pt x="4200" y="322"/>
                    <a:pt x="4245" y="349"/>
                  </a:cubicBezTo>
                  <a:cubicBezTo>
                    <a:pt x="4290" y="377"/>
                    <a:pt x="4337" y="403"/>
                    <a:pt x="4385" y="424"/>
                  </a:cubicBezTo>
                  <a:cubicBezTo>
                    <a:pt x="4434" y="446"/>
                    <a:pt x="4484" y="463"/>
                    <a:pt x="4535" y="476"/>
                  </a:cubicBezTo>
                  <a:cubicBezTo>
                    <a:pt x="4587" y="489"/>
                    <a:pt x="4640" y="498"/>
                    <a:pt x="4693" y="500"/>
                  </a:cubicBezTo>
                  <a:cubicBezTo>
                    <a:pt x="4746" y="502"/>
                    <a:pt x="4799" y="498"/>
                    <a:pt x="4851" y="487"/>
                  </a:cubicBezTo>
                  <a:cubicBezTo>
                    <a:pt x="4799" y="498"/>
                    <a:pt x="4746" y="503"/>
                    <a:pt x="4693" y="501"/>
                  </a:cubicBezTo>
                  <a:cubicBezTo>
                    <a:pt x="4640" y="498"/>
                    <a:pt x="4587" y="490"/>
                    <a:pt x="4535" y="477"/>
                  </a:cubicBezTo>
                  <a:cubicBezTo>
                    <a:pt x="4484" y="464"/>
                    <a:pt x="4433" y="447"/>
                    <a:pt x="4385" y="425"/>
                  </a:cubicBezTo>
                  <a:cubicBezTo>
                    <a:pt x="4336" y="404"/>
                    <a:pt x="4289" y="379"/>
                    <a:pt x="4244" y="351"/>
                  </a:cubicBezTo>
                  <a:cubicBezTo>
                    <a:pt x="4199" y="323"/>
                    <a:pt x="4155" y="293"/>
                    <a:pt x="4112" y="262"/>
                  </a:cubicBezTo>
                  <a:cubicBezTo>
                    <a:pt x="4069" y="231"/>
                    <a:pt x="4027" y="199"/>
                    <a:pt x="3985" y="167"/>
                  </a:cubicBezTo>
                  <a:cubicBezTo>
                    <a:pt x="3963" y="151"/>
                    <a:pt x="3942" y="135"/>
                    <a:pt x="3921" y="119"/>
                  </a:cubicBezTo>
                  <a:cubicBezTo>
                    <a:pt x="3910" y="111"/>
                    <a:pt x="3899" y="104"/>
                    <a:pt x="3888" y="97"/>
                  </a:cubicBezTo>
                  <a:cubicBezTo>
                    <a:pt x="3877" y="89"/>
                    <a:pt x="3865" y="83"/>
                    <a:pt x="3854" y="77"/>
                  </a:cubicBezTo>
                  <a:cubicBezTo>
                    <a:pt x="3807" y="52"/>
                    <a:pt x="3756" y="35"/>
                    <a:pt x="3704" y="24"/>
                  </a:cubicBezTo>
                  <a:cubicBezTo>
                    <a:pt x="3653" y="12"/>
                    <a:pt x="3600" y="6"/>
                    <a:pt x="3547" y="5"/>
                  </a:cubicBezTo>
                  <a:cubicBezTo>
                    <a:pt x="3494" y="3"/>
                    <a:pt x="3441" y="7"/>
                    <a:pt x="3389" y="16"/>
                  </a:cubicBezTo>
                  <a:cubicBezTo>
                    <a:pt x="3336" y="25"/>
                    <a:pt x="3285" y="39"/>
                    <a:pt x="3236" y="58"/>
                  </a:cubicBezTo>
                  <a:cubicBezTo>
                    <a:pt x="3186" y="77"/>
                    <a:pt x="3139" y="101"/>
                    <a:pt x="3092" y="126"/>
                  </a:cubicBezTo>
                  <a:cubicBezTo>
                    <a:pt x="3046" y="152"/>
                    <a:pt x="3001" y="180"/>
                    <a:pt x="2955" y="208"/>
                  </a:cubicBezTo>
                  <a:cubicBezTo>
                    <a:pt x="2910" y="235"/>
                    <a:pt x="2865" y="263"/>
                    <a:pt x="2819" y="290"/>
                  </a:cubicBezTo>
                  <a:cubicBezTo>
                    <a:pt x="2773" y="317"/>
                    <a:pt x="2727" y="343"/>
                    <a:pt x="2679" y="366"/>
                  </a:cubicBezTo>
                  <a:cubicBezTo>
                    <a:pt x="2631" y="390"/>
                    <a:pt x="2583" y="411"/>
                    <a:pt x="2532" y="426"/>
                  </a:cubicBezTo>
                  <a:cubicBezTo>
                    <a:pt x="2430" y="457"/>
                    <a:pt x="2322" y="470"/>
                    <a:pt x="2216" y="462"/>
                  </a:cubicBezTo>
                  <a:cubicBezTo>
                    <a:pt x="2110" y="454"/>
                    <a:pt x="2006" y="427"/>
                    <a:pt x="1905" y="398"/>
                  </a:cubicBezTo>
                  <a:cubicBezTo>
                    <a:pt x="1866" y="388"/>
                    <a:pt x="1866" y="388"/>
                    <a:pt x="1866" y="388"/>
                  </a:cubicBezTo>
                  <a:cubicBezTo>
                    <a:pt x="1847" y="382"/>
                    <a:pt x="1847" y="382"/>
                    <a:pt x="1847" y="382"/>
                  </a:cubicBezTo>
                  <a:cubicBezTo>
                    <a:pt x="1841" y="381"/>
                    <a:pt x="1834" y="379"/>
                    <a:pt x="1828" y="378"/>
                  </a:cubicBezTo>
                  <a:cubicBezTo>
                    <a:pt x="1802" y="373"/>
                    <a:pt x="1775" y="369"/>
                    <a:pt x="1749" y="368"/>
                  </a:cubicBezTo>
                  <a:cubicBezTo>
                    <a:pt x="1696" y="365"/>
                    <a:pt x="1643" y="369"/>
                    <a:pt x="1590" y="372"/>
                  </a:cubicBezTo>
                  <a:cubicBezTo>
                    <a:pt x="1537" y="376"/>
                    <a:pt x="1484" y="381"/>
                    <a:pt x="1431" y="385"/>
                  </a:cubicBezTo>
                  <a:cubicBezTo>
                    <a:pt x="1412" y="386"/>
                    <a:pt x="1412" y="386"/>
                    <a:pt x="1412" y="386"/>
                  </a:cubicBezTo>
                  <a:cubicBezTo>
                    <a:pt x="1392" y="387"/>
                    <a:pt x="1392" y="387"/>
                    <a:pt x="1392" y="387"/>
                  </a:cubicBezTo>
                  <a:cubicBezTo>
                    <a:pt x="1352" y="388"/>
                    <a:pt x="1352" y="388"/>
                    <a:pt x="1352" y="388"/>
                  </a:cubicBezTo>
                  <a:cubicBezTo>
                    <a:pt x="1339" y="389"/>
                    <a:pt x="1325" y="389"/>
                    <a:pt x="1312" y="389"/>
                  </a:cubicBezTo>
                  <a:cubicBezTo>
                    <a:pt x="1299" y="390"/>
                    <a:pt x="1286" y="390"/>
                    <a:pt x="1272" y="390"/>
                  </a:cubicBezTo>
                  <a:cubicBezTo>
                    <a:pt x="1166" y="389"/>
                    <a:pt x="1060" y="383"/>
                    <a:pt x="954" y="383"/>
                  </a:cubicBezTo>
                  <a:cubicBezTo>
                    <a:pt x="848" y="383"/>
                    <a:pt x="742" y="387"/>
                    <a:pt x="636" y="392"/>
                  </a:cubicBezTo>
                  <a:cubicBezTo>
                    <a:pt x="424" y="402"/>
                    <a:pt x="212" y="419"/>
                    <a:pt x="0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F460F688-555C-44DB-81BD-619CD4111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2532063"/>
              <a:ext cx="12114213" cy="1320800"/>
            </a:xfrm>
            <a:custGeom>
              <a:avLst/>
              <a:gdLst>
                <a:gd name="T0" fmla="*/ 637 w 4850"/>
                <a:gd name="T1" fmla="*/ 392 h 528"/>
                <a:gd name="T2" fmla="*/ 1274 w 4850"/>
                <a:gd name="T3" fmla="*/ 428 h 528"/>
                <a:gd name="T4" fmla="*/ 1314 w 4850"/>
                <a:gd name="T5" fmla="*/ 430 h 528"/>
                <a:gd name="T6" fmla="*/ 1394 w 4850"/>
                <a:gd name="T7" fmla="*/ 434 h 528"/>
                <a:gd name="T8" fmla="*/ 1593 w 4850"/>
                <a:gd name="T9" fmla="*/ 433 h 528"/>
                <a:gd name="T10" fmla="*/ 1753 w 4850"/>
                <a:gd name="T11" fmla="*/ 436 h 528"/>
                <a:gd name="T12" fmla="*/ 1911 w 4850"/>
                <a:gd name="T13" fmla="*/ 462 h 528"/>
                <a:gd name="T14" fmla="*/ 2227 w 4850"/>
                <a:gd name="T15" fmla="*/ 491 h 528"/>
                <a:gd name="T16" fmla="*/ 2547 w 4850"/>
                <a:gd name="T17" fmla="*/ 423 h 528"/>
                <a:gd name="T18" fmla="*/ 2575 w 4850"/>
                <a:gd name="T19" fmla="*/ 412 h 528"/>
                <a:gd name="T20" fmla="*/ 2682 w 4850"/>
                <a:gd name="T21" fmla="*/ 359 h 528"/>
                <a:gd name="T22" fmla="*/ 2957 w 4850"/>
                <a:gd name="T23" fmla="*/ 196 h 528"/>
                <a:gd name="T24" fmla="*/ 3241 w 4850"/>
                <a:gd name="T25" fmla="*/ 51 h 528"/>
                <a:gd name="T26" fmla="*/ 3555 w 4850"/>
                <a:gd name="T27" fmla="*/ 2 h 528"/>
                <a:gd name="T28" fmla="*/ 3862 w 4850"/>
                <a:gd name="T29" fmla="*/ 82 h 528"/>
                <a:gd name="T30" fmla="*/ 3990 w 4850"/>
                <a:gd name="T31" fmla="*/ 177 h 528"/>
                <a:gd name="T32" fmla="*/ 4384 w 4850"/>
                <a:gd name="T33" fmla="*/ 446 h 528"/>
                <a:gd name="T34" fmla="*/ 4691 w 4850"/>
                <a:gd name="T35" fmla="*/ 525 h 528"/>
                <a:gd name="T36" fmla="*/ 4691 w 4850"/>
                <a:gd name="T37" fmla="*/ 526 h 528"/>
                <a:gd name="T38" fmla="*/ 4384 w 4850"/>
                <a:gd name="T39" fmla="*/ 447 h 528"/>
                <a:gd name="T40" fmla="*/ 3988 w 4850"/>
                <a:gd name="T41" fmla="*/ 179 h 528"/>
                <a:gd name="T42" fmla="*/ 3860 w 4850"/>
                <a:gd name="T43" fmla="*/ 84 h 528"/>
                <a:gd name="T44" fmla="*/ 3555 w 4850"/>
                <a:gd name="T45" fmla="*/ 5 h 528"/>
                <a:gd name="T46" fmla="*/ 3242 w 4850"/>
                <a:gd name="T47" fmla="*/ 54 h 528"/>
                <a:gd name="T48" fmla="*/ 2958 w 4850"/>
                <a:gd name="T49" fmla="*/ 199 h 528"/>
                <a:gd name="T50" fmla="*/ 2684 w 4850"/>
                <a:gd name="T51" fmla="*/ 362 h 528"/>
                <a:gd name="T52" fmla="*/ 2577 w 4850"/>
                <a:gd name="T53" fmla="*/ 415 h 528"/>
                <a:gd name="T54" fmla="*/ 2549 w 4850"/>
                <a:gd name="T55" fmla="*/ 427 h 528"/>
                <a:gd name="T56" fmla="*/ 2228 w 4850"/>
                <a:gd name="T57" fmla="*/ 495 h 528"/>
                <a:gd name="T58" fmla="*/ 1910 w 4850"/>
                <a:gd name="T59" fmla="*/ 466 h 528"/>
                <a:gd name="T60" fmla="*/ 1753 w 4850"/>
                <a:gd name="T61" fmla="*/ 439 h 528"/>
                <a:gd name="T62" fmla="*/ 1593 w 4850"/>
                <a:gd name="T63" fmla="*/ 436 h 528"/>
                <a:gd name="T64" fmla="*/ 1394 w 4850"/>
                <a:gd name="T65" fmla="*/ 437 h 528"/>
                <a:gd name="T66" fmla="*/ 1314 w 4850"/>
                <a:gd name="T67" fmla="*/ 433 h 528"/>
                <a:gd name="T68" fmla="*/ 1274 w 4850"/>
                <a:gd name="T69" fmla="*/ 430 h 528"/>
                <a:gd name="T70" fmla="*/ 637 w 4850"/>
                <a:gd name="T71" fmla="*/ 3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0" h="528">
                  <a:moveTo>
                    <a:pt x="0" y="431"/>
                  </a:moveTo>
                  <a:cubicBezTo>
                    <a:pt x="212" y="414"/>
                    <a:pt x="424" y="397"/>
                    <a:pt x="637" y="392"/>
                  </a:cubicBezTo>
                  <a:cubicBezTo>
                    <a:pt x="743" y="390"/>
                    <a:pt x="850" y="391"/>
                    <a:pt x="956" y="398"/>
                  </a:cubicBezTo>
                  <a:cubicBezTo>
                    <a:pt x="1063" y="405"/>
                    <a:pt x="1168" y="419"/>
                    <a:pt x="1274" y="428"/>
                  </a:cubicBezTo>
                  <a:cubicBezTo>
                    <a:pt x="1294" y="429"/>
                    <a:pt x="1294" y="429"/>
                    <a:pt x="1294" y="429"/>
                  </a:cubicBezTo>
                  <a:cubicBezTo>
                    <a:pt x="1314" y="430"/>
                    <a:pt x="1314" y="430"/>
                    <a:pt x="1314" y="430"/>
                  </a:cubicBezTo>
                  <a:cubicBezTo>
                    <a:pt x="1354" y="432"/>
                    <a:pt x="1354" y="432"/>
                    <a:pt x="1354" y="432"/>
                  </a:cubicBezTo>
                  <a:cubicBezTo>
                    <a:pt x="1367" y="433"/>
                    <a:pt x="1381" y="434"/>
                    <a:pt x="1394" y="434"/>
                  </a:cubicBezTo>
                  <a:cubicBezTo>
                    <a:pt x="1407" y="434"/>
                    <a:pt x="1420" y="434"/>
                    <a:pt x="1434" y="435"/>
                  </a:cubicBezTo>
                  <a:cubicBezTo>
                    <a:pt x="1487" y="435"/>
                    <a:pt x="1540" y="434"/>
                    <a:pt x="1593" y="433"/>
                  </a:cubicBezTo>
                  <a:cubicBezTo>
                    <a:pt x="1620" y="432"/>
                    <a:pt x="1647" y="432"/>
                    <a:pt x="1673" y="432"/>
                  </a:cubicBezTo>
                  <a:cubicBezTo>
                    <a:pt x="1700" y="432"/>
                    <a:pt x="1726" y="433"/>
                    <a:pt x="1753" y="436"/>
                  </a:cubicBezTo>
                  <a:cubicBezTo>
                    <a:pt x="1780" y="438"/>
                    <a:pt x="1806" y="442"/>
                    <a:pt x="1832" y="447"/>
                  </a:cubicBezTo>
                  <a:cubicBezTo>
                    <a:pt x="1911" y="462"/>
                    <a:pt x="1911" y="462"/>
                    <a:pt x="1911" y="462"/>
                  </a:cubicBezTo>
                  <a:cubicBezTo>
                    <a:pt x="1963" y="472"/>
                    <a:pt x="2015" y="480"/>
                    <a:pt x="2068" y="486"/>
                  </a:cubicBezTo>
                  <a:cubicBezTo>
                    <a:pt x="2121" y="491"/>
                    <a:pt x="2174" y="493"/>
                    <a:pt x="2227" y="491"/>
                  </a:cubicBezTo>
                  <a:cubicBezTo>
                    <a:pt x="2334" y="487"/>
                    <a:pt x="2439" y="465"/>
                    <a:pt x="2538" y="427"/>
                  </a:cubicBezTo>
                  <a:cubicBezTo>
                    <a:pt x="2547" y="423"/>
                    <a:pt x="2547" y="423"/>
                    <a:pt x="2547" y="423"/>
                  </a:cubicBezTo>
                  <a:cubicBezTo>
                    <a:pt x="2557" y="419"/>
                    <a:pt x="2557" y="419"/>
                    <a:pt x="2557" y="419"/>
                  </a:cubicBezTo>
                  <a:cubicBezTo>
                    <a:pt x="2575" y="412"/>
                    <a:pt x="2575" y="412"/>
                    <a:pt x="2575" y="412"/>
                  </a:cubicBezTo>
                  <a:cubicBezTo>
                    <a:pt x="2587" y="406"/>
                    <a:pt x="2599" y="401"/>
                    <a:pt x="2611" y="395"/>
                  </a:cubicBezTo>
                  <a:cubicBezTo>
                    <a:pt x="2635" y="383"/>
                    <a:pt x="2659" y="371"/>
                    <a:pt x="2682" y="359"/>
                  </a:cubicBezTo>
                  <a:cubicBezTo>
                    <a:pt x="2729" y="334"/>
                    <a:pt x="2775" y="306"/>
                    <a:pt x="2820" y="279"/>
                  </a:cubicBezTo>
                  <a:cubicBezTo>
                    <a:pt x="2957" y="196"/>
                    <a:pt x="2957" y="196"/>
                    <a:pt x="2957" y="196"/>
                  </a:cubicBezTo>
                  <a:cubicBezTo>
                    <a:pt x="3002" y="168"/>
                    <a:pt x="3048" y="141"/>
                    <a:pt x="3095" y="116"/>
                  </a:cubicBezTo>
                  <a:cubicBezTo>
                    <a:pt x="3142" y="91"/>
                    <a:pt x="3191" y="69"/>
                    <a:pt x="3241" y="51"/>
                  </a:cubicBezTo>
                  <a:cubicBezTo>
                    <a:pt x="3291" y="33"/>
                    <a:pt x="3343" y="20"/>
                    <a:pt x="3396" y="11"/>
                  </a:cubicBezTo>
                  <a:cubicBezTo>
                    <a:pt x="3448" y="3"/>
                    <a:pt x="3502" y="0"/>
                    <a:pt x="3555" y="2"/>
                  </a:cubicBezTo>
                  <a:cubicBezTo>
                    <a:pt x="3608" y="4"/>
                    <a:pt x="3662" y="10"/>
                    <a:pt x="3713" y="23"/>
                  </a:cubicBezTo>
                  <a:cubicBezTo>
                    <a:pt x="3765" y="36"/>
                    <a:pt x="3816" y="55"/>
                    <a:pt x="3862" y="82"/>
                  </a:cubicBezTo>
                  <a:cubicBezTo>
                    <a:pt x="3885" y="95"/>
                    <a:pt x="3906" y="112"/>
                    <a:pt x="3927" y="128"/>
                  </a:cubicBezTo>
                  <a:cubicBezTo>
                    <a:pt x="3948" y="144"/>
                    <a:pt x="3969" y="161"/>
                    <a:pt x="3990" y="177"/>
                  </a:cubicBezTo>
                  <a:cubicBezTo>
                    <a:pt x="4073" y="244"/>
                    <a:pt x="4155" y="311"/>
                    <a:pt x="4245" y="369"/>
                  </a:cubicBezTo>
                  <a:cubicBezTo>
                    <a:pt x="4290" y="398"/>
                    <a:pt x="4336" y="424"/>
                    <a:pt x="4384" y="446"/>
                  </a:cubicBezTo>
                  <a:cubicBezTo>
                    <a:pt x="4433" y="468"/>
                    <a:pt x="4483" y="487"/>
                    <a:pt x="4534" y="501"/>
                  </a:cubicBezTo>
                  <a:cubicBezTo>
                    <a:pt x="4586" y="514"/>
                    <a:pt x="4638" y="523"/>
                    <a:pt x="4691" y="525"/>
                  </a:cubicBezTo>
                  <a:cubicBezTo>
                    <a:pt x="4745" y="527"/>
                    <a:pt x="4798" y="523"/>
                    <a:pt x="4850" y="511"/>
                  </a:cubicBezTo>
                  <a:cubicBezTo>
                    <a:pt x="4798" y="523"/>
                    <a:pt x="4745" y="528"/>
                    <a:pt x="4691" y="526"/>
                  </a:cubicBezTo>
                  <a:cubicBezTo>
                    <a:pt x="4638" y="523"/>
                    <a:pt x="4585" y="515"/>
                    <a:pt x="4534" y="502"/>
                  </a:cubicBezTo>
                  <a:cubicBezTo>
                    <a:pt x="4482" y="488"/>
                    <a:pt x="4432" y="469"/>
                    <a:pt x="4384" y="447"/>
                  </a:cubicBezTo>
                  <a:cubicBezTo>
                    <a:pt x="4335" y="425"/>
                    <a:pt x="4289" y="399"/>
                    <a:pt x="4244" y="370"/>
                  </a:cubicBezTo>
                  <a:cubicBezTo>
                    <a:pt x="4154" y="313"/>
                    <a:pt x="4071" y="245"/>
                    <a:pt x="3988" y="179"/>
                  </a:cubicBezTo>
                  <a:cubicBezTo>
                    <a:pt x="3967" y="162"/>
                    <a:pt x="3947" y="146"/>
                    <a:pt x="3925" y="130"/>
                  </a:cubicBezTo>
                  <a:cubicBezTo>
                    <a:pt x="3904" y="114"/>
                    <a:pt x="3883" y="97"/>
                    <a:pt x="3860" y="84"/>
                  </a:cubicBezTo>
                  <a:cubicBezTo>
                    <a:pt x="3815" y="57"/>
                    <a:pt x="3764" y="38"/>
                    <a:pt x="3713" y="26"/>
                  </a:cubicBezTo>
                  <a:cubicBezTo>
                    <a:pt x="3661" y="13"/>
                    <a:pt x="3608" y="6"/>
                    <a:pt x="3555" y="5"/>
                  </a:cubicBezTo>
                  <a:cubicBezTo>
                    <a:pt x="3502" y="3"/>
                    <a:pt x="3449" y="6"/>
                    <a:pt x="3396" y="14"/>
                  </a:cubicBezTo>
                  <a:cubicBezTo>
                    <a:pt x="3344" y="23"/>
                    <a:pt x="3292" y="36"/>
                    <a:pt x="3242" y="54"/>
                  </a:cubicBezTo>
                  <a:cubicBezTo>
                    <a:pt x="3192" y="72"/>
                    <a:pt x="3144" y="94"/>
                    <a:pt x="3097" y="119"/>
                  </a:cubicBezTo>
                  <a:cubicBezTo>
                    <a:pt x="3050" y="144"/>
                    <a:pt x="3004" y="171"/>
                    <a:pt x="2958" y="199"/>
                  </a:cubicBezTo>
                  <a:cubicBezTo>
                    <a:pt x="2822" y="282"/>
                    <a:pt x="2822" y="282"/>
                    <a:pt x="2822" y="282"/>
                  </a:cubicBezTo>
                  <a:cubicBezTo>
                    <a:pt x="2777" y="310"/>
                    <a:pt x="2731" y="337"/>
                    <a:pt x="2684" y="362"/>
                  </a:cubicBezTo>
                  <a:cubicBezTo>
                    <a:pt x="2661" y="375"/>
                    <a:pt x="2637" y="387"/>
                    <a:pt x="2613" y="399"/>
                  </a:cubicBezTo>
                  <a:cubicBezTo>
                    <a:pt x="2601" y="404"/>
                    <a:pt x="2589" y="410"/>
                    <a:pt x="2577" y="415"/>
                  </a:cubicBezTo>
                  <a:cubicBezTo>
                    <a:pt x="2558" y="423"/>
                    <a:pt x="2558" y="423"/>
                    <a:pt x="2558" y="423"/>
                  </a:cubicBezTo>
                  <a:cubicBezTo>
                    <a:pt x="2549" y="427"/>
                    <a:pt x="2549" y="427"/>
                    <a:pt x="2549" y="427"/>
                  </a:cubicBezTo>
                  <a:cubicBezTo>
                    <a:pt x="2540" y="431"/>
                    <a:pt x="2540" y="431"/>
                    <a:pt x="2540" y="431"/>
                  </a:cubicBezTo>
                  <a:cubicBezTo>
                    <a:pt x="2440" y="469"/>
                    <a:pt x="2334" y="491"/>
                    <a:pt x="2228" y="495"/>
                  </a:cubicBezTo>
                  <a:cubicBezTo>
                    <a:pt x="2174" y="497"/>
                    <a:pt x="2121" y="494"/>
                    <a:pt x="2068" y="489"/>
                  </a:cubicBezTo>
                  <a:cubicBezTo>
                    <a:pt x="2015" y="484"/>
                    <a:pt x="1962" y="476"/>
                    <a:pt x="1910" y="466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06" y="445"/>
                    <a:pt x="1779" y="441"/>
                    <a:pt x="1753" y="439"/>
                  </a:cubicBezTo>
                  <a:cubicBezTo>
                    <a:pt x="1726" y="437"/>
                    <a:pt x="1700" y="435"/>
                    <a:pt x="1673" y="435"/>
                  </a:cubicBezTo>
                  <a:cubicBezTo>
                    <a:pt x="1647" y="435"/>
                    <a:pt x="1620" y="435"/>
                    <a:pt x="1593" y="436"/>
                  </a:cubicBezTo>
                  <a:cubicBezTo>
                    <a:pt x="1540" y="436"/>
                    <a:pt x="1487" y="438"/>
                    <a:pt x="1434" y="437"/>
                  </a:cubicBezTo>
                  <a:cubicBezTo>
                    <a:pt x="1420" y="437"/>
                    <a:pt x="1407" y="437"/>
                    <a:pt x="1394" y="437"/>
                  </a:cubicBezTo>
                  <a:cubicBezTo>
                    <a:pt x="1380" y="436"/>
                    <a:pt x="1367" y="436"/>
                    <a:pt x="1354" y="435"/>
                  </a:cubicBezTo>
                  <a:cubicBezTo>
                    <a:pt x="1314" y="433"/>
                    <a:pt x="1314" y="433"/>
                    <a:pt x="1314" y="433"/>
                  </a:cubicBezTo>
                  <a:cubicBezTo>
                    <a:pt x="1294" y="432"/>
                    <a:pt x="1294" y="432"/>
                    <a:pt x="1294" y="432"/>
                  </a:cubicBezTo>
                  <a:cubicBezTo>
                    <a:pt x="1274" y="430"/>
                    <a:pt x="1274" y="430"/>
                    <a:pt x="1274" y="430"/>
                  </a:cubicBezTo>
                  <a:cubicBezTo>
                    <a:pt x="1168" y="422"/>
                    <a:pt x="1062" y="407"/>
                    <a:pt x="956" y="400"/>
                  </a:cubicBezTo>
                  <a:cubicBezTo>
                    <a:pt x="850" y="393"/>
                    <a:pt x="743" y="392"/>
                    <a:pt x="637" y="394"/>
                  </a:cubicBezTo>
                  <a:cubicBezTo>
                    <a:pt x="424" y="398"/>
                    <a:pt x="212" y="415"/>
                    <a:pt x="0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99E5783-CCC3-45A9-A6C2-C23E008A48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4063" y="2501900"/>
              <a:ext cx="12114213" cy="1385888"/>
            </a:xfrm>
            <a:custGeom>
              <a:avLst/>
              <a:gdLst>
                <a:gd name="T0" fmla="*/ 0 w 4850"/>
                <a:gd name="T1" fmla="*/ 433 h 554"/>
                <a:gd name="T2" fmla="*/ 320 w 4850"/>
                <a:gd name="T3" fmla="*/ 405 h 554"/>
                <a:gd name="T4" fmla="*/ 641 w 4850"/>
                <a:gd name="T5" fmla="*/ 396 h 554"/>
                <a:gd name="T6" fmla="*/ 961 w 4850"/>
                <a:gd name="T7" fmla="*/ 419 h 554"/>
                <a:gd name="T8" fmla="*/ 1277 w 4850"/>
                <a:gd name="T9" fmla="*/ 474 h 554"/>
                <a:gd name="T10" fmla="*/ 1436 w 4850"/>
                <a:gd name="T11" fmla="*/ 492 h 554"/>
                <a:gd name="T12" fmla="*/ 1596 w 4850"/>
                <a:gd name="T13" fmla="*/ 500 h 554"/>
                <a:gd name="T14" fmla="*/ 1756 w 4850"/>
                <a:gd name="T15" fmla="*/ 508 h 554"/>
                <a:gd name="T16" fmla="*/ 1796 w 4850"/>
                <a:gd name="T17" fmla="*/ 512 h 554"/>
                <a:gd name="T18" fmla="*/ 1836 w 4850"/>
                <a:gd name="T19" fmla="*/ 517 h 554"/>
                <a:gd name="T20" fmla="*/ 1916 w 4850"/>
                <a:gd name="T21" fmla="*/ 526 h 554"/>
                <a:gd name="T22" fmla="*/ 2076 w 4850"/>
                <a:gd name="T23" fmla="*/ 532 h 554"/>
                <a:gd name="T24" fmla="*/ 2236 w 4850"/>
                <a:gd name="T25" fmla="*/ 520 h 554"/>
                <a:gd name="T26" fmla="*/ 2542 w 4850"/>
                <a:gd name="T27" fmla="*/ 431 h 554"/>
                <a:gd name="T28" fmla="*/ 2821 w 4850"/>
                <a:gd name="T29" fmla="*/ 274 h 554"/>
                <a:gd name="T30" fmla="*/ 2958 w 4850"/>
                <a:gd name="T31" fmla="*/ 190 h 554"/>
                <a:gd name="T32" fmla="*/ 3098 w 4850"/>
                <a:gd name="T33" fmla="*/ 112 h 554"/>
                <a:gd name="T34" fmla="*/ 3171 w 4850"/>
                <a:gd name="T35" fmla="*/ 78 h 554"/>
                <a:gd name="T36" fmla="*/ 3246 w 4850"/>
                <a:gd name="T37" fmla="*/ 49 h 554"/>
                <a:gd name="T38" fmla="*/ 3402 w 4850"/>
                <a:gd name="T39" fmla="*/ 11 h 554"/>
                <a:gd name="T40" fmla="*/ 3562 w 4850"/>
                <a:gd name="T41" fmla="*/ 2 h 554"/>
                <a:gd name="T42" fmla="*/ 3721 w 4850"/>
                <a:gd name="T43" fmla="*/ 26 h 554"/>
                <a:gd name="T44" fmla="*/ 3867 w 4850"/>
                <a:gd name="T45" fmla="*/ 90 h 554"/>
                <a:gd name="T46" fmla="*/ 3900 w 4850"/>
                <a:gd name="T47" fmla="*/ 114 h 554"/>
                <a:gd name="T48" fmla="*/ 3931 w 4850"/>
                <a:gd name="T49" fmla="*/ 139 h 554"/>
                <a:gd name="T50" fmla="*/ 3993 w 4850"/>
                <a:gd name="T51" fmla="*/ 190 h 554"/>
                <a:gd name="T52" fmla="*/ 4245 w 4850"/>
                <a:gd name="T53" fmla="*/ 389 h 554"/>
                <a:gd name="T54" fmla="*/ 4533 w 4850"/>
                <a:gd name="T55" fmla="*/ 526 h 554"/>
                <a:gd name="T56" fmla="*/ 4691 w 4850"/>
                <a:gd name="T57" fmla="*/ 551 h 554"/>
                <a:gd name="T58" fmla="*/ 4850 w 4850"/>
                <a:gd name="T59" fmla="*/ 537 h 554"/>
                <a:gd name="T60" fmla="*/ 4691 w 4850"/>
                <a:gd name="T61" fmla="*/ 552 h 554"/>
                <a:gd name="T62" fmla="*/ 4533 w 4850"/>
                <a:gd name="T63" fmla="*/ 527 h 554"/>
                <a:gd name="T64" fmla="*/ 4244 w 4850"/>
                <a:gd name="T65" fmla="*/ 390 h 554"/>
                <a:gd name="T66" fmla="*/ 3991 w 4850"/>
                <a:gd name="T67" fmla="*/ 192 h 554"/>
                <a:gd name="T68" fmla="*/ 3930 w 4850"/>
                <a:gd name="T69" fmla="*/ 141 h 554"/>
                <a:gd name="T70" fmla="*/ 3898 w 4850"/>
                <a:gd name="T71" fmla="*/ 116 h 554"/>
                <a:gd name="T72" fmla="*/ 3866 w 4850"/>
                <a:gd name="T73" fmla="*/ 92 h 554"/>
                <a:gd name="T74" fmla="*/ 3720 w 4850"/>
                <a:gd name="T75" fmla="*/ 28 h 554"/>
                <a:gd name="T76" fmla="*/ 3562 w 4850"/>
                <a:gd name="T77" fmla="*/ 5 h 554"/>
                <a:gd name="T78" fmla="*/ 3402 w 4850"/>
                <a:gd name="T79" fmla="*/ 14 h 554"/>
                <a:gd name="T80" fmla="*/ 3247 w 4850"/>
                <a:gd name="T81" fmla="*/ 52 h 554"/>
                <a:gd name="T82" fmla="*/ 3172 w 4850"/>
                <a:gd name="T83" fmla="*/ 81 h 554"/>
                <a:gd name="T84" fmla="*/ 3100 w 4850"/>
                <a:gd name="T85" fmla="*/ 115 h 554"/>
                <a:gd name="T86" fmla="*/ 2960 w 4850"/>
                <a:gd name="T87" fmla="*/ 193 h 554"/>
                <a:gd name="T88" fmla="*/ 2823 w 4850"/>
                <a:gd name="T89" fmla="*/ 277 h 554"/>
                <a:gd name="T90" fmla="*/ 2544 w 4850"/>
                <a:gd name="T91" fmla="*/ 434 h 554"/>
                <a:gd name="T92" fmla="*/ 2236 w 4850"/>
                <a:gd name="T93" fmla="*/ 524 h 554"/>
                <a:gd name="T94" fmla="*/ 2076 w 4850"/>
                <a:gd name="T95" fmla="*/ 535 h 554"/>
                <a:gd name="T96" fmla="*/ 1916 w 4850"/>
                <a:gd name="T97" fmla="*/ 529 h 554"/>
                <a:gd name="T98" fmla="*/ 1836 w 4850"/>
                <a:gd name="T99" fmla="*/ 520 h 554"/>
                <a:gd name="T100" fmla="*/ 1796 w 4850"/>
                <a:gd name="T101" fmla="*/ 515 h 554"/>
                <a:gd name="T102" fmla="*/ 1756 w 4850"/>
                <a:gd name="T103" fmla="*/ 511 h 554"/>
                <a:gd name="T104" fmla="*/ 1596 w 4850"/>
                <a:gd name="T105" fmla="*/ 503 h 554"/>
                <a:gd name="T106" fmla="*/ 1436 w 4850"/>
                <a:gd name="T107" fmla="*/ 495 h 554"/>
                <a:gd name="T108" fmla="*/ 1276 w 4850"/>
                <a:gd name="T109" fmla="*/ 476 h 554"/>
                <a:gd name="T110" fmla="*/ 960 w 4850"/>
                <a:gd name="T111" fmla="*/ 422 h 554"/>
                <a:gd name="T112" fmla="*/ 641 w 4850"/>
                <a:gd name="T113" fmla="*/ 398 h 554"/>
                <a:gd name="T114" fmla="*/ 320 w 4850"/>
                <a:gd name="T115" fmla="*/ 406 h 554"/>
                <a:gd name="T116" fmla="*/ 0 w 4850"/>
                <a:gd name="T117" fmla="*/ 43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0" h="554">
                  <a:moveTo>
                    <a:pt x="0" y="433"/>
                  </a:moveTo>
                  <a:cubicBezTo>
                    <a:pt x="107" y="422"/>
                    <a:pt x="213" y="412"/>
                    <a:pt x="320" y="405"/>
                  </a:cubicBezTo>
                  <a:cubicBezTo>
                    <a:pt x="427" y="399"/>
                    <a:pt x="534" y="395"/>
                    <a:pt x="641" y="396"/>
                  </a:cubicBezTo>
                  <a:cubicBezTo>
                    <a:pt x="748" y="398"/>
                    <a:pt x="855" y="405"/>
                    <a:pt x="961" y="419"/>
                  </a:cubicBezTo>
                  <a:cubicBezTo>
                    <a:pt x="1067" y="434"/>
                    <a:pt x="1171" y="457"/>
                    <a:pt x="1277" y="474"/>
                  </a:cubicBezTo>
                  <a:cubicBezTo>
                    <a:pt x="1330" y="482"/>
                    <a:pt x="1383" y="488"/>
                    <a:pt x="1436" y="492"/>
                  </a:cubicBezTo>
                  <a:cubicBezTo>
                    <a:pt x="1489" y="496"/>
                    <a:pt x="1543" y="498"/>
                    <a:pt x="1596" y="500"/>
                  </a:cubicBezTo>
                  <a:cubicBezTo>
                    <a:pt x="1650" y="501"/>
                    <a:pt x="1703" y="503"/>
                    <a:pt x="1756" y="508"/>
                  </a:cubicBezTo>
                  <a:cubicBezTo>
                    <a:pt x="1770" y="509"/>
                    <a:pt x="1783" y="510"/>
                    <a:pt x="1796" y="512"/>
                  </a:cubicBezTo>
                  <a:cubicBezTo>
                    <a:pt x="1836" y="517"/>
                    <a:pt x="1836" y="517"/>
                    <a:pt x="1836" y="517"/>
                  </a:cubicBezTo>
                  <a:cubicBezTo>
                    <a:pt x="1863" y="520"/>
                    <a:pt x="1889" y="523"/>
                    <a:pt x="1916" y="526"/>
                  </a:cubicBezTo>
                  <a:cubicBezTo>
                    <a:pt x="1969" y="530"/>
                    <a:pt x="2023" y="532"/>
                    <a:pt x="2076" y="532"/>
                  </a:cubicBezTo>
                  <a:cubicBezTo>
                    <a:pt x="2129" y="531"/>
                    <a:pt x="2183" y="528"/>
                    <a:pt x="2236" y="520"/>
                  </a:cubicBezTo>
                  <a:cubicBezTo>
                    <a:pt x="2341" y="505"/>
                    <a:pt x="2445" y="475"/>
                    <a:pt x="2542" y="431"/>
                  </a:cubicBezTo>
                  <a:cubicBezTo>
                    <a:pt x="2639" y="386"/>
                    <a:pt x="2730" y="330"/>
                    <a:pt x="2821" y="274"/>
                  </a:cubicBezTo>
                  <a:cubicBezTo>
                    <a:pt x="2867" y="245"/>
                    <a:pt x="2912" y="217"/>
                    <a:pt x="2958" y="190"/>
                  </a:cubicBezTo>
                  <a:cubicBezTo>
                    <a:pt x="3004" y="162"/>
                    <a:pt x="3050" y="136"/>
                    <a:pt x="3098" y="112"/>
                  </a:cubicBezTo>
                  <a:cubicBezTo>
                    <a:pt x="3122" y="100"/>
                    <a:pt x="3146" y="88"/>
                    <a:pt x="3171" y="78"/>
                  </a:cubicBezTo>
                  <a:cubicBezTo>
                    <a:pt x="3196" y="67"/>
                    <a:pt x="3221" y="58"/>
                    <a:pt x="3246" y="49"/>
                  </a:cubicBezTo>
                  <a:cubicBezTo>
                    <a:pt x="3297" y="32"/>
                    <a:pt x="3349" y="19"/>
                    <a:pt x="3402" y="11"/>
                  </a:cubicBezTo>
                  <a:cubicBezTo>
                    <a:pt x="3455" y="3"/>
                    <a:pt x="3509" y="0"/>
                    <a:pt x="3562" y="2"/>
                  </a:cubicBezTo>
                  <a:cubicBezTo>
                    <a:pt x="3616" y="4"/>
                    <a:pt x="3669" y="12"/>
                    <a:pt x="3721" y="26"/>
                  </a:cubicBezTo>
                  <a:cubicBezTo>
                    <a:pt x="3772" y="40"/>
                    <a:pt x="3823" y="61"/>
                    <a:pt x="3867" y="90"/>
                  </a:cubicBezTo>
                  <a:cubicBezTo>
                    <a:pt x="3879" y="98"/>
                    <a:pt x="3889" y="106"/>
                    <a:pt x="3900" y="114"/>
                  </a:cubicBezTo>
                  <a:cubicBezTo>
                    <a:pt x="3910" y="122"/>
                    <a:pt x="3921" y="131"/>
                    <a:pt x="3931" y="139"/>
                  </a:cubicBezTo>
                  <a:cubicBezTo>
                    <a:pt x="3952" y="156"/>
                    <a:pt x="3972" y="173"/>
                    <a:pt x="3993" y="190"/>
                  </a:cubicBezTo>
                  <a:cubicBezTo>
                    <a:pt x="4075" y="259"/>
                    <a:pt x="4156" y="329"/>
                    <a:pt x="4245" y="389"/>
                  </a:cubicBezTo>
                  <a:cubicBezTo>
                    <a:pt x="4333" y="449"/>
                    <a:pt x="4430" y="497"/>
                    <a:pt x="4533" y="526"/>
                  </a:cubicBezTo>
                  <a:cubicBezTo>
                    <a:pt x="4585" y="540"/>
                    <a:pt x="4638" y="549"/>
                    <a:pt x="4691" y="551"/>
                  </a:cubicBezTo>
                  <a:cubicBezTo>
                    <a:pt x="4744" y="554"/>
                    <a:pt x="4798" y="549"/>
                    <a:pt x="4850" y="537"/>
                  </a:cubicBezTo>
                  <a:cubicBezTo>
                    <a:pt x="4798" y="549"/>
                    <a:pt x="4744" y="554"/>
                    <a:pt x="4691" y="552"/>
                  </a:cubicBezTo>
                  <a:cubicBezTo>
                    <a:pt x="4638" y="550"/>
                    <a:pt x="4584" y="540"/>
                    <a:pt x="4533" y="527"/>
                  </a:cubicBezTo>
                  <a:cubicBezTo>
                    <a:pt x="4429" y="498"/>
                    <a:pt x="4332" y="450"/>
                    <a:pt x="4244" y="390"/>
                  </a:cubicBezTo>
                  <a:cubicBezTo>
                    <a:pt x="4155" y="331"/>
                    <a:pt x="4073" y="261"/>
                    <a:pt x="3991" y="192"/>
                  </a:cubicBezTo>
                  <a:cubicBezTo>
                    <a:pt x="3971" y="175"/>
                    <a:pt x="3950" y="158"/>
                    <a:pt x="3930" y="141"/>
                  </a:cubicBezTo>
                  <a:cubicBezTo>
                    <a:pt x="3919" y="133"/>
                    <a:pt x="3909" y="124"/>
                    <a:pt x="3898" y="116"/>
                  </a:cubicBezTo>
                  <a:cubicBezTo>
                    <a:pt x="3888" y="108"/>
                    <a:pt x="3877" y="100"/>
                    <a:pt x="3866" y="92"/>
                  </a:cubicBezTo>
                  <a:cubicBezTo>
                    <a:pt x="3821" y="63"/>
                    <a:pt x="3772" y="42"/>
                    <a:pt x="3720" y="28"/>
                  </a:cubicBezTo>
                  <a:cubicBezTo>
                    <a:pt x="3669" y="15"/>
                    <a:pt x="3615" y="7"/>
                    <a:pt x="3562" y="5"/>
                  </a:cubicBezTo>
                  <a:cubicBezTo>
                    <a:pt x="3509" y="3"/>
                    <a:pt x="3455" y="6"/>
                    <a:pt x="3402" y="14"/>
                  </a:cubicBezTo>
                  <a:cubicBezTo>
                    <a:pt x="3350" y="22"/>
                    <a:pt x="3298" y="35"/>
                    <a:pt x="3247" y="52"/>
                  </a:cubicBezTo>
                  <a:cubicBezTo>
                    <a:pt x="3222" y="61"/>
                    <a:pt x="3197" y="70"/>
                    <a:pt x="3172" y="81"/>
                  </a:cubicBezTo>
                  <a:cubicBezTo>
                    <a:pt x="3148" y="91"/>
                    <a:pt x="3124" y="103"/>
                    <a:pt x="3100" y="115"/>
                  </a:cubicBezTo>
                  <a:cubicBezTo>
                    <a:pt x="3052" y="139"/>
                    <a:pt x="3006" y="165"/>
                    <a:pt x="2960" y="193"/>
                  </a:cubicBezTo>
                  <a:cubicBezTo>
                    <a:pt x="2914" y="220"/>
                    <a:pt x="2869" y="249"/>
                    <a:pt x="2823" y="277"/>
                  </a:cubicBezTo>
                  <a:cubicBezTo>
                    <a:pt x="2732" y="333"/>
                    <a:pt x="2641" y="389"/>
                    <a:pt x="2544" y="434"/>
                  </a:cubicBezTo>
                  <a:cubicBezTo>
                    <a:pt x="2446" y="479"/>
                    <a:pt x="2342" y="509"/>
                    <a:pt x="2236" y="524"/>
                  </a:cubicBezTo>
                  <a:cubicBezTo>
                    <a:pt x="2183" y="531"/>
                    <a:pt x="2129" y="535"/>
                    <a:pt x="2076" y="535"/>
                  </a:cubicBezTo>
                  <a:cubicBezTo>
                    <a:pt x="2022" y="536"/>
                    <a:pt x="1969" y="534"/>
                    <a:pt x="1916" y="529"/>
                  </a:cubicBezTo>
                  <a:cubicBezTo>
                    <a:pt x="1889" y="527"/>
                    <a:pt x="1862" y="523"/>
                    <a:pt x="1836" y="520"/>
                  </a:cubicBezTo>
                  <a:cubicBezTo>
                    <a:pt x="1796" y="515"/>
                    <a:pt x="1796" y="515"/>
                    <a:pt x="1796" y="515"/>
                  </a:cubicBezTo>
                  <a:cubicBezTo>
                    <a:pt x="1783" y="514"/>
                    <a:pt x="1769" y="512"/>
                    <a:pt x="1756" y="511"/>
                  </a:cubicBezTo>
                  <a:cubicBezTo>
                    <a:pt x="1703" y="506"/>
                    <a:pt x="1650" y="504"/>
                    <a:pt x="1596" y="503"/>
                  </a:cubicBezTo>
                  <a:cubicBezTo>
                    <a:pt x="1543" y="501"/>
                    <a:pt x="1489" y="499"/>
                    <a:pt x="1436" y="495"/>
                  </a:cubicBezTo>
                  <a:cubicBezTo>
                    <a:pt x="1382" y="491"/>
                    <a:pt x="1329" y="485"/>
                    <a:pt x="1276" y="476"/>
                  </a:cubicBezTo>
                  <a:cubicBezTo>
                    <a:pt x="1171" y="459"/>
                    <a:pt x="1066" y="436"/>
                    <a:pt x="960" y="422"/>
                  </a:cubicBezTo>
                  <a:cubicBezTo>
                    <a:pt x="854" y="407"/>
                    <a:pt x="747" y="400"/>
                    <a:pt x="641" y="398"/>
                  </a:cubicBezTo>
                  <a:cubicBezTo>
                    <a:pt x="534" y="396"/>
                    <a:pt x="427" y="400"/>
                    <a:pt x="320" y="406"/>
                  </a:cubicBezTo>
                  <a:cubicBezTo>
                    <a:pt x="213" y="412"/>
                    <a:pt x="107" y="422"/>
                    <a:pt x="0" y="4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DA53C19E-791F-458D-9B43-3399CA99E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471738"/>
              <a:ext cx="12111038" cy="1468438"/>
            </a:xfrm>
            <a:custGeom>
              <a:avLst/>
              <a:gdLst>
                <a:gd name="T0" fmla="*/ 321 w 4849"/>
                <a:gd name="T1" fmla="*/ 404 h 587"/>
                <a:gd name="T2" fmla="*/ 563 w 4849"/>
                <a:gd name="T3" fmla="*/ 399 h 587"/>
                <a:gd name="T4" fmla="*/ 805 w 4849"/>
                <a:gd name="T5" fmla="*/ 417 h 587"/>
                <a:gd name="T6" fmla="*/ 845 w 4849"/>
                <a:gd name="T7" fmla="*/ 422 h 587"/>
                <a:gd name="T8" fmla="*/ 925 w 4849"/>
                <a:gd name="T9" fmla="*/ 436 h 587"/>
                <a:gd name="T10" fmla="*/ 964 w 4849"/>
                <a:gd name="T11" fmla="*/ 444 h 587"/>
                <a:gd name="T12" fmla="*/ 1436 w 4849"/>
                <a:gd name="T13" fmla="*/ 553 h 587"/>
                <a:gd name="T14" fmla="*/ 1758 w 4849"/>
                <a:gd name="T15" fmla="*/ 578 h 587"/>
                <a:gd name="T16" fmla="*/ 1919 w 4849"/>
                <a:gd name="T17" fmla="*/ 583 h 587"/>
                <a:gd name="T18" fmla="*/ 2238 w 4849"/>
                <a:gd name="T19" fmla="*/ 546 h 587"/>
                <a:gd name="T20" fmla="*/ 3098 w 4849"/>
                <a:gd name="T21" fmla="*/ 109 h 587"/>
                <a:gd name="T22" fmla="*/ 3566 w 4849"/>
                <a:gd name="T23" fmla="*/ 2 h 587"/>
                <a:gd name="T24" fmla="*/ 3870 w 4849"/>
                <a:gd name="T25" fmla="*/ 99 h 587"/>
                <a:gd name="T26" fmla="*/ 3933 w 4849"/>
                <a:gd name="T27" fmla="*/ 150 h 587"/>
                <a:gd name="T28" fmla="*/ 4242 w 4849"/>
                <a:gd name="T29" fmla="*/ 408 h 587"/>
                <a:gd name="T30" fmla="*/ 4531 w 4849"/>
                <a:gd name="T31" fmla="*/ 551 h 587"/>
                <a:gd name="T32" fmla="*/ 4849 w 4849"/>
                <a:gd name="T33" fmla="*/ 562 h 587"/>
                <a:gd name="T34" fmla="*/ 4530 w 4849"/>
                <a:gd name="T35" fmla="*/ 551 h 587"/>
                <a:gd name="T36" fmla="*/ 4241 w 4849"/>
                <a:gd name="T37" fmla="*/ 410 h 587"/>
                <a:gd name="T38" fmla="*/ 3931 w 4849"/>
                <a:gd name="T39" fmla="*/ 152 h 587"/>
                <a:gd name="T40" fmla="*/ 3869 w 4849"/>
                <a:gd name="T41" fmla="*/ 101 h 587"/>
                <a:gd name="T42" fmla="*/ 3566 w 4849"/>
                <a:gd name="T43" fmla="*/ 5 h 587"/>
                <a:gd name="T44" fmla="*/ 3249 w 4849"/>
                <a:gd name="T45" fmla="*/ 51 h 587"/>
                <a:gd name="T46" fmla="*/ 3099 w 4849"/>
                <a:gd name="T47" fmla="*/ 112 h 587"/>
                <a:gd name="T48" fmla="*/ 2542 w 4849"/>
                <a:gd name="T49" fmla="*/ 438 h 587"/>
                <a:gd name="T50" fmla="*/ 2080 w 4849"/>
                <a:gd name="T51" fmla="*/ 577 h 587"/>
                <a:gd name="T52" fmla="*/ 1838 w 4849"/>
                <a:gd name="T53" fmla="*/ 585 h 587"/>
                <a:gd name="T54" fmla="*/ 1596 w 4849"/>
                <a:gd name="T55" fmla="*/ 572 h 587"/>
                <a:gd name="T56" fmla="*/ 1277 w 4849"/>
                <a:gd name="T57" fmla="*/ 526 h 587"/>
                <a:gd name="T58" fmla="*/ 944 w 4849"/>
                <a:gd name="T59" fmla="*/ 442 h 587"/>
                <a:gd name="T60" fmla="*/ 884 w 4849"/>
                <a:gd name="T61" fmla="*/ 431 h 587"/>
                <a:gd name="T62" fmla="*/ 825 w 4849"/>
                <a:gd name="T63" fmla="*/ 421 h 587"/>
                <a:gd name="T64" fmla="*/ 644 w 4849"/>
                <a:gd name="T65" fmla="*/ 404 h 587"/>
                <a:gd name="T66" fmla="*/ 483 w 4849"/>
                <a:gd name="T67" fmla="*/ 400 h 587"/>
                <a:gd name="T68" fmla="*/ 0 w 4849"/>
                <a:gd name="T69" fmla="*/ 43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9" h="587">
                  <a:moveTo>
                    <a:pt x="0" y="435"/>
                  </a:moveTo>
                  <a:cubicBezTo>
                    <a:pt x="107" y="421"/>
                    <a:pt x="214" y="410"/>
                    <a:pt x="321" y="404"/>
                  </a:cubicBezTo>
                  <a:cubicBezTo>
                    <a:pt x="375" y="400"/>
                    <a:pt x="429" y="399"/>
                    <a:pt x="483" y="398"/>
                  </a:cubicBezTo>
                  <a:cubicBezTo>
                    <a:pt x="510" y="398"/>
                    <a:pt x="537" y="398"/>
                    <a:pt x="563" y="399"/>
                  </a:cubicBezTo>
                  <a:cubicBezTo>
                    <a:pt x="590" y="399"/>
                    <a:pt x="617" y="401"/>
                    <a:pt x="644" y="402"/>
                  </a:cubicBezTo>
                  <a:cubicBezTo>
                    <a:pt x="698" y="405"/>
                    <a:pt x="752" y="409"/>
                    <a:pt x="805" y="417"/>
                  </a:cubicBezTo>
                  <a:cubicBezTo>
                    <a:pt x="825" y="419"/>
                    <a:pt x="825" y="419"/>
                    <a:pt x="825" y="419"/>
                  </a:cubicBezTo>
                  <a:cubicBezTo>
                    <a:pt x="832" y="420"/>
                    <a:pt x="838" y="421"/>
                    <a:pt x="845" y="422"/>
                  </a:cubicBezTo>
                  <a:cubicBezTo>
                    <a:pt x="885" y="428"/>
                    <a:pt x="885" y="428"/>
                    <a:pt x="885" y="428"/>
                  </a:cubicBezTo>
                  <a:cubicBezTo>
                    <a:pt x="925" y="436"/>
                    <a:pt x="925" y="436"/>
                    <a:pt x="925" y="436"/>
                  </a:cubicBezTo>
                  <a:cubicBezTo>
                    <a:pt x="944" y="440"/>
                    <a:pt x="944" y="440"/>
                    <a:pt x="944" y="440"/>
                  </a:cubicBezTo>
                  <a:cubicBezTo>
                    <a:pt x="964" y="444"/>
                    <a:pt x="964" y="444"/>
                    <a:pt x="964" y="444"/>
                  </a:cubicBezTo>
                  <a:cubicBezTo>
                    <a:pt x="1069" y="467"/>
                    <a:pt x="1173" y="498"/>
                    <a:pt x="1277" y="523"/>
                  </a:cubicBezTo>
                  <a:cubicBezTo>
                    <a:pt x="1330" y="535"/>
                    <a:pt x="1383" y="545"/>
                    <a:pt x="1436" y="553"/>
                  </a:cubicBezTo>
                  <a:cubicBezTo>
                    <a:pt x="1489" y="560"/>
                    <a:pt x="1543" y="565"/>
                    <a:pt x="1596" y="569"/>
                  </a:cubicBezTo>
                  <a:cubicBezTo>
                    <a:pt x="1758" y="578"/>
                    <a:pt x="1758" y="578"/>
                    <a:pt x="1758" y="578"/>
                  </a:cubicBezTo>
                  <a:cubicBezTo>
                    <a:pt x="1784" y="580"/>
                    <a:pt x="1811" y="581"/>
                    <a:pt x="1838" y="582"/>
                  </a:cubicBezTo>
                  <a:cubicBezTo>
                    <a:pt x="1865" y="584"/>
                    <a:pt x="1892" y="584"/>
                    <a:pt x="1919" y="583"/>
                  </a:cubicBezTo>
                  <a:cubicBezTo>
                    <a:pt x="1973" y="583"/>
                    <a:pt x="2026" y="579"/>
                    <a:pt x="2080" y="573"/>
                  </a:cubicBezTo>
                  <a:cubicBezTo>
                    <a:pt x="2133" y="567"/>
                    <a:pt x="2186" y="558"/>
                    <a:pt x="2238" y="546"/>
                  </a:cubicBezTo>
                  <a:cubicBezTo>
                    <a:pt x="2343" y="521"/>
                    <a:pt x="2445" y="484"/>
                    <a:pt x="2540" y="434"/>
                  </a:cubicBezTo>
                  <a:cubicBezTo>
                    <a:pt x="2731" y="335"/>
                    <a:pt x="2904" y="203"/>
                    <a:pt x="3098" y="109"/>
                  </a:cubicBezTo>
                  <a:cubicBezTo>
                    <a:pt x="3195" y="62"/>
                    <a:pt x="3298" y="27"/>
                    <a:pt x="3405" y="10"/>
                  </a:cubicBezTo>
                  <a:cubicBezTo>
                    <a:pt x="3458" y="3"/>
                    <a:pt x="3512" y="0"/>
                    <a:pt x="3566" y="2"/>
                  </a:cubicBezTo>
                  <a:cubicBezTo>
                    <a:pt x="3620" y="5"/>
                    <a:pt x="3674" y="13"/>
                    <a:pt x="3725" y="28"/>
                  </a:cubicBezTo>
                  <a:cubicBezTo>
                    <a:pt x="3777" y="44"/>
                    <a:pt x="3827" y="67"/>
                    <a:pt x="3870" y="99"/>
                  </a:cubicBezTo>
                  <a:cubicBezTo>
                    <a:pt x="3881" y="107"/>
                    <a:pt x="3892" y="115"/>
                    <a:pt x="3902" y="124"/>
                  </a:cubicBezTo>
                  <a:cubicBezTo>
                    <a:pt x="3912" y="133"/>
                    <a:pt x="3923" y="141"/>
                    <a:pt x="3933" y="150"/>
                  </a:cubicBezTo>
                  <a:cubicBezTo>
                    <a:pt x="3953" y="167"/>
                    <a:pt x="3974" y="185"/>
                    <a:pt x="3994" y="203"/>
                  </a:cubicBezTo>
                  <a:cubicBezTo>
                    <a:pt x="4074" y="274"/>
                    <a:pt x="4154" y="347"/>
                    <a:pt x="4242" y="408"/>
                  </a:cubicBezTo>
                  <a:cubicBezTo>
                    <a:pt x="4286" y="439"/>
                    <a:pt x="4332" y="468"/>
                    <a:pt x="4381" y="492"/>
                  </a:cubicBezTo>
                  <a:cubicBezTo>
                    <a:pt x="4429" y="516"/>
                    <a:pt x="4479" y="536"/>
                    <a:pt x="4531" y="551"/>
                  </a:cubicBezTo>
                  <a:cubicBezTo>
                    <a:pt x="4582" y="565"/>
                    <a:pt x="4635" y="575"/>
                    <a:pt x="4689" y="577"/>
                  </a:cubicBezTo>
                  <a:cubicBezTo>
                    <a:pt x="4743" y="580"/>
                    <a:pt x="4797" y="575"/>
                    <a:pt x="4849" y="562"/>
                  </a:cubicBezTo>
                  <a:cubicBezTo>
                    <a:pt x="4797" y="575"/>
                    <a:pt x="4743" y="580"/>
                    <a:pt x="4689" y="578"/>
                  </a:cubicBezTo>
                  <a:cubicBezTo>
                    <a:pt x="4635" y="576"/>
                    <a:pt x="4582" y="566"/>
                    <a:pt x="4530" y="551"/>
                  </a:cubicBezTo>
                  <a:cubicBezTo>
                    <a:pt x="4478" y="537"/>
                    <a:pt x="4428" y="517"/>
                    <a:pt x="4380" y="493"/>
                  </a:cubicBezTo>
                  <a:cubicBezTo>
                    <a:pt x="4332" y="469"/>
                    <a:pt x="4285" y="441"/>
                    <a:pt x="4241" y="410"/>
                  </a:cubicBezTo>
                  <a:cubicBezTo>
                    <a:pt x="4153" y="348"/>
                    <a:pt x="4073" y="276"/>
                    <a:pt x="3992" y="205"/>
                  </a:cubicBezTo>
                  <a:cubicBezTo>
                    <a:pt x="3972" y="187"/>
                    <a:pt x="3952" y="169"/>
                    <a:pt x="3931" y="152"/>
                  </a:cubicBezTo>
                  <a:cubicBezTo>
                    <a:pt x="3921" y="143"/>
                    <a:pt x="3911" y="134"/>
                    <a:pt x="3900" y="126"/>
                  </a:cubicBezTo>
                  <a:cubicBezTo>
                    <a:pt x="3890" y="117"/>
                    <a:pt x="3880" y="109"/>
                    <a:pt x="3869" y="101"/>
                  </a:cubicBezTo>
                  <a:cubicBezTo>
                    <a:pt x="3825" y="69"/>
                    <a:pt x="3776" y="46"/>
                    <a:pt x="3725" y="31"/>
                  </a:cubicBezTo>
                  <a:cubicBezTo>
                    <a:pt x="3673" y="16"/>
                    <a:pt x="3620" y="8"/>
                    <a:pt x="3566" y="5"/>
                  </a:cubicBezTo>
                  <a:cubicBezTo>
                    <a:pt x="3512" y="3"/>
                    <a:pt x="3458" y="6"/>
                    <a:pt x="3405" y="13"/>
                  </a:cubicBezTo>
                  <a:cubicBezTo>
                    <a:pt x="3352" y="21"/>
                    <a:pt x="3300" y="35"/>
                    <a:pt x="3249" y="51"/>
                  </a:cubicBezTo>
                  <a:cubicBezTo>
                    <a:pt x="3223" y="60"/>
                    <a:pt x="3198" y="69"/>
                    <a:pt x="3173" y="79"/>
                  </a:cubicBezTo>
                  <a:cubicBezTo>
                    <a:pt x="3148" y="89"/>
                    <a:pt x="3124" y="100"/>
                    <a:pt x="3099" y="112"/>
                  </a:cubicBezTo>
                  <a:cubicBezTo>
                    <a:pt x="3003" y="159"/>
                    <a:pt x="2911" y="216"/>
                    <a:pt x="2820" y="273"/>
                  </a:cubicBezTo>
                  <a:cubicBezTo>
                    <a:pt x="2729" y="330"/>
                    <a:pt x="2638" y="388"/>
                    <a:pt x="2542" y="438"/>
                  </a:cubicBezTo>
                  <a:cubicBezTo>
                    <a:pt x="2446" y="488"/>
                    <a:pt x="2344" y="525"/>
                    <a:pt x="2239" y="549"/>
                  </a:cubicBezTo>
                  <a:cubicBezTo>
                    <a:pt x="2187" y="562"/>
                    <a:pt x="2134" y="570"/>
                    <a:pt x="2080" y="577"/>
                  </a:cubicBezTo>
                  <a:cubicBezTo>
                    <a:pt x="2027" y="583"/>
                    <a:pt x="1973" y="586"/>
                    <a:pt x="1919" y="587"/>
                  </a:cubicBezTo>
                  <a:cubicBezTo>
                    <a:pt x="1892" y="587"/>
                    <a:pt x="1865" y="587"/>
                    <a:pt x="1838" y="585"/>
                  </a:cubicBezTo>
                  <a:cubicBezTo>
                    <a:pt x="1811" y="584"/>
                    <a:pt x="1784" y="583"/>
                    <a:pt x="1757" y="582"/>
                  </a:cubicBezTo>
                  <a:cubicBezTo>
                    <a:pt x="1596" y="572"/>
                    <a:pt x="1596" y="572"/>
                    <a:pt x="1596" y="572"/>
                  </a:cubicBezTo>
                  <a:cubicBezTo>
                    <a:pt x="1542" y="568"/>
                    <a:pt x="1489" y="563"/>
                    <a:pt x="1435" y="555"/>
                  </a:cubicBezTo>
                  <a:cubicBezTo>
                    <a:pt x="1382" y="548"/>
                    <a:pt x="1329" y="538"/>
                    <a:pt x="1277" y="526"/>
                  </a:cubicBezTo>
                  <a:cubicBezTo>
                    <a:pt x="1172" y="501"/>
                    <a:pt x="1069" y="469"/>
                    <a:pt x="964" y="446"/>
                  </a:cubicBezTo>
                  <a:cubicBezTo>
                    <a:pt x="944" y="442"/>
                    <a:pt x="944" y="442"/>
                    <a:pt x="944" y="442"/>
                  </a:cubicBezTo>
                  <a:cubicBezTo>
                    <a:pt x="924" y="438"/>
                    <a:pt x="924" y="438"/>
                    <a:pt x="924" y="438"/>
                  </a:cubicBezTo>
                  <a:cubicBezTo>
                    <a:pt x="884" y="431"/>
                    <a:pt x="884" y="431"/>
                    <a:pt x="884" y="431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38" y="423"/>
                    <a:pt x="831" y="422"/>
                    <a:pt x="825" y="421"/>
                  </a:cubicBezTo>
                  <a:cubicBezTo>
                    <a:pt x="805" y="419"/>
                    <a:pt x="805" y="419"/>
                    <a:pt x="805" y="419"/>
                  </a:cubicBezTo>
                  <a:cubicBezTo>
                    <a:pt x="751" y="411"/>
                    <a:pt x="698" y="407"/>
                    <a:pt x="644" y="404"/>
                  </a:cubicBezTo>
                  <a:cubicBezTo>
                    <a:pt x="617" y="403"/>
                    <a:pt x="590" y="401"/>
                    <a:pt x="563" y="401"/>
                  </a:cubicBezTo>
                  <a:cubicBezTo>
                    <a:pt x="537" y="400"/>
                    <a:pt x="510" y="400"/>
                    <a:pt x="483" y="400"/>
                  </a:cubicBezTo>
                  <a:cubicBezTo>
                    <a:pt x="429" y="400"/>
                    <a:pt x="375" y="402"/>
                    <a:pt x="321" y="405"/>
                  </a:cubicBezTo>
                  <a:cubicBezTo>
                    <a:pt x="214" y="410"/>
                    <a:pt x="107" y="421"/>
                    <a:pt x="0" y="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96C187B9-804F-41F4-A07B-088DE5130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49300" y="2439988"/>
              <a:ext cx="12112625" cy="1633538"/>
            </a:xfrm>
            <a:custGeom>
              <a:avLst/>
              <a:gdLst>
                <a:gd name="T0" fmla="*/ 405 w 4849"/>
                <a:gd name="T1" fmla="*/ 400 h 653"/>
                <a:gd name="T2" fmla="*/ 486 w 4849"/>
                <a:gd name="T3" fmla="*/ 401 h 653"/>
                <a:gd name="T4" fmla="*/ 729 w 4849"/>
                <a:gd name="T5" fmla="*/ 420 h 653"/>
                <a:gd name="T6" fmla="*/ 810 w 4849"/>
                <a:gd name="T7" fmla="*/ 434 h 653"/>
                <a:gd name="T8" fmla="*/ 889 w 4849"/>
                <a:gd name="T9" fmla="*/ 452 h 653"/>
                <a:gd name="T10" fmla="*/ 968 w 4849"/>
                <a:gd name="T11" fmla="*/ 473 h 653"/>
                <a:gd name="T12" fmla="*/ 1394 w 4849"/>
                <a:gd name="T13" fmla="*/ 608 h 653"/>
                <a:gd name="T14" fmla="*/ 1514 w 4849"/>
                <a:gd name="T15" fmla="*/ 630 h 653"/>
                <a:gd name="T16" fmla="*/ 1595 w 4849"/>
                <a:gd name="T17" fmla="*/ 640 h 653"/>
                <a:gd name="T18" fmla="*/ 2276 w 4849"/>
                <a:gd name="T19" fmla="*/ 557 h 653"/>
                <a:gd name="T20" fmla="*/ 2352 w 4849"/>
                <a:gd name="T21" fmla="*/ 528 h 653"/>
                <a:gd name="T22" fmla="*/ 2389 w 4849"/>
                <a:gd name="T23" fmla="*/ 512 h 653"/>
                <a:gd name="T24" fmla="*/ 2499 w 4849"/>
                <a:gd name="T25" fmla="*/ 458 h 653"/>
                <a:gd name="T26" fmla="*/ 2569 w 4849"/>
                <a:gd name="T27" fmla="*/ 419 h 653"/>
                <a:gd name="T28" fmla="*/ 2812 w 4849"/>
                <a:gd name="T29" fmla="*/ 269 h 653"/>
                <a:gd name="T30" fmla="*/ 3568 w 4849"/>
                <a:gd name="T31" fmla="*/ 3 h 653"/>
                <a:gd name="T32" fmla="*/ 3993 w 4849"/>
                <a:gd name="T33" fmla="*/ 216 h 653"/>
                <a:gd name="T34" fmla="*/ 4527 w 4849"/>
                <a:gd name="T35" fmla="*/ 576 h 653"/>
                <a:gd name="T36" fmla="*/ 4587 w 4849"/>
                <a:gd name="T37" fmla="*/ 591 h 653"/>
                <a:gd name="T38" fmla="*/ 4627 w 4849"/>
                <a:gd name="T39" fmla="*/ 598 h 653"/>
                <a:gd name="T40" fmla="*/ 4677 w 4849"/>
                <a:gd name="T41" fmla="*/ 604 h 653"/>
                <a:gd name="T42" fmla="*/ 4687 w 4849"/>
                <a:gd name="T43" fmla="*/ 605 h 653"/>
                <a:gd name="T44" fmla="*/ 4647 w 4849"/>
                <a:gd name="T45" fmla="*/ 602 h 653"/>
                <a:gd name="T46" fmla="*/ 4606 w 4849"/>
                <a:gd name="T47" fmla="*/ 596 h 653"/>
                <a:gd name="T48" fmla="*/ 4547 w 4849"/>
                <a:gd name="T49" fmla="*/ 583 h 653"/>
                <a:gd name="T50" fmla="*/ 4238 w 4849"/>
                <a:gd name="T51" fmla="*/ 430 h 653"/>
                <a:gd name="T52" fmla="*/ 3727 w 4849"/>
                <a:gd name="T53" fmla="*/ 35 h 653"/>
                <a:gd name="T54" fmla="*/ 3097 w 4849"/>
                <a:gd name="T55" fmla="*/ 112 h 653"/>
                <a:gd name="T56" fmla="*/ 2607 w 4849"/>
                <a:gd name="T57" fmla="*/ 401 h 653"/>
                <a:gd name="T58" fmla="*/ 2536 w 4849"/>
                <a:gd name="T59" fmla="*/ 442 h 653"/>
                <a:gd name="T60" fmla="*/ 2428 w 4849"/>
                <a:gd name="T61" fmla="*/ 499 h 653"/>
                <a:gd name="T62" fmla="*/ 2362 w 4849"/>
                <a:gd name="T63" fmla="*/ 528 h 653"/>
                <a:gd name="T64" fmla="*/ 2296 w 4849"/>
                <a:gd name="T65" fmla="*/ 553 h 653"/>
                <a:gd name="T66" fmla="*/ 1920 w 4849"/>
                <a:gd name="T67" fmla="*/ 641 h 653"/>
                <a:gd name="T68" fmla="*/ 1534 w 4849"/>
                <a:gd name="T69" fmla="*/ 636 h 653"/>
                <a:gd name="T70" fmla="*/ 1433 w 4849"/>
                <a:gd name="T71" fmla="*/ 619 h 653"/>
                <a:gd name="T72" fmla="*/ 1276 w 4849"/>
                <a:gd name="T73" fmla="*/ 579 h 653"/>
                <a:gd name="T74" fmla="*/ 928 w 4849"/>
                <a:gd name="T75" fmla="*/ 464 h 653"/>
                <a:gd name="T76" fmla="*/ 849 w 4849"/>
                <a:gd name="T77" fmla="*/ 444 h 653"/>
                <a:gd name="T78" fmla="*/ 749 w 4849"/>
                <a:gd name="T79" fmla="*/ 425 h 653"/>
                <a:gd name="T80" fmla="*/ 648 w 4849"/>
                <a:gd name="T81" fmla="*/ 412 h 653"/>
                <a:gd name="T82" fmla="*/ 445 w 4849"/>
                <a:gd name="T83" fmla="*/ 402 h 653"/>
                <a:gd name="T84" fmla="*/ 0 w 4849"/>
                <a:gd name="T85" fmla="*/ 43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653">
                  <a:moveTo>
                    <a:pt x="0" y="438"/>
                  </a:moveTo>
                  <a:cubicBezTo>
                    <a:pt x="107" y="421"/>
                    <a:pt x="215" y="409"/>
                    <a:pt x="323" y="403"/>
                  </a:cubicBezTo>
                  <a:cubicBezTo>
                    <a:pt x="350" y="402"/>
                    <a:pt x="377" y="401"/>
                    <a:pt x="405" y="400"/>
                  </a:cubicBezTo>
                  <a:cubicBezTo>
                    <a:pt x="445" y="400"/>
                    <a:pt x="445" y="400"/>
                    <a:pt x="445" y="400"/>
                  </a:cubicBezTo>
                  <a:cubicBezTo>
                    <a:pt x="452" y="400"/>
                    <a:pt x="459" y="400"/>
                    <a:pt x="466" y="400"/>
                  </a:cubicBezTo>
                  <a:cubicBezTo>
                    <a:pt x="486" y="401"/>
                    <a:pt x="486" y="401"/>
                    <a:pt x="486" y="401"/>
                  </a:cubicBezTo>
                  <a:cubicBezTo>
                    <a:pt x="540" y="401"/>
                    <a:pt x="594" y="405"/>
                    <a:pt x="648" y="410"/>
                  </a:cubicBezTo>
                  <a:cubicBezTo>
                    <a:pt x="689" y="415"/>
                    <a:pt x="689" y="415"/>
                    <a:pt x="689" y="415"/>
                  </a:cubicBezTo>
                  <a:cubicBezTo>
                    <a:pt x="702" y="416"/>
                    <a:pt x="716" y="418"/>
                    <a:pt x="729" y="420"/>
                  </a:cubicBezTo>
                  <a:cubicBezTo>
                    <a:pt x="749" y="423"/>
                    <a:pt x="749" y="423"/>
                    <a:pt x="749" y="423"/>
                  </a:cubicBezTo>
                  <a:cubicBezTo>
                    <a:pt x="756" y="424"/>
                    <a:pt x="763" y="425"/>
                    <a:pt x="769" y="427"/>
                  </a:cubicBezTo>
                  <a:cubicBezTo>
                    <a:pt x="810" y="434"/>
                    <a:pt x="810" y="434"/>
                    <a:pt x="810" y="434"/>
                  </a:cubicBezTo>
                  <a:cubicBezTo>
                    <a:pt x="849" y="442"/>
                    <a:pt x="849" y="442"/>
                    <a:pt x="849" y="442"/>
                  </a:cubicBezTo>
                  <a:cubicBezTo>
                    <a:pt x="856" y="444"/>
                    <a:pt x="863" y="445"/>
                    <a:pt x="869" y="447"/>
                  </a:cubicBezTo>
                  <a:cubicBezTo>
                    <a:pt x="889" y="452"/>
                    <a:pt x="889" y="452"/>
                    <a:pt x="889" y="452"/>
                  </a:cubicBezTo>
                  <a:cubicBezTo>
                    <a:pt x="902" y="455"/>
                    <a:pt x="915" y="458"/>
                    <a:pt x="928" y="462"/>
                  </a:cubicBezTo>
                  <a:cubicBezTo>
                    <a:pt x="948" y="467"/>
                    <a:pt x="948" y="467"/>
                    <a:pt x="948" y="467"/>
                  </a:cubicBezTo>
                  <a:cubicBezTo>
                    <a:pt x="968" y="473"/>
                    <a:pt x="968" y="473"/>
                    <a:pt x="968" y="473"/>
                  </a:cubicBezTo>
                  <a:cubicBezTo>
                    <a:pt x="1072" y="505"/>
                    <a:pt x="1173" y="545"/>
                    <a:pt x="1276" y="576"/>
                  </a:cubicBezTo>
                  <a:cubicBezTo>
                    <a:pt x="1302" y="585"/>
                    <a:pt x="1328" y="592"/>
                    <a:pt x="1355" y="598"/>
                  </a:cubicBezTo>
                  <a:cubicBezTo>
                    <a:pt x="1394" y="608"/>
                    <a:pt x="1394" y="608"/>
                    <a:pt x="1394" y="608"/>
                  </a:cubicBezTo>
                  <a:cubicBezTo>
                    <a:pt x="1407" y="611"/>
                    <a:pt x="1421" y="613"/>
                    <a:pt x="1434" y="616"/>
                  </a:cubicBezTo>
                  <a:cubicBezTo>
                    <a:pt x="1447" y="619"/>
                    <a:pt x="1461" y="622"/>
                    <a:pt x="1474" y="624"/>
                  </a:cubicBezTo>
                  <a:cubicBezTo>
                    <a:pt x="1514" y="630"/>
                    <a:pt x="1514" y="630"/>
                    <a:pt x="1514" y="630"/>
                  </a:cubicBezTo>
                  <a:cubicBezTo>
                    <a:pt x="1534" y="633"/>
                    <a:pt x="1534" y="633"/>
                    <a:pt x="1534" y="633"/>
                  </a:cubicBezTo>
                  <a:cubicBezTo>
                    <a:pt x="1541" y="634"/>
                    <a:pt x="1548" y="635"/>
                    <a:pt x="1554" y="636"/>
                  </a:cubicBezTo>
                  <a:cubicBezTo>
                    <a:pt x="1595" y="640"/>
                    <a:pt x="1595" y="640"/>
                    <a:pt x="1595" y="640"/>
                  </a:cubicBezTo>
                  <a:cubicBezTo>
                    <a:pt x="1703" y="650"/>
                    <a:pt x="1812" y="649"/>
                    <a:pt x="1919" y="637"/>
                  </a:cubicBezTo>
                  <a:cubicBezTo>
                    <a:pt x="2027" y="626"/>
                    <a:pt x="2134" y="603"/>
                    <a:pt x="2237" y="569"/>
                  </a:cubicBezTo>
                  <a:cubicBezTo>
                    <a:pt x="2276" y="557"/>
                    <a:pt x="2276" y="557"/>
                    <a:pt x="2276" y="557"/>
                  </a:cubicBezTo>
                  <a:cubicBezTo>
                    <a:pt x="2282" y="554"/>
                    <a:pt x="2288" y="552"/>
                    <a:pt x="2295" y="550"/>
                  </a:cubicBezTo>
                  <a:cubicBezTo>
                    <a:pt x="2314" y="543"/>
                    <a:pt x="2314" y="543"/>
                    <a:pt x="2314" y="543"/>
                  </a:cubicBezTo>
                  <a:cubicBezTo>
                    <a:pt x="2352" y="528"/>
                    <a:pt x="2352" y="528"/>
                    <a:pt x="2352" y="528"/>
                  </a:cubicBezTo>
                  <a:cubicBezTo>
                    <a:pt x="2361" y="524"/>
                    <a:pt x="2361" y="524"/>
                    <a:pt x="2361" y="524"/>
                  </a:cubicBezTo>
                  <a:cubicBezTo>
                    <a:pt x="2370" y="520"/>
                    <a:pt x="2370" y="520"/>
                    <a:pt x="2370" y="520"/>
                  </a:cubicBezTo>
                  <a:cubicBezTo>
                    <a:pt x="2389" y="512"/>
                    <a:pt x="2389" y="512"/>
                    <a:pt x="2389" y="512"/>
                  </a:cubicBezTo>
                  <a:cubicBezTo>
                    <a:pt x="2426" y="495"/>
                    <a:pt x="2426" y="495"/>
                    <a:pt x="2426" y="495"/>
                  </a:cubicBezTo>
                  <a:cubicBezTo>
                    <a:pt x="2438" y="489"/>
                    <a:pt x="2450" y="483"/>
                    <a:pt x="2462" y="477"/>
                  </a:cubicBezTo>
                  <a:cubicBezTo>
                    <a:pt x="2499" y="458"/>
                    <a:pt x="2499" y="458"/>
                    <a:pt x="2499" y="458"/>
                  </a:cubicBezTo>
                  <a:cubicBezTo>
                    <a:pt x="2534" y="439"/>
                    <a:pt x="2534" y="439"/>
                    <a:pt x="2534" y="439"/>
                  </a:cubicBezTo>
                  <a:cubicBezTo>
                    <a:pt x="2552" y="429"/>
                    <a:pt x="2552" y="429"/>
                    <a:pt x="2552" y="429"/>
                  </a:cubicBezTo>
                  <a:cubicBezTo>
                    <a:pt x="2569" y="419"/>
                    <a:pt x="2569" y="419"/>
                    <a:pt x="2569" y="419"/>
                  </a:cubicBezTo>
                  <a:cubicBezTo>
                    <a:pt x="2604" y="398"/>
                    <a:pt x="2604" y="398"/>
                    <a:pt x="2604" y="398"/>
                  </a:cubicBezTo>
                  <a:cubicBezTo>
                    <a:pt x="2628" y="384"/>
                    <a:pt x="2651" y="370"/>
                    <a:pt x="2674" y="355"/>
                  </a:cubicBezTo>
                  <a:cubicBezTo>
                    <a:pt x="2720" y="327"/>
                    <a:pt x="2766" y="298"/>
                    <a:pt x="2812" y="269"/>
                  </a:cubicBezTo>
                  <a:cubicBezTo>
                    <a:pt x="2904" y="211"/>
                    <a:pt x="2997" y="155"/>
                    <a:pt x="3095" y="109"/>
                  </a:cubicBezTo>
                  <a:cubicBezTo>
                    <a:pt x="3194" y="63"/>
                    <a:pt x="3298" y="29"/>
                    <a:pt x="3405" y="11"/>
                  </a:cubicBezTo>
                  <a:cubicBezTo>
                    <a:pt x="3459" y="3"/>
                    <a:pt x="3514" y="0"/>
                    <a:pt x="3568" y="3"/>
                  </a:cubicBezTo>
                  <a:cubicBezTo>
                    <a:pt x="3622" y="6"/>
                    <a:pt x="3676" y="15"/>
                    <a:pt x="3728" y="32"/>
                  </a:cubicBezTo>
                  <a:cubicBezTo>
                    <a:pt x="3780" y="49"/>
                    <a:pt x="3829" y="74"/>
                    <a:pt x="3871" y="108"/>
                  </a:cubicBezTo>
                  <a:cubicBezTo>
                    <a:pt x="3913" y="143"/>
                    <a:pt x="3953" y="179"/>
                    <a:pt x="3993" y="216"/>
                  </a:cubicBezTo>
                  <a:cubicBezTo>
                    <a:pt x="4073" y="290"/>
                    <a:pt x="4152" y="365"/>
                    <a:pt x="4239" y="429"/>
                  </a:cubicBezTo>
                  <a:cubicBezTo>
                    <a:pt x="4283" y="461"/>
                    <a:pt x="4329" y="490"/>
                    <a:pt x="4377" y="515"/>
                  </a:cubicBezTo>
                  <a:cubicBezTo>
                    <a:pt x="4425" y="540"/>
                    <a:pt x="4475" y="561"/>
                    <a:pt x="4527" y="576"/>
                  </a:cubicBezTo>
                  <a:cubicBezTo>
                    <a:pt x="4547" y="582"/>
                    <a:pt x="4547" y="582"/>
                    <a:pt x="4547" y="582"/>
                  </a:cubicBezTo>
                  <a:cubicBezTo>
                    <a:pt x="4553" y="584"/>
                    <a:pt x="4560" y="585"/>
                    <a:pt x="4567" y="587"/>
                  </a:cubicBezTo>
                  <a:cubicBezTo>
                    <a:pt x="4573" y="588"/>
                    <a:pt x="4580" y="590"/>
                    <a:pt x="4587" y="591"/>
                  </a:cubicBezTo>
                  <a:cubicBezTo>
                    <a:pt x="4606" y="595"/>
                    <a:pt x="4606" y="595"/>
                    <a:pt x="4606" y="595"/>
                  </a:cubicBezTo>
                  <a:cubicBezTo>
                    <a:pt x="4616" y="597"/>
                    <a:pt x="4616" y="597"/>
                    <a:pt x="4616" y="597"/>
                  </a:cubicBezTo>
                  <a:cubicBezTo>
                    <a:pt x="4627" y="598"/>
                    <a:pt x="4627" y="598"/>
                    <a:pt x="4627" y="598"/>
                  </a:cubicBezTo>
                  <a:cubicBezTo>
                    <a:pt x="4647" y="601"/>
                    <a:pt x="4647" y="601"/>
                    <a:pt x="4647" y="601"/>
                  </a:cubicBezTo>
                  <a:cubicBezTo>
                    <a:pt x="4653" y="602"/>
                    <a:pt x="4660" y="602"/>
                    <a:pt x="4667" y="603"/>
                  </a:cubicBezTo>
                  <a:cubicBezTo>
                    <a:pt x="4677" y="604"/>
                    <a:pt x="4677" y="604"/>
                    <a:pt x="4677" y="604"/>
                  </a:cubicBezTo>
                  <a:cubicBezTo>
                    <a:pt x="4680" y="604"/>
                    <a:pt x="4684" y="605"/>
                    <a:pt x="4687" y="605"/>
                  </a:cubicBezTo>
                  <a:cubicBezTo>
                    <a:pt x="4741" y="607"/>
                    <a:pt x="4796" y="602"/>
                    <a:pt x="4849" y="589"/>
                  </a:cubicBezTo>
                  <a:cubicBezTo>
                    <a:pt x="4796" y="602"/>
                    <a:pt x="4741" y="607"/>
                    <a:pt x="4687" y="605"/>
                  </a:cubicBezTo>
                  <a:cubicBezTo>
                    <a:pt x="4684" y="605"/>
                    <a:pt x="4680" y="605"/>
                    <a:pt x="4677" y="604"/>
                  </a:cubicBezTo>
                  <a:cubicBezTo>
                    <a:pt x="4667" y="604"/>
                    <a:pt x="4667" y="604"/>
                    <a:pt x="4667" y="604"/>
                  </a:cubicBezTo>
                  <a:cubicBezTo>
                    <a:pt x="4660" y="603"/>
                    <a:pt x="4653" y="603"/>
                    <a:pt x="4647" y="602"/>
                  </a:cubicBezTo>
                  <a:cubicBezTo>
                    <a:pt x="4626" y="599"/>
                    <a:pt x="4626" y="599"/>
                    <a:pt x="4626" y="599"/>
                  </a:cubicBezTo>
                  <a:cubicBezTo>
                    <a:pt x="4616" y="598"/>
                    <a:pt x="4616" y="598"/>
                    <a:pt x="4616" y="598"/>
                  </a:cubicBezTo>
                  <a:cubicBezTo>
                    <a:pt x="4606" y="596"/>
                    <a:pt x="4606" y="596"/>
                    <a:pt x="4606" y="596"/>
                  </a:cubicBezTo>
                  <a:cubicBezTo>
                    <a:pt x="4586" y="592"/>
                    <a:pt x="4586" y="592"/>
                    <a:pt x="4586" y="592"/>
                  </a:cubicBezTo>
                  <a:cubicBezTo>
                    <a:pt x="4580" y="591"/>
                    <a:pt x="4573" y="589"/>
                    <a:pt x="4566" y="588"/>
                  </a:cubicBezTo>
                  <a:cubicBezTo>
                    <a:pt x="4560" y="586"/>
                    <a:pt x="4553" y="585"/>
                    <a:pt x="4547" y="583"/>
                  </a:cubicBezTo>
                  <a:cubicBezTo>
                    <a:pt x="4527" y="577"/>
                    <a:pt x="4527" y="577"/>
                    <a:pt x="4527" y="577"/>
                  </a:cubicBezTo>
                  <a:cubicBezTo>
                    <a:pt x="4475" y="562"/>
                    <a:pt x="4425" y="541"/>
                    <a:pt x="4376" y="516"/>
                  </a:cubicBezTo>
                  <a:cubicBezTo>
                    <a:pt x="4328" y="492"/>
                    <a:pt x="4282" y="462"/>
                    <a:pt x="4238" y="430"/>
                  </a:cubicBezTo>
                  <a:cubicBezTo>
                    <a:pt x="4150" y="366"/>
                    <a:pt x="4071" y="291"/>
                    <a:pt x="3992" y="218"/>
                  </a:cubicBezTo>
                  <a:cubicBezTo>
                    <a:pt x="3952" y="181"/>
                    <a:pt x="3912" y="145"/>
                    <a:pt x="3870" y="110"/>
                  </a:cubicBezTo>
                  <a:cubicBezTo>
                    <a:pt x="3828" y="76"/>
                    <a:pt x="3779" y="51"/>
                    <a:pt x="3727" y="35"/>
                  </a:cubicBezTo>
                  <a:cubicBezTo>
                    <a:pt x="3676" y="18"/>
                    <a:pt x="3622" y="9"/>
                    <a:pt x="3568" y="6"/>
                  </a:cubicBezTo>
                  <a:cubicBezTo>
                    <a:pt x="3514" y="3"/>
                    <a:pt x="3459" y="6"/>
                    <a:pt x="3406" y="14"/>
                  </a:cubicBezTo>
                  <a:cubicBezTo>
                    <a:pt x="3299" y="32"/>
                    <a:pt x="3195" y="66"/>
                    <a:pt x="3097" y="112"/>
                  </a:cubicBezTo>
                  <a:cubicBezTo>
                    <a:pt x="2998" y="158"/>
                    <a:pt x="2905" y="214"/>
                    <a:pt x="2814" y="272"/>
                  </a:cubicBezTo>
                  <a:cubicBezTo>
                    <a:pt x="2768" y="301"/>
                    <a:pt x="2722" y="330"/>
                    <a:pt x="2676" y="359"/>
                  </a:cubicBezTo>
                  <a:cubicBezTo>
                    <a:pt x="2653" y="373"/>
                    <a:pt x="2630" y="387"/>
                    <a:pt x="2607" y="401"/>
                  </a:cubicBezTo>
                  <a:cubicBezTo>
                    <a:pt x="2571" y="422"/>
                    <a:pt x="2571" y="422"/>
                    <a:pt x="2571" y="422"/>
                  </a:cubicBezTo>
                  <a:cubicBezTo>
                    <a:pt x="2554" y="432"/>
                    <a:pt x="2554" y="432"/>
                    <a:pt x="2554" y="432"/>
                  </a:cubicBezTo>
                  <a:cubicBezTo>
                    <a:pt x="2536" y="442"/>
                    <a:pt x="2536" y="442"/>
                    <a:pt x="2536" y="442"/>
                  </a:cubicBezTo>
                  <a:cubicBezTo>
                    <a:pt x="2500" y="462"/>
                    <a:pt x="2500" y="462"/>
                    <a:pt x="2500" y="462"/>
                  </a:cubicBezTo>
                  <a:cubicBezTo>
                    <a:pt x="2464" y="480"/>
                    <a:pt x="2464" y="480"/>
                    <a:pt x="2464" y="480"/>
                  </a:cubicBezTo>
                  <a:cubicBezTo>
                    <a:pt x="2452" y="487"/>
                    <a:pt x="2440" y="493"/>
                    <a:pt x="2428" y="499"/>
                  </a:cubicBezTo>
                  <a:cubicBezTo>
                    <a:pt x="2390" y="515"/>
                    <a:pt x="2390" y="515"/>
                    <a:pt x="2390" y="515"/>
                  </a:cubicBezTo>
                  <a:cubicBezTo>
                    <a:pt x="2372" y="524"/>
                    <a:pt x="2372" y="524"/>
                    <a:pt x="2372" y="524"/>
                  </a:cubicBezTo>
                  <a:cubicBezTo>
                    <a:pt x="2362" y="528"/>
                    <a:pt x="2362" y="528"/>
                    <a:pt x="2362" y="528"/>
                  </a:cubicBezTo>
                  <a:cubicBezTo>
                    <a:pt x="2353" y="531"/>
                    <a:pt x="2353" y="531"/>
                    <a:pt x="2353" y="531"/>
                  </a:cubicBezTo>
                  <a:cubicBezTo>
                    <a:pt x="2315" y="546"/>
                    <a:pt x="2315" y="546"/>
                    <a:pt x="2315" y="546"/>
                  </a:cubicBezTo>
                  <a:cubicBezTo>
                    <a:pt x="2296" y="553"/>
                    <a:pt x="2296" y="553"/>
                    <a:pt x="2296" y="553"/>
                  </a:cubicBezTo>
                  <a:cubicBezTo>
                    <a:pt x="2290" y="556"/>
                    <a:pt x="2283" y="558"/>
                    <a:pt x="2277" y="560"/>
                  </a:cubicBezTo>
                  <a:cubicBezTo>
                    <a:pt x="2238" y="573"/>
                    <a:pt x="2238" y="573"/>
                    <a:pt x="2238" y="573"/>
                  </a:cubicBezTo>
                  <a:cubicBezTo>
                    <a:pt x="2135" y="606"/>
                    <a:pt x="2028" y="629"/>
                    <a:pt x="1920" y="641"/>
                  </a:cubicBezTo>
                  <a:cubicBezTo>
                    <a:pt x="1812" y="652"/>
                    <a:pt x="1703" y="653"/>
                    <a:pt x="1595" y="643"/>
                  </a:cubicBezTo>
                  <a:cubicBezTo>
                    <a:pt x="1554" y="639"/>
                    <a:pt x="1554" y="639"/>
                    <a:pt x="1554" y="639"/>
                  </a:cubicBezTo>
                  <a:cubicBezTo>
                    <a:pt x="1547" y="638"/>
                    <a:pt x="1541" y="637"/>
                    <a:pt x="1534" y="636"/>
                  </a:cubicBezTo>
                  <a:cubicBezTo>
                    <a:pt x="1514" y="633"/>
                    <a:pt x="1514" y="633"/>
                    <a:pt x="1514" y="633"/>
                  </a:cubicBezTo>
                  <a:cubicBezTo>
                    <a:pt x="1473" y="627"/>
                    <a:pt x="1473" y="627"/>
                    <a:pt x="1473" y="627"/>
                  </a:cubicBezTo>
                  <a:cubicBezTo>
                    <a:pt x="1460" y="624"/>
                    <a:pt x="1447" y="622"/>
                    <a:pt x="1433" y="619"/>
                  </a:cubicBezTo>
                  <a:cubicBezTo>
                    <a:pt x="1420" y="616"/>
                    <a:pt x="1407" y="614"/>
                    <a:pt x="1394" y="611"/>
                  </a:cubicBezTo>
                  <a:cubicBezTo>
                    <a:pt x="1354" y="601"/>
                    <a:pt x="1354" y="601"/>
                    <a:pt x="1354" y="601"/>
                  </a:cubicBezTo>
                  <a:cubicBezTo>
                    <a:pt x="1328" y="595"/>
                    <a:pt x="1301" y="587"/>
                    <a:pt x="1276" y="579"/>
                  </a:cubicBezTo>
                  <a:cubicBezTo>
                    <a:pt x="1172" y="547"/>
                    <a:pt x="1071" y="507"/>
                    <a:pt x="967" y="475"/>
                  </a:cubicBezTo>
                  <a:cubicBezTo>
                    <a:pt x="947" y="470"/>
                    <a:pt x="947" y="470"/>
                    <a:pt x="947" y="470"/>
                  </a:cubicBezTo>
                  <a:cubicBezTo>
                    <a:pt x="928" y="464"/>
                    <a:pt x="928" y="464"/>
                    <a:pt x="928" y="464"/>
                  </a:cubicBezTo>
                  <a:cubicBezTo>
                    <a:pt x="915" y="460"/>
                    <a:pt x="902" y="457"/>
                    <a:pt x="888" y="454"/>
                  </a:cubicBezTo>
                  <a:cubicBezTo>
                    <a:pt x="869" y="449"/>
                    <a:pt x="869" y="449"/>
                    <a:pt x="869" y="449"/>
                  </a:cubicBezTo>
                  <a:cubicBezTo>
                    <a:pt x="862" y="447"/>
                    <a:pt x="856" y="446"/>
                    <a:pt x="849" y="444"/>
                  </a:cubicBezTo>
                  <a:cubicBezTo>
                    <a:pt x="809" y="436"/>
                    <a:pt x="809" y="436"/>
                    <a:pt x="809" y="436"/>
                  </a:cubicBezTo>
                  <a:cubicBezTo>
                    <a:pt x="769" y="429"/>
                    <a:pt x="769" y="429"/>
                    <a:pt x="769" y="429"/>
                  </a:cubicBezTo>
                  <a:cubicBezTo>
                    <a:pt x="762" y="428"/>
                    <a:pt x="756" y="426"/>
                    <a:pt x="749" y="425"/>
                  </a:cubicBezTo>
                  <a:cubicBezTo>
                    <a:pt x="729" y="422"/>
                    <a:pt x="729" y="422"/>
                    <a:pt x="729" y="422"/>
                  </a:cubicBezTo>
                  <a:cubicBezTo>
                    <a:pt x="716" y="420"/>
                    <a:pt x="702" y="418"/>
                    <a:pt x="689" y="417"/>
                  </a:cubicBezTo>
                  <a:cubicBezTo>
                    <a:pt x="648" y="412"/>
                    <a:pt x="648" y="412"/>
                    <a:pt x="648" y="412"/>
                  </a:cubicBezTo>
                  <a:cubicBezTo>
                    <a:pt x="594" y="407"/>
                    <a:pt x="540" y="403"/>
                    <a:pt x="486" y="402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59" y="401"/>
                    <a:pt x="452" y="402"/>
                    <a:pt x="445" y="402"/>
                  </a:cubicBezTo>
                  <a:cubicBezTo>
                    <a:pt x="405" y="402"/>
                    <a:pt x="405" y="402"/>
                    <a:pt x="405" y="402"/>
                  </a:cubicBezTo>
                  <a:cubicBezTo>
                    <a:pt x="377" y="402"/>
                    <a:pt x="350" y="403"/>
                    <a:pt x="323" y="404"/>
                  </a:cubicBezTo>
                  <a:cubicBezTo>
                    <a:pt x="215" y="409"/>
                    <a:pt x="107" y="421"/>
                    <a:pt x="0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B1DC65BC-0F3F-41F9-9A1A-9829933FE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630488"/>
              <a:ext cx="12111038" cy="1449388"/>
            </a:xfrm>
            <a:custGeom>
              <a:avLst/>
              <a:gdLst>
                <a:gd name="T0" fmla="*/ 4530 w 4849"/>
                <a:gd name="T1" fmla="*/ 542 h 580"/>
                <a:gd name="T2" fmla="*/ 4107 w 4849"/>
                <a:gd name="T3" fmla="*/ 319 h 580"/>
                <a:gd name="T4" fmla="*/ 3852 w 4849"/>
                <a:gd name="T5" fmla="*/ 107 h 580"/>
                <a:gd name="T6" fmla="*/ 3810 w 4849"/>
                <a:gd name="T7" fmla="*/ 80 h 580"/>
                <a:gd name="T8" fmla="*/ 3765 w 4849"/>
                <a:gd name="T9" fmla="*/ 58 h 580"/>
                <a:gd name="T10" fmla="*/ 3561 w 4849"/>
                <a:gd name="T11" fmla="*/ 9 h 580"/>
                <a:gd name="T12" fmla="*/ 3320 w 4849"/>
                <a:gd name="T13" fmla="*/ 14 h 580"/>
                <a:gd name="T14" fmla="*/ 3241 w 4849"/>
                <a:gd name="T15" fmla="*/ 27 h 580"/>
                <a:gd name="T16" fmla="*/ 3163 w 4849"/>
                <a:gd name="T17" fmla="*/ 47 h 580"/>
                <a:gd name="T18" fmla="*/ 3068 w 4849"/>
                <a:gd name="T19" fmla="*/ 79 h 580"/>
                <a:gd name="T20" fmla="*/ 2976 w 4849"/>
                <a:gd name="T21" fmla="*/ 118 h 580"/>
                <a:gd name="T22" fmla="*/ 2797 w 4849"/>
                <a:gd name="T23" fmla="*/ 209 h 580"/>
                <a:gd name="T24" fmla="*/ 2410 w 4849"/>
                <a:gd name="T25" fmla="*/ 423 h 580"/>
                <a:gd name="T26" fmla="*/ 2336 w 4849"/>
                <a:gd name="T27" fmla="*/ 456 h 580"/>
                <a:gd name="T28" fmla="*/ 2242 w 4849"/>
                <a:gd name="T29" fmla="*/ 491 h 580"/>
                <a:gd name="T30" fmla="*/ 1889 w 4849"/>
                <a:gd name="T31" fmla="*/ 569 h 580"/>
                <a:gd name="T32" fmla="*/ 1809 w 4849"/>
                <a:gd name="T33" fmla="*/ 576 h 580"/>
                <a:gd name="T34" fmla="*/ 1728 w 4849"/>
                <a:gd name="T35" fmla="*/ 579 h 580"/>
                <a:gd name="T36" fmla="*/ 1628 w 4849"/>
                <a:gd name="T37" fmla="*/ 578 h 580"/>
                <a:gd name="T38" fmla="*/ 1547 w 4849"/>
                <a:gd name="T39" fmla="*/ 573 h 580"/>
                <a:gd name="T40" fmla="*/ 1447 w 4849"/>
                <a:gd name="T41" fmla="*/ 562 h 580"/>
                <a:gd name="T42" fmla="*/ 1309 w 4849"/>
                <a:gd name="T43" fmla="*/ 536 h 580"/>
                <a:gd name="T44" fmla="*/ 919 w 4849"/>
                <a:gd name="T45" fmla="*/ 437 h 580"/>
                <a:gd name="T46" fmla="*/ 840 w 4849"/>
                <a:gd name="T47" fmla="*/ 420 h 580"/>
                <a:gd name="T48" fmla="*/ 622 w 4849"/>
                <a:gd name="T49" fmla="*/ 390 h 580"/>
                <a:gd name="T50" fmla="*/ 481 w 4849"/>
                <a:gd name="T51" fmla="*/ 383 h 580"/>
                <a:gd name="T52" fmla="*/ 340 w 4849"/>
                <a:gd name="T53" fmla="*/ 384 h 580"/>
                <a:gd name="T54" fmla="*/ 0 w 4849"/>
                <a:gd name="T55" fmla="*/ 415 h 580"/>
                <a:gd name="T56" fmla="*/ 340 w 4849"/>
                <a:gd name="T57" fmla="*/ 383 h 580"/>
                <a:gd name="T58" fmla="*/ 481 w 4849"/>
                <a:gd name="T59" fmla="*/ 382 h 580"/>
                <a:gd name="T60" fmla="*/ 622 w 4849"/>
                <a:gd name="T61" fmla="*/ 388 h 580"/>
                <a:gd name="T62" fmla="*/ 841 w 4849"/>
                <a:gd name="T63" fmla="*/ 418 h 580"/>
                <a:gd name="T64" fmla="*/ 920 w 4849"/>
                <a:gd name="T65" fmla="*/ 435 h 580"/>
                <a:gd name="T66" fmla="*/ 1309 w 4849"/>
                <a:gd name="T67" fmla="*/ 534 h 580"/>
                <a:gd name="T68" fmla="*/ 1448 w 4849"/>
                <a:gd name="T69" fmla="*/ 559 h 580"/>
                <a:gd name="T70" fmla="*/ 1547 w 4849"/>
                <a:gd name="T71" fmla="*/ 570 h 580"/>
                <a:gd name="T72" fmla="*/ 1628 w 4849"/>
                <a:gd name="T73" fmla="*/ 575 h 580"/>
                <a:gd name="T74" fmla="*/ 1728 w 4849"/>
                <a:gd name="T75" fmla="*/ 576 h 580"/>
                <a:gd name="T76" fmla="*/ 1808 w 4849"/>
                <a:gd name="T77" fmla="*/ 573 h 580"/>
                <a:gd name="T78" fmla="*/ 1888 w 4849"/>
                <a:gd name="T79" fmla="*/ 566 h 580"/>
                <a:gd name="T80" fmla="*/ 2241 w 4849"/>
                <a:gd name="T81" fmla="*/ 488 h 580"/>
                <a:gd name="T82" fmla="*/ 2335 w 4849"/>
                <a:gd name="T83" fmla="*/ 452 h 580"/>
                <a:gd name="T84" fmla="*/ 2408 w 4849"/>
                <a:gd name="T85" fmla="*/ 420 h 580"/>
                <a:gd name="T86" fmla="*/ 2795 w 4849"/>
                <a:gd name="T87" fmla="*/ 206 h 580"/>
                <a:gd name="T88" fmla="*/ 2974 w 4849"/>
                <a:gd name="T89" fmla="*/ 114 h 580"/>
                <a:gd name="T90" fmla="*/ 3067 w 4849"/>
                <a:gd name="T91" fmla="*/ 75 h 580"/>
                <a:gd name="T92" fmla="*/ 3162 w 4849"/>
                <a:gd name="T93" fmla="*/ 44 h 580"/>
                <a:gd name="T94" fmla="*/ 3241 w 4849"/>
                <a:gd name="T95" fmla="*/ 24 h 580"/>
                <a:gd name="T96" fmla="*/ 3320 w 4849"/>
                <a:gd name="T97" fmla="*/ 11 h 580"/>
                <a:gd name="T98" fmla="*/ 3561 w 4849"/>
                <a:gd name="T99" fmla="*/ 6 h 580"/>
                <a:gd name="T100" fmla="*/ 3766 w 4849"/>
                <a:gd name="T101" fmla="*/ 56 h 580"/>
                <a:gd name="T102" fmla="*/ 3811 w 4849"/>
                <a:gd name="T103" fmla="*/ 78 h 580"/>
                <a:gd name="T104" fmla="*/ 3854 w 4849"/>
                <a:gd name="T105" fmla="*/ 105 h 580"/>
                <a:gd name="T106" fmla="*/ 4108 w 4849"/>
                <a:gd name="T107" fmla="*/ 317 h 580"/>
                <a:gd name="T108" fmla="*/ 4530 w 4849"/>
                <a:gd name="T109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49" h="580">
                  <a:moveTo>
                    <a:pt x="4849" y="549"/>
                  </a:moveTo>
                  <a:cubicBezTo>
                    <a:pt x="4797" y="561"/>
                    <a:pt x="4743" y="565"/>
                    <a:pt x="4689" y="563"/>
                  </a:cubicBezTo>
                  <a:cubicBezTo>
                    <a:pt x="4636" y="562"/>
                    <a:pt x="4582" y="555"/>
                    <a:pt x="4530" y="542"/>
                  </a:cubicBezTo>
                  <a:cubicBezTo>
                    <a:pt x="4478" y="529"/>
                    <a:pt x="4427" y="512"/>
                    <a:pt x="4378" y="491"/>
                  </a:cubicBezTo>
                  <a:cubicBezTo>
                    <a:pt x="4328" y="470"/>
                    <a:pt x="4281" y="445"/>
                    <a:pt x="4236" y="415"/>
                  </a:cubicBezTo>
                  <a:cubicBezTo>
                    <a:pt x="4191" y="386"/>
                    <a:pt x="4148" y="353"/>
                    <a:pt x="4107" y="319"/>
                  </a:cubicBezTo>
                  <a:cubicBezTo>
                    <a:pt x="4066" y="285"/>
                    <a:pt x="4026" y="249"/>
                    <a:pt x="3985" y="214"/>
                  </a:cubicBezTo>
                  <a:cubicBezTo>
                    <a:pt x="3945" y="179"/>
                    <a:pt x="3903" y="145"/>
                    <a:pt x="3860" y="113"/>
                  </a:cubicBezTo>
                  <a:cubicBezTo>
                    <a:pt x="3858" y="111"/>
                    <a:pt x="3855" y="109"/>
                    <a:pt x="3852" y="107"/>
                  </a:cubicBezTo>
                  <a:cubicBezTo>
                    <a:pt x="3844" y="101"/>
                    <a:pt x="3844" y="101"/>
                    <a:pt x="3844" y="101"/>
                  </a:cubicBezTo>
                  <a:cubicBezTo>
                    <a:pt x="3827" y="90"/>
                    <a:pt x="3827" y="90"/>
                    <a:pt x="3827" y="90"/>
                  </a:cubicBezTo>
                  <a:cubicBezTo>
                    <a:pt x="3810" y="80"/>
                    <a:pt x="3810" y="80"/>
                    <a:pt x="3810" y="80"/>
                  </a:cubicBezTo>
                  <a:cubicBezTo>
                    <a:pt x="3804" y="77"/>
                    <a:pt x="3798" y="74"/>
                    <a:pt x="3792" y="71"/>
                  </a:cubicBezTo>
                  <a:cubicBezTo>
                    <a:pt x="3774" y="62"/>
                    <a:pt x="3774" y="62"/>
                    <a:pt x="3774" y="62"/>
                  </a:cubicBezTo>
                  <a:cubicBezTo>
                    <a:pt x="3765" y="58"/>
                    <a:pt x="3765" y="58"/>
                    <a:pt x="3765" y="58"/>
                  </a:cubicBezTo>
                  <a:cubicBezTo>
                    <a:pt x="3755" y="55"/>
                    <a:pt x="3755" y="55"/>
                    <a:pt x="3755" y="55"/>
                  </a:cubicBezTo>
                  <a:cubicBezTo>
                    <a:pt x="3743" y="50"/>
                    <a:pt x="3731" y="45"/>
                    <a:pt x="3718" y="41"/>
                  </a:cubicBezTo>
                  <a:cubicBezTo>
                    <a:pt x="3667" y="24"/>
                    <a:pt x="3614" y="14"/>
                    <a:pt x="3561" y="9"/>
                  </a:cubicBezTo>
                  <a:cubicBezTo>
                    <a:pt x="3507" y="4"/>
                    <a:pt x="3454" y="3"/>
                    <a:pt x="3400" y="6"/>
                  </a:cubicBezTo>
                  <a:cubicBezTo>
                    <a:pt x="3387" y="7"/>
                    <a:pt x="3374" y="8"/>
                    <a:pt x="3360" y="9"/>
                  </a:cubicBezTo>
                  <a:cubicBezTo>
                    <a:pt x="3347" y="11"/>
                    <a:pt x="3334" y="12"/>
                    <a:pt x="3320" y="14"/>
                  </a:cubicBezTo>
                  <a:cubicBezTo>
                    <a:pt x="3300" y="16"/>
                    <a:pt x="3300" y="16"/>
                    <a:pt x="3300" y="16"/>
                  </a:cubicBezTo>
                  <a:cubicBezTo>
                    <a:pt x="3294" y="17"/>
                    <a:pt x="3287" y="19"/>
                    <a:pt x="3281" y="20"/>
                  </a:cubicBezTo>
                  <a:cubicBezTo>
                    <a:pt x="3241" y="27"/>
                    <a:pt x="3241" y="27"/>
                    <a:pt x="3241" y="27"/>
                  </a:cubicBezTo>
                  <a:cubicBezTo>
                    <a:pt x="3228" y="30"/>
                    <a:pt x="3215" y="34"/>
                    <a:pt x="3202" y="37"/>
                  </a:cubicBezTo>
                  <a:cubicBezTo>
                    <a:pt x="3183" y="41"/>
                    <a:pt x="3183" y="41"/>
                    <a:pt x="3183" y="41"/>
                  </a:cubicBezTo>
                  <a:cubicBezTo>
                    <a:pt x="3176" y="43"/>
                    <a:pt x="3170" y="45"/>
                    <a:pt x="3163" y="47"/>
                  </a:cubicBezTo>
                  <a:cubicBezTo>
                    <a:pt x="3125" y="59"/>
                    <a:pt x="3125" y="59"/>
                    <a:pt x="3125" y="59"/>
                  </a:cubicBezTo>
                  <a:cubicBezTo>
                    <a:pt x="3112" y="63"/>
                    <a:pt x="3100" y="67"/>
                    <a:pt x="3087" y="72"/>
                  </a:cubicBezTo>
                  <a:cubicBezTo>
                    <a:pt x="3068" y="79"/>
                    <a:pt x="3068" y="79"/>
                    <a:pt x="3068" y="79"/>
                  </a:cubicBezTo>
                  <a:cubicBezTo>
                    <a:pt x="3050" y="86"/>
                    <a:pt x="3050" y="86"/>
                    <a:pt x="3050" y="86"/>
                  </a:cubicBezTo>
                  <a:cubicBezTo>
                    <a:pt x="3012" y="101"/>
                    <a:pt x="3012" y="101"/>
                    <a:pt x="3012" y="101"/>
                  </a:cubicBezTo>
                  <a:cubicBezTo>
                    <a:pt x="2976" y="118"/>
                    <a:pt x="2976" y="118"/>
                    <a:pt x="2976" y="118"/>
                  </a:cubicBezTo>
                  <a:cubicBezTo>
                    <a:pt x="2970" y="120"/>
                    <a:pt x="2963" y="123"/>
                    <a:pt x="2957" y="126"/>
                  </a:cubicBezTo>
                  <a:cubicBezTo>
                    <a:pt x="2939" y="135"/>
                    <a:pt x="2939" y="135"/>
                    <a:pt x="2939" y="135"/>
                  </a:cubicBezTo>
                  <a:cubicBezTo>
                    <a:pt x="2891" y="158"/>
                    <a:pt x="2844" y="184"/>
                    <a:pt x="2797" y="209"/>
                  </a:cubicBezTo>
                  <a:cubicBezTo>
                    <a:pt x="2703" y="262"/>
                    <a:pt x="2612" y="317"/>
                    <a:pt x="2517" y="369"/>
                  </a:cubicBezTo>
                  <a:cubicBezTo>
                    <a:pt x="2494" y="382"/>
                    <a:pt x="2470" y="394"/>
                    <a:pt x="2446" y="406"/>
                  </a:cubicBezTo>
                  <a:cubicBezTo>
                    <a:pt x="2434" y="412"/>
                    <a:pt x="2422" y="418"/>
                    <a:pt x="2410" y="423"/>
                  </a:cubicBezTo>
                  <a:cubicBezTo>
                    <a:pt x="2392" y="432"/>
                    <a:pt x="2392" y="432"/>
                    <a:pt x="2392" y="432"/>
                  </a:cubicBezTo>
                  <a:cubicBezTo>
                    <a:pt x="2385" y="435"/>
                    <a:pt x="2379" y="438"/>
                    <a:pt x="2373" y="440"/>
                  </a:cubicBezTo>
                  <a:cubicBezTo>
                    <a:pt x="2336" y="456"/>
                    <a:pt x="2336" y="456"/>
                    <a:pt x="2336" y="456"/>
                  </a:cubicBezTo>
                  <a:cubicBezTo>
                    <a:pt x="2324" y="461"/>
                    <a:pt x="2311" y="466"/>
                    <a:pt x="2299" y="471"/>
                  </a:cubicBezTo>
                  <a:cubicBezTo>
                    <a:pt x="2261" y="485"/>
                    <a:pt x="2261" y="485"/>
                    <a:pt x="2261" y="485"/>
                  </a:cubicBezTo>
                  <a:cubicBezTo>
                    <a:pt x="2242" y="491"/>
                    <a:pt x="2242" y="491"/>
                    <a:pt x="2242" y="491"/>
                  </a:cubicBezTo>
                  <a:cubicBezTo>
                    <a:pt x="2223" y="497"/>
                    <a:pt x="2223" y="497"/>
                    <a:pt x="2223" y="497"/>
                  </a:cubicBezTo>
                  <a:cubicBezTo>
                    <a:pt x="2121" y="530"/>
                    <a:pt x="2015" y="553"/>
                    <a:pt x="1909" y="567"/>
                  </a:cubicBezTo>
                  <a:cubicBezTo>
                    <a:pt x="1889" y="569"/>
                    <a:pt x="1889" y="569"/>
                    <a:pt x="1889" y="569"/>
                  </a:cubicBezTo>
                  <a:cubicBezTo>
                    <a:pt x="1882" y="570"/>
                    <a:pt x="1875" y="570"/>
                    <a:pt x="1869" y="571"/>
                  </a:cubicBezTo>
                  <a:cubicBezTo>
                    <a:pt x="1829" y="575"/>
                    <a:pt x="1829" y="575"/>
                    <a:pt x="1829" y="575"/>
                  </a:cubicBezTo>
                  <a:cubicBezTo>
                    <a:pt x="1822" y="575"/>
                    <a:pt x="1815" y="576"/>
                    <a:pt x="1809" y="576"/>
                  </a:cubicBezTo>
                  <a:cubicBezTo>
                    <a:pt x="1788" y="577"/>
                    <a:pt x="1788" y="577"/>
                    <a:pt x="1788" y="577"/>
                  </a:cubicBezTo>
                  <a:cubicBezTo>
                    <a:pt x="1748" y="579"/>
                    <a:pt x="1748" y="579"/>
                    <a:pt x="1748" y="579"/>
                  </a:cubicBezTo>
                  <a:cubicBezTo>
                    <a:pt x="1742" y="579"/>
                    <a:pt x="1735" y="579"/>
                    <a:pt x="1728" y="579"/>
                  </a:cubicBezTo>
                  <a:cubicBezTo>
                    <a:pt x="1708" y="580"/>
                    <a:pt x="1708" y="580"/>
                    <a:pt x="1708" y="580"/>
                  </a:cubicBezTo>
                  <a:cubicBezTo>
                    <a:pt x="1668" y="580"/>
                    <a:pt x="1668" y="580"/>
                    <a:pt x="1668" y="580"/>
                  </a:cubicBezTo>
                  <a:cubicBezTo>
                    <a:pt x="1628" y="578"/>
                    <a:pt x="1628" y="578"/>
                    <a:pt x="1628" y="578"/>
                  </a:cubicBezTo>
                  <a:cubicBezTo>
                    <a:pt x="1607" y="577"/>
                    <a:pt x="1607" y="577"/>
                    <a:pt x="1607" y="577"/>
                  </a:cubicBezTo>
                  <a:cubicBezTo>
                    <a:pt x="1601" y="577"/>
                    <a:pt x="1594" y="577"/>
                    <a:pt x="1587" y="576"/>
                  </a:cubicBezTo>
                  <a:cubicBezTo>
                    <a:pt x="1547" y="573"/>
                    <a:pt x="1547" y="573"/>
                    <a:pt x="1547" y="573"/>
                  </a:cubicBezTo>
                  <a:cubicBezTo>
                    <a:pt x="1534" y="572"/>
                    <a:pt x="1520" y="571"/>
                    <a:pt x="1507" y="569"/>
                  </a:cubicBezTo>
                  <a:cubicBezTo>
                    <a:pt x="1467" y="565"/>
                    <a:pt x="1467" y="565"/>
                    <a:pt x="1467" y="565"/>
                  </a:cubicBezTo>
                  <a:cubicBezTo>
                    <a:pt x="1447" y="562"/>
                    <a:pt x="1447" y="562"/>
                    <a:pt x="1447" y="562"/>
                  </a:cubicBezTo>
                  <a:cubicBezTo>
                    <a:pt x="1427" y="559"/>
                    <a:pt x="1427" y="559"/>
                    <a:pt x="1427" y="559"/>
                  </a:cubicBezTo>
                  <a:cubicBezTo>
                    <a:pt x="1401" y="554"/>
                    <a:pt x="1374" y="550"/>
                    <a:pt x="1348" y="544"/>
                  </a:cubicBezTo>
                  <a:cubicBezTo>
                    <a:pt x="1309" y="536"/>
                    <a:pt x="1309" y="536"/>
                    <a:pt x="1309" y="536"/>
                  </a:cubicBezTo>
                  <a:cubicBezTo>
                    <a:pt x="1296" y="533"/>
                    <a:pt x="1283" y="530"/>
                    <a:pt x="1270" y="527"/>
                  </a:cubicBezTo>
                  <a:cubicBezTo>
                    <a:pt x="1165" y="502"/>
                    <a:pt x="1062" y="472"/>
                    <a:pt x="958" y="447"/>
                  </a:cubicBezTo>
                  <a:cubicBezTo>
                    <a:pt x="919" y="437"/>
                    <a:pt x="919" y="437"/>
                    <a:pt x="919" y="437"/>
                  </a:cubicBezTo>
                  <a:cubicBezTo>
                    <a:pt x="899" y="433"/>
                    <a:pt x="899" y="433"/>
                    <a:pt x="899" y="433"/>
                  </a:cubicBezTo>
                  <a:cubicBezTo>
                    <a:pt x="880" y="428"/>
                    <a:pt x="880" y="428"/>
                    <a:pt x="880" y="428"/>
                  </a:cubicBezTo>
                  <a:cubicBezTo>
                    <a:pt x="867" y="426"/>
                    <a:pt x="854" y="423"/>
                    <a:pt x="840" y="420"/>
                  </a:cubicBezTo>
                  <a:cubicBezTo>
                    <a:pt x="801" y="413"/>
                    <a:pt x="801" y="413"/>
                    <a:pt x="801" y="413"/>
                  </a:cubicBezTo>
                  <a:cubicBezTo>
                    <a:pt x="748" y="404"/>
                    <a:pt x="695" y="397"/>
                    <a:pt x="642" y="392"/>
                  </a:cubicBezTo>
                  <a:cubicBezTo>
                    <a:pt x="622" y="390"/>
                    <a:pt x="622" y="390"/>
                    <a:pt x="622" y="390"/>
                  </a:cubicBezTo>
                  <a:cubicBezTo>
                    <a:pt x="602" y="389"/>
                    <a:pt x="602" y="389"/>
                    <a:pt x="602" y="389"/>
                  </a:cubicBezTo>
                  <a:cubicBezTo>
                    <a:pt x="588" y="388"/>
                    <a:pt x="575" y="387"/>
                    <a:pt x="561" y="386"/>
                  </a:cubicBezTo>
                  <a:cubicBezTo>
                    <a:pt x="535" y="385"/>
                    <a:pt x="508" y="383"/>
                    <a:pt x="481" y="383"/>
                  </a:cubicBezTo>
                  <a:cubicBezTo>
                    <a:pt x="454" y="382"/>
                    <a:pt x="427" y="383"/>
                    <a:pt x="401" y="383"/>
                  </a:cubicBezTo>
                  <a:cubicBezTo>
                    <a:pt x="387" y="383"/>
                    <a:pt x="374" y="383"/>
                    <a:pt x="360" y="384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267" y="387"/>
                    <a:pt x="213" y="391"/>
                    <a:pt x="160" y="396"/>
                  </a:cubicBezTo>
                  <a:cubicBezTo>
                    <a:pt x="106" y="401"/>
                    <a:pt x="53" y="408"/>
                    <a:pt x="0" y="415"/>
                  </a:cubicBezTo>
                  <a:cubicBezTo>
                    <a:pt x="53" y="407"/>
                    <a:pt x="106" y="401"/>
                    <a:pt x="160" y="395"/>
                  </a:cubicBezTo>
                  <a:cubicBezTo>
                    <a:pt x="213" y="390"/>
                    <a:pt x="267" y="386"/>
                    <a:pt x="320" y="384"/>
                  </a:cubicBezTo>
                  <a:cubicBezTo>
                    <a:pt x="340" y="383"/>
                    <a:pt x="340" y="383"/>
                    <a:pt x="340" y="383"/>
                  </a:cubicBezTo>
                  <a:cubicBezTo>
                    <a:pt x="360" y="382"/>
                    <a:pt x="360" y="382"/>
                    <a:pt x="360" y="382"/>
                  </a:cubicBezTo>
                  <a:cubicBezTo>
                    <a:pt x="374" y="382"/>
                    <a:pt x="387" y="382"/>
                    <a:pt x="401" y="381"/>
                  </a:cubicBezTo>
                  <a:cubicBezTo>
                    <a:pt x="427" y="381"/>
                    <a:pt x="454" y="381"/>
                    <a:pt x="481" y="382"/>
                  </a:cubicBezTo>
                  <a:cubicBezTo>
                    <a:pt x="508" y="382"/>
                    <a:pt x="535" y="383"/>
                    <a:pt x="562" y="384"/>
                  </a:cubicBezTo>
                  <a:cubicBezTo>
                    <a:pt x="575" y="385"/>
                    <a:pt x="588" y="386"/>
                    <a:pt x="602" y="387"/>
                  </a:cubicBezTo>
                  <a:cubicBezTo>
                    <a:pt x="622" y="388"/>
                    <a:pt x="622" y="388"/>
                    <a:pt x="622" y="388"/>
                  </a:cubicBezTo>
                  <a:cubicBezTo>
                    <a:pt x="642" y="390"/>
                    <a:pt x="642" y="390"/>
                    <a:pt x="642" y="390"/>
                  </a:cubicBezTo>
                  <a:cubicBezTo>
                    <a:pt x="695" y="394"/>
                    <a:pt x="748" y="402"/>
                    <a:pt x="801" y="411"/>
                  </a:cubicBezTo>
                  <a:cubicBezTo>
                    <a:pt x="841" y="418"/>
                    <a:pt x="841" y="418"/>
                    <a:pt x="841" y="418"/>
                  </a:cubicBezTo>
                  <a:cubicBezTo>
                    <a:pt x="854" y="420"/>
                    <a:pt x="867" y="423"/>
                    <a:pt x="880" y="426"/>
                  </a:cubicBezTo>
                  <a:cubicBezTo>
                    <a:pt x="900" y="430"/>
                    <a:pt x="900" y="430"/>
                    <a:pt x="900" y="430"/>
                  </a:cubicBezTo>
                  <a:cubicBezTo>
                    <a:pt x="920" y="435"/>
                    <a:pt x="920" y="435"/>
                    <a:pt x="920" y="435"/>
                  </a:cubicBezTo>
                  <a:cubicBezTo>
                    <a:pt x="959" y="444"/>
                    <a:pt x="959" y="444"/>
                    <a:pt x="959" y="444"/>
                  </a:cubicBezTo>
                  <a:cubicBezTo>
                    <a:pt x="1063" y="470"/>
                    <a:pt x="1166" y="499"/>
                    <a:pt x="1270" y="524"/>
                  </a:cubicBezTo>
                  <a:cubicBezTo>
                    <a:pt x="1283" y="528"/>
                    <a:pt x="1296" y="531"/>
                    <a:pt x="1309" y="534"/>
                  </a:cubicBezTo>
                  <a:cubicBezTo>
                    <a:pt x="1349" y="542"/>
                    <a:pt x="1349" y="542"/>
                    <a:pt x="1349" y="542"/>
                  </a:cubicBezTo>
                  <a:cubicBezTo>
                    <a:pt x="1375" y="548"/>
                    <a:pt x="1401" y="552"/>
                    <a:pt x="1428" y="556"/>
                  </a:cubicBezTo>
                  <a:cubicBezTo>
                    <a:pt x="1448" y="559"/>
                    <a:pt x="1448" y="559"/>
                    <a:pt x="1448" y="559"/>
                  </a:cubicBezTo>
                  <a:cubicBezTo>
                    <a:pt x="1468" y="562"/>
                    <a:pt x="1468" y="562"/>
                    <a:pt x="1468" y="562"/>
                  </a:cubicBezTo>
                  <a:cubicBezTo>
                    <a:pt x="1507" y="567"/>
                    <a:pt x="1507" y="567"/>
                    <a:pt x="1507" y="567"/>
                  </a:cubicBezTo>
                  <a:cubicBezTo>
                    <a:pt x="1521" y="568"/>
                    <a:pt x="1534" y="569"/>
                    <a:pt x="1547" y="570"/>
                  </a:cubicBezTo>
                  <a:cubicBezTo>
                    <a:pt x="1588" y="573"/>
                    <a:pt x="1588" y="573"/>
                    <a:pt x="1588" y="573"/>
                  </a:cubicBezTo>
                  <a:cubicBezTo>
                    <a:pt x="1594" y="574"/>
                    <a:pt x="1601" y="574"/>
                    <a:pt x="1608" y="574"/>
                  </a:cubicBezTo>
                  <a:cubicBezTo>
                    <a:pt x="1628" y="575"/>
                    <a:pt x="1628" y="575"/>
                    <a:pt x="1628" y="575"/>
                  </a:cubicBezTo>
                  <a:cubicBezTo>
                    <a:pt x="1668" y="577"/>
                    <a:pt x="1668" y="577"/>
                    <a:pt x="1668" y="57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735" y="576"/>
                    <a:pt x="1741" y="576"/>
                    <a:pt x="1748" y="576"/>
                  </a:cubicBezTo>
                  <a:cubicBezTo>
                    <a:pt x="1788" y="574"/>
                    <a:pt x="1788" y="574"/>
                    <a:pt x="1788" y="574"/>
                  </a:cubicBezTo>
                  <a:cubicBezTo>
                    <a:pt x="1808" y="573"/>
                    <a:pt x="1808" y="573"/>
                    <a:pt x="1808" y="573"/>
                  </a:cubicBezTo>
                  <a:cubicBezTo>
                    <a:pt x="1815" y="573"/>
                    <a:pt x="1822" y="572"/>
                    <a:pt x="1828" y="571"/>
                  </a:cubicBezTo>
                  <a:cubicBezTo>
                    <a:pt x="1868" y="568"/>
                    <a:pt x="1868" y="568"/>
                    <a:pt x="1868" y="568"/>
                  </a:cubicBezTo>
                  <a:cubicBezTo>
                    <a:pt x="1875" y="567"/>
                    <a:pt x="1882" y="567"/>
                    <a:pt x="1888" y="566"/>
                  </a:cubicBezTo>
                  <a:cubicBezTo>
                    <a:pt x="1908" y="563"/>
                    <a:pt x="1908" y="563"/>
                    <a:pt x="1908" y="563"/>
                  </a:cubicBezTo>
                  <a:cubicBezTo>
                    <a:pt x="2015" y="550"/>
                    <a:pt x="2120" y="527"/>
                    <a:pt x="2222" y="494"/>
                  </a:cubicBezTo>
                  <a:cubicBezTo>
                    <a:pt x="2241" y="488"/>
                    <a:pt x="2241" y="488"/>
                    <a:pt x="2241" y="488"/>
                  </a:cubicBezTo>
                  <a:cubicBezTo>
                    <a:pt x="2260" y="481"/>
                    <a:pt x="2260" y="481"/>
                    <a:pt x="2260" y="481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10" y="463"/>
                    <a:pt x="2322" y="457"/>
                    <a:pt x="2335" y="452"/>
                  </a:cubicBezTo>
                  <a:cubicBezTo>
                    <a:pt x="2372" y="437"/>
                    <a:pt x="2372" y="437"/>
                    <a:pt x="2372" y="437"/>
                  </a:cubicBezTo>
                  <a:cubicBezTo>
                    <a:pt x="2378" y="434"/>
                    <a:pt x="2384" y="431"/>
                    <a:pt x="2390" y="428"/>
                  </a:cubicBezTo>
                  <a:cubicBezTo>
                    <a:pt x="2408" y="420"/>
                    <a:pt x="2408" y="420"/>
                    <a:pt x="2408" y="420"/>
                  </a:cubicBezTo>
                  <a:cubicBezTo>
                    <a:pt x="2420" y="414"/>
                    <a:pt x="2432" y="408"/>
                    <a:pt x="2444" y="402"/>
                  </a:cubicBezTo>
                  <a:cubicBezTo>
                    <a:pt x="2468" y="390"/>
                    <a:pt x="2492" y="378"/>
                    <a:pt x="2515" y="365"/>
                  </a:cubicBezTo>
                  <a:cubicBezTo>
                    <a:pt x="2610" y="314"/>
                    <a:pt x="2701" y="259"/>
                    <a:pt x="2795" y="206"/>
                  </a:cubicBezTo>
                  <a:cubicBezTo>
                    <a:pt x="2842" y="180"/>
                    <a:pt x="2889" y="155"/>
                    <a:pt x="2938" y="132"/>
                  </a:cubicBezTo>
                  <a:cubicBezTo>
                    <a:pt x="2956" y="123"/>
                    <a:pt x="2956" y="123"/>
                    <a:pt x="2956" y="123"/>
                  </a:cubicBezTo>
                  <a:cubicBezTo>
                    <a:pt x="2962" y="120"/>
                    <a:pt x="2968" y="117"/>
                    <a:pt x="2974" y="114"/>
                  </a:cubicBezTo>
                  <a:cubicBezTo>
                    <a:pt x="3011" y="98"/>
                    <a:pt x="3011" y="98"/>
                    <a:pt x="3011" y="98"/>
                  </a:cubicBezTo>
                  <a:cubicBezTo>
                    <a:pt x="3048" y="83"/>
                    <a:pt x="3048" y="83"/>
                    <a:pt x="3048" y="83"/>
                  </a:cubicBezTo>
                  <a:cubicBezTo>
                    <a:pt x="3067" y="75"/>
                    <a:pt x="3067" y="75"/>
                    <a:pt x="3067" y="75"/>
                  </a:cubicBezTo>
                  <a:cubicBezTo>
                    <a:pt x="3086" y="69"/>
                    <a:pt x="3086" y="69"/>
                    <a:pt x="3086" y="69"/>
                  </a:cubicBezTo>
                  <a:cubicBezTo>
                    <a:pt x="3099" y="64"/>
                    <a:pt x="3111" y="60"/>
                    <a:pt x="3124" y="55"/>
                  </a:cubicBezTo>
                  <a:cubicBezTo>
                    <a:pt x="3162" y="44"/>
                    <a:pt x="3162" y="44"/>
                    <a:pt x="3162" y="44"/>
                  </a:cubicBezTo>
                  <a:cubicBezTo>
                    <a:pt x="3169" y="42"/>
                    <a:pt x="3175" y="40"/>
                    <a:pt x="3182" y="38"/>
                  </a:cubicBezTo>
                  <a:cubicBezTo>
                    <a:pt x="3201" y="33"/>
                    <a:pt x="3201" y="33"/>
                    <a:pt x="3201" y="33"/>
                  </a:cubicBezTo>
                  <a:cubicBezTo>
                    <a:pt x="3214" y="30"/>
                    <a:pt x="3227" y="27"/>
                    <a:pt x="3241" y="24"/>
                  </a:cubicBezTo>
                  <a:cubicBezTo>
                    <a:pt x="3280" y="17"/>
                    <a:pt x="3280" y="17"/>
                    <a:pt x="3280" y="17"/>
                  </a:cubicBezTo>
                  <a:cubicBezTo>
                    <a:pt x="3287" y="16"/>
                    <a:pt x="3293" y="14"/>
                    <a:pt x="3300" y="13"/>
                  </a:cubicBezTo>
                  <a:cubicBezTo>
                    <a:pt x="3320" y="11"/>
                    <a:pt x="3320" y="11"/>
                    <a:pt x="3320" y="11"/>
                  </a:cubicBezTo>
                  <a:cubicBezTo>
                    <a:pt x="3333" y="9"/>
                    <a:pt x="3347" y="8"/>
                    <a:pt x="3360" y="6"/>
                  </a:cubicBezTo>
                  <a:cubicBezTo>
                    <a:pt x="3373" y="5"/>
                    <a:pt x="3387" y="4"/>
                    <a:pt x="3400" y="3"/>
                  </a:cubicBezTo>
                  <a:cubicBezTo>
                    <a:pt x="3454" y="0"/>
                    <a:pt x="3508" y="1"/>
                    <a:pt x="3561" y="6"/>
                  </a:cubicBezTo>
                  <a:cubicBezTo>
                    <a:pt x="3614" y="12"/>
                    <a:pt x="3667" y="22"/>
                    <a:pt x="3719" y="38"/>
                  </a:cubicBezTo>
                  <a:cubicBezTo>
                    <a:pt x="3731" y="42"/>
                    <a:pt x="3744" y="47"/>
                    <a:pt x="3756" y="52"/>
                  </a:cubicBezTo>
                  <a:cubicBezTo>
                    <a:pt x="3766" y="56"/>
                    <a:pt x="3766" y="56"/>
                    <a:pt x="3766" y="56"/>
                  </a:cubicBezTo>
                  <a:cubicBezTo>
                    <a:pt x="3775" y="60"/>
                    <a:pt x="3775" y="60"/>
                    <a:pt x="3775" y="60"/>
                  </a:cubicBezTo>
                  <a:cubicBezTo>
                    <a:pt x="3793" y="69"/>
                    <a:pt x="3793" y="69"/>
                    <a:pt x="3793" y="69"/>
                  </a:cubicBezTo>
                  <a:cubicBezTo>
                    <a:pt x="3799" y="71"/>
                    <a:pt x="3805" y="75"/>
                    <a:pt x="3811" y="78"/>
                  </a:cubicBezTo>
                  <a:cubicBezTo>
                    <a:pt x="3829" y="88"/>
                    <a:pt x="3829" y="88"/>
                    <a:pt x="3829" y="88"/>
                  </a:cubicBezTo>
                  <a:cubicBezTo>
                    <a:pt x="3845" y="99"/>
                    <a:pt x="3845" y="99"/>
                    <a:pt x="3845" y="99"/>
                  </a:cubicBezTo>
                  <a:cubicBezTo>
                    <a:pt x="3854" y="105"/>
                    <a:pt x="3854" y="105"/>
                    <a:pt x="3854" y="105"/>
                  </a:cubicBezTo>
                  <a:cubicBezTo>
                    <a:pt x="3856" y="107"/>
                    <a:pt x="3859" y="109"/>
                    <a:pt x="3862" y="111"/>
                  </a:cubicBezTo>
                  <a:cubicBezTo>
                    <a:pt x="3905" y="143"/>
                    <a:pt x="3946" y="177"/>
                    <a:pt x="3987" y="212"/>
                  </a:cubicBezTo>
                  <a:cubicBezTo>
                    <a:pt x="4027" y="247"/>
                    <a:pt x="4067" y="283"/>
                    <a:pt x="4108" y="317"/>
                  </a:cubicBezTo>
                  <a:cubicBezTo>
                    <a:pt x="4150" y="352"/>
                    <a:pt x="4192" y="384"/>
                    <a:pt x="4237" y="414"/>
                  </a:cubicBezTo>
                  <a:cubicBezTo>
                    <a:pt x="4282" y="443"/>
                    <a:pt x="4329" y="469"/>
                    <a:pt x="4378" y="490"/>
                  </a:cubicBezTo>
                  <a:cubicBezTo>
                    <a:pt x="4427" y="511"/>
                    <a:pt x="4478" y="528"/>
                    <a:pt x="4530" y="541"/>
                  </a:cubicBezTo>
                  <a:cubicBezTo>
                    <a:pt x="4582" y="554"/>
                    <a:pt x="4636" y="561"/>
                    <a:pt x="4689" y="563"/>
                  </a:cubicBezTo>
                  <a:cubicBezTo>
                    <a:pt x="4743" y="565"/>
                    <a:pt x="4797" y="560"/>
                    <a:pt x="4849" y="5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E143534B-D8C3-446C-99FF-9E00DBC889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7238" y="2817813"/>
              <a:ext cx="12111038" cy="1325563"/>
            </a:xfrm>
            <a:custGeom>
              <a:avLst/>
              <a:gdLst>
                <a:gd name="T0" fmla="*/ 4379 w 4849"/>
                <a:gd name="T1" fmla="*/ 464 h 530"/>
                <a:gd name="T2" fmla="*/ 4216 w 4849"/>
                <a:gd name="T3" fmla="*/ 390 h 530"/>
                <a:gd name="T4" fmla="*/ 4133 w 4849"/>
                <a:gd name="T5" fmla="*/ 334 h 530"/>
                <a:gd name="T6" fmla="*/ 3850 w 4849"/>
                <a:gd name="T7" fmla="*/ 115 h 530"/>
                <a:gd name="T8" fmla="*/ 3781 w 4849"/>
                <a:gd name="T9" fmla="*/ 76 h 530"/>
                <a:gd name="T10" fmla="*/ 3745 w 4849"/>
                <a:gd name="T11" fmla="*/ 61 h 530"/>
                <a:gd name="T12" fmla="*/ 3553 w 4849"/>
                <a:gd name="T13" fmla="*/ 14 h 530"/>
                <a:gd name="T14" fmla="*/ 3157 w 4849"/>
                <a:gd name="T15" fmla="*/ 23 h 530"/>
                <a:gd name="T16" fmla="*/ 3079 w 4849"/>
                <a:gd name="T17" fmla="*/ 40 h 530"/>
                <a:gd name="T18" fmla="*/ 3012 w 4849"/>
                <a:gd name="T19" fmla="*/ 59 h 530"/>
                <a:gd name="T20" fmla="*/ 2947 w 4849"/>
                <a:gd name="T21" fmla="*/ 82 h 530"/>
                <a:gd name="T22" fmla="*/ 2818 w 4849"/>
                <a:gd name="T23" fmla="*/ 136 h 530"/>
                <a:gd name="T24" fmla="*/ 2499 w 4849"/>
                <a:gd name="T25" fmla="*/ 298 h 530"/>
                <a:gd name="T26" fmla="*/ 2392 w 4849"/>
                <a:gd name="T27" fmla="*/ 350 h 530"/>
                <a:gd name="T28" fmla="*/ 2282 w 4849"/>
                <a:gd name="T29" fmla="*/ 397 h 530"/>
                <a:gd name="T30" fmla="*/ 2169 w 4849"/>
                <a:gd name="T31" fmla="*/ 435 h 530"/>
                <a:gd name="T32" fmla="*/ 2092 w 4849"/>
                <a:gd name="T33" fmla="*/ 456 h 530"/>
                <a:gd name="T34" fmla="*/ 1995 w 4849"/>
                <a:gd name="T35" fmla="*/ 478 h 530"/>
                <a:gd name="T36" fmla="*/ 1936 w 4849"/>
                <a:gd name="T37" fmla="*/ 488 h 530"/>
                <a:gd name="T38" fmla="*/ 1263 w 4849"/>
                <a:gd name="T39" fmla="*/ 474 h 530"/>
                <a:gd name="T40" fmla="*/ 832 w 4849"/>
                <a:gd name="T41" fmla="*/ 396 h 530"/>
                <a:gd name="T42" fmla="*/ 635 w 4849"/>
                <a:gd name="T43" fmla="*/ 372 h 530"/>
                <a:gd name="T44" fmla="*/ 714 w 4849"/>
                <a:gd name="T45" fmla="*/ 378 h 530"/>
                <a:gd name="T46" fmla="*/ 872 w 4849"/>
                <a:gd name="T47" fmla="*/ 401 h 530"/>
                <a:gd name="T48" fmla="*/ 1896 w 4849"/>
                <a:gd name="T49" fmla="*/ 491 h 530"/>
                <a:gd name="T50" fmla="*/ 1975 w 4849"/>
                <a:gd name="T51" fmla="*/ 478 h 530"/>
                <a:gd name="T52" fmla="*/ 2014 w 4849"/>
                <a:gd name="T53" fmla="*/ 471 h 530"/>
                <a:gd name="T54" fmla="*/ 2110 w 4849"/>
                <a:gd name="T55" fmla="*/ 448 h 530"/>
                <a:gd name="T56" fmla="*/ 2187 w 4849"/>
                <a:gd name="T57" fmla="*/ 426 h 530"/>
                <a:gd name="T58" fmla="*/ 2318 w 4849"/>
                <a:gd name="T59" fmla="*/ 379 h 530"/>
                <a:gd name="T60" fmla="*/ 2426 w 4849"/>
                <a:gd name="T61" fmla="*/ 330 h 530"/>
                <a:gd name="T62" fmla="*/ 2781 w 4849"/>
                <a:gd name="T63" fmla="*/ 149 h 530"/>
                <a:gd name="T64" fmla="*/ 2853 w 4849"/>
                <a:gd name="T65" fmla="*/ 116 h 530"/>
                <a:gd name="T66" fmla="*/ 2964 w 4849"/>
                <a:gd name="T67" fmla="*/ 72 h 530"/>
                <a:gd name="T68" fmla="*/ 3021 w 4849"/>
                <a:gd name="T69" fmla="*/ 53 h 530"/>
                <a:gd name="T70" fmla="*/ 3117 w 4849"/>
                <a:gd name="T71" fmla="*/ 28 h 530"/>
                <a:gd name="T72" fmla="*/ 3235 w 4849"/>
                <a:gd name="T73" fmla="*/ 9 h 530"/>
                <a:gd name="T74" fmla="*/ 3708 w 4849"/>
                <a:gd name="T75" fmla="*/ 45 h 530"/>
                <a:gd name="T76" fmla="*/ 3764 w 4849"/>
                <a:gd name="T77" fmla="*/ 66 h 530"/>
                <a:gd name="T78" fmla="*/ 3818 w 4849"/>
                <a:gd name="T79" fmla="*/ 92 h 530"/>
                <a:gd name="T80" fmla="*/ 3979 w 4849"/>
                <a:gd name="T81" fmla="*/ 209 h 530"/>
                <a:gd name="T82" fmla="*/ 4167 w 4849"/>
                <a:gd name="T83" fmla="*/ 356 h 530"/>
                <a:gd name="T84" fmla="*/ 4226 w 4849"/>
                <a:gd name="T85" fmla="*/ 393 h 530"/>
                <a:gd name="T86" fmla="*/ 4532 w 4849"/>
                <a:gd name="T87" fmla="*/ 50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49" h="530">
                  <a:moveTo>
                    <a:pt x="4849" y="510"/>
                  </a:moveTo>
                  <a:cubicBezTo>
                    <a:pt x="4744" y="530"/>
                    <a:pt x="4636" y="526"/>
                    <a:pt x="4532" y="506"/>
                  </a:cubicBezTo>
                  <a:cubicBezTo>
                    <a:pt x="4480" y="496"/>
                    <a:pt x="4429" y="482"/>
                    <a:pt x="4379" y="464"/>
                  </a:cubicBezTo>
                  <a:cubicBezTo>
                    <a:pt x="4329" y="446"/>
                    <a:pt x="4280" y="426"/>
                    <a:pt x="4233" y="400"/>
                  </a:cubicBezTo>
                  <a:cubicBezTo>
                    <a:pt x="4225" y="395"/>
                    <a:pt x="4225" y="395"/>
                    <a:pt x="4225" y="395"/>
                  </a:cubicBezTo>
                  <a:cubicBezTo>
                    <a:pt x="4222" y="393"/>
                    <a:pt x="4219" y="391"/>
                    <a:pt x="4216" y="390"/>
                  </a:cubicBezTo>
                  <a:cubicBezTo>
                    <a:pt x="4199" y="379"/>
                    <a:pt x="4199" y="379"/>
                    <a:pt x="4199" y="379"/>
                  </a:cubicBezTo>
                  <a:cubicBezTo>
                    <a:pt x="4188" y="372"/>
                    <a:pt x="4177" y="365"/>
                    <a:pt x="4166" y="357"/>
                  </a:cubicBezTo>
                  <a:cubicBezTo>
                    <a:pt x="4155" y="350"/>
                    <a:pt x="4144" y="342"/>
                    <a:pt x="4133" y="334"/>
                  </a:cubicBezTo>
                  <a:cubicBezTo>
                    <a:pt x="4123" y="326"/>
                    <a:pt x="4112" y="319"/>
                    <a:pt x="4102" y="310"/>
                  </a:cubicBezTo>
                  <a:cubicBezTo>
                    <a:pt x="4060" y="278"/>
                    <a:pt x="4019" y="244"/>
                    <a:pt x="3978" y="210"/>
                  </a:cubicBezTo>
                  <a:cubicBezTo>
                    <a:pt x="3937" y="177"/>
                    <a:pt x="3895" y="144"/>
                    <a:pt x="3850" y="115"/>
                  </a:cubicBezTo>
                  <a:cubicBezTo>
                    <a:pt x="3845" y="112"/>
                    <a:pt x="3839" y="108"/>
                    <a:pt x="3834" y="105"/>
                  </a:cubicBezTo>
                  <a:cubicBezTo>
                    <a:pt x="3817" y="95"/>
                    <a:pt x="3817" y="95"/>
                    <a:pt x="3817" y="95"/>
                  </a:cubicBezTo>
                  <a:cubicBezTo>
                    <a:pt x="3805" y="87"/>
                    <a:pt x="3793" y="82"/>
                    <a:pt x="3781" y="76"/>
                  </a:cubicBezTo>
                  <a:cubicBezTo>
                    <a:pt x="3773" y="72"/>
                    <a:pt x="3773" y="72"/>
                    <a:pt x="3773" y="72"/>
                  </a:cubicBezTo>
                  <a:cubicBezTo>
                    <a:pt x="3763" y="68"/>
                    <a:pt x="3763" y="68"/>
                    <a:pt x="3763" y="68"/>
                  </a:cubicBezTo>
                  <a:cubicBezTo>
                    <a:pt x="3745" y="61"/>
                    <a:pt x="3745" y="61"/>
                    <a:pt x="3745" y="61"/>
                  </a:cubicBezTo>
                  <a:cubicBezTo>
                    <a:pt x="3739" y="58"/>
                    <a:pt x="3733" y="56"/>
                    <a:pt x="3726" y="54"/>
                  </a:cubicBezTo>
                  <a:cubicBezTo>
                    <a:pt x="3708" y="47"/>
                    <a:pt x="3708" y="47"/>
                    <a:pt x="3708" y="47"/>
                  </a:cubicBezTo>
                  <a:cubicBezTo>
                    <a:pt x="3657" y="31"/>
                    <a:pt x="3605" y="20"/>
                    <a:pt x="3553" y="14"/>
                  </a:cubicBezTo>
                  <a:cubicBezTo>
                    <a:pt x="3500" y="7"/>
                    <a:pt x="3447" y="4"/>
                    <a:pt x="3394" y="4"/>
                  </a:cubicBezTo>
                  <a:cubicBezTo>
                    <a:pt x="3341" y="3"/>
                    <a:pt x="3288" y="6"/>
                    <a:pt x="3235" y="12"/>
                  </a:cubicBezTo>
                  <a:cubicBezTo>
                    <a:pt x="3209" y="15"/>
                    <a:pt x="3183" y="18"/>
                    <a:pt x="3157" y="23"/>
                  </a:cubicBezTo>
                  <a:cubicBezTo>
                    <a:pt x="3137" y="27"/>
                    <a:pt x="3137" y="27"/>
                    <a:pt x="3137" y="27"/>
                  </a:cubicBezTo>
                  <a:cubicBezTo>
                    <a:pt x="3131" y="28"/>
                    <a:pt x="3124" y="29"/>
                    <a:pt x="3118" y="31"/>
                  </a:cubicBezTo>
                  <a:cubicBezTo>
                    <a:pt x="3079" y="40"/>
                    <a:pt x="3079" y="40"/>
                    <a:pt x="3079" y="40"/>
                  </a:cubicBezTo>
                  <a:cubicBezTo>
                    <a:pt x="3066" y="43"/>
                    <a:pt x="3054" y="47"/>
                    <a:pt x="3041" y="51"/>
                  </a:cubicBezTo>
                  <a:cubicBezTo>
                    <a:pt x="3022" y="56"/>
                    <a:pt x="3022" y="56"/>
                    <a:pt x="3022" y="56"/>
                  </a:cubicBezTo>
                  <a:cubicBezTo>
                    <a:pt x="3012" y="59"/>
                    <a:pt x="3012" y="59"/>
                    <a:pt x="3012" y="59"/>
                  </a:cubicBezTo>
                  <a:cubicBezTo>
                    <a:pt x="3003" y="62"/>
                    <a:pt x="3003" y="62"/>
                    <a:pt x="3003" y="62"/>
                  </a:cubicBezTo>
                  <a:cubicBezTo>
                    <a:pt x="2965" y="75"/>
                    <a:pt x="2965" y="75"/>
                    <a:pt x="2965" y="75"/>
                  </a:cubicBezTo>
                  <a:cubicBezTo>
                    <a:pt x="2959" y="77"/>
                    <a:pt x="2953" y="80"/>
                    <a:pt x="2947" y="82"/>
                  </a:cubicBezTo>
                  <a:cubicBezTo>
                    <a:pt x="2928" y="89"/>
                    <a:pt x="2928" y="89"/>
                    <a:pt x="2928" y="89"/>
                  </a:cubicBezTo>
                  <a:cubicBezTo>
                    <a:pt x="2903" y="98"/>
                    <a:pt x="2879" y="109"/>
                    <a:pt x="2854" y="119"/>
                  </a:cubicBezTo>
                  <a:cubicBezTo>
                    <a:pt x="2818" y="136"/>
                    <a:pt x="2818" y="136"/>
                    <a:pt x="2818" y="136"/>
                  </a:cubicBezTo>
                  <a:cubicBezTo>
                    <a:pt x="2800" y="144"/>
                    <a:pt x="2800" y="144"/>
                    <a:pt x="2800" y="144"/>
                  </a:cubicBezTo>
                  <a:cubicBezTo>
                    <a:pt x="2782" y="152"/>
                    <a:pt x="2782" y="152"/>
                    <a:pt x="2782" y="152"/>
                  </a:cubicBezTo>
                  <a:cubicBezTo>
                    <a:pt x="2687" y="198"/>
                    <a:pt x="2594" y="249"/>
                    <a:pt x="2499" y="298"/>
                  </a:cubicBezTo>
                  <a:cubicBezTo>
                    <a:pt x="2487" y="304"/>
                    <a:pt x="2475" y="310"/>
                    <a:pt x="2464" y="316"/>
                  </a:cubicBezTo>
                  <a:cubicBezTo>
                    <a:pt x="2452" y="321"/>
                    <a:pt x="2440" y="327"/>
                    <a:pt x="2428" y="333"/>
                  </a:cubicBezTo>
                  <a:cubicBezTo>
                    <a:pt x="2392" y="350"/>
                    <a:pt x="2392" y="350"/>
                    <a:pt x="2392" y="350"/>
                  </a:cubicBezTo>
                  <a:cubicBezTo>
                    <a:pt x="2380" y="356"/>
                    <a:pt x="2368" y="361"/>
                    <a:pt x="2356" y="367"/>
                  </a:cubicBezTo>
                  <a:cubicBezTo>
                    <a:pt x="2343" y="372"/>
                    <a:pt x="2331" y="378"/>
                    <a:pt x="2319" y="382"/>
                  </a:cubicBezTo>
                  <a:cubicBezTo>
                    <a:pt x="2282" y="397"/>
                    <a:pt x="2282" y="397"/>
                    <a:pt x="2282" y="397"/>
                  </a:cubicBezTo>
                  <a:cubicBezTo>
                    <a:pt x="2257" y="407"/>
                    <a:pt x="2232" y="415"/>
                    <a:pt x="2207" y="424"/>
                  </a:cubicBezTo>
                  <a:cubicBezTo>
                    <a:pt x="2201" y="426"/>
                    <a:pt x="2194" y="428"/>
                    <a:pt x="2188" y="430"/>
                  </a:cubicBezTo>
                  <a:cubicBezTo>
                    <a:pt x="2169" y="435"/>
                    <a:pt x="2169" y="435"/>
                    <a:pt x="2169" y="435"/>
                  </a:cubicBezTo>
                  <a:cubicBezTo>
                    <a:pt x="2131" y="447"/>
                    <a:pt x="2131" y="447"/>
                    <a:pt x="2131" y="447"/>
                  </a:cubicBezTo>
                  <a:cubicBezTo>
                    <a:pt x="2124" y="449"/>
                    <a:pt x="2118" y="450"/>
                    <a:pt x="2111" y="452"/>
                  </a:cubicBezTo>
                  <a:cubicBezTo>
                    <a:pt x="2092" y="456"/>
                    <a:pt x="2092" y="456"/>
                    <a:pt x="2092" y="456"/>
                  </a:cubicBezTo>
                  <a:cubicBezTo>
                    <a:pt x="2079" y="460"/>
                    <a:pt x="2066" y="463"/>
                    <a:pt x="2053" y="466"/>
                  </a:cubicBezTo>
                  <a:cubicBezTo>
                    <a:pt x="2014" y="474"/>
                    <a:pt x="2014" y="474"/>
                    <a:pt x="2014" y="474"/>
                  </a:cubicBezTo>
                  <a:cubicBezTo>
                    <a:pt x="1995" y="478"/>
                    <a:pt x="1995" y="478"/>
                    <a:pt x="1995" y="478"/>
                  </a:cubicBezTo>
                  <a:cubicBezTo>
                    <a:pt x="1992" y="479"/>
                    <a:pt x="1988" y="479"/>
                    <a:pt x="1985" y="480"/>
                  </a:cubicBezTo>
                  <a:cubicBezTo>
                    <a:pt x="1975" y="482"/>
                    <a:pt x="1975" y="482"/>
                    <a:pt x="1975" y="482"/>
                  </a:cubicBezTo>
                  <a:cubicBezTo>
                    <a:pt x="1936" y="488"/>
                    <a:pt x="1936" y="488"/>
                    <a:pt x="1936" y="488"/>
                  </a:cubicBezTo>
                  <a:cubicBezTo>
                    <a:pt x="1916" y="491"/>
                    <a:pt x="1916" y="491"/>
                    <a:pt x="1916" y="491"/>
                  </a:cubicBezTo>
                  <a:cubicBezTo>
                    <a:pt x="1897" y="494"/>
                    <a:pt x="1897" y="494"/>
                    <a:pt x="1897" y="494"/>
                  </a:cubicBezTo>
                  <a:cubicBezTo>
                    <a:pt x="1686" y="522"/>
                    <a:pt x="1471" y="515"/>
                    <a:pt x="1263" y="474"/>
                  </a:cubicBezTo>
                  <a:cubicBezTo>
                    <a:pt x="950" y="417"/>
                    <a:pt x="950" y="417"/>
                    <a:pt x="950" y="417"/>
                  </a:cubicBezTo>
                  <a:cubicBezTo>
                    <a:pt x="871" y="403"/>
                    <a:pt x="871" y="403"/>
                    <a:pt x="871" y="403"/>
                  </a:cubicBezTo>
                  <a:cubicBezTo>
                    <a:pt x="832" y="396"/>
                    <a:pt x="832" y="396"/>
                    <a:pt x="832" y="396"/>
                  </a:cubicBezTo>
                  <a:cubicBezTo>
                    <a:pt x="819" y="394"/>
                    <a:pt x="806" y="392"/>
                    <a:pt x="793" y="390"/>
                  </a:cubicBezTo>
                  <a:cubicBezTo>
                    <a:pt x="767" y="386"/>
                    <a:pt x="740" y="383"/>
                    <a:pt x="714" y="380"/>
                  </a:cubicBezTo>
                  <a:cubicBezTo>
                    <a:pt x="688" y="377"/>
                    <a:pt x="661" y="374"/>
                    <a:pt x="635" y="372"/>
                  </a:cubicBezTo>
                  <a:cubicBezTo>
                    <a:pt x="423" y="356"/>
                    <a:pt x="210" y="366"/>
                    <a:pt x="0" y="393"/>
                  </a:cubicBezTo>
                  <a:cubicBezTo>
                    <a:pt x="210" y="366"/>
                    <a:pt x="423" y="355"/>
                    <a:pt x="635" y="370"/>
                  </a:cubicBezTo>
                  <a:cubicBezTo>
                    <a:pt x="661" y="372"/>
                    <a:pt x="688" y="375"/>
                    <a:pt x="714" y="378"/>
                  </a:cubicBezTo>
                  <a:cubicBezTo>
                    <a:pt x="740" y="381"/>
                    <a:pt x="767" y="384"/>
                    <a:pt x="793" y="388"/>
                  </a:cubicBezTo>
                  <a:cubicBezTo>
                    <a:pt x="806" y="390"/>
                    <a:pt x="819" y="391"/>
                    <a:pt x="832" y="394"/>
                  </a:cubicBezTo>
                  <a:cubicBezTo>
                    <a:pt x="872" y="401"/>
                    <a:pt x="872" y="401"/>
                    <a:pt x="872" y="401"/>
                  </a:cubicBezTo>
                  <a:cubicBezTo>
                    <a:pt x="950" y="415"/>
                    <a:pt x="950" y="415"/>
                    <a:pt x="950" y="415"/>
                  </a:cubicBezTo>
                  <a:cubicBezTo>
                    <a:pt x="1263" y="472"/>
                    <a:pt x="1263" y="472"/>
                    <a:pt x="1263" y="472"/>
                  </a:cubicBezTo>
                  <a:cubicBezTo>
                    <a:pt x="1471" y="512"/>
                    <a:pt x="1686" y="519"/>
                    <a:pt x="1896" y="491"/>
                  </a:cubicBezTo>
                  <a:cubicBezTo>
                    <a:pt x="1916" y="488"/>
                    <a:pt x="1916" y="488"/>
                    <a:pt x="1916" y="488"/>
                  </a:cubicBezTo>
                  <a:cubicBezTo>
                    <a:pt x="1935" y="485"/>
                    <a:pt x="1935" y="485"/>
                    <a:pt x="1935" y="485"/>
                  </a:cubicBezTo>
                  <a:cubicBezTo>
                    <a:pt x="1975" y="478"/>
                    <a:pt x="1975" y="478"/>
                    <a:pt x="1975" y="478"/>
                  </a:cubicBezTo>
                  <a:cubicBezTo>
                    <a:pt x="1984" y="477"/>
                    <a:pt x="1984" y="477"/>
                    <a:pt x="1984" y="477"/>
                  </a:cubicBezTo>
                  <a:cubicBezTo>
                    <a:pt x="1988" y="476"/>
                    <a:pt x="1991" y="475"/>
                    <a:pt x="1994" y="475"/>
                  </a:cubicBezTo>
                  <a:cubicBezTo>
                    <a:pt x="2014" y="471"/>
                    <a:pt x="2014" y="471"/>
                    <a:pt x="2014" y="471"/>
                  </a:cubicBezTo>
                  <a:cubicBezTo>
                    <a:pt x="2053" y="463"/>
                    <a:pt x="2053" y="463"/>
                    <a:pt x="2053" y="463"/>
                  </a:cubicBezTo>
                  <a:cubicBezTo>
                    <a:pt x="2065" y="459"/>
                    <a:pt x="2078" y="456"/>
                    <a:pt x="2091" y="453"/>
                  </a:cubicBezTo>
                  <a:cubicBezTo>
                    <a:pt x="2110" y="448"/>
                    <a:pt x="2110" y="448"/>
                    <a:pt x="2110" y="448"/>
                  </a:cubicBezTo>
                  <a:cubicBezTo>
                    <a:pt x="2117" y="447"/>
                    <a:pt x="2123" y="445"/>
                    <a:pt x="2130" y="443"/>
                  </a:cubicBezTo>
                  <a:cubicBezTo>
                    <a:pt x="2168" y="432"/>
                    <a:pt x="2168" y="432"/>
                    <a:pt x="2168" y="432"/>
                  </a:cubicBezTo>
                  <a:cubicBezTo>
                    <a:pt x="2187" y="426"/>
                    <a:pt x="2187" y="426"/>
                    <a:pt x="2187" y="426"/>
                  </a:cubicBezTo>
                  <a:cubicBezTo>
                    <a:pt x="2193" y="424"/>
                    <a:pt x="2199" y="422"/>
                    <a:pt x="2206" y="420"/>
                  </a:cubicBezTo>
                  <a:cubicBezTo>
                    <a:pt x="2231" y="411"/>
                    <a:pt x="2256" y="403"/>
                    <a:pt x="2281" y="393"/>
                  </a:cubicBezTo>
                  <a:cubicBezTo>
                    <a:pt x="2318" y="379"/>
                    <a:pt x="2318" y="379"/>
                    <a:pt x="2318" y="379"/>
                  </a:cubicBezTo>
                  <a:cubicBezTo>
                    <a:pt x="2330" y="374"/>
                    <a:pt x="2342" y="368"/>
                    <a:pt x="2354" y="363"/>
                  </a:cubicBezTo>
                  <a:cubicBezTo>
                    <a:pt x="2366" y="358"/>
                    <a:pt x="2378" y="352"/>
                    <a:pt x="2390" y="347"/>
                  </a:cubicBezTo>
                  <a:cubicBezTo>
                    <a:pt x="2426" y="330"/>
                    <a:pt x="2426" y="330"/>
                    <a:pt x="2426" y="330"/>
                  </a:cubicBezTo>
                  <a:cubicBezTo>
                    <a:pt x="2438" y="324"/>
                    <a:pt x="2450" y="318"/>
                    <a:pt x="2462" y="312"/>
                  </a:cubicBezTo>
                  <a:cubicBezTo>
                    <a:pt x="2497" y="294"/>
                    <a:pt x="2497" y="294"/>
                    <a:pt x="2497" y="294"/>
                  </a:cubicBezTo>
                  <a:cubicBezTo>
                    <a:pt x="2592" y="246"/>
                    <a:pt x="2685" y="195"/>
                    <a:pt x="2781" y="149"/>
                  </a:cubicBezTo>
                  <a:cubicBezTo>
                    <a:pt x="2799" y="141"/>
                    <a:pt x="2799" y="141"/>
                    <a:pt x="2799" y="141"/>
                  </a:cubicBezTo>
                  <a:cubicBezTo>
                    <a:pt x="2817" y="132"/>
                    <a:pt x="2817" y="132"/>
                    <a:pt x="2817" y="132"/>
                  </a:cubicBezTo>
                  <a:cubicBezTo>
                    <a:pt x="2853" y="116"/>
                    <a:pt x="2853" y="116"/>
                    <a:pt x="2853" y="116"/>
                  </a:cubicBezTo>
                  <a:cubicBezTo>
                    <a:pt x="2878" y="106"/>
                    <a:pt x="2902" y="95"/>
                    <a:pt x="2927" y="86"/>
                  </a:cubicBezTo>
                  <a:cubicBezTo>
                    <a:pt x="2945" y="79"/>
                    <a:pt x="2945" y="79"/>
                    <a:pt x="2945" y="79"/>
                  </a:cubicBezTo>
                  <a:cubicBezTo>
                    <a:pt x="2951" y="76"/>
                    <a:pt x="2958" y="74"/>
                    <a:pt x="2964" y="72"/>
                  </a:cubicBezTo>
                  <a:cubicBezTo>
                    <a:pt x="3002" y="59"/>
                    <a:pt x="3002" y="59"/>
                    <a:pt x="3002" y="59"/>
                  </a:cubicBezTo>
                  <a:cubicBezTo>
                    <a:pt x="3011" y="56"/>
                    <a:pt x="3011" y="56"/>
                    <a:pt x="3011" y="56"/>
                  </a:cubicBezTo>
                  <a:cubicBezTo>
                    <a:pt x="3021" y="53"/>
                    <a:pt x="3021" y="53"/>
                    <a:pt x="3021" y="53"/>
                  </a:cubicBezTo>
                  <a:cubicBezTo>
                    <a:pt x="3040" y="47"/>
                    <a:pt x="3040" y="47"/>
                    <a:pt x="3040" y="47"/>
                  </a:cubicBezTo>
                  <a:cubicBezTo>
                    <a:pt x="3053" y="44"/>
                    <a:pt x="3065" y="40"/>
                    <a:pt x="3078" y="37"/>
                  </a:cubicBezTo>
                  <a:cubicBezTo>
                    <a:pt x="3117" y="28"/>
                    <a:pt x="3117" y="28"/>
                    <a:pt x="3117" y="28"/>
                  </a:cubicBezTo>
                  <a:cubicBezTo>
                    <a:pt x="3123" y="26"/>
                    <a:pt x="3130" y="25"/>
                    <a:pt x="3137" y="24"/>
                  </a:cubicBezTo>
                  <a:cubicBezTo>
                    <a:pt x="3156" y="20"/>
                    <a:pt x="3156" y="20"/>
                    <a:pt x="3156" y="20"/>
                  </a:cubicBezTo>
                  <a:cubicBezTo>
                    <a:pt x="3182" y="15"/>
                    <a:pt x="3209" y="12"/>
                    <a:pt x="3235" y="9"/>
                  </a:cubicBezTo>
                  <a:cubicBezTo>
                    <a:pt x="3288" y="3"/>
                    <a:pt x="3341" y="0"/>
                    <a:pt x="3394" y="1"/>
                  </a:cubicBezTo>
                  <a:cubicBezTo>
                    <a:pt x="3447" y="1"/>
                    <a:pt x="3500" y="4"/>
                    <a:pt x="3553" y="11"/>
                  </a:cubicBezTo>
                  <a:cubicBezTo>
                    <a:pt x="3606" y="18"/>
                    <a:pt x="3658" y="28"/>
                    <a:pt x="3708" y="45"/>
                  </a:cubicBezTo>
                  <a:cubicBezTo>
                    <a:pt x="3727" y="51"/>
                    <a:pt x="3727" y="51"/>
                    <a:pt x="3727" y="51"/>
                  </a:cubicBezTo>
                  <a:cubicBezTo>
                    <a:pt x="3734" y="53"/>
                    <a:pt x="3740" y="55"/>
                    <a:pt x="3746" y="58"/>
                  </a:cubicBezTo>
                  <a:cubicBezTo>
                    <a:pt x="3764" y="66"/>
                    <a:pt x="3764" y="66"/>
                    <a:pt x="3764" y="66"/>
                  </a:cubicBezTo>
                  <a:cubicBezTo>
                    <a:pt x="3774" y="69"/>
                    <a:pt x="3774" y="69"/>
                    <a:pt x="3774" y="69"/>
                  </a:cubicBezTo>
                  <a:cubicBezTo>
                    <a:pt x="3783" y="74"/>
                    <a:pt x="3783" y="74"/>
                    <a:pt x="3783" y="74"/>
                  </a:cubicBezTo>
                  <a:cubicBezTo>
                    <a:pt x="3794" y="80"/>
                    <a:pt x="3807" y="85"/>
                    <a:pt x="3818" y="92"/>
                  </a:cubicBezTo>
                  <a:cubicBezTo>
                    <a:pt x="3835" y="102"/>
                    <a:pt x="3835" y="102"/>
                    <a:pt x="3835" y="102"/>
                  </a:cubicBezTo>
                  <a:cubicBezTo>
                    <a:pt x="3841" y="106"/>
                    <a:pt x="3846" y="110"/>
                    <a:pt x="3852" y="113"/>
                  </a:cubicBezTo>
                  <a:cubicBezTo>
                    <a:pt x="3896" y="142"/>
                    <a:pt x="3938" y="175"/>
                    <a:pt x="3979" y="209"/>
                  </a:cubicBezTo>
                  <a:cubicBezTo>
                    <a:pt x="4020" y="242"/>
                    <a:pt x="4061" y="276"/>
                    <a:pt x="4103" y="309"/>
                  </a:cubicBezTo>
                  <a:cubicBezTo>
                    <a:pt x="4113" y="317"/>
                    <a:pt x="4124" y="325"/>
                    <a:pt x="4135" y="333"/>
                  </a:cubicBezTo>
                  <a:cubicBezTo>
                    <a:pt x="4145" y="340"/>
                    <a:pt x="4156" y="348"/>
                    <a:pt x="4167" y="356"/>
                  </a:cubicBezTo>
                  <a:cubicBezTo>
                    <a:pt x="4178" y="363"/>
                    <a:pt x="4189" y="371"/>
                    <a:pt x="4200" y="377"/>
                  </a:cubicBezTo>
                  <a:cubicBezTo>
                    <a:pt x="4217" y="388"/>
                    <a:pt x="4217" y="388"/>
                    <a:pt x="4217" y="388"/>
                  </a:cubicBezTo>
                  <a:cubicBezTo>
                    <a:pt x="4220" y="390"/>
                    <a:pt x="4223" y="391"/>
                    <a:pt x="4226" y="393"/>
                  </a:cubicBezTo>
                  <a:cubicBezTo>
                    <a:pt x="4234" y="398"/>
                    <a:pt x="4234" y="398"/>
                    <a:pt x="4234" y="398"/>
                  </a:cubicBezTo>
                  <a:cubicBezTo>
                    <a:pt x="4281" y="424"/>
                    <a:pt x="4329" y="445"/>
                    <a:pt x="4379" y="463"/>
                  </a:cubicBezTo>
                  <a:cubicBezTo>
                    <a:pt x="4429" y="481"/>
                    <a:pt x="4480" y="495"/>
                    <a:pt x="4532" y="505"/>
                  </a:cubicBezTo>
                  <a:cubicBezTo>
                    <a:pt x="4636" y="525"/>
                    <a:pt x="4744" y="529"/>
                    <a:pt x="4849" y="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96D981CD-9A66-4544-B5E2-7D8EF640D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3001963"/>
              <a:ext cx="12112625" cy="1220788"/>
            </a:xfrm>
            <a:custGeom>
              <a:avLst/>
              <a:gdLst>
                <a:gd name="T0" fmla="*/ 4535 w 4849"/>
                <a:gd name="T1" fmla="*/ 470 h 488"/>
                <a:gd name="T2" fmla="*/ 4344 w 4849"/>
                <a:gd name="T3" fmla="*/ 425 h 488"/>
                <a:gd name="T4" fmla="*/ 4288 w 4849"/>
                <a:gd name="T5" fmla="*/ 405 h 488"/>
                <a:gd name="T6" fmla="*/ 4233 w 4849"/>
                <a:gd name="T7" fmla="*/ 382 h 488"/>
                <a:gd name="T8" fmla="*/ 3972 w 4849"/>
                <a:gd name="T9" fmla="*/ 207 h 488"/>
                <a:gd name="T10" fmla="*/ 3825 w 4849"/>
                <a:gd name="T11" fmla="*/ 108 h 488"/>
                <a:gd name="T12" fmla="*/ 3808 w 4849"/>
                <a:gd name="T13" fmla="*/ 98 h 488"/>
                <a:gd name="T14" fmla="*/ 3736 w 4849"/>
                <a:gd name="T15" fmla="*/ 67 h 488"/>
                <a:gd name="T16" fmla="*/ 3545 w 4849"/>
                <a:gd name="T17" fmla="*/ 20 h 488"/>
                <a:gd name="T18" fmla="*/ 3231 w 4849"/>
                <a:gd name="T19" fmla="*/ 4 h 488"/>
                <a:gd name="T20" fmla="*/ 3152 w 4849"/>
                <a:gd name="T21" fmla="*/ 9 h 488"/>
                <a:gd name="T22" fmla="*/ 2771 w 4849"/>
                <a:gd name="T23" fmla="*/ 102 h 488"/>
                <a:gd name="T24" fmla="*/ 2662 w 4849"/>
                <a:gd name="T25" fmla="*/ 148 h 488"/>
                <a:gd name="T26" fmla="*/ 2483 w 4849"/>
                <a:gd name="T27" fmla="*/ 230 h 488"/>
                <a:gd name="T28" fmla="*/ 2303 w 4849"/>
                <a:gd name="T29" fmla="*/ 311 h 488"/>
                <a:gd name="T30" fmla="*/ 2230 w 4849"/>
                <a:gd name="T31" fmla="*/ 339 h 488"/>
                <a:gd name="T32" fmla="*/ 1885 w 4849"/>
                <a:gd name="T33" fmla="*/ 423 h 488"/>
                <a:gd name="T34" fmla="*/ 1866 w 4849"/>
                <a:gd name="T35" fmla="*/ 425 h 488"/>
                <a:gd name="T36" fmla="*/ 1807 w 4849"/>
                <a:gd name="T37" fmla="*/ 433 h 488"/>
                <a:gd name="T38" fmla="*/ 1728 w 4849"/>
                <a:gd name="T39" fmla="*/ 439 h 488"/>
                <a:gd name="T40" fmla="*/ 1669 w 4849"/>
                <a:gd name="T41" fmla="*/ 443 h 488"/>
                <a:gd name="T42" fmla="*/ 1610 w 4849"/>
                <a:gd name="T43" fmla="*/ 444 h 488"/>
                <a:gd name="T44" fmla="*/ 1256 w 4849"/>
                <a:gd name="T45" fmla="*/ 421 h 488"/>
                <a:gd name="T46" fmla="*/ 787 w 4849"/>
                <a:gd name="T47" fmla="*/ 367 h 488"/>
                <a:gd name="T48" fmla="*/ 0 w 4849"/>
                <a:gd name="T49" fmla="*/ 372 h 488"/>
                <a:gd name="T50" fmla="*/ 787 w 4849"/>
                <a:gd name="T51" fmla="*/ 365 h 488"/>
                <a:gd name="T52" fmla="*/ 1257 w 4849"/>
                <a:gd name="T53" fmla="*/ 419 h 488"/>
                <a:gd name="T54" fmla="*/ 1610 w 4849"/>
                <a:gd name="T55" fmla="*/ 441 h 488"/>
                <a:gd name="T56" fmla="*/ 1669 w 4849"/>
                <a:gd name="T57" fmla="*/ 439 h 488"/>
                <a:gd name="T58" fmla="*/ 1728 w 4849"/>
                <a:gd name="T59" fmla="*/ 436 h 488"/>
                <a:gd name="T60" fmla="*/ 1807 w 4849"/>
                <a:gd name="T61" fmla="*/ 429 h 488"/>
                <a:gd name="T62" fmla="*/ 1865 w 4849"/>
                <a:gd name="T63" fmla="*/ 422 h 488"/>
                <a:gd name="T64" fmla="*/ 1885 w 4849"/>
                <a:gd name="T65" fmla="*/ 419 h 488"/>
                <a:gd name="T66" fmla="*/ 2482 w 4849"/>
                <a:gd name="T67" fmla="*/ 226 h 488"/>
                <a:gd name="T68" fmla="*/ 2661 w 4849"/>
                <a:gd name="T69" fmla="*/ 144 h 488"/>
                <a:gd name="T70" fmla="*/ 2770 w 4849"/>
                <a:gd name="T71" fmla="*/ 99 h 488"/>
                <a:gd name="T72" fmla="*/ 3152 w 4849"/>
                <a:gd name="T73" fmla="*/ 5 h 488"/>
                <a:gd name="T74" fmla="*/ 3231 w 4849"/>
                <a:gd name="T75" fmla="*/ 1 h 488"/>
                <a:gd name="T76" fmla="*/ 3545 w 4849"/>
                <a:gd name="T77" fmla="*/ 17 h 488"/>
                <a:gd name="T78" fmla="*/ 3737 w 4849"/>
                <a:gd name="T79" fmla="*/ 64 h 488"/>
                <a:gd name="T80" fmla="*/ 3809 w 4849"/>
                <a:gd name="T81" fmla="*/ 96 h 488"/>
                <a:gd name="T82" fmla="*/ 3826 w 4849"/>
                <a:gd name="T83" fmla="*/ 105 h 488"/>
                <a:gd name="T84" fmla="*/ 3973 w 4849"/>
                <a:gd name="T85" fmla="*/ 205 h 488"/>
                <a:gd name="T86" fmla="*/ 4234 w 4849"/>
                <a:gd name="T87" fmla="*/ 380 h 488"/>
                <a:gd name="T88" fmla="*/ 4288 w 4849"/>
                <a:gd name="T89" fmla="*/ 403 h 488"/>
                <a:gd name="T90" fmla="*/ 4344 w 4849"/>
                <a:gd name="T91" fmla="*/ 423 h 488"/>
                <a:gd name="T92" fmla="*/ 4535 w 4849"/>
                <a:gd name="T93" fmla="*/ 46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49" h="488">
                  <a:moveTo>
                    <a:pt x="4849" y="473"/>
                  </a:moveTo>
                  <a:cubicBezTo>
                    <a:pt x="4745" y="488"/>
                    <a:pt x="4639" y="486"/>
                    <a:pt x="4535" y="470"/>
                  </a:cubicBezTo>
                  <a:cubicBezTo>
                    <a:pt x="4483" y="462"/>
                    <a:pt x="4432" y="451"/>
                    <a:pt x="4381" y="436"/>
                  </a:cubicBezTo>
                  <a:cubicBezTo>
                    <a:pt x="4369" y="433"/>
                    <a:pt x="4356" y="429"/>
                    <a:pt x="4344" y="425"/>
                  </a:cubicBezTo>
                  <a:cubicBezTo>
                    <a:pt x="4331" y="421"/>
                    <a:pt x="4319" y="416"/>
                    <a:pt x="4306" y="412"/>
                  </a:cubicBezTo>
                  <a:cubicBezTo>
                    <a:pt x="4300" y="410"/>
                    <a:pt x="4294" y="407"/>
                    <a:pt x="4288" y="405"/>
                  </a:cubicBezTo>
                  <a:cubicBezTo>
                    <a:pt x="4269" y="398"/>
                    <a:pt x="4269" y="398"/>
                    <a:pt x="4269" y="398"/>
                  </a:cubicBezTo>
                  <a:cubicBezTo>
                    <a:pt x="4257" y="393"/>
                    <a:pt x="4245" y="387"/>
                    <a:pt x="4233" y="382"/>
                  </a:cubicBezTo>
                  <a:cubicBezTo>
                    <a:pt x="4186" y="360"/>
                    <a:pt x="4141" y="332"/>
                    <a:pt x="4098" y="301"/>
                  </a:cubicBezTo>
                  <a:cubicBezTo>
                    <a:pt x="4055" y="271"/>
                    <a:pt x="4013" y="239"/>
                    <a:pt x="3972" y="207"/>
                  </a:cubicBezTo>
                  <a:cubicBezTo>
                    <a:pt x="3930" y="175"/>
                    <a:pt x="3887" y="144"/>
                    <a:pt x="3842" y="118"/>
                  </a:cubicBezTo>
                  <a:cubicBezTo>
                    <a:pt x="3825" y="108"/>
                    <a:pt x="3825" y="108"/>
                    <a:pt x="3825" y="108"/>
                  </a:cubicBezTo>
                  <a:cubicBezTo>
                    <a:pt x="3822" y="106"/>
                    <a:pt x="3819" y="104"/>
                    <a:pt x="3816" y="103"/>
                  </a:cubicBezTo>
                  <a:cubicBezTo>
                    <a:pt x="3808" y="98"/>
                    <a:pt x="3808" y="98"/>
                    <a:pt x="3808" y="98"/>
                  </a:cubicBezTo>
                  <a:cubicBezTo>
                    <a:pt x="3796" y="93"/>
                    <a:pt x="3784" y="86"/>
                    <a:pt x="3772" y="81"/>
                  </a:cubicBezTo>
                  <a:cubicBezTo>
                    <a:pt x="3760" y="76"/>
                    <a:pt x="3748" y="71"/>
                    <a:pt x="3736" y="67"/>
                  </a:cubicBezTo>
                  <a:cubicBezTo>
                    <a:pt x="3723" y="62"/>
                    <a:pt x="3711" y="58"/>
                    <a:pt x="3698" y="54"/>
                  </a:cubicBezTo>
                  <a:cubicBezTo>
                    <a:pt x="3648" y="39"/>
                    <a:pt x="3597" y="28"/>
                    <a:pt x="3545" y="20"/>
                  </a:cubicBezTo>
                  <a:cubicBezTo>
                    <a:pt x="3493" y="12"/>
                    <a:pt x="3441" y="8"/>
                    <a:pt x="3388" y="5"/>
                  </a:cubicBezTo>
                  <a:cubicBezTo>
                    <a:pt x="3336" y="3"/>
                    <a:pt x="3283" y="3"/>
                    <a:pt x="3231" y="4"/>
                  </a:cubicBezTo>
                  <a:cubicBezTo>
                    <a:pt x="3218" y="5"/>
                    <a:pt x="3204" y="5"/>
                    <a:pt x="3191" y="6"/>
                  </a:cubicBezTo>
                  <a:cubicBezTo>
                    <a:pt x="3178" y="6"/>
                    <a:pt x="3165" y="8"/>
                    <a:pt x="3152" y="9"/>
                  </a:cubicBezTo>
                  <a:cubicBezTo>
                    <a:pt x="3126" y="10"/>
                    <a:pt x="3100" y="14"/>
                    <a:pt x="3074" y="17"/>
                  </a:cubicBezTo>
                  <a:cubicBezTo>
                    <a:pt x="2970" y="33"/>
                    <a:pt x="2869" y="63"/>
                    <a:pt x="2771" y="102"/>
                  </a:cubicBezTo>
                  <a:cubicBezTo>
                    <a:pt x="2747" y="111"/>
                    <a:pt x="2723" y="122"/>
                    <a:pt x="2698" y="132"/>
                  </a:cubicBezTo>
                  <a:cubicBezTo>
                    <a:pt x="2662" y="148"/>
                    <a:pt x="2662" y="148"/>
                    <a:pt x="2662" y="148"/>
                  </a:cubicBezTo>
                  <a:cubicBezTo>
                    <a:pt x="2650" y="153"/>
                    <a:pt x="2638" y="158"/>
                    <a:pt x="2626" y="164"/>
                  </a:cubicBezTo>
                  <a:cubicBezTo>
                    <a:pt x="2578" y="185"/>
                    <a:pt x="2531" y="208"/>
                    <a:pt x="2483" y="230"/>
                  </a:cubicBezTo>
                  <a:cubicBezTo>
                    <a:pt x="2436" y="252"/>
                    <a:pt x="2388" y="274"/>
                    <a:pt x="2340" y="295"/>
                  </a:cubicBezTo>
                  <a:cubicBezTo>
                    <a:pt x="2328" y="301"/>
                    <a:pt x="2316" y="306"/>
                    <a:pt x="2303" y="311"/>
                  </a:cubicBezTo>
                  <a:cubicBezTo>
                    <a:pt x="2291" y="316"/>
                    <a:pt x="2279" y="321"/>
                    <a:pt x="2267" y="325"/>
                  </a:cubicBezTo>
                  <a:cubicBezTo>
                    <a:pt x="2230" y="339"/>
                    <a:pt x="2230" y="339"/>
                    <a:pt x="2230" y="339"/>
                  </a:cubicBezTo>
                  <a:cubicBezTo>
                    <a:pt x="2217" y="343"/>
                    <a:pt x="2205" y="348"/>
                    <a:pt x="2192" y="352"/>
                  </a:cubicBezTo>
                  <a:cubicBezTo>
                    <a:pt x="2092" y="384"/>
                    <a:pt x="1989" y="407"/>
                    <a:pt x="1885" y="423"/>
                  </a:cubicBezTo>
                  <a:cubicBezTo>
                    <a:pt x="1876" y="424"/>
                    <a:pt x="1876" y="424"/>
                    <a:pt x="1876" y="424"/>
                  </a:cubicBezTo>
                  <a:cubicBezTo>
                    <a:pt x="1866" y="425"/>
                    <a:pt x="1866" y="425"/>
                    <a:pt x="1866" y="425"/>
                  </a:cubicBezTo>
                  <a:cubicBezTo>
                    <a:pt x="1846" y="428"/>
                    <a:pt x="1846" y="428"/>
                    <a:pt x="1846" y="428"/>
                  </a:cubicBezTo>
                  <a:cubicBezTo>
                    <a:pt x="1807" y="433"/>
                    <a:pt x="1807" y="433"/>
                    <a:pt x="1807" y="433"/>
                  </a:cubicBezTo>
                  <a:cubicBezTo>
                    <a:pt x="1768" y="436"/>
                    <a:pt x="1768" y="436"/>
                    <a:pt x="1768" y="436"/>
                  </a:cubicBezTo>
                  <a:cubicBezTo>
                    <a:pt x="1755" y="437"/>
                    <a:pt x="1742" y="439"/>
                    <a:pt x="1728" y="439"/>
                  </a:cubicBezTo>
                  <a:cubicBezTo>
                    <a:pt x="1689" y="441"/>
                    <a:pt x="1689" y="441"/>
                    <a:pt x="1689" y="441"/>
                  </a:cubicBezTo>
                  <a:cubicBezTo>
                    <a:pt x="1669" y="443"/>
                    <a:pt x="1669" y="443"/>
                    <a:pt x="1669" y="443"/>
                  </a:cubicBezTo>
                  <a:cubicBezTo>
                    <a:pt x="1650" y="443"/>
                    <a:pt x="1650" y="443"/>
                    <a:pt x="1650" y="443"/>
                  </a:cubicBezTo>
                  <a:cubicBezTo>
                    <a:pt x="1610" y="444"/>
                    <a:pt x="1610" y="444"/>
                    <a:pt x="1610" y="444"/>
                  </a:cubicBezTo>
                  <a:cubicBezTo>
                    <a:pt x="1597" y="444"/>
                    <a:pt x="1584" y="444"/>
                    <a:pt x="1571" y="444"/>
                  </a:cubicBezTo>
                  <a:cubicBezTo>
                    <a:pt x="1466" y="444"/>
                    <a:pt x="1361" y="436"/>
                    <a:pt x="1256" y="421"/>
                  </a:cubicBezTo>
                  <a:cubicBezTo>
                    <a:pt x="1152" y="407"/>
                    <a:pt x="1047" y="400"/>
                    <a:pt x="943" y="388"/>
                  </a:cubicBezTo>
                  <a:cubicBezTo>
                    <a:pt x="891" y="382"/>
                    <a:pt x="839" y="373"/>
                    <a:pt x="787" y="367"/>
                  </a:cubicBezTo>
                  <a:cubicBezTo>
                    <a:pt x="734" y="361"/>
                    <a:pt x="682" y="357"/>
                    <a:pt x="630" y="353"/>
                  </a:cubicBezTo>
                  <a:cubicBezTo>
                    <a:pt x="420" y="340"/>
                    <a:pt x="209" y="349"/>
                    <a:pt x="0" y="372"/>
                  </a:cubicBezTo>
                  <a:cubicBezTo>
                    <a:pt x="209" y="348"/>
                    <a:pt x="420" y="339"/>
                    <a:pt x="630" y="351"/>
                  </a:cubicBezTo>
                  <a:cubicBezTo>
                    <a:pt x="682" y="355"/>
                    <a:pt x="735" y="359"/>
                    <a:pt x="787" y="365"/>
                  </a:cubicBezTo>
                  <a:cubicBezTo>
                    <a:pt x="839" y="371"/>
                    <a:pt x="891" y="380"/>
                    <a:pt x="943" y="385"/>
                  </a:cubicBezTo>
                  <a:cubicBezTo>
                    <a:pt x="1048" y="397"/>
                    <a:pt x="1153" y="405"/>
                    <a:pt x="1257" y="419"/>
                  </a:cubicBezTo>
                  <a:cubicBezTo>
                    <a:pt x="1361" y="433"/>
                    <a:pt x="1466" y="441"/>
                    <a:pt x="1571" y="441"/>
                  </a:cubicBezTo>
                  <a:cubicBezTo>
                    <a:pt x="1584" y="441"/>
                    <a:pt x="1597" y="441"/>
                    <a:pt x="1610" y="441"/>
                  </a:cubicBezTo>
                  <a:cubicBezTo>
                    <a:pt x="1650" y="440"/>
                    <a:pt x="1650" y="440"/>
                    <a:pt x="1650" y="440"/>
                  </a:cubicBezTo>
                  <a:cubicBezTo>
                    <a:pt x="1669" y="439"/>
                    <a:pt x="1669" y="439"/>
                    <a:pt x="1669" y="439"/>
                  </a:cubicBezTo>
                  <a:cubicBezTo>
                    <a:pt x="1689" y="438"/>
                    <a:pt x="1689" y="438"/>
                    <a:pt x="1689" y="438"/>
                  </a:cubicBezTo>
                  <a:cubicBezTo>
                    <a:pt x="1728" y="436"/>
                    <a:pt x="1728" y="436"/>
                    <a:pt x="1728" y="436"/>
                  </a:cubicBezTo>
                  <a:cubicBezTo>
                    <a:pt x="1741" y="435"/>
                    <a:pt x="1754" y="434"/>
                    <a:pt x="1767" y="433"/>
                  </a:cubicBezTo>
                  <a:cubicBezTo>
                    <a:pt x="1807" y="429"/>
                    <a:pt x="1807" y="429"/>
                    <a:pt x="1807" y="429"/>
                  </a:cubicBezTo>
                  <a:cubicBezTo>
                    <a:pt x="1846" y="424"/>
                    <a:pt x="1846" y="424"/>
                    <a:pt x="1846" y="424"/>
                  </a:cubicBezTo>
                  <a:cubicBezTo>
                    <a:pt x="1865" y="422"/>
                    <a:pt x="1865" y="422"/>
                    <a:pt x="1865" y="422"/>
                  </a:cubicBezTo>
                  <a:cubicBezTo>
                    <a:pt x="1875" y="421"/>
                    <a:pt x="1875" y="421"/>
                    <a:pt x="1875" y="421"/>
                  </a:cubicBezTo>
                  <a:cubicBezTo>
                    <a:pt x="1885" y="419"/>
                    <a:pt x="1885" y="419"/>
                    <a:pt x="1885" y="419"/>
                  </a:cubicBezTo>
                  <a:cubicBezTo>
                    <a:pt x="1989" y="404"/>
                    <a:pt x="2091" y="381"/>
                    <a:pt x="2191" y="348"/>
                  </a:cubicBezTo>
                  <a:cubicBezTo>
                    <a:pt x="2291" y="316"/>
                    <a:pt x="2386" y="271"/>
                    <a:pt x="2482" y="226"/>
                  </a:cubicBezTo>
                  <a:cubicBezTo>
                    <a:pt x="2529" y="204"/>
                    <a:pt x="2577" y="182"/>
                    <a:pt x="2625" y="160"/>
                  </a:cubicBezTo>
                  <a:cubicBezTo>
                    <a:pt x="2637" y="155"/>
                    <a:pt x="2649" y="149"/>
                    <a:pt x="2661" y="144"/>
                  </a:cubicBezTo>
                  <a:cubicBezTo>
                    <a:pt x="2697" y="128"/>
                    <a:pt x="2697" y="128"/>
                    <a:pt x="2697" y="128"/>
                  </a:cubicBezTo>
                  <a:cubicBezTo>
                    <a:pt x="2721" y="118"/>
                    <a:pt x="2745" y="108"/>
                    <a:pt x="2770" y="99"/>
                  </a:cubicBezTo>
                  <a:cubicBezTo>
                    <a:pt x="2868" y="60"/>
                    <a:pt x="2969" y="30"/>
                    <a:pt x="3073" y="14"/>
                  </a:cubicBezTo>
                  <a:cubicBezTo>
                    <a:pt x="3100" y="11"/>
                    <a:pt x="3126" y="7"/>
                    <a:pt x="3152" y="5"/>
                  </a:cubicBezTo>
                  <a:cubicBezTo>
                    <a:pt x="3165" y="4"/>
                    <a:pt x="3178" y="3"/>
                    <a:pt x="3191" y="3"/>
                  </a:cubicBezTo>
                  <a:cubicBezTo>
                    <a:pt x="3204" y="2"/>
                    <a:pt x="3217" y="1"/>
                    <a:pt x="3231" y="1"/>
                  </a:cubicBezTo>
                  <a:cubicBezTo>
                    <a:pt x="3283" y="0"/>
                    <a:pt x="3336" y="0"/>
                    <a:pt x="3388" y="2"/>
                  </a:cubicBezTo>
                  <a:cubicBezTo>
                    <a:pt x="3441" y="5"/>
                    <a:pt x="3493" y="9"/>
                    <a:pt x="3545" y="17"/>
                  </a:cubicBezTo>
                  <a:cubicBezTo>
                    <a:pt x="3597" y="25"/>
                    <a:pt x="3649" y="36"/>
                    <a:pt x="3699" y="52"/>
                  </a:cubicBezTo>
                  <a:cubicBezTo>
                    <a:pt x="3712" y="55"/>
                    <a:pt x="3724" y="60"/>
                    <a:pt x="3737" y="64"/>
                  </a:cubicBezTo>
                  <a:cubicBezTo>
                    <a:pt x="3749" y="68"/>
                    <a:pt x="3761" y="74"/>
                    <a:pt x="3773" y="79"/>
                  </a:cubicBezTo>
                  <a:cubicBezTo>
                    <a:pt x="3786" y="84"/>
                    <a:pt x="3797" y="90"/>
                    <a:pt x="3809" y="96"/>
                  </a:cubicBezTo>
                  <a:cubicBezTo>
                    <a:pt x="3818" y="101"/>
                    <a:pt x="3818" y="101"/>
                    <a:pt x="3818" y="101"/>
                  </a:cubicBezTo>
                  <a:cubicBezTo>
                    <a:pt x="3821" y="102"/>
                    <a:pt x="3823" y="104"/>
                    <a:pt x="3826" y="105"/>
                  </a:cubicBezTo>
                  <a:cubicBezTo>
                    <a:pt x="3843" y="115"/>
                    <a:pt x="3843" y="115"/>
                    <a:pt x="3843" y="115"/>
                  </a:cubicBezTo>
                  <a:cubicBezTo>
                    <a:pt x="3889" y="142"/>
                    <a:pt x="3931" y="173"/>
                    <a:pt x="3973" y="205"/>
                  </a:cubicBezTo>
                  <a:cubicBezTo>
                    <a:pt x="4015" y="237"/>
                    <a:pt x="4056" y="269"/>
                    <a:pt x="4099" y="300"/>
                  </a:cubicBezTo>
                  <a:cubicBezTo>
                    <a:pt x="4142" y="330"/>
                    <a:pt x="4187" y="358"/>
                    <a:pt x="4234" y="380"/>
                  </a:cubicBezTo>
                  <a:cubicBezTo>
                    <a:pt x="4246" y="386"/>
                    <a:pt x="4258" y="391"/>
                    <a:pt x="4270" y="396"/>
                  </a:cubicBezTo>
                  <a:cubicBezTo>
                    <a:pt x="4288" y="403"/>
                    <a:pt x="4288" y="403"/>
                    <a:pt x="4288" y="403"/>
                  </a:cubicBezTo>
                  <a:cubicBezTo>
                    <a:pt x="4295" y="406"/>
                    <a:pt x="4301" y="408"/>
                    <a:pt x="4307" y="410"/>
                  </a:cubicBezTo>
                  <a:cubicBezTo>
                    <a:pt x="4319" y="415"/>
                    <a:pt x="4332" y="419"/>
                    <a:pt x="4344" y="423"/>
                  </a:cubicBezTo>
                  <a:cubicBezTo>
                    <a:pt x="4357" y="427"/>
                    <a:pt x="4369" y="431"/>
                    <a:pt x="4382" y="435"/>
                  </a:cubicBezTo>
                  <a:cubicBezTo>
                    <a:pt x="4432" y="450"/>
                    <a:pt x="4483" y="461"/>
                    <a:pt x="4535" y="469"/>
                  </a:cubicBezTo>
                  <a:cubicBezTo>
                    <a:pt x="4639" y="485"/>
                    <a:pt x="4745" y="488"/>
                    <a:pt x="4849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A8B0C8A4-00C3-4960-A53D-D47690EFE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3182938"/>
              <a:ext cx="12112625" cy="1125538"/>
            </a:xfrm>
            <a:custGeom>
              <a:avLst/>
              <a:gdLst>
                <a:gd name="T0" fmla="*/ 4537 w 4849"/>
                <a:gd name="T1" fmla="*/ 435 h 450"/>
                <a:gd name="T2" fmla="*/ 4094 w 4849"/>
                <a:gd name="T3" fmla="*/ 293 h 450"/>
                <a:gd name="T4" fmla="*/ 3833 w 4849"/>
                <a:gd name="T5" fmla="*/ 121 h 450"/>
                <a:gd name="T6" fmla="*/ 3536 w 4849"/>
                <a:gd name="T7" fmla="*/ 29 h 450"/>
                <a:gd name="T8" fmla="*/ 3225 w 4849"/>
                <a:gd name="T9" fmla="*/ 4 h 450"/>
                <a:gd name="T10" fmla="*/ 3127 w 4849"/>
                <a:gd name="T11" fmla="*/ 3 h 450"/>
                <a:gd name="T12" fmla="*/ 3068 w 4849"/>
                <a:gd name="T13" fmla="*/ 5 h 450"/>
                <a:gd name="T14" fmla="*/ 3010 w 4849"/>
                <a:gd name="T15" fmla="*/ 9 h 450"/>
                <a:gd name="T16" fmla="*/ 2971 w 4849"/>
                <a:gd name="T17" fmla="*/ 14 h 450"/>
                <a:gd name="T18" fmla="*/ 2913 w 4849"/>
                <a:gd name="T19" fmla="*/ 23 h 450"/>
                <a:gd name="T20" fmla="*/ 2743 w 4849"/>
                <a:gd name="T21" fmla="*/ 66 h 450"/>
                <a:gd name="T22" fmla="*/ 2687 w 4849"/>
                <a:gd name="T23" fmla="*/ 84 h 450"/>
                <a:gd name="T24" fmla="*/ 2541 w 4849"/>
                <a:gd name="T25" fmla="*/ 138 h 450"/>
                <a:gd name="T26" fmla="*/ 2324 w 4849"/>
                <a:gd name="T27" fmla="*/ 228 h 450"/>
                <a:gd name="T28" fmla="*/ 2215 w 4849"/>
                <a:gd name="T29" fmla="*/ 270 h 450"/>
                <a:gd name="T30" fmla="*/ 2103 w 4849"/>
                <a:gd name="T31" fmla="*/ 305 h 450"/>
                <a:gd name="T32" fmla="*/ 2027 w 4849"/>
                <a:gd name="T33" fmla="*/ 324 h 450"/>
                <a:gd name="T34" fmla="*/ 1950 w 4849"/>
                <a:gd name="T35" fmla="*/ 340 h 450"/>
                <a:gd name="T36" fmla="*/ 1561 w 4849"/>
                <a:gd name="T37" fmla="*/ 380 h 450"/>
                <a:gd name="T38" fmla="*/ 936 w 4849"/>
                <a:gd name="T39" fmla="*/ 358 h 450"/>
                <a:gd name="T40" fmla="*/ 780 w 4849"/>
                <a:gd name="T41" fmla="*/ 346 h 450"/>
                <a:gd name="T42" fmla="*/ 0 w 4849"/>
                <a:gd name="T43" fmla="*/ 353 h 450"/>
                <a:gd name="T44" fmla="*/ 781 w 4849"/>
                <a:gd name="T45" fmla="*/ 343 h 450"/>
                <a:gd name="T46" fmla="*/ 936 w 4849"/>
                <a:gd name="T47" fmla="*/ 355 h 450"/>
                <a:gd name="T48" fmla="*/ 1561 w 4849"/>
                <a:gd name="T49" fmla="*/ 377 h 450"/>
                <a:gd name="T50" fmla="*/ 1949 w 4849"/>
                <a:gd name="T51" fmla="*/ 337 h 450"/>
                <a:gd name="T52" fmla="*/ 2026 w 4849"/>
                <a:gd name="T53" fmla="*/ 321 h 450"/>
                <a:gd name="T54" fmla="*/ 2102 w 4849"/>
                <a:gd name="T55" fmla="*/ 301 h 450"/>
                <a:gd name="T56" fmla="*/ 2213 w 4849"/>
                <a:gd name="T57" fmla="*/ 267 h 450"/>
                <a:gd name="T58" fmla="*/ 2323 w 4849"/>
                <a:gd name="T59" fmla="*/ 224 h 450"/>
                <a:gd name="T60" fmla="*/ 2540 w 4849"/>
                <a:gd name="T61" fmla="*/ 135 h 450"/>
                <a:gd name="T62" fmla="*/ 2686 w 4849"/>
                <a:gd name="T63" fmla="*/ 80 h 450"/>
                <a:gd name="T64" fmla="*/ 2742 w 4849"/>
                <a:gd name="T65" fmla="*/ 62 h 450"/>
                <a:gd name="T66" fmla="*/ 2913 w 4849"/>
                <a:gd name="T67" fmla="*/ 20 h 450"/>
                <a:gd name="T68" fmla="*/ 2971 w 4849"/>
                <a:gd name="T69" fmla="*/ 11 h 450"/>
                <a:gd name="T70" fmla="*/ 3010 w 4849"/>
                <a:gd name="T71" fmla="*/ 6 h 450"/>
                <a:gd name="T72" fmla="*/ 3068 w 4849"/>
                <a:gd name="T73" fmla="*/ 1 h 450"/>
                <a:gd name="T74" fmla="*/ 3127 w 4849"/>
                <a:gd name="T75" fmla="*/ 0 h 450"/>
                <a:gd name="T76" fmla="*/ 3225 w 4849"/>
                <a:gd name="T77" fmla="*/ 1 h 450"/>
                <a:gd name="T78" fmla="*/ 3536 w 4849"/>
                <a:gd name="T79" fmla="*/ 26 h 450"/>
                <a:gd name="T80" fmla="*/ 3834 w 4849"/>
                <a:gd name="T81" fmla="*/ 118 h 450"/>
                <a:gd name="T82" fmla="*/ 4095 w 4849"/>
                <a:gd name="T83" fmla="*/ 291 h 450"/>
                <a:gd name="T84" fmla="*/ 4537 w 4849"/>
                <a:gd name="T85" fmla="*/ 43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450">
                  <a:moveTo>
                    <a:pt x="4849" y="437"/>
                  </a:moveTo>
                  <a:cubicBezTo>
                    <a:pt x="4745" y="450"/>
                    <a:pt x="4640" y="448"/>
                    <a:pt x="4537" y="435"/>
                  </a:cubicBezTo>
                  <a:cubicBezTo>
                    <a:pt x="4433" y="423"/>
                    <a:pt x="4331" y="399"/>
                    <a:pt x="4233" y="364"/>
                  </a:cubicBezTo>
                  <a:cubicBezTo>
                    <a:pt x="4184" y="345"/>
                    <a:pt x="4138" y="321"/>
                    <a:pt x="4094" y="293"/>
                  </a:cubicBezTo>
                  <a:cubicBezTo>
                    <a:pt x="4049" y="265"/>
                    <a:pt x="4007" y="235"/>
                    <a:pt x="3965" y="205"/>
                  </a:cubicBezTo>
                  <a:cubicBezTo>
                    <a:pt x="3922" y="175"/>
                    <a:pt x="3879" y="145"/>
                    <a:pt x="3833" y="121"/>
                  </a:cubicBezTo>
                  <a:cubicBezTo>
                    <a:pt x="3787" y="95"/>
                    <a:pt x="3738" y="77"/>
                    <a:pt x="3688" y="62"/>
                  </a:cubicBezTo>
                  <a:cubicBezTo>
                    <a:pt x="3638" y="47"/>
                    <a:pt x="3587" y="37"/>
                    <a:pt x="3536" y="29"/>
                  </a:cubicBezTo>
                  <a:cubicBezTo>
                    <a:pt x="3485" y="21"/>
                    <a:pt x="3433" y="15"/>
                    <a:pt x="3381" y="11"/>
                  </a:cubicBezTo>
                  <a:cubicBezTo>
                    <a:pt x="3329" y="7"/>
                    <a:pt x="3277" y="5"/>
                    <a:pt x="3225" y="4"/>
                  </a:cubicBezTo>
                  <a:cubicBezTo>
                    <a:pt x="3199" y="4"/>
                    <a:pt x="3173" y="3"/>
                    <a:pt x="3146" y="3"/>
                  </a:cubicBezTo>
                  <a:cubicBezTo>
                    <a:pt x="3140" y="3"/>
                    <a:pt x="3133" y="3"/>
                    <a:pt x="3127" y="3"/>
                  </a:cubicBezTo>
                  <a:cubicBezTo>
                    <a:pt x="3107" y="4"/>
                    <a:pt x="3107" y="4"/>
                    <a:pt x="3107" y="4"/>
                  </a:cubicBezTo>
                  <a:cubicBezTo>
                    <a:pt x="3094" y="4"/>
                    <a:pt x="3081" y="4"/>
                    <a:pt x="3068" y="5"/>
                  </a:cubicBezTo>
                  <a:cubicBezTo>
                    <a:pt x="3029" y="8"/>
                    <a:pt x="3029" y="8"/>
                    <a:pt x="3029" y="8"/>
                  </a:cubicBezTo>
                  <a:cubicBezTo>
                    <a:pt x="3023" y="8"/>
                    <a:pt x="3016" y="8"/>
                    <a:pt x="3010" y="9"/>
                  </a:cubicBezTo>
                  <a:cubicBezTo>
                    <a:pt x="2991" y="12"/>
                    <a:pt x="2991" y="12"/>
                    <a:pt x="2991" y="12"/>
                  </a:cubicBezTo>
                  <a:cubicBezTo>
                    <a:pt x="2971" y="14"/>
                    <a:pt x="2971" y="14"/>
                    <a:pt x="2971" y="14"/>
                  </a:cubicBezTo>
                  <a:cubicBezTo>
                    <a:pt x="2965" y="15"/>
                    <a:pt x="2958" y="16"/>
                    <a:pt x="2952" y="17"/>
                  </a:cubicBezTo>
                  <a:cubicBezTo>
                    <a:pt x="2913" y="23"/>
                    <a:pt x="2913" y="23"/>
                    <a:pt x="2913" y="23"/>
                  </a:cubicBezTo>
                  <a:cubicBezTo>
                    <a:pt x="2862" y="33"/>
                    <a:pt x="2812" y="45"/>
                    <a:pt x="2762" y="60"/>
                  </a:cubicBezTo>
                  <a:cubicBezTo>
                    <a:pt x="2756" y="62"/>
                    <a:pt x="2749" y="64"/>
                    <a:pt x="2743" y="66"/>
                  </a:cubicBezTo>
                  <a:cubicBezTo>
                    <a:pt x="2724" y="72"/>
                    <a:pt x="2724" y="72"/>
                    <a:pt x="2724" y="72"/>
                  </a:cubicBezTo>
                  <a:cubicBezTo>
                    <a:pt x="2712" y="76"/>
                    <a:pt x="2700" y="79"/>
                    <a:pt x="2687" y="84"/>
                  </a:cubicBezTo>
                  <a:cubicBezTo>
                    <a:pt x="2663" y="92"/>
                    <a:pt x="2638" y="101"/>
                    <a:pt x="2614" y="110"/>
                  </a:cubicBezTo>
                  <a:cubicBezTo>
                    <a:pt x="2589" y="119"/>
                    <a:pt x="2565" y="129"/>
                    <a:pt x="2541" y="138"/>
                  </a:cubicBezTo>
                  <a:cubicBezTo>
                    <a:pt x="2517" y="148"/>
                    <a:pt x="2493" y="158"/>
                    <a:pt x="2469" y="168"/>
                  </a:cubicBezTo>
                  <a:cubicBezTo>
                    <a:pt x="2324" y="228"/>
                    <a:pt x="2324" y="228"/>
                    <a:pt x="2324" y="228"/>
                  </a:cubicBezTo>
                  <a:cubicBezTo>
                    <a:pt x="2300" y="237"/>
                    <a:pt x="2276" y="248"/>
                    <a:pt x="2251" y="256"/>
                  </a:cubicBezTo>
                  <a:cubicBezTo>
                    <a:pt x="2215" y="270"/>
                    <a:pt x="2215" y="270"/>
                    <a:pt x="2215" y="270"/>
                  </a:cubicBezTo>
                  <a:cubicBezTo>
                    <a:pt x="2177" y="282"/>
                    <a:pt x="2177" y="282"/>
                    <a:pt x="2177" y="282"/>
                  </a:cubicBezTo>
                  <a:cubicBezTo>
                    <a:pt x="2153" y="291"/>
                    <a:pt x="2128" y="298"/>
                    <a:pt x="2103" y="305"/>
                  </a:cubicBezTo>
                  <a:cubicBezTo>
                    <a:pt x="2090" y="309"/>
                    <a:pt x="2077" y="312"/>
                    <a:pt x="2065" y="315"/>
                  </a:cubicBezTo>
                  <a:cubicBezTo>
                    <a:pt x="2027" y="324"/>
                    <a:pt x="2027" y="324"/>
                    <a:pt x="2027" y="324"/>
                  </a:cubicBezTo>
                  <a:cubicBezTo>
                    <a:pt x="1988" y="333"/>
                    <a:pt x="1988" y="333"/>
                    <a:pt x="1988" y="333"/>
                  </a:cubicBezTo>
                  <a:cubicBezTo>
                    <a:pt x="1976" y="335"/>
                    <a:pt x="1963" y="338"/>
                    <a:pt x="1950" y="340"/>
                  </a:cubicBezTo>
                  <a:cubicBezTo>
                    <a:pt x="1924" y="345"/>
                    <a:pt x="1899" y="350"/>
                    <a:pt x="1873" y="353"/>
                  </a:cubicBezTo>
                  <a:cubicBezTo>
                    <a:pt x="1770" y="369"/>
                    <a:pt x="1666" y="378"/>
                    <a:pt x="1561" y="380"/>
                  </a:cubicBezTo>
                  <a:cubicBezTo>
                    <a:pt x="1457" y="382"/>
                    <a:pt x="1353" y="378"/>
                    <a:pt x="1249" y="369"/>
                  </a:cubicBezTo>
                  <a:cubicBezTo>
                    <a:pt x="1145" y="359"/>
                    <a:pt x="1041" y="362"/>
                    <a:pt x="936" y="358"/>
                  </a:cubicBezTo>
                  <a:cubicBezTo>
                    <a:pt x="910" y="357"/>
                    <a:pt x="884" y="355"/>
                    <a:pt x="858" y="353"/>
                  </a:cubicBezTo>
                  <a:cubicBezTo>
                    <a:pt x="780" y="346"/>
                    <a:pt x="780" y="346"/>
                    <a:pt x="780" y="346"/>
                  </a:cubicBezTo>
                  <a:cubicBezTo>
                    <a:pt x="729" y="341"/>
                    <a:pt x="677" y="338"/>
                    <a:pt x="624" y="335"/>
                  </a:cubicBezTo>
                  <a:cubicBezTo>
                    <a:pt x="416" y="326"/>
                    <a:pt x="207" y="333"/>
                    <a:pt x="0" y="353"/>
                  </a:cubicBezTo>
                  <a:cubicBezTo>
                    <a:pt x="207" y="332"/>
                    <a:pt x="416" y="325"/>
                    <a:pt x="625" y="333"/>
                  </a:cubicBezTo>
                  <a:cubicBezTo>
                    <a:pt x="677" y="336"/>
                    <a:pt x="729" y="339"/>
                    <a:pt x="781" y="343"/>
                  </a:cubicBezTo>
                  <a:cubicBezTo>
                    <a:pt x="859" y="351"/>
                    <a:pt x="859" y="351"/>
                    <a:pt x="859" y="351"/>
                  </a:cubicBezTo>
                  <a:cubicBezTo>
                    <a:pt x="884" y="353"/>
                    <a:pt x="910" y="354"/>
                    <a:pt x="936" y="355"/>
                  </a:cubicBezTo>
                  <a:cubicBezTo>
                    <a:pt x="1041" y="360"/>
                    <a:pt x="1145" y="357"/>
                    <a:pt x="1249" y="366"/>
                  </a:cubicBezTo>
                  <a:cubicBezTo>
                    <a:pt x="1353" y="375"/>
                    <a:pt x="1457" y="379"/>
                    <a:pt x="1561" y="377"/>
                  </a:cubicBezTo>
                  <a:cubicBezTo>
                    <a:pt x="1665" y="375"/>
                    <a:pt x="1770" y="366"/>
                    <a:pt x="1872" y="350"/>
                  </a:cubicBezTo>
                  <a:cubicBezTo>
                    <a:pt x="1898" y="347"/>
                    <a:pt x="1924" y="341"/>
                    <a:pt x="1949" y="337"/>
                  </a:cubicBezTo>
                  <a:cubicBezTo>
                    <a:pt x="1962" y="335"/>
                    <a:pt x="1975" y="332"/>
                    <a:pt x="1988" y="329"/>
                  </a:cubicBezTo>
                  <a:cubicBezTo>
                    <a:pt x="2026" y="321"/>
                    <a:pt x="2026" y="321"/>
                    <a:pt x="2026" y="321"/>
                  </a:cubicBezTo>
                  <a:cubicBezTo>
                    <a:pt x="2064" y="311"/>
                    <a:pt x="2064" y="311"/>
                    <a:pt x="2064" y="311"/>
                  </a:cubicBezTo>
                  <a:cubicBezTo>
                    <a:pt x="2076" y="308"/>
                    <a:pt x="2089" y="305"/>
                    <a:pt x="2102" y="301"/>
                  </a:cubicBezTo>
                  <a:cubicBezTo>
                    <a:pt x="2127" y="294"/>
                    <a:pt x="2152" y="287"/>
                    <a:pt x="2176" y="279"/>
                  </a:cubicBezTo>
                  <a:cubicBezTo>
                    <a:pt x="2213" y="267"/>
                    <a:pt x="2213" y="267"/>
                    <a:pt x="2213" y="267"/>
                  </a:cubicBezTo>
                  <a:cubicBezTo>
                    <a:pt x="2250" y="253"/>
                    <a:pt x="2250" y="253"/>
                    <a:pt x="2250" y="253"/>
                  </a:cubicBezTo>
                  <a:cubicBezTo>
                    <a:pt x="2274" y="244"/>
                    <a:pt x="2298" y="234"/>
                    <a:pt x="2323" y="224"/>
                  </a:cubicBezTo>
                  <a:cubicBezTo>
                    <a:pt x="2467" y="164"/>
                    <a:pt x="2467" y="164"/>
                    <a:pt x="2467" y="164"/>
                  </a:cubicBezTo>
                  <a:cubicBezTo>
                    <a:pt x="2491" y="154"/>
                    <a:pt x="2515" y="145"/>
                    <a:pt x="2540" y="135"/>
                  </a:cubicBezTo>
                  <a:cubicBezTo>
                    <a:pt x="2564" y="125"/>
                    <a:pt x="2588" y="116"/>
                    <a:pt x="2612" y="107"/>
                  </a:cubicBezTo>
                  <a:cubicBezTo>
                    <a:pt x="2637" y="97"/>
                    <a:pt x="2661" y="89"/>
                    <a:pt x="2686" y="80"/>
                  </a:cubicBezTo>
                  <a:cubicBezTo>
                    <a:pt x="2698" y="76"/>
                    <a:pt x="2711" y="72"/>
                    <a:pt x="2723" y="68"/>
                  </a:cubicBezTo>
                  <a:cubicBezTo>
                    <a:pt x="2742" y="62"/>
                    <a:pt x="2742" y="62"/>
                    <a:pt x="2742" y="62"/>
                  </a:cubicBezTo>
                  <a:cubicBezTo>
                    <a:pt x="2748" y="60"/>
                    <a:pt x="2754" y="58"/>
                    <a:pt x="2761" y="56"/>
                  </a:cubicBezTo>
                  <a:cubicBezTo>
                    <a:pt x="2811" y="41"/>
                    <a:pt x="2862" y="30"/>
                    <a:pt x="2913" y="20"/>
                  </a:cubicBezTo>
                  <a:cubicBezTo>
                    <a:pt x="2951" y="13"/>
                    <a:pt x="2951" y="13"/>
                    <a:pt x="2951" y="13"/>
                  </a:cubicBezTo>
                  <a:cubicBezTo>
                    <a:pt x="2958" y="12"/>
                    <a:pt x="2964" y="11"/>
                    <a:pt x="2971" y="11"/>
                  </a:cubicBezTo>
                  <a:cubicBezTo>
                    <a:pt x="2990" y="8"/>
                    <a:pt x="2990" y="8"/>
                    <a:pt x="2990" y="8"/>
                  </a:cubicBezTo>
                  <a:cubicBezTo>
                    <a:pt x="3010" y="6"/>
                    <a:pt x="3010" y="6"/>
                    <a:pt x="3010" y="6"/>
                  </a:cubicBezTo>
                  <a:cubicBezTo>
                    <a:pt x="3016" y="5"/>
                    <a:pt x="3023" y="5"/>
                    <a:pt x="3029" y="4"/>
                  </a:cubicBezTo>
                  <a:cubicBezTo>
                    <a:pt x="3068" y="1"/>
                    <a:pt x="3068" y="1"/>
                    <a:pt x="3068" y="1"/>
                  </a:cubicBezTo>
                  <a:cubicBezTo>
                    <a:pt x="3081" y="1"/>
                    <a:pt x="3094" y="1"/>
                    <a:pt x="3107" y="0"/>
                  </a:cubicBezTo>
                  <a:cubicBezTo>
                    <a:pt x="3127" y="0"/>
                    <a:pt x="3127" y="0"/>
                    <a:pt x="3127" y="0"/>
                  </a:cubicBezTo>
                  <a:cubicBezTo>
                    <a:pt x="3133" y="0"/>
                    <a:pt x="3140" y="0"/>
                    <a:pt x="3146" y="0"/>
                  </a:cubicBezTo>
                  <a:cubicBezTo>
                    <a:pt x="3173" y="0"/>
                    <a:pt x="3199" y="0"/>
                    <a:pt x="3225" y="1"/>
                  </a:cubicBezTo>
                  <a:cubicBezTo>
                    <a:pt x="3277" y="2"/>
                    <a:pt x="3329" y="4"/>
                    <a:pt x="3381" y="8"/>
                  </a:cubicBezTo>
                  <a:cubicBezTo>
                    <a:pt x="3433" y="12"/>
                    <a:pt x="3485" y="18"/>
                    <a:pt x="3536" y="26"/>
                  </a:cubicBezTo>
                  <a:cubicBezTo>
                    <a:pt x="3588" y="34"/>
                    <a:pt x="3639" y="45"/>
                    <a:pt x="3689" y="59"/>
                  </a:cubicBezTo>
                  <a:cubicBezTo>
                    <a:pt x="3739" y="74"/>
                    <a:pt x="3788" y="93"/>
                    <a:pt x="3834" y="118"/>
                  </a:cubicBezTo>
                  <a:cubicBezTo>
                    <a:pt x="3880" y="143"/>
                    <a:pt x="3923" y="173"/>
                    <a:pt x="3966" y="203"/>
                  </a:cubicBezTo>
                  <a:cubicBezTo>
                    <a:pt x="4008" y="233"/>
                    <a:pt x="4051" y="263"/>
                    <a:pt x="4095" y="291"/>
                  </a:cubicBezTo>
                  <a:cubicBezTo>
                    <a:pt x="4139" y="319"/>
                    <a:pt x="4185" y="344"/>
                    <a:pt x="4234" y="362"/>
                  </a:cubicBezTo>
                  <a:cubicBezTo>
                    <a:pt x="4331" y="398"/>
                    <a:pt x="4434" y="421"/>
                    <a:pt x="4537" y="435"/>
                  </a:cubicBezTo>
                  <a:cubicBezTo>
                    <a:pt x="4640" y="447"/>
                    <a:pt x="4745" y="449"/>
                    <a:pt x="4849" y="4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5F8AA353-CC24-43DB-8429-C0883CBE9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6763" y="3349625"/>
              <a:ext cx="12112625" cy="1041400"/>
            </a:xfrm>
            <a:custGeom>
              <a:avLst/>
              <a:gdLst>
                <a:gd name="T0" fmla="*/ 4539 w 4849"/>
                <a:gd name="T1" fmla="*/ 405 h 416"/>
                <a:gd name="T2" fmla="*/ 4161 w 4849"/>
                <a:gd name="T3" fmla="*/ 322 h 416"/>
                <a:gd name="T4" fmla="*/ 4125 w 4849"/>
                <a:gd name="T5" fmla="*/ 305 h 416"/>
                <a:gd name="T6" fmla="*/ 3959 w 4849"/>
                <a:gd name="T7" fmla="*/ 206 h 416"/>
                <a:gd name="T8" fmla="*/ 3807 w 4849"/>
                <a:gd name="T9" fmla="*/ 119 h 416"/>
                <a:gd name="T10" fmla="*/ 3753 w 4849"/>
                <a:gd name="T11" fmla="*/ 98 h 416"/>
                <a:gd name="T12" fmla="*/ 3698 w 4849"/>
                <a:gd name="T13" fmla="*/ 80 h 416"/>
                <a:gd name="T14" fmla="*/ 3528 w 4849"/>
                <a:gd name="T15" fmla="*/ 43 h 416"/>
                <a:gd name="T16" fmla="*/ 3219 w 4849"/>
                <a:gd name="T17" fmla="*/ 12 h 416"/>
                <a:gd name="T18" fmla="*/ 3102 w 4849"/>
                <a:gd name="T19" fmla="*/ 7 h 416"/>
                <a:gd name="T20" fmla="*/ 3025 w 4849"/>
                <a:gd name="T21" fmla="*/ 4 h 416"/>
                <a:gd name="T22" fmla="*/ 3005 w 4849"/>
                <a:gd name="T23" fmla="*/ 4 h 416"/>
                <a:gd name="T24" fmla="*/ 2909 w 4849"/>
                <a:gd name="T25" fmla="*/ 8 h 416"/>
                <a:gd name="T26" fmla="*/ 2851 w 4849"/>
                <a:gd name="T27" fmla="*/ 15 h 416"/>
                <a:gd name="T28" fmla="*/ 2793 w 4849"/>
                <a:gd name="T29" fmla="*/ 23 h 416"/>
                <a:gd name="T30" fmla="*/ 2605 w 4849"/>
                <a:gd name="T31" fmla="*/ 68 h 416"/>
                <a:gd name="T32" fmla="*/ 2567 w 4849"/>
                <a:gd name="T33" fmla="*/ 79 h 416"/>
                <a:gd name="T34" fmla="*/ 2457 w 4849"/>
                <a:gd name="T35" fmla="*/ 115 h 416"/>
                <a:gd name="T36" fmla="*/ 2238 w 4849"/>
                <a:gd name="T37" fmla="*/ 194 h 416"/>
                <a:gd name="T38" fmla="*/ 2201 w 4849"/>
                <a:gd name="T39" fmla="*/ 207 h 416"/>
                <a:gd name="T40" fmla="*/ 1862 w 4849"/>
                <a:gd name="T41" fmla="*/ 290 h 416"/>
                <a:gd name="T42" fmla="*/ 1087 w 4849"/>
                <a:gd name="T43" fmla="*/ 322 h 416"/>
                <a:gd name="T44" fmla="*/ 854 w 4849"/>
                <a:gd name="T45" fmla="*/ 331 h 416"/>
                <a:gd name="T46" fmla="*/ 621 w 4849"/>
                <a:gd name="T47" fmla="*/ 322 h 416"/>
                <a:gd name="T48" fmla="*/ 621 w 4849"/>
                <a:gd name="T49" fmla="*/ 320 h 416"/>
                <a:gd name="T50" fmla="*/ 854 w 4849"/>
                <a:gd name="T51" fmla="*/ 329 h 416"/>
                <a:gd name="T52" fmla="*/ 1087 w 4849"/>
                <a:gd name="T53" fmla="*/ 319 h 416"/>
                <a:gd name="T54" fmla="*/ 1861 w 4849"/>
                <a:gd name="T55" fmla="*/ 287 h 416"/>
                <a:gd name="T56" fmla="*/ 2200 w 4849"/>
                <a:gd name="T57" fmla="*/ 204 h 416"/>
                <a:gd name="T58" fmla="*/ 2236 w 4849"/>
                <a:gd name="T59" fmla="*/ 191 h 416"/>
                <a:gd name="T60" fmla="*/ 2456 w 4849"/>
                <a:gd name="T61" fmla="*/ 111 h 416"/>
                <a:gd name="T62" fmla="*/ 2566 w 4849"/>
                <a:gd name="T63" fmla="*/ 75 h 416"/>
                <a:gd name="T64" fmla="*/ 2604 w 4849"/>
                <a:gd name="T65" fmla="*/ 64 h 416"/>
                <a:gd name="T66" fmla="*/ 2793 w 4849"/>
                <a:gd name="T67" fmla="*/ 20 h 416"/>
                <a:gd name="T68" fmla="*/ 2850 w 4849"/>
                <a:gd name="T69" fmla="*/ 11 h 416"/>
                <a:gd name="T70" fmla="*/ 2908 w 4849"/>
                <a:gd name="T71" fmla="*/ 5 h 416"/>
                <a:gd name="T72" fmla="*/ 3005 w 4849"/>
                <a:gd name="T73" fmla="*/ 1 h 416"/>
                <a:gd name="T74" fmla="*/ 3025 w 4849"/>
                <a:gd name="T75" fmla="*/ 1 h 416"/>
                <a:gd name="T76" fmla="*/ 3103 w 4849"/>
                <a:gd name="T77" fmla="*/ 3 h 416"/>
                <a:gd name="T78" fmla="*/ 3219 w 4849"/>
                <a:gd name="T79" fmla="*/ 9 h 416"/>
                <a:gd name="T80" fmla="*/ 3528 w 4849"/>
                <a:gd name="T81" fmla="*/ 40 h 416"/>
                <a:gd name="T82" fmla="*/ 3699 w 4849"/>
                <a:gd name="T83" fmla="*/ 77 h 416"/>
                <a:gd name="T84" fmla="*/ 3754 w 4849"/>
                <a:gd name="T85" fmla="*/ 95 h 416"/>
                <a:gd name="T86" fmla="*/ 3808 w 4849"/>
                <a:gd name="T87" fmla="*/ 117 h 416"/>
                <a:gd name="T88" fmla="*/ 3960 w 4849"/>
                <a:gd name="T89" fmla="*/ 204 h 416"/>
                <a:gd name="T90" fmla="*/ 4126 w 4849"/>
                <a:gd name="T91" fmla="*/ 304 h 416"/>
                <a:gd name="T92" fmla="*/ 4162 w 4849"/>
                <a:gd name="T93" fmla="*/ 320 h 416"/>
                <a:gd name="T94" fmla="*/ 4539 w 4849"/>
                <a:gd name="T95" fmla="*/ 40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6">
                  <a:moveTo>
                    <a:pt x="4849" y="406"/>
                  </a:moveTo>
                  <a:cubicBezTo>
                    <a:pt x="4746" y="416"/>
                    <a:pt x="4642" y="415"/>
                    <a:pt x="4539" y="405"/>
                  </a:cubicBezTo>
                  <a:cubicBezTo>
                    <a:pt x="4436" y="395"/>
                    <a:pt x="4334" y="376"/>
                    <a:pt x="4234" y="347"/>
                  </a:cubicBezTo>
                  <a:cubicBezTo>
                    <a:pt x="4209" y="340"/>
                    <a:pt x="4185" y="331"/>
                    <a:pt x="4161" y="322"/>
                  </a:cubicBezTo>
                  <a:cubicBezTo>
                    <a:pt x="4155" y="319"/>
                    <a:pt x="4149" y="316"/>
                    <a:pt x="4143" y="314"/>
                  </a:cubicBezTo>
                  <a:cubicBezTo>
                    <a:pt x="4137" y="311"/>
                    <a:pt x="4131" y="309"/>
                    <a:pt x="4125" y="305"/>
                  </a:cubicBezTo>
                  <a:cubicBezTo>
                    <a:pt x="4114" y="300"/>
                    <a:pt x="4102" y="294"/>
                    <a:pt x="4091" y="288"/>
                  </a:cubicBezTo>
                  <a:cubicBezTo>
                    <a:pt x="4045" y="263"/>
                    <a:pt x="4002" y="234"/>
                    <a:pt x="3959" y="206"/>
                  </a:cubicBezTo>
                  <a:cubicBezTo>
                    <a:pt x="3915" y="178"/>
                    <a:pt x="3871" y="150"/>
                    <a:pt x="3825" y="128"/>
                  </a:cubicBezTo>
                  <a:cubicBezTo>
                    <a:pt x="3807" y="119"/>
                    <a:pt x="3807" y="119"/>
                    <a:pt x="3807" y="119"/>
                  </a:cubicBezTo>
                  <a:cubicBezTo>
                    <a:pt x="3790" y="112"/>
                    <a:pt x="3790" y="112"/>
                    <a:pt x="3790" y="112"/>
                  </a:cubicBezTo>
                  <a:cubicBezTo>
                    <a:pt x="3778" y="106"/>
                    <a:pt x="3765" y="102"/>
                    <a:pt x="3753" y="98"/>
                  </a:cubicBezTo>
                  <a:cubicBezTo>
                    <a:pt x="3741" y="93"/>
                    <a:pt x="3729" y="89"/>
                    <a:pt x="3717" y="85"/>
                  </a:cubicBezTo>
                  <a:cubicBezTo>
                    <a:pt x="3711" y="83"/>
                    <a:pt x="3704" y="81"/>
                    <a:pt x="3698" y="80"/>
                  </a:cubicBezTo>
                  <a:cubicBezTo>
                    <a:pt x="3679" y="74"/>
                    <a:pt x="3679" y="74"/>
                    <a:pt x="3679" y="74"/>
                  </a:cubicBezTo>
                  <a:cubicBezTo>
                    <a:pt x="3630" y="61"/>
                    <a:pt x="3579" y="51"/>
                    <a:pt x="3528" y="43"/>
                  </a:cubicBezTo>
                  <a:cubicBezTo>
                    <a:pt x="3477" y="35"/>
                    <a:pt x="3425" y="29"/>
                    <a:pt x="3374" y="24"/>
                  </a:cubicBezTo>
                  <a:cubicBezTo>
                    <a:pt x="3322" y="19"/>
                    <a:pt x="3270" y="15"/>
                    <a:pt x="3219" y="12"/>
                  </a:cubicBezTo>
                  <a:cubicBezTo>
                    <a:pt x="3193" y="11"/>
                    <a:pt x="3167" y="10"/>
                    <a:pt x="3141" y="8"/>
                  </a:cubicBezTo>
                  <a:cubicBezTo>
                    <a:pt x="3102" y="7"/>
                    <a:pt x="3102" y="7"/>
                    <a:pt x="3102" y="7"/>
                  </a:cubicBezTo>
                  <a:cubicBezTo>
                    <a:pt x="3090" y="6"/>
                    <a:pt x="3077" y="5"/>
                    <a:pt x="3064" y="5"/>
                  </a:cubicBezTo>
                  <a:cubicBezTo>
                    <a:pt x="3025" y="4"/>
                    <a:pt x="3025" y="4"/>
                    <a:pt x="3025" y="4"/>
                  </a:cubicBezTo>
                  <a:cubicBezTo>
                    <a:pt x="3022" y="4"/>
                    <a:pt x="3018" y="4"/>
                    <a:pt x="3015" y="4"/>
                  </a:cubicBezTo>
                  <a:cubicBezTo>
                    <a:pt x="3005" y="4"/>
                    <a:pt x="3005" y="4"/>
                    <a:pt x="3005" y="4"/>
                  </a:cubicBezTo>
                  <a:cubicBezTo>
                    <a:pt x="2986" y="4"/>
                    <a:pt x="2986" y="4"/>
                    <a:pt x="2986" y="4"/>
                  </a:cubicBezTo>
                  <a:cubicBezTo>
                    <a:pt x="2960" y="4"/>
                    <a:pt x="2934" y="7"/>
                    <a:pt x="2909" y="8"/>
                  </a:cubicBezTo>
                  <a:cubicBezTo>
                    <a:pt x="2896" y="9"/>
                    <a:pt x="2883" y="11"/>
                    <a:pt x="2870" y="12"/>
                  </a:cubicBezTo>
                  <a:cubicBezTo>
                    <a:pt x="2851" y="15"/>
                    <a:pt x="2851" y="15"/>
                    <a:pt x="2851" y="15"/>
                  </a:cubicBezTo>
                  <a:cubicBezTo>
                    <a:pt x="2832" y="17"/>
                    <a:pt x="2832" y="17"/>
                    <a:pt x="2832" y="17"/>
                  </a:cubicBezTo>
                  <a:cubicBezTo>
                    <a:pt x="2819" y="19"/>
                    <a:pt x="2806" y="21"/>
                    <a:pt x="2793" y="23"/>
                  </a:cubicBezTo>
                  <a:cubicBezTo>
                    <a:pt x="2755" y="30"/>
                    <a:pt x="2755" y="30"/>
                    <a:pt x="2755" y="30"/>
                  </a:cubicBezTo>
                  <a:cubicBezTo>
                    <a:pt x="2705" y="41"/>
                    <a:pt x="2654" y="53"/>
                    <a:pt x="2605" y="68"/>
                  </a:cubicBezTo>
                  <a:cubicBezTo>
                    <a:pt x="2586" y="73"/>
                    <a:pt x="2586" y="73"/>
                    <a:pt x="2586" y="73"/>
                  </a:cubicBezTo>
                  <a:cubicBezTo>
                    <a:pt x="2567" y="79"/>
                    <a:pt x="2567" y="79"/>
                    <a:pt x="2567" y="79"/>
                  </a:cubicBezTo>
                  <a:cubicBezTo>
                    <a:pt x="2555" y="83"/>
                    <a:pt x="2543" y="86"/>
                    <a:pt x="2530" y="90"/>
                  </a:cubicBezTo>
                  <a:cubicBezTo>
                    <a:pt x="2506" y="98"/>
                    <a:pt x="2481" y="106"/>
                    <a:pt x="2457" y="115"/>
                  </a:cubicBezTo>
                  <a:cubicBezTo>
                    <a:pt x="2408" y="132"/>
                    <a:pt x="2359" y="150"/>
                    <a:pt x="2311" y="168"/>
                  </a:cubicBezTo>
                  <a:cubicBezTo>
                    <a:pt x="2238" y="194"/>
                    <a:pt x="2238" y="194"/>
                    <a:pt x="2238" y="194"/>
                  </a:cubicBezTo>
                  <a:cubicBezTo>
                    <a:pt x="2220" y="201"/>
                    <a:pt x="2220" y="201"/>
                    <a:pt x="2220" y="201"/>
                  </a:cubicBezTo>
                  <a:cubicBezTo>
                    <a:pt x="2201" y="207"/>
                    <a:pt x="2201" y="207"/>
                    <a:pt x="2201" y="207"/>
                  </a:cubicBezTo>
                  <a:cubicBezTo>
                    <a:pt x="2164" y="220"/>
                    <a:pt x="2164" y="220"/>
                    <a:pt x="2164" y="220"/>
                  </a:cubicBezTo>
                  <a:cubicBezTo>
                    <a:pt x="2066" y="251"/>
                    <a:pt x="1964" y="274"/>
                    <a:pt x="1862" y="290"/>
                  </a:cubicBezTo>
                  <a:cubicBezTo>
                    <a:pt x="1657" y="322"/>
                    <a:pt x="1449" y="328"/>
                    <a:pt x="1242" y="320"/>
                  </a:cubicBezTo>
                  <a:cubicBezTo>
                    <a:pt x="1190" y="318"/>
                    <a:pt x="1138" y="319"/>
                    <a:pt x="1087" y="322"/>
                  </a:cubicBezTo>
                  <a:cubicBezTo>
                    <a:pt x="1035" y="325"/>
                    <a:pt x="983" y="329"/>
                    <a:pt x="932" y="331"/>
                  </a:cubicBezTo>
                  <a:cubicBezTo>
                    <a:pt x="906" y="332"/>
                    <a:pt x="880" y="332"/>
                    <a:pt x="854" y="331"/>
                  </a:cubicBezTo>
                  <a:cubicBezTo>
                    <a:pt x="828" y="331"/>
                    <a:pt x="802" y="329"/>
                    <a:pt x="776" y="328"/>
                  </a:cubicBezTo>
                  <a:cubicBezTo>
                    <a:pt x="725" y="325"/>
                    <a:pt x="673" y="323"/>
                    <a:pt x="621" y="322"/>
                  </a:cubicBezTo>
                  <a:cubicBezTo>
                    <a:pt x="414" y="317"/>
                    <a:pt x="207" y="323"/>
                    <a:pt x="0" y="339"/>
                  </a:cubicBezTo>
                  <a:cubicBezTo>
                    <a:pt x="207" y="322"/>
                    <a:pt x="414" y="315"/>
                    <a:pt x="621" y="320"/>
                  </a:cubicBezTo>
                  <a:cubicBezTo>
                    <a:pt x="673" y="321"/>
                    <a:pt x="725" y="323"/>
                    <a:pt x="776" y="326"/>
                  </a:cubicBezTo>
                  <a:cubicBezTo>
                    <a:pt x="802" y="327"/>
                    <a:pt x="828" y="329"/>
                    <a:pt x="854" y="329"/>
                  </a:cubicBezTo>
                  <a:cubicBezTo>
                    <a:pt x="880" y="330"/>
                    <a:pt x="906" y="329"/>
                    <a:pt x="932" y="328"/>
                  </a:cubicBezTo>
                  <a:cubicBezTo>
                    <a:pt x="983" y="326"/>
                    <a:pt x="1035" y="322"/>
                    <a:pt x="1087" y="319"/>
                  </a:cubicBezTo>
                  <a:cubicBezTo>
                    <a:pt x="1138" y="316"/>
                    <a:pt x="1190" y="315"/>
                    <a:pt x="1242" y="318"/>
                  </a:cubicBezTo>
                  <a:cubicBezTo>
                    <a:pt x="1449" y="325"/>
                    <a:pt x="1657" y="319"/>
                    <a:pt x="1861" y="287"/>
                  </a:cubicBezTo>
                  <a:cubicBezTo>
                    <a:pt x="1963" y="270"/>
                    <a:pt x="2065" y="248"/>
                    <a:pt x="2163" y="216"/>
                  </a:cubicBezTo>
                  <a:cubicBezTo>
                    <a:pt x="2200" y="204"/>
                    <a:pt x="2200" y="204"/>
                    <a:pt x="2200" y="204"/>
                  </a:cubicBezTo>
                  <a:cubicBezTo>
                    <a:pt x="2218" y="197"/>
                    <a:pt x="2218" y="197"/>
                    <a:pt x="2218" y="197"/>
                  </a:cubicBezTo>
                  <a:cubicBezTo>
                    <a:pt x="2236" y="191"/>
                    <a:pt x="2236" y="191"/>
                    <a:pt x="2236" y="191"/>
                  </a:cubicBezTo>
                  <a:cubicBezTo>
                    <a:pt x="2309" y="164"/>
                    <a:pt x="2309" y="164"/>
                    <a:pt x="2309" y="164"/>
                  </a:cubicBezTo>
                  <a:cubicBezTo>
                    <a:pt x="2358" y="146"/>
                    <a:pt x="2407" y="128"/>
                    <a:pt x="2456" y="111"/>
                  </a:cubicBezTo>
                  <a:cubicBezTo>
                    <a:pt x="2480" y="103"/>
                    <a:pt x="2505" y="95"/>
                    <a:pt x="2529" y="87"/>
                  </a:cubicBezTo>
                  <a:cubicBezTo>
                    <a:pt x="2541" y="83"/>
                    <a:pt x="2554" y="79"/>
                    <a:pt x="2566" y="75"/>
                  </a:cubicBezTo>
                  <a:cubicBezTo>
                    <a:pt x="2585" y="69"/>
                    <a:pt x="2585" y="69"/>
                    <a:pt x="2585" y="69"/>
                  </a:cubicBezTo>
                  <a:cubicBezTo>
                    <a:pt x="2604" y="64"/>
                    <a:pt x="2604" y="64"/>
                    <a:pt x="2604" y="64"/>
                  </a:cubicBezTo>
                  <a:cubicBezTo>
                    <a:pt x="2653" y="49"/>
                    <a:pt x="2704" y="37"/>
                    <a:pt x="2754" y="27"/>
                  </a:cubicBezTo>
                  <a:cubicBezTo>
                    <a:pt x="2793" y="20"/>
                    <a:pt x="2793" y="20"/>
                    <a:pt x="2793" y="20"/>
                  </a:cubicBezTo>
                  <a:cubicBezTo>
                    <a:pt x="2805" y="17"/>
                    <a:pt x="2818" y="16"/>
                    <a:pt x="2831" y="14"/>
                  </a:cubicBezTo>
                  <a:cubicBezTo>
                    <a:pt x="2850" y="11"/>
                    <a:pt x="2850" y="11"/>
                    <a:pt x="2850" y="11"/>
                  </a:cubicBezTo>
                  <a:cubicBezTo>
                    <a:pt x="2870" y="9"/>
                    <a:pt x="2870" y="9"/>
                    <a:pt x="2870" y="9"/>
                  </a:cubicBezTo>
                  <a:cubicBezTo>
                    <a:pt x="2883" y="8"/>
                    <a:pt x="2895" y="6"/>
                    <a:pt x="2908" y="5"/>
                  </a:cubicBezTo>
                  <a:cubicBezTo>
                    <a:pt x="2934" y="3"/>
                    <a:pt x="2960" y="1"/>
                    <a:pt x="2986" y="1"/>
                  </a:cubicBezTo>
                  <a:cubicBezTo>
                    <a:pt x="3005" y="1"/>
                    <a:pt x="3005" y="1"/>
                    <a:pt x="3005" y="1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8" y="0"/>
                    <a:pt x="3022" y="1"/>
                    <a:pt x="3025" y="1"/>
                  </a:cubicBezTo>
                  <a:cubicBezTo>
                    <a:pt x="3064" y="2"/>
                    <a:pt x="3064" y="2"/>
                    <a:pt x="3064" y="2"/>
                  </a:cubicBezTo>
                  <a:cubicBezTo>
                    <a:pt x="3077" y="2"/>
                    <a:pt x="3090" y="3"/>
                    <a:pt x="3103" y="3"/>
                  </a:cubicBezTo>
                  <a:cubicBezTo>
                    <a:pt x="3141" y="5"/>
                    <a:pt x="3141" y="5"/>
                    <a:pt x="3141" y="5"/>
                  </a:cubicBezTo>
                  <a:cubicBezTo>
                    <a:pt x="3167" y="6"/>
                    <a:pt x="3193" y="8"/>
                    <a:pt x="3219" y="9"/>
                  </a:cubicBezTo>
                  <a:cubicBezTo>
                    <a:pt x="3271" y="12"/>
                    <a:pt x="3322" y="16"/>
                    <a:pt x="3374" y="21"/>
                  </a:cubicBezTo>
                  <a:cubicBezTo>
                    <a:pt x="3425" y="26"/>
                    <a:pt x="3477" y="32"/>
                    <a:pt x="3528" y="40"/>
                  </a:cubicBezTo>
                  <a:cubicBezTo>
                    <a:pt x="3579" y="48"/>
                    <a:pt x="3630" y="58"/>
                    <a:pt x="3680" y="72"/>
                  </a:cubicBezTo>
                  <a:cubicBezTo>
                    <a:pt x="3699" y="77"/>
                    <a:pt x="3699" y="77"/>
                    <a:pt x="3699" y="77"/>
                  </a:cubicBezTo>
                  <a:cubicBezTo>
                    <a:pt x="3705" y="79"/>
                    <a:pt x="3711" y="81"/>
                    <a:pt x="3717" y="83"/>
                  </a:cubicBezTo>
                  <a:cubicBezTo>
                    <a:pt x="3730" y="87"/>
                    <a:pt x="3742" y="90"/>
                    <a:pt x="3754" y="95"/>
                  </a:cubicBezTo>
                  <a:cubicBezTo>
                    <a:pt x="3766" y="100"/>
                    <a:pt x="3779" y="104"/>
                    <a:pt x="3791" y="109"/>
                  </a:cubicBezTo>
                  <a:cubicBezTo>
                    <a:pt x="3808" y="117"/>
                    <a:pt x="3808" y="117"/>
                    <a:pt x="3808" y="117"/>
                  </a:cubicBezTo>
                  <a:cubicBezTo>
                    <a:pt x="3826" y="126"/>
                    <a:pt x="3826" y="126"/>
                    <a:pt x="3826" y="126"/>
                  </a:cubicBezTo>
                  <a:cubicBezTo>
                    <a:pt x="3873" y="148"/>
                    <a:pt x="3916" y="176"/>
                    <a:pt x="3960" y="204"/>
                  </a:cubicBezTo>
                  <a:cubicBezTo>
                    <a:pt x="4003" y="232"/>
                    <a:pt x="4047" y="261"/>
                    <a:pt x="4092" y="286"/>
                  </a:cubicBezTo>
                  <a:cubicBezTo>
                    <a:pt x="4103" y="292"/>
                    <a:pt x="4115" y="298"/>
                    <a:pt x="4126" y="304"/>
                  </a:cubicBezTo>
                  <a:cubicBezTo>
                    <a:pt x="4132" y="307"/>
                    <a:pt x="4138" y="309"/>
                    <a:pt x="4144" y="312"/>
                  </a:cubicBezTo>
                  <a:cubicBezTo>
                    <a:pt x="4150" y="314"/>
                    <a:pt x="4156" y="317"/>
                    <a:pt x="4162" y="320"/>
                  </a:cubicBezTo>
                  <a:cubicBezTo>
                    <a:pt x="4186" y="330"/>
                    <a:pt x="4210" y="338"/>
                    <a:pt x="4235" y="345"/>
                  </a:cubicBezTo>
                  <a:cubicBezTo>
                    <a:pt x="4334" y="374"/>
                    <a:pt x="4436" y="393"/>
                    <a:pt x="4539" y="404"/>
                  </a:cubicBezTo>
                  <a:cubicBezTo>
                    <a:pt x="4642" y="414"/>
                    <a:pt x="4746" y="416"/>
                    <a:pt x="4849" y="4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753C0A9-2F89-4A1C-8788-39B711CF5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3513138"/>
              <a:ext cx="12112625" cy="960438"/>
            </a:xfrm>
            <a:custGeom>
              <a:avLst/>
              <a:gdLst>
                <a:gd name="T0" fmla="*/ 4540 w 4849"/>
                <a:gd name="T1" fmla="*/ 376 h 384"/>
                <a:gd name="T2" fmla="*/ 4197 w 4849"/>
                <a:gd name="T3" fmla="*/ 321 h 384"/>
                <a:gd name="T4" fmla="*/ 4160 w 4849"/>
                <a:gd name="T5" fmla="*/ 310 h 384"/>
                <a:gd name="T6" fmla="*/ 4106 w 4849"/>
                <a:gd name="T7" fmla="*/ 290 h 384"/>
                <a:gd name="T8" fmla="*/ 4071 w 4849"/>
                <a:gd name="T9" fmla="*/ 273 h 384"/>
                <a:gd name="T10" fmla="*/ 4019 w 4849"/>
                <a:gd name="T11" fmla="*/ 247 h 384"/>
                <a:gd name="T12" fmla="*/ 3816 w 4849"/>
                <a:gd name="T13" fmla="*/ 136 h 384"/>
                <a:gd name="T14" fmla="*/ 3670 w 4849"/>
                <a:gd name="T15" fmla="*/ 88 h 384"/>
                <a:gd name="T16" fmla="*/ 3365 w 4849"/>
                <a:gd name="T17" fmla="*/ 39 h 384"/>
                <a:gd name="T18" fmla="*/ 2903 w 4849"/>
                <a:gd name="T19" fmla="*/ 4 h 384"/>
                <a:gd name="T20" fmla="*/ 2807 w 4849"/>
                <a:gd name="T21" fmla="*/ 6 h 384"/>
                <a:gd name="T22" fmla="*/ 2749 w 4849"/>
                <a:gd name="T23" fmla="*/ 11 h 384"/>
                <a:gd name="T24" fmla="*/ 2691 w 4849"/>
                <a:gd name="T25" fmla="*/ 18 h 384"/>
                <a:gd name="T26" fmla="*/ 2634 w 4849"/>
                <a:gd name="T27" fmla="*/ 27 h 384"/>
                <a:gd name="T28" fmla="*/ 2446 w 4849"/>
                <a:gd name="T29" fmla="*/ 69 h 384"/>
                <a:gd name="T30" fmla="*/ 1850 w 4849"/>
                <a:gd name="T31" fmla="*/ 229 h 384"/>
                <a:gd name="T32" fmla="*/ 1504 w 4849"/>
                <a:gd name="T33" fmla="*/ 265 h 384"/>
                <a:gd name="T34" fmla="*/ 1388 w 4849"/>
                <a:gd name="T35" fmla="*/ 270 h 384"/>
                <a:gd name="T36" fmla="*/ 1156 w 4849"/>
                <a:gd name="T37" fmla="*/ 275 h 384"/>
                <a:gd name="T38" fmla="*/ 926 w 4849"/>
                <a:gd name="T39" fmla="*/ 303 h 384"/>
                <a:gd name="T40" fmla="*/ 618 w 4849"/>
                <a:gd name="T41" fmla="*/ 310 h 384"/>
                <a:gd name="T42" fmla="*/ 618 w 4849"/>
                <a:gd name="T43" fmla="*/ 308 h 384"/>
                <a:gd name="T44" fmla="*/ 926 w 4849"/>
                <a:gd name="T45" fmla="*/ 301 h 384"/>
                <a:gd name="T46" fmla="*/ 1156 w 4849"/>
                <a:gd name="T47" fmla="*/ 272 h 384"/>
                <a:gd name="T48" fmla="*/ 1388 w 4849"/>
                <a:gd name="T49" fmla="*/ 267 h 384"/>
                <a:gd name="T50" fmla="*/ 1504 w 4849"/>
                <a:gd name="T51" fmla="*/ 262 h 384"/>
                <a:gd name="T52" fmla="*/ 1849 w 4849"/>
                <a:gd name="T53" fmla="*/ 226 h 384"/>
                <a:gd name="T54" fmla="*/ 2445 w 4849"/>
                <a:gd name="T55" fmla="*/ 66 h 384"/>
                <a:gd name="T56" fmla="*/ 2634 w 4849"/>
                <a:gd name="T57" fmla="*/ 23 h 384"/>
                <a:gd name="T58" fmla="*/ 2691 w 4849"/>
                <a:gd name="T59" fmla="*/ 14 h 384"/>
                <a:gd name="T60" fmla="*/ 2748 w 4849"/>
                <a:gd name="T61" fmla="*/ 7 h 384"/>
                <a:gd name="T62" fmla="*/ 2806 w 4849"/>
                <a:gd name="T63" fmla="*/ 3 h 384"/>
                <a:gd name="T64" fmla="*/ 2903 w 4849"/>
                <a:gd name="T65" fmla="*/ 0 h 384"/>
                <a:gd name="T66" fmla="*/ 3365 w 4849"/>
                <a:gd name="T67" fmla="*/ 36 h 384"/>
                <a:gd name="T68" fmla="*/ 3670 w 4849"/>
                <a:gd name="T69" fmla="*/ 85 h 384"/>
                <a:gd name="T70" fmla="*/ 3817 w 4849"/>
                <a:gd name="T71" fmla="*/ 133 h 384"/>
                <a:gd name="T72" fmla="*/ 4020 w 4849"/>
                <a:gd name="T73" fmla="*/ 245 h 384"/>
                <a:gd name="T74" fmla="*/ 4072 w 4849"/>
                <a:gd name="T75" fmla="*/ 271 h 384"/>
                <a:gd name="T76" fmla="*/ 4107 w 4849"/>
                <a:gd name="T77" fmla="*/ 288 h 384"/>
                <a:gd name="T78" fmla="*/ 4161 w 4849"/>
                <a:gd name="T79" fmla="*/ 308 h 384"/>
                <a:gd name="T80" fmla="*/ 4198 w 4849"/>
                <a:gd name="T81" fmla="*/ 319 h 384"/>
                <a:gd name="T82" fmla="*/ 4540 w 4849"/>
                <a:gd name="T83" fmla="*/ 37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77"/>
                  </a:moveTo>
                  <a:cubicBezTo>
                    <a:pt x="4746" y="384"/>
                    <a:pt x="4643" y="383"/>
                    <a:pt x="4540" y="376"/>
                  </a:cubicBezTo>
                  <a:cubicBezTo>
                    <a:pt x="4438" y="368"/>
                    <a:pt x="4335" y="353"/>
                    <a:pt x="4235" y="330"/>
                  </a:cubicBezTo>
                  <a:cubicBezTo>
                    <a:pt x="4197" y="321"/>
                    <a:pt x="4197" y="321"/>
                    <a:pt x="4197" y="321"/>
                  </a:cubicBezTo>
                  <a:cubicBezTo>
                    <a:pt x="4179" y="316"/>
                    <a:pt x="4179" y="316"/>
                    <a:pt x="4179" y="316"/>
                  </a:cubicBezTo>
                  <a:cubicBezTo>
                    <a:pt x="4172" y="314"/>
                    <a:pt x="4166" y="312"/>
                    <a:pt x="4160" y="310"/>
                  </a:cubicBezTo>
                  <a:cubicBezTo>
                    <a:pt x="4148" y="306"/>
                    <a:pt x="4136" y="302"/>
                    <a:pt x="4124" y="297"/>
                  </a:cubicBezTo>
                  <a:cubicBezTo>
                    <a:pt x="4118" y="295"/>
                    <a:pt x="4112" y="292"/>
                    <a:pt x="4106" y="290"/>
                  </a:cubicBezTo>
                  <a:cubicBezTo>
                    <a:pt x="4088" y="282"/>
                    <a:pt x="4088" y="282"/>
                    <a:pt x="4088" y="282"/>
                  </a:cubicBezTo>
                  <a:cubicBezTo>
                    <a:pt x="4082" y="279"/>
                    <a:pt x="4076" y="276"/>
                    <a:pt x="4071" y="273"/>
                  </a:cubicBezTo>
                  <a:cubicBezTo>
                    <a:pt x="4053" y="265"/>
                    <a:pt x="4053" y="265"/>
                    <a:pt x="4053" y="265"/>
                  </a:cubicBezTo>
                  <a:cubicBezTo>
                    <a:pt x="4042" y="259"/>
                    <a:pt x="4030" y="253"/>
                    <a:pt x="4019" y="247"/>
                  </a:cubicBezTo>
                  <a:cubicBezTo>
                    <a:pt x="3997" y="234"/>
                    <a:pt x="3974" y="221"/>
                    <a:pt x="3952" y="208"/>
                  </a:cubicBezTo>
                  <a:cubicBezTo>
                    <a:pt x="3908" y="182"/>
                    <a:pt x="3863" y="157"/>
                    <a:pt x="3816" y="136"/>
                  </a:cubicBezTo>
                  <a:cubicBezTo>
                    <a:pt x="3792" y="126"/>
                    <a:pt x="3768" y="116"/>
                    <a:pt x="3744" y="109"/>
                  </a:cubicBezTo>
                  <a:cubicBezTo>
                    <a:pt x="3719" y="101"/>
                    <a:pt x="3694" y="94"/>
                    <a:pt x="3670" y="88"/>
                  </a:cubicBezTo>
                  <a:cubicBezTo>
                    <a:pt x="3620" y="75"/>
                    <a:pt x="3569" y="66"/>
                    <a:pt x="3518" y="58"/>
                  </a:cubicBezTo>
                  <a:cubicBezTo>
                    <a:pt x="3467" y="51"/>
                    <a:pt x="3416" y="44"/>
                    <a:pt x="3365" y="39"/>
                  </a:cubicBezTo>
                  <a:cubicBezTo>
                    <a:pt x="3262" y="28"/>
                    <a:pt x="3160" y="21"/>
                    <a:pt x="3057" y="13"/>
                  </a:cubicBezTo>
                  <a:cubicBezTo>
                    <a:pt x="3006" y="8"/>
                    <a:pt x="2954" y="4"/>
                    <a:pt x="2903" y="4"/>
                  </a:cubicBezTo>
                  <a:cubicBezTo>
                    <a:pt x="2877" y="4"/>
                    <a:pt x="2851" y="4"/>
                    <a:pt x="2826" y="5"/>
                  </a:cubicBezTo>
                  <a:cubicBezTo>
                    <a:pt x="2807" y="6"/>
                    <a:pt x="2807" y="6"/>
                    <a:pt x="2807" y="6"/>
                  </a:cubicBezTo>
                  <a:cubicBezTo>
                    <a:pt x="2800" y="6"/>
                    <a:pt x="2794" y="7"/>
                    <a:pt x="2787" y="7"/>
                  </a:cubicBezTo>
                  <a:cubicBezTo>
                    <a:pt x="2749" y="11"/>
                    <a:pt x="2749" y="11"/>
                    <a:pt x="2749" y="11"/>
                  </a:cubicBezTo>
                  <a:cubicBezTo>
                    <a:pt x="2736" y="12"/>
                    <a:pt x="2723" y="14"/>
                    <a:pt x="2711" y="15"/>
                  </a:cubicBezTo>
                  <a:cubicBezTo>
                    <a:pt x="2691" y="18"/>
                    <a:pt x="2691" y="18"/>
                    <a:pt x="2691" y="18"/>
                  </a:cubicBezTo>
                  <a:cubicBezTo>
                    <a:pt x="2685" y="19"/>
                    <a:pt x="2679" y="20"/>
                    <a:pt x="2672" y="21"/>
                  </a:cubicBezTo>
                  <a:cubicBezTo>
                    <a:pt x="2660" y="23"/>
                    <a:pt x="2647" y="25"/>
                    <a:pt x="2634" y="27"/>
                  </a:cubicBezTo>
                  <a:cubicBezTo>
                    <a:pt x="2596" y="34"/>
                    <a:pt x="2596" y="34"/>
                    <a:pt x="2596" y="34"/>
                  </a:cubicBezTo>
                  <a:cubicBezTo>
                    <a:pt x="2546" y="44"/>
                    <a:pt x="2496" y="56"/>
                    <a:pt x="2446" y="69"/>
                  </a:cubicBezTo>
                  <a:cubicBezTo>
                    <a:pt x="2347" y="96"/>
                    <a:pt x="2249" y="129"/>
                    <a:pt x="2151" y="160"/>
                  </a:cubicBezTo>
                  <a:cubicBezTo>
                    <a:pt x="2052" y="191"/>
                    <a:pt x="1951" y="213"/>
                    <a:pt x="1850" y="229"/>
                  </a:cubicBezTo>
                  <a:cubicBezTo>
                    <a:pt x="1748" y="245"/>
                    <a:pt x="1645" y="256"/>
                    <a:pt x="1542" y="262"/>
                  </a:cubicBezTo>
                  <a:cubicBezTo>
                    <a:pt x="1504" y="265"/>
                    <a:pt x="1504" y="265"/>
                    <a:pt x="1504" y="265"/>
                  </a:cubicBezTo>
                  <a:cubicBezTo>
                    <a:pt x="1465" y="266"/>
                    <a:pt x="1465" y="266"/>
                    <a:pt x="1465" y="266"/>
                  </a:cubicBezTo>
                  <a:cubicBezTo>
                    <a:pt x="1439" y="268"/>
                    <a:pt x="1414" y="269"/>
                    <a:pt x="1388" y="270"/>
                  </a:cubicBezTo>
                  <a:cubicBezTo>
                    <a:pt x="1336" y="271"/>
                    <a:pt x="1285" y="272"/>
                    <a:pt x="1233" y="273"/>
                  </a:cubicBezTo>
                  <a:cubicBezTo>
                    <a:pt x="1208" y="273"/>
                    <a:pt x="1182" y="273"/>
                    <a:pt x="1156" y="275"/>
                  </a:cubicBezTo>
                  <a:cubicBezTo>
                    <a:pt x="1131" y="277"/>
                    <a:pt x="1105" y="279"/>
                    <a:pt x="1080" y="282"/>
                  </a:cubicBezTo>
                  <a:cubicBezTo>
                    <a:pt x="1028" y="289"/>
                    <a:pt x="978" y="297"/>
                    <a:pt x="926" y="303"/>
                  </a:cubicBezTo>
                  <a:cubicBezTo>
                    <a:pt x="875" y="309"/>
                    <a:pt x="824" y="312"/>
                    <a:pt x="772" y="311"/>
                  </a:cubicBezTo>
                  <a:cubicBezTo>
                    <a:pt x="721" y="310"/>
                    <a:pt x="669" y="310"/>
                    <a:pt x="618" y="310"/>
                  </a:cubicBezTo>
                  <a:cubicBezTo>
                    <a:pt x="412" y="309"/>
                    <a:pt x="206" y="314"/>
                    <a:pt x="0" y="327"/>
                  </a:cubicBezTo>
                  <a:cubicBezTo>
                    <a:pt x="206" y="314"/>
                    <a:pt x="412" y="308"/>
                    <a:pt x="618" y="308"/>
                  </a:cubicBezTo>
                  <a:cubicBezTo>
                    <a:pt x="669" y="308"/>
                    <a:pt x="721" y="308"/>
                    <a:pt x="772" y="309"/>
                  </a:cubicBezTo>
                  <a:cubicBezTo>
                    <a:pt x="824" y="310"/>
                    <a:pt x="875" y="307"/>
                    <a:pt x="926" y="301"/>
                  </a:cubicBezTo>
                  <a:cubicBezTo>
                    <a:pt x="977" y="295"/>
                    <a:pt x="1028" y="286"/>
                    <a:pt x="1079" y="280"/>
                  </a:cubicBezTo>
                  <a:cubicBezTo>
                    <a:pt x="1105" y="277"/>
                    <a:pt x="1130" y="274"/>
                    <a:pt x="1156" y="272"/>
                  </a:cubicBezTo>
                  <a:cubicBezTo>
                    <a:pt x="1182" y="270"/>
                    <a:pt x="1208" y="270"/>
                    <a:pt x="1233" y="270"/>
                  </a:cubicBezTo>
                  <a:cubicBezTo>
                    <a:pt x="1285" y="269"/>
                    <a:pt x="1336" y="268"/>
                    <a:pt x="1388" y="267"/>
                  </a:cubicBezTo>
                  <a:cubicBezTo>
                    <a:pt x="1414" y="266"/>
                    <a:pt x="1439" y="265"/>
                    <a:pt x="1465" y="264"/>
                  </a:cubicBezTo>
                  <a:cubicBezTo>
                    <a:pt x="1504" y="262"/>
                    <a:pt x="1504" y="262"/>
                    <a:pt x="1504" y="262"/>
                  </a:cubicBezTo>
                  <a:cubicBezTo>
                    <a:pt x="1542" y="259"/>
                    <a:pt x="1542" y="259"/>
                    <a:pt x="1542" y="259"/>
                  </a:cubicBezTo>
                  <a:cubicBezTo>
                    <a:pt x="1645" y="253"/>
                    <a:pt x="1747" y="242"/>
                    <a:pt x="1849" y="226"/>
                  </a:cubicBezTo>
                  <a:cubicBezTo>
                    <a:pt x="1951" y="210"/>
                    <a:pt x="2052" y="187"/>
                    <a:pt x="2150" y="156"/>
                  </a:cubicBezTo>
                  <a:cubicBezTo>
                    <a:pt x="2248" y="125"/>
                    <a:pt x="2345" y="92"/>
                    <a:pt x="2445" y="66"/>
                  </a:cubicBezTo>
                  <a:cubicBezTo>
                    <a:pt x="2495" y="52"/>
                    <a:pt x="2545" y="40"/>
                    <a:pt x="2596" y="30"/>
                  </a:cubicBezTo>
                  <a:cubicBezTo>
                    <a:pt x="2634" y="23"/>
                    <a:pt x="2634" y="23"/>
                    <a:pt x="2634" y="23"/>
                  </a:cubicBezTo>
                  <a:cubicBezTo>
                    <a:pt x="2646" y="21"/>
                    <a:pt x="2659" y="19"/>
                    <a:pt x="2672" y="17"/>
                  </a:cubicBezTo>
                  <a:cubicBezTo>
                    <a:pt x="2678" y="16"/>
                    <a:pt x="2684" y="15"/>
                    <a:pt x="2691" y="14"/>
                  </a:cubicBezTo>
                  <a:cubicBezTo>
                    <a:pt x="2710" y="12"/>
                    <a:pt x="2710" y="12"/>
                    <a:pt x="2710" y="12"/>
                  </a:cubicBezTo>
                  <a:cubicBezTo>
                    <a:pt x="2723" y="10"/>
                    <a:pt x="2736" y="8"/>
                    <a:pt x="2748" y="7"/>
                  </a:cubicBezTo>
                  <a:cubicBezTo>
                    <a:pt x="2787" y="4"/>
                    <a:pt x="2787" y="4"/>
                    <a:pt x="2787" y="4"/>
                  </a:cubicBezTo>
                  <a:cubicBezTo>
                    <a:pt x="2793" y="3"/>
                    <a:pt x="2800" y="3"/>
                    <a:pt x="2806" y="3"/>
                  </a:cubicBezTo>
                  <a:cubicBezTo>
                    <a:pt x="2826" y="2"/>
                    <a:pt x="2826" y="2"/>
                    <a:pt x="2826" y="2"/>
                  </a:cubicBezTo>
                  <a:cubicBezTo>
                    <a:pt x="2851" y="0"/>
                    <a:pt x="2877" y="0"/>
                    <a:pt x="2903" y="0"/>
                  </a:cubicBezTo>
                  <a:cubicBezTo>
                    <a:pt x="2954" y="1"/>
                    <a:pt x="3006" y="4"/>
                    <a:pt x="3057" y="9"/>
                  </a:cubicBezTo>
                  <a:cubicBezTo>
                    <a:pt x="3160" y="18"/>
                    <a:pt x="3263" y="25"/>
                    <a:pt x="3365" y="36"/>
                  </a:cubicBezTo>
                  <a:cubicBezTo>
                    <a:pt x="3416" y="41"/>
                    <a:pt x="3468" y="48"/>
                    <a:pt x="3518" y="56"/>
                  </a:cubicBezTo>
                  <a:cubicBezTo>
                    <a:pt x="3569" y="64"/>
                    <a:pt x="3620" y="73"/>
                    <a:pt x="3670" y="85"/>
                  </a:cubicBezTo>
                  <a:cubicBezTo>
                    <a:pt x="3695" y="92"/>
                    <a:pt x="3720" y="98"/>
                    <a:pt x="3745" y="106"/>
                  </a:cubicBezTo>
                  <a:cubicBezTo>
                    <a:pt x="3769" y="114"/>
                    <a:pt x="3793" y="123"/>
                    <a:pt x="3817" y="133"/>
                  </a:cubicBezTo>
                  <a:cubicBezTo>
                    <a:pt x="3864" y="155"/>
                    <a:pt x="3909" y="180"/>
                    <a:pt x="3953" y="206"/>
                  </a:cubicBezTo>
                  <a:cubicBezTo>
                    <a:pt x="3976" y="219"/>
                    <a:pt x="3998" y="232"/>
                    <a:pt x="4020" y="245"/>
                  </a:cubicBezTo>
                  <a:cubicBezTo>
                    <a:pt x="4032" y="251"/>
                    <a:pt x="4043" y="257"/>
                    <a:pt x="4054" y="263"/>
                  </a:cubicBezTo>
                  <a:cubicBezTo>
                    <a:pt x="4072" y="271"/>
                    <a:pt x="4072" y="271"/>
                    <a:pt x="4072" y="271"/>
                  </a:cubicBezTo>
                  <a:cubicBezTo>
                    <a:pt x="4077" y="274"/>
                    <a:pt x="4083" y="277"/>
                    <a:pt x="4089" y="280"/>
                  </a:cubicBezTo>
                  <a:cubicBezTo>
                    <a:pt x="4107" y="288"/>
                    <a:pt x="4107" y="288"/>
                    <a:pt x="4107" y="288"/>
                  </a:cubicBezTo>
                  <a:cubicBezTo>
                    <a:pt x="4112" y="290"/>
                    <a:pt x="4119" y="293"/>
                    <a:pt x="4124" y="295"/>
                  </a:cubicBezTo>
                  <a:cubicBezTo>
                    <a:pt x="4136" y="300"/>
                    <a:pt x="4149" y="304"/>
                    <a:pt x="4161" y="308"/>
                  </a:cubicBezTo>
                  <a:cubicBezTo>
                    <a:pt x="4167" y="310"/>
                    <a:pt x="4173" y="312"/>
                    <a:pt x="4179" y="314"/>
                  </a:cubicBezTo>
                  <a:cubicBezTo>
                    <a:pt x="4198" y="319"/>
                    <a:pt x="4198" y="319"/>
                    <a:pt x="4198" y="319"/>
                  </a:cubicBezTo>
                  <a:cubicBezTo>
                    <a:pt x="4235" y="328"/>
                    <a:pt x="4235" y="328"/>
                    <a:pt x="4235" y="328"/>
                  </a:cubicBezTo>
                  <a:cubicBezTo>
                    <a:pt x="4335" y="351"/>
                    <a:pt x="4438" y="366"/>
                    <a:pt x="4540" y="375"/>
                  </a:cubicBezTo>
                  <a:cubicBezTo>
                    <a:pt x="4643" y="383"/>
                    <a:pt x="4746" y="384"/>
                    <a:pt x="4849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F737232B-0BE9-4553-B4C3-C71F4EE2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6288" y="3665538"/>
              <a:ext cx="12112625" cy="892175"/>
            </a:xfrm>
            <a:custGeom>
              <a:avLst/>
              <a:gdLst>
                <a:gd name="T0" fmla="*/ 4541 w 4849"/>
                <a:gd name="T1" fmla="*/ 350 h 357"/>
                <a:gd name="T2" fmla="*/ 4197 w 4849"/>
                <a:gd name="T3" fmla="*/ 308 h 357"/>
                <a:gd name="T4" fmla="*/ 4086 w 4849"/>
                <a:gd name="T5" fmla="*/ 277 h 357"/>
                <a:gd name="T6" fmla="*/ 3807 w 4849"/>
                <a:gd name="T7" fmla="*/ 147 h 357"/>
                <a:gd name="T8" fmla="*/ 3508 w 4849"/>
                <a:gd name="T9" fmla="*/ 78 h 357"/>
                <a:gd name="T10" fmla="*/ 3049 w 4849"/>
                <a:gd name="T11" fmla="*/ 28 h 357"/>
                <a:gd name="T12" fmla="*/ 2973 w 4849"/>
                <a:gd name="T13" fmla="*/ 19 h 357"/>
                <a:gd name="T14" fmla="*/ 2915 w 4849"/>
                <a:gd name="T15" fmla="*/ 12 h 357"/>
                <a:gd name="T16" fmla="*/ 2896 w 4849"/>
                <a:gd name="T17" fmla="*/ 10 h 357"/>
                <a:gd name="T18" fmla="*/ 2839 w 4849"/>
                <a:gd name="T19" fmla="*/ 6 h 357"/>
                <a:gd name="T20" fmla="*/ 2743 w 4849"/>
                <a:gd name="T21" fmla="*/ 3 h 357"/>
                <a:gd name="T22" fmla="*/ 2437 w 4849"/>
                <a:gd name="T23" fmla="*/ 34 h 357"/>
                <a:gd name="T24" fmla="*/ 2064 w 4849"/>
                <a:gd name="T25" fmla="*/ 127 h 357"/>
                <a:gd name="T26" fmla="*/ 2008 w 4849"/>
                <a:gd name="T27" fmla="*/ 141 h 357"/>
                <a:gd name="T28" fmla="*/ 1914 w 4849"/>
                <a:gd name="T29" fmla="*/ 160 h 357"/>
                <a:gd name="T30" fmla="*/ 1838 w 4849"/>
                <a:gd name="T31" fmla="*/ 173 h 357"/>
                <a:gd name="T32" fmla="*/ 1762 w 4849"/>
                <a:gd name="T33" fmla="*/ 184 h 357"/>
                <a:gd name="T34" fmla="*/ 1647 w 4849"/>
                <a:gd name="T35" fmla="*/ 198 h 357"/>
                <a:gd name="T36" fmla="*/ 1532 w 4849"/>
                <a:gd name="T37" fmla="*/ 208 h 357"/>
                <a:gd name="T38" fmla="*/ 1186 w 4849"/>
                <a:gd name="T39" fmla="*/ 230 h 357"/>
                <a:gd name="T40" fmla="*/ 1072 w 4849"/>
                <a:gd name="T41" fmla="*/ 245 h 357"/>
                <a:gd name="T42" fmla="*/ 846 w 4849"/>
                <a:gd name="T43" fmla="*/ 290 h 357"/>
                <a:gd name="T44" fmla="*/ 615 w 4849"/>
                <a:gd name="T45" fmla="*/ 300 h 357"/>
                <a:gd name="T46" fmla="*/ 615 w 4849"/>
                <a:gd name="T47" fmla="*/ 298 h 357"/>
                <a:gd name="T48" fmla="*/ 845 w 4849"/>
                <a:gd name="T49" fmla="*/ 288 h 357"/>
                <a:gd name="T50" fmla="*/ 1072 w 4849"/>
                <a:gd name="T51" fmla="*/ 243 h 357"/>
                <a:gd name="T52" fmla="*/ 1186 w 4849"/>
                <a:gd name="T53" fmla="*/ 227 h 357"/>
                <a:gd name="T54" fmla="*/ 1532 w 4849"/>
                <a:gd name="T55" fmla="*/ 205 h 357"/>
                <a:gd name="T56" fmla="*/ 1647 w 4849"/>
                <a:gd name="T57" fmla="*/ 195 h 357"/>
                <a:gd name="T58" fmla="*/ 1761 w 4849"/>
                <a:gd name="T59" fmla="*/ 181 h 357"/>
                <a:gd name="T60" fmla="*/ 1837 w 4849"/>
                <a:gd name="T61" fmla="*/ 170 h 357"/>
                <a:gd name="T62" fmla="*/ 1913 w 4849"/>
                <a:gd name="T63" fmla="*/ 157 h 357"/>
                <a:gd name="T64" fmla="*/ 2007 w 4849"/>
                <a:gd name="T65" fmla="*/ 137 h 357"/>
                <a:gd name="T66" fmla="*/ 2063 w 4849"/>
                <a:gd name="T67" fmla="*/ 124 h 357"/>
                <a:gd name="T68" fmla="*/ 2436 w 4849"/>
                <a:gd name="T69" fmla="*/ 30 h 357"/>
                <a:gd name="T70" fmla="*/ 2743 w 4849"/>
                <a:gd name="T71" fmla="*/ 0 h 357"/>
                <a:gd name="T72" fmla="*/ 2839 w 4849"/>
                <a:gd name="T73" fmla="*/ 2 h 357"/>
                <a:gd name="T74" fmla="*/ 2897 w 4849"/>
                <a:gd name="T75" fmla="*/ 6 h 357"/>
                <a:gd name="T76" fmla="*/ 2916 w 4849"/>
                <a:gd name="T77" fmla="*/ 8 h 357"/>
                <a:gd name="T78" fmla="*/ 2973 w 4849"/>
                <a:gd name="T79" fmla="*/ 15 h 357"/>
                <a:gd name="T80" fmla="*/ 3050 w 4849"/>
                <a:gd name="T81" fmla="*/ 25 h 357"/>
                <a:gd name="T82" fmla="*/ 3509 w 4849"/>
                <a:gd name="T83" fmla="*/ 75 h 357"/>
                <a:gd name="T84" fmla="*/ 3808 w 4849"/>
                <a:gd name="T85" fmla="*/ 145 h 357"/>
                <a:gd name="T86" fmla="*/ 4087 w 4849"/>
                <a:gd name="T87" fmla="*/ 275 h 357"/>
                <a:gd name="T88" fmla="*/ 4198 w 4849"/>
                <a:gd name="T89" fmla="*/ 306 h 357"/>
                <a:gd name="T90" fmla="*/ 4541 w 4849"/>
                <a:gd name="T91" fmla="*/ 34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7">
                  <a:moveTo>
                    <a:pt x="4849" y="353"/>
                  </a:moveTo>
                  <a:cubicBezTo>
                    <a:pt x="4746" y="357"/>
                    <a:pt x="4643" y="356"/>
                    <a:pt x="4541" y="350"/>
                  </a:cubicBezTo>
                  <a:cubicBezTo>
                    <a:pt x="4438" y="344"/>
                    <a:pt x="4336" y="332"/>
                    <a:pt x="4235" y="315"/>
                  </a:cubicBezTo>
                  <a:cubicBezTo>
                    <a:pt x="4222" y="312"/>
                    <a:pt x="4210" y="310"/>
                    <a:pt x="4197" y="308"/>
                  </a:cubicBezTo>
                  <a:cubicBezTo>
                    <a:pt x="4185" y="305"/>
                    <a:pt x="4172" y="303"/>
                    <a:pt x="4160" y="300"/>
                  </a:cubicBezTo>
                  <a:cubicBezTo>
                    <a:pt x="4134" y="294"/>
                    <a:pt x="4110" y="286"/>
                    <a:pt x="4086" y="277"/>
                  </a:cubicBezTo>
                  <a:cubicBezTo>
                    <a:pt x="4038" y="259"/>
                    <a:pt x="3992" y="237"/>
                    <a:pt x="3946" y="213"/>
                  </a:cubicBezTo>
                  <a:cubicBezTo>
                    <a:pt x="3900" y="190"/>
                    <a:pt x="3855" y="166"/>
                    <a:pt x="3807" y="147"/>
                  </a:cubicBezTo>
                  <a:cubicBezTo>
                    <a:pt x="3760" y="127"/>
                    <a:pt x="3710" y="115"/>
                    <a:pt x="3660" y="105"/>
                  </a:cubicBezTo>
                  <a:cubicBezTo>
                    <a:pt x="3609" y="94"/>
                    <a:pt x="3559" y="85"/>
                    <a:pt x="3508" y="78"/>
                  </a:cubicBezTo>
                  <a:cubicBezTo>
                    <a:pt x="3457" y="71"/>
                    <a:pt x="3406" y="65"/>
                    <a:pt x="3355" y="59"/>
                  </a:cubicBezTo>
                  <a:cubicBezTo>
                    <a:pt x="3253" y="48"/>
                    <a:pt x="3151" y="39"/>
                    <a:pt x="3049" y="28"/>
                  </a:cubicBezTo>
                  <a:cubicBezTo>
                    <a:pt x="3011" y="23"/>
                    <a:pt x="3011" y="23"/>
                    <a:pt x="3011" y="23"/>
                  </a:cubicBezTo>
                  <a:cubicBezTo>
                    <a:pt x="2973" y="19"/>
                    <a:pt x="2973" y="19"/>
                    <a:pt x="2973" y="19"/>
                  </a:cubicBezTo>
                  <a:cubicBezTo>
                    <a:pt x="2960" y="17"/>
                    <a:pt x="2947" y="16"/>
                    <a:pt x="2935" y="14"/>
                  </a:cubicBezTo>
                  <a:cubicBezTo>
                    <a:pt x="2915" y="12"/>
                    <a:pt x="2915" y="12"/>
                    <a:pt x="2915" y="12"/>
                  </a:cubicBezTo>
                  <a:cubicBezTo>
                    <a:pt x="2906" y="11"/>
                    <a:pt x="2906" y="11"/>
                    <a:pt x="2906" y="11"/>
                  </a:cubicBezTo>
                  <a:cubicBezTo>
                    <a:pt x="2896" y="10"/>
                    <a:pt x="2896" y="10"/>
                    <a:pt x="2896" y="10"/>
                  </a:cubicBezTo>
                  <a:cubicBezTo>
                    <a:pt x="2858" y="7"/>
                    <a:pt x="2858" y="7"/>
                    <a:pt x="2858" y="7"/>
                  </a:cubicBezTo>
                  <a:cubicBezTo>
                    <a:pt x="2852" y="6"/>
                    <a:pt x="2845" y="6"/>
                    <a:pt x="2839" y="6"/>
                  </a:cubicBezTo>
                  <a:cubicBezTo>
                    <a:pt x="2820" y="5"/>
                    <a:pt x="2820" y="5"/>
                    <a:pt x="2820" y="5"/>
                  </a:cubicBezTo>
                  <a:cubicBezTo>
                    <a:pt x="2794" y="3"/>
                    <a:pt x="2768" y="4"/>
                    <a:pt x="2743" y="3"/>
                  </a:cubicBezTo>
                  <a:cubicBezTo>
                    <a:pt x="2692" y="4"/>
                    <a:pt x="2640" y="7"/>
                    <a:pt x="2589" y="12"/>
                  </a:cubicBezTo>
                  <a:cubicBezTo>
                    <a:pt x="2538" y="17"/>
                    <a:pt x="2488" y="25"/>
                    <a:pt x="2437" y="34"/>
                  </a:cubicBezTo>
                  <a:cubicBezTo>
                    <a:pt x="2336" y="53"/>
                    <a:pt x="2237" y="78"/>
                    <a:pt x="2138" y="106"/>
                  </a:cubicBezTo>
                  <a:cubicBezTo>
                    <a:pt x="2114" y="114"/>
                    <a:pt x="2089" y="120"/>
                    <a:pt x="2064" y="127"/>
                  </a:cubicBezTo>
                  <a:cubicBezTo>
                    <a:pt x="2052" y="131"/>
                    <a:pt x="2039" y="133"/>
                    <a:pt x="2027" y="136"/>
                  </a:cubicBezTo>
                  <a:cubicBezTo>
                    <a:pt x="2008" y="141"/>
                    <a:pt x="2008" y="141"/>
                    <a:pt x="2008" y="141"/>
                  </a:cubicBezTo>
                  <a:cubicBezTo>
                    <a:pt x="2002" y="142"/>
                    <a:pt x="1996" y="144"/>
                    <a:pt x="1989" y="145"/>
                  </a:cubicBezTo>
                  <a:cubicBezTo>
                    <a:pt x="1964" y="150"/>
                    <a:pt x="1939" y="156"/>
                    <a:pt x="1914" y="160"/>
                  </a:cubicBezTo>
                  <a:cubicBezTo>
                    <a:pt x="1901" y="163"/>
                    <a:pt x="1889" y="165"/>
                    <a:pt x="1876" y="167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25" y="176"/>
                    <a:pt x="1813" y="177"/>
                    <a:pt x="1800" y="179"/>
                  </a:cubicBezTo>
                  <a:cubicBezTo>
                    <a:pt x="1787" y="181"/>
                    <a:pt x="1774" y="183"/>
                    <a:pt x="1762" y="184"/>
                  </a:cubicBezTo>
                  <a:cubicBezTo>
                    <a:pt x="1736" y="188"/>
                    <a:pt x="1711" y="191"/>
                    <a:pt x="1685" y="194"/>
                  </a:cubicBezTo>
                  <a:cubicBezTo>
                    <a:pt x="1647" y="198"/>
                    <a:pt x="1647" y="198"/>
                    <a:pt x="1647" y="198"/>
                  </a:cubicBezTo>
                  <a:cubicBezTo>
                    <a:pt x="1609" y="202"/>
                    <a:pt x="1609" y="202"/>
                    <a:pt x="1609" y="202"/>
                  </a:cubicBezTo>
                  <a:cubicBezTo>
                    <a:pt x="1583" y="204"/>
                    <a:pt x="1558" y="206"/>
                    <a:pt x="1532" y="208"/>
                  </a:cubicBezTo>
                  <a:cubicBezTo>
                    <a:pt x="1430" y="216"/>
                    <a:pt x="1327" y="222"/>
                    <a:pt x="1225" y="228"/>
                  </a:cubicBezTo>
                  <a:cubicBezTo>
                    <a:pt x="1186" y="230"/>
                    <a:pt x="1186" y="230"/>
                    <a:pt x="1186" y="230"/>
                  </a:cubicBezTo>
                  <a:cubicBezTo>
                    <a:pt x="1174" y="231"/>
                    <a:pt x="1161" y="232"/>
                    <a:pt x="1148" y="233"/>
                  </a:cubicBezTo>
                  <a:cubicBezTo>
                    <a:pt x="1123" y="236"/>
                    <a:pt x="1097" y="240"/>
                    <a:pt x="1072" y="245"/>
                  </a:cubicBezTo>
                  <a:cubicBezTo>
                    <a:pt x="1022" y="255"/>
                    <a:pt x="972" y="267"/>
                    <a:pt x="921" y="277"/>
                  </a:cubicBezTo>
                  <a:cubicBezTo>
                    <a:pt x="896" y="282"/>
                    <a:pt x="871" y="286"/>
                    <a:pt x="846" y="290"/>
                  </a:cubicBezTo>
                  <a:cubicBezTo>
                    <a:pt x="820" y="293"/>
                    <a:pt x="794" y="295"/>
                    <a:pt x="769" y="296"/>
                  </a:cubicBezTo>
                  <a:cubicBezTo>
                    <a:pt x="615" y="300"/>
                    <a:pt x="615" y="300"/>
                    <a:pt x="615" y="300"/>
                  </a:cubicBezTo>
                  <a:cubicBezTo>
                    <a:pt x="410" y="305"/>
                    <a:pt x="205" y="310"/>
                    <a:pt x="0" y="319"/>
                  </a:cubicBezTo>
                  <a:cubicBezTo>
                    <a:pt x="205" y="310"/>
                    <a:pt x="410" y="304"/>
                    <a:pt x="615" y="298"/>
                  </a:cubicBezTo>
                  <a:cubicBezTo>
                    <a:pt x="769" y="294"/>
                    <a:pt x="769" y="294"/>
                    <a:pt x="769" y="294"/>
                  </a:cubicBezTo>
                  <a:cubicBezTo>
                    <a:pt x="794" y="293"/>
                    <a:pt x="820" y="291"/>
                    <a:pt x="845" y="288"/>
                  </a:cubicBezTo>
                  <a:cubicBezTo>
                    <a:pt x="871" y="284"/>
                    <a:pt x="896" y="280"/>
                    <a:pt x="921" y="275"/>
                  </a:cubicBezTo>
                  <a:cubicBezTo>
                    <a:pt x="971" y="265"/>
                    <a:pt x="1021" y="252"/>
                    <a:pt x="1072" y="243"/>
                  </a:cubicBezTo>
                  <a:cubicBezTo>
                    <a:pt x="1097" y="238"/>
                    <a:pt x="1122" y="234"/>
                    <a:pt x="1148" y="231"/>
                  </a:cubicBezTo>
                  <a:cubicBezTo>
                    <a:pt x="1160" y="229"/>
                    <a:pt x="1173" y="228"/>
                    <a:pt x="1186" y="227"/>
                  </a:cubicBezTo>
                  <a:cubicBezTo>
                    <a:pt x="1225" y="225"/>
                    <a:pt x="1225" y="225"/>
                    <a:pt x="1225" y="225"/>
                  </a:cubicBezTo>
                  <a:cubicBezTo>
                    <a:pt x="1327" y="219"/>
                    <a:pt x="1429" y="214"/>
                    <a:pt x="1532" y="205"/>
                  </a:cubicBezTo>
                  <a:cubicBezTo>
                    <a:pt x="1557" y="203"/>
                    <a:pt x="1583" y="201"/>
                    <a:pt x="1608" y="198"/>
                  </a:cubicBezTo>
                  <a:cubicBezTo>
                    <a:pt x="1647" y="195"/>
                    <a:pt x="1647" y="195"/>
                    <a:pt x="1647" y="195"/>
                  </a:cubicBezTo>
                  <a:cubicBezTo>
                    <a:pt x="1685" y="191"/>
                    <a:pt x="1685" y="191"/>
                    <a:pt x="1685" y="191"/>
                  </a:cubicBezTo>
                  <a:cubicBezTo>
                    <a:pt x="1710" y="188"/>
                    <a:pt x="1736" y="184"/>
                    <a:pt x="1761" y="181"/>
                  </a:cubicBezTo>
                  <a:cubicBezTo>
                    <a:pt x="1774" y="180"/>
                    <a:pt x="1787" y="178"/>
                    <a:pt x="1799" y="176"/>
                  </a:cubicBezTo>
                  <a:cubicBezTo>
                    <a:pt x="1812" y="174"/>
                    <a:pt x="1825" y="172"/>
                    <a:pt x="1837" y="170"/>
                  </a:cubicBezTo>
                  <a:cubicBezTo>
                    <a:pt x="1875" y="164"/>
                    <a:pt x="1875" y="164"/>
                    <a:pt x="1875" y="164"/>
                  </a:cubicBezTo>
                  <a:cubicBezTo>
                    <a:pt x="1888" y="162"/>
                    <a:pt x="1901" y="159"/>
                    <a:pt x="1913" y="157"/>
                  </a:cubicBezTo>
                  <a:cubicBezTo>
                    <a:pt x="1938" y="152"/>
                    <a:pt x="1963" y="147"/>
                    <a:pt x="1988" y="142"/>
                  </a:cubicBezTo>
                  <a:cubicBezTo>
                    <a:pt x="1995" y="140"/>
                    <a:pt x="2001" y="139"/>
                    <a:pt x="2007" y="137"/>
                  </a:cubicBezTo>
                  <a:cubicBezTo>
                    <a:pt x="2026" y="133"/>
                    <a:pt x="2026" y="133"/>
                    <a:pt x="2026" y="133"/>
                  </a:cubicBezTo>
                  <a:cubicBezTo>
                    <a:pt x="2038" y="130"/>
                    <a:pt x="2051" y="127"/>
                    <a:pt x="2063" y="124"/>
                  </a:cubicBezTo>
                  <a:cubicBezTo>
                    <a:pt x="2088" y="117"/>
                    <a:pt x="2113" y="110"/>
                    <a:pt x="2137" y="103"/>
                  </a:cubicBezTo>
                  <a:cubicBezTo>
                    <a:pt x="2236" y="75"/>
                    <a:pt x="2336" y="49"/>
                    <a:pt x="2436" y="30"/>
                  </a:cubicBezTo>
                  <a:cubicBezTo>
                    <a:pt x="2487" y="21"/>
                    <a:pt x="2538" y="14"/>
                    <a:pt x="2589" y="8"/>
                  </a:cubicBezTo>
                  <a:cubicBezTo>
                    <a:pt x="2640" y="3"/>
                    <a:pt x="2691" y="0"/>
                    <a:pt x="2743" y="0"/>
                  </a:cubicBezTo>
                  <a:cubicBezTo>
                    <a:pt x="2768" y="0"/>
                    <a:pt x="2794" y="0"/>
                    <a:pt x="2820" y="1"/>
                  </a:cubicBezTo>
                  <a:cubicBezTo>
                    <a:pt x="2839" y="2"/>
                    <a:pt x="2839" y="2"/>
                    <a:pt x="2839" y="2"/>
                  </a:cubicBezTo>
                  <a:cubicBezTo>
                    <a:pt x="2845" y="2"/>
                    <a:pt x="2852" y="3"/>
                    <a:pt x="2858" y="3"/>
                  </a:cubicBezTo>
                  <a:cubicBezTo>
                    <a:pt x="2897" y="6"/>
                    <a:pt x="2897" y="6"/>
                    <a:pt x="2897" y="6"/>
                  </a:cubicBezTo>
                  <a:cubicBezTo>
                    <a:pt x="2906" y="7"/>
                    <a:pt x="2906" y="7"/>
                    <a:pt x="2906" y="7"/>
                  </a:cubicBezTo>
                  <a:cubicBezTo>
                    <a:pt x="2916" y="8"/>
                    <a:pt x="2916" y="8"/>
                    <a:pt x="2916" y="8"/>
                  </a:cubicBezTo>
                  <a:cubicBezTo>
                    <a:pt x="2935" y="11"/>
                    <a:pt x="2935" y="11"/>
                    <a:pt x="2935" y="11"/>
                  </a:cubicBezTo>
                  <a:cubicBezTo>
                    <a:pt x="2948" y="12"/>
                    <a:pt x="2960" y="14"/>
                    <a:pt x="2973" y="15"/>
                  </a:cubicBezTo>
                  <a:cubicBezTo>
                    <a:pt x="3011" y="20"/>
                    <a:pt x="3011" y="20"/>
                    <a:pt x="3011" y="20"/>
                  </a:cubicBezTo>
                  <a:cubicBezTo>
                    <a:pt x="3050" y="25"/>
                    <a:pt x="3050" y="25"/>
                    <a:pt x="3050" y="25"/>
                  </a:cubicBezTo>
                  <a:cubicBezTo>
                    <a:pt x="3151" y="36"/>
                    <a:pt x="3254" y="45"/>
                    <a:pt x="3356" y="56"/>
                  </a:cubicBezTo>
                  <a:cubicBezTo>
                    <a:pt x="3407" y="62"/>
                    <a:pt x="3458" y="68"/>
                    <a:pt x="3509" y="75"/>
                  </a:cubicBezTo>
                  <a:cubicBezTo>
                    <a:pt x="3559" y="83"/>
                    <a:pt x="3610" y="91"/>
                    <a:pt x="3660" y="102"/>
                  </a:cubicBezTo>
                  <a:cubicBezTo>
                    <a:pt x="3710" y="113"/>
                    <a:pt x="3761" y="125"/>
                    <a:pt x="3808" y="145"/>
                  </a:cubicBezTo>
                  <a:cubicBezTo>
                    <a:pt x="3856" y="164"/>
                    <a:pt x="3901" y="188"/>
                    <a:pt x="3947" y="211"/>
                  </a:cubicBezTo>
                  <a:cubicBezTo>
                    <a:pt x="3993" y="234"/>
                    <a:pt x="4039" y="257"/>
                    <a:pt x="4087" y="275"/>
                  </a:cubicBezTo>
                  <a:cubicBezTo>
                    <a:pt x="4111" y="284"/>
                    <a:pt x="4135" y="292"/>
                    <a:pt x="4160" y="298"/>
                  </a:cubicBezTo>
                  <a:cubicBezTo>
                    <a:pt x="4172" y="301"/>
                    <a:pt x="4185" y="303"/>
                    <a:pt x="4198" y="306"/>
                  </a:cubicBezTo>
                  <a:cubicBezTo>
                    <a:pt x="4210" y="308"/>
                    <a:pt x="4223" y="310"/>
                    <a:pt x="4235" y="313"/>
                  </a:cubicBezTo>
                  <a:cubicBezTo>
                    <a:pt x="4336" y="331"/>
                    <a:pt x="4439" y="342"/>
                    <a:pt x="4541" y="349"/>
                  </a:cubicBezTo>
                  <a:cubicBezTo>
                    <a:pt x="4643" y="355"/>
                    <a:pt x="4746" y="357"/>
                    <a:pt x="4849" y="3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B5FA869-9FF9-4945-890E-E5DFCBF80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3802063"/>
              <a:ext cx="12111038" cy="846138"/>
            </a:xfrm>
            <a:custGeom>
              <a:avLst/>
              <a:gdLst>
                <a:gd name="T0" fmla="*/ 4236 w 4849"/>
                <a:gd name="T1" fmla="*/ 303 h 338"/>
                <a:gd name="T2" fmla="*/ 4160 w 4849"/>
                <a:gd name="T3" fmla="*/ 292 h 338"/>
                <a:gd name="T4" fmla="*/ 4122 w 4849"/>
                <a:gd name="T5" fmla="*/ 286 h 338"/>
                <a:gd name="T6" fmla="*/ 4094 w 4849"/>
                <a:gd name="T7" fmla="*/ 279 h 338"/>
                <a:gd name="T8" fmla="*/ 4066 w 4849"/>
                <a:gd name="T9" fmla="*/ 271 h 338"/>
                <a:gd name="T10" fmla="*/ 4012 w 4849"/>
                <a:gd name="T11" fmla="*/ 252 h 338"/>
                <a:gd name="T12" fmla="*/ 3800 w 4849"/>
                <a:gd name="T13" fmla="*/ 163 h 338"/>
                <a:gd name="T14" fmla="*/ 3745 w 4849"/>
                <a:gd name="T15" fmla="*/ 146 h 338"/>
                <a:gd name="T16" fmla="*/ 3689 w 4849"/>
                <a:gd name="T17" fmla="*/ 134 h 338"/>
                <a:gd name="T18" fmla="*/ 3575 w 4849"/>
                <a:gd name="T19" fmla="*/ 114 h 338"/>
                <a:gd name="T20" fmla="*/ 3347 w 4849"/>
                <a:gd name="T21" fmla="*/ 86 h 338"/>
                <a:gd name="T22" fmla="*/ 3003 w 4849"/>
                <a:gd name="T23" fmla="*/ 46 h 338"/>
                <a:gd name="T24" fmla="*/ 2889 w 4849"/>
                <a:gd name="T25" fmla="*/ 29 h 338"/>
                <a:gd name="T26" fmla="*/ 2813 w 4849"/>
                <a:gd name="T27" fmla="*/ 18 h 338"/>
                <a:gd name="T28" fmla="*/ 2775 w 4849"/>
                <a:gd name="T29" fmla="*/ 13 h 338"/>
                <a:gd name="T30" fmla="*/ 2584 w 4849"/>
                <a:gd name="T31" fmla="*/ 4 h 338"/>
                <a:gd name="T32" fmla="*/ 2279 w 4849"/>
                <a:gd name="T33" fmla="*/ 32 h 338"/>
                <a:gd name="T34" fmla="*/ 2110 w 4849"/>
                <a:gd name="T35" fmla="*/ 67 h 338"/>
                <a:gd name="T36" fmla="*/ 2054 w 4849"/>
                <a:gd name="T37" fmla="*/ 80 h 338"/>
                <a:gd name="T38" fmla="*/ 1828 w 4849"/>
                <a:gd name="T39" fmla="*/ 125 h 338"/>
                <a:gd name="T40" fmla="*/ 1140 w 4849"/>
                <a:gd name="T41" fmla="*/ 197 h 338"/>
                <a:gd name="T42" fmla="*/ 918 w 4849"/>
                <a:gd name="T43" fmla="*/ 254 h 338"/>
                <a:gd name="T44" fmla="*/ 843 w 4849"/>
                <a:gd name="T45" fmla="*/ 273 h 338"/>
                <a:gd name="T46" fmla="*/ 691 w 4849"/>
                <a:gd name="T47" fmla="*/ 291 h 338"/>
                <a:gd name="T48" fmla="*/ 0 w 4849"/>
                <a:gd name="T49" fmla="*/ 317 h 338"/>
                <a:gd name="T50" fmla="*/ 691 w 4849"/>
                <a:gd name="T51" fmla="*/ 289 h 338"/>
                <a:gd name="T52" fmla="*/ 843 w 4849"/>
                <a:gd name="T53" fmla="*/ 271 h 338"/>
                <a:gd name="T54" fmla="*/ 917 w 4849"/>
                <a:gd name="T55" fmla="*/ 252 h 338"/>
                <a:gd name="T56" fmla="*/ 1140 w 4849"/>
                <a:gd name="T57" fmla="*/ 194 h 338"/>
                <a:gd name="T58" fmla="*/ 1827 w 4849"/>
                <a:gd name="T59" fmla="*/ 121 h 338"/>
                <a:gd name="T60" fmla="*/ 2053 w 4849"/>
                <a:gd name="T61" fmla="*/ 77 h 338"/>
                <a:gd name="T62" fmla="*/ 2109 w 4849"/>
                <a:gd name="T63" fmla="*/ 63 h 338"/>
                <a:gd name="T64" fmla="*/ 2278 w 4849"/>
                <a:gd name="T65" fmla="*/ 28 h 338"/>
                <a:gd name="T66" fmla="*/ 2584 w 4849"/>
                <a:gd name="T67" fmla="*/ 0 h 338"/>
                <a:gd name="T68" fmla="*/ 2776 w 4849"/>
                <a:gd name="T69" fmla="*/ 10 h 338"/>
                <a:gd name="T70" fmla="*/ 2814 w 4849"/>
                <a:gd name="T71" fmla="*/ 14 h 338"/>
                <a:gd name="T72" fmla="*/ 2890 w 4849"/>
                <a:gd name="T73" fmla="*/ 25 h 338"/>
                <a:gd name="T74" fmla="*/ 3004 w 4849"/>
                <a:gd name="T75" fmla="*/ 43 h 338"/>
                <a:gd name="T76" fmla="*/ 3347 w 4849"/>
                <a:gd name="T77" fmla="*/ 83 h 338"/>
                <a:gd name="T78" fmla="*/ 3576 w 4849"/>
                <a:gd name="T79" fmla="*/ 111 h 338"/>
                <a:gd name="T80" fmla="*/ 3689 w 4849"/>
                <a:gd name="T81" fmla="*/ 131 h 338"/>
                <a:gd name="T82" fmla="*/ 3745 w 4849"/>
                <a:gd name="T83" fmla="*/ 143 h 338"/>
                <a:gd name="T84" fmla="*/ 3800 w 4849"/>
                <a:gd name="T85" fmla="*/ 161 h 338"/>
                <a:gd name="T86" fmla="*/ 4013 w 4849"/>
                <a:gd name="T87" fmla="*/ 250 h 338"/>
                <a:gd name="T88" fmla="*/ 4067 w 4849"/>
                <a:gd name="T89" fmla="*/ 269 h 338"/>
                <a:gd name="T90" fmla="*/ 4095 w 4849"/>
                <a:gd name="T91" fmla="*/ 277 h 338"/>
                <a:gd name="T92" fmla="*/ 4123 w 4849"/>
                <a:gd name="T93" fmla="*/ 283 h 338"/>
                <a:gd name="T94" fmla="*/ 4160 w 4849"/>
                <a:gd name="T95" fmla="*/ 290 h 338"/>
                <a:gd name="T96" fmla="*/ 4236 w 4849"/>
                <a:gd name="T97" fmla="*/ 30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34"/>
                  </a:moveTo>
                  <a:cubicBezTo>
                    <a:pt x="4644" y="338"/>
                    <a:pt x="4439" y="329"/>
                    <a:pt x="4236" y="303"/>
                  </a:cubicBezTo>
                  <a:cubicBezTo>
                    <a:pt x="4198" y="298"/>
                    <a:pt x="4198" y="298"/>
                    <a:pt x="4198" y="298"/>
                  </a:cubicBezTo>
                  <a:cubicBezTo>
                    <a:pt x="4160" y="292"/>
                    <a:pt x="4160" y="292"/>
                    <a:pt x="4160" y="292"/>
                  </a:cubicBezTo>
                  <a:cubicBezTo>
                    <a:pt x="4154" y="291"/>
                    <a:pt x="4147" y="290"/>
                    <a:pt x="4141" y="289"/>
                  </a:cubicBezTo>
                  <a:cubicBezTo>
                    <a:pt x="4122" y="286"/>
                    <a:pt x="4122" y="286"/>
                    <a:pt x="4122" y="286"/>
                  </a:cubicBezTo>
                  <a:cubicBezTo>
                    <a:pt x="4104" y="281"/>
                    <a:pt x="4104" y="281"/>
                    <a:pt x="4104" y="281"/>
                  </a:cubicBezTo>
                  <a:cubicBezTo>
                    <a:pt x="4094" y="279"/>
                    <a:pt x="4094" y="279"/>
                    <a:pt x="4094" y="279"/>
                  </a:cubicBezTo>
                  <a:cubicBezTo>
                    <a:pt x="4085" y="276"/>
                    <a:pt x="4085" y="276"/>
                    <a:pt x="4085" y="276"/>
                  </a:cubicBezTo>
                  <a:cubicBezTo>
                    <a:pt x="4066" y="271"/>
                    <a:pt x="4066" y="271"/>
                    <a:pt x="4066" y="271"/>
                  </a:cubicBezTo>
                  <a:cubicBezTo>
                    <a:pt x="4048" y="265"/>
                    <a:pt x="4048" y="265"/>
                    <a:pt x="4048" y="265"/>
                  </a:cubicBezTo>
                  <a:cubicBezTo>
                    <a:pt x="4036" y="261"/>
                    <a:pt x="4024" y="256"/>
                    <a:pt x="4012" y="252"/>
                  </a:cubicBezTo>
                  <a:cubicBezTo>
                    <a:pt x="3988" y="242"/>
                    <a:pt x="3965" y="232"/>
                    <a:pt x="3941" y="222"/>
                  </a:cubicBezTo>
                  <a:cubicBezTo>
                    <a:pt x="3894" y="201"/>
                    <a:pt x="3848" y="180"/>
                    <a:pt x="3800" y="163"/>
                  </a:cubicBezTo>
                  <a:cubicBezTo>
                    <a:pt x="3787" y="159"/>
                    <a:pt x="3775" y="154"/>
                    <a:pt x="3763" y="151"/>
                  </a:cubicBezTo>
                  <a:cubicBezTo>
                    <a:pt x="3757" y="149"/>
                    <a:pt x="3751" y="147"/>
                    <a:pt x="3745" y="146"/>
                  </a:cubicBezTo>
                  <a:cubicBezTo>
                    <a:pt x="3726" y="141"/>
                    <a:pt x="3726" y="141"/>
                    <a:pt x="3726" y="141"/>
                  </a:cubicBezTo>
                  <a:cubicBezTo>
                    <a:pt x="3714" y="138"/>
                    <a:pt x="3701" y="136"/>
                    <a:pt x="3689" y="134"/>
                  </a:cubicBezTo>
                  <a:cubicBezTo>
                    <a:pt x="3676" y="131"/>
                    <a:pt x="3663" y="129"/>
                    <a:pt x="3651" y="126"/>
                  </a:cubicBezTo>
                  <a:cubicBezTo>
                    <a:pt x="3626" y="122"/>
                    <a:pt x="3600" y="118"/>
                    <a:pt x="3575" y="114"/>
                  </a:cubicBezTo>
                  <a:cubicBezTo>
                    <a:pt x="3550" y="110"/>
                    <a:pt x="3524" y="107"/>
                    <a:pt x="3499" y="103"/>
                  </a:cubicBezTo>
                  <a:cubicBezTo>
                    <a:pt x="3448" y="97"/>
                    <a:pt x="3397" y="91"/>
                    <a:pt x="3347" y="86"/>
                  </a:cubicBezTo>
                  <a:cubicBezTo>
                    <a:pt x="3245" y="75"/>
                    <a:pt x="3143" y="65"/>
                    <a:pt x="3041" y="51"/>
                  </a:cubicBezTo>
                  <a:cubicBezTo>
                    <a:pt x="3003" y="46"/>
                    <a:pt x="3003" y="46"/>
                    <a:pt x="3003" y="46"/>
                  </a:cubicBezTo>
                  <a:cubicBezTo>
                    <a:pt x="2965" y="41"/>
                    <a:pt x="2965" y="41"/>
                    <a:pt x="2965" y="41"/>
                  </a:cubicBezTo>
                  <a:cubicBezTo>
                    <a:pt x="2940" y="37"/>
                    <a:pt x="2915" y="32"/>
                    <a:pt x="2889" y="29"/>
                  </a:cubicBezTo>
                  <a:cubicBezTo>
                    <a:pt x="2852" y="23"/>
                    <a:pt x="2852" y="23"/>
                    <a:pt x="2852" y="23"/>
                  </a:cubicBezTo>
                  <a:cubicBezTo>
                    <a:pt x="2813" y="18"/>
                    <a:pt x="2813" y="18"/>
                    <a:pt x="2813" y="18"/>
                  </a:cubicBezTo>
                  <a:cubicBezTo>
                    <a:pt x="2794" y="15"/>
                    <a:pt x="2794" y="15"/>
                    <a:pt x="2794" y="15"/>
                  </a:cubicBezTo>
                  <a:cubicBezTo>
                    <a:pt x="2775" y="13"/>
                    <a:pt x="2775" y="13"/>
                    <a:pt x="2775" y="13"/>
                  </a:cubicBezTo>
                  <a:cubicBezTo>
                    <a:pt x="2763" y="12"/>
                    <a:pt x="2750" y="11"/>
                    <a:pt x="2737" y="10"/>
                  </a:cubicBezTo>
                  <a:cubicBezTo>
                    <a:pt x="2686" y="6"/>
                    <a:pt x="2635" y="4"/>
                    <a:pt x="2584" y="4"/>
                  </a:cubicBezTo>
                  <a:cubicBezTo>
                    <a:pt x="2533" y="5"/>
                    <a:pt x="2482" y="7"/>
                    <a:pt x="2431" y="12"/>
                  </a:cubicBezTo>
                  <a:cubicBezTo>
                    <a:pt x="2380" y="17"/>
                    <a:pt x="2329" y="23"/>
                    <a:pt x="2279" y="32"/>
                  </a:cubicBezTo>
                  <a:cubicBezTo>
                    <a:pt x="2228" y="41"/>
                    <a:pt x="2178" y="51"/>
                    <a:pt x="2128" y="62"/>
                  </a:cubicBezTo>
                  <a:cubicBezTo>
                    <a:pt x="2110" y="67"/>
                    <a:pt x="2110" y="67"/>
                    <a:pt x="2110" y="67"/>
                  </a:cubicBezTo>
                  <a:cubicBezTo>
                    <a:pt x="2091" y="71"/>
                    <a:pt x="2091" y="71"/>
                    <a:pt x="2091" y="71"/>
                  </a:cubicBezTo>
                  <a:cubicBezTo>
                    <a:pt x="2054" y="80"/>
                    <a:pt x="2054" y="80"/>
                    <a:pt x="2054" y="80"/>
                  </a:cubicBezTo>
                  <a:cubicBezTo>
                    <a:pt x="2029" y="86"/>
                    <a:pt x="2004" y="92"/>
                    <a:pt x="1979" y="97"/>
                  </a:cubicBezTo>
                  <a:cubicBezTo>
                    <a:pt x="1929" y="108"/>
                    <a:pt x="1878" y="117"/>
                    <a:pt x="1828" y="125"/>
                  </a:cubicBezTo>
                  <a:cubicBezTo>
                    <a:pt x="1625" y="155"/>
                    <a:pt x="1420" y="168"/>
                    <a:pt x="1217" y="188"/>
                  </a:cubicBezTo>
                  <a:cubicBezTo>
                    <a:pt x="1191" y="191"/>
                    <a:pt x="1166" y="193"/>
                    <a:pt x="1140" y="197"/>
                  </a:cubicBezTo>
                  <a:cubicBezTo>
                    <a:pt x="1115" y="201"/>
                    <a:pt x="1090" y="206"/>
                    <a:pt x="1065" y="212"/>
                  </a:cubicBezTo>
                  <a:cubicBezTo>
                    <a:pt x="1016" y="225"/>
                    <a:pt x="967" y="240"/>
                    <a:pt x="918" y="254"/>
                  </a:cubicBezTo>
                  <a:cubicBezTo>
                    <a:pt x="905" y="258"/>
                    <a:pt x="893" y="261"/>
                    <a:pt x="881" y="264"/>
                  </a:cubicBezTo>
                  <a:cubicBezTo>
                    <a:pt x="868" y="267"/>
                    <a:pt x="856" y="270"/>
                    <a:pt x="843" y="273"/>
                  </a:cubicBezTo>
                  <a:cubicBezTo>
                    <a:pt x="818" y="279"/>
                    <a:pt x="793" y="282"/>
                    <a:pt x="767" y="285"/>
                  </a:cubicBezTo>
                  <a:cubicBezTo>
                    <a:pt x="742" y="288"/>
                    <a:pt x="716" y="289"/>
                    <a:pt x="691" y="291"/>
                  </a:cubicBezTo>
                  <a:cubicBezTo>
                    <a:pt x="665" y="293"/>
                    <a:pt x="640" y="294"/>
                    <a:pt x="614" y="296"/>
                  </a:cubicBezTo>
                  <a:cubicBezTo>
                    <a:pt x="410" y="307"/>
                    <a:pt x="205" y="312"/>
                    <a:pt x="0" y="317"/>
                  </a:cubicBezTo>
                  <a:cubicBezTo>
                    <a:pt x="205" y="312"/>
                    <a:pt x="409" y="305"/>
                    <a:pt x="614" y="294"/>
                  </a:cubicBezTo>
                  <a:cubicBezTo>
                    <a:pt x="691" y="289"/>
                    <a:pt x="691" y="289"/>
                    <a:pt x="691" y="289"/>
                  </a:cubicBezTo>
                  <a:cubicBezTo>
                    <a:pt x="716" y="287"/>
                    <a:pt x="742" y="286"/>
                    <a:pt x="767" y="283"/>
                  </a:cubicBezTo>
                  <a:cubicBezTo>
                    <a:pt x="792" y="280"/>
                    <a:pt x="818" y="276"/>
                    <a:pt x="843" y="271"/>
                  </a:cubicBezTo>
                  <a:cubicBezTo>
                    <a:pt x="855" y="268"/>
                    <a:pt x="868" y="265"/>
                    <a:pt x="880" y="262"/>
                  </a:cubicBezTo>
                  <a:cubicBezTo>
                    <a:pt x="892" y="259"/>
                    <a:pt x="905" y="255"/>
                    <a:pt x="917" y="252"/>
                  </a:cubicBezTo>
                  <a:cubicBezTo>
                    <a:pt x="966" y="238"/>
                    <a:pt x="1015" y="222"/>
                    <a:pt x="1065" y="210"/>
                  </a:cubicBezTo>
                  <a:cubicBezTo>
                    <a:pt x="1090" y="203"/>
                    <a:pt x="1115" y="198"/>
                    <a:pt x="1140" y="194"/>
                  </a:cubicBezTo>
                  <a:cubicBezTo>
                    <a:pt x="1165" y="190"/>
                    <a:pt x="1191" y="188"/>
                    <a:pt x="1216" y="185"/>
                  </a:cubicBezTo>
                  <a:cubicBezTo>
                    <a:pt x="1420" y="165"/>
                    <a:pt x="1625" y="152"/>
                    <a:pt x="1827" y="121"/>
                  </a:cubicBezTo>
                  <a:cubicBezTo>
                    <a:pt x="1878" y="113"/>
                    <a:pt x="1928" y="105"/>
                    <a:pt x="1978" y="94"/>
                  </a:cubicBezTo>
                  <a:cubicBezTo>
                    <a:pt x="2003" y="89"/>
                    <a:pt x="2028" y="82"/>
                    <a:pt x="2053" y="77"/>
                  </a:cubicBezTo>
                  <a:cubicBezTo>
                    <a:pt x="2090" y="67"/>
                    <a:pt x="2090" y="67"/>
                    <a:pt x="2090" y="67"/>
                  </a:cubicBezTo>
                  <a:cubicBezTo>
                    <a:pt x="2109" y="63"/>
                    <a:pt x="2109" y="63"/>
                    <a:pt x="2109" y="63"/>
                  </a:cubicBezTo>
                  <a:cubicBezTo>
                    <a:pt x="2127" y="59"/>
                    <a:pt x="2127" y="59"/>
                    <a:pt x="2127" y="59"/>
                  </a:cubicBezTo>
                  <a:cubicBezTo>
                    <a:pt x="2177" y="47"/>
                    <a:pt x="2228" y="37"/>
                    <a:pt x="2278" y="28"/>
                  </a:cubicBezTo>
                  <a:cubicBezTo>
                    <a:pt x="2329" y="19"/>
                    <a:pt x="2379" y="13"/>
                    <a:pt x="2430" y="8"/>
                  </a:cubicBezTo>
                  <a:cubicBezTo>
                    <a:pt x="2481" y="3"/>
                    <a:pt x="2533" y="1"/>
                    <a:pt x="2584" y="0"/>
                  </a:cubicBezTo>
                  <a:cubicBezTo>
                    <a:pt x="2635" y="0"/>
                    <a:pt x="2686" y="2"/>
                    <a:pt x="2737" y="6"/>
                  </a:cubicBezTo>
                  <a:cubicBezTo>
                    <a:pt x="2750" y="7"/>
                    <a:pt x="2763" y="8"/>
                    <a:pt x="2776" y="10"/>
                  </a:cubicBezTo>
                  <a:cubicBezTo>
                    <a:pt x="2795" y="11"/>
                    <a:pt x="2795" y="11"/>
                    <a:pt x="2795" y="11"/>
                  </a:cubicBezTo>
                  <a:cubicBezTo>
                    <a:pt x="2814" y="14"/>
                    <a:pt x="2814" y="14"/>
                    <a:pt x="2814" y="14"/>
                  </a:cubicBezTo>
                  <a:cubicBezTo>
                    <a:pt x="2852" y="19"/>
                    <a:pt x="2852" y="19"/>
                    <a:pt x="2852" y="19"/>
                  </a:cubicBezTo>
                  <a:cubicBezTo>
                    <a:pt x="2890" y="25"/>
                    <a:pt x="2890" y="25"/>
                    <a:pt x="2890" y="25"/>
                  </a:cubicBezTo>
                  <a:cubicBezTo>
                    <a:pt x="2915" y="29"/>
                    <a:pt x="2940" y="34"/>
                    <a:pt x="2966" y="37"/>
                  </a:cubicBezTo>
                  <a:cubicBezTo>
                    <a:pt x="3004" y="43"/>
                    <a:pt x="3004" y="43"/>
                    <a:pt x="3004" y="43"/>
                  </a:cubicBezTo>
                  <a:cubicBezTo>
                    <a:pt x="3042" y="48"/>
                    <a:pt x="3042" y="48"/>
                    <a:pt x="3042" y="48"/>
                  </a:cubicBezTo>
                  <a:cubicBezTo>
                    <a:pt x="3143" y="62"/>
                    <a:pt x="3245" y="72"/>
                    <a:pt x="3347" y="83"/>
                  </a:cubicBezTo>
                  <a:cubicBezTo>
                    <a:pt x="3398" y="88"/>
                    <a:pt x="3449" y="94"/>
                    <a:pt x="3499" y="101"/>
                  </a:cubicBezTo>
                  <a:cubicBezTo>
                    <a:pt x="3525" y="104"/>
                    <a:pt x="3550" y="108"/>
                    <a:pt x="3576" y="111"/>
                  </a:cubicBezTo>
                  <a:cubicBezTo>
                    <a:pt x="3601" y="115"/>
                    <a:pt x="3626" y="119"/>
                    <a:pt x="3651" y="124"/>
                  </a:cubicBezTo>
                  <a:cubicBezTo>
                    <a:pt x="3664" y="126"/>
                    <a:pt x="3677" y="128"/>
                    <a:pt x="3689" y="131"/>
                  </a:cubicBezTo>
                  <a:cubicBezTo>
                    <a:pt x="3702" y="134"/>
                    <a:pt x="3714" y="136"/>
                    <a:pt x="3727" y="139"/>
                  </a:cubicBezTo>
                  <a:cubicBezTo>
                    <a:pt x="3745" y="143"/>
                    <a:pt x="3745" y="143"/>
                    <a:pt x="3745" y="143"/>
                  </a:cubicBezTo>
                  <a:cubicBezTo>
                    <a:pt x="3752" y="145"/>
                    <a:pt x="3758" y="147"/>
                    <a:pt x="3764" y="149"/>
                  </a:cubicBezTo>
                  <a:cubicBezTo>
                    <a:pt x="3776" y="152"/>
                    <a:pt x="3788" y="156"/>
                    <a:pt x="3800" y="161"/>
                  </a:cubicBezTo>
                  <a:cubicBezTo>
                    <a:pt x="3849" y="178"/>
                    <a:pt x="3895" y="199"/>
                    <a:pt x="3942" y="220"/>
                  </a:cubicBezTo>
                  <a:cubicBezTo>
                    <a:pt x="3965" y="230"/>
                    <a:pt x="3989" y="240"/>
                    <a:pt x="4013" y="250"/>
                  </a:cubicBezTo>
                  <a:cubicBezTo>
                    <a:pt x="4025" y="254"/>
                    <a:pt x="4037" y="259"/>
                    <a:pt x="4049" y="263"/>
                  </a:cubicBezTo>
                  <a:cubicBezTo>
                    <a:pt x="4067" y="269"/>
                    <a:pt x="4067" y="269"/>
                    <a:pt x="4067" y="269"/>
                  </a:cubicBezTo>
                  <a:cubicBezTo>
                    <a:pt x="4086" y="274"/>
                    <a:pt x="4086" y="274"/>
                    <a:pt x="4086" y="274"/>
                  </a:cubicBezTo>
                  <a:cubicBezTo>
                    <a:pt x="4095" y="277"/>
                    <a:pt x="4095" y="277"/>
                    <a:pt x="4095" y="277"/>
                  </a:cubicBezTo>
                  <a:cubicBezTo>
                    <a:pt x="4104" y="279"/>
                    <a:pt x="4104" y="279"/>
                    <a:pt x="4104" y="279"/>
                  </a:cubicBezTo>
                  <a:cubicBezTo>
                    <a:pt x="4123" y="283"/>
                    <a:pt x="4123" y="283"/>
                    <a:pt x="4123" y="283"/>
                  </a:cubicBezTo>
                  <a:cubicBezTo>
                    <a:pt x="4141" y="287"/>
                    <a:pt x="4141" y="287"/>
                    <a:pt x="4141" y="287"/>
                  </a:cubicBezTo>
                  <a:cubicBezTo>
                    <a:pt x="4148" y="288"/>
                    <a:pt x="4154" y="289"/>
                    <a:pt x="4160" y="290"/>
                  </a:cubicBezTo>
                  <a:cubicBezTo>
                    <a:pt x="4198" y="296"/>
                    <a:pt x="4198" y="296"/>
                    <a:pt x="4198" y="296"/>
                  </a:cubicBezTo>
                  <a:cubicBezTo>
                    <a:pt x="4236" y="301"/>
                    <a:pt x="4236" y="301"/>
                    <a:pt x="4236" y="301"/>
                  </a:cubicBezTo>
                  <a:cubicBezTo>
                    <a:pt x="4439" y="328"/>
                    <a:pt x="4644" y="337"/>
                    <a:pt x="484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AA1A3C7D-A608-45F0-B20F-0B8F5AFCB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3922713"/>
              <a:ext cx="12112625" cy="804863"/>
            </a:xfrm>
            <a:custGeom>
              <a:avLst/>
              <a:gdLst>
                <a:gd name="T0" fmla="*/ 4542 w 4849"/>
                <a:gd name="T1" fmla="*/ 316 h 322"/>
                <a:gd name="T2" fmla="*/ 4197 w 4849"/>
                <a:gd name="T3" fmla="*/ 293 h 322"/>
                <a:gd name="T4" fmla="*/ 4140 w 4849"/>
                <a:gd name="T5" fmla="*/ 287 h 322"/>
                <a:gd name="T6" fmla="*/ 4102 w 4849"/>
                <a:gd name="T7" fmla="*/ 282 h 322"/>
                <a:gd name="T8" fmla="*/ 3936 w 4849"/>
                <a:gd name="T9" fmla="*/ 236 h 322"/>
                <a:gd name="T10" fmla="*/ 3754 w 4849"/>
                <a:gd name="T11" fmla="*/ 174 h 322"/>
                <a:gd name="T12" fmla="*/ 3726 w 4849"/>
                <a:gd name="T13" fmla="*/ 168 h 322"/>
                <a:gd name="T14" fmla="*/ 3698 w 4849"/>
                <a:gd name="T15" fmla="*/ 163 h 322"/>
                <a:gd name="T16" fmla="*/ 3641 w 4849"/>
                <a:gd name="T17" fmla="*/ 154 h 322"/>
                <a:gd name="T18" fmla="*/ 3031 w 4849"/>
                <a:gd name="T19" fmla="*/ 84 h 322"/>
                <a:gd name="T20" fmla="*/ 2918 w 4849"/>
                <a:gd name="T21" fmla="*/ 66 h 322"/>
                <a:gd name="T22" fmla="*/ 2805 w 4849"/>
                <a:gd name="T23" fmla="*/ 43 h 322"/>
                <a:gd name="T24" fmla="*/ 2729 w 4849"/>
                <a:gd name="T25" fmla="*/ 30 h 322"/>
                <a:gd name="T26" fmla="*/ 2654 w 4849"/>
                <a:gd name="T27" fmla="*/ 19 h 322"/>
                <a:gd name="T28" fmla="*/ 2615 w 4849"/>
                <a:gd name="T29" fmla="*/ 15 h 322"/>
                <a:gd name="T30" fmla="*/ 2424 w 4849"/>
                <a:gd name="T31" fmla="*/ 4 h 322"/>
                <a:gd name="T32" fmla="*/ 2233 w 4849"/>
                <a:gd name="T33" fmla="*/ 15 h 322"/>
                <a:gd name="T34" fmla="*/ 2195 w 4849"/>
                <a:gd name="T35" fmla="*/ 19 h 322"/>
                <a:gd name="T36" fmla="*/ 2119 w 4849"/>
                <a:gd name="T37" fmla="*/ 30 h 322"/>
                <a:gd name="T38" fmla="*/ 2043 w 4849"/>
                <a:gd name="T39" fmla="*/ 43 h 322"/>
                <a:gd name="T40" fmla="*/ 1931 w 4849"/>
                <a:gd name="T41" fmla="*/ 66 h 322"/>
                <a:gd name="T42" fmla="*/ 1817 w 4849"/>
                <a:gd name="T43" fmla="*/ 84 h 322"/>
                <a:gd name="T44" fmla="*/ 1207 w 4849"/>
                <a:gd name="T45" fmla="*/ 154 h 322"/>
                <a:gd name="T46" fmla="*/ 1150 w 4849"/>
                <a:gd name="T47" fmla="*/ 163 h 322"/>
                <a:gd name="T48" fmla="*/ 1122 w 4849"/>
                <a:gd name="T49" fmla="*/ 168 h 322"/>
                <a:gd name="T50" fmla="*/ 1094 w 4849"/>
                <a:gd name="T51" fmla="*/ 174 h 322"/>
                <a:gd name="T52" fmla="*/ 913 w 4849"/>
                <a:gd name="T53" fmla="*/ 236 h 322"/>
                <a:gd name="T54" fmla="*/ 746 w 4849"/>
                <a:gd name="T55" fmla="*/ 282 h 322"/>
                <a:gd name="T56" fmla="*/ 708 w 4849"/>
                <a:gd name="T57" fmla="*/ 287 h 322"/>
                <a:gd name="T58" fmla="*/ 651 w 4849"/>
                <a:gd name="T59" fmla="*/ 293 h 322"/>
                <a:gd name="T60" fmla="*/ 306 w 4849"/>
                <a:gd name="T61" fmla="*/ 316 h 322"/>
                <a:gd name="T62" fmla="*/ 306 w 4849"/>
                <a:gd name="T63" fmla="*/ 315 h 322"/>
                <a:gd name="T64" fmla="*/ 689 w 4849"/>
                <a:gd name="T65" fmla="*/ 287 h 322"/>
                <a:gd name="T66" fmla="*/ 727 w 4849"/>
                <a:gd name="T67" fmla="*/ 283 h 322"/>
                <a:gd name="T68" fmla="*/ 765 w 4849"/>
                <a:gd name="T69" fmla="*/ 277 h 322"/>
                <a:gd name="T70" fmla="*/ 1056 w 4849"/>
                <a:gd name="T71" fmla="*/ 182 h 322"/>
                <a:gd name="T72" fmla="*/ 1112 w 4849"/>
                <a:gd name="T73" fmla="*/ 168 h 322"/>
                <a:gd name="T74" fmla="*/ 1131 w 4849"/>
                <a:gd name="T75" fmla="*/ 164 h 322"/>
                <a:gd name="T76" fmla="*/ 1169 w 4849"/>
                <a:gd name="T77" fmla="*/ 157 h 322"/>
                <a:gd name="T78" fmla="*/ 1512 w 4849"/>
                <a:gd name="T79" fmla="*/ 117 h 322"/>
                <a:gd name="T80" fmla="*/ 1892 w 4849"/>
                <a:gd name="T81" fmla="*/ 69 h 322"/>
                <a:gd name="T82" fmla="*/ 1968 w 4849"/>
                <a:gd name="T83" fmla="*/ 55 h 322"/>
                <a:gd name="T84" fmla="*/ 2081 w 4849"/>
                <a:gd name="T85" fmla="*/ 33 h 322"/>
                <a:gd name="T86" fmla="*/ 2156 w 4849"/>
                <a:gd name="T87" fmla="*/ 20 h 322"/>
                <a:gd name="T88" fmla="*/ 2213 w 4849"/>
                <a:gd name="T89" fmla="*/ 13 h 322"/>
                <a:gd name="T90" fmla="*/ 2271 w 4849"/>
                <a:gd name="T91" fmla="*/ 7 h 322"/>
                <a:gd name="T92" fmla="*/ 2578 w 4849"/>
                <a:gd name="T93" fmla="*/ 7 h 322"/>
                <a:gd name="T94" fmla="*/ 2635 w 4849"/>
                <a:gd name="T95" fmla="*/ 13 h 322"/>
                <a:gd name="T96" fmla="*/ 2692 w 4849"/>
                <a:gd name="T97" fmla="*/ 20 h 322"/>
                <a:gd name="T98" fmla="*/ 2768 w 4849"/>
                <a:gd name="T99" fmla="*/ 33 h 322"/>
                <a:gd name="T100" fmla="*/ 2881 w 4849"/>
                <a:gd name="T101" fmla="*/ 55 h 322"/>
                <a:gd name="T102" fmla="*/ 2956 w 4849"/>
                <a:gd name="T103" fmla="*/ 69 h 322"/>
                <a:gd name="T104" fmla="*/ 3337 w 4849"/>
                <a:gd name="T105" fmla="*/ 117 h 322"/>
                <a:gd name="T106" fmla="*/ 3680 w 4849"/>
                <a:gd name="T107" fmla="*/ 157 h 322"/>
                <a:gd name="T108" fmla="*/ 3717 w 4849"/>
                <a:gd name="T109" fmla="*/ 164 h 322"/>
                <a:gd name="T110" fmla="*/ 3736 w 4849"/>
                <a:gd name="T111" fmla="*/ 168 h 322"/>
                <a:gd name="T112" fmla="*/ 3792 w 4849"/>
                <a:gd name="T113" fmla="*/ 182 h 322"/>
                <a:gd name="T114" fmla="*/ 4084 w 4849"/>
                <a:gd name="T115" fmla="*/ 277 h 322"/>
                <a:gd name="T116" fmla="*/ 4121 w 4849"/>
                <a:gd name="T117" fmla="*/ 283 h 322"/>
                <a:gd name="T118" fmla="*/ 4159 w 4849"/>
                <a:gd name="T119" fmla="*/ 287 h 322"/>
                <a:gd name="T120" fmla="*/ 4542 w 4849"/>
                <a:gd name="T121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49" h="322">
                  <a:moveTo>
                    <a:pt x="4849" y="322"/>
                  </a:moveTo>
                  <a:cubicBezTo>
                    <a:pt x="4746" y="322"/>
                    <a:pt x="4644" y="320"/>
                    <a:pt x="4542" y="316"/>
                  </a:cubicBezTo>
                  <a:cubicBezTo>
                    <a:pt x="4440" y="312"/>
                    <a:pt x="4337" y="306"/>
                    <a:pt x="4236" y="297"/>
                  </a:cubicBezTo>
                  <a:cubicBezTo>
                    <a:pt x="4223" y="296"/>
                    <a:pt x="4210" y="295"/>
                    <a:pt x="4197" y="293"/>
                  </a:cubicBezTo>
                  <a:cubicBezTo>
                    <a:pt x="4185" y="292"/>
                    <a:pt x="4172" y="291"/>
                    <a:pt x="4159" y="289"/>
                  </a:cubicBezTo>
                  <a:cubicBezTo>
                    <a:pt x="4140" y="287"/>
                    <a:pt x="4140" y="287"/>
                    <a:pt x="4140" y="287"/>
                  </a:cubicBezTo>
                  <a:cubicBezTo>
                    <a:pt x="4134" y="287"/>
                    <a:pt x="4127" y="286"/>
                    <a:pt x="4121" y="285"/>
                  </a:cubicBezTo>
                  <a:cubicBezTo>
                    <a:pt x="4102" y="282"/>
                    <a:pt x="4102" y="282"/>
                    <a:pt x="4102" y="282"/>
                  </a:cubicBezTo>
                  <a:cubicBezTo>
                    <a:pt x="4096" y="281"/>
                    <a:pt x="4089" y="280"/>
                    <a:pt x="4083" y="279"/>
                  </a:cubicBezTo>
                  <a:cubicBezTo>
                    <a:pt x="4033" y="269"/>
                    <a:pt x="3984" y="253"/>
                    <a:pt x="3936" y="236"/>
                  </a:cubicBezTo>
                  <a:cubicBezTo>
                    <a:pt x="3888" y="218"/>
                    <a:pt x="3840" y="200"/>
                    <a:pt x="3791" y="185"/>
                  </a:cubicBezTo>
                  <a:cubicBezTo>
                    <a:pt x="3779" y="181"/>
                    <a:pt x="3767" y="178"/>
                    <a:pt x="3754" y="174"/>
                  </a:cubicBezTo>
                  <a:cubicBezTo>
                    <a:pt x="3736" y="170"/>
                    <a:pt x="3736" y="170"/>
                    <a:pt x="3736" y="170"/>
                  </a:cubicBezTo>
                  <a:cubicBezTo>
                    <a:pt x="3733" y="169"/>
                    <a:pt x="3729" y="169"/>
                    <a:pt x="3726" y="168"/>
                  </a:cubicBezTo>
                  <a:cubicBezTo>
                    <a:pt x="3717" y="166"/>
                    <a:pt x="3717" y="166"/>
                    <a:pt x="3717" y="166"/>
                  </a:cubicBezTo>
                  <a:cubicBezTo>
                    <a:pt x="3711" y="165"/>
                    <a:pt x="3704" y="164"/>
                    <a:pt x="3698" y="163"/>
                  </a:cubicBezTo>
                  <a:cubicBezTo>
                    <a:pt x="3679" y="160"/>
                    <a:pt x="3679" y="160"/>
                    <a:pt x="3679" y="160"/>
                  </a:cubicBezTo>
                  <a:cubicBezTo>
                    <a:pt x="3666" y="158"/>
                    <a:pt x="3654" y="156"/>
                    <a:pt x="3641" y="154"/>
                  </a:cubicBezTo>
                  <a:cubicBezTo>
                    <a:pt x="3540" y="140"/>
                    <a:pt x="3438" y="130"/>
                    <a:pt x="3336" y="120"/>
                  </a:cubicBezTo>
                  <a:cubicBezTo>
                    <a:pt x="3235" y="109"/>
                    <a:pt x="3133" y="99"/>
                    <a:pt x="3031" y="84"/>
                  </a:cubicBezTo>
                  <a:cubicBezTo>
                    <a:pt x="3006" y="80"/>
                    <a:pt x="2981" y="76"/>
                    <a:pt x="2956" y="72"/>
                  </a:cubicBezTo>
                  <a:cubicBezTo>
                    <a:pt x="2918" y="66"/>
                    <a:pt x="2918" y="66"/>
                    <a:pt x="2918" y="66"/>
                  </a:cubicBezTo>
                  <a:cubicBezTo>
                    <a:pt x="2905" y="63"/>
                    <a:pt x="2893" y="61"/>
                    <a:pt x="2880" y="58"/>
                  </a:cubicBezTo>
                  <a:cubicBezTo>
                    <a:pt x="2805" y="43"/>
                    <a:pt x="2805" y="43"/>
                    <a:pt x="2805" y="43"/>
                  </a:cubicBezTo>
                  <a:cubicBezTo>
                    <a:pt x="2792" y="40"/>
                    <a:pt x="2780" y="39"/>
                    <a:pt x="2767" y="36"/>
                  </a:cubicBezTo>
                  <a:cubicBezTo>
                    <a:pt x="2755" y="34"/>
                    <a:pt x="2742" y="32"/>
                    <a:pt x="2729" y="30"/>
                  </a:cubicBezTo>
                  <a:cubicBezTo>
                    <a:pt x="2692" y="24"/>
                    <a:pt x="2692" y="24"/>
                    <a:pt x="2692" y="24"/>
                  </a:cubicBezTo>
                  <a:cubicBezTo>
                    <a:pt x="2679" y="22"/>
                    <a:pt x="2666" y="21"/>
                    <a:pt x="2654" y="19"/>
                  </a:cubicBezTo>
                  <a:cubicBezTo>
                    <a:pt x="2634" y="17"/>
                    <a:pt x="2634" y="17"/>
                    <a:pt x="2634" y="17"/>
                  </a:cubicBezTo>
                  <a:cubicBezTo>
                    <a:pt x="2615" y="15"/>
                    <a:pt x="2615" y="15"/>
                    <a:pt x="2615" y="15"/>
                  </a:cubicBezTo>
                  <a:cubicBezTo>
                    <a:pt x="2603" y="13"/>
                    <a:pt x="2590" y="12"/>
                    <a:pt x="2577" y="11"/>
                  </a:cubicBezTo>
                  <a:cubicBezTo>
                    <a:pt x="2526" y="7"/>
                    <a:pt x="2475" y="5"/>
                    <a:pt x="2424" y="4"/>
                  </a:cubicBezTo>
                  <a:cubicBezTo>
                    <a:pt x="2373" y="5"/>
                    <a:pt x="2322" y="7"/>
                    <a:pt x="2271" y="11"/>
                  </a:cubicBezTo>
                  <a:cubicBezTo>
                    <a:pt x="2258" y="12"/>
                    <a:pt x="2246" y="13"/>
                    <a:pt x="2233" y="15"/>
                  </a:cubicBezTo>
                  <a:cubicBezTo>
                    <a:pt x="2214" y="17"/>
                    <a:pt x="2214" y="17"/>
                    <a:pt x="2214" y="17"/>
                  </a:cubicBezTo>
                  <a:cubicBezTo>
                    <a:pt x="2195" y="19"/>
                    <a:pt x="2195" y="19"/>
                    <a:pt x="2195" y="19"/>
                  </a:cubicBezTo>
                  <a:cubicBezTo>
                    <a:pt x="2182" y="21"/>
                    <a:pt x="2169" y="22"/>
                    <a:pt x="2157" y="24"/>
                  </a:cubicBezTo>
                  <a:cubicBezTo>
                    <a:pt x="2119" y="30"/>
                    <a:pt x="2119" y="30"/>
                    <a:pt x="2119" y="30"/>
                  </a:cubicBezTo>
                  <a:cubicBezTo>
                    <a:pt x="2106" y="32"/>
                    <a:pt x="2094" y="34"/>
                    <a:pt x="2081" y="36"/>
                  </a:cubicBezTo>
                  <a:cubicBezTo>
                    <a:pt x="2069" y="39"/>
                    <a:pt x="2056" y="40"/>
                    <a:pt x="2043" y="43"/>
                  </a:cubicBezTo>
                  <a:cubicBezTo>
                    <a:pt x="1968" y="58"/>
                    <a:pt x="1968" y="58"/>
                    <a:pt x="1968" y="58"/>
                  </a:cubicBezTo>
                  <a:cubicBezTo>
                    <a:pt x="1956" y="61"/>
                    <a:pt x="1943" y="63"/>
                    <a:pt x="1931" y="66"/>
                  </a:cubicBezTo>
                  <a:cubicBezTo>
                    <a:pt x="1893" y="72"/>
                    <a:pt x="1893" y="72"/>
                    <a:pt x="1893" y="72"/>
                  </a:cubicBezTo>
                  <a:cubicBezTo>
                    <a:pt x="1868" y="76"/>
                    <a:pt x="1842" y="80"/>
                    <a:pt x="1817" y="84"/>
                  </a:cubicBezTo>
                  <a:cubicBezTo>
                    <a:pt x="1716" y="99"/>
                    <a:pt x="1614" y="109"/>
                    <a:pt x="1512" y="120"/>
                  </a:cubicBezTo>
                  <a:cubicBezTo>
                    <a:pt x="1410" y="130"/>
                    <a:pt x="1308" y="140"/>
                    <a:pt x="1207" y="154"/>
                  </a:cubicBezTo>
                  <a:cubicBezTo>
                    <a:pt x="1195" y="156"/>
                    <a:pt x="1182" y="158"/>
                    <a:pt x="1169" y="160"/>
                  </a:cubicBezTo>
                  <a:cubicBezTo>
                    <a:pt x="1150" y="163"/>
                    <a:pt x="1150" y="163"/>
                    <a:pt x="1150" y="163"/>
                  </a:cubicBezTo>
                  <a:cubicBezTo>
                    <a:pt x="1144" y="164"/>
                    <a:pt x="1138" y="165"/>
                    <a:pt x="1131" y="166"/>
                  </a:cubicBezTo>
                  <a:cubicBezTo>
                    <a:pt x="1122" y="168"/>
                    <a:pt x="1122" y="168"/>
                    <a:pt x="1122" y="168"/>
                  </a:cubicBezTo>
                  <a:cubicBezTo>
                    <a:pt x="1119" y="169"/>
                    <a:pt x="1116" y="169"/>
                    <a:pt x="1113" y="170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82" y="178"/>
                    <a:pt x="1069" y="181"/>
                    <a:pt x="1057" y="185"/>
                  </a:cubicBezTo>
                  <a:cubicBezTo>
                    <a:pt x="1008" y="200"/>
                    <a:pt x="961" y="218"/>
                    <a:pt x="913" y="236"/>
                  </a:cubicBezTo>
                  <a:cubicBezTo>
                    <a:pt x="864" y="253"/>
                    <a:pt x="816" y="269"/>
                    <a:pt x="765" y="279"/>
                  </a:cubicBezTo>
                  <a:cubicBezTo>
                    <a:pt x="759" y="280"/>
                    <a:pt x="753" y="281"/>
                    <a:pt x="746" y="282"/>
                  </a:cubicBezTo>
                  <a:cubicBezTo>
                    <a:pt x="727" y="285"/>
                    <a:pt x="727" y="285"/>
                    <a:pt x="727" y="285"/>
                  </a:cubicBezTo>
                  <a:cubicBezTo>
                    <a:pt x="721" y="286"/>
                    <a:pt x="715" y="287"/>
                    <a:pt x="708" y="287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76" y="291"/>
                    <a:pt x="664" y="292"/>
                    <a:pt x="651" y="293"/>
                  </a:cubicBezTo>
                  <a:cubicBezTo>
                    <a:pt x="638" y="295"/>
                    <a:pt x="626" y="296"/>
                    <a:pt x="613" y="297"/>
                  </a:cubicBezTo>
                  <a:cubicBezTo>
                    <a:pt x="511" y="306"/>
                    <a:pt x="409" y="312"/>
                    <a:pt x="306" y="316"/>
                  </a:cubicBezTo>
                  <a:cubicBezTo>
                    <a:pt x="204" y="320"/>
                    <a:pt x="102" y="322"/>
                    <a:pt x="0" y="322"/>
                  </a:cubicBezTo>
                  <a:cubicBezTo>
                    <a:pt x="102" y="322"/>
                    <a:pt x="204" y="319"/>
                    <a:pt x="306" y="315"/>
                  </a:cubicBezTo>
                  <a:cubicBezTo>
                    <a:pt x="409" y="311"/>
                    <a:pt x="511" y="304"/>
                    <a:pt x="613" y="295"/>
                  </a:cubicBezTo>
                  <a:cubicBezTo>
                    <a:pt x="638" y="293"/>
                    <a:pt x="664" y="290"/>
                    <a:pt x="689" y="287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14" y="285"/>
                    <a:pt x="721" y="284"/>
                    <a:pt x="727" y="283"/>
                  </a:cubicBezTo>
                  <a:cubicBezTo>
                    <a:pt x="746" y="280"/>
                    <a:pt x="746" y="280"/>
                    <a:pt x="746" y="280"/>
                  </a:cubicBezTo>
                  <a:cubicBezTo>
                    <a:pt x="752" y="279"/>
                    <a:pt x="759" y="278"/>
                    <a:pt x="765" y="277"/>
                  </a:cubicBezTo>
                  <a:cubicBezTo>
                    <a:pt x="815" y="267"/>
                    <a:pt x="864" y="251"/>
                    <a:pt x="912" y="234"/>
                  </a:cubicBezTo>
                  <a:cubicBezTo>
                    <a:pt x="960" y="216"/>
                    <a:pt x="1007" y="197"/>
                    <a:pt x="1056" y="182"/>
                  </a:cubicBezTo>
                  <a:cubicBezTo>
                    <a:pt x="1069" y="179"/>
                    <a:pt x="1081" y="175"/>
                    <a:pt x="1093" y="172"/>
                  </a:cubicBezTo>
                  <a:cubicBezTo>
                    <a:pt x="1112" y="168"/>
                    <a:pt x="1112" y="168"/>
                    <a:pt x="1112" y="168"/>
                  </a:cubicBezTo>
                  <a:cubicBezTo>
                    <a:pt x="1115" y="167"/>
                    <a:pt x="1118" y="166"/>
                    <a:pt x="1122" y="165"/>
                  </a:cubicBezTo>
                  <a:cubicBezTo>
                    <a:pt x="1131" y="164"/>
                    <a:pt x="1131" y="164"/>
                    <a:pt x="1131" y="164"/>
                  </a:cubicBezTo>
                  <a:cubicBezTo>
                    <a:pt x="1137" y="163"/>
                    <a:pt x="1144" y="161"/>
                    <a:pt x="1150" y="160"/>
                  </a:cubicBezTo>
                  <a:cubicBezTo>
                    <a:pt x="1169" y="157"/>
                    <a:pt x="1169" y="157"/>
                    <a:pt x="1169" y="157"/>
                  </a:cubicBezTo>
                  <a:cubicBezTo>
                    <a:pt x="1181" y="155"/>
                    <a:pt x="1194" y="153"/>
                    <a:pt x="1207" y="152"/>
                  </a:cubicBezTo>
                  <a:cubicBezTo>
                    <a:pt x="1308" y="137"/>
                    <a:pt x="1410" y="127"/>
                    <a:pt x="1512" y="117"/>
                  </a:cubicBezTo>
                  <a:cubicBezTo>
                    <a:pt x="1613" y="106"/>
                    <a:pt x="1715" y="95"/>
                    <a:pt x="1816" y="81"/>
                  </a:cubicBezTo>
                  <a:cubicBezTo>
                    <a:pt x="1842" y="77"/>
                    <a:pt x="1867" y="73"/>
                    <a:pt x="1892" y="69"/>
                  </a:cubicBezTo>
                  <a:cubicBezTo>
                    <a:pt x="1930" y="62"/>
                    <a:pt x="1930" y="62"/>
                    <a:pt x="1930" y="62"/>
                  </a:cubicBezTo>
                  <a:cubicBezTo>
                    <a:pt x="1943" y="60"/>
                    <a:pt x="1955" y="57"/>
                    <a:pt x="1968" y="55"/>
                  </a:cubicBezTo>
                  <a:cubicBezTo>
                    <a:pt x="2043" y="40"/>
                    <a:pt x="2043" y="40"/>
                    <a:pt x="2043" y="40"/>
                  </a:cubicBezTo>
                  <a:cubicBezTo>
                    <a:pt x="2055" y="37"/>
                    <a:pt x="2068" y="35"/>
                    <a:pt x="2081" y="33"/>
                  </a:cubicBezTo>
                  <a:cubicBezTo>
                    <a:pt x="2093" y="30"/>
                    <a:pt x="2106" y="28"/>
                    <a:pt x="2118" y="26"/>
                  </a:cubicBezTo>
                  <a:cubicBezTo>
                    <a:pt x="2156" y="20"/>
                    <a:pt x="2156" y="20"/>
                    <a:pt x="2156" y="20"/>
                  </a:cubicBezTo>
                  <a:cubicBezTo>
                    <a:pt x="2169" y="18"/>
                    <a:pt x="2182" y="17"/>
                    <a:pt x="2194" y="15"/>
                  </a:cubicBezTo>
                  <a:cubicBezTo>
                    <a:pt x="2213" y="13"/>
                    <a:pt x="2213" y="13"/>
                    <a:pt x="2213" y="13"/>
                  </a:cubicBezTo>
                  <a:cubicBezTo>
                    <a:pt x="2233" y="11"/>
                    <a:pt x="2233" y="11"/>
                    <a:pt x="2233" y="11"/>
                  </a:cubicBezTo>
                  <a:cubicBezTo>
                    <a:pt x="2245" y="10"/>
                    <a:pt x="2258" y="8"/>
                    <a:pt x="2271" y="7"/>
                  </a:cubicBezTo>
                  <a:cubicBezTo>
                    <a:pt x="2322" y="3"/>
                    <a:pt x="2373" y="1"/>
                    <a:pt x="2424" y="0"/>
                  </a:cubicBezTo>
                  <a:cubicBezTo>
                    <a:pt x="2475" y="1"/>
                    <a:pt x="2527" y="3"/>
                    <a:pt x="2578" y="7"/>
                  </a:cubicBezTo>
                  <a:cubicBezTo>
                    <a:pt x="2590" y="8"/>
                    <a:pt x="2603" y="10"/>
                    <a:pt x="2616" y="11"/>
                  </a:cubicBezTo>
                  <a:cubicBezTo>
                    <a:pt x="2635" y="13"/>
                    <a:pt x="2635" y="13"/>
                    <a:pt x="2635" y="13"/>
                  </a:cubicBezTo>
                  <a:cubicBezTo>
                    <a:pt x="2654" y="15"/>
                    <a:pt x="2654" y="15"/>
                    <a:pt x="2654" y="15"/>
                  </a:cubicBezTo>
                  <a:cubicBezTo>
                    <a:pt x="2667" y="17"/>
                    <a:pt x="2679" y="18"/>
                    <a:pt x="2692" y="20"/>
                  </a:cubicBezTo>
                  <a:cubicBezTo>
                    <a:pt x="2730" y="26"/>
                    <a:pt x="2730" y="26"/>
                    <a:pt x="2730" y="26"/>
                  </a:cubicBezTo>
                  <a:cubicBezTo>
                    <a:pt x="2743" y="28"/>
                    <a:pt x="2755" y="30"/>
                    <a:pt x="2768" y="33"/>
                  </a:cubicBezTo>
                  <a:cubicBezTo>
                    <a:pt x="2780" y="35"/>
                    <a:pt x="2793" y="37"/>
                    <a:pt x="2806" y="40"/>
                  </a:cubicBezTo>
                  <a:cubicBezTo>
                    <a:pt x="2881" y="55"/>
                    <a:pt x="2881" y="55"/>
                    <a:pt x="2881" y="55"/>
                  </a:cubicBezTo>
                  <a:cubicBezTo>
                    <a:pt x="2893" y="57"/>
                    <a:pt x="2906" y="60"/>
                    <a:pt x="2918" y="62"/>
                  </a:cubicBezTo>
                  <a:cubicBezTo>
                    <a:pt x="2956" y="69"/>
                    <a:pt x="2956" y="69"/>
                    <a:pt x="2956" y="69"/>
                  </a:cubicBezTo>
                  <a:cubicBezTo>
                    <a:pt x="2981" y="73"/>
                    <a:pt x="3007" y="77"/>
                    <a:pt x="3032" y="81"/>
                  </a:cubicBezTo>
                  <a:cubicBezTo>
                    <a:pt x="3133" y="95"/>
                    <a:pt x="3235" y="106"/>
                    <a:pt x="3337" y="117"/>
                  </a:cubicBezTo>
                  <a:cubicBezTo>
                    <a:pt x="3438" y="127"/>
                    <a:pt x="3540" y="137"/>
                    <a:pt x="3642" y="152"/>
                  </a:cubicBezTo>
                  <a:cubicBezTo>
                    <a:pt x="3654" y="153"/>
                    <a:pt x="3667" y="155"/>
                    <a:pt x="3680" y="157"/>
                  </a:cubicBezTo>
                  <a:cubicBezTo>
                    <a:pt x="3698" y="160"/>
                    <a:pt x="3698" y="160"/>
                    <a:pt x="3698" y="160"/>
                  </a:cubicBezTo>
                  <a:cubicBezTo>
                    <a:pt x="3705" y="161"/>
                    <a:pt x="3711" y="163"/>
                    <a:pt x="3717" y="164"/>
                  </a:cubicBezTo>
                  <a:cubicBezTo>
                    <a:pt x="3727" y="165"/>
                    <a:pt x="3727" y="165"/>
                    <a:pt x="3727" y="165"/>
                  </a:cubicBezTo>
                  <a:cubicBezTo>
                    <a:pt x="3730" y="166"/>
                    <a:pt x="3733" y="167"/>
                    <a:pt x="3736" y="168"/>
                  </a:cubicBezTo>
                  <a:cubicBezTo>
                    <a:pt x="3755" y="172"/>
                    <a:pt x="3755" y="172"/>
                    <a:pt x="3755" y="172"/>
                  </a:cubicBezTo>
                  <a:cubicBezTo>
                    <a:pt x="3767" y="175"/>
                    <a:pt x="3780" y="179"/>
                    <a:pt x="3792" y="182"/>
                  </a:cubicBezTo>
                  <a:cubicBezTo>
                    <a:pt x="3841" y="197"/>
                    <a:pt x="3889" y="216"/>
                    <a:pt x="3937" y="234"/>
                  </a:cubicBezTo>
                  <a:cubicBezTo>
                    <a:pt x="3985" y="251"/>
                    <a:pt x="4033" y="267"/>
                    <a:pt x="4084" y="277"/>
                  </a:cubicBezTo>
                  <a:cubicBezTo>
                    <a:pt x="4090" y="278"/>
                    <a:pt x="4096" y="279"/>
                    <a:pt x="4102" y="280"/>
                  </a:cubicBezTo>
                  <a:cubicBezTo>
                    <a:pt x="4121" y="283"/>
                    <a:pt x="4121" y="283"/>
                    <a:pt x="4121" y="283"/>
                  </a:cubicBezTo>
                  <a:cubicBezTo>
                    <a:pt x="4128" y="284"/>
                    <a:pt x="4134" y="285"/>
                    <a:pt x="4140" y="285"/>
                  </a:cubicBezTo>
                  <a:cubicBezTo>
                    <a:pt x="4159" y="287"/>
                    <a:pt x="4159" y="287"/>
                    <a:pt x="4159" y="287"/>
                  </a:cubicBezTo>
                  <a:cubicBezTo>
                    <a:pt x="4185" y="290"/>
                    <a:pt x="4210" y="293"/>
                    <a:pt x="4236" y="295"/>
                  </a:cubicBezTo>
                  <a:cubicBezTo>
                    <a:pt x="4338" y="304"/>
                    <a:pt x="4440" y="311"/>
                    <a:pt x="4542" y="315"/>
                  </a:cubicBezTo>
                  <a:cubicBezTo>
                    <a:pt x="4644" y="319"/>
                    <a:pt x="4746" y="322"/>
                    <a:pt x="484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332D73CC-F9AA-4FD7-87F0-D43C9B11D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7400" y="4025900"/>
              <a:ext cx="12111038" cy="844550"/>
            </a:xfrm>
            <a:custGeom>
              <a:avLst/>
              <a:gdLst>
                <a:gd name="T0" fmla="*/ 4235 w 4849"/>
                <a:gd name="T1" fmla="*/ 296 h 338"/>
                <a:gd name="T2" fmla="*/ 4082 w 4849"/>
                <a:gd name="T3" fmla="*/ 286 h 338"/>
                <a:gd name="T4" fmla="*/ 3969 w 4849"/>
                <a:gd name="T5" fmla="*/ 264 h 338"/>
                <a:gd name="T6" fmla="*/ 3784 w 4849"/>
                <a:gd name="T7" fmla="*/ 213 h 338"/>
                <a:gd name="T8" fmla="*/ 3633 w 4849"/>
                <a:gd name="T9" fmla="*/ 188 h 338"/>
                <a:gd name="T10" fmla="*/ 2871 w 4849"/>
                <a:gd name="T11" fmla="*/ 98 h 338"/>
                <a:gd name="T12" fmla="*/ 2758 w 4849"/>
                <a:gd name="T13" fmla="*/ 71 h 338"/>
                <a:gd name="T14" fmla="*/ 2721 w 4849"/>
                <a:gd name="T15" fmla="*/ 63 h 338"/>
                <a:gd name="T16" fmla="*/ 2419 w 4849"/>
                <a:gd name="T17" fmla="*/ 12 h 338"/>
                <a:gd name="T18" fmla="*/ 2112 w 4849"/>
                <a:gd name="T19" fmla="*/ 10 h 338"/>
                <a:gd name="T20" fmla="*/ 2055 w 4849"/>
                <a:gd name="T21" fmla="*/ 15 h 338"/>
                <a:gd name="T22" fmla="*/ 1998 w 4849"/>
                <a:gd name="T23" fmla="*/ 23 h 338"/>
                <a:gd name="T24" fmla="*/ 1884 w 4849"/>
                <a:gd name="T25" fmla="*/ 41 h 338"/>
                <a:gd name="T26" fmla="*/ 1808 w 4849"/>
                <a:gd name="T27" fmla="*/ 52 h 338"/>
                <a:gd name="T28" fmla="*/ 1350 w 4849"/>
                <a:gd name="T29" fmla="*/ 104 h 338"/>
                <a:gd name="T30" fmla="*/ 1199 w 4849"/>
                <a:gd name="T31" fmla="*/ 127 h 338"/>
                <a:gd name="T32" fmla="*/ 1123 w 4849"/>
                <a:gd name="T33" fmla="*/ 142 h 338"/>
                <a:gd name="T34" fmla="*/ 1086 w 4849"/>
                <a:gd name="T35" fmla="*/ 151 h 338"/>
                <a:gd name="T36" fmla="*/ 908 w 4849"/>
                <a:gd name="T37" fmla="*/ 222 h 338"/>
                <a:gd name="T38" fmla="*/ 801 w 4849"/>
                <a:gd name="T39" fmla="*/ 265 h 338"/>
                <a:gd name="T40" fmla="*/ 764 w 4849"/>
                <a:gd name="T41" fmla="*/ 276 h 338"/>
                <a:gd name="T42" fmla="*/ 746 w 4849"/>
                <a:gd name="T43" fmla="*/ 281 h 338"/>
                <a:gd name="T44" fmla="*/ 708 w 4849"/>
                <a:gd name="T45" fmla="*/ 289 h 338"/>
                <a:gd name="T46" fmla="*/ 651 w 4849"/>
                <a:gd name="T47" fmla="*/ 298 h 338"/>
                <a:gd name="T48" fmla="*/ 0 w 4849"/>
                <a:gd name="T49" fmla="*/ 334 h 338"/>
                <a:gd name="T50" fmla="*/ 651 w 4849"/>
                <a:gd name="T51" fmla="*/ 296 h 338"/>
                <a:gd name="T52" fmla="*/ 708 w 4849"/>
                <a:gd name="T53" fmla="*/ 287 h 338"/>
                <a:gd name="T54" fmla="*/ 745 w 4849"/>
                <a:gd name="T55" fmla="*/ 279 h 338"/>
                <a:gd name="T56" fmla="*/ 764 w 4849"/>
                <a:gd name="T57" fmla="*/ 274 h 338"/>
                <a:gd name="T58" fmla="*/ 800 w 4849"/>
                <a:gd name="T59" fmla="*/ 263 h 338"/>
                <a:gd name="T60" fmla="*/ 907 w 4849"/>
                <a:gd name="T61" fmla="*/ 220 h 338"/>
                <a:gd name="T62" fmla="*/ 1086 w 4849"/>
                <a:gd name="T63" fmla="*/ 149 h 338"/>
                <a:gd name="T64" fmla="*/ 1123 w 4849"/>
                <a:gd name="T65" fmla="*/ 139 h 338"/>
                <a:gd name="T66" fmla="*/ 1198 w 4849"/>
                <a:gd name="T67" fmla="*/ 124 h 338"/>
                <a:gd name="T68" fmla="*/ 1350 w 4849"/>
                <a:gd name="T69" fmla="*/ 101 h 338"/>
                <a:gd name="T70" fmla="*/ 1808 w 4849"/>
                <a:gd name="T71" fmla="*/ 48 h 338"/>
                <a:gd name="T72" fmla="*/ 1884 w 4849"/>
                <a:gd name="T73" fmla="*/ 38 h 338"/>
                <a:gd name="T74" fmla="*/ 1997 w 4849"/>
                <a:gd name="T75" fmla="*/ 19 h 338"/>
                <a:gd name="T76" fmla="*/ 2054 w 4849"/>
                <a:gd name="T77" fmla="*/ 12 h 338"/>
                <a:gd name="T78" fmla="*/ 2112 w 4849"/>
                <a:gd name="T79" fmla="*/ 6 h 338"/>
                <a:gd name="T80" fmla="*/ 2419 w 4849"/>
                <a:gd name="T81" fmla="*/ 8 h 338"/>
                <a:gd name="T82" fmla="*/ 2722 w 4849"/>
                <a:gd name="T83" fmla="*/ 59 h 338"/>
                <a:gd name="T84" fmla="*/ 2759 w 4849"/>
                <a:gd name="T85" fmla="*/ 68 h 338"/>
                <a:gd name="T86" fmla="*/ 2871 w 4849"/>
                <a:gd name="T87" fmla="*/ 94 h 338"/>
                <a:gd name="T88" fmla="*/ 3633 w 4849"/>
                <a:gd name="T89" fmla="*/ 186 h 338"/>
                <a:gd name="T90" fmla="*/ 3785 w 4849"/>
                <a:gd name="T91" fmla="*/ 210 h 338"/>
                <a:gd name="T92" fmla="*/ 3969 w 4849"/>
                <a:gd name="T93" fmla="*/ 262 h 338"/>
                <a:gd name="T94" fmla="*/ 4082 w 4849"/>
                <a:gd name="T95" fmla="*/ 284 h 338"/>
                <a:gd name="T96" fmla="*/ 4235 w 4849"/>
                <a:gd name="T97" fmla="*/ 29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18"/>
                  </a:moveTo>
                  <a:cubicBezTo>
                    <a:pt x="4645" y="313"/>
                    <a:pt x="4440" y="307"/>
                    <a:pt x="4235" y="296"/>
                  </a:cubicBezTo>
                  <a:cubicBezTo>
                    <a:pt x="4210" y="295"/>
                    <a:pt x="4184" y="293"/>
                    <a:pt x="4159" y="292"/>
                  </a:cubicBezTo>
                  <a:cubicBezTo>
                    <a:pt x="4133" y="290"/>
                    <a:pt x="4108" y="288"/>
                    <a:pt x="4082" y="286"/>
                  </a:cubicBezTo>
                  <a:cubicBezTo>
                    <a:pt x="4057" y="283"/>
                    <a:pt x="4031" y="279"/>
                    <a:pt x="4006" y="273"/>
                  </a:cubicBezTo>
                  <a:cubicBezTo>
                    <a:pt x="3994" y="271"/>
                    <a:pt x="3981" y="267"/>
                    <a:pt x="3969" y="264"/>
                  </a:cubicBezTo>
                  <a:cubicBezTo>
                    <a:pt x="3956" y="261"/>
                    <a:pt x="3944" y="258"/>
                    <a:pt x="3932" y="254"/>
                  </a:cubicBezTo>
                  <a:cubicBezTo>
                    <a:pt x="3882" y="241"/>
                    <a:pt x="3834" y="225"/>
                    <a:pt x="3784" y="213"/>
                  </a:cubicBezTo>
                  <a:cubicBezTo>
                    <a:pt x="3759" y="206"/>
                    <a:pt x="3734" y="201"/>
                    <a:pt x="3709" y="197"/>
                  </a:cubicBezTo>
                  <a:cubicBezTo>
                    <a:pt x="3684" y="193"/>
                    <a:pt x="3658" y="191"/>
                    <a:pt x="3633" y="188"/>
                  </a:cubicBezTo>
                  <a:cubicBezTo>
                    <a:pt x="3429" y="168"/>
                    <a:pt x="3224" y="156"/>
                    <a:pt x="3022" y="125"/>
                  </a:cubicBezTo>
                  <a:cubicBezTo>
                    <a:pt x="2971" y="117"/>
                    <a:pt x="2921" y="109"/>
                    <a:pt x="2871" y="98"/>
                  </a:cubicBezTo>
                  <a:cubicBezTo>
                    <a:pt x="2845" y="93"/>
                    <a:pt x="2821" y="86"/>
                    <a:pt x="2796" y="81"/>
                  </a:cubicBezTo>
                  <a:cubicBezTo>
                    <a:pt x="2758" y="71"/>
                    <a:pt x="2758" y="71"/>
                    <a:pt x="2758" y="71"/>
                  </a:cubicBezTo>
                  <a:cubicBezTo>
                    <a:pt x="2740" y="67"/>
                    <a:pt x="2740" y="67"/>
                    <a:pt x="2740" y="67"/>
                  </a:cubicBezTo>
                  <a:cubicBezTo>
                    <a:pt x="2721" y="63"/>
                    <a:pt x="2721" y="63"/>
                    <a:pt x="2721" y="63"/>
                  </a:cubicBezTo>
                  <a:cubicBezTo>
                    <a:pt x="2671" y="51"/>
                    <a:pt x="2621" y="41"/>
                    <a:pt x="2571" y="32"/>
                  </a:cubicBezTo>
                  <a:cubicBezTo>
                    <a:pt x="2520" y="24"/>
                    <a:pt x="2469" y="17"/>
                    <a:pt x="2419" y="12"/>
                  </a:cubicBezTo>
                  <a:cubicBezTo>
                    <a:pt x="2368" y="7"/>
                    <a:pt x="2317" y="5"/>
                    <a:pt x="2265" y="4"/>
                  </a:cubicBezTo>
                  <a:cubicBezTo>
                    <a:pt x="2214" y="4"/>
                    <a:pt x="2163" y="6"/>
                    <a:pt x="2112" y="10"/>
                  </a:cubicBezTo>
                  <a:cubicBezTo>
                    <a:pt x="2099" y="11"/>
                    <a:pt x="2087" y="12"/>
                    <a:pt x="2074" y="14"/>
                  </a:cubicBezTo>
                  <a:cubicBezTo>
                    <a:pt x="2055" y="15"/>
                    <a:pt x="2055" y="15"/>
                    <a:pt x="2055" y="15"/>
                  </a:cubicBezTo>
                  <a:cubicBezTo>
                    <a:pt x="2036" y="18"/>
                    <a:pt x="2036" y="18"/>
                    <a:pt x="2036" y="18"/>
                  </a:cubicBezTo>
                  <a:cubicBezTo>
                    <a:pt x="1998" y="23"/>
                    <a:pt x="1998" y="23"/>
                    <a:pt x="1998" y="23"/>
                  </a:cubicBezTo>
                  <a:cubicBezTo>
                    <a:pt x="1960" y="29"/>
                    <a:pt x="1960" y="29"/>
                    <a:pt x="1960" y="29"/>
                  </a:cubicBezTo>
                  <a:cubicBezTo>
                    <a:pt x="1935" y="33"/>
                    <a:pt x="1909" y="37"/>
                    <a:pt x="1884" y="41"/>
                  </a:cubicBezTo>
                  <a:cubicBezTo>
                    <a:pt x="1846" y="47"/>
                    <a:pt x="1846" y="47"/>
                    <a:pt x="1846" y="47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707" y="65"/>
                    <a:pt x="1605" y="75"/>
                    <a:pt x="1503" y="86"/>
                  </a:cubicBezTo>
                  <a:cubicBezTo>
                    <a:pt x="1452" y="92"/>
                    <a:pt x="1401" y="97"/>
                    <a:pt x="1350" y="104"/>
                  </a:cubicBezTo>
                  <a:cubicBezTo>
                    <a:pt x="1325" y="107"/>
                    <a:pt x="1300" y="111"/>
                    <a:pt x="1274" y="114"/>
                  </a:cubicBezTo>
                  <a:cubicBezTo>
                    <a:pt x="1249" y="118"/>
                    <a:pt x="1224" y="122"/>
                    <a:pt x="1199" y="127"/>
                  </a:cubicBezTo>
                  <a:cubicBezTo>
                    <a:pt x="1186" y="129"/>
                    <a:pt x="1173" y="131"/>
                    <a:pt x="1161" y="134"/>
                  </a:cubicBezTo>
                  <a:cubicBezTo>
                    <a:pt x="1148" y="137"/>
                    <a:pt x="1136" y="139"/>
                    <a:pt x="1123" y="142"/>
                  </a:cubicBezTo>
                  <a:cubicBezTo>
                    <a:pt x="1105" y="146"/>
                    <a:pt x="1105" y="146"/>
                    <a:pt x="1105" y="146"/>
                  </a:cubicBezTo>
                  <a:cubicBezTo>
                    <a:pt x="1098" y="148"/>
                    <a:pt x="1092" y="150"/>
                    <a:pt x="1086" y="151"/>
                  </a:cubicBezTo>
                  <a:cubicBezTo>
                    <a:pt x="1074" y="155"/>
                    <a:pt x="1062" y="159"/>
                    <a:pt x="1050" y="163"/>
                  </a:cubicBezTo>
                  <a:cubicBezTo>
                    <a:pt x="1002" y="180"/>
                    <a:pt x="955" y="202"/>
                    <a:pt x="908" y="222"/>
                  </a:cubicBezTo>
                  <a:cubicBezTo>
                    <a:pt x="885" y="233"/>
                    <a:pt x="861" y="243"/>
                    <a:pt x="837" y="252"/>
                  </a:cubicBezTo>
                  <a:cubicBezTo>
                    <a:pt x="825" y="256"/>
                    <a:pt x="813" y="261"/>
                    <a:pt x="801" y="265"/>
                  </a:cubicBezTo>
                  <a:cubicBezTo>
                    <a:pt x="783" y="271"/>
                    <a:pt x="783" y="271"/>
                    <a:pt x="783" y="271"/>
                  </a:cubicBezTo>
                  <a:cubicBezTo>
                    <a:pt x="764" y="276"/>
                    <a:pt x="764" y="276"/>
                    <a:pt x="764" y="276"/>
                  </a:cubicBezTo>
                  <a:cubicBezTo>
                    <a:pt x="755" y="279"/>
                    <a:pt x="755" y="279"/>
                    <a:pt x="755" y="279"/>
                  </a:cubicBezTo>
                  <a:cubicBezTo>
                    <a:pt x="746" y="281"/>
                    <a:pt x="746" y="281"/>
                    <a:pt x="746" y="281"/>
                  </a:cubicBezTo>
                  <a:cubicBezTo>
                    <a:pt x="727" y="286"/>
                    <a:pt x="727" y="286"/>
                    <a:pt x="727" y="286"/>
                  </a:cubicBezTo>
                  <a:cubicBezTo>
                    <a:pt x="708" y="289"/>
                    <a:pt x="708" y="289"/>
                    <a:pt x="708" y="289"/>
                  </a:cubicBezTo>
                  <a:cubicBezTo>
                    <a:pt x="702" y="291"/>
                    <a:pt x="696" y="292"/>
                    <a:pt x="689" y="293"/>
                  </a:cubicBezTo>
                  <a:cubicBezTo>
                    <a:pt x="651" y="298"/>
                    <a:pt x="651" y="298"/>
                    <a:pt x="651" y="298"/>
                  </a:cubicBezTo>
                  <a:cubicBezTo>
                    <a:pt x="613" y="303"/>
                    <a:pt x="613" y="303"/>
                    <a:pt x="613" y="303"/>
                  </a:cubicBezTo>
                  <a:cubicBezTo>
                    <a:pt x="410" y="329"/>
                    <a:pt x="205" y="338"/>
                    <a:pt x="0" y="334"/>
                  </a:cubicBezTo>
                  <a:cubicBezTo>
                    <a:pt x="205" y="337"/>
                    <a:pt x="410" y="328"/>
                    <a:pt x="613" y="302"/>
                  </a:cubicBezTo>
                  <a:cubicBezTo>
                    <a:pt x="651" y="296"/>
                    <a:pt x="651" y="296"/>
                    <a:pt x="651" y="296"/>
                  </a:cubicBezTo>
                  <a:cubicBezTo>
                    <a:pt x="689" y="291"/>
                    <a:pt x="689" y="291"/>
                    <a:pt x="689" y="291"/>
                  </a:cubicBezTo>
                  <a:cubicBezTo>
                    <a:pt x="695" y="290"/>
                    <a:pt x="702" y="288"/>
                    <a:pt x="708" y="287"/>
                  </a:cubicBezTo>
                  <a:cubicBezTo>
                    <a:pt x="727" y="284"/>
                    <a:pt x="727" y="284"/>
                    <a:pt x="727" y="284"/>
                  </a:cubicBezTo>
                  <a:cubicBezTo>
                    <a:pt x="745" y="279"/>
                    <a:pt x="745" y="279"/>
                    <a:pt x="745" y="279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64" y="274"/>
                    <a:pt x="764" y="274"/>
                    <a:pt x="764" y="274"/>
                  </a:cubicBezTo>
                  <a:cubicBezTo>
                    <a:pt x="782" y="269"/>
                    <a:pt x="782" y="269"/>
                    <a:pt x="782" y="269"/>
                  </a:cubicBezTo>
                  <a:cubicBezTo>
                    <a:pt x="800" y="263"/>
                    <a:pt x="800" y="263"/>
                    <a:pt x="800" y="263"/>
                  </a:cubicBezTo>
                  <a:cubicBezTo>
                    <a:pt x="813" y="259"/>
                    <a:pt x="824" y="254"/>
                    <a:pt x="836" y="250"/>
                  </a:cubicBezTo>
                  <a:cubicBezTo>
                    <a:pt x="860" y="240"/>
                    <a:pt x="884" y="231"/>
                    <a:pt x="907" y="220"/>
                  </a:cubicBezTo>
                  <a:cubicBezTo>
                    <a:pt x="954" y="200"/>
                    <a:pt x="1001" y="178"/>
                    <a:pt x="1049" y="161"/>
                  </a:cubicBezTo>
                  <a:cubicBezTo>
                    <a:pt x="1061" y="157"/>
                    <a:pt x="1073" y="152"/>
                    <a:pt x="1086" y="149"/>
                  </a:cubicBezTo>
                  <a:cubicBezTo>
                    <a:pt x="1092" y="147"/>
                    <a:pt x="1098" y="145"/>
                    <a:pt x="1104" y="144"/>
                  </a:cubicBezTo>
                  <a:cubicBezTo>
                    <a:pt x="1123" y="139"/>
                    <a:pt x="1123" y="139"/>
                    <a:pt x="1123" y="139"/>
                  </a:cubicBezTo>
                  <a:cubicBezTo>
                    <a:pt x="1135" y="136"/>
                    <a:pt x="1148" y="134"/>
                    <a:pt x="1160" y="131"/>
                  </a:cubicBezTo>
                  <a:cubicBezTo>
                    <a:pt x="1173" y="129"/>
                    <a:pt x="1185" y="126"/>
                    <a:pt x="1198" y="124"/>
                  </a:cubicBezTo>
                  <a:cubicBezTo>
                    <a:pt x="1223" y="119"/>
                    <a:pt x="1249" y="116"/>
                    <a:pt x="1274" y="112"/>
                  </a:cubicBezTo>
                  <a:cubicBezTo>
                    <a:pt x="1299" y="108"/>
                    <a:pt x="1325" y="104"/>
                    <a:pt x="1350" y="101"/>
                  </a:cubicBezTo>
                  <a:cubicBezTo>
                    <a:pt x="1401" y="94"/>
                    <a:pt x="1452" y="89"/>
                    <a:pt x="1502" y="83"/>
                  </a:cubicBezTo>
                  <a:cubicBezTo>
                    <a:pt x="1604" y="72"/>
                    <a:pt x="1706" y="62"/>
                    <a:pt x="1808" y="48"/>
                  </a:cubicBezTo>
                  <a:cubicBezTo>
                    <a:pt x="1846" y="43"/>
                    <a:pt x="1846" y="43"/>
                    <a:pt x="1846" y="43"/>
                  </a:cubicBezTo>
                  <a:cubicBezTo>
                    <a:pt x="1884" y="38"/>
                    <a:pt x="1884" y="38"/>
                    <a:pt x="1884" y="38"/>
                  </a:cubicBezTo>
                  <a:cubicBezTo>
                    <a:pt x="1909" y="34"/>
                    <a:pt x="1934" y="29"/>
                    <a:pt x="1959" y="25"/>
                  </a:cubicBezTo>
                  <a:cubicBezTo>
                    <a:pt x="1997" y="19"/>
                    <a:pt x="1997" y="19"/>
                    <a:pt x="1997" y="19"/>
                  </a:cubicBezTo>
                  <a:cubicBezTo>
                    <a:pt x="2035" y="14"/>
                    <a:pt x="2035" y="14"/>
                    <a:pt x="2035" y="14"/>
                  </a:cubicBezTo>
                  <a:cubicBezTo>
                    <a:pt x="2054" y="12"/>
                    <a:pt x="2054" y="12"/>
                    <a:pt x="2054" y="12"/>
                  </a:cubicBezTo>
                  <a:cubicBezTo>
                    <a:pt x="2074" y="10"/>
                    <a:pt x="2074" y="10"/>
                    <a:pt x="2074" y="10"/>
                  </a:cubicBezTo>
                  <a:cubicBezTo>
                    <a:pt x="2086" y="9"/>
                    <a:pt x="2099" y="7"/>
                    <a:pt x="2112" y="6"/>
                  </a:cubicBezTo>
                  <a:cubicBezTo>
                    <a:pt x="2163" y="2"/>
                    <a:pt x="2214" y="0"/>
                    <a:pt x="2265" y="0"/>
                  </a:cubicBezTo>
                  <a:cubicBezTo>
                    <a:pt x="2317" y="1"/>
                    <a:pt x="2368" y="3"/>
                    <a:pt x="2419" y="8"/>
                  </a:cubicBezTo>
                  <a:cubicBezTo>
                    <a:pt x="2470" y="13"/>
                    <a:pt x="2521" y="20"/>
                    <a:pt x="2571" y="29"/>
                  </a:cubicBezTo>
                  <a:cubicBezTo>
                    <a:pt x="2622" y="37"/>
                    <a:pt x="2672" y="47"/>
                    <a:pt x="2722" y="59"/>
                  </a:cubicBezTo>
                  <a:cubicBezTo>
                    <a:pt x="2741" y="63"/>
                    <a:pt x="2741" y="63"/>
                    <a:pt x="2741" y="63"/>
                  </a:cubicBezTo>
                  <a:cubicBezTo>
                    <a:pt x="2759" y="68"/>
                    <a:pt x="2759" y="68"/>
                    <a:pt x="2759" y="68"/>
                  </a:cubicBezTo>
                  <a:cubicBezTo>
                    <a:pt x="2797" y="77"/>
                    <a:pt x="2797" y="77"/>
                    <a:pt x="2797" y="77"/>
                  </a:cubicBezTo>
                  <a:cubicBezTo>
                    <a:pt x="2821" y="83"/>
                    <a:pt x="2846" y="89"/>
                    <a:pt x="2871" y="94"/>
                  </a:cubicBezTo>
                  <a:cubicBezTo>
                    <a:pt x="2921" y="105"/>
                    <a:pt x="2972" y="114"/>
                    <a:pt x="3022" y="122"/>
                  </a:cubicBezTo>
                  <a:cubicBezTo>
                    <a:pt x="3225" y="153"/>
                    <a:pt x="3429" y="165"/>
                    <a:pt x="3633" y="186"/>
                  </a:cubicBezTo>
                  <a:cubicBezTo>
                    <a:pt x="3659" y="188"/>
                    <a:pt x="3684" y="191"/>
                    <a:pt x="3709" y="195"/>
                  </a:cubicBezTo>
                  <a:cubicBezTo>
                    <a:pt x="3735" y="199"/>
                    <a:pt x="3760" y="204"/>
                    <a:pt x="3785" y="210"/>
                  </a:cubicBezTo>
                  <a:cubicBezTo>
                    <a:pt x="3834" y="223"/>
                    <a:pt x="3883" y="238"/>
                    <a:pt x="3932" y="252"/>
                  </a:cubicBezTo>
                  <a:cubicBezTo>
                    <a:pt x="3945" y="256"/>
                    <a:pt x="3957" y="259"/>
                    <a:pt x="3969" y="262"/>
                  </a:cubicBezTo>
                  <a:cubicBezTo>
                    <a:pt x="3982" y="265"/>
                    <a:pt x="3994" y="268"/>
                    <a:pt x="4007" y="271"/>
                  </a:cubicBezTo>
                  <a:cubicBezTo>
                    <a:pt x="4032" y="277"/>
                    <a:pt x="4057" y="281"/>
                    <a:pt x="4082" y="284"/>
                  </a:cubicBezTo>
                  <a:cubicBezTo>
                    <a:pt x="4108" y="286"/>
                    <a:pt x="4133" y="288"/>
                    <a:pt x="4159" y="289"/>
                  </a:cubicBezTo>
                  <a:cubicBezTo>
                    <a:pt x="4235" y="294"/>
                    <a:pt x="4235" y="294"/>
                    <a:pt x="4235" y="294"/>
                  </a:cubicBezTo>
                  <a:cubicBezTo>
                    <a:pt x="4440" y="306"/>
                    <a:pt x="4645" y="312"/>
                    <a:pt x="4849" y="3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40BC487-4018-43E8-B02B-3C0158B6D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4110038"/>
              <a:ext cx="12111038" cy="895350"/>
            </a:xfrm>
            <a:custGeom>
              <a:avLst/>
              <a:gdLst>
                <a:gd name="T0" fmla="*/ 4233 w 4849"/>
                <a:gd name="T1" fmla="*/ 301 h 358"/>
                <a:gd name="T2" fmla="*/ 4003 w 4849"/>
                <a:gd name="T3" fmla="*/ 290 h 358"/>
                <a:gd name="T4" fmla="*/ 3776 w 4849"/>
                <a:gd name="T5" fmla="*/ 246 h 358"/>
                <a:gd name="T6" fmla="*/ 3662 w 4849"/>
                <a:gd name="T7" fmla="*/ 231 h 358"/>
                <a:gd name="T8" fmla="*/ 3316 w 4849"/>
                <a:gd name="T9" fmla="*/ 209 h 358"/>
                <a:gd name="T10" fmla="*/ 3201 w 4849"/>
                <a:gd name="T11" fmla="*/ 199 h 358"/>
                <a:gd name="T12" fmla="*/ 3087 w 4849"/>
                <a:gd name="T13" fmla="*/ 185 h 358"/>
                <a:gd name="T14" fmla="*/ 3010 w 4849"/>
                <a:gd name="T15" fmla="*/ 174 h 358"/>
                <a:gd name="T16" fmla="*/ 2935 w 4849"/>
                <a:gd name="T17" fmla="*/ 161 h 358"/>
                <a:gd name="T18" fmla="*/ 2840 w 4849"/>
                <a:gd name="T19" fmla="*/ 142 h 358"/>
                <a:gd name="T20" fmla="*/ 2784 w 4849"/>
                <a:gd name="T21" fmla="*/ 128 h 358"/>
                <a:gd name="T22" fmla="*/ 2411 w 4849"/>
                <a:gd name="T23" fmla="*/ 35 h 358"/>
                <a:gd name="T24" fmla="*/ 2106 w 4849"/>
                <a:gd name="T25" fmla="*/ 4 h 358"/>
                <a:gd name="T26" fmla="*/ 2010 w 4849"/>
                <a:gd name="T27" fmla="*/ 6 h 358"/>
                <a:gd name="T28" fmla="*/ 1952 w 4849"/>
                <a:gd name="T29" fmla="*/ 11 h 358"/>
                <a:gd name="T30" fmla="*/ 1933 w 4849"/>
                <a:gd name="T31" fmla="*/ 13 h 358"/>
                <a:gd name="T32" fmla="*/ 1876 w 4849"/>
                <a:gd name="T33" fmla="*/ 19 h 358"/>
                <a:gd name="T34" fmla="*/ 1799 w 4849"/>
                <a:gd name="T35" fmla="*/ 29 h 358"/>
                <a:gd name="T36" fmla="*/ 1340 w 4849"/>
                <a:gd name="T37" fmla="*/ 79 h 358"/>
                <a:gd name="T38" fmla="*/ 1041 w 4849"/>
                <a:gd name="T39" fmla="*/ 148 h 358"/>
                <a:gd name="T40" fmla="*/ 763 w 4849"/>
                <a:gd name="T41" fmla="*/ 278 h 358"/>
                <a:gd name="T42" fmla="*/ 651 w 4849"/>
                <a:gd name="T43" fmla="*/ 308 h 358"/>
                <a:gd name="T44" fmla="*/ 308 w 4849"/>
                <a:gd name="T45" fmla="*/ 350 h 358"/>
                <a:gd name="T46" fmla="*/ 307 w 4849"/>
                <a:gd name="T47" fmla="*/ 349 h 358"/>
                <a:gd name="T48" fmla="*/ 651 w 4849"/>
                <a:gd name="T49" fmla="*/ 306 h 358"/>
                <a:gd name="T50" fmla="*/ 762 w 4849"/>
                <a:gd name="T51" fmla="*/ 276 h 358"/>
                <a:gd name="T52" fmla="*/ 1040 w 4849"/>
                <a:gd name="T53" fmla="*/ 145 h 358"/>
                <a:gd name="T54" fmla="*/ 1340 w 4849"/>
                <a:gd name="T55" fmla="*/ 76 h 358"/>
                <a:gd name="T56" fmla="*/ 1799 w 4849"/>
                <a:gd name="T57" fmla="*/ 25 h 358"/>
                <a:gd name="T58" fmla="*/ 1875 w 4849"/>
                <a:gd name="T59" fmla="*/ 16 h 358"/>
                <a:gd name="T60" fmla="*/ 1933 w 4849"/>
                <a:gd name="T61" fmla="*/ 9 h 358"/>
                <a:gd name="T62" fmla="*/ 1952 w 4849"/>
                <a:gd name="T63" fmla="*/ 7 h 358"/>
                <a:gd name="T64" fmla="*/ 2009 w 4849"/>
                <a:gd name="T65" fmla="*/ 3 h 358"/>
                <a:gd name="T66" fmla="*/ 2106 w 4849"/>
                <a:gd name="T67" fmla="*/ 0 h 358"/>
                <a:gd name="T68" fmla="*/ 2412 w 4849"/>
                <a:gd name="T69" fmla="*/ 31 h 358"/>
                <a:gd name="T70" fmla="*/ 2785 w 4849"/>
                <a:gd name="T71" fmla="*/ 124 h 358"/>
                <a:gd name="T72" fmla="*/ 2841 w 4849"/>
                <a:gd name="T73" fmla="*/ 138 h 358"/>
                <a:gd name="T74" fmla="*/ 2935 w 4849"/>
                <a:gd name="T75" fmla="*/ 158 h 358"/>
                <a:gd name="T76" fmla="*/ 3011 w 4849"/>
                <a:gd name="T77" fmla="*/ 171 h 358"/>
                <a:gd name="T78" fmla="*/ 3087 w 4849"/>
                <a:gd name="T79" fmla="*/ 182 h 358"/>
                <a:gd name="T80" fmla="*/ 3202 w 4849"/>
                <a:gd name="T81" fmla="*/ 195 h 358"/>
                <a:gd name="T82" fmla="*/ 3317 w 4849"/>
                <a:gd name="T83" fmla="*/ 206 h 358"/>
                <a:gd name="T84" fmla="*/ 3662 w 4849"/>
                <a:gd name="T85" fmla="*/ 228 h 358"/>
                <a:gd name="T86" fmla="*/ 3777 w 4849"/>
                <a:gd name="T87" fmla="*/ 243 h 358"/>
                <a:gd name="T88" fmla="*/ 4003 w 4849"/>
                <a:gd name="T89" fmla="*/ 288 h 358"/>
                <a:gd name="T90" fmla="*/ 4234 w 4849"/>
                <a:gd name="T91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8">
                  <a:moveTo>
                    <a:pt x="4849" y="320"/>
                  </a:moveTo>
                  <a:cubicBezTo>
                    <a:pt x="4644" y="311"/>
                    <a:pt x="4439" y="306"/>
                    <a:pt x="4233" y="301"/>
                  </a:cubicBezTo>
                  <a:cubicBezTo>
                    <a:pt x="4080" y="297"/>
                    <a:pt x="4080" y="297"/>
                    <a:pt x="4080" y="297"/>
                  </a:cubicBezTo>
                  <a:cubicBezTo>
                    <a:pt x="4054" y="296"/>
                    <a:pt x="4028" y="294"/>
                    <a:pt x="4003" y="290"/>
                  </a:cubicBezTo>
                  <a:cubicBezTo>
                    <a:pt x="3977" y="287"/>
                    <a:pt x="3952" y="283"/>
                    <a:pt x="3927" y="278"/>
                  </a:cubicBezTo>
                  <a:cubicBezTo>
                    <a:pt x="3877" y="268"/>
                    <a:pt x="3827" y="255"/>
                    <a:pt x="3776" y="246"/>
                  </a:cubicBezTo>
                  <a:cubicBezTo>
                    <a:pt x="3751" y="241"/>
                    <a:pt x="3726" y="237"/>
                    <a:pt x="3700" y="234"/>
                  </a:cubicBezTo>
                  <a:cubicBezTo>
                    <a:pt x="3688" y="232"/>
                    <a:pt x="3675" y="232"/>
                    <a:pt x="3662" y="231"/>
                  </a:cubicBezTo>
                  <a:cubicBezTo>
                    <a:pt x="3624" y="229"/>
                    <a:pt x="3624" y="229"/>
                    <a:pt x="3624" y="229"/>
                  </a:cubicBezTo>
                  <a:cubicBezTo>
                    <a:pt x="3521" y="223"/>
                    <a:pt x="3419" y="217"/>
                    <a:pt x="3316" y="209"/>
                  </a:cubicBezTo>
                  <a:cubicBezTo>
                    <a:pt x="3291" y="207"/>
                    <a:pt x="3265" y="205"/>
                    <a:pt x="3240" y="202"/>
                  </a:cubicBezTo>
                  <a:cubicBezTo>
                    <a:pt x="3201" y="199"/>
                    <a:pt x="3201" y="199"/>
                    <a:pt x="3201" y="199"/>
                  </a:cubicBezTo>
                  <a:cubicBezTo>
                    <a:pt x="3163" y="194"/>
                    <a:pt x="3163" y="194"/>
                    <a:pt x="3163" y="194"/>
                  </a:cubicBezTo>
                  <a:cubicBezTo>
                    <a:pt x="3138" y="192"/>
                    <a:pt x="3112" y="188"/>
                    <a:pt x="3087" y="185"/>
                  </a:cubicBezTo>
                  <a:cubicBezTo>
                    <a:pt x="3074" y="184"/>
                    <a:pt x="3061" y="182"/>
                    <a:pt x="3049" y="180"/>
                  </a:cubicBezTo>
                  <a:cubicBezTo>
                    <a:pt x="3036" y="178"/>
                    <a:pt x="3023" y="176"/>
                    <a:pt x="3010" y="174"/>
                  </a:cubicBezTo>
                  <a:cubicBezTo>
                    <a:pt x="2972" y="168"/>
                    <a:pt x="2972" y="168"/>
                    <a:pt x="2972" y="168"/>
                  </a:cubicBezTo>
                  <a:cubicBezTo>
                    <a:pt x="2960" y="166"/>
                    <a:pt x="2947" y="163"/>
                    <a:pt x="2935" y="161"/>
                  </a:cubicBezTo>
                  <a:cubicBezTo>
                    <a:pt x="2909" y="157"/>
                    <a:pt x="2884" y="151"/>
                    <a:pt x="2859" y="146"/>
                  </a:cubicBezTo>
                  <a:cubicBezTo>
                    <a:pt x="2853" y="145"/>
                    <a:pt x="2847" y="143"/>
                    <a:pt x="2840" y="142"/>
                  </a:cubicBezTo>
                  <a:cubicBezTo>
                    <a:pt x="2822" y="137"/>
                    <a:pt x="2822" y="137"/>
                    <a:pt x="2822" y="137"/>
                  </a:cubicBezTo>
                  <a:cubicBezTo>
                    <a:pt x="2809" y="134"/>
                    <a:pt x="2797" y="131"/>
                    <a:pt x="2784" y="128"/>
                  </a:cubicBezTo>
                  <a:cubicBezTo>
                    <a:pt x="2759" y="121"/>
                    <a:pt x="2735" y="114"/>
                    <a:pt x="2710" y="107"/>
                  </a:cubicBezTo>
                  <a:cubicBezTo>
                    <a:pt x="2611" y="79"/>
                    <a:pt x="2512" y="53"/>
                    <a:pt x="2411" y="35"/>
                  </a:cubicBezTo>
                  <a:cubicBezTo>
                    <a:pt x="2361" y="25"/>
                    <a:pt x="2310" y="18"/>
                    <a:pt x="2259" y="13"/>
                  </a:cubicBezTo>
                  <a:cubicBezTo>
                    <a:pt x="2208" y="7"/>
                    <a:pt x="2157" y="5"/>
                    <a:pt x="2106" y="4"/>
                  </a:cubicBezTo>
                  <a:cubicBezTo>
                    <a:pt x="2080" y="4"/>
                    <a:pt x="2054" y="4"/>
                    <a:pt x="2029" y="6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3" y="7"/>
                    <a:pt x="1997" y="7"/>
                    <a:pt x="1990" y="8"/>
                  </a:cubicBezTo>
                  <a:cubicBezTo>
                    <a:pt x="1952" y="11"/>
                    <a:pt x="1952" y="11"/>
                    <a:pt x="1952" y="11"/>
                  </a:cubicBezTo>
                  <a:cubicBezTo>
                    <a:pt x="1942" y="11"/>
                    <a:pt x="1942" y="11"/>
                    <a:pt x="1942" y="11"/>
                  </a:cubicBezTo>
                  <a:cubicBezTo>
                    <a:pt x="1933" y="13"/>
                    <a:pt x="1933" y="13"/>
                    <a:pt x="1933" y="13"/>
                  </a:cubicBezTo>
                  <a:cubicBezTo>
                    <a:pt x="1914" y="15"/>
                    <a:pt x="1914" y="15"/>
                    <a:pt x="1914" y="15"/>
                  </a:cubicBezTo>
                  <a:cubicBezTo>
                    <a:pt x="1901" y="16"/>
                    <a:pt x="1888" y="18"/>
                    <a:pt x="1876" y="19"/>
                  </a:cubicBezTo>
                  <a:cubicBezTo>
                    <a:pt x="1837" y="24"/>
                    <a:pt x="1837" y="24"/>
                    <a:pt x="1837" y="24"/>
                  </a:cubicBezTo>
                  <a:cubicBezTo>
                    <a:pt x="1799" y="29"/>
                    <a:pt x="1799" y="29"/>
                    <a:pt x="1799" y="29"/>
                  </a:cubicBezTo>
                  <a:cubicBezTo>
                    <a:pt x="1697" y="40"/>
                    <a:pt x="1595" y="49"/>
                    <a:pt x="1493" y="60"/>
                  </a:cubicBezTo>
                  <a:cubicBezTo>
                    <a:pt x="1442" y="65"/>
                    <a:pt x="1391" y="72"/>
                    <a:pt x="1340" y="79"/>
                  </a:cubicBezTo>
                  <a:cubicBezTo>
                    <a:pt x="1289" y="86"/>
                    <a:pt x="1239" y="95"/>
                    <a:pt x="1189" y="105"/>
                  </a:cubicBezTo>
                  <a:cubicBezTo>
                    <a:pt x="1139" y="116"/>
                    <a:pt x="1089" y="128"/>
                    <a:pt x="1041" y="148"/>
                  </a:cubicBezTo>
                  <a:cubicBezTo>
                    <a:pt x="994" y="167"/>
                    <a:pt x="948" y="190"/>
                    <a:pt x="902" y="214"/>
                  </a:cubicBezTo>
                  <a:cubicBezTo>
                    <a:pt x="857" y="237"/>
                    <a:pt x="811" y="260"/>
                    <a:pt x="763" y="278"/>
                  </a:cubicBezTo>
                  <a:cubicBezTo>
                    <a:pt x="738" y="287"/>
                    <a:pt x="714" y="295"/>
                    <a:pt x="689" y="300"/>
                  </a:cubicBezTo>
                  <a:cubicBezTo>
                    <a:pt x="676" y="303"/>
                    <a:pt x="664" y="306"/>
                    <a:pt x="651" y="308"/>
                  </a:cubicBezTo>
                  <a:cubicBezTo>
                    <a:pt x="639" y="311"/>
                    <a:pt x="626" y="313"/>
                    <a:pt x="613" y="315"/>
                  </a:cubicBezTo>
                  <a:cubicBezTo>
                    <a:pt x="512" y="333"/>
                    <a:pt x="410" y="344"/>
                    <a:pt x="308" y="350"/>
                  </a:cubicBezTo>
                  <a:cubicBezTo>
                    <a:pt x="205" y="357"/>
                    <a:pt x="102" y="358"/>
                    <a:pt x="0" y="353"/>
                  </a:cubicBezTo>
                  <a:cubicBezTo>
                    <a:pt x="102" y="357"/>
                    <a:pt x="205" y="356"/>
                    <a:pt x="307" y="349"/>
                  </a:cubicBezTo>
                  <a:cubicBezTo>
                    <a:pt x="410" y="343"/>
                    <a:pt x="512" y="331"/>
                    <a:pt x="613" y="313"/>
                  </a:cubicBezTo>
                  <a:cubicBezTo>
                    <a:pt x="626" y="311"/>
                    <a:pt x="638" y="309"/>
                    <a:pt x="651" y="306"/>
                  </a:cubicBezTo>
                  <a:cubicBezTo>
                    <a:pt x="663" y="304"/>
                    <a:pt x="676" y="301"/>
                    <a:pt x="688" y="298"/>
                  </a:cubicBezTo>
                  <a:cubicBezTo>
                    <a:pt x="713" y="293"/>
                    <a:pt x="738" y="285"/>
                    <a:pt x="762" y="276"/>
                  </a:cubicBezTo>
                  <a:cubicBezTo>
                    <a:pt x="810" y="258"/>
                    <a:pt x="856" y="235"/>
                    <a:pt x="901" y="212"/>
                  </a:cubicBezTo>
                  <a:cubicBezTo>
                    <a:pt x="947" y="188"/>
                    <a:pt x="993" y="164"/>
                    <a:pt x="1040" y="145"/>
                  </a:cubicBezTo>
                  <a:cubicBezTo>
                    <a:pt x="1088" y="126"/>
                    <a:pt x="1138" y="113"/>
                    <a:pt x="1188" y="103"/>
                  </a:cubicBezTo>
                  <a:cubicBezTo>
                    <a:pt x="1238" y="92"/>
                    <a:pt x="1289" y="83"/>
                    <a:pt x="1340" y="76"/>
                  </a:cubicBezTo>
                  <a:cubicBezTo>
                    <a:pt x="1391" y="69"/>
                    <a:pt x="1442" y="62"/>
                    <a:pt x="1493" y="57"/>
                  </a:cubicBezTo>
                  <a:cubicBezTo>
                    <a:pt x="1595" y="46"/>
                    <a:pt x="1697" y="37"/>
                    <a:pt x="1799" y="25"/>
                  </a:cubicBezTo>
                  <a:cubicBezTo>
                    <a:pt x="1837" y="21"/>
                    <a:pt x="1837" y="21"/>
                    <a:pt x="1837" y="21"/>
                  </a:cubicBezTo>
                  <a:cubicBezTo>
                    <a:pt x="1875" y="16"/>
                    <a:pt x="1875" y="16"/>
                    <a:pt x="1875" y="16"/>
                  </a:cubicBezTo>
                  <a:cubicBezTo>
                    <a:pt x="1888" y="14"/>
                    <a:pt x="1901" y="13"/>
                    <a:pt x="1913" y="11"/>
                  </a:cubicBezTo>
                  <a:cubicBezTo>
                    <a:pt x="1933" y="9"/>
                    <a:pt x="1933" y="9"/>
                    <a:pt x="1933" y="9"/>
                  </a:cubicBezTo>
                  <a:cubicBezTo>
                    <a:pt x="1942" y="8"/>
                    <a:pt x="1942" y="8"/>
                    <a:pt x="1942" y="8"/>
                  </a:cubicBezTo>
                  <a:cubicBezTo>
                    <a:pt x="1952" y="7"/>
                    <a:pt x="1952" y="7"/>
                    <a:pt x="1952" y="7"/>
                  </a:cubicBezTo>
                  <a:cubicBezTo>
                    <a:pt x="1990" y="4"/>
                    <a:pt x="1990" y="4"/>
                    <a:pt x="1990" y="4"/>
                  </a:cubicBezTo>
                  <a:cubicBezTo>
                    <a:pt x="1997" y="3"/>
                    <a:pt x="2003" y="3"/>
                    <a:pt x="2009" y="3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54" y="0"/>
                    <a:pt x="2080" y="1"/>
                    <a:pt x="2106" y="0"/>
                  </a:cubicBezTo>
                  <a:cubicBezTo>
                    <a:pt x="2157" y="1"/>
                    <a:pt x="2208" y="3"/>
                    <a:pt x="2259" y="9"/>
                  </a:cubicBezTo>
                  <a:cubicBezTo>
                    <a:pt x="2310" y="14"/>
                    <a:pt x="2361" y="21"/>
                    <a:pt x="2412" y="31"/>
                  </a:cubicBezTo>
                  <a:cubicBezTo>
                    <a:pt x="2513" y="50"/>
                    <a:pt x="2612" y="75"/>
                    <a:pt x="2711" y="104"/>
                  </a:cubicBezTo>
                  <a:cubicBezTo>
                    <a:pt x="2736" y="111"/>
                    <a:pt x="2760" y="117"/>
                    <a:pt x="2785" y="124"/>
                  </a:cubicBezTo>
                  <a:cubicBezTo>
                    <a:pt x="2797" y="128"/>
                    <a:pt x="2810" y="130"/>
                    <a:pt x="2822" y="134"/>
                  </a:cubicBezTo>
                  <a:cubicBezTo>
                    <a:pt x="2841" y="138"/>
                    <a:pt x="2841" y="138"/>
                    <a:pt x="2841" y="138"/>
                  </a:cubicBezTo>
                  <a:cubicBezTo>
                    <a:pt x="2847" y="140"/>
                    <a:pt x="2854" y="141"/>
                    <a:pt x="2860" y="142"/>
                  </a:cubicBezTo>
                  <a:cubicBezTo>
                    <a:pt x="2885" y="148"/>
                    <a:pt x="2910" y="153"/>
                    <a:pt x="2935" y="158"/>
                  </a:cubicBezTo>
                  <a:cubicBezTo>
                    <a:pt x="2948" y="160"/>
                    <a:pt x="2960" y="163"/>
                    <a:pt x="2973" y="165"/>
                  </a:cubicBezTo>
                  <a:cubicBezTo>
                    <a:pt x="3011" y="171"/>
                    <a:pt x="3011" y="171"/>
                    <a:pt x="3011" y="171"/>
                  </a:cubicBezTo>
                  <a:cubicBezTo>
                    <a:pt x="3024" y="173"/>
                    <a:pt x="3036" y="175"/>
                    <a:pt x="3049" y="176"/>
                  </a:cubicBezTo>
                  <a:cubicBezTo>
                    <a:pt x="3062" y="178"/>
                    <a:pt x="3074" y="180"/>
                    <a:pt x="3087" y="182"/>
                  </a:cubicBezTo>
                  <a:cubicBezTo>
                    <a:pt x="3113" y="185"/>
                    <a:pt x="3138" y="189"/>
                    <a:pt x="3163" y="191"/>
                  </a:cubicBezTo>
                  <a:cubicBezTo>
                    <a:pt x="3202" y="195"/>
                    <a:pt x="3202" y="195"/>
                    <a:pt x="3202" y="195"/>
                  </a:cubicBezTo>
                  <a:cubicBezTo>
                    <a:pt x="3240" y="199"/>
                    <a:pt x="3240" y="199"/>
                    <a:pt x="3240" y="199"/>
                  </a:cubicBezTo>
                  <a:cubicBezTo>
                    <a:pt x="3266" y="202"/>
                    <a:pt x="3291" y="204"/>
                    <a:pt x="3317" y="206"/>
                  </a:cubicBezTo>
                  <a:cubicBezTo>
                    <a:pt x="3419" y="214"/>
                    <a:pt x="3521" y="220"/>
                    <a:pt x="3624" y="226"/>
                  </a:cubicBezTo>
                  <a:cubicBezTo>
                    <a:pt x="3662" y="228"/>
                    <a:pt x="3662" y="228"/>
                    <a:pt x="3662" y="228"/>
                  </a:cubicBezTo>
                  <a:cubicBezTo>
                    <a:pt x="3675" y="229"/>
                    <a:pt x="3688" y="230"/>
                    <a:pt x="3701" y="232"/>
                  </a:cubicBezTo>
                  <a:cubicBezTo>
                    <a:pt x="3726" y="234"/>
                    <a:pt x="3752" y="239"/>
                    <a:pt x="3777" y="243"/>
                  </a:cubicBezTo>
                  <a:cubicBezTo>
                    <a:pt x="3827" y="253"/>
                    <a:pt x="3877" y="265"/>
                    <a:pt x="3927" y="275"/>
                  </a:cubicBezTo>
                  <a:cubicBezTo>
                    <a:pt x="3952" y="280"/>
                    <a:pt x="3978" y="285"/>
                    <a:pt x="4003" y="288"/>
                  </a:cubicBezTo>
                  <a:cubicBezTo>
                    <a:pt x="4029" y="291"/>
                    <a:pt x="4054" y="294"/>
                    <a:pt x="4080" y="295"/>
                  </a:cubicBezTo>
                  <a:cubicBezTo>
                    <a:pt x="4234" y="299"/>
                    <a:pt x="4234" y="299"/>
                    <a:pt x="4234" y="299"/>
                  </a:cubicBezTo>
                  <a:cubicBezTo>
                    <a:pt x="4439" y="304"/>
                    <a:pt x="4644" y="310"/>
                    <a:pt x="484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3BA4889B-5100-4B5D-B95B-99050797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4183063"/>
              <a:ext cx="12112625" cy="960438"/>
            </a:xfrm>
            <a:custGeom>
              <a:avLst/>
              <a:gdLst>
                <a:gd name="T0" fmla="*/ 4232 w 4849"/>
                <a:gd name="T1" fmla="*/ 310 h 384"/>
                <a:gd name="T2" fmla="*/ 3923 w 4849"/>
                <a:gd name="T3" fmla="*/ 303 h 384"/>
                <a:gd name="T4" fmla="*/ 3693 w 4849"/>
                <a:gd name="T5" fmla="*/ 275 h 384"/>
                <a:gd name="T6" fmla="*/ 3461 w 4849"/>
                <a:gd name="T7" fmla="*/ 270 h 384"/>
                <a:gd name="T8" fmla="*/ 3346 w 4849"/>
                <a:gd name="T9" fmla="*/ 265 h 384"/>
                <a:gd name="T10" fmla="*/ 3000 w 4849"/>
                <a:gd name="T11" fmla="*/ 229 h 384"/>
                <a:gd name="T12" fmla="*/ 2403 w 4849"/>
                <a:gd name="T13" fmla="*/ 69 h 384"/>
                <a:gd name="T14" fmla="*/ 2215 w 4849"/>
                <a:gd name="T15" fmla="*/ 27 h 384"/>
                <a:gd name="T16" fmla="*/ 2158 w 4849"/>
                <a:gd name="T17" fmla="*/ 18 h 384"/>
                <a:gd name="T18" fmla="*/ 2101 w 4849"/>
                <a:gd name="T19" fmla="*/ 11 h 384"/>
                <a:gd name="T20" fmla="*/ 2043 w 4849"/>
                <a:gd name="T21" fmla="*/ 6 h 384"/>
                <a:gd name="T22" fmla="*/ 1946 w 4849"/>
                <a:gd name="T23" fmla="*/ 4 h 384"/>
                <a:gd name="T24" fmla="*/ 1485 w 4849"/>
                <a:gd name="T25" fmla="*/ 39 h 384"/>
                <a:gd name="T26" fmla="*/ 1180 w 4849"/>
                <a:gd name="T27" fmla="*/ 88 h 384"/>
                <a:gd name="T28" fmla="*/ 1033 w 4849"/>
                <a:gd name="T29" fmla="*/ 136 h 384"/>
                <a:gd name="T30" fmla="*/ 830 w 4849"/>
                <a:gd name="T31" fmla="*/ 247 h 384"/>
                <a:gd name="T32" fmla="*/ 779 w 4849"/>
                <a:gd name="T33" fmla="*/ 273 h 384"/>
                <a:gd name="T34" fmla="*/ 744 w 4849"/>
                <a:gd name="T35" fmla="*/ 290 h 384"/>
                <a:gd name="T36" fmla="*/ 689 w 4849"/>
                <a:gd name="T37" fmla="*/ 310 h 384"/>
                <a:gd name="T38" fmla="*/ 652 w 4849"/>
                <a:gd name="T39" fmla="*/ 321 h 384"/>
                <a:gd name="T40" fmla="*/ 309 w 4849"/>
                <a:gd name="T41" fmla="*/ 376 h 384"/>
                <a:gd name="T42" fmla="*/ 309 w 4849"/>
                <a:gd name="T43" fmla="*/ 375 h 384"/>
                <a:gd name="T44" fmla="*/ 652 w 4849"/>
                <a:gd name="T45" fmla="*/ 319 h 384"/>
                <a:gd name="T46" fmla="*/ 689 w 4849"/>
                <a:gd name="T47" fmla="*/ 308 h 384"/>
                <a:gd name="T48" fmla="*/ 743 w 4849"/>
                <a:gd name="T49" fmla="*/ 288 h 384"/>
                <a:gd name="T50" fmla="*/ 778 w 4849"/>
                <a:gd name="T51" fmla="*/ 271 h 384"/>
                <a:gd name="T52" fmla="*/ 829 w 4849"/>
                <a:gd name="T53" fmla="*/ 245 h 384"/>
                <a:gd name="T54" fmla="*/ 1032 w 4849"/>
                <a:gd name="T55" fmla="*/ 133 h 384"/>
                <a:gd name="T56" fmla="*/ 1179 w 4849"/>
                <a:gd name="T57" fmla="*/ 85 h 384"/>
                <a:gd name="T58" fmla="*/ 1484 w 4849"/>
                <a:gd name="T59" fmla="*/ 36 h 384"/>
                <a:gd name="T60" fmla="*/ 1946 w 4849"/>
                <a:gd name="T61" fmla="*/ 0 h 384"/>
                <a:gd name="T62" fmla="*/ 2043 w 4849"/>
                <a:gd name="T63" fmla="*/ 3 h 384"/>
                <a:gd name="T64" fmla="*/ 2101 w 4849"/>
                <a:gd name="T65" fmla="*/ 7 h 384"/>
                <a:gd name="T66" fmla="*/ 2159 w 4849"/>
                <a:gd name="T67" fmla="*/ 14 h 384"/>
                <a:gd name="T68" fmla="*/ 2216 w 4849"/>
                <a:gd name="T69" fmla="*/ 23 h 384"/>
                <a:gd name="T70" fmla="*/ 2404 w 4849"/>
                <a:gd name="T71" fmla="*/ 66 h 384"/>
                <a:gd name="T72" fmla="*/ 3000 w 4849"/>
                <a:gd name="T73" fmla="*/ 226 h 384"/>
                <a:gd name="T74" fmla="*/ 3346 w 4849"/>
                <a:gd name="T75" fmla="*/ 262 h 384"/>
                <a:gd name="T76" fmla="*/ 3461 w 4849"/>
                <a:gd name="T77" fmla="*/ 267 h 384"/>
                <a:gd name="T78" fmla="*/ 3693 w 4849"/>
                <a:gd name="T79" fmla="*/ 272 h 384"/>
                <a:gd name="T80" fmla="*/ 3923 w 4849"/>
                <a:gd name="T81" fmla="*/ 301 h 384"/>
                <a:gd name="T82" fmla="*/ 4232 w 4849"/>
                <a:gd name="T83" fmla="*/ 3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27"/>
                  </a:moveTo>
                  <a:cubicBezTo>
                    <a:pt x="4644" y="314"/>
                    <a:pt x="4438" y="309"/>
                    <a:pt x="4232" y="310"/>
                  </a:cubicBezTo>
                  <a:cubicBezTo>
                    <a:pt x="4180" y="310"/>
                    <a:pt x="4129" y="310"/>
                    <a:pt x="4077" y="311"/>
                  </a:cubicBezTo>
                  <a:cubicBezTo>
                    <a:pt x="4026" y="312"/>
                    <a:pt x="3974" y="309"/>
                    <a:pt x="3923" y="303"/>
                  </a:cubicBezTo>
                  <a:cubicBezTo>
                    <a:pt x="3872" y="297"/>
                    <a:pt x="3821" y="289"/>
                    <a:pt x="3770" y="282"/>
                  </a:cubicBezTo>
                  <a:cubicBezTo>
                    <a:pt x="3744" y="279"/>
                    <a:pt x="3719" y="277"/>
                    <a:pt x="3693" y="275"/>
                  </a:cubicBezTo>
                  <a:cubicBezTo>
                    <a:pt x="3667" y="273"/>
                    <a:pt x="3642" y="273"/>
                    <a:pt x="3616" y="273"/>
                  </a:cubicBezTo>
                  <a:cubicBezTo>
                    <a:pt x="3564" y="272"/>
                    <a:pt x="3513" y="271"/>
                    <a:pt x="3461" y="270"/>
                  </a:cubicBezTo>
                  <a:cubicBezTo>
                    <a:pt x="3436" y="269"/>
                    <a:pt x="3410" y="268"/>
                    <a:pt x="3384" y="266"/>
                  </a:cubicBezTo>
                  <a:cubicBezTo>
                    <a:pt x="3346" y="265"/>
                    <a:pt x="3346" y="265"/>
                    <a:pt x="3346" y="265"/>
                  </a:cubicBezTo>
                  <a:cubicBezTo>
                    <a:pt x="3307" y="262"/>
                    <a:pt x="3307" y="262"/>
                    <a:pt x="3307" y="262"/>
                  </a:cubicBezTo>
                  <a:cubicBezTo>
                    <a:pt x="3204" y="256"/>
                    <a:pt x="3102" y="245"/>
                    <a:pt x="3000" y="229"/>
                  </a:cubicBezTo>
                  <a:cubicBezTo>
                    <a:pt x="2898" y="213"/>
                    <a:pt x="2797" y="191"/>
                    <a:pt x="2699" y="160"/>
                  </a:cubicBezTo>
                  <a:cubicBezTo>
                    <a:pt x="2600" y="129"/>
                    <a:pt x="2503" y="96"/>
                    <a:pt x="2403" y="69"/>
                  </a:cubicBezTo>
                  <a:cubicBezTo>
                    <a:pt x="2354" y="56"/>
                    <a:pt x="2303" y="44"/>
                    <a:pt x="2253" y="34"/>
                  </a:cubicBezTo>
                  <a:cubicBezTo>
                    <a:pt x="2215" y="27"/>
                    <a:pt x="2215" y="27"/>
                    <a:pt x="2215" y="27"/>
                  </a:cubicBezTo>
                  <a:cubicBezTo>
                    <a:pt x="2202" y="25"/>
                    <a:pt x="2190" y="23"/>
                    <a:pt x="2177" y="21"/>
                  </a:cubicBezTo>
                  <a:cubicBezTo>
                    <a:pt x="2171" y="20"/>
                    <a:pt x="2164" y="19"/>
                    <a:pt x="2158" y="18"/>
                  </a:cubicBezTo>
                  <a:cubicBezTo>
                    <a:pt x="2139" y="15"/>
                    <a:pt x="2139" y="15"/>
                    <a:pt x="2139" y="15"/>
                  </a:cubicBezTo>
                  <a:cubicBezTo>
                    <a:pt x="2126" y="14"/>
                    <a:pt x="2113" y="12"/>
                    <a:pt x="2101" y="11"/>
                  </a:cubicBezTo>
                  <a:cubicBezTo>
                    <a:pt x="2062" y="8"/>
                    <a:pt x="2062" y="8"/>
                    <a:pt x="2062" y="8"/>
                  </a:cubicBezTo>
                  <a:cubicBezTo>
                    <a:pt x="2056" y="7"/>
                    <a:pt x="2049" y="7"/>
                    <a:pt x="2043" y="6"/>
                  </a:cubicBezTo>
                  <a:cubicBezTo>
                    <a:pt x="2024" y="5"/>
                    <a:pt x="2024" y="5"/>
                    <a:pt x="2024" y="5"/>
                  </a:cubicBezTo>
                  <a:cubicBezTo>
                    <a:pt x="1998" y="4"/>
                    <a:pt x="1972" y="4"/>
                    <a:pt x="1946" y="4"/>
                  </a:cubicBezTo>
                  <a:cubicBezTo>
                    <a:pt x="1895" y="4"/>
                    <a:pt x="1844" y="8"/>
                    <a:pt x="1792" y="13"/>
                  </a:cubicBezTo>
                  <a:cubicBezTo>
                    <a:pt x="1690" y="21"/>
                    <a:pt x="1587" y="28"/>
                    <a:pt x="1485" y="39"/>
                  </a:cubicBezTo>
                  <a:cubicBezTo>
                    <a:pt x="1433" y="44"/>
                    <a:pt x="1382" y="51"/>
                    <a:pt x="1331" y="58"/>
                  </a:cubicBezTo>
                  <a:cubicBezTo>
                    <a:pt x="1281" y="66"/>
                    <a:pt x="1230" y="76"/>
                    <a:pt x="1180" y="88"/>
                  </a:cubicBezTo>
                  <a:cubicBezTo>
                    <a:pt x="1155" y="94"/>
                    <a:pt x="1130" y="101"/>
                    <a:pt x="1106" y="109"/>
                  </a:cubicBezTo>
                  <a:cubicBezTo>
                    <a:pt x="1081" y="116"/>
                    <a:pt x="1057" y="126"/>
                    <a:pt x="1033" y="136"/>
                  </a:cubicBezTo>
                  <a:cubicBezTo>
                    <a:pt x="986" y="157"/>
                    <a:pt x="942" y="182"/>
                    <a:pt x="897" y="208"/>
                  </a:cubicBezTo>
                  <a:cubicBezTo>
                    <a:pt x="875" y="221"/>
                    <a:pt x="853" y="234"/>
                    <a:pt x="830" y="247"/>
                  </a:cubicBezTo>
                  <a:cubicBezTo>
                    <a:pt x="819" y="253"/>
                    <a:pt x="807" y="259"/>
                    <a:pt x="796" y="265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3" y="276"/>
                    <a:pt x="767" y="279"/>
                    <a:pt x="761" y="282"/>
                  </a:cubicBezTo>
                  <a:cubicBezTo>
                    <a:pt x="744" y="290"/>
                    <a:pt x="744" y="290"/>
                    <a:pt x="744" y="290"/>
                  </a:cubicBezTo>
                  <a:cubicBezTo>
                    <a:pt x="738" y="292"/>
                    <a:pt x="732" y="295"/>
                    <a:pt x="726" y="297"/>
                  </a:cubicBezTo>
                  <a:cubicBezTo>
                    <a:pt x="714" y="302"/>
                    <a:pt x="702" y="306"/>
                    <a:pt x="689" y="310"/>
                  </a:cubicBezTo>
                  <a:cubicBezTo>
                    <a:pt x="683" y="312"/>
                    <a:pt x="677" y="314"/>
                    <a:pt x="671" y="316"/>
                  </a:cubicBezTo>
                  <a:cubicBezTo>
                    <a:pt x="652" y="321"/>
                    <a:pt x="652" y="321"/>
                    <a:pt x="652" y="32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514" y="353"/>
                    <a:pt x="412" y="368"/>
                    <a:pt x="309" y="376"/>
                  </a:cubicBezTo>
                  <a:cubicBezTo>
                    <a:pt x="206" y="383"/>
                    <a:pt x="103" y="384"/>
                    <a:pt x="0" y="377"/>
                  </a:cubicBezTo>
                  <a:cubicBezTo>
                    <a:pt x="103" y="384"/>
                    <a:pt x="206" y="383"/>
                    <a:pt x="309" y="375"/>
                  </a:cubicBezTo>
                  <a:cubicBezTo>
                    <a:pt x="412" y="366"/>
                    <a:pt x="514" y="351"/>
                    <a:pt x="614" y="328"/>
                  </a:cubicBezTo>
                  <a:cubicBezTo>
                    <a:pt x="652" y="319"/>
                    <a:pt x="652" y="319"/>
                    <a:pt x="652" y="319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76" y="312"/>
                    <a:pt x="683" y="310"/>
                    <a:pt x="689" y="308"/>
                  </a:cubicBezTo>
                  <a:cubicBezTo>
                    <a:pt x="701" y="304"/>
                    <a:pt x="713" y="300"/>
                    <a:pt x="725" y="295"/>
                  </a:cubicBezTo>
                  <a:cubicBezTo>
                    <a:pt x="731" y="293"/>
                    <a:pt x="737" y="290"/>
                    <a:pt x="743" y="288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6" y="277"/>
                    <a:pt x="772" y="274"/>
                    <a:pt x="778" y="271"/>
                  </a:cubicBezTo>
                  <a:cubicBezTo>
                    <a:pt x="795" y="263"/>
                    <a:pt x="795" y="263"/>
                    <a:pt x="795" y="263"/>
                  </a:cubicBezTo>
                  <a:cubicBezTo>
                    <a:pt x="806" y="257"/>
                    <a:pt x="818" y="251"/>
                    <a:pt x="829" y="245"/>
                  </a:cubicBezTo>
                  <a:cubicBezTo>
                    <a:pt x="852" y="232"/>
                    <a:pt x="874" y="219"/>
                    <a:pt x="896" y="206"/>
                  </a:cubicBezTo>
                  <a:cubicBezTo>
                    <a:pt x="941" y="180"/>
                    <a:pt x="985" y="155"/>
                    <a:pt x="1032" y="133"/>
                  </a:cubicBezTo>
                  <a:cubicBezTo>
                    <a:pt x="1056" y="123"/>
                    <a:pt x="1080" y="114"/>
                    <a:pt x="1105" y="106"/>
                  </a:cubicBezTo>
                  <a:cubicBezTo>
                    <a:pt x="1129" y="98"/>
                    <a:pt x="1154" y="92"/>
                    <a:pt x="1179" y="85"/>
                  </a:cubicBezTo>
                  <a:cubicBezTo>
                    <a:pt x="1229" y="73"/>
                    <a:pt x="1280" y="64"/>
                    <a:pt x="1331" y="56"/>
                  </a:cubicBezTo>
                  <a:cubicBezTo>
                    <a:pt x="1382" y="48"/>
                    <a:pt x="1433" y="41"/>
                    <a:pt x="1484" y="36"/>
                  </a:cubicBezTo>
                  <a:cubicBezTo>
                    <a:pt x="1587" y="25"/>
                    <a:pt x="1690" y="18"/>
                    <a:pt x="1792" y="9"/>
                  </a:cubicBezTo>
                  <a:cubicBezTo>
                    <a:pt x="1843" y="4"/>
                    <a:pt x="1895" y="1"/>
                    <a:pt x="1946" y="0"/>
                  </a:cubicBezTo>
                  <a:cubicBezTo>
                    <a:pt x="1972" y="0"/>
                    <a:pt x="1998" y="0"/>
                    <a:pt x="2024" y="2"/>
                  </a:cubicBezTo>
                  <a:cubicBezTo>
                    <a:pt x="2043" y="3"/>
                    <a:pt x="2043" y="3"/>
                    <a:pt x="2043" y="3"/>
                  </a:cubicBezTo>
                  <a:cubicBezTo>
                    <a:pt x="2050" y="3"/>
                    <a:pt x="2056" y="3"/>
                    <a:pt x="2062" y="4"/>
                  </a:cubicBezTo>
                  <a:cubicBezTo>
                    <a:pt x="2101" y="7"/>
                    <a:pt x="2101" y="7"/>
                    <a:pt x="2101" y="7"/>
                  </a:cubicBezTo>
                  <a:cubicBezTo>
                    <a:pt x="2114" y="8"/>
                    <a:pt x="2127" y="10"/>
                    <a:pt x="2139" y="12"/>
                  </a:cubicBezTo>
                  <a:cubicBezTo>
                    <a:pt x="2159" y="14"/>
                    <a:pt x="2159" y="14"/>
                    <a:pt x="2159" y="14"/>
                  </a:cubicBezTo>
                  <a:cubicBezTo>
                    <a:pt x="2165" y="15"/>
                    <a:pt x="2171" y="16"/>
                    <a:pt x="2178" y="17"/>
                  </a:cubicBezTo>
                  <a:cubicBezTo>
                    <a:pt x="2190" y="19"/>
                    <a:pt x="2203" y="21"/>
                    <a:pt x="2216" y="23"/>
                  </a:cubicBezTo>
                  <a:cubicBezTo>
                    <a:pt x="2254" y="30"/>
                    <a:pt x="2254" y="30"/>
                    <a:pt x="2254" y="30"/>
                  </a:cubicBezTo>
                  <a:cubicBezTo>
                    <a:pt x="2304" y="40"/>
                    <a:pt x="2355" y="52"/>
                    <a:pt x="2404" y="66"/>
                  </a:cubicBezTo>
                  <a:cubicBezTo>
                    <a:pt x="2504" y="92"/>
                    <a:pt x="2602" y="125"/>
                    <a:pt x="2700" y="156"/>
                  </a:cubicBezTo>
                  <a:cubicBezTo>
                    <a:pt x="2798" y="187"/>
                    <a:pt x="2899" y="210"/>
                    <a:pt x="3000" y="226"/>
                  </a:cubicBezTo>
                  <a:cubicBezTo>
                    <a:pt x="3102" y="242"/>
                    <a:pt x="3204" y="253"/>
                    <a:pt x="3307" y="259"/>
                  </a:cubicBezTo>
                  <a:cubicBezTo>
                    <a:pt x="3346" y="262"/>
                    <a:pt x="3346" y="262"/>
                    <a:pt x="3346" y="262"/>
                  </a:cubicBezTo>
                  <a:cubicBezTo>
                    <a:pt x="3384" y="264"/>
                    <a:pt x="3384" y="264"/>
                    <a:pt x="3384" y="264"/>
                  </a:cubicBezTo>
                  <a:cubicBezTo>
                    <a:pt x="3410" y="265"/>
                    <a:pt x="3436" y="266"/>
                    <a:pt x="3461" y="267"/>
                  </a:cubicBezTo>
                  <a:cubicBezTo>
                    <a:pt x="3513" y="268"/>
                    <a:pt x="3564" y="270"/>
                    <a:pt x="3616" y="270"/>
                  </a:cubicBezTo>
                  <a:cubicBezTo>
                    <a:pt x="3642" y="270"/>
                    <a:pt x="3667" y="271"/>
                    <a:pt x="3693" y="272"/>
                  </a:cubicBezTo>
                  <a:cubicBezTo>
                    <a:pt x="3719" y="274"/>
                    <a:pt x="3745" y="277"/>
                    <a:pt x="3770" y="280"/>
                  </a:cubicBezTo>
                  <a:cubicBezTo>
                    <a:pt x="3821" y="286"/>
                    <a:pt x="3872" y="295"/>
                    <a:pt x="3923" y="301"/>
                  </a:cubicBezTo>
                  <a:cubicBezTo>
                    <a:pt x="3974" y="307"/>
                    <a:pt x="4026" y="310"/>
                    <a:pt x="4077" y="309"/>
                  </a:cubicBezTo>
                  <a:cubicBezTo>
                    <a:pt x="4129" y="308"/>
                    <a:pt x="4180" y="308"/>
                    <a:pt x="4232" y="308"/>
                  </a:cubicBezTo>
                  <a:cubicBezTo>
                    <a:pt x="4438" y="308"/>
                    <a:pt x="4644" y="314"/>
                    <a:pt x="4849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3E090ADB-20C7-444E-ABEC-995947E7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4244975"/>
              <a:ext cx="12112625" cy="1038225"/>
            </a:xfrm>
            <a:custGeom>
              <a:avLst/>
              <a:gdLst>
                <a:gd name="T0" fmla="*/ 4228 w 4849"/>
                <a:gd name="T1" fmla="*/ 321 h 415"/>
                <a:gd name="T2" fmla="*/ 3995 w 4849"/>
                <a:gd name="T3" fmla="*/ 331 h 415"/>
                <a:gd name="T4" fmla="*/ 3763 w 4849"/>
                <a:gd name="T5" fmla="*/ 321 h 415"/>
                <a:gd name="T6" fmla="*/ 2988 w 4849"/>
                <a:gd name="T7" fmla="*/ 289 h 415"/>
                <a:gd name="T8" fmla="*/ 2648 w 4849"/>
                <a:gd name="T9" fmla="*/ 207 h 415"/>
                <a:gd name="T10" fmla="*/ 2612 w 4849"/>
                <a:gd name="T11" fmla="*/ 194 h 415"/>
                <a:gd name="T12" fmla="*/ 2393 w 4849"/>
                <a:gd name="T13" fmla="*/ 114 h 415"/>
                <a:gd name="T14" fmla="*/ 2282 w 4849"/>
                <a:gd name="T15" fmla="*/ 78 h 415"/>
                <a:gd name="T16" fmla="*/ 2245 w 4849"/>
                <a:gd name="T17" fmla="*/ 67 h 415"/>
                <a:gd name="T18" fmla="*/ 2056 w 4849"/>
                <a:gd name="T19" fmla="*/ 23 h 415"/>
                <a:gd name="T20" fmla="*/ 1999 w 4849"/>
                <a:gd name="T21" fmla="*/ 14 h 415"/>
                <a:gd name="T22" fmla="*/ 1941 w 4849"/>
                <a:gd name="T23" fmla="*/ 8 h 415"/>
                <a:gd name="T24" fmla="*/ 1844 w 4849"/>
                <a:gd name="T25" fmla="*/ 3 h 415"/>
                <a:gd name="T26" fmla="*/ 1824 w 4849"/>
                <a:gd name="T27" fmla="*/ 3 h 415"/>
                <a:gd name="T28" fmla="*/ 1747 w 4849"/>
                <a:gd name="T29" fmla="*/ 6 h 415"/>
                <a:gd name="T30" fmla="*/ 1631 w 4849"/>
                <a:gd name="T31" fmla="*/ 12 h 415"/>
                <a:gd name="T32" fmla="*/ 1322 w 4849"/>
                <a:gd name="T33" fmla="*/ 42 h 415"/>
                <a:gd name="T34" fmla="*/ 1151 w 4849"/>
                <a:gd name="T35" fmla="*/ 79 h 415"/>
                <a:gd name="T36" fmla="*/ 1096 w 4849"/>
                <a:gd name="T37" fmla="*/ 97 h 415"/>
                <a:gd name="T38" fmla="*/ 1042 w 4849"/>
                <a:gd name="T39" fmla="*/ 119 h 415"/>
                <a:gd name="T40" fmla="*/ 891 w 4849"/>
                <a:gd name="T41" fmla="*/ 205 h 415"/>
                <a:gd name="T42" fmla="*/ 724 w 4849"/>
                <a:gd name="T43" fmla="*/ 305 h 415"/>
                <a:gd name="T44" fmla="*/ 689 w 4849"/>
                <a:gd name="T45" fmla="*/ 321 h 415"/>
                <a:gd name="T46" fmla="*/ 310 w 4849"/>
                <a:gd name="T47" fmla="*/ 404 h 415"/>
                <a:gd name="T48" fmla="*/ 310 w 4849"/>
                <a:gd name="T49" fmla="*/ 403 h 415"/>
                <a:gd name="T50" fmla="*/ 688 w 4849"/>
                <a:gd name="T51" fmla="*/ 319 h 415"/>
                <a:gd name="T52" fmla="*/ 723 w 4849"/>
                <a:gd name="T53" fmla="*/ 303 h 415"/>
                <a:gd name="T54" fmla="*/ 889 w 4849"/>
                <a:gd name="T55" fmla="*/ 203 h 415"/>
                <a:gd name="T56" fmla="*/ 1041 w 4849"/>
                <a:gd name="T57" fmla="*/ 116 h 415"/>
                <a:gd name="T58" fmla="*/ 1095 w 4849"/>
                <a:gd name="T59" fmla="*/ 95 h 415"/>
                <a:gd name="T60" fmla="*/ 1150 w 4849"/>
                <a:gd name="T61" fmla="*/ 76 h 415"/>
                <a:gd name="T62" fmla="*/ 1321 w 4849"/>
                <a:gd name="T63" fmla="*/ 39 h 415"/>
                <a:gd name="T64" fmla="*/ 1630 w 4849"/>
                <a:gd name="T65" fmla="*/ 9 h 415"/>
                <a:gd name="T66" fmla="*/ 1747 w 4849"/>
                <a:gd name="T67" fmla="*/ 3 h 415"/>
                <a:gd name="T68" fmla="*/ 1824 w 4849"/>
                <a:gd name="T69" fmla="*/ 0 h 415"/>
                <a:gd name="T70" fmla="*/ 1844 w 4849"/>
                <a:gd name="T71" fmla="*/ 0 h 415"/>
                <a:gd name="T72" fmla="*/ 1941 w 4849"/>
                <a:gd name="T73" fmla="*/ 4 h 415"/>
                <a:gd name="T74" fmla="*/ 1999 w 4849"/>
                <a:gd name="T75" fmla="*/ 10 h 415"/>
                <a:gd name="T76" fmla="*/ 2057 w 4849"/>
                <a:gd name="T77" fmla="*/ 19 h 415"/>
                <a:gd name="T78" fmla="*/ 2246 w 4849"/>
                <a:gd name="T79" fmla="*/ 63 h 415"/>
                <a:gd name="T80" fmla="*/ 2283 w 4849"/>
                <a:gd name="T81" fmla="*/ 74 h 415"/>
                <a:gd name="T82" fmla="*/ 2394 w 4849"/>
                <a:gd name="T83" fmla="*/ 111 h 415"/>
                <a:gd name="T84" fmla="*/ 2613 w 4849"/>
                <a:gd name="T85" fmla="*/ 190 h 415"/>
                <a:gd name="T86" fmla="*/ 2650 w 4849"/>
                <a:gd name="T87" fmla="*/ 203 h 415"/>
                <a:gd name="T88" fmla="*/ 2988 w 4849"/>
                <a:gd name="T89" fmla="*/ 286 h 415"/>
                <a:gd name="T90" fmla="*/ 3763 w 4849"/>
                <a:gd name="T91" fmla="*/ 319 h 415"/>
                <a:gd name="T92" fmla="*/ 3995 w 4849"/>
                <a:gd name="T93" fmla="*/ 329 h 415"/>
                <a:gd name="T94" fmla="*/ 4228 w 4849"/>
                <a:gd name="T95" fmla="*/ 31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5">
                  <a:moveTo>
                    <a:pt x="4849" y="338"/>
                  </a:moveTo>
                  <a:cubicBezTo>
                    <a:pt x="4643" y="322"/>
                    <a:pt x="4435" y="316"/>
                    <a:pt x="4228" y="321"/>
                  </a:cubicBezTo>
                  <a:cubicBezTo>
                    <a:pt x="4176" y="322"/>
                    <a:pt x="4125" y="325"/>
                    <a:pt x="4073" y="327"/>
                  </a:cubicBezTo>
                  <a:cubicBezTo>
                    <a:pt x="4047" y="329"/>
                    <a:pt x="4021" y="330"/>
                    <a:pt x="3995" y="331"/>
                  </a:cubicBezTo>
                  <a:cubicBezTo>
                    <a:pt x="3970" y="331"/>
                    <a:pt x="3944" y="331"/>
                    <a:pt x="3918" y="330"/>
                  </a:cubicBezTo>
                  <a:cubicBezTo>
                    <a:pt x="3866" y="328"/>
                    <a:pt x="3814" y="324"/>
                    <a:pt x="3763" y="321"/>
                  </a:cubicBezTo>
                  <a:cubicBezTo>
                    <a:pt x="3711" y="318"/>
                    <a:pt x="3659" y="317"/>
                    <a:pt x="3608" y="320"/>
                  </a:cubicBezTo>
                  <a:cubicBezTo>
                    <a:pt x="3401" y="328"/>
                    <a:pt x="3193" y="321"/>
                    <a:pt x="2988" y="289"/>
                  </a:cubicBezTo>
                  <a:cubicBezTo>
                    <a:pt x="2885" y="273"/>
                    <a:pt x="2784" y="251"/>
                    <a:pt x="2685" y="219"/>
                  </a:cubicBezTo>
                  <a:cubicBezTo>
                    <a:pt x="2648" y="207"/>
                    <a:pt x="2648" y="207"/>
                    <a:pt x="2648" y="207"/>
                  </a:cubicBezTo>
                  <a:cubicBezTo>
                    <a:pt x="2630" y="200"/>
                    <a:pt x="2630" y="200"/>
                    <a:pt x="2630" y="200"/>
                  </a:cubicBezTo>
                  <a:cubicBezTo>
                    <a:pt x="2612" y="194"/>
                    <a:pt x="2612" y="194"/>
                    <a:pt x="2612" y="194"/>
                  </a:cubicBezTo>
                  <a:cubicBezTo>
                    <a:pt x="2539" y="167"/>
                    <a:pt x="2539" y="167"/>
                    <a:pt x="2539" y="167"/>
                  </a:cubicBezTo>
                  <a:cubicBezTo>
                    <a:pt x="2490" y="149"/>
                    <a:pt x="2441" y="131"/>
                    <a:pt x="2393" y="114"/>
                  </a:cubicBezTo>
                  <a:cubicBezTo>
                    <a:pt x="2368" y="106"/>
                    <a:pt x="2344" y="98"/>
                    <a:pt x="2319" y="90"/>
                  </a:cubicBezTo>
                  <a:cubicBezTo>
                    <a:pt x="2307" y="86"/>
                    <a:pt x="2294" y="82"/>
                    <a:pt x="2282" y="78"/>
                  </a:cubicBezTo>
                  <a:cubicBezTo>
                    <a:pt x="2263" y="72"/>
                    <a:pt x="2263" y="72"/>
                    <a:pt x="2263" y="72"/>
                  </a:cubicBezTo>
                  <a:cubicBezTo>
                    <a:pt x="2245" y="67"/>
                    <a:pt x="2245" y="67"/>
                    <a:pt x="2245" y="67"/>
                  </a:cubicBezTo>
                  <a:cubicBezTo>
                    <a:pt x="2195" y="52"/>
                    <a:pt x="2145" y="40"/>
                    <a:pt x="2094" y="30"/>
                  </a:cubicBezTo>
                  <a:cubicBezTo>
                    <a:pt x="2056" y="23"/>
                    <a:pt x="2056" y="23"/>
                    <a:pt x="2056" y="23"/>
                  </a:cubicBezTo>
                  <a:cubicBezTo>
                    <a:pt x="2043" y="20"/>
                    <a:pt x="2030" y="19"/>
                    <a:pt x="2018" y="17"/>
                  </a:cubicBezTo>
                  <a:cubicBezTo>
                    <a:pt x="1999" y="14"/>
                    <a:pt x="1999" y="14"/>
                    <a:pt x="1999" y="14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66" y="10"/>
                    <a:pt x="1954" y="9"/>
                    <a:pt x="1941" y="8"/>
                  </a:cubicBezTo>
                  <a:cubicBezTo>
                    <a:pt x="1915" y="6"/>
                    <a:pt x="1889" y="4"/>
                    <a:pt x="1863" y="4"/>
                  </a:cubicBezTo>
                  <a:cubicBezTo>
                    <a:pt x="1844" y="3"/>
                    <a:pt x="1844" y="3"/>
                    <a:pt x="1844" y="3"/>
                  </a:cubicBezTo>
                  <a:cubicBezTo>
                    <a:pt x="1834" y="3"/>
                    <a:pt x="1834" y="3"/>
                    <a:pt x="1834" y="3"/>
                  </a:cubicBezTo>
                  <a:cubicBezTo>
                    <a:pt x="1831" y="3"/>
                    <a:pt x="1828" y="3"/>
                    <a:pt x="1824" y="3"/>
                  </a:cubicBezTo>
                  <a:cubicBezTo>
                    <a:pt x="1786" y="4"/>
                    <a:pt x="1786" y="4"/>
                    <a:pt x="1786" y="4"/>
                  </a:cubicBezTo>
                  <a:cubicBezTo>
                    <a:pt x="1773" y="4"/>
                    <a:pt x="1760" y="5"/>
                    <a:pt x="1747" y="6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682" y="9"/>
                    <a:pt x="1656" y="10"/>
                    <a:pt x="1631" y="12"/>
                  </a:cubicBezTo>
                  <a:cubicBezTo>
                    <a:pt x="1579" y="15"/>
                    <a:pt x="1527" y="18"/>
                    <a:pt x="1476" y="23"/>
                  </a:cubicBezTo>
                  <a:cubicBezTo>
                    <a:pt x="1424" y="28"/>
                    <a:pt x="1373" y="34"/>
                    <a:pt x="1322" y="42"/>
                  </a:cubicBezTo>
                  <a:cubicBezTo>
                    <a:pt x="1271" y="50"/>
                    <a:pt x="1220" y="60"/>
                    <a:pt x="1170" y="74"/>
                  </a:cubicBezTo>
                  <a:cubicBezTo>
                    <a:pt x="1151" y="79"/>
                    <a:pt x="1151" y="79"/>
                    <a:pt x="1151" y="79"/>
                  </a:cubicBezTo>
                  <a:cubicBezTo>
                    <a:pt x="1145" y="81"/>
                    <a:pt x="1139" y="83"/>
                    <a:pt x="1133" y="85"/>
                  </a:cubicBezTo>
                  <a:cubicBezTo>
                    <a:pt x="1120" y="89"/>
                    <a:pt x="1108" y="92"/>
                    <a:pt x="1096" y="97"/>
                  </a:cubicBezTo>
                  <a:cubicBezTo>
                    <a:pt x="1084" y="102"/>
                    <a:pt x="1072" y="106"/>
                    <a:pt x="1060" y="111"/>
                  </a:cubicBezTo>
                  <a:cubicBezTo>
                    <a:pt x="1042" y="119"/>
                    <a:pt x="1042" y="119"/>
                    <a:pt x="1042" y="119"/>
                  </a:cubicBezTo>
                  <a:cubicBezTo>
                    <a:pt x="1025" y="127"/>
                    <a:pt x="1025" y="127"/>
                    <a:pt x="1025" y="127"/>
                  </a:cubicBezTo>
                  <a:cubicBezTo>
                    <a:pt x="978" y="150"/>
                    <a:pt x="934" y="178"/>
                    <a:pt x="891" y="205"/>
                  </a:cubicBezTo>
                  <a:cubicBezTo>
                    <a:pt x="847" y="234"/>
                    <a:pt x="804" y="262"/>
                    <a:pt x="758" y="287"/>
                  </a:cubicBezTo>
                  <a:cubicBezTo>
                    <a:pt x="747" y="293"/>
                    <a:pt x="735" y="299"/>
                    <a:pt x="724" y="305"/>
                  </a:cubicBezTo>
                  <a:cubicBezTo>
                    <a:pt x="718" y="308"/>
                    <a:pt x="712" y="310"/>
                    <a:pt x="706" y="313"/>
                  </a:cubicBezTo>
                  <a:cubicBezTo>
                    <a:pt x="700" y="316"/>
                    <a:pt x="694" y="318"/>
                    <a:pt x="689" y="321"/>
                  </a:cubicBezTo>
                  <a:cubicBezTo>
                    <a:pt x="665" y="331"/>
                    <a:pt x="640" y="340"/>
                    <a:pt x="615" y="347"/>
                  </a:cubicBezTo>
                  <a:cubicBezTo>
                    <a:pt x="516" y="375"/>
                    <a:pt x="413" y="394"/>
                    <a:pt x="310" y="404"/>
                  </a:cubicBezTo>
                  <a:cubicBezTo>
                    <a:pt x="207" y="414"/>
                    <a:pt x="103" y="415"/>
                    <a:pt x="0" y="405"/>
                  </a:cubicBezTo>
                  <a:cubicBezTo>
                    <a:pt x="103" y="415"/>
                    <a:pt x="207" y="413"/>
                    <a:pt x="310" y="403"/>
                  </a:cubicBezTo>
                  <a:cubicBezTo>
                    <a:pt x="413" y="393"/>
                    <a:pt x="515" y="374"/>
                    <a:pt x="615" y="345"/>
                  </a:cubicBezTo>
                  <a:cubicBezTo>
                    <a:pt x="639" y="338"/>
                    <a:pt x="664" y="329"/>
                    <a:pt x="688" y="319"/>
                  </a:cubicBezTo>
                  <a:cubicBezTo>
                    <a:pt x="694" y="317"/>
                    <a:pt x="699" y="314"/>
                    <a:pt x="705" y="311"/>
                  </a:cubicBezTo>
                  <a:cubicBezTo>
                    <a:pt x="711" y="308"/>
                    <a:pt x="717" y="306"/>
                    <a:pt x="723" y="303"/>
                  </a:cubicBezTo>
                  <a:cubicBezTo>
                    <a:pt x="734" y="297"/>
                    <a:pt x="746" y="291"/>
                    <a:pt x="757" y="285"/>
                  </a:cubicBezTo>
                  <a:cubicBezTo>
                    <a:pt x="803" y="260"/>
                    <a:pt x="846" y="232"/>
                    <a:pt x="889" y="203"/>
                  </a:cubicBezTo>
                  <a:cubicBezTo>
                    <a:pt x="933" y="175"/>
                    <a:pt x="977" y="148"/>
                    <a:pt x="1023" y="125"/>
                  </a:cubicBezTo>
                  <a:cubicBezTo>
                    <a:pt x="1041" y="116"/>
                    <a:pt x="1041" y="116"/>
                    <a:pt x="1041" y="116"/>
                  </a:cubicBezTo>
                  <a:cubicBezTo>
                    <a:pt x="1059" y="109"/>
                    <a:pt x="1059" y="109"/>
                    <a:pt x="1059" y="109"/>
                  </a:cubicBezTo>
                  <a:cubicBezTo>
                    <a:pt x="1071" y="103"/>
                    <a:pt x="1083" y="99"/>
                    <a:pt x="1095" y="95"/>
                  </a:cubicBezTo>
                  <a:cubicBezTo>
                    <a:pt x="1107" y="90"/>
                    <a:pt x="1120" y="86"/>
                    <a:pt x="1132" y="82"/>
                  </a:cubicBezTo>
                  <a:cubicBezTo>
                    <a:pt x="1138" y="80"/>
                    <a:pt x="1144" y="78"/>
                    <a:pt x="1150" y="76"/>
                  </a:cubicBezTo>
                  <a:cubicBezTo>
                    <a:pt x="1169" y="71"/>
                    <a:pt x="1169" y="71"/>
                    <a:pt x="1169" y="71"/>
                  </a:cubicBezTo>
                  <a:cubicBezTo>
                    <a:pt x="1219" y="58"/>
                    <a:pt x="1270" y="47"/>
                    <a:pt x="1321" y="39"/>
                  </a:cubicBezTo>
                  <a:cubicBezTo>
                    <a:pt x="1372" y="31"/>
                    <a:pt x="1424" y="25"/>
                    <a:pt x="1475" y="20"/>
                  </a:cubicBezTo>
                  <a:cubicBezTo>
                    <a:pt x="1527" y="15"/>
                    <a:pt x="1579" y="12"/>
                    <a:pt x="1630" y="9"/>
                  </a:cubicBezTo>
                  <a:cubicBezTo>
                    <a:pt x="1656" y="7"/>
                    <a:pt x="1682" y="6"/>
                    <a:pt x="1708" y="4"/>
                  </a:cubicBezTo>
                  <a:cubicBezTo>
                    <a:pt x="1747" y="3"/>
                    <a:pt x="1747" y="3"/>
                    <a:pt x="1747" y="3"/>
                  </a:cubicBezTo>
                  <a:cubicBezTo>
                    <a:pt x="1760" y="2"/>
                    <a:pt x="1773" y="1"/>
                    <a:pt x="1786" y="1"/>
                  </a:cubicBezTo>
                  <a:cubicBezTo>
                    <a:pt x="1824" y="0"/>
                    <a:pt x="1824" y="0"/>
                    <a:pt x="1824" y="0"/>
                  </a:cubicBezTo>
                  <a:cubicBezTo>
                    <a:pt x="1828" y="0"/>
                    <a:pt x="1831" y="0"/>
                    <a:pt x="1834" y="0"/>
                  </a:cubicBezTo>
                  <a:cubicBezTo>
                    <a:pt x="1844" y="0"/>
                    <a:pt x="1844" y="0"/>
                    <a:pt x="1844" y="0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1889" y="0"/>
                    <a:pt x="1915" y="3"/>
                    <a:pt x="1941" y="4"/>
                  </a:cubicBezTo>
                  <a:cubicBezTo>
                    <a:pt x="1954" y="5"/>
                    <a:pt x="1967" y="7"/>
                    <a:pt x="1980" y="8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2018" y="13"/>
                    <a:pt x="2018" y="13"/>
                    <a:pt x="2018" y="13"/>
                  </a:cubicBezTo>
                  <a:cubicBezTo>
                    <a:pt x="2031" y="15"/>
                    <a:pt x="2044" y="17"/>
                    <a:pt x="2057" y="19"/>
                  </a:cubicBezTo>
                  <a:cubicBezTo>
                    <a:pt x="2095" y="26"/>
                    <a:pt x="2095" y="26"/>
                    <a:pt x="2095" y="26"/>
                  </a:cubicBezTo>
                  <a:cubicBezTo>
                    <a:pt x="2146" y="36"/>
                    <a:pt x="2196" y="49"/>
                    <a:pt x="2246" y="63"/>
                  </a:cubicBezTo>
                  <a:cubicBezTo>
                    <a:pt x="2265" y="69"/>
                    <a:pt x="2265" y="69"/>
                    <a:pt x="2265" y="69"/>
                  </a:cubicBezTo>
                  <a:cubicBezTo>
                    <a:pt x="2283" y="74"/>
                    <a:pt x="2283" y="74"/>
                    <a:pt x="2283" y="74"/>
                  </a:cubicBezTo>
                  <a:cubicBezTo>
                    <a:pt x="2295" y="78"/>
                    <a:pt x="2308" y="82"/>
                    <a:pt x="2320" y="86"/>
                  </a:cubicBezTo>
                  <a:cubicBezTo>
                    <a:pt x="2345" y="94"/>
                    <a:pt x="2369" y="102"/>
                    <a:pt x="2394" y="111"/>
                  </a:cubicBezTo>
                  <a:cubicBezTo>
                    <a:pt x="2443" y="128"/>
                    <a:pt x="2491" y="145"/>
                    <a:pt x="2540" y="163"/>
                  </a:cubicBezTo>
                  <a:cubicBezTo>
                    <a:pt x="2613" y="190"/>
                    <a:pt x="2613" y="190"/>
                    <a:pt x="2613" y="190"/>
                  </a:cubicBezTo>
                  <a:cubicBezTo>
                    <a:pt x="2631" y="197"/>
                    <a:pt x="2631" y="197"/>
                    <a:pt x="2631" y="197"/>
                  </a:cubicBezTo>
                  <a:cubicBezTo>
                    <a:pt x="2650" y="203"/>
                    <a:pt x="2650" y="203"/>
                    <a:pt x="2650" y="203"/>
                  </a:cubicBezTo>
                  <a:cubicBezTo>
                    <a:pt x="2686" y="216"/>
                    <a:pt x="2686" y="216"/>
                    <a:pt x="2686" y="216"/>
                  </a:cubicBezTo>
                  <a:cubicBezTo>
                    <a:pt x="2785" y="247"/>
                    <a:pt x="2886" y="270"/>
                    <a:pt x="2988" y="286"/>
                  </a:cubicBezTo>
                  <a:cubicBezTo>
                    <a:pt x="3193" y="318"/>
                    <a:pt x="3401" y="325"/>
                    <a:pt x="3607" y="317"/>
                  </a:cubicBezTo>
                  <a:cubicBezTo>
                    <a:pt x="3659" y="315"/>
                    <a:pt x="3711" y="316"/>
                    <a:pt x="3763" y="319"/>
                  </a:cubicBezTo>
                  <a:cubicBezTo>
                    <a:pt x="3814" y="322"/>
                    <a:pt x="3866" y="326"/>
                    <a:pt x="3918" y="328"/>
                  </a:cubicBezTo>
                  <a:cubicBezTo>
                    <a:pt x="3944" y="329"/>
                    <a:pt x="3970" y="329"/>
                    <a:pt x="3995" y="329"/>
                  </a:cubicBezTo>
                  <a:cubicBezTo>
                    <a:pt x="4021" y="328"/>
                    <a:pt x="4047" y="326"/>
                    <a:pt x="4073" y="325"/>
                  </a:cubicBezTo>
                  <a:cubicBezTo>
                    <a:pt x="4125" y="322"/>
                    <a:pt x="4176" y="320"/>
                    <a:pt x="4228" y="319"/>
                  </a:cubicBezTo>
                  <a:cubicBezTo>
                    <a:pt x="4435" y="315"/>
                    <a:pt x="4643" y="321"/>
                    <a:pt x="4849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9820706B-9DE6-4628-9A20-787C988ED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4297363"/>
              <a:ext cx="12114213" cy="1125538"/>
            </a:xfrm>
            <a:custGeom>
              <a:avLst/>
              <a:gdLst>
                <a:gd name="T0" fmla="*/ 4225 w 4850"/>
                <a:gd name="T1" fmla="*/ 336 h 450"/>
                <a:gd name="T2" fmla="*/ 3991 w 4850"/>
                <a:gd name="T3" fmla="*/ 354 h 450"/>
                <a:gd name="T4" fmla="*/ 3601 w 4850"/>
                <a:gd name="T5" fmla="*/ 370 h 450"/>
                <a:gd name="T6" fmla="*/ 2976 w 4850"/>
                <a:gd name="T7" fmla="*/ 354 h 450"/>
                <a:gd name="T8" fmla="*/ 2861 w 4850"/>
                <a:gd name="T9" fmla="*/ 333 h 450"/>
                <a:gd name="T10" fmla="*/ 2785 w 4850"/>
                <a:gd name="T11" fmla="*/ 316 h 450"/>
                <a:gd name="T12" fmla="*/ 2672 w 4850"/>
                <a:gd name="T13" fmla="*/ 283 h 450"/>
                <a:gd name="T14" fmla="*/ 2598 w 4850"/>
                <a:gd name="T15" fmla="*/ 257 h 450"/>
                <a:gd name="T16" fmla="*/ 2381 w 4850"/>
                <a:gd name="T17" fmla="*/ 169 h 450"/>
                <a:gd name="T18" fmla="*/ 2236 w 4850"/>
                <a:gd name="T19" fmla="*/ 111 h 450"/>
                <a:gd name="T20" fmla="*/ 2125 w 4850"/>
                <a:gd name="T21" fmla="*/ 72 h 450"/>
                <a:gd name="T22" fmla="*/ 2088 w 4850"/>
                <a:gd name="T23" fmla="*/ 61 h 450"/>
                <a:gd name="T24" fmla="*/ 1897 w 4850"/>
                <a:gd name="T25" fmla="*/ 17 h 450"/>
                <a:gd name="T26" fmla="*/ 1859 w 4850"/>
                <a:gd name="T27" fmla="*/ 12 h 450"/>
                <a:gd name="T28" fmla="*/ 1820 w 4850"/>
                <a:gd name="T29" fmla="*/ 8 h 450"/>
                <a:gd name="T30" fmla="*/ 1742 w 4850"/>
                <a:gd name="T31" fmla="*/ 4 h 450"/>
                <a:gd name="T32" fmla="*/ 1703 w 4850"/>
                <a:gd name="T33" fmla="*/ 4 h 450"/>
                <a:gd name="T34" fmla="*/ 1469 w 4850"/>
                <a:gd name="T35" fmla="*/ 12 h 450"/>
                <a:gd name="T36" fmla="*/ 1161 w 4850"/>
                <a:gd name="T37" fmla="*/ 63 h 450"/>
                <a:gd name="T38" fmla="*/ 885 w 4850"/>
                <a:gd name="T39" fmla="*/ 205 h 450"/>
                <a:gd name="T40" fmla="*/ 616 w 4850"/>
                <a:gd name="T41" fmla="*/ 364 h 450"/>
                <a:gd name="T42" fmla="*/ 0 w 4850"/>
                <a:gd name="T43" fmla="*/ 437 h 450"/>
                <a:gd name="T44" fmla="*/ 616 w 4850"/>
                <a:gd name="T45" fmla="*/ 362 h 450"/>
                <a:gd name="T46" fmla="*/ 884 w 4850"/>
                <a:gd name="T47" fmla="*/ 203 h 450"/>
                <a:gd name="T48" fmla="*/ 1160 w 4850"/>
                <a:gd name="T49" fmla="*/ 60 h 450"/>
                <a:gd name="T50" fmla="*/ 1468 w 4850"/>
                <a:gd name="T51" fmla="*/ 9 h 450"/>
                <a:gd name="T52" fmla="*/ 1703 w 4850"/>
                <a:gd name="T53" fmla="*/ 1 h 450"/>
                <a:gd name="T54" fmla="*/ 1742 w 4850"/>
                <a:gd name="T55" fmla="*/ 1 h 450"/>
                <a:gd name="T56" fmla="*/ 1820 w 4850"/>
                <a:gd name="T57" fmla="*/ 5 h 450"/>
                <a:gd name="T58" fmla="*/ 1859 w 4850"/>
                <a:gd name="T59" fmla="*/ 9 h 450"/>
                <a:gd name="T60" fmla="*/ 1898 w 4850"/>
                <a:gd name="T61" fmla="*/ 14 h 450"/>
                <a:gd name="T62" fmla="*/ 2089 w 4850"/>
                <a:gd name="T63" fmla="*/ 57 h 450"/>
                <a:gd name="T64" fmla="*/ 2126 w 4850"/>
                <a:gd name="T65" fmla="*/ 69 h 450"/>
                <a:gd name="T66" fmla="*/ 2237 w 4850"/>
                <a:gd name="T67" fmla="*/ 107 h 450"/>
                <a:gd name="T68" fmla="*/ 2382 w 4850"/>
                <a:gd name="T69" fmla="*/ 165 h 450"/>
                <a:gd name="T70" fmla="*/ 2599 w 4850"/>
                <a:gd name="T71" fmla="*/ 254 h 450"/>
                <a:gd name="T72" fmla="*/ 2673 w 4850"/>
                <a:gd name="T73" fmla="*/ 280 h 450"/>
                <a:gd name="T74" fmla="*/ 2786 w 4850"/>
                <a:gd name="T75" fmla="*/ 312 h 450"/>
                <a:gd name="T76" fmla="*/ 2862 w 4850"/>
                <a:gd name="T77" fmla="*/ 330 h 450"/>
                <a:gd name="T78" fmla="*/ 2977 w 4850"/>
                <a:gd name="T79" fmla="*/ 351 h 450"/>
                <a:gd name="T80" fmla="*/ 3600 w 4850"/>
                <a:gd name="T81" fmla="*/ 367 h 450"/>
                <a:gd name="T82" fmla="*/ 3991 w 4850"/>
                <a:gd name="T83" fmla="*/ 351 h 450"/>
                <a:gd name="T84" fmla="*/ 4225 w 4850"/>
                <a:gd name="T85" fmla="*/ 33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0" h="450">
                  <a:moveTo>
                    <a:pt x="4850" y="354"/>
                  </a:moveTo>
                  <a:cubicBezTo>
                    <a:pt x="4642" y="334"/>
                    <a:pt x="4433" y="327"/>
                    <a:pt x="4225" y="336"/>
                  </a:cubicBezTo>
                  <a:cubicBezTo>
                    <a:pt x="4173" y="339"/>
                    <a:pt x="4121" y="342"/>
                    <a:pt x="4069" y="346"/>
                  </a:cubicBezTo>
                  <a:cubicBezTo>
                    <a:pt x="3991" y="354"/>
                    <a:pt x="3991" y="354"/>
                    <a:pt x="3991" y="354"/>
                  </a:cubicBezTo>
                  <a:cubicBezTo>
                    <a:pt x="3965" y="356"/>
                    <a:pt x="3939" y="357"/>
                    <a:pt x="3913" y="358"/>
                  </a:cubicBezTo>
                  <a:cubicBezTo>
                    <a:pt x="3809" y="363"/>
                    <a:pt x="3704" y="360"/>
                    <a:pt x="3601" y="370"/>
                  </a:cubicBezTo>
                  <a:cubicBezTo>
                    <a:pt x="3497" y="379"/>
                    <a:pt x="3392" y="383"/>
                    <a:pt x="3288" y="381"/>
                  </a:cubicBezTo>
                  <a:cubicBezTo>
                    <a:pt x="3184" y="378"/>
                    <a:pt x="3080" y="370"/>
                    <a:pt x="2976" y="354"/>
                  </a:cubicBezTo>
                  <a:cubicBezTo>
                    <a:pt x="2951" y="351"/>
                    <a:pt x="2925" y="346"/>
                    <a:pt x="2899" y="341"/>
                  </a:cubicBezTo>
                  <a:cubicBezTo>
                    <a:pt x="2886" y="339"/>
                    <a:pt x="2874" y="336"/>
                    <a:pt x="2861" y="333"/>
                  </a:cubicBezTo>
                  <a:cubicBezTo>
                    <a:pt x="2823" y="325"/>
                    <a:pt x="2823" y="325"/>
                    <a:pt x="2823" y="325"/>
                  </a:cubicBezTo>
                  <a:cubicBezTo>
                    <a:pt x="2785" y="316"/>
                    <a:pt x="2785" y="316"/>
                    <a:pt x="2785" y="316"/>
                  </a:cubicBezTo>
                  <a:cubicBezTo>
                    <a:pt x="2772" y="312"/>
                    <a:pt x="2759" y="310"/>
                    <a:pt x="2747" y="306"/>
                  </a:cubicBezTo>
                  <a:cubicBezTo>
                    <a:pt x="2722" y="298"/>
                    <a:pt x="2697" y="292"/>
                    <a:pt x="2672" y="283"/>
                  </a:cubicBezTo>
                  <a:cubicBezTo>
                    <a:pt x="2635" y="271"/>
                    <a:pt x="2635" y="271"/>
                    <a:pt x="2635" y="271"/>
                  </a:cubicBezTo>
                  <a:cubicBezTo>
                    <a:pt x="2598" y="257"/>
                    <a:pt x="2598" y="257"/>
                    <a:pt x="2598" y="257"/>
                  </a:cubicBezTo>
                  <a:cubicBezTo>
                    <a:pt x="2574" y="248"/>
                    <a:pt x="2549" y="238"/>
                    <a:pt x="2525" y="228"/>
                  </a:cubicBezTo>
                  <a:cubicBezTo>
                    <a:pt x="2381" y="169"/>
                    <a:pt x="2381" y="169"/>
                    <a:pt x="2381" y="169"/>
                  </a:cubicBezTo>
                  <a:cubicBezTo>
                    <a:pt x="2357" y="159"/>
                    <a:pt x="2333" y="149"/>
                    <a:pt x="2308" y="139"/>
                  </a:cubicBezTo>
                  <a:cubicBezTo>
                    <a:pt x="2284" y="130"/>
                    <a:pt x="2260" y="120"/>
                    <a:pt x="2236" y="111"/>
                  </a:cubicBezTo>
                  <a:cubicBezTo>
                    <a:pt x="2211" y="102"/>
                    <a:pt x="2187" y="93"/>
                    <a:pt x="2162" y="84"/>
                  </a:cubicBezTo>
                  <a:cubicBezTo>
                    <a:pt x="2150" y="80"/>
                    <a:pt x="2137" y="76"/>
                    <a:pt x="2125" y="72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100" y="64"/>
                    <a:pt x="2094" y="63"/>
                    <a:pt x="2088" y="61"/>
                  </a:cubicBezTo>
                  <a:cubicBezTo>
                    <a:pt x="2038" y="45"/>
                    <a:pt x="1987" y="34"/>
                    <a:pt x="1936" y="24"/>
                  </a:cubicBezTo>
                  <a:cubicBezTo>
                    <a:pt x="1897" y="17"/>
                    <a:pt x="1897" y="17"/>
                    <a:pt x="1897" y="17"/>
                  </a:cubicBezTo>
                  <a:cubicBezTo>
                    <a:pt x="1891" y="16"/>
                    <a:pt x="1885" y="16"/>
                    <a:pt x="1878" y="15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39" y="10"/>
                    <a:pt x="1839" y="10"/>
                    <a:pt x="1839" y="10"/>
                  </a:cubicBezTo>
                  <a:cubicBezTo>
                    <a:pt x="1833" y="9"/>
                    <a:pt x="1826" y="9"/>
                    <a:pt x="1820" y="8"/>
                  </a:cubicBezTo>
                  <a:cubicBezTo>
                    <a:pt x="1781" y="5"/>
                    <a:pt x="1781" y="5"/>
                    <a:pt x="1781" y="5"/>
                  </a:cubicBezTo>
                  <a:cubicBezTo>
                    <a:pt x="1768" y="5"/>
                    <a:pt x="1755" y="5"/>
                    <a:pt x="1742" y="4"/>
                  </a:cubicBezTo>
                  <a:cubicBezTo>
                    <a:pt x="1722" y="4"/>
                    <a:pt x="1722" y="4"/>
                    <a:pt x="1722" y="4"/>
                  </a:cubicBezTo>
                  <a:cubicBezTo>
                    <a:pt x="1716" y="4"/>
                    <a:pt x="1709" y="4"/>
                    <a:pt x="1703" y="4"/>
                  </a:cubicBezTo>
                  <a:cubicBezTo>
                    <a:pt x="1677" y="4"/>
                    <a:pt x="1651" y="4"/>
                    <a:pt x="1625" y="5"/>
                  </a:cubicBezTo>
                  <a:cubicBezTo>
                    <a:pt x="1573" y="6"/>
                    <a:pt x="1521" y="8"/>
                    <a:pt x="1469" y="12"/>
                  </a:cubicBezTo>
                  <a:cubicBezTo>
                    <a:pt x="1417" y="16"/>
                    <a:pt x="1365" y="22"/>
                    <a:pt x="1313" y="30"/>
                  </a:cubicBezTo>
                  <a:cubicBezTo>
                    <a:pt x="1262" y="38"/>
                    <a:pt x="1211" y="48"/>
                    <a:pt x="1161" y="63"/>
                  </a:cubicBezTo>
                  <a:cubicBezTo>
                    <a:pt x="1111" y="77"/>
                    <a:pt x="1062" y="96"/>
                    <a:pt x="1017" y="121"/>
                  </a:cubicBezTo>
                  <a:cubicBezTo>
                    <a:pt x="971" y="146"/>
                    <a:pt x="927" y="175"/>
                    <a:pt x="885" y="205"/>
                  </a:cubicBezTo>
                  <a:cubicBezTo>
                    <a:pt x="842" y="235"/>
                    <a:pt x="800" y="266"/>
                    <a:pt x="756" y="294"/>
                  </a:cubicBezTo>
                  <a:cubicBezTo>
                    <a:pt x="712" y="321"/>
                    <a:pt x="665" y="346"/>
                    <a:pt x="616" y="364"/>
                  </a:cubicBezTo>
                  <a:cubicBezTo>
                    <a:pt x="518" y="400"/>
                    <a:pt x="416" y="423"/>
                    <a:pt x="313" y="436"/>
                  </a:cubicBezTo>
                  <a:cubicBezTo>
                    <a:pt x="209" y="449"/>
                    <a:pt x="104" y="450"/>
                    <a:pt x="0" y="437"/>
                  </a:cubicBezTo>
                  <a:cubicBezTo>
                    <a:pt x="104" y="450"/>
                    <a:pt x="209" y="448"/>
                    <a:pt x="312" y="435"/>
                  </a:cubicBezTo>
                  <a:cubicBezTo>
                    <a:pt x="416" y="422"/>
                    <a:pt x="518" y="398"/>
                    <a:pt x="616" y="362"/>
                  </a:cubicBezTo>
                  <a:cubicBezTo>
                    <a:pt x="664" y="344"/>
                    <a:pt x="711" y="320"/>
                    <a:pt x="755" y="292"/>
                  </a:cubicBezTo>
                  <a:cubicBezTo>
                    <a:pt x="799" y="264"/>
                    <a:pt x="841" y="233"/>
                    <a:pt x="884" y="203"/>
                  </a:cubicBezTo>
                  <a:cubicBezTo>
                    <a:pt x="926" y="173"/>
                    <a:pt x="969" y="144"/>
                    <a:pt x="1015" y="119"/>
                  </a:cubicBezTo>
                  <a:cubicBezTo>
                    <a:pt x="1061" y="94"/>
                    <a:pt x="1110" y="75"/>
                    <a:pt x="1160" y="60"/>
                  </a:cubicBezTo>
                  <a:cubicBezTo>
                    <a:pt x="1210" y="45"/>
                    <a:pt x="1261" y="35"/>
                    <a:pt x="1313" y="27"/>
                  </a:cubicBezTo>
                  <a:cubicBezTo>
                    <a:pt x="1364" y="19"/>
                    <a:pt x="1416" y="13"/>
                    <a:pt x="1468" y="9"/>
                  </a:cubicBezTo>
                  <a:cubicBezTo>
                    <a:pt x="1520" y="5"/>
                    <a:pt x="1573" y="3"/>
                    <a:pt x="1625" y="2"/>
                  </a:cubicBezTo>
                  <a:cubicBezTo>
                    <a:pt x="1651" y="1"/>
                    <a:pt x="1677" y="1"/>
                    <a:pt x="1703" y="1"/>
                  </a:cubicBezTo>
                  <a:cubicBezTo>
                    <a:pt x="1709" y="1"/>
                    <a:pt x="1716" y="0"/>
                    <a:pt x="1722" y="1"/>
                  </a:cubicBezTo>
                  <a:cubicBezTo>
                    <a:pt x="1742" y="1"/>
                    <a:pt x="1742" y="1"/>
                    <a:pt x="1742" y="1"/>
                  </a:cubicBezTo>
                  <a:cubicBezTo>
                    <a:pt x="1755" y="1"/>
                    <a:pt x="1768" y="1"/>
                    <a:pt x="1781" y="2"/>
                  </a:cubicBezTo>
                  <a:cubicBezTo>
                    <a:pt x="1820" y="5"/>
                    <a:pt x="1820" y="5"/>
                    <a:pt x="1820" y="5"/>
                  </a:cubicBezTo>
                  <a:cubicBezTo>
                    <a:pt x="1827" y="5"/>
                    <a:pt x="1833" y="6"/>
                    <a:pt x="1840" y="7"/>
                  </a:cubicBezTo>
                  <a:cubicBezTo>
                    <a:pt x="1859" y="9"/>
                    <a:pt x="1859" y="9"/>
                    <a:pt x="1859" y="9"/>
                  </a:cubicBezTo>
                  <a:cubicBezTo>
                    <a:pt x="1879" y="11"/>
                    <a:pt x="1879" y="11"/>
                    <a:pt x="1879" y="11"/>
                  </a:cubicBezTo>
                  <a:cubicBezTo>
                    <a:pt x="1885" y="12"/>
                    <a:pt x="1892" y="13"/>
                    <a:pt x="1898" y="14"/>
                  </a:cubicBezTo>
                  <a:cubicBezTo>
                    <a:pt x="1937" y="20"/>
                    <a:pt x="1937" y="20"/>
                    <a:pt x="1937" y="20"/>
                  </a:cubicBezTo>
                  <a:cubicBezTo>
                    <a:pt x="1988" y="30"/>
                    <a:pt x="2039" y="42"/>
                    <a:pt x="2089" y="57"/>
                  </a:cubicBezTo>
                  <a:cubicBezTo>
                    <a:pt x="2095" y="59"/>
                    <a:pt x="2101" y="61"/>
                    <a:pt x="2107" y="63"/>
                  </a:cubicBezTo>
                  <a:cubicBezTo>
                    <a:pt x="2126" y="69"/>
                    <a:pt x="2126" y="69"/>
                    <a:pt x="2126" y="69"/>
                  </a:cubicBezTo>
                  <a:cubicBezTo>
                    <a:pt x="2138" y="73"/>
                    <a:pt x="2151" y="76"/>
                    <a:pt x="2163" y="81"/>
                  </a:cubicBezTo>
                  <a:cubicBezTo>
                    <a:pt x="2188" y="89"/>
                    <a:pt x="2213" y="98"/>
                    <a:pt x="2237" y="107"/>
                  </a:cubicBezTo>
                  <a:cubicBezTo>
                    <a:pt x="2261" y="116"/>
                    <a:pt x="2286" y="126"/>
                    <a:pt x="2310" y="135"/>
                  </a:cubicBezTo>
                  <a:cubicBezTo>
                    <a:pt x="2334" y="145"/>
                    <a:pt x="2358" y="155"/>
                    <a:pt x="2382" y="165"/>
                  </a:cubicBezTo>
                  <a:cubicBezTo>
                    <a:pt x="2527" y="225"/>
                    <a:pt x="2527" y="225"/>
                    <a:pt x="2527" y="225"/>
                  </a:cubicBezTo>
                  <a:cubicBezTo>
                    <a:pt x="2551" y="235"/>
                    <a:pt x="2575" y="245"/>
                    <a:pt x="2599" y="254"/>
                  </a:cubicBezTo>
                  <a:cubicBezTo>
                    <a:pt x="2636" y="267"/>
                    <a:pt x="2636" y="267"/>
                    <a:pt x="2636" y="267"/>
                  </a:cubicBezTo>
                  <a:cubicBezTo>
                    <a:pt x="2673" y="280"/>
                    <a:pt x="2673" y="280"/>
                    <a:pt x="2673" y="280"/>
                  </a:cubicBezTo>
                  <a:cubicBezTo>
                    <a:pt x="2698" y="288"/>
                    <a:pt x="2723" y="295"/>
                    <a:pt x="2748" y="302"/>
                  </a:cubicBezTo>
                  <a:cubicBezTo>
                    <a:pt x="2760" y="306"/>
                    <a:pt x="2773" y="309"/>
                    <a:pt x="2786" y="312"/>
                  </a:cubicBezTo>
                  <a:cubicBezTo>
                    <a:pt x="2823" y="322"/>
                    <a:pt x="2823" y="322"/>
                    <a:pt x="2823" y="322"/>
                  </a:cubicBezTo>
                  <a:cubicBezTo>
                    <a:pt x="2862" y="330"/>
                    <a:pt x="2862" y="330"/>
                    <a:pt x="2862" y="330"/>
                  </a:cubicBezTo>
                  <a:cubicBezTo>
                    <a:pt x="2874" y="333"/>
                    <a:pt x="2887" y="335"/>
                    <a:pt x="2900" y="338"/>
                  </a:cubicBezTo>
                  <a:cubicBezTo>
                    <a:pt x="2926" y="342"/>
                    <a:pt x="2951" y="347"/>
                    <a:pt x="2977" y="351"/>
                  </a:cubicBezTo>
                  <a:cubicBezTo>
                    <a:pt x="3080" y="366"/>
                    <a:pt x="3184" y="375"/>
                    <a:pt x="3288" y="378"/>
                  </a:cubicBezTo>
                  <a:cubicBezTo>
                    <a:pt x="3392" y="380"/>
                    <a:pt x="3496" y="376"/>
                    <a:pt x="3600" y="367"/>
                  </a:cubicBezTo>
                  <a:cubicBezTo>
                    <a:pt x="3704" y="357"/>
                    <a:pt x="3809" y="360"/>
                    <a:pt x="3913" y="356"/>
                  </a:cubicBezTo>
                  <a:cubicBezTo>
                    <a:pt x="3939" y="355"/>
                    <a:pt x="3965" y="354"/>
                    <a:pt x="3991" y="351"/>
                  </a:cubicBezTo>
                  <a:cubicBezTo>
                    <a:pt x="4069" y="344"/>
                    <a:pt x="4069" y="344"/>
                    <a:pt x="4069" y="344"/>
                  </a:cubicBezTo>
                  <a:cubicBezTo>
                    <a:pt x="4121" y="340"/>
                    <a:pt x="4173" y="336"/>
                    <a:pt x="4225" y="334"/>
                  </a:cubicBezTo>
                  <a:cubicBezTo>
                    <a:pt x="4433" y="325"/>
                    <a:pt x="4642" y="333"/>
                    <a:pt x="4850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0" y="856259"/>
            <a:ext cx="4572000" cy="5145483"/>
          </a:xfrm>
          <a:custGeom>
            <a:avLst/>
            <a:gdLst>
              <a:gd name="connsiteX0" fmla="*/ 2281646 w 4572000"/>
              <a:gd name="connsiteY0" fmla="*/ 0 h 5145483"/>
              <a:gd name="connsiteX1" fmla="*/ 2525486 w 4572000"/>
              <a:gd name="connsiteY1" fmla="*/ 52261 h 5145483"/>
              <a:gd name="connsiteX2" fmla="*/ 4275909 w 4572000"/>
              <a:gd name="connsiteY2" fmla="*/ 931979 h 5145483"/>
              <a:gd name="connsiteX3" fmla="*/ 4572000 w 4572000"/>
              <a:gd name="connsiteY3" fmla="*/ 1411034 h 5145483"/>
              <a:gd name="connsiteX4" fmla="*/ 4572000 w 4572000"/>
              <a:gd name="connsiteY4" fmla="*/ 3727917 h 5145483"/>
              <a:gd name="connsiteX5" fmla="*/ 4275909 w 4572000"/>
              <a:gd name="connsiteY5" fmla="*/ 4215682 h 5145483"/>
              <a:gd name="connsiteX6" fmla="*/ 2525486 w 4572000"/>
              <a:gd name="connsiteY6" fmla="*/ 5086690 h 5145483"/>
              <a:gd name="connsiteX7" fmla="*/ 2046514 w 4572000"/>
              <a:gd name="connsiteY7" fmla="*/ 5086690 h 5145483"/>
              <a:gd name="connsiteX8" fmla="*/ 296092 w 4572000"/>
              <a:gd name="connsiteY8" fmla="*/ 4215682 h 5145483"/>
              <a:gd name="connsiteX9" fmla="*/ 0 w 4572000"/>
              <a:gd name="connsiteY9" fmla="*/ 3727917 h 5145483"/>
              <a:gd name="connsiteX10" fmla="*/ 0 w 4572000"/>
              <a:gd name="connsiteY10" fmla="*/ 1411034 h 5145483"/>
              <a:gd name="connsiteX11" fmla="*/ 296092 w 4572000"/>
              <a:gd name="connsiteY11" fmla="*/ 931979 h 5145483"/>
              <a:gd name="connsiteX12" fmla="*/ 2046514 w 4572000"/>
              <a:gd name="connsiteY12" fmla="*/ 52261 h 5145483"/>
              <a:gd name="connsiteX13" fmla="*/ 2281646 w 4572000"/>
              <a:gd name="connsiteY13" fmla="*/ 0 h 514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2000" h="5145483">
                <a:moveTo>
                  <a:pt x="2281646" y="0"/>
                </a:moveTo>
                <a:cubicBezTo>
                  <a:pt x="2368732" y="0"/>
                  <a:pt x="2447109" y="17420"/>
                  <a:pt x="2525486" y="52261"/>
                </a:cubicBezTo>
                <a:cubicBezTo>
                  <a:pt x="2525486" y="52261"/>
                  <a:pt x="2525486" y="52261"/>
                  <a:pt x="4275909" y="931979"/>
                </a:cubicBezTo>
                <a:cubicBezTo>
                  <a:pt x="4458789" y="1019080"/>
                  <a:pt x="4572000" y="1210702"/>
                  <a:pt x="4572000" y="1411034"/>
                </a:cubicBezTo>
                <a:cubicBezTo>
                  <a:pt x="4572000" y="1411034"/>
                  <a:pt x="4572000" y="1411034"/>
                  <a:pt x="4572000" y="3727917"/>
                </a:cubicBezTo>
                <a:cubicBezTo>
                  <a:pt x="4572000" y="3928249"/>
                  <a:pt x="4458789" y="4119871"/>
                  <a:pt x="4275909" y="4215682"/>
                </a:cubicBezTo>
                <a:cubicBezTo>
                  <a:pt x="4275909" y="4215682"/>
                  <a:pt x="4275909" y="4215682"/>
                  <a:pt x="2525486" y="5086690"/>
                </a:cubicBezTo>
                <a:cubicBezTo>
                  <a:pt x="2377440" y="5165081"/>
                  <a:pt x="2194560" y="5165081"/>
                  <a:pt x="2046514" y="5086690"/>
                </a:cubicBezTo>
                <a:cubicBezTo>
                  <a:pt x="2046514" y="5086690"/>
                  <a:pt x="2046514" y="5086690"/>
                  <a:pt x="296092" y="4215682"/>
                </a:cubicBezTo>
                <a:cubicBezTo>
                  <a:pt x="113212" y="4119871"/>
                  <a:pt x="0" y="3928249"/>
                  <a:pt x="0" y="3727917"/>
                </a:cubicBezTo>
                <a:cubicBezTo>
                  <a:pt x="0" y="3727917"/>
                  <a:pt x="0" y="3727917"/>
                  <a:pt x="0" y="1411034"/>
                </a:cubicBezTo>
                <a:cubicBezTo>
                  <a:pt x="0" y="1210702"/>
                  <a:pt x="113212" y="1019080"/>
                  <a:pt x="296092" y="931979"/>
                </a:cubicBezTo>
                <a:cubicBezTo>
                  <a:pt x="296092" y="931979"/>
                  <a:pt x="296092" y="931979"/>
                  <a:pt x="2046514" y="52261"/>
                </a:cubicBezTo>
                <a:cubicBezTo>
                  <a:pt x="2116183" y="17420"/>
                  <a:pt x="2203269" y="0"/>
                  <a:pt x="2281646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5DD5CE7-3573-48E3-9250-9BC298DADB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73606"/>
            <a:ext cx="12192000" cy="4584394"/>
          </a:xfrm>
          <a:custGeom>
            <a:avLst/>
            <a:gdLst>
              <a:gd name="connsiteX0" fmla="*/ 0 w 12192000"/>
              <a:gd name="connsiteY0" fmla="*/ 0 h 4584394"/>
              <a:gd name="connsiteX1" fmla="*/ 12192000 w 12192000"/>
              <a:gd name="connsiteY1" fmla="*/ 0 h 4584394"/>
              <a:gd name="connsiteX2" fmla="*/ 12192000 w 12192000"/>
              <a:gd name="connsiteY2" fmla="*/ 4584394 h 4584394"/>
              <a:gd name="connsiteX3" fmla="*/ 0 w 12192000"/>
              <a:gd name="connsiteY3" fmla="*/ 4584394 h 45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84394">
                <a:moveTo>
                  <a:pt x="0" y="0"/>
                </a:moveTo>
                <a:lnTo>
                  <a:pt x="12192000" y="0"/>
                </a:lnTo>
                <a:lnTo>
                  <a:pt x="12192000" y="4584394"/>
                </a:lnTo>
                <a:lnTo>
                  <a:pt x="0" y="4584394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C5689-94F0-4FCB-8C05-329E3C519F17}"/>
              </a:ext>
            </a:extLst>
          </p:cNvPr>
          <p:cNvGrpSpPr/>
          <p:nvPr userDrawn="1"/>
        </p:nvGrpSpPr>
        <p:grpSpPr>
          <a:xfrm flipH="1" flipV="1">
            <a:off x="3306026" y="3093660"/>
            <a:ext cx="7224813" cy="3249350"/>
            <a:chOff x="13449300" y="1441450"/>
            <a:chExt cx="12192000" cy="3981451"/>
          </a:xfrm>
          <a:gradFill>
            <a:gsLst>
              <a:gs pos="0">
                <a:schemeClr val="accent1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</p:grpSpPr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F41485EB-DFB4-4CCD-938F-50DBEA3B3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70025"/>
              <a:ext cx="12131675" cy="2552700"/>
            </a:xfrm>
            <a:custGeom>
              <a:avLst/>
              <a:gdLst>
                <a:gd name="T0" fmla="*/ 744 w 4857"/>
                <a:gd name="T1" fmla="*/ 938 h 1021"/>
                <a:gd name="T2" fmla="*/ 910 w 4857"/>
                <a:gd name="T3" fmla="*/ 881 h 1021"/>
                <a:gd name="T4" fmla="*/ 1012 w 4857"/>
                <a:gd name="T5" fmla="*/ 836 h 1021"/>
                <a:gd name="T6" fmla="*/ 1071 w 4857"/>
                <a:gd name="T7" fmla="*/ 807 h 1021"/>
                <a:gd name="T8" fmla="*/ 1148 w 4857"/>
                <a:gd name="T9" fmla="*/ 764 h 1021"/>
                <a:gd name="T10" fmla="*/ 1330 w 4857"/>
                <a:gd name="T11" fmla="*/ 639 h 1021"/>
                <a:gd name="T12" fmla="*/ 1720 w 4857"/>
                <a:gd name="T13" fmla="*/ 220 h 1021"/>
                <a:gd name="T14" fmla="*/ 1826 w 4857"/>
                <a:gd name="T15" fmla="*/ 107 h 1021"/>
                <a:gd name="T16" fmla="*/ 1860 w 4857"/>
                <a:gd name="T17" fmla="*/ 79 h 1021"/>
                <a:gd name="T18" fmla="*/ 1926 w 4857"/>
                <a:gd name="T19" fmla="*/ 38 h 1021"/>
                <a:gd name="T20" fmla="*/ 1961 w 4857"/>
                <a:gd name="T21" fmla="*/ 22 h 1021"/>
                <a:gd name="T22" fmla="*/ 1998 w 4857"/>
                <a:gd name="T23" fmla="*/ 9 h 1021"/>
                <a:gd name="T24" fmla="*/ 2129 w 4857"/>
                <a:gd name="T25" fmla="*/ 12 h 1021"/>
                <a:gd name="T26" fmla="*/ 2186 w 4857"/>
                <a:gd name="T27" fmla="*/ 47 h 1021"/>
                <a:gd name="T28" fmla="*/ 2323 w 4857"/>
                <a:gd name="T29" fmla="*/ 298 h 1021"/>
                <a:gd name="T30" fmla="*/ 2497 w 4857"/>
                <a:gd name="T31" fmla="*/ 602 h 1021"/>
                <a:gd name="T32" fmla="*/ 3156 w 4857"/>
                <a:gd name="T33" fmla="*/ 720 h 1021"/>
                <a:gd name="T34" fmla="*/ 3387 w 4857"/>
                <a:gd name="T35" fmla="*/ 592 h 1021"/>
                <a:gd name="T36" fmla="*/ 3532 w 4857"/>
                <a:gd name="T37" fmla="*/ 541 h 1021"/>
                <a:gd name="T38" fmla="*/ 3642 w 4857"/>
                <a:gd name="T39" fmla="*/ 550 h 1021"/>
                <a:gd name="T40" fmla="*/ 3980 w 4857"/>
                <a:gd name="T41" fmla="*/ 656 h 1021"/>
                <a:gd name="T42" fmla="*/ 4504 w 4857"/>
                <a:gd name="T43" fmla="*/ 722 h 1021"/>
                <a:gd name="T44" fmla="*/ 4327 w 4857"/>
                <a:gd name="T45" fmla="*/ 716 h 1021"/>
                <a:gd name="T46" fmla="*/ 3894 w 4857"/>
                <a:gd name="T47" fmla="*/ 634 h 1021"/>
                <a:gd name="T48" fmla="*/ 3554 w 4857"/>
                <a:gd name="T49" fmla="*/ 543 h 1021"/>
                <a:gd name="T50" fmla="*/ 3511 w 4857"/>
                <a:gd name="T51" fmla="*/ 546 h 1021"/>
                <a:gd name="T52" fmla="*/ 3314 w 4857"/>
                <a:gd name="T53" fmla="*/ 642 h 1021"/>
                <a:gd name="T54" fmla="*/ 2808 w 4857"/>
                <a:gd name="T55" fmla="*/ 757 h 1021"/>
                <a:gd name="T56" fmla="*/ 2437 w 4857"/>
                <a:gd name="T57" fmla="*/ 537 h 1021"/>
                <a:gd name="T58" fmla="*/ 2247 w 4857"/>
                <a:gd name="T59" fmla="*/ 139 h 1021"/>
                <a:gd name="T60" fmla="*/ 2175 w 4857"/>
                <a:gd name="T61" fmla="*/ 43 h 1021"/>
                <a:gd name="T62" fmla="*/ 2086 w 4857"/>
                <a:gd name="T63" fmla="*/ 5 h 1021"/>
                <a:gd name="T64" fmla="*/ 1978 w 4857"/>
                <a:gd name="T65" fmla="*/ 19 h 1021"/>
                <a:gd name="T66" fmla="*/ 1957 w 4857"/>
                <a:gd name="T67" fmla="*/ 27 h 1021"/>
                <a:gd name="T68" fmla="*/ 1918 w 4857"/>
                <a:gd name="T69" fmla="*/ 47 h 1021"/>
                <a:gd name="T70" fmla="*/ 1853 w 4857"/>
                <a:gd name="T71" fmla="*/ 89 h 1021"/>
                <a:gd name="T72" fmla="*/ 1812 w 4857"/>
                <a:gd name="T73" fmla="*/ 125 h 1021"/>
                <a:gd name="T74" fmla="*/ 1694 w 4857"/>
                <a:gd name="T75" fmla="*/ 256 h 1021"/>
                <a:gd name="T76" fmla="*/ 1187 w 4857"/>
                <a:gd name="T77" fmla="*/ 743 h 1021"/>
                <a:gd name="T78" fmla="*/ 1111 w 4857"/>
                <a:gd name="T79" fmla="*/ 788 h 1021"/>
                <a:gd name="T80" fmla="*/ 1032 w 4857"/>
                <a:gd name="T81" fmla="*/ 829 h 1021"/>
                <a:gd name="T82" fmla="*/ 992 w 4857"/>
                <a:gd name="T83" fmla="*/ 848 h 1021"/>
                <a:gd name="T84" fmla="*/ 870 w 4857"/>
                <a:gd name="T85" fmla="*/ 899 h 1021"/>
                <a:gd name="T86" fmla="*/ 701 w 4857"/>
                <a:gd name="T87" fmla="*/ 95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7" h="1021">
                  <a:moveTo>
                    <a:pt x="0" y="979"/>
                  </a:moveTo>
                  <a:cubicBezTo>
                    <a:pt x="232" y="1021"/>
                    <a:pt x="473" y="1010"/>
                    <a:pt x="701" y="950"/>
                  </a:cubicBezTo>
                  <a:cubicBezTo>
                    <a:pt x="715" y="946"/>
                    <a:pt x="729" y="942"/>
                    <a:pt x="744" y="938"/>
                  </a:cubicBezTo>
                  <a:cubicBezTo>
                    <a:pt x="786" y="925"/>
                    <a:pt x="786" y="925"/>
                    <a:pt x="786" y="925"/>
                  </a:cubicBezTo>
                  <a:cubicBezTo>
                    <a:pt x="814" y="917"/>
                    <a:pt x="841" y="906"/>
                    <a:pt x="869" y="897"/>
                  </a:cubicBezTo>
                  <a:cubicBezTo>
                    <a:pt x="883" y="892"/>
                    <a:pt x="897" y="886"/>
                    <a:pt x="910" y="881"/>
                  </a:cubicBezTo>
                  <a:cubicBezTo>
                    <a:pt x="951" y="864"/>
                    <a:pt x="951" y="864"/>
                    <a:pt x="951" y="864"/>
                  </a:cubicBezTo>
                  <a:cubicBezTo>
                    <a:pt x="965" y="858"/>
                    <a:pt x="978" y="852"/>
                    <a:pt x="991" y="846"/>
                  </a:cubicBezTo>
                  <a:cubicBezTo>
                    <a:pt x="1012" y="836"/>
                    <a:pt x="1012" y="836"/>
                    <a:pt x="1012" y="836"/>
                  </a:cubicBezTo>
                  <a:cubicBezTo>
                    <a:pt x="1022" y="832"/>
                    <a:pt x="1022" y="832"/>
                    <a:pt x="1022" y="832"/>
                  </a:cubicBezTo>
                  <a:cubicBezTo>
                    <a:pt x="1031" y="827"/>
                    <a:pt x="1031" y="827"/>
                    <a:pt x="1031" y="827"/>
                  </a:cubicBezTo>
                  <a:cubicBezTo>
                    <a:pt x="1071" y="807"/>
                    <a:pt x="1071" y="807"/>
                    <a:pt x="1071" y="807"/>
                  </a:cubicBezTo>
                  <a:cubicBezTo>
                    <a:pt x="1077" y="803"/>
                    <a:pt x="1084" y="800"/>
                    <a:pt x="1090" y="796"/>
                  </a:cubicBezTo>
                  <a:cubicBezTo>
                    <a:pt x="1109" y="785"/>
                    <a:pt x="1109" y="785"/>
                    <a:pt x="1109" y="785"/>
                  </a:cubicBezTo>
                  <a:cubicBezTo>
                    <a:pt x="1148" y="764"/>
                    <a:pt x="1148" y="764"/>
                    <a:pt x="1148" y="764"/>
                  </a:cubicBezTo>
                  <a:cubicBezTo>
                    <a:pt x="1154" y="760"/>
                    <a:pt x="1160" y="756"/>
                    <a:pt x="1167" y="752"/>
                  </a:cubicBezTo>
                  <a:cubicBezTo>
                    <a:pt x="1173" y="748"/>
                    <a:pt x="1179" y="745"/>
                    <a:pt x="1186" y="741"/>
                  </a:cubicBezTo>
                  <a:cubicBezTo>
                    <a:pt x="1235" y="709"/>
                    <a:pt x="1283" y="675"/>
                    <a:pt x="1330" y="639"/>
                  </a:cubicBezTo>
                  <a:cubicBezTo>
                    <a:pt x="1422" y="566"/>
                    <a:pt x="1508" y="484"/>
                    <a:pt x="1583" y="394"/>
                  </a:cubicBezTo>
                  <a:cubicBezTo>
                    <a:pt x="1621" y="348"/>
                    <a:pt x="1656" y="301"/>
                    <a:pt x="1692" y="254"/>
                  </a:cubicBezTo>
                  <a:cubicBezTo>
                    <a:pt x="1701" y="243"/>
                    <a:pt x="1710" y="231"/>
                    <a:pt x="1720" y="220"/>
                  </a:cubicBezTo>
                  <a:cubicBezTo>
                    <a:pt x="1729" y="208"/>
                    <a:pt x="1738" y="197"/>
                    <a:pt x="1748" y="186"/>
                  </a:cubicBezTo>
                  <a:cubicBezTo>
                    <a:pt x="1767" y="164"/>
                    <a:pt x="1788" y="142"/>
                    <a:pt x="1809" y="122"/>
                  </a:cubicBezTo>
                  <a:cubicBezTo>
                    <a:pt x="1826" y="107"/>
                    <a:pt x="1826" y="107"/>
                    <a:pt x="1826" y="107"/>
                  </a:cubicBezTo>
                  <a:cubicBezTo>
                    <a:pt x="1831" y="102"/>
                    <a:pt x="1837" y="98"/>
                    <a:pt x="1843" y="93"/>
                  </a:cubicBezTo>
                  <a:cubicBezTo>
                    <a:pt x="1851" y="86"/>
                    <a:pt x="1851" y="86"/>
                    <a:pt x="1851" y="86"/>
                  </a:cubicBezTo>
                  <a:cubicBezTo>
                    <a:pt x="1854" y="84"/>
                    <a:pt x="1857" y="82"/>
                    <a:pt x="1860" y="79"/>
                  </a:cubicBezTo>
                  <a:cubicBezTo>
                    <a:pt x="1866" y="75"/>
                    <a:pt x="1872" y="71"/>
                    <a:pt x="1878" y="66"/>
                  </a:cubicBezTo>
                  <a:cubicBezTo>
                    <a:pt x="1891" y="59"/>
                    <a:pt x="1903" y="50"/>
                    <a:pt x="1916" y="43"/>
                  </a:cubicBezTo>
                  <a:cubicBezTo>
                    <a:pt x="1926" y="38"/>
                    <a:pt x="1926" y="38"/>
                    <a:pt x="1926" y="38"/>
                  </a:cubicBezTo>
                  <a:cubicBezTo>
                    <a:pt x="1929" y="36"/>
                    <a:pt x="1932" y="35"/>
                    <a:pt x="1936" y="33"/>
                  </a:cubicBezTo>
                  <a:cubicBezTo>
                    <a:pt x="1956" y="24"/>
                    <a:pt x="1956" y="24"/>
                    <a:pt x="1956" y="24"/>
                  </a:cubicBezTo>
                  <a:cubicBezTo>
                    <a:pt x="1961" y="22"/>
                    <a:pt x="1961" y="22"/>
                    <a:pt x="1961" y="22"/>
                  </a:cubicBezTo>
                  <a:cubicBezTo>
                    <a:pt x="1966" y="20"/>
                    <a:pt x="1966" y="20"/>
                    <a:pt x="1966" y="20"/>
                  </a:cubicBezTo>
                  <a:cubicBezTo>
                    <a:pt x="1977" y="16"/>
                    <a:pt x="1977" y="16"/>
                    <a:pt x="1977" y="16"/>
                  </a:cubicBezTo>
                  <a:cubicBezTo>
                    <a:pt x="1984" y="14"/>
                    <a:pt x="1991" y="11"/>
                    <a:pt x="1998" y="9"/>
                  </a:cubicBezTo>
                  <a:cubicBezTo>
                    <a:pt x="2012" y="5"/>
                    <a:pt x="2027" y="3"/>
                    <a:pt x="2042" y="1"/>
                  </a:cubicBezTo>
                  <a:cubicBezTo>
                    <a:pt x="2056" y="0"/>
                    <a:pt x="2071" y="0"/>
                    <a:pt x="2086" y="1"/>
                  </a:cubicBezTo>
                  <a:cubicBezTo>
                    <a:pt x="2101" y="3"/>
                    <a:pt x="2115" y="7"/>
                    <a:pt x="2129" y="12"/>
                  </a:cubicBezTo>
                  <a:cubicBezTo>
                    <a:pt x="2143" y="17"/>
                    <a:pt x="2157" y="24"/>
                    <a:pt x="2169" y="33"/>
                  </a:cubicBezTo>
                  <a:cubicBezTo>
                    <a:pt x="2172" y="35"/>
                    <a:pt x="2175" y="37"/>
                    <a:pt x="2177" y="40"/>
                  </a:cubicBezTo>
                  <a:cubicBezTo>
                    <a:pt x="2180" y="42"/>
                    <a:pt x="2183" y="44"/>
                    <a:pt x="2186" y="47"/>
                  </a:cubicBezTo>
                  <a:cubicBezTo>
                    <a:pt x="2191" y="52"/>
                    <a:pt x="2197" y="57"/>
                    <a:pt x="2202" y="63"/>
                  </a:cubicBezTo>
                  <a:cubicBezTo>
                    <a:pt x="2221" y="85"/>
                    <a:pt x="2237" y="111"/>
                    <a:pt x="2251" y="137"/>
                  </a:cubicBezTo>
                  <a:cubicBezTo>
                    <a:pt x="2277" y="189"/>
                    <a:pt x="2300" y="244"/>
                    <a:pt x="2323" y="298"/>
                  </a:cubicBezTo>
                  <a:cubicBezTo>
                    <a:pt x="2345" y="353"/>
                    <a:pt x="2369" y="407"/>
                    <a:pt x="2396" y="459"/>
                  </a:cubicBezTo>
                  <a:cubicBezTo>
                    <a:pt x="2410" y="485"/>
                    <a:pt x="2424" y="511"/>
                    <a:pt x="2440" y="535"/>
                  </a:cubicBezTo>
                  <a:cubicBezTo>
                    <a:pt x="2457" y="559"/>
                    <a:pt x="2476" y="582"/>
                    <a:pt x="2497" y="602"/>
                  </a:cubicBezTo>
                  <a:cubicBezTo>
                    <a:pt x="2538" y="644"/>
                    <a:pt x="2588" y="677"/>
                    <a:pt x="2641" y="703"/>
                  </a:cubicBezTo>
                  <a:cubicBezTo>
                    <a:pt x="2694" y="728"/>
                    <a:pt x="2751" y="745"/>
                    <a:pt x="2809" y="754"/>
                  </a:cubicBezTo>
                  <a:cubicBezTo>
                    <a:pt x="2925" y="772"/>
                    <a:pt x="3045" y="760"/>
                    <a:pt x="3156" y="720"/>
                  </a:cubicBezTo>
                  <a:cubicBezTo>
                    <a:pt x="3184" y="710"/>
                    <a:pt x="3211" y="698"/>
                    <a:pt x="3237" y="685"/>
                  </a:cubicBezTo>
                  <a:cubicBezTo>
                    <a:pt x="3263" y="672"/>
                    <a:pt x="3288" y="656"/>
                    <a:pt x="3313" y="640"/>
                  </a:cubicBezTo>
                  <a:cubicBezTo>
                    <a:pt x="3337" y="624"/>
                    <a:pt x="3362" y="607"/>
                    <a:pt x="3387" y="592"/>
                  </a:cubicBezTo>
                  <a:cubicBezTo>
                    <a:pt x="3413" y="577"/>
                    <a:pt x="3439" y="564"/>
                    <a:pt x="3467" y="554"/>
                  </a:cubicBezTo>
                  <a:cubicBezTo>
                    <a:pt x="3481" y="550"/>
                    <a:pt x="3496" y="546"/>
                    <a:pt x="3510" y="544"/>
                  </a:cubicBezTo>
                  <a:cubicBezTo>
                    <a:pt x="3518" y="542"/>
                    <a:pt x="3525" y="542"/>
                    <a:pt x="3532" y="541"/>
                  </a:cubicBezTo>
                  <a:cubicBezTo>
                    <a:pt x="3536" y="540"/>
                    <a:pt x="3540" y="541"/>
                    <a:pt x="3543" y="540"/>
                  </a:cubicBezTo>
                  <a:cubicBezTo>
                    <a:pt x="3554" y="540"/>
                    <a:pt x="3554" y="540"/>
                    <a:pt x="3554" y="540"/>
                  </a:cubicBezTo>
                  <a:cubicBezTo>
                    <a:pt x="3584" y="540"/>
                    <a:pt x="3613" y="544"/>
                    <a:pt x="3642" y="550"/>
                  </a:cubicBezTo>
                  <a:cubicBezTo>
                    <a:pt x="3700" y="563"/>
                    <a:pt x="3755" y="585"/>
                    <a:pt x="3810" y="605"/>
                  </a:cubicBezTo>
                  <a:cubicBezTo>
                    <a:pt x="3838" y="615"/>
                    <a:pt x="3866" y="623"/>
                    <a:pt x="3895" y="632"/>
                  </a:cubicBezTo>
                  <a:cubicBezTo>
                    <a:pt x="3923" y="640"/>
                    <a:pt x="3951" y="648"/>
                    <a:pt x="3980" y="656"/>
                  </a:cubicBezTo>
                  <a:cubicBezTo>
                    <a:pt x="4036" y="671"/>
                    <a:pt x="4094" y="685"/>
                    <a:pt x="4152" y="696"/>
                  </a:cubicBezTo>
                  <a:cubicBezTo>
                    <a:pt x="4210" y="706"/>
                    <a:pt x="4268" y="711"/>
                    <a:pt x="4327" y="715"/>
                  </a:cubicBezTo>
                  <a:cubicBezTo>
                    <a:pt x="4386" y="719"/>
                    <a:pt x="4445" y="721"/>
                    <a:pt x="4504" y="722"/>
                  </a:cubicBezTo>
                  <a:cubicBezTo>
                    <a:pt x="4622" y="724"/>
                    <a:pt x="4739" y="721"/>
                    <a:pt x="4857" y="715"/>
                  </a:cubicBezTo>
                  <a:cubicBezTo>
                    <a:pt x="4739" y="721"/>
                    <a:pt x="4622" y="725"/>
                    <a:pt x="4504" y="723"/>
                  </a:cubicBezTo>
                  <a:cubicBezTo>
                    <a:pt x="4445" y="722"/>
                    <a:pt x="4386" y="720"/>
                    <a:pt x="4327" y="716"/>
                  </a:cubicBezTo>
                  <a:cubicBezTo>
                    <a:pt x="4268" y="712"/>
                    <a:pt x="4209" y="708"/>
                    <a:pt x="4151" y="698"/>
                  </a:cubicBezTo>
                  <a:cubicBezTo>
                    <a:pt x="4093" y="687"/>
                    <a:pt x="4036" y="673"/>
                    <a:pt x="3979" y="658"/>
                  </a:cubicBezTo>
                  <a:cubicBezTo>
                    <a:pt x="3951" y="650"/>
                    <a:pt x="3922" y="642"/>
                    <a:pt x="3894" y="634"/>
                  </a:cubicBezTo>
                  <a:cubicBezTo>
                    <a:pt x="3866" y="626"/>
                    <a:pt x="3837" y="617"/>
                    <a:pt x="3810" y="607"/>
                  </a:cubicBezTo>
                  <a:cubicBezTo>
                    <a:pt x="3754" y="588"/>
                    <a:pt x="3699" y="565"/>
                    <a:pt x="3642" y="553"/>
                  </a:cubicBezTo>
                  <a:cubicBezTo>
                    <a:pt x="3613" y="546"/>
                    <a:pt x="3584" y="542"/>
                    <a:pt x="3554" y="543"/>
                  </a:cubicBezTo>
                  <a:cubicBezTo>
                    <a:pt x="3543" y="543"/>
                    <a:pt x="3543" y="543"/>
                    <a:pt x="3543" y="543"/>
                  </a:cubicBezTo>
                  <a:cubicBezTo>
                    <a:pt x="3540" y="543"/>
                    <a:pt x="3536" y="543"/>
                    <a:pt x="3532" y="544"/>
                  </a:cubicBezTo>
                  <a:cubicBezTo>
                    <a:pt x="3525" y="544"/>
                    <a:pt x="3518" y="545"/>
                    <a:pt x="3511" y="546"/>
                  </a:cubicBezTo>
                  <a:cubicBezTo>
                    <a:pt x="3496" y="549"/>
                    <a:pt x="3482" y="552"/>
                    <a:pt x="3468" y="557"/>
                  </a:cubicBezTo>
                  <a:cubicBezTo>
                    <a:pt x="3440" y="566"/>
                    <a:pt x="3414" y="580"/>
                    <a:pt x="3389" y="595"/>
                  </a:cubicBezTo>
                  <a:cubicBezTo>
                    <a:pt x="3363" y="610"/>
                    <a:pt x="3339" y="626"/>
                    <a:pt x="3314" y="642"/>
                  </a:cubicBezTo>
                  <a:cubicBezTo>
                    <a:pt x="3290" y="659"/>
                    <a:pt x="3265" y="675"/>
                    <a:pt x="3238" y="688"/>
                  </a:cubicBezTo>
                  <a:cubicBezTo>
                    <a:pt x="3212" y="701"/>
                    <a:pt x="3185" y="713"/>
                    <a:pt x="3157" y="723"/>
                  </a:cubicBezTo>
                  <a:cubicBezTo>
                    <a:pt x="3046" y="763"/>
                    <a:pt x="2925" y="775"/>
                    <a:pt x="2808" y="757"/>
                  </a:cubicBezTo>
                  <a:cubicBezTo>
                    <a:pt x="2750" y="748"/>
                    <a:pt x="2693" y="731"/>
                    <a:pt x="2639" y="706"/>
                  </a:cubicBezTo>
                  <a:cubicBezTo>
                    <a:pt x="2586" y="681"/>
                    <a:pt x="2536" y="647"/>
                    <a:pt x="2494" y="605"/>
                  </a:cubicBezTo>
                  <a:cubicBezTo>
                    <a:pt x="2473" y="584"/>
                    <a:pt x="2454" y="561"/>
                    <a:pt x="2437" y="537"/>
                  </a:cubicBezTo>
                  <a:cubicBezTo>
                    <a:pt x="2421" y="513"/>
                    <a:pt x="2406" y="487"/>
                    <a:pt x="2392" y="461"/>
                  </a:cubicBezTo>
                  <a:cubicBezTo>
                    <a:pt x="2365" y="408"/>
                    <a:pt x="2342" y="354"/>
                    <a:pt x="2319" y="300"/>
                  </a:cubicBezTo>
                  <a:cubicBezTo>
                    <a:pt x="2296" y="246"/>
                    <a:pt x="2274" y="191"/>
                    <a:pt x="2247" y="139"/>
                  </a:cubicBezTo>
                  <a:cubicBezTo>
                    <a:pt x="2234" y="112"/>
                    <a:pt x="2218" y="87"/>
                    <a:pt x="2199" y="65"/>
                  </a:cubicBezTo>
                  <a:cubicBezTo>
                    <a:pt x="2194" y="60"/>
                    <a:pt x="2189" y="55"/>
                    <a:pt x="2183" y="50"/>
                  </a:cubicBezTo>
                  <a:cubicBezTo>
                    <a:pt x="2181" y="47"/>
                    <a:pt x="2178" y="45"/>
                    <a:pt x="2175" y="43"/>
                  </a:cubicBezTo>
                  <a:cubicBezTo>
                    <a:pt x="2172" y="40"/>
                    <a:pt x="2170" y="38"/>
                    <a:pt x="2166" y="36"/>
                  </a:cubicBezTo>
                  <a:cubicBezTo>
                    <a:pt x="2155" y="27"/>
                    <a:pt x="2142" y="21"/>
                    <a:pt x="2128" y="15"/>
                  </a:cubicBezTo>
                  <a:cubicBezTo>
                    <a:pt x="2114" y="10"/>
                    <a:pt x="2100" y="7"/>
                    <a:pt x="2086" y="5"/>
                  </a:cubicBezTo>
                  <a:cubicBezTo>
                    <a:pt x="2071" y="4"/>
                    <a:pt x="2057" y="3"/>
                    <a:pt x="2042" y="5"/>
                  </a:cubicBezTo>
                  <a:cubicBezTo>
                    <a:pt x="2027" y="6"/>
                    <a:pt x="2013" y="9"/>
                    <a:pt x="1999" y="13"/>
                  </a:cubicBezTo>
                  <a:cubicBezTo>
                    <a:pt x="1992" y="15"/>
                    <a:pt x="1985" y="17"/>
                    <a:pt x="1978" y="19"/>
                  </a:cubicBezTo>
                  <a:cubicBezTo>
                    <a:pt x="1968" y="23"/>
                    <a:pt x="1968" y="23"/>
                    <a:pt x="1968" y="23"/>
                  </a:cubicBezTo>
                  <a:cubicBezTo>
                    <a:pt x="1962" y="25"/>
                    <a:pt x="1962" y="25"/>
                    <a:pt x="1962" y="25"/>
                  </a:cubicBezTo>
                  <a:cubicBezTo>
                    <a:pt x="1957" y="27"/>
                    <a:pt x="1957" y="27"/>
                    <a:pt x="1957" y="27"/>
                  </a:cubicBezTo>
                  <a:cubicBezTo>
                    <a:pt x="1937" y="36"/>
                    <a:pt x="1937" y="36"/>
                    <a:pt x="1937" y="36"/>
                  </a:cubicBezTo>
                  <a:cubicBezTo>
                    <a:pt x="1934" y="38"/>
                    <a:pt x="1931" y="40"/>
                    <a:pt x="1928" y="41"/>
                  </a:cubicBezTo>
                  <a:cubicBezTo>
                    <a:pt x="1918" y="47"/>
                    <a:pt x="1918" y="47"/>
                    <a:pt x="1918" y="47"/>
                  </a:cubicBezTo>
                  <a:cubicBezTo>
                    <a:pt x="1905" y="53"/>
                    <a:pt x="1893" y="62"/>
                    <a:pt x="1880" y="69"/>
                  </a:cubicBezTo>
                  <a:cubicBezTo>
                    <a:pt x="1874" y="74"/>
                    <a:pt x="1868" y="78"/>
                    <a:pt x="1862" y="82"/>
                  </a:cubicBezTo>
                  <a:cubicBezTo>
                    <a:pt x="1859" y="84"/>
                    <a:pt x="1856" y="86"/>
                    <a:pt x="1853" y="89"/>
                  </a:cubicBezTo>
                  <a:cubicBezTo>
                    <a:pt x="1845" y="96"/>
                    <a:pt x="1845" y="96"/>
                    <a:pt x="1845" y="96"/>
                  </a:cubicBezTo>
                  <a:cubicBezTo>
                    <a:pt x="1839" y="100"/>
                    <a:pt x="1833" y="105"/>
                    <a:pt x="1828" y="110"/>
                  </a:cubicBezTo>
                  <a:cubicBezTo>
                    <a:pt x="1812" y="125"/>
                    <a:pt x="1812" y="125"/>
                    <a:pt x="1812" y="125"/>
                  </a:cubicBezTo>
                  <a:cubicBezTo>
                    <a:pt x="1790" y="145"/>
                    <a:pt x="1770" y="166"/>
                    <a:pt x="1751" y="188"/>
                  </a:cubicBezTo>
                  <a:cubicBezTo>
                    <a:pt x="1741" y="199"/>
                    <a:pt x="1732" y="211"/>
                    <a:pt x="1722" y="222"/>
                  </a:cubicBezTo>
                  <a:cubicBezTo>
                    <a:pt x="1713" y="233"/>
                    <a:pt x="1703" y="245"/>
                    <a:pt x="1694" y="256"/>
                  </a:cubicBezTo>
                  <a:cubicBezTo>
                    <a:pt x="1658" y="303"/>
                    <a:pt x="1623" y="350"/>
                    <a:pt x="1585" y="395"/>
                  </a:cubicBezTo>
                  <a:cubicBezTo>
                    <a:pt x="1510" y="486"/>
                    <a:pt x="1424" y="568"/>
                    <a:pt x="1331" y="641"/>
                  </a:cubicBezTo>
                  <a:cubicBezTo>
                    <a:pt x="1285" y="677"/>
                    <a:pt x="1237" y="711"/>
                    <a:pt x="1187" y="743"/>
                  </a:cubicBezTo>
                  <a:cubicBezTo>
                    <a:pt x="1181" y="747"/>
                    <a:pt x="1174" y="751"/>
                    <a:pt x="1168" y="754"/>
                  </a:cubicBezTo>
                  <a:cubicBezTo>
                    <a:pt x="1162" y="758"/>
                    <a:pt x="1156" y="762"/>
                    <a:pt x="1149" y="766"/>
                  </a:cubicBezTo>
                  <a:cubicBezTo>
                    <a:pt x="1111" y="788"/>
                    <a:pt x="1111" y="788"/>
                    <a:pt x="1111" y="788"/>
                  </a:cubicBezTo>
                  <a:cubicBezTo>
                    <a:pt x="1091" y="799"/>
                    <a:pt x="1091" y="799"/>
                    <a:pt x="1091" y="799"/>
                  </a:cubicBezTo>
                  <a:cubicBezTo>
                    <a:pt x="1085" y="802"/>
                    <a:pt x="1078" y="805"/>
                    <a:pt x="1072" y="809"/>
                  </a:cubicBezTo>
                  <a:cubicBezTo>
                    <a:pt x="1032" y="829"/>
                    <a:pt x="1032" y="829"/>
                    <a:pt x="1032" y="829"/>
                  </a:cubicBezTo>
                  <a:cubicBezTo>
                    <a:pt x="1023" y="834"/>
                    <a:pt x="1023" y="834"/>
                    <a:pt x="1023" y="834"/>
                  </a:cubicBezTo>
                  <a:cubicBezTo>
                    <a:pt x="1013" y="839"/>
                    <a:pt x="1013" y="839"/>
                    <a:pt x="1013" y="839"/>
                  </a:cubicBezTo>
                  <a:cubicBezTo>
                    <a:pt x="992" y="848"/>
                    <a:pt x="992" y="848"/>
                    <a:pt x="992" y="848"/>
                  </a:cubicBezTo>
                  <a:cubicBezTo>
                    <a:pt x="979" y="854"/>
                    <a:pt x="966" y="860"/>
                    <a:pt x="952" y="866"/>
                  </a:cubicBezTo>
                  <a:cubicBezTo>
                    <a:pt x="911" y="883"/>
                    <a:pt x="911" y="883"/>
                    <a:pt x="911" y="883"/>
                  </a:cubicBezTo>
                  <a:cubicBezTo>
                    <a:pt x="898" y="888"/>
                    <a:pt x="884" y="894"/>
                    <a:pt x="870" y="899"/>
                  </a:cubicBezTo>
                  <a:cubicBezTo>
                    <a:pt x="842" y="908"/>
                    <a:pt x="815" y="919"/>
                    <a:pt x="786" y="927"/>
                  </a:cubicBezTo>
                  <a:cubicBezTo>
                    <a:pt x="744" y="940"/>
                    <a:pt x="744" y="940"/>
                    <a:pt x="744" y="940"/>
                  </a:cubicBezTo>
                  <a:cubicBezTo>
                    <a:pt x="730" y="944"/>
                    <a:pt x="716" y="948"/>
                    <a:pt x="701" y="952"/>
                  </a:cubicBezTo>
                  <a:cubicBezTo>
                    <a:pt x="473" y="1011"/>
                    <a:pt x="232" y="1021"/>
                    <a:pt x="0" y="9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D10E2666-98C8-4B1E-B962-34E717E3D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41450"/>
              <a:ext cx="12131675" cy="2655888"/>
            </a:xfrm>
            <a:custGeom>
              <a:avLst/>
              <a:gdLst>
                <a:gd name="T0" fmla="*/ 709 w 4857"/>
                <a:gd name="T1" fmla="*/ 991 h 1062"/>
                <a:gd name="T2" fmla="*/ 1479 w 4857"/>
                <a:gd name="T3" fmla="*/ 559 h 1062"/>
                <a:gd name="T4" fmla="*/ 1540 w 4857"/>
                <a:gd name="T5" fmla="*/ 494 h 1062"/>
                <a:gd name="T6" fmla="*/ 1598 w 4857"/>
                <a:gd name="T7" fmla="*/ 425 h 1062"/>
                <a:gd name="T8" fmla="*/ 1651 w 4857"/>
                <a:gd name="T9" fmla="*/ 354 h 1062"/>
                <a:gd name="T10" fmla="*/ 1757 w 4857"/>
                <a:gd name="T11" fmla="*/ 210 h 1062"/>
                <a:gd name="T12" fmla="*/ 1801 w 4857"/>
                <a:gd name="T13" fmla="*/ 159 h 1062"/>
                <a:gd name="T14" fmla="*/ 1832 w 4857"/>
                <a:gd name="T15" fmla="*/ 127 h 1062"/>
                <a:gd name="T16" fmla="*/ 1865 w 4857"/>
                <a:gd name="T17" fmla="*/ 96 h 1062"/>
                <a:gd name="T18" fmla="*/ 1874 w 4857"/>
                <a:gd name="T19" fmla="*/ 89 h 1062"/>
                <a:gd name="T20" fmla="*/ 1919 w 4857"/>
                <a:gd name="T21" fmla="*/ 56 h 1062"/>
                <a:gd name="T22" fmla="*/ 1948 w 4857"/>
                <a:gd name="T23" fmla="*/ 39 h 1062"/>
                <a:gd name="T24" fmla="*/ 2043 w 4857"/>
                <a:gd name="T25" fmla="*/ 4 h 1062"/>
                <a:gd name="T26" fmla="*/ 2132 w 4857"/>
                <a:gd name="T27" fmla="*/ 6 h 1062"/>
                <a:gd name="T28" fmla="*/ 2208 w 4857"/>
                <a:gd name="T29" fmla="*/ 52 h 1062"/>
                <a:gd name="T30" fmla="*/ 2259 w 4857"/>
                <a:gd name="T31" fmla="*/ 126 h 1062"/>
                <a:gd name="T32" fmla="*/ 2326 w 4857"/>
                <a:gd name="T33" fmla="*/ 292 h 1062"/>
                <a:gd name="T34" fmla="*/ 2431 w 4857"/>
                <a:gd name="T35" fmla="*/ 539 h 1062"/>
                <a:gd name="T36" fmla="*/ 2619 w 4857"/>
                <a:gd name="T37" fmla="*/ 723 h 1062"/>
                <a:gd name="T38" fmla="*/ 2963 w 4857"/>
                <a:gd name="T39" fmla="*/ 798 h 1062"/>
                <a:gd name="T40" fmla="*/ 3221 w 4857"/>
                <a:gd name="T41" fmla="*/ 733 h 1062"/>
                <a:gd name="T42" fmla="*/ 3372 w 4857"/>
                <a:gd name="T43" fmla="*/ 638 h 1062"/>
                <a:gd name="T44" fmla="*/ 3539 w 4857"/>
                <a:gd name="T45" fmla="*/ 576 h 1062"/>
                <a:gd name="T46" fmla="*/ 3798 w 4857"/>
                <a:gd name="T47" fmla="*/ 639 h 1062"/>
                <a:gd name="T48" fmla="*/ 3840 w 4857"/>
                <a:gd name="T49" fmla="*/ 654 h 1062"/>
                <a:gd name="T50" fmla="*/ 3883 w 4857"/>
                <a:gd name="T51" fmla="*/ 667 h 1062"/>
                <a:gd name="T52" fmla="*/ 4143 w 4857"/>
                <a:gd name="T53" fmla="*/ 731 h 1062"/>
                <a:gd name="T54" fmla="*/ 4499 w 4857"/>
                <a:gd name="T55" fmla="*/ 754 h 1062"/>
                <a:gd name="T56" fmla="*/ 4499 w 4857"/>
                <a:gd name="T57" fmla="*/ 755 h 1062"/>
                <a:gd name="T58" fmla="*/ 4142 w 4857"/>
                <a:gd name="T59" fmla="*/ 733 h 1062"/>
                <a:gd name="T60" fmla="*/ 3882 w 4857"/>
                <a:gd name="T61" fmla="*/ 669 h 1062"/>
                <a:gd name="T62" fmla="*/ 3839 w 4857"/>
                <a:gd name="T63" fmla="*/ 656 h 1062"/>
                <a:gd name="T64" fmla="*/ 3797 w 4857"/>
                <a:gd name="T65" fmla="*/ 641 h 1062"/>
                <a:gd name="T66" fmla="*/ 3539 w 4857"/>
                <a:gd name="T67" fmla="*/ 579 h 1062"/>
                <a:gd name="T68" fmla="*/ 3374 w 4857"/>
                <a:gd name="T69" fmla="*/ 641 h 1062"/>
                <a:gd name="T70" fmla="*/ 3222 w 4857"/>
                <a:gd name="T71" fmla="*/ 735 h 1062"/>
                <a:gd name="T72" fmla="*/ 2963 w 4857"/>
                <a:gd name="T73" fmla="*/ 801 h 1062"/>
                <a:gd name="T74" fmla="*/ 2617 w 4857"/>
                <a:gd name="T75" fmla="*/ 727 h 1062"/>
                <a:gd name="T76" fmla="*/ 2427 w 4857"/>
                <a:gd name="T77" fmla="*/ 540 h 1062"/>
                <a:gd name="T78" fmla="*/ 2322 w 4857"/>
                <a:gd name="T79" fmla="*/ 294 h 1062"/>
                <a:gd name="T80" fmla="*/ 2255 w 4857"/>
                <a:gd name="T81" fmla="*/ 128 h 1062"/>
                <a:gd name="T82" fmla="*/ 2206 w 4857"/>
                <a:gd name="T83" fmla="*/ 55 h 1062"/>
                <a:gd name="T84" fmla="*/ 2131 w 4857"/>
                <a:gd name="T85" fmla="*/ 10 h 1062"/>
                <a:gd name="T86" fmla="*/ 2043 w 4857"/>
                <a:gd name="T87" fmla="*/ 8 h 1062"/>
                <a:gd name="T88" fmla="*/ 1950 w 4857"/>
                <a:gd name="T89" fmla="*/ 42 h 1062"/>
                <a:gd name="T90" fmla="*/ 1921 w 4857"/>
                <a:gd name="T91" fmla="*/ 59 h 1062"/>
                <a:gd name="T92" fmla="*/ 1876 w 4857"/>
                <a:gd name="T93" fmla="*/ 92 h 1062"/>
                <a:gd name="T94" fmla="*/ 1867 w 4857"/>
                <a:gd name="T95" fmla="*/ 99 h 1062"/>
                <a:gd name="T96" fmla="*/ 1834 w 4857"/>
                <a:gd name="T97" fmla="*/ 129 h 1062"/>
                <a:gd name="T98" fmla="*/ 1803 w 4857"/>
                <a:gd name="T99" fmla="*/ 161 h 1062"/>
                <a:gd name="T100" fmla="*/ 1760 w 4857"/>
                <a:gd name="T101" fmla="*/ 212 h 1062"/>
                <a:gd name="T102" fmla="*/ 1654 w 4857"/>
                <a:gd name="T103" fmla="*/ 356 h 1062"/>
                <a:gd name="T104" fmla="*/ 1600 w 4857"/>
                <a:gd name="T105" fmla="*/ 427 h 1062"/>
                <a:gd name="T106" fmla="*/ 1542 w 4857"/>
                <a:gd name="T107" fmla="*/ 496 h 1062"/>
                <a:gd name="T108" fmla="*/ 1481 w 4857"/>
                <a:gd name="T109" fmla="*/ 561 h 1062"/>
                <a:gd name="T110" fmla="*/ 709 w 4857"/>
                <a:gd name="T111" fmla="*/ 99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7" h="1062">
                  <a:moveTo>
                    <a:pt x="0" y="1015"/>
                  </a:moveTo>
                  <a:cubicBezTo>
                    <a:pt x="234" y="1061"/>
                    <a:pt x="478" y="1050"/>
                    <a:pt x="709" y="991"/>
                  </a:cubicBezTo>
                  <a:cubicBezTo>
                    <a:pt x="940" y="933"/>
                    <a:pt x="1158" y="826"/>
                    <a:pt x="1345" y="677"/>
                  </a:cubicBezTo>
                  <a:cubicBezTo>
                    <a:pt x="1392" y="640"/>
                    <a:pt x="1436" y="600"/>
                    <a:pt x="1479" y="559"/>
                  </a:cubicBezTo>
                  <a:cubicBezTo>
                    <a:pt x="1510" y="527"/>
                    <a:pt x="1510" y="527"/>
                    <a:pt x="1510" y="527"/>
                  </a:cubicBezTo>
                  <a:cubicBezTo>
                    <a:pt x="1520" y="516"/>
                    <a:pt x="1530" y="505"/>
                    <a:pt x="1540" y="494"/>
                  </a:cubicBezTo>
                  <a:cubicBezTo>
                    <a:pt x="1550" y="483"/>
                    <a:pt x="1560" y="471"/>
                    <a:pt x="1569" y="460"/>
                  </a:cubicBezTo>
                  <a:cubicBezTo>
                    <a:pt x="1579" y="449"/>
                    <a:pt x="1589" y="437"/>
                    <a:pt x="1598" y="425"/>
                  </a:cubicBezTo>
                  <a:cubicBezTo>
                    <a:pt x="1607" y="414"/>
                    <a:pt x="1616" y="402"/>
                    <a:pt x="1625" y="390"/>
                  </a:cubicBezTo>
                  <a:cubicBezTo>
                    <a:pt x="1634" y="378"/>
                    <a:pt x="1643" y="366"/>
                    <a:pt x="1651" y="354"/>
                  </a:cubicBezTo>
                  <a:cubicBezTo>
                    <a:pt x="1704" y="282"/>
                    <a:pt x="1704" y="282"/>
                    <a:pt x="1704" y="282"/>
                  </a:cubicBezTo>
                  <a:cubicBezTo>
                    <a:pt x="1721" y="257"/>
                    <a:pt x="1739" y="234"/>
                    <a:pt x="1757" y="210"/>
                  </a:cubicBezTo>
                  <a:cubicBezTo>
                    <a:pt x="1767" y="199"/>
                    <a:pt x="1776" y="187"/>
                    <a:pt x="1786" y="176"/>
                  </a:cubicBezTo>
                  <a:cubicBezTo>
                    <a:pt x="1791" y="170"/>
                    <a:pt x="1796" y="164"/>
                    <a:pt x="1801" y="159"/>
                  </a:cubicBezTo>
                  <a:cubicBezTo>
                    <a:pt x="1816" y="143"/>
                    <a:pt x="1816" y="143"/>
                    <a:pt x="1816" y="143"/>
                  </a:cubicBezTo>
                  <a:cubicBezTo>
                    <a:pt x="1821" y="137"/>
                    <a:pt x="1827" y="132"/>
                    <a:pt x="1832" y="127"/>
                  </a:cubicBezTo>
                  <a:cubicBezTo>
                    <a:pt x="1837" y="122"/>
                    <a:pt x="1843" y="116"/>
                    <a:pt x="1848" y="111"/>
                  </a:cubicBezTo>
                  <a:cubicBezTo>
                    <a:pt x="1865" y="96"/>
                    <a:pt x="1865" y="96"/>
                    <a:pt x="1865" y="96"/>
                  </a:cubicBezTo>
                  <a:cubicBezTo>
                    <a:pt x="1869" y="93"/>
                    <a:pt x="1869" y="93"/>
                    <a:pt x="1869" y="93"/>
                  </a:cubicBezTo>
                  <a:cubicBezTo>
                    <a:pt x="1874" y="89"/>
                    <a:pt x="1874" y="89"/>
                    <a:pt x="1874" y="89"/>
                  </a:cubicBezTo>
                  <a:cubicBezTo>
                    <a:pt x="1883" y="82"/>
                    <a:pt x="1883" y="82"/>
                    <a:pt x="1883" y="82"/>
                  </a:cubicBezTo>
                  <a:cubicBezTo>
                    <a:pt x="1894" y="73"/>
                    <a:pt x="1907" y="65"/>
                    <a:pt x="1919" y="56"/>
                  </a:cubicBezTo>
                  <a:cubicBezTo>
                    <a:pt x="1925" y="52"/>
                    <a:pt x="1932" y="49"/>
                    <a:pt x="1938" y="45"/>
                  </a:cubicBezTo>
                  <a:cubicBezTo>
                    <a:pt x="1948" y="39"/>
                    <a:pt x="1948" y="39"/>
                    <a:pt x="1948" y="39"/>
                  </a:cubicBezTo>
                  <a:cubicBezTo>
                    <a:pt x="1951" y="37"/>
                    <a:pt x="1955" y="36"/>
                    <a:pt x="1958" y="34"/>
                  </a:cubicBezTo>
                  <a:cubicBezTo>
                    <a:pt x="1985" y="20"/>
                    <a:pt x="2013" y="10"/>
                    <a:pt x="2043" y="4"/>
                  </a:cubicBezTo>
                  <a:cubicBezTo>
                    <a:pt x="2057" y="1"/>
                    <a:pt x="2072" y="0"/>
                    <a:pt x="2087" y="0"/>
                  </a:cubicBezTo>
                  <a:cubicBezTo>
                    <a:pt x="2102" y="0"/>
                    <a:pt x="2117" y="2"/>
                    <a:pt x="2132" y="6"/>
                  </a:cubicBezTo>
                  <a:cubicBezTo>
                    <a:pt x="2146" y="10"/>
                    <a:pt x="2160" y="16"/>
                    <a:pt x="2173" y="24"/>
                  </a:cubicBezTo>
                  <a:cubicBezTo>
                    <a:pt x="2186" y="32"/>
                    <a:pt x="2198" y="41"/>
                    <a:pt x="2208" y="52"/>
                  </a:cubicBezTo>
                  <a:cubicBezTo>
                    <a:pt x="2219" y="63"/>
                    <a:pt x="2228" y="75"/>
                    <a:pt x="2236" y="87"/>
                  </a:cubicBezTo>
                  <a:cubicBezTo>
                    <a:pt x="2245" y="100"/>
                    <a:pt x="2252" y="113"/>
                    <a:pt x="2259" y="126"/>
                  </a:cubicBezTo>
                  <a:cubicBezTo>
                    <a:pt x="2272" y="153"/>
                    <a:pt x="2283" y="181"/>
                    <a:pt x="2294" y="209"/>
                  </a:cubicBezTo>
                  <a:cubicBezTo>
                    <a:pt x="2305" y="236"/>
                    <a:pt x="2316" y="264"/>
                    <a:pt x="2326" y="292"/>
                  </a:cubicBezTo>
                  <a:cubicBezTo>
                    <a:pt x="2346" y="348"/>
                    <a:pt x="2367" y="404"/>
                    <a:pt x="2391" y="459"/>
                  </a:cubicBezTo>
                  <a:cubicBezTo>
                    <a:pt x="2403" y="486"/>
                    <a:pt x="2416" y="513"/>
                    <a:pt x="2431" y="539"/>
                  </a:cubicBezTo>
                  <a:cubicBezTo>
                    <a:pt x="2445" y="564"/>
                    <a:pt x="2462" y="589"/>
                    <a:pt x="2482" y="612"/>
                  </a:cubicBezTo>
                  <a:cubicBezTo>
                    <a:pt x="2520" y="657"/>
                    <a:pt x="2567" y="694"/>
                    <a:pt x="2619" y="723"/>
                  </a:cubicBezTo>
                  <a:cubicBezTo>
                    <a:pt x="2671" y="752"/>
                    <a:pt x="2728" y="773"/>
                    <a:pt x="2786" y="785"/>
                  </a:cubicBezTo>
                  <a:cubicBezTo>
                    <a:pt x="2844" y="797"/>
                    <a:pt x="2904" y="801"/>
                    <a:pt x="2963" y="798"/>
                  </a:cubicBezTo>
                  <a:cubicBezTo>
                    <a:pt x="3023" y="795"/>
                    <a:pt x="3082" y="784"/>
                    <a:pt x="3138" y="766"/>
                  </a:cubicBezTo>
                  <a:cubicBezTo>
                    <a:pt x="3166" y="756"/>
                    <a:pt x="3194" y="745"/>
                    <a:pt x="3221" y="733"/>
                  </a:cubicBezTo>
                  <a:cubicBezTo>
                    <a:pt x="3248" y="720"/>
                    <a:pt x="3273" y="705"/>
                    <a:pt x="3298" y="688"/>
                  </a:cubicBezTo>
                  <a:cubicBezTo>
                    <a:pt x="3323" y="672"/>
                    <a:pt x="3347" y="654"/>
                    <a:pt x="3372" y="638"/>
                  </a:cubicBezTo>
                  <a:cubicBezTo>
                    <a:pt x="3397" y="622"/>
                    <a:pt x="3423" y="607"/>
                    <a:pt x="3451" y="596"/>
                  </a:cubicBezTo>
                  <a:cubicBezTo>
                    <a:pt x="3479" y="584"/>
                    <a:pt x="3509" y="578"/>
                    <a:pt x="3539" y="576"/>
                  </a:cubicBezTo>
                  <a:cubicBezTo>
                    <a:pt x="3568" y="575"/>
                    <a:pt x="3598" y="578"/>
                    <a:pt x="3628" y="584"/>
                  </a:cubicBezTo>
                  <a:cubicBezTo>
                    <a:pt x="3686" y="596"/>
                    <a:pt x="3742" y="618"/>
                    <a:pt x="3798" y="639"/>
                  </a:cubicBezTo>
                  <a:cubicBezTo>
                    <a:pt x="3819" y="646"/>
                    <a:pt x="3819" y="646"/>
                    <a:pt x="3819" y="646"/>
                  </a:cubicBezTo>
                  <a:cubicBezTo>
                    <a:pt x="3840" y="654"/>
                    <a:pt x="3840" y="654"/>
                    <a:pt x="3840" y="654"/>
                  </a:cubicBezTo>
                  <a:cubicBezTo>
                    <a:pt x="3861" y="660"/>
                    <a:pt x="3861" y="660"/>
                    <a:pt x="3861" y="660"/>
                  </a:cubicBezTo>
                  <a:cubicBezTo>
                    <a:pt x="3883" y="667"/>
                    <a:pt x="3883" y="667"/>
                    <a:pt x="3883" y="667"/>
                  </a:cubicBezTo>
                  <a:cubicBezTo>
                    <a:pt x="3911" y="675"/>
                    <a:pt x="3940" y="684"/>
                    <a:pt x="3969" y="691"/>
                  </a:cubicBezTo>
                  <a:cubicBezTo>
                    <a:pt x="4026" y="707"/>
                    <a:pt x="4084" y="721"/>
                    <a:pt x="4143" y="731"/>
                  </a:cubicBezTo>
                  <a:cubicBezTo>
                    <a:pt x="4201" y="742"/>
                    <a:pt x="4261" y="746"/>
                    <a:pt x="4321" y="749"/>
                  </a:cubicBezTo>
                  <a:cubicBezTo>
                    <a:pt x="4380" y="753"/>
                    <a:pt x="4440" y="754"/>
                    <a:pt x="4499" y="754"/>
                  </a:cubicBezTo>
                  <a:cubicBezTo>
                    <a:pt x="4618" y="755"/>
                    <a:pt x="4738" y="751"/>
                    <a:pt x="4857" y="746"/>
                  </a:cubicBezTo>
                  <a:cubicBezTo>
                    <a:pt x="4738" y="751"/>
                    <a:pt x="4619" y="756"/>
                    <a:pt x="4499" y="755"/>
                  </a:cubicBezTo>
                  <a:cubicBezTo>
                    <a:pt x="4440" y="755"/>
                    <a:pt x="4380" y="754"/>
                    <a:pt x="4320" y="751"/>
                  </a:cubicBezTo>
                  <a:cubicBezTo>
                    <a:pt x="4261" y="748"/>
                    <a:pt x="4201" y="744"/>
                    <a:pt x="4142" y="733"/>
                  </a:cubicBezTo>
                  <a:cubicBezTo>
                    <a:pt x="4084" y="723"/>
                    <a:pt x="4026" y="709"/>
                    <a:pt x="3968" y="694"/>
                  </a:cubicBezTo>
                  <a:cubicBezTo>
                    <a:pt x="3939" y="686"/>
                    <a:pt x="3911" y="677"/>
                    <a:pt x="3882" y="669"/>
                  </a:cubicBezTo>
                  <a:cubicBezTo>
                    <a:pt x="3861" y="663"/>
                    <a:pt x="3861" y="663"/>
                    <a:pt x="3861" y="663"/>
                  </a:cubicBezTo>
                  <a:cubicBezTo>
                    <a:pt x="3839" y="656"/>
                    <a:pt x="3839" y="656"/>
                    <a:pt x="3839" y="656"/>
                  </a:cubicBezTo>
                  <a:cubicBezTo>
                    <a:pt x="3818" y="649"/>
                    <a:pt x="3818" y="649"/>
                    <a:pt x="3818" y="649"/>
                  </a:cubicBezTo>
                  <a:cubicBezTo>
                    <a:pt x="3797" y="641"/>
                    <a:pt x="3797" y="641"/>
                    <a:pt x="3797" y="641"/>
                  </a:cubicBezTo>
                  <a:cubicBezTo>
                    <a:pt x="3741" y="621"/>
                    <a:pt x="3686" y="598"/>
                    <a:pt x="3627" y="586"/>
                  </a:cubicBezTo>
                  <a:cubicBezTo>
                    <a:pt x="3598" y="580"/>
                    <a:pt x="3568" y="577"/>
                    <a:pt x="3539" y="579"/>
                  </a:cubicBezTo>
                  <a:cubicBezTo>
                    <a:pt x="3509" y="581"/>
                    <a:pt x="3480" y="587"/>
                    <a:pt x="3452" y="598"/>
                  </a:cubicBezTo>
                  <a:cubicBezTo>
                    <a:pt x="3425" y="609"/>
                    <a:pt x="3399" y="624"/>
                    <a:pt x="3374" y="641"/>
                  </a:cubicBezTo>
                  <a:cubicBezTo>
                    <a:pt x="3349" y="657"/>
                    <a:pt x="3325" y="674"/>
                    <a:pt x="3300" y="691"/>
                  </a:cubicBezTo>
                  <a:cubicBezTo>
                    <a:pt x="3275" y="707"/>
                    <a:pt x="3249" y="723"/>
                    <a:pt x="3222" y="735"/>
                  </a:cubicBezTo>
                  <a:cubicBezTo>
                    <a:pt x="3195" y="748"/>
                    <a:pt x="3167" y="759"/>
                    <a:pt x="3139" y="769"/>
                  </a:cubicBezTo>
                  <a:cubicBezTo>
                    <a:pt x="3082" y="787"/>
                    <a:pt x="3023" y="798"/>
                    <a:pt x="2963" y="801"/>
                  </a:cubicBezTo>
                  <a:cubicBezTo>
                    <a:pt x="2904" y="805"/>
                    <a:pt x="2844" y="800"/>
                    <a:pt x="2785" y="788"/>
                  </a:cubicBezTo>
                  <a:cubicBezTo>
                    <a:pt x="2727" y="776"/>
                    <a:pt x="2670" y="755"/>
                    <a:pt x="2617" y="727"/>
                  </a:cubicBezTo>
                  <a:cubicBezTo>
                    <a:pt x="2565" y="697"/>
                    <a:pt x="2517" y="660"/>
                    <a:pt x="2479" y="614"/>
                  </a:cubicBezTo>
                  <a:cubicBezTo>
                    <a:pt x="2459" y="591"/>
                    <a:pt x="2442" y="567"/>
                    <a:pt x="2427" y="540"/>
                  </a:cubicBezTo>
                  <a:cubicBezTo>
                    <a:pt x="2413" y="514"/>
                    <a:pt x="2400" y="488"/>
                    <a:pt x="2387" y="460"/>
                  </a:cubicBezTo>
                  <a:cubicBezTo>
                    <a:pt x="2363" y="406"/>
                    <a:pt x="2343" y="350"/>
                    <a:pt x="2322" y="294"/>
                  </a:cubicBezTo>
                  <a:cubicBezTo>
                    <a:pt x="2312" y="266"/>
                    <a:pt x="2301" y="238"/>
                    <a:pt x="2291" y="210"/>
                  </a:cubicBezTo>
                  <a:cubicBezTo>
                    <a:pt x="2280" y="182"/>
                    <a:pt x="2269" y="155"/>
                    <a:pt x="2255" y="128"/>
                  </a:cubicBezTo>
                  <a:cubicBezTo>
                    <a:pt x="2249" y="115"/>
                    <a:pt x="2241" y="102"/>
                    <a:pt x="2233" y="90"/>
                  </a:cubicBezTo>
                  <a:cubicBezTo>
                    <a:pt x="2225" y="77"/>
                    <a:pt x="2216" y="65"/>
                    <a:pt x="2206" y="55"/>
                  </a:cubicBezTo>
                  <a:cubicBezTo>
                    <a:pt x="2196" y="44"/>
                    <a:pt x="2184" y="35"/>
                    <a:pt x="2171" y="27"/>
                  </a:cubicBezTo>
                  <a:cubicBezTo>
                    <a:pt x="2159" y="19"/>
                    <a:pt x="2145" y="14"/>
                    <a:pt x="2131" y="10"/>
                  </a:cubicBezTo>
                  <a:cubicBezTo>
                    <a:pt x="2117" y="6"/>
                    <a:pt x="2102" y="4"/>
                    <a:pt x="2087" y="4"/>
                  </a:cubicBezTo>
                  <a:cubicBezTo>
                    <a:pt x="2072" y="3"/>
                    <a:pt x="2058" y="5"/>
                    <a:pt x="2043" y="8"/>
                  </a:cubicBezTo>
                  <a:cubicBezTo>
                    <a:pt x="2014" y="13"/>
                    <a:pt x="1986" y="24"/>
                    <a:pt x="1960" y="37"/>
                  </a:cubicBezTo>
                  <a:cubicBezTo>
                    <a:pt x="1956" y="39"/>
                    <a:pt x="1953" y="41"/>
                    <a:pt x="1950" y="42"/>
                  </a:cubicBezTo>
                  <a:cubicBezTo>
                    <a:pt x="1940" y="48"/>
                    <a:pt x="1940" y="48"/>
                    <a:pt x="1940" y="48"/>
                  </a:cubicBezTo>
                  <a:cubicBezTo>
                    <a:pt x="1934" y="52"/>
                    <a:pt x="1927" y="55"/>
                    <a:pt x="1921" y="59"/>
                  </a:cubicBezTo>
                  <a:cubicBezTo>
                    <a:pt x="1909" y="68"/>
                    <a:pt x="1896" y="76"/>
                    <a:pt x="1885" y="85"/>
                  </a:cubicBezTo>
                  <a:cubicBezTo>
                    <a:pt x="1876" y="92"/>
                    <a:pt x="1876" y="92"/>
                    <a:pt x="1876" y="92"/>
                  </a:cubicBezTo>
                  <a:cubicBezTo>
                    <a:pt x="1872" y="95"/>
                    <a:pt x="1872" y="95"/>
                    <a:pt x="1872" y="95"/>
                  </a:cubicBezTo>
                  <a:cubicBezTo>
                    <a:pt x="1867" y="99"/>
                    <a:pt x="1867" y="99"/>
                    <a:pt x="1867" y="99"/>
                  </a:cubicBezTo>
                  <a:cubicBezTo>
                    <a:pt x="1851" y="114"/>
                    <a:pt x="1851" y="114"/>
                    <a:pt x="1851" y="114"/>
                  </a:cubicBezTo>
                  <a:cubicBezTo>
                    <a:pt x="1845" y="119"/>
                    <a:pt x="1840" y="124"/>
                    <a:pt x="1834" y="129"/>
                  </a:cubicBezTo>
                  <a:cubicBezTo>
                    <a:pt x="1829" y="134"/>
                    <a:pt x="1824" y="139"/>
                    <a:pt x="1819" y="145"/>
                  </a:cubicBezTo>
                  <a:cubicBezTo>
                    <a:pt x="1803" y="161"/>
                    <a:pt x="1803" y="161"/>
                    <a:pt x="1803" y="161"/>
                  </a:cubicBezTo>
                  <a:cubicBezTo>
                    <a:pt x="1798" y="167"/>
                    <a:pt x="1794" y="172"/>
                    <a:pt x="1789" y="178"/>
                  </a:cubicBezTo>
                  <a:cubicBezTo>
                    <a:pt x="1779" y="189"/>
                    <a:pt x="1770" y="201"/>
                    <a:pt x="1760" y="212"/>
                  </a:cubicBezTo>
                  <a:cubicBezTo>
                    <a:pt x="1742" y="236"/>
                    <a:pt x="1724" y="259"/>
                    <a:pt x="1706" y="283"/>
                  </a:cubicBezTo>
                  <a:cubicBezTo>
                    <a:pt x="1654" y="356"/>
                    <a:pt x="1654" y="356"/>
                    <a:pt x="1654" y="356"/>
                  </a:cubicBezTo>
                  <a:cubicBezTo>
                    <a:pt x="1645" y="368"/>
                    <a:pt x="1636" y="380"/>
                    <a:pt x="1627" y="392"/>
                  </a:cubicBezTo>
                  <a:cubicBezTo>
                    <a:pt x="1618" y="404"/>
                    <a:pt x="1609" y="416"/>
                    <a:pt x="1600" y="427"/>
                  </a:cubicBezTo>
                  <a:cubicBezTo>
                    <a:pt x="1591" y="439"/>
                    <a:pt x="1581" y="451"/>
                    <a:pt x="1571" y="462"/>
                  </a:cubicBezTo>
                  <a:cubicBezTo>
                    <a:pt x="1562" y="473"/>
                    <a:pt x="1552" y="485"/>
                    <a:pt x="1542" y="496"/>
                  </a:cubicBezTo>
                  <a:cubicBezTo>
                    <a:pt x="1532" y="507"/>
                    <a:pt x="1522" y="518"/>
                    <a:pt x="1512" y="529"/>
                  </a:cubicBezTo>
                  <a:cubicBezTo>
                    <a:pt x="1481" y="561"/>
                    <a:pt x="1481" y="561"/>
                    <a:pt x="1481" y="561"/>
                  </a:cubicBezTo>
                  <a:cubicBezTo>
                    <a:pt x="1438" y="603"/>
                    <a:pt x="1393" y="642"/>
                    <a:pt x="1347" y="680"/>
                  </a:cubicBezTo>
                  <a:cubicBezTo>
                    <a:pt x="1160" y="828"/>
                    <a:pt x="940" y="935"/>
                    <a:pt x="709" y="993"/>
                  </a:cubicBezTo>
                  <a:cubicBezTo>
                    <a:pt x="478" y="1052"/>
                    <a:pt x="234" y="1062"/>
                    <a:pt x="0" y="10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C3128C06-816A-43DE-AD91-E52FE72DC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4863" y="1584325"/>
              <a:ext cx="12131675" cy="2478088"/>
            </a:xfrm>
            <a:custGeom>
              <a:avLst/>
              <a:gdLst>
                <a:gd name="T0" fmla="*/ 700 w 4857"/>
                <a:gd name="T1" fmla="*/ 923 h 991"/>
                <a:gd name="T2" fmla="*/ 1588 w 4857"/>
                <a:gd name="T3" fmla="*/ 384 h 991"/>
                <a:gd name="T4" fmla="*/ 1616 w 4857"/>
                <a:gd name="T5" fmla="*/ 349 h 991"/>
                <a:gd name="T6" fmla="*/ 1697 w 4857"/>
                <a:gd name="T7" fmla="*/ 245 h 991"/>
                <a:gd name="T8" fmla="*/ 1965 w 4857"/>
                <a:gd name="T9" fmla="*/ 20 h 991"/>
                <a:gd name="T10" fmla="*/ 2095 w 4857"/>
                <a:gd name="T11" fmla="*/ 4 h 991"/>
                <a:gd name="T12" fmla="*/ 2157 w 4857"/>
                <a:gd name="T13" fmla="*/ 29 h 991"/>
                <a:gd name="T14" fmla="*/ 2183 w 4857"/>
                <a:gd name="T15" fmla="*/ 50 h 991"/>
                <a:gd name="T16" fmla="*/ 2205 w 4857"/>
                <a:gd name="T17" fmla="*/ 75 h 991"/>
                <a:gd name="T18" fmla="*/ 2319 w 4857"/>
                <a:gd name="T19" fmla="*/ 313 h 991"/>
                <a:gd name="T20" fmla="*/ 2440 w 4857"/>
                <a:gd name="T21" fmla="*/ 547 h 991"/>
                <a:gd name="T22" fmla="*/ 2469 w 4857"/>
                <a:gd name="T23" fmla="*/ 580 h 991"/>
                <a:gd name="T24" fmla="*/ 2571 w 4857"/>
                <a:gd name="T25" fmla="*/ 663 h 991"/>
                <a:gd name="T26" fmla="*/ 2819 w 4857"/>
                <a:gd name="T27" fmla="*/ 743 h 991"/>
                <a:gd name="T28" fmla="*/ 3242 w 4857"/>
                <a:gd name="T29" fmla="*/ 649 h 991"/>
                <a:gd name="T30" fmla="*/ 3390 w 4857"/>
                <a:gd name="T31" fmla="*/ 554 h 991"/>
                <a:gd name="T32" fmla="*/ 3560 w 4857"/>
                <a:gd name="T33" fmla="*/ 512 h 991"/>
                <a:gd name="T34" fmla="*/ 3815 w 4857"/>
                <a:gd name="T35" fmla="*/ 578 h 991"/>
                <a:gd name="T36" fmla="*/ 3984 w 4857"/>
                <a:gd name="T37" fmla="*/ 629 h 991"/>
                <a:gd name="T38" fmla="*/ 4241 w 4857"/>
                <a:gd name="T39" fmla="*/ 686 h 991"/>
                <a:gd name="T40" fmla="*/ 4505 w 4857"/>
                <a:gd name="T41" fmla="*/ 707 h 991"/>
                <a:gd name="T42" fmla="*/ 4505 w 4857"/>
                <a:gd name="T43" fmla="*/ 708 h 991"/>
                <a:gd name="T44" fmla="*/ 4241 w 4857"/>
                <a:gd name="T45" fmla="*/ 688 h 991"/>
                <a:gd name="T46" fmla="*/ 3983 w 4857"/>
                <a:gd name="T47" fmla="*/ 631 h 991"/>
                <a:gd name="T48" fmla="*/ 3814 w 4857"/>
                <a:gd name="T49" fmla="*/ 580 h 991"/>
                <a:gd name="T50" fmla="*/ 3559 w 4857"/>
                <a:gd name="T51" fmla="*/ 514 h 991"/>
                <a:gd name="T52" fmla="*/ 3392 w 4857"/>
                <a:gd name="T53" fmla="*/ 557 h 991"/>
                <a:gd name="T54" fmla="*/ 3243 w 4857"/>
                <a:gd name="T55" fmla="*/ 652 h 991"/>
                <a:gd name="T56" fmla="*/ 2819 w 4857"/>
                <a:gd name="T57" fmla="*/ 747 h 991"/>
                <a:gd name="T58" fmla="*/ 2569 w 4857"/>
                <a:gd name="T59" fmla="*/ 666 h 991"/>
                <a:gd name="T60" fmla="*/ 2466 w 4857"/>
                <a:gd name="T61" fmla="*/ 583 h 991"/>
                <a:gd name="T62" fmla="*/ 2437 w 4857"/>
                <a:gd name="T63" fmla="*/ 549 h 991"/>
                <a:gd name="T64" fmla="*/ 2315 w 4857"/>
                <a:gd name="T65" fmla="*/ 314 h 991"/>
                <a:gd name="T66" fmla="*/ 2202 w 4857"/>
                <a:gd name="T67" fmla="*/ 77 h 991"/>
                <a:gd name="T68" fmla="*/ 2180 w 4857"/>
                <a:gd name="T69" fmla="*/ 53 h 991"/>
                <a:gd name="T70" fmla="*/ 2155 w 4857"/>
                <a:gd name="T71" fmla="*/ 32 h 991"/>
                <a:gd name="T72" fmla="*/ 2094 w 4857"/>
                <a:gd name="T73" fmla="*/ 8 h 991"/>
                <a:gd name="T74" fmla="*/ 1966 w 4857"/>
                <a:gd name="T75" fmla="*/ 24 h 991"/>
                <a:gd name="T76" fmla="*/ 1700 w 4857"/>
                <a:gd name="T77" fmla="*/ 247 h 991"/>
                <a:gd name="T78" fmla="*/ 1618 w 4857"/>
                <a:gd name="T79" fmla="*/ 351 h 991"/>
                <a:gd name="T80" fmla="*/ 1591 w 4857"/>
                <a:gd name="T81" fmla="*/ 385 h 991"/>
                <a:gd name="T82" fmla="*/ 700 w 4857"/>
                <a:gd name="T83" fmla="*/ 9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7" h="991">
                  <a:moveTo>
                    <a:pt x="0" y="948"/>
                  </a:moveTo>
                  <a:cubicBezTo>
                    <a:pt x="232" y="990"/>
                    <a:pt x="472" y="979"/>
                    <a:pt x="700" y="923"/>
                  </a:cubicBezTo>
                  <a:cubicBezTo>
                    <a:pt x="928" y="867"/>
                    <a:pt x="1145" y="766"/>
                    <a:pt x="1333" y="625"/>
                  </a:cubicBezTo>
                  <a:cubicBezTo>
                    <a:pt x="1427" y="555"/>
                    <a:pt x="1513" y="474"/>
                    <a:pt x="1588" y="384"/>
                  </a:cubicBezTo>
                  <a:cubicBezTo>
                    <a:pt x="1593" y="378"/>
                    <a:pt x="1598" y="372"/>
                    <a:pt x="1602" y="367"/>
                  </a:cubicBezTo>
                  <a:cubicBezTo>
                    <a:pt x="1616" y="349"/>
                    <a:pt x="1616" y="349"/>
                    <a:pt x="1616" y="349"/>
                  </a:cubicBezTo>
                  <a:cubicBezTo>
                    <a:pt x="1643" y="314"/>
                    <a:pt x="1643" y="314"/>
                    <a:pt x="1643" y="314"/>
                  </a:cubicBezTo>
                  <a:cubicBezTo>
                    <a:pt x="1697" y="245"/>
                    <a:pt x="1697" y="245"/>
                    <a:pt x="1697" y="245"/>
                  </a:cubicBezTo>
                  <a:cubicBezTo>
                    <a:pt x="1734" y="199"/>
                    <a:pt x="1772" y="154"/>
                    <a:pt x="1816" y="115"/>
                  </a:cubicBezTo>
                  <a:cubicBezTo>
                    <a:pt x="1860" y="75"/>
                    <a:pt x="1910" y="42"/>
                    <a:pt x="1965" y="20"/>
                  </a:cubicBezTo>
                  <a:cubicBezTo>
                    <a:pt x="1992" y="10"/>
                    <a:pt x="2021" y="2"/>
                    <a:pt x="2051" y="1"/>
                  </a:cubicBezTo>
                  <a:cubicBezTo>
                    <a:pt x="2066" y="0"/>
                    <a:pt x="2080" y="1"/>
                    <a:pt x="2095" y="4"/>
                  </a:cubicBezTo>
                  <a:cubicBezTo>
                    <a:pt x="2110" y="7"/>
                    <a:pt x="2124" y="12"/>
                    <a:pt x="2137" y="18"/>
                  </a:cubicBezTo>
                  <a:cubicBezTo>
                    <a:pt x="2144" y="21"/>
                    <a:pt x="2151" y="25"/>
                    <a:pt x="2157" y="29"/>
                  </a:cubicBezTo>
                  <a:cubicBezTo>
                    <a:pt x="2163" y="33"/>
                    <a:pt x="2169" y="38"/>
                    <a:pt x="2174" y="42"/>
                  </a:cubicBezTo>
                  <a:cubicBezTo>
                    <a:pt x="2177" y="45"/>
                    <a:pt x="2180" y="47"/>
                    <a:pt x="2183" y="50"/>
                  </a:cubicBezTo>
                  <a:cubicBezTo>
                    <a:pt x="2185" y="53"/>
                    <a:pt x="2188" y="55"/>
                    <a:pt x="2190" y="58"/>
                  </a:cubicBezTo>
                  <a:cubicBezTo>
                    <a:pt x="2195" y="63"/>
                    <a:pt x="2200" y="69"/>
                    <a:pt x="2205" y="75"/>
                  </a:cubicBezTo>
                  <a:cubicBezTo>
                    <a:pt x="2223" y="98"/>
                    <a:pt x="2237" y="124"/>
                    <a:pt x="2250" y="151"/>
                  </a:cubicBezTo>
                  <a:cubicBezTo>
                    <a:pt x="2275" y="204"/>
                    <a:pt x="2297" y="259"/>
                    <a:pt x="2319" y="313"/>
                  </a:cubicBezTo>
                  <a:cubicBezTo>
                    <a:pt x="2342" y="367"/>
                    <a:pt x="2365" y="421"/>
                    <a:pt x="2393" y="473"/>
                  </a:cubicBezTo>
                  <a:cubicBezTo>
                    <a:pt x="2407" y="498"/>
                    <a:pt x="2422" y="523"/>
                    <a:pt x="2440" y="547"/>
                  </a:cubicBezTo>
                  <a:cubicBezTo>
                    <a:pt x="2445" y="553"/>
                    <a:pt x="2449" y="558"/>
                    <a:pt x="2454" y="564"/>
                  </a:cubicBezTo>
                  <a:cubicBezTo>
                    <a:pt x="2459" y="569"/>
                    <a:pt x="2464" y="575"/>
                    <a:pt x="2469" y="580"/>
                  </a:cubicBezTo>
                  <a:cubicBezTo>
                    <a:pt x="2479" y="591"/>
                    <a:pt x="2489" y="601"/>
                    <a:pt x="2500" y="611"/>
                  </a:cubicBezTo>
                  <a:cubicBezTo>
                    <a:pt x="2522" y="630"/>
                    <a:pt x="2546" y="648"/>
                    <a:pt x="2571" y="663"/>
                  </a:cubicBezTo>
                  <a:cubicBezTo>
                    <a:pt x="2596" y="678"/>
                    <a:pt x="2622" y="691"/>
                    <a:pt x="2649" y="702"/>
                  </a:cubicBezTo>
                  <a:cubicBezTo>
                    <a:pt x="2703" y="724"/>
                    <a:pt x="2761" y="737"/>
                    <a:pt x="2819" y="743"/>
                  </a:cubicBezTo>
                  <a:cubicBezTo>
                    <a:pt x="2936" y="755"/>
                    <a:pt x="3055" y="734"/>
                    <a:pt x="3163" y="688"/>
                  </a:cubicBezTo>
                  <a:cubicBezTo>
                    <a:pt x="3190" y="677"/>
                    <a:pt x="3217" y="664"/>
                    <a:pt x="3242" y="649"/>
                  </a:cubicBezTo>
                  <a:cubicBezTo>
                    <a:pt x="3267" y="634"/>
                    <a:pt x="3291" y="618"/>
                    <a:pt x="3316" y="601"/>
                  </a:cubicBezTo>
                  <a:cubicBezTo>
                    <a:pt x="3340" y="585"/>
                    <a:pt x="3364" y="568"/>
                    <a:pt x="3390" y="554"/>
                  </a:cubicBezTo>
                  <a:cubicBezTo>
                    <a:pt x="3416" y="540"/>
                    <a:pt x="3443" y="528"/>
                    <a:pt x="3472" y="521"/>
                  </a:cubicBezTo>
                  <a:cubicBezTo>
                    <a:pt x="3500" y="513"/>
                    <a:pt x="3530" y="510"/>
                    <a:pt x="3560" y="512"/>
                  </a:cubicBezTo>
                  <a:cubicBezTo>
                    <a:pt x="3589" y="513"/>
                    <a:pt x="3618" y="517"/>
                    <a:pt x="3647" y="524"/>
                  </a:cubicBezTo>
                  <a:cubicBezTo>
                    <a:pt x="3704" y="538"/>
                    <a:pt x="3759" y="560"/>
                    <a:pt x="3815" y="578"/>
                  </a:cubicBezTo>
                  <a:cubicBezTo>
                    <a:pt x="3843" y="588"/>
                    <a:pt x="3871" y="595"/>
                    <a:pt x="3899" y="604"/>
                  </a:cubicBezTo>
                  <a:cubicBezTo>
                    <a:pt x="3984" y="629"/>
                    <a:pt x="3984" y="629"/>
                    <a:pt x="3984" y="629"/>
                  </a:cubicBezTo>
                  <a:cubicBezTo>
                    <a:pt x="4040" y="646"/>
                    <a:pt x="4097" y="661"/>
                    <a:pt x="4154" y="672"/>
                  </a:cubicBezTo>
                  <a:cubicBezTo>
                    <a:pt x="4183" y="678"/>
                    <a:pt x="4212" y="683"/>
                    <a:pt x="4241" y="686"/>
                  </a:cubicBezTo>
                  <a:cubicBezTo>
                    <a:pt x="4270" y="690"/>
                    <a:pt x="4300" y="693"/>
                    <a:pt x="4329" y="696"/>
                  </a:cubicBezTo>
                  <a:cubicBezTo>
                    <a:pt x="4387" y="701"/>
                    <a:pt x="4446" y="705"/>
                    <a:pt x="4505" y="707"/>
                  </a:cubicBezTo>
                  <a:cubicBezTo>
                    <a:pt x="4622" y="711"/>
                    <a:pt x="4740" y="709"/>
                    <a:pt x="4857" y="702"/>
                  </a:cubicBezTo>
                  <a:cubicBezTo>
                    <a:pt x="4740" y="709"/>
                    <a:pt x="4622" y="712"/>
                    <a:pt x="4505" y="708"/>
                  </a:cubicBezTo>
                  <a:cubicBezTo>
                    <a:pt x="4446" y="706"/>
                    <a:pt x="4387" y="703"/>
                    <a:pt x="4329" y="697"/>
                  </a:cubicBezTo>
                  <a:cubicBezTo>
                    <a:pt x="4299" y="695"/>
                    <a:pt x="4270" y="692"/>
                    <a:pt x="4241" y="688"/>
                  </a:cubicBezTo>
                  <a:cubicBezTo>
                    <a:pt x="4212" y="684"/>
                    <a:pt x="4183" y="680"/>
                    <a:pt x="4154" y="674"/>
                  </a:cubicBezTo>
                  <a:cubicBezTo>
                    <a:pt x="4096" y="663"/>
                    <a:pt x="4039" y="648"/>
                    <a:pt x="3983" y="631"/>
                  </a:cubicBezTo>
                  <a:cubicBezTo>
                    <a:pt x="3898" y="606"/>
                    <a:pt x="3898" y="606"/>
                    <a:pt x="3898" y="606"/>
                  </a:cubicBezTo>
                  <a:cubicBezTo>
                    <a:pt x="3870" y="598"/>
                    <a:pt x="3842" y="590"/>
                    <a:pt x="3814" y="580"/>
                  </a:cubicBezTo>
                  <a:cubicBezTo>
                    <a:pt x="3758" y="562"/>
                    <a:pt x="3703" y="541"/>
                    <a:pt x="3646" y="527"/>
                  </a:cubicBezTo>
                  <a:cubicBezTo>
                    <a:pt x="3618" y="520"/>
                    <a:pt x="3589" y="515"/>
                    <a:pt x="3559" y="514"/>
                  </a:cubicBezTo>
                  <a:cubicBezTo>
                    <a:pt x="3530" y="513"/>
                    <a:pt x="3501" y="516"/>
                    <a:pt x="3472" y="523"/>
                  </a:cubicBezTo>
                  <a:cubicBezTo>
                    <a:pt x="3444" y="531"/>
                    <a:pt x="3417" y="542"/>
                    <a:pt x="3392" y="557"/>
                  </a:cubicBezTo>
                  <a:cubicBezTo>
                    <a:pt x="3366" y="571"/>
                    <a:pt x="3341" y="587"/>
                    <a:pt x="3317" y="604"/>
                  </a:cubicBezTo>
                  <a:cubicBezTo>
                    <a:pt x="3293" y="620"/>
                    <a:pt x="3269" y="637"/>
                    <a:pt x="3243" y="652"/>
                  </a:cubicBezTo>
                  <a:cubicBezTo>
                    <a:pt x="3218" y="667"/>
                    <a:pt x="3191" y="680"/>
                    <a:pt x="3164" y="691"/>
                  </a:cubicBezTo>
                  <a:cubicBezTo>
                    <a:pt x="3056" y="737"/>
                    <a:pt x="2936" y="758"/>
                    <a:pt x="2819" y="747"/>
                  </a:cubicBezTo>
                  <a:cubicBezTo>
                    <a:pt x="2760" y="741"/>
                    <a:pt x="2702" y="727"/>
                    <a:pt x="2648" y="705"/>
                  </a:cubicBezTo>
                  <a:cubicBezTo>
                    <a:pt x="2620" y="694"/>
                    <a:pt x="2594" y="681"/>
                    <a:pt x="2569" y="666"/>
                  </a:cubicBezTo>
                  <a:cubicBezTo>
                    <a:pt x="2543" y="651"/>
                    <a:pt x="2520" y="633"/>
                    <a:pt x="2498" y="614"/>
                  </a:cubicBezTo>
                  <a:cubicBezTo>
                    <a:pt x="2486" y="604"/>
                    <a:pt x="2476" y="593"/>
                    <a:pt x="2466" y="583"/>
                  </a:cubicBezTo>
                  <a:cubicBezTo>
                    <a:pt x="2461" y="577"/>
                    <a:pt x="2456" y="572"/>
                    <a:pt x="2451" y="566"/>
                  </a:cubicBezTo>
                  <a:cubicBezTo>
                    <a:pt x="2446" y="560"/>
                    <a:pt x="2442" y="555"/>
                    <a:pt x="2437" y="549"/>
                  </a:cubicBezTo>
                  <a:cubicBezTo>
                    <a:pt x="2419" y="526"/>
                    <a:pt x="2404" y="500"/>
                    <a:pt x="2390" y="474"/>
                  </a:cubicBezTo>
                  <a:cubicBezTo>
                    <a:pt x="2361" y="423"/>
                    <a:pt x="2338" y="369"/>
                    <a:pt x="2315" y="314"/>
                  </a:cubicBezTo>
                  <a:cubicBezTo>
                    <a:pt x="2293" y="260"/>
                    <a:pt x="2271" y="206"/>
                    <a:pt x="2246" y="153"/>
                  </a:cubicBezTo>
                  <a:cubicBezTo>
                    <a:pt x="2233" y="126"/>
                    <a:pt x="2220" y="100"/>
                    <a:pt x="2202" y="77"/>
                  </a:cubicBezTo>
                  <a:cubicBezTo>
                    <a:pt x="2197" y="71"/>
                    <a:pt x="2193" y="66"/>
                    <a:pt x="2188" y="60"/>
                  </a:cubicBezTo>
                  <a:cubicBezTo>
                    <a:pt x="2185" y="58"/>
                    <a:pt x="2182" y="55"/>
                    <a:pt x="2180" y="53"/>
                  </a:cubicBezTo>
                  <a:cubicBezTo>
                    <a:pt x="2177" y="50"/>
                    <a:pt x="2175" y="47"/>
                    <a:pt x="2172" y="45"/>
                  </a:cubicBezTo>
                  <a:cubicBezTo>
                    <a:pt x="2166" y="41"/>
                    <a:pt x="2161" y="36"/>
                    <a:pt x="2155" y="32"/>
                  </a:cubicBezTo>
                  <a:cubicBezTo>
                    <a:pt x="2149" y="28"/>
                    <a:pt x="2142" y="25"/>
                    <a:pt x="2136" y="21"/>
                  </a:cubicBezTo>
                  <a:cubicBezTo>
                    <a:pt x="2123" y="15"/>
                    <a:pt x="2109" y="10"/>
                    <a:pt x="2094" y="8"/>
                  </a:cubicBezTo>
                  <a:cubicBezTo>
                    <a:pt x="2080" y="5"/>
                    <a:pt x="2066" y="4"/>
                    <a:pt x="2051" y="5"/>
                  </a:cubicBezTo>
                  <a:cubicBezTo>
                    <a:pt x="2022" y="6"/>
                    <a:pt x="1993" y="13"/>
                    <a:pt x="1966" y="24"/>
                  </a:cubicBezTo>
                  <a:cubicBezTo>
                    <a:pt x="1911" y="45"/>
                    <a:pt x="1862" y="78"/>
                    <a:pt x="1818" y="117"/>
                  </a:cubicBezTo>
                  <a:cubicBezTo>
                    <a:pt x="1775" y="156"/>
                    <a:pt x="1736" y="201"/>
                    <a:pt x="1700" y="247"/>
                  </a:cubicBezTo>
                  <a:cubicBezTo>
                    <a:pt x="1645" y="316"/>
                    <a:pt x="1645" y="316"/>
                    <a:pt x="1645" y="316"/>
                  </a:cubicBezTo>
                  <a:cubicBezTo>
                    <a:pt x="1618" y="351"/>
                    <a:pt x="1618" y="351"/>
                    <a:pt x="1618" y="351"/>
                  </a:cubicBezTo>
                  <a:cubicBezTo>
                    <a:pt x="1605" y="368"/>
                    <a:pt x="1605" y="368"/>
                    <a:pt x="1605" y="368"/>
                  </a:cubicBezTo>
                  <a:cubicBezTo>
                    <a:pt x="1600" y="374"/>
                    <a:pt x="1595" y="380"/>
                    <a:pt x="1591" y="385"/>
                  </a:cubicBezTo>
                  <a:cubicBezTo>
                    <a:pt x="1515" y="476"/>
                    <a:pt x="1429" y="557"/>
                    <a:pt x="1335" y="627"/>
                  </a:cubicBezTo>
                  <a:cubicBezTo>
                    <a:pt x="1146" y="768"/>
                    <a:pt x="928" y="869"/>
                    <a:pt x="700" y="925"/>
                  </a:cubicBezTo>
                  <a:cubicBezTo>
                    <a:pt x="472" y="980"/>
                    <a:pt x="232" y="991"/>
                    <a:pt x="0" y="9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C98C6508-FC10-405E-852C-EB012B3A7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1730375"/>
              <a:ext cx="12130088" cy="2297113"/>
            </a:xfrm>
            <a:custGeom>
              <a:avLst/>
              <a:gdLst>
                <a:gd name="T0" fmla="*/ 690 w 4856"/>
                <a:gd name="T1" fmla="*/ 854 h 919"/>
                <a:gd name="T2" fmla="*/ 1321 w 4856"/>
                <a:gd name="T3" fmla="*/ 572 h 919"/>
                <a:gd name="T4" fmla="*/ 1635 w 4856"/>
                <a:gd name="T5" fmla="*/ 275 h 919"/>
                <a:gd name="T6" fmla="*/ 1817 w 4856"/>
                <a:gd name="T7" fmla="*/ 88 h 919"/>
                <a:gd name="T8" fmla="*/ 1910 w 4856"/>
                <a:gd name="T9" fmla="*/ 32 h 919"/>
                <a:gd name="T10" fmla="*/ 1972 w 4856"/>
                <a:gd name="T11" fmla="*/ 9 h 919"/>
                <a:gd name="T12" fmla="*/ 2004 w 4856"/>
                <a:gd name="T13" fmla="*/ 3 h 919"/>
                <a:gd name="T14" fmla="*/ 2015 w 4856"/>
                <a:gd name="T15" fmla="*/ 2 h 919"/>
                <a:gd name="T16" fmla="*/ 2140 w 4856"/>
                <a:gd name="T17" fmla="*/ 34 h 919"/>
                <a:gd name="T18" fmla="*/ 2156 w 4856"/>
                <a:gd name="T19" fmla="*/ 47 h 919"/>
                <a:gd name="T20" fmla="*/ 2198 w 4856"/>
                <a:gd name="T21" fmla="*/ 98 h 919"/>
                <a:gd name="T22" fmla="*/ 2315 w 4856"/>
                <a:gd name="T23" fmla="*/ 331 h 919"/>
                <a:gd name="T24" fmla="*/ 2426 w 4856"/>
                <a:gd name="T25" fmla="*/ 517 h 919"/>
                <a:gd name="T26" fmla="*/ 2523 w 4856"/>
                <a:gd name="T27" fmla="*/ 602 h 919"/>
                <a:gd name="T28" fmla="*/ 2681 w 4856"/>
                <a:gd name="T29" fmla="*/ 672 h 919"/>
                <a:gd name="T30" fmla="*/ 3024 w 4856"/>
                <a:gd name="T31" fmla="*/ 669 h 919"/>
                <a:gd name="T32" fmla="*/ 3185 w 4856"/>
                <a:gd name="T33" fmla="*/ 606 h 919"/>
                <a:gd name="T34" fmla="*/ 3409 w 4856"/>
                <a:gd name="T35" fmla="*/ 472 h 919"/>
                <a:gd name="T36" fmla="*/ 3580 w 4856"/>
                <a:gd name="T37" fmla="*/ 448 h 919"/>
                <a:gd name="T38" fmla="*/ 3831 w 4856"/>
                <a:gd name="T39" fmla="*/ 515 h 919"/>
                <a:gd name="T40" fmla="*/ 4165 w 4856"/>
                <a:gd name="T41" fmla="*/ 614 h 919"/>
                <a:gd name="T42" fmla="*/ 4250 w 4856"/>
                <a:gd name="T43" fmla="*/ 630 h 919"/>
                <a:gd name="T44" fmla="*/ 4509 w 4856"/>
                <a:gd name="T45" fmla="*/ 659 h 919"/>
                <a:gd name="T46" fmla="*/ 4509 w 4856"/>
                <a:gd name="T47" fmla="*/ 660 h 919"/>
                <a:gd name="T48" fmla="*/ 4250 w 4856"/>
                <a:gd name="T49" fmla="*/ 632 h 919"/>
                <a:gd name="T50" fmla="*/ 4164 w 4856"/>
                <a:gd name="T51" fmla="*/ 615 h 919"/>
                <a:gd name="T52" fmla="*/ 3831 w 4856"/>
                <a:gd name="T53" fmla="*/ 518 h 919"/>
                <a:gd name="T54" fmla="*/ 3579 w 4856"/>
                <a:gd name="T55" fmla="*/ 451 h 919"/>
                <a:gd name="T56" fmla="*/ 3410 w 4856"/>
                <a:gd name="T57" fmla="*/ 475 h 919"/>
                <a:gd name="T58" fmla="*/ 3187 w 4856"/>
                <a:gd name="T59" fmla="*/ 608 h 919"/>
                <a:gd name="T60" fmla="*/ 3025 w 4856"/>
                <a:gd name="T61" fmla="*/ 672 h 919"/>
                <a:gd name="T62" fmla="*/ 2680 w 4856"/>
                <a:gd name="T63" fmla="*/ 675 h 919"/>
                <a:gd name="T64" fmla="*/ 2521 w 4856"/>
                <a:gd name="T65" fmla="*/ 605 h 919"/>
                <a:gd name="T66" fmla="*/ 2423 w 4856"/>
                <a:gd name="T67" fmla="*/ 519 h 919"/>
                <a:gd name="T68" fmla="*/ 2311 w 4856"/>
                <a:gd name="T69" fmla="*/ 333 h 919"/>
                <a:gd name="T70" fmla="*/ 2195 w 4856"/>
                <a:gd name="T71" fmla="*/ 100 h 919"/>
                <a:gd name="T72" fmla="*/ 2154 w 4856"/>
                <a:gd name="T73" fmla="*/ 50 h 919"/>
                <a:gd name="T74" fmla="*/ 2137 w 4856"/>
                <a:gd name="T75" fmla="*/ 37 h 919"/>
                <a:gd name="T76" fmla="*/ 2015 w 4856"/>
                <a:gd name="T77" fmla="*/ 5 h 919"/>
                <a:gd name="T78" fmla="*/ 2004 w 4856"/>
                <a:gd name="T79" fmla="*/ 7 h 919"/>
                <a:gd name="T80" fmla="*/ 1973 w 4856"/>
                <a:gd name="T81" fmla="*/ 13 h 919"/>
                <a:gd name="T82" fmla="*/ 1912 w 4856"/>
                <a:gd name="T83" fmla="*/ 35 h 919"/>
                <a:gd name="T84" fmla="*/ 1819 w 4856"/>
                <a:gd name="T85" fmla="*/ 91 h 919"/>
                <a:gd name="T86" fmla="*/ 1638 w 4856"/>
                <a:gd name="T87" fmla="*/ 277 h 919"/>
                <a:gd name="T88" fmla="*/ 1322 w 4856"/>
                <a:gd name="T89" fmla="*/ 574 h 919"/>
                <a:gd name="T90" fmla="*/ 691 w 4856"/>
                <a:gd name="T91" fmla="*/ 855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6" h="919">
                  <a:moveTo>
                    <a:pt x="0" y="880"/>
                  </a:moveTo>
                  <a:cubicBezTo>
                    <a:pt x="229" y="918"/>
                    <a:pt x="465" y="907"/>
                    <a:pt x="690" y="854"/>
                  </a:cubicBezTo>
                  <a:cubicBezTo>
                    <a:pt x="803" y="827"/>
                    <a:pt x="913" y="790"/>
                    <a:pt x="1019" y="743"/>
                  </a:cubicBezTo>
                  <a:cubicBezTo>
                    <a:pt x="1125" y="696"/>
                    <a:pt x="1226" y="639"/>
                    <a:pt x="1321" y="572"/>
                  </a:cubicBezTo>
                  <a:cubicBezTo>
                    <a:pt x="1415" y="505"/>
                    <a:pt x="1502" y="428"/>
                    <a:pt x="1579" y="341"/>
                  </a:cubicBezTo>
                  <a:cubicBezTo>
                    <a:pt x="1635" y="275"/>
                    <a:pt x="1635" y="275"/>
                    <a:pt x="1635" y="275"/>
                  </a:cubicBezTo>
                  <a:cubicBezTo>
                    <a:pt x="1654" y="253"/>
                    <a:pt x="1673" y="231"/>
                    <a:pt x="1692" y="209"/>
                  </a:cubicBezTo>
                  <a:cubicBezTo>
                    <a:pt x="1730" y="165"/>
                    <a:pt x="1771" y="124"/>
                    <a:pt x="1817" y="88"/>
                  </a:cubicBezTo>
                  <a:cubicBezTo>
                    <a:pt x="1840" y="71"/>
                    <a:pt x="1865" y="55"/>
                    <a:pt x="1891" y="41"/>
                  </a:cubicBezTo>
                  <a:cubicBezTo>
                    <a:pt x="1897" y="38"/>
                    <a:pt x="1904" y="35"/>
                    <a:pt x="1910" y="32"/>
                  </a:cubicBezTo>
                  <a:cubicBezTo>
                    <a:pt x="1917" y="29"/>
                    <a:pt x="1924" y="26"/>
                    <a:pt x="1930" y="23"/>
                  </a:cubicBezTo>
                  <a:cubicBezTo>
                    <a:pt x="1944" y="18"/>
                    <a:pt x="1958" y="13"/>
                    <a:pt x="1972" y="9"/>
                  </a:cubicBezTo>
                  <a:cubicBezTo>
                    <a:pt x="1979" y="7"/>
                    <a:pt x="1986" y="6"/>
                    <a:pt x="1993" y="5"/>
                  </a:cubicBezTo>
                  <a:cubicBezTo>
                    <a:pt x="1997" y="4"/>
                    <a:pt x="2000" y="4"/>
                    <a:pt x="2004" y="3"/>
                  </a:cubicBezTo>
                  <a:cubicBezTo>
                    <a:pt x="2009" y="2"/>
                    <a:pt x="2009" y="2"/>
                    <a:pt x="2009" y="2"/>
                  </a:cubicBezTo>
                  <a:cubicBezTo>
                    <a:pt x="2015" y="2"/>
                    <a:pt x="2015" y="2"/>
                    <a:pt x="2015" y="2"/>
                  </a:cubicBezTo>
                  <a:cubicBezTo>
                    <a:pt x="2029" y="0"/>
                    <a:pt x="2044" y="1"/>
                    <a:pt x="2058" y="2"/>
                  </a:cubicBezTo>
                  <a:cubicBezTo>
                    <a:pt x="2088" y="6"/>
                    <a:pt x="2116" y="16"/>
                    <a:pt x="2140" y="34"/>
                  </a:cubicBezTo>
                  <a:cubicBezTo>
                    <a:pt x="2148" y="40"/>
                    <a:pt x="2148" y="40"/>
                    <a:pt x="2148" y="40"/>
                  </a:cubicBezTo>
                  <a:cubicBezTo>
                    <a:pt x="2151" y="42"/>
                    <a:pt x="2154" y="45"/>
                    <a:pt x="2156" y="47"/>
                  </a:cubicBezTo>
                  <a:cubicBezTo>
                    <a:pt x="2162" y="52"/>
                    <a:pt x="2167" y="58"/>
                    <a:pt x="2172" y="63"/>
                  </a:cubicBezTo>
                  <a:cubicBezTo>
                    <a:pt x="2182" y="74"/>
                    <a:pt x="2190" y="86"/>
                    <a:pt x="2198" y="98"/>
                  </a:cubicBezTo>
                  <a:cubicBezTo>
                    <a:pt x="2215" y="122"/>
                    <a:pt x="2228" y="148"/>
                    <a:pt x="2241" y="174"/>
                  </a:cubicBezTo>
                  <a:cubicBezTo>
                    <a:pt x="2266" y="226"/>
                    <a:pt x="2290" y="279"/>
                    <a:pt x="2315" y="331"/>
                  </a:cubicBezTo>
                  <a:cubicBezTo>
                    <a:pt x="2340" y="383"/>
                    <a:pt x="2367" y="435"/>
                    <a:pt x="2400" y="482"/>
                  </a:cubicBezTo>
                  <a:cubicBezTo>
                    <a:pt x="2408" y="494"/>
                    <a:pt x="2417" y="506"/>
                    <a:pt x="2426" y="517"/>
                  </a:cubicBezTo>
                  <a:cubicBezTo>
                    <a:pt x="2435" y="527"/>
                    <a:pt x="2445" y="538"/>
                    <a:pt x="2456" y="548"/>
                  </a:cubicBezTo>
                  <a:cubicBezTo>
                    <a:pt x="2477" y="568"/>
                    <a:pt x="2499" y="586"/>
                    <a:pt x="2523" y="602"/>
                  </a:cubicBezTo>
                  <a:cubicBezTo>
                    <a:pt x="2547" y="618"/>
                    <a:pt x="2573" y="632"/>
                    <a:pt x="2599" y="643"/>
                  </a:cubicBezTo>
                  <a:cubicBezTo>
                    <a:pt x="2626" y="655"/>
                    <a:pt x="2653" y="664"/>
                    <a:pt x="2681" y="672"/>
                  </a:cubicBezTo>
                  <a:cubicBezTo>
                    <a:pt x="2737" y="687"/>
                    <a:pt x="2795" y="694"/>
                    <a:pt x="2853" y="693"/>
                  </a:cubicBezTo>
                  <a:cubicBezTo>
                    <a:pt x="2910" y="692"/>
                    <a:pt x="2968" y="684"/>
                    <a:pt x="3024" y="669"/>
                  </a:cubicBezTo>
                  <a:cubicBezTo>
                    <a:pt x="3052" y="661"/>
                    <a:pt x="3079" y="652"/>
                    <a:pt x="3106" y="641"/>
                  </a:cubicBezTo>
                  <a:cubicBezTo>
                    <a:pt x="3133" y="631"/>
                    <a:pt x="3159" y="619"/>
                    <a:pt x="3185" y="606"/>
                  </a:cubicBezTo>
                  <a:cubicBezTo>
                    <a:pt x="3237" y="580"/>
                    <a:pt x="3283" y="545"/>
                    <a:pt x="3332" y="514"/>
                  </a:cubicBezTo>
                  <a:cubicBezTo>
                    <a:pt x="3357" y="498"/>
                    <a:pt x="3382" y="484"/>
                    <a:pt x="3409" y="472"/>
                  </a:cubicBezTo>
                  <a:cubicBezTo>
                    <a:pt x="3436" y="461"/>
                    <a:pt x="3464" y="453"/>
                    <a:pt x="3493" y="449"/>
                  </a:cubicBezTo>
                  <a:cubicBezTo>
                    <a:pt x="3521" y="445"/>
                    <a:pt x="3551" y="445"/>
                    <a:pt x="3580" y="448"/>
                  </a:cubicBezTo>
                  <a:cubicBezTo>
                    <a:pt x="3609" y="451"/>
                    <a:pt x="3637" y="457"/>
                    <a:pt x="3665" y="464"/>
                  </a:cubicBezTo>
                  <a:cubicBezTo>
                    <a:pt x="3721" y="479"/>
                    <a:pt x="3776" y="499"/>
                    <a:pt x="3831" y="515"/>
                  </a:cubicBezTo>
                  <a:cubicBezTo>
                    <a:pt x="3997" y="567"/>
                    <a:pt x="3997" y="567"/>
                    <a:pt x="3997" y="567"/>
                  </a:cubicBezTo>
                  <a:cubicBezTo>
                    <a:pt x="4053" y="584"/>
                    <a:pt x="4108" y="601"/>
                    <a:pt x="4165" y="614"/>
                  </a:cubicBezTo>
                  <a:cubicBezTo>
                    <a:pt x="4179" y="617"/>
                    <a:pt x="4193" y="620"/>
                    <a:pt x="4207" y="622"/>
                  </a:cubicBezTo>
                  <a:cubicBezTo>
                    <a:pt x="4221" y="625"/>
                    <a:pt x="4236" y="627"/>
                    <a:pt x="4250" y="630"/>
                  </a:cubicBezTo>
                  <a:cubicBezTo>
                    <a:pt x="4279" y="635"/>
                    <a:pt x="4307" y="639"/>
                    <a:pt x="4336" y="642"/>
                  </a:cubicBezTo>
                  <a:cubicBezTo>
                    <a:pt x="4393" y="650"/>
                    <a:pt x="4451" y="656"/>
                    <a:pt x="4509" y="659"/>
                  </a:cubicBezTo>
                  <a:cubicBezTo>
                    <a:pt x="4625" y="666"/>
                    <a:pt x="4741" y="666"/>
                    <a:pt x="4856" y="657"/>
                  </a:cubicBezTo>
                  <a:cubicBezTo>
                    <a:pt x="4741" y="666"/>
                    <a:pt x="4625" y="667"/>
                    <a:pt x="4509" y="660"/>
                  </a:cubicBezTo>
                  <a:cubicBezTo>
                    <a:pt x="4451" y="657"/>
                    <a:pt x="4393" y="651"/>
                    <a:pt x="4336" y="644"/>
                  </a:cubicBezTo>
                  <a:cubicBezTo>
                    <a:pt x="4307" y="640"/>
                    <a:pt x="4278" y="636"/>
                    <a:pt x="4250" y="632"/>
                  </a:cubicBezTo>
                  <a:cubicBezTo>
                    <a:pt x="4235" y="629"/>
                    <a:pt x="4221" y="627"/>
                    <a:pt x="4207" y="624"/>
                  </a:cubicBezTo>
                  <a:cubicBezTo>
                    <a:pt x="4193" y="622"/>
                    <a:pt x="4178" y="619"/>
                    <a:pt x="4164" y="615"/>
                  </a:cubicBezTo>
                  <a:cubicBezTo>
                    <a:pt x="4108" y="603"/>
                    <a:pt x="4052" y="586"/>
                    <a:pt x="3997" y="569"/>
                  </a:cubicBezTo>
                  <a:cubicBezTo>
                    <a:pt x="3831" y="518"/>
                    <a:pt x="3831" y="518"/>
                    <a:pt x="3831" y="518"/>
                  </a:cubicBezTo>
                  <a:cubicBezTo>
                    <a:pt x="3775" y="501"/>
                    <a:pt x="3721" y="481"/>
                    <a:pt x="3664" y="467"/>
                  </a:cubicBezTo>
                  <a:cubicBezTo>
                    <a:pt x="3637" y="459"/>
                    <a:pt x="3608" y="454"/>
                    <a:pt x="3579" y="451"/>
                  </a:cubicBezTo>
                  <a:cubicBezTo>
                    <a:pt x="3551" y="448"/>
                    <a:pt x="3522" y="447"/>
                    <a:pt x="3493" y="451"/>
                  </a:cubicBezTo>
                  <a:cubicBezTo>
                    <a:pt x="3464" y="455"/>
                    <a:pt x="3436" y="463"/>
                    <a:pt x="3410" y="475"/>
                  </a:cubicBezTo>
                  <a:cubicBezTo>
                    <a:pt x="3383" y="486"/>
                    <a:pt x="3358" y="501"/>
                    <a:pt x="3334" y="516"/>
                  </a:cubicBezTo>
                  <a:cubicBezTo>
                    <a:pt x="3285" y="547"/>
                    <a:pt x="3239" y="582"/>
                    <a:pt x="3187" y="608"/>
                  </a:cubicBezTo>
                  <a:cubicBezTo>
                    <a:pt x="3161" y="622"/>
                    <a:pt x="3134" y="634"/>
                    <a:pt x="3107" y="644"/>
                  </a:cubicBezTo>
                  <a:cubicBezTo>
                    <a:pt x="3080" y="655"/>
                    <a:pt x="3053" y="664"/>
                    <a:pt x="3025" y="672"/>
                  </a:cubicBezTo>
                  <a:cubicBezTo>
                    <a:pt x="2969" y="687"/>
                    <a:pt x="2911" y="695"/>
                    <a:pt x="2853" y="696"/>
                  </a:cubicBezTo>
                  <a:cubicBezTo>
                    <a:pt x="2794" y="697"/>
                    <a:pt x="2736" y="690"/>
                    <a:pt x="2680" y="675"/>
                  </a:cubicBezTo>
                  <a:cubicBezTo>
                    <a:pt x="2652" y="668"/>
                    <a:pt x="2624" y="658"/>
                    <a:pt x="2598" y="647"/>
                  </a:cubicBezTo>
                  <a:cubicBezTo>
                    <a:pt x="2571" y="635"/>
                    <a:pt x="2546" y="621"/>
                    <a:pt x="2521" y="605"/>
                  </a:cubicBezTo>
                  <a:cubicBezTo>
                    <a:pt x="2497" y="589"/>
                    <a:pt x="2474" y="571"/>
                    <a:pt x="2453" y="551"/>
                  </a:cubicBezTo>
                  <a:cubicBezTo>
                    <a:pt x="2442" y="541"/>
                    <a:pt x="2433" y="530"/>
                    <a:pt x="2423" y="519"/>
                  </a:cubicBezTo>
                  <a:cubicBezTo>
                    <a:pt x="2414" y="508"/>
                    <a:pt x="2405" y="497"/>
                    <a:pt x="2396" y="485"/>
                  </a:cubicBezTo>
                  <a:cubicBezTo>
                    <a:pt x="2363" y="437"/>
                    <a:pt x="2336" y="385"/>
                    <a:pt x="2311" y="333"/>
                  </a:cubicBezTo>
                  <a:cubicBezTo>
                    <a:pt x="2286" y="281"/>
                    <a:pt x="2263" y="228"/>
                    <a:pt x="2237" y="176"/>
                  </a:cubicBezTo>
                  <a:cubicBezTo>
                    <a:pt x="2224" y="150"/>
                    <a:pt x="2211" y="124"/>
                    <a:pt x="2195" y="100"/>
                  </a:cubicBezTo>
                  <a:cubicBezTo>
                    <a:pt x="2187" y="88"/>
                    <a:pt x="2179" y="76"/>
                    <a:pt x="2169" y="66"/>
                  </a:cubicBezTo>
                  <a:cubicBezTo>
                    <a:pt x="2164" y="60"/>
                    <a:pt x="2159" y="55"/>
                    <a:pt x="2154" y="50"/>
                  </a:cubicBezTo>
                  <a:cubicBezTo>
                    <a:pt x="2151" y="48"/>
                    <a:pt x="2149" y="45"/>
                    <a:pt x="2146" y="43"/>
                  </a:cubicBezTo>
                  <a:cubicBezTo>
                    <a:pt x="2137" y="37"/>
                    <a:pt x="2137" y="37"/>
                    <a:pt x="2137" y="37"/>
                  </a:cubicBezTo>
                  <a:cubicBezTo>
                    <a:pt x="2114" y="20"/>
                    <a:pt x="2087" y="9"/>
                    <a:pt x="2058" y="6"/>
                  </a:cubicBezTo>
                  <a:cubicBezTo>
                    <a:pt x="2044" y="4"/>
                    <a:pt x="2029" y="4"/>
                    <a:pt x="2015" y="5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4" y="7"/>
                    <a:pt x="2004" y="7"/>
                    <a:pt x="2004" y="7"/>
                  </a:cubicBezTo>
                  <a:cubicBezTo>
                    <a:pt x="2001" y="7"/>
                    <a:pt x="1997" y="7"/>
                    <a:pt x="1994" y="8"/>
                  </a:cubicBezTo>
                  <a:cubicBezTo>
                    <a:pt x="1987" y="10"/>
                    <a:pt x="1980" y="11"/>
                    <a:pt x="1973" y="13"/>
                  </a:cubicBezTo>
                  <a:cubicBezTo>
                    <a:pt x="1959" y="16"/>
                    <a:pt x="1945" y="21"/>
                    <a:pt x="1932" y="26"/>
                  </a:cubicBezTo>
                  <a:cubicBezTo>
                    <a:pt x="1925" y="29"/>
                    <a:pt x="1918" y="32"/>
                    <a:pt x="1912" y="35"/>
                  </a:cubicBezTo>
                  <a:cubicBezTo>
                    <a:pt x="1905" y="38"/>
                    <a:pt x="1899" y="41"/>
                    <a:pt x="1892" y="45"/>
                  </a:cubicBezTo>
                  <a:cubicBezTo>
                    <a:pt x="1867" y="58"/>
                    <a:pt x="1842" y="74"/>
                    <a:pt x="1819" y="91"/>
                  </a:cubicBezTo>
                  <a:cubicBezTo>
                    <a:pt x="1773" y="126"/>
                    <a:pt x="1733" y="168"/>
                    <a:pt x="1694" y="211"/>
                  </a:cubicBezTo>
                  <a:cubicBezTo>
                    <a:pt x="1675" y="233"/>
                    <a:pt x="1657" y="255"/>
                    <a:pt x="1638" y="277"/>
                  </a:cubicBezTo>
                  <a:cubicBezTo>
                    <a:pt x="1581" y="343"/>
                    <a:pt x="1581" y="343"/>
                    <a:pt x="1581" y="343"/>
                  </a:cubicBezTo>
                  <a:cubicBezTo>
                    <a:pt x="1505" y="430"/>
                    <a:pt x="1417" y="507"/>
                    <a:pt x="1322" y="574"/>
                  </a:cubicBezTo>
                  <a:cubicBezTo>
                    <a:pt x="1228" y="641"/>
                    <a:pt x="1126" y="698"/>
                    <a:pt x="1020" y="745"/>
                  </a:cubicBezTo>
                  <a:cubicBezTo>
                    <a:pt x="914" y="792"/>
                    <a:pt x="803" y="829"/>
                    <a:pt x="691" y="855"/>
                  </a:cubicBezTo>
                  <a:cubicBezTo>
                    <a:pt x="465" y="908"/>
                    <a:pt x="229" y="919"/>
                    <a:pt x="0" y="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DAAEBD75-0790-4D27-B466-A8D503134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1874838"/>
              <a:ext cx="12126913" cy="2117725"/>
            </a:xfrm>
            <a:custGeom>
              <a:avLst/>
              <a:gdLst>
                <a:gd name="T0" fmla="*/ 681 w 4855"/>
                <a:gd name="T1" fmla="*/ 784 h 847"/>
                <a:gd name="T2" fmla="*/ 1309 w 4855"/>
                <a:gd name="T3" fmla="*/ 519 h 847"/>
                <a:gd name="T4" fmla="*/ 1629 w 4855"/>
                <a:gd name="T5" fmla="*/ 236 h 847"/>
                <a:gd name="T6" fmla="*/ 1821 w 4855"/>
                <a:gd name="T7" fmla="*/ 65 h 847"/>
                <a:gd name="T8" fmla="*/ 1980 w 4855"/>
                <a:gd name="T9" fmla="*/ 3 h 847"/>
                <a:gd name="T10" fmla="*/ 2066 w 4855"/>
                <a:gd name="T11" fmla="*/ 9 h 847"/>
                <a:gd name="T12" fmla="*/ 2076 w 4855"/>
                <a:gd name="T13" fmla="*/ 12 h 847"/>
                <a:gd name="T14" fmla="*/ 2096 w 4855"/>
                <a:gd name="T15" fmla="*/ 21 h 847"/>
                <a:gd name="T16" fmla="*/ 2123 w 4855"/>
                <a:gd name="T17" fmla="*/ 39 h 847"/>
                <a:gd name="T18" fmla="*/ 2135 w 4855"/>
                <a:gd name="T19" fmla="*/ 49 h 847"/>
                <a:gd name="T20" fmla="*/ 2192 w 4855"/>
                <a:gd name="T21" fmla="*/ 121 h 847"/>
                <a:gd name="T22" fmla="*/ 2315 w 4855"/>
                <a:gd name="T23" fmla="*/ 347 h 847"/>
                <a:gd name="T24" fmla="*/ 2552 w 4855"/>
                <a:gd name="T25" fmla="*/ 585 h 847"/>
                <a:gd name="T26" fmla="*/ 2571 w 4855"/>
                <a:gd name="T27" fmla="*/ 593 h 847"/>
                <a:gd name="T28" fmla="*/ 2596 w 4855"/>
                <a:gd name="T29" fmla="*/ 604 h 847"/>
                <a:gd name="T30" fmla="*/ 2611 w 4855"/>
                <a:gd name="T31" fmla="*/ 609 h 847"/>
                <a:gd name="T32" fmla="*/ 2715 w 4855"/>
                <a:gd name="T33" fmla="*/ 633 h 847"/>
                <a:gd name="T34" fmla="*/ 3051 w 4855"/>
                <a:gd name="T35" fmla="*/ 593 h 847"/>
                <a:gd name="T36" fmla="*/ 3205 w 4855"/>
                <a:gd name="T37" fmla="*/ 520 h 847"/>
                <a:gd name="T38" fmla="*/ 3429 w 4855"/>
                <a:gd name="T39" fmla="*/ 394 h 847"/>
                <a:gd name="T40" fmla="*/ 3450 w 4855"/>
                <a:gd name="T41" fmla="*/ 389 h 847"/>
                <a:gd name="T42" fmla="*/ 3514 w 4855"/>
                <a:gd name="T43" fmla="*/ 380 h 847"/>
                <a:gd name="T44" fmla="*/ 3684 w 4855"/>
                <a:gd name="T45" fmla="*/ 403 h 847"/>
                <a:gd name="T46" fmla="*/ 4011 w 4855"/>
                <a:gd name="T47" fmla="*/ 505 h 847"/>
                <a:gd name="T48" fmla="*/ 4259 w 4855"/>
                <a:gd name="T49" fmla="*/ 575 h 847"/>
                <a:gd name="T50" fmla="*/ 4513 w 4855"/>
                <a:gd name="T51" fmla="*/ 612 h 847"/>
                <a:gd name="T52" fmla="*/ 4513 w 4855"/>
                <a:gd name="T53" fmla="*/ 613 h 847"/>
                <a:gd name="T54" fmla="*/ 4258 w 4855"/>
                <a:gd name="T55" fmla="*/ 576 h 847"/>
                <a:gd name="T56" fmla="*/ 4010 w 4855"/>
                <a:gd name="T57" fmla="*/ 507 h 847"/>
                <a:gd name="T58" fmla="*/ 3683 w 4855"/>
                <a:gd name="T59" fmla="*/ 406 h 847"/>
                <a:gd name="T60" fmla="*/ 3514 w 4855"/>
                <a:gd name="T61" fmla="*/ 383 h 847"/>
                <a:gd name="T62" fmla="*/ 3451 w 4855"/>
                <a:gd name="T63" fmla="*/ 392 h 847"/>
                <a:gd name="T64" fmla="*/ 3430 w 4855"/>
                <a:gd name="T65" fmla="*/ 397 h 847"/>
                <a:gd name="T66" fmla="*/ 3207 w 4855"/>
                <a:gd name="T67" fmla="*/ 522 h 847"/>
                <a:gd name="T68" fmla="*/ 3052 w 4855"/>
                <a:gd name="T69" fmla="*/ 596 h 847"/>
                <a:gd name="T70" fmla="*/ 2714 w 4855"/>
                <a:gd name="T71" fmla="*/ 637 h 847"/>
                <a:gd name="T72" fmla="*/ 2610 w 4855"/>
                <a:gd name="T73" fmla="*/ 612 h 847"/>
                <a:gd name="T74" fmla="*/ 2594 w 4855"/>
                <a:gd name="T75" fmla="*/ 607 h 847"/>
                <a:gd name="T76" fmla="*/ 2570 w 4855"/>
                <a:gd name="T77" fmla="*/ 597 h 847"/>
                <a:gd name="T78" fmla="*/ 2550 w 4855"/>
                <a:gd name="T79" fmla="*/ 588 h 847"/>
                <a:gd name="T80" fmla="*/ 2311 w 4855"/>
                <a:gd name="T81" fmla="*/ 349 h 847"/>
                <a:gd name="T82" fmla="*/ 2189 w 4855"/>
                <a:gd name="T83" fmla="*/ 123 h 847"/>
                <a:gd name="T84" fmla="*/ 2133 w 4855"/>
                <a:gd name="T85" fmla="*/ 52 h 847"/>
                <a:gd name="T86" fmla="*/ 2121 w 4855"/>
                <a:gd name="T87" fmla="*/ 42 h 847"/>
                <a:gd name="T88" fmla="*/ 2094 w 4855"/>
                <a:gd name="T89" fmla="*/ 24 h 847"/>
                <a:gd name="T90" fmla="*/ 2075 w 4855"/>
                <a:gd name="T91" fmla="*/ 16 h 847"/>
                <a:gd name="T92" fmla="*/ 2065 w 4855"/>
                <a:gd name="T93" fmla="*/ 12 h 847"/>
                <a:gd name="T94" fmla="*/ 1980 w 4855"/>
                <a:gd name="T95" fmla="*/ 6 h 847"/>
                <a:gd name="T96" fmla="*/ 1823 w 4855"/>
                <a:gd name="T97" fmla="*/ 68 h 847"/>
                <a:gd name="T98" fmla="*/ 1632 w 4855"/>
                <a:gd name="T99" fmla="*/ 239 h 847"/>
                <a:gd name="T100" fmla="*/ 1311 w 4855"/>
                <a:gd name="T101" fmla="*/ 522 h 847"/>
                <a:gd name="T102" fmla="*/ 681 w 4855"/>
                <a:gd name="T103" fmla="*/ 7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5" h="847">
                  <a:moveTo>
                    <a:pt x="0" y="812"/>
                  </a:moveTo>
                  <a:cubicBezTo>
                    <a:pt x="226" y="847"/>
                    <a:pt x="458" y="834"/>
                    <a:pt x="681" y="784"/>
                  </a:cubicBezTo>
                  <a:cubicBezTo>
                    <a:pt x="792" y="759"/>
                    <a:pt x="902" y="724"/>
                    <a:pt x="1007" y="680"/>
                  </a:cubicBezTo>
                  <a:cubicBezTo>
                    <a:pt x="1113" y="636"/>
                    <a:pt x="1214" y="582"/>
                    <a:pt x="1309" y="519"/>
                  </a:cubicBezTo>
                  <a:cubicBezTo>
                    <a:pt x="1404" y="456"/>
                    <a:pt x="1493" y="383"/>
                    <a:pt x="1571" y="299"/>
                  </a:cubicBezTo>
                  <a:cubicBezTo>
                    <a:pt x="1629" y="236"/>
                    <a:pt x="1629" y="236"/>
                    <a:pt x="1629" y="236"/>
                  </a:cubicBezTo>
                  <a:cubicBezTo>
                    <a:pt x="1649" y="215"/>
                    <a:pt x="1668" y="195"/>
                    <a:pt x="1689" y="174"/>
                  </a:cubicBezTo>
                  <a:cubicBezTo>
                    <a:pt x="1729" y="134"/>
                    <a:pt x="1772" y="96"/>
                    <a:pt x="1821" y="65"/>
                  </a:cubicBezTo>
                  <a:cubicBezTo>
                    <a:pt x="1845" y="50"/>
                    <a:pt x="1871" y="36"/>
                    <a:pt x="1897" y="25"/>
                  </a:cubicBezTo>
                  <a:cubicBezTo>
                    <a:pt x="1924" y="15"/>
                    <a:pt x="1951" y="6"/>
                    <a:pt x="1980" y="3"/>
                  </a:cubicBezTo>
                  <a:cubicBezTo>
                    <a:pt x="1994" y="1"/>
                    <a:pt x="2009" y="0"/>
                    <a:pt x="2023" y="1"/>
                  </a:cubicBezTo>
                  <a:cubicBezTo>
                    <a:pt x="2037" y="2"/>
                    <a:pt x="2052" y="5"/>
                    <a:pt x="2066" y="9"/>
                  </a:cubicBezTo>
                  <a:cubicBezTo>
                    <a:pt x="2071" y="10"/>
                    <a:pt x="2071" y="10"/>
                    <a:pt x="2071" y="10"/>
                  </a:cubicBezTo>
                  <a:cubicBezTo>
                    <a:pt x="2076" y="12"/>
                    <a:pt x="2076" y="12"/>
                    <a:pt x="2076" y="12"/>
                  </a:cubicBezTo>
                  <a:cubicBezTo>
                    <a:pt x="2079" y="14"/>
                    <a:pt x="2083" y="15"/>
                    <a:pt x="2086" y="16"/>
                  </a:cubicBezTo>
                  <a:cubicBezTo>
                    <a:pt x="2096" y="21"/>
                    <a:pt x="2096" y="21"/>
                    <a:pt x="2096" y="21"/>
                  </a:cubicBezTo>
                  <a:cubicBezTo>
                    <a:pt x="2099" y="23"/>
                    <a:pt x="2102" y="25"/>
                    <a:pt x="2105" y="26"/>
                  </a:cubicBezTo>
                  <a:cubicBezTo>
                    <a:pt x="2111" y="30"/>
                    <a:pt x="2117" y="34"/>
                    <a:pt x="2123" y="39"/>
                  </a:cubicBezTo>
                  <a:cubicBezTo>
                    <a:pt x="2131" y="46"/>
                    <a:pt x="2131" y="46"/>
                    <a:pt x="2131" y="46"/>
                  </a:cubicBezTo>
                  <a:cubicBezTo>
                    <a:pt x="2135" y="49"/>
                    <a:pt x="2135" y="49"/>
                    <a:pt x="2135" y="49"/>
                  </a:cubicBezTo>
                  <a:cubicBezTo>
                    <a:pt x="2139" y="53"/>
                    <a:pt x="2139" y="53"/>
                    <a:pt x="2139" y="53"/>
                  </a:cubicBezTo>
                  <a:cubicBezTo>
                    <a:pt x="2160" y="73"/>
                    <a:pt x="2177" y="97"/>
                    <a:pt x="2192" y="121"/>
                  </a:cubicBezTo>
                  <a:cubicBezTo>
                    <a:pt x="2207" y="145"/>
                    <a:pt x="2220" y="171"/>
                    <a:pt x="2234" y="196"/>
                  </a:cubicBezTo>
                  <a:cubicBezTo>
                    <a:pt x="2261" y="246"/>
                    <a:pt x="2286" y="297"/>
                    <a:pt x="2315" y="347"/>
                  </a:cubicBezTo>
                  <a:cubicBezTo>
                    <a:pt x="2343" y="396"/>
                    <a:pt x="2374" y="445"/>
                    <a:pt x="2413" y="486"/>
                  </a:cubicBezTo>
                  <a:cubicBezTo>
                    <a:pt x="2452" y="528"/>
                    <a:pt x="2500" y="560"/>
                    <a:pt x="2552" y="585"/>
                  </a:cubicBezTo>
                  <a:cubicBezTo>
                    <a:pt x="2561" y="589"/>
                    <a:pt x="2561" y="589"/>
                    <a:pt x="2561" y="589"/>
                  </a:cubicBezTo>
                  <a:cubicBezTo>
                    <a:pt x="2564" y="591"/>
                    <a:pt x="2568" y="592"/>
                    <a:pt x="2571" y="593"/>
                  </a:cubicBezTo>
                  <a:cubicBezTo>
                    <a:pt x="2591" y="602"/>
                    <a:pt x="2591" y="602"/>
                    <a:pt x="2591" y="602"/>
                  </a:cubicBezTo>
                  <a:cubicBezTo>
                    <a:pt x="2596" y="604"/>
                    <a:pt x="2596" y="604"/>
                    <a:pt x="2596" y="604"/>
                  </a:cubicBezTo>
                  <a:cubicBezTo>
                    <a:pt x="2601" y="605"/>
                    <a:pt x="2601" y="605"/>
                    <a:pt x="2601" y="60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618" y="611"/>
                    <a:pt x="2624" y="613"/>
                    <a:pt x="2631" y="615"/>
                  </a:cubicBezTo>
                  <a:cubicBezTo>
                    <a:pt x="2659" y="623"/>
                    <a:pt x="2686" y="630"/>
                    <a:pt x="2715" y="633"/>
                  </a:cubicBezTo>
                  <a:cubicBezTo>
                    <a:pt x="2771" y="641"/>
                    <a:pt x="2829" y="642"/>
                    <a:pt x="2885" y="635"/>
                  </a:cubicBezTo>
                  <a:cubicBezTo>
                    <a:pt x="2942" y="627"/>
                    <a:pt x="2997" y="613"/>
                    <a:pt x="3051" y="593"/>
                  </a:cubicBezTo>
                  <a:cubicBezTo>
                    <a:pt x="3078" y="584"/>
                    <a:pt x="3104" y="572"/>
                    <a:pt x="3130" y="560"/>
                  </a:cubicBezTo>
                  <a:cubicBezTo>
                    <a:pt x="3156" y="548"/>
                    <a:pt x="3181" y="535"/>
                    <a:pt x="3205" y="520"/>
                  </a:cubicBezTo>
                  <a:cubicBezTo>
                    <a:pt x="3254" y="490"/>
                    <a:pt x="3300" y="456"/>
                    <a:pt x="3350" y="428"/>
                  </a:cubicBezTo>
                  <a:cubicBezTo>
                    <a:pt x="3376" y="415"/>
                    <a:pt x="3402" y="403"/>
                    <a:pt x="3429" y="394"/>
                  </a:cubicBezTo>
                  <a:cubicBezTo>
                    <a:pt x="3433" y="393"/>
                    <a:pt x="3436" y="392"/>
                    <a:pt x="3440" y="391"/>
                  </a:cubicBezTo>
                  <a:cubicBezTo>
                    <a:pt x="3450" y="389"/>
                    <a:pt x="3450" y="389"/>
                    <a:pt x="3450" y="389"/>
                  </a:cubicBezTo>
                  <a:cubicBezTo>
                    <a:pt x="3457" y="387"/>
                    <a:pt x="3464" y="386"/>
                    <a:pt x="3471" y="385"/>
                  </a:cubicBezTo>
                  <a:cubicBezTo>
                    <a:pt x="3485" y="382"/>
                    <a:pt x="3500" y="381"/>
                    <a:pt x="3514" y="380"/>
                  </a:cubicBezTo>
                  <a:cubicBezTo>
                    <a:pt x="3543" y="379"/>
                    <a:pt x="3571" y="381"/>
                    <a:pt x="3600" y="385"/>
                  </a:cubicBezTo>
                  <a:cubicBezTo>
                    <a:pt x="3628" y="390"/>
                    <a:pt x="3656" y="396"/>
                    <a:pt x="3684" y="403"/>
                  </a:cubicBezTo>
                  <a:cubicBezTo>
                    <a:pt x="3739" y="418"/>
                    <a:pt x="3793" y="436"/>
                    <a:pt x="3848" y="452"/>
                  </a:cubicBezTo>
                  <a:cubicBezTo>
                    <a:pt x="3903" y="468"/>
                    <a:pt x="3957" y="486"/>
                    <a:pt x="4011" y="505"/>
                  </a:cubicBezTo>
                  <a:cubicBezTo>
                    <a:pt x="4065" y="524"/>
                    <a:pt x="4120" y="542"/>
                    <a:pt x="4175" y="556"/>
                  </a:cubicBezTo>
                  <a:cubicBezTo>
                    <a:pt x="4203" y="563"/>
                    <a:pt x="4231" y="569"/>
                    <a:pt x="4259" y="575"/>
                  </a:cubicBezTo>
                  <a:cubicBezTo>
                    <a:pt x="4287" y="580"/>
                    <a:pt x="4315" y="586"/>
                    <a:pt x="4343" y="590"/>
                  </a:cubicBezTo>
                  <a:cubicBezTo>
                    <a:pt x="4399" y="600"/>
                    <a:pt x="4456" y="607"/>
                    <a:pt x="4513" y="612"/>
                  </a:cubicBezTo>
                  <a:cubicBezTo>
                    <a:pt x="4627" y="622"/>
                    <a:pt x="4742" y="623"/>
                    <a:pt x="4855" y="613"/>
                  </a:cubicBezTo>
                  <a:cubicBezTo>
                    <a:pt x="4742" y="623"/>
                    <a:pt x="4627" y="622"/>
                    <a:pt x="4513" y="613"/>
                  </a:cubicBezTo>
                  <a:cubicBezTo>
                    <a:pt x="4456" y="608"/>
                    <a:pt x="4399" y="601"/>
                    <a:pt x="4343" y="592"/>
                  </a:cubicBezTo>
                  <a:cubicBezTo>
                    <a:pt x="4314" y="587"/>
                    <a:pt x="4286" y="582"/>
                    <a:pt x="4258" y="576"/>
                  </a:cubicBezTo>
                  <a:cubicBezTo>
                    <a:pt x="4230" y="571"/>
                    <a:pt x="4202" y="565"/>
                    <a:pt x="4174" y="558"/>
                  </a:cubicBezTo>
                  <a:cubicBezTo>
                    <a:pt x="4119" y="544"/>
                    <a:pt x="4064" y="526"/>
                    <a:pt x="4010" y="507"/>
                  </a:cubicBezTo>
                  <a:cubicBezTo>
                    <a:pt x="3957" y="488"/>
                    <a:pt x="3902" y="470"/>
                    <a:pt x="3848" y="454"/>
                  </a:cubicBezTo>
                  <a:cubicBezTo>
                    <a:pt x="3792" y="439"/>
                    <a:pt x="3738" y="421"/>
                    <a:pt x="3683" y="406"/>
                  </a:cubicBezTo>
                  <a:cubicBezTo>
                    <a:pt x="3655" y="399"/>
                    <a:pt x="3628" y="392"/>
                    <a:pt x="3599" y="388"/>
                  </a:cubicBezTo>
                  <a:cubicBezTo>
                    <a:pt x="3571" y="384"/>
                    <a:pt x="3543" y="382"/>
                    <a:pt x="3514" y="383"/>
                  </a:cubicBezTo>
                  <a:cubicBezTo>
                    <a:pt x="3500" y="384"/>
                    <a:pt x="3486" y="385"/>
                    <a:pt x="3472" y="387"/>
                  </a:cubicBezTo>
                  <a:cubicBezTo>
                    <a:pt x="3465" y="388"/>
                    <a:pt x="3458" y="390"/>
                    <a:pt x="3451" y="392"/>
                  </a:cubicBezTo>
                  <a:cubicBezTo>
                    <a:pt x="3440" y="394"/>
                    <a:pt x="3440" y="394"/>
                    <a:pt x="3440" y="394"/>
                  </a:cubicBezTo>
                  <a:cubicBezTo>
                    <a:pt x="3437" y="395"/>
                    <a:pt x="3433" y="396"/>
                    <a:pt x="3430" y="397"/>
                  </a:cubicBezTo>
                  <a:cubicBezTo>
                    <a:pt x="3403" y="405"/>
                    <a:pt x="3377" y="417"/>
                    <a:pt x="3352" y="431"/>
                  </a:cubicBezTo>
                  <a:cubicBezTo>
                    <a:pt x="3302" y="458"/>
                    <a:pt x="3256" y="492"/>
                    <a:pt x="3207" y="522"/>
                  </a:cubicBezTo>
                  <a:cubicBezTo>
                    <a:pt x="3182" y="537"/>
                    <a:pt x="3157" y="551"/>
                    <a:pt x="3131" y="563"/>
                  </a:cubicBezTo>
                  <a:cubicBezTo>
                    <a:pt x="3105" y="575"/>
                    <a:pt x="3079" y="587"/>
                    <a:pt x="3052" y="596"/>
                  </a:cubicBezTo>
                  <a:cubicBezTo>
                    <a:pt x="2998" y="616"/>
                    <a:pt x="2943" y="631"/>
                    <a:pt x="2886" y="638"/>
                  </a:cubicBezTo>
                  <a:cubicBezTo>
                    <a:pt x="2829" y="645"/>
                    <a:pt x="2771" y="645"/>
                    <a:pt x="2714" y="637"/>
                  </a:cubicBezTo>
                  <a:cubicBezTo>
                    <a:pt x="2686" y="633"/>
                    <a:pt x="2658" y="626"/>
                    <a:pt x="2630" y="619"/>
                  </a:cubicBezTo>
                  <a:cubicBezTo>
                    <a:pt x="2623" y="617"/>
                    <a:pt x="2617" y="614"/>
                    <a:pt x="2610" y="612"/>
                  </a:cubicBezTo>
                  <a:cubicBezTo>
                    <a:pt x="2600" y="609"/>
                    <a:pt x="2600" y="609"/>
                    <a:pt x="2600" y="609"/>
                  </a:cubicBezTo>
                  <a:cubicBezTo>
                    <a:pt x="2594" y="607"/>
                    <a:pt x="2594" y="607"/>
                    <a:pt x="2594" y="607"/>
                  </a:cubicBezTo>
                  <a:cubicBezTo>
                    <a:pt x="2589" y="605"/>
                    <a:pt x="2589" y="605"/>
                    <a:pt x="2589" y="605"/>
                  </a:cubicBezTo>
                  <a:cubicBezTo>
                    <a:pt x="2570" y="597"/>
                    <a:pt x="2570" y="597"/>
                    <a:pt x="2570" y="597"/>
                  </a:cubicBezTo>
                  <a:cubicBezTo>
                    <a:pt x="2566" y="595"/>
                    <a:pt x="2563" y="594"/>
                    <a:pt x="2560" y="593"/>
                  </a:cubicBezTo>
                  <a:cubicBezTo>
                    <a:pt x="2550" y="588"/>
                    <a:pt x="2550" y="588"/>
                    <a:pt x="2550" y="588"/>
                  </a:cubicBezTo>
                  <a:cubicBezTo>
                    <a:pt x="2498" y="563"/>
                    <a:pt x="2450" y="531"/>
                    <a:pt x="2410" y="489"/>
                  </a:cubicBezTo>
                  <a:cubicBezTo>
                    <a:pt x="2370" y="448"/>
                    <a:pt x="2340" y="399"/>
                    <a:pt x="2311" y="349"/>
                  </a:cubicBezTo>
                  <a:cubicBezTo>
                    <a:pt x="2283" y="299"/>
                    <a:pt x="2257" y="248"/>
                    <a:pt x="2230" y="198"/>
                  </a:cubicBezTo>
                  <a:cubicBezTo>
                    <a:pt x="2217" y="172"/>
                    <a:pt x="2203" y="147"/>
                    <a:pt x="2189" y="123"/>
                  </a:cubicBezTo>
                  <a:cubicBezTo>
                    <a:pt x="2174" y="99"/>
                    <a:pt x="2157" y="75"/>
                    <a:pt x="2137" y="56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29" y="48"/>
                    <a:pt x="2129" y="48"/>
                    <a:pt x="2129" y="48"/>
                  </a:cubicBezTo>
                  <a:cubicBezTo>
                    <a:pt x="2121" y="42"/>
                    <a:pt x="2121" y="42"/>
                    <a:pt x="2121" y="42"/>
                  </a:cubicBezTo>
                  <a:cubicBezTo>
                    <a:pt x="2115" y="37"/>
                    <a:pt x="2109" y="33"/>
                    <a:pt x="2103" y="30"/>
                  </a:cubicBezTo>
                  <a:cubicBezTo>
                    <a:pt x="2100" y="28"/>
                    <a:pt x="2097" y="26"/>
                    <a:pt x="2094" y="24"/>
                  </a:cubicBezTo>
                  <a:cubicBezTo>
                    <a:pt x="2084" y="20"/>
                    <a:pt x="2084" y="20"/>
                    <a:pt x="2084" y="20"/>
                  </a:cubicBezTo>
                  <a:cubicBezTo>
                    <a:pt x="2081" y="18"/>
                    <a:pt x="2078" y="17"/>
                    <a:pt x="2075" y="16"/>
                  </a:cubicBezTo>
                  <a:cubicBezTo>
                    <a:pt x="2070" y="14"/>
                    <a:pt x="2070" y="14"/>
                    <a:pt x="2070" y="14"/>
                  </a:cubicBezTo>
                  <a:cubicBezTo>
                    <a:pt x="2065" y="12"/>
                    <a:pt x="2065" y="12"/>
                    <a:pt x="2065" y="12"/>
                  </a:cubicBezTo>
                  <a:cubicBezTo>
                    <a:pt x="2051" y="8"/>
                    <a:pt x="2037" y="6"/>
                    <a:pt x="2023" y="5"/>
                  </a:cubicBezTo>
                  <a:cubicBezTo>
                    <a:pt x="2009" y="4"/>
                    <a:pt x="1994" y="5"/>
                    <a:pt x="1980" y="6"/>
                  </a:cubicBezTo>
                  <a:cubicBezTo>
                    <a:pt x="1952" y="10"/>
                    <a:pt x="1925" y="18"/>
                    <a:pt x="1898" y="29"/>
                  </a:cubicBezTo>
                  <a:cubicBezTo>
                    <a:pt x="1872" y="39"/>
                    <a:pt x="1847" y="53"/>
                    <a:pt x="1823" y="68"/>
                  </a:cubicBezTo>
                  <a:cubicBezTo>
                    <a:pt x="1774" y="98"/>
                    <a:pt x="1731" y="136"/>
                    <a:pt x="1691" y="177"/>
                  </a:cubicBezTo>
                  <a:cubicBezTo>
                    <a:pt x="1671" y="197"/>
                    <a:pt x="1651" y="218"/>
                    <a:pt x="1632" y="239"/>
                  </a:cubicBezTo>
                  <a:cubicBezTo>
                    <a:pt x="1573" y="301"/>
                    <a:pt x="1573" y="301"/>
                    <a:pt x="1573" y="301"/>
                  </a:cubicBezTo>
                  <a:cubicBezTo>
                    <a:pt x="1495" y="385"/>
                    <a:pt x="1406" y="458"/>
                    <a:pt x="1311" y="522"/>
                  </a:cubicBezTo>
                  <a:cubicBezTo>
                    <a:pt x="1215" y="585"/>
                    <a:pt x="1114" y="638"/>
                    <a:pt x="1008" y="682"/>
                  </a:cubicBezTo>
                  <a:cubicBezTo>
                    <a:pt x="903" y="726"/>
                    <a:pt x="793" y="761"/>
                    <a:pt x="681" y="786"/>
                  </a:cubicBezTo>
                  <a:cubicBezTo>
                    <a:pt x="458" y="836"/>
                    <a:pt x="226" y="847"/>
                    <a:pt x="0" y="8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3E5EAB03-9E56-4E4D-9AB6-F7B318040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2022475"/>
              <a:ext cx="12130088" cy="1938338"/>
            </a:xfrm>
            <a:custGeom>
              <a:avLst/>
              <a:gdLst>
                <a:gd name="T0" fmla="*/ 674 w 4856"/>
                <a:gd name="T1" fmla="*/ 714 h 775"/>
                <a:gd name="T2" fmla="*/ 1036 w 4856"/>
                <a:gd name="T3" fmla="*/ 600 h 775"/>
                <a:gd name="T4" fmla="*/ 1114 w 4856"/>
                <a:gd name="T5" fmla="*/ 566 h 775"/>
                <a:gd name="T6" fmla="*/ 1190 w 4856"/>
                <a:gd name="T7" fmla="*/ 528 h 775"/>
                <a:gd name="T8" fmla="*/ 1227 w 4856"/>
                <a:gd name="T9" fmla="*/ 509 h 775"/>
                <a:gd name="T10" fmla="*/ 1566 w 4856"/>
                <a:gd name="T11" fmla="*/ 257 h 775"/>
                <a:gd name="T12" fmla="*/ 1688 w 4856"/>
                <a:gd name="T13" fmla="*/ 141 h 775"/>
                <a:gd name="T14" fmla="*/ 1906 w 4856"/>
                <a:gd name="T15" fmla="*/ 12 h 775"/>
                <a:gd name="T16" fmla="*/ 1990 w 4856"/>
                <a:gd name="T17" fmla="*/ 0 h 775"/>
                <a:gd name="T18" fmla="*/ 2072 w 4856"/>
                <a:gd name="T19" fmla="*/ 20 h 775"/>
                <a:gd name="T20" fmla="*/ 2138 w 4856"/>
                <a:gd name="T21" fmla="*/ 73 h 775"/>
                <a:gd name="T22" fmla="*/ 2231 w 4856"/>
                <a:gd name="T23" fmla="*/ 215 h 775"/>
                <a:gd name="T24" fmla="*/ 2434 w 4856"/>
                <a:gd name="T25" fmla="*/ 482 h 775"/>
                <a:gd name="T26" fmla="*/ 2456 w 4856"/>
                <a:gd name="T27" fmla="*/ 497 h 775"/>
                <a:gd name="T28" fmla="*/ 2469 w 4856"/>
                <a:gd name="T29" fmla="*/ 506 h 775"/>
                <a:gd name="T30" fmla="*/ 2506 w 4856"/>
                <a:gd name="T31" fmla="*/ 526 h 775"/>
                <a:gd name="T32" fmla="*/ 2525 w 4856"/>
                <a:gd name="T33" fmla="*/ 535 h 775"/>
                <a:gd name="T34" fmla="*/ 2564 w 4856"/>
                <a:gd name="T35" fmla="*/ 551 h 775"/>
                <a:gd name="T36" fmla="*/ 2750 w 4856"/>
                <a:gd name="T37" fmla="*/ 586 h 775"/>
                <a:gd name="T38" fmla="*/ 2855 w 4856"/>
                <a:gd name="T39" fmla="*/ 580 h 775"/>
                <a:gd name="T40" fmla="*/ 2917 w 4856"/>
                <a:gd name="T41" fmla="*/ 568 h 775"/>
                <a:gd name="T42" fmla="*/ 3152 w 4856"/>
                <a:gd name="T43" fmla="*/ 475 h 775"/>
                <a:gd name="T44" fmla="*/ 3371 w 4856"/>
                <a:gd name="T45" fmla="*/ 345 h 775"/>
                <a:gd name="T46" fmla="*/ 3536 w 4856"/>
                <a:gd name="T47" fmla="*/ 313 h 775"/>
                <a:gd name="T48" fmla="*/ 3703 w 4856"/>
                <a:gd name="T49" fmla="*/ 341 h 775"/>
                <a:gd name="T50" fmla="*/ 3866 w 4856"/>
                <a:gd name="T51" fmla="*/ 387 h 775"/>
                <a:gd name="T52" fmla="*/ 4026 w 4856"/>
                <a:gd name="T53" fmla="*/ 444 h 775"/>
                <a:gd name="T54" fmla="*/ 4518 w 4856"/>
                <a:gd name="T55" fmla="*/ 564 h 775"/>
                <a:gd name="T56" fmla="*/ 4518 w 4856"/>
                <a:gd name="T57" fmla="*/ 565 h 775"/>
                <a:gd name="T58" fmla="*/ 4025 w 4856"/>
                <a:gd name="T59" fmla="*/ 447 h 775"/>
                <a:gd name="T60" fmla="*/ 3865 w 4856"/>
                <a:gd name="T61" fmla="*/ 390 h 775"/>
                <a:gd name="T62" fmla="*/ 3703 w 4856"/>
                <a:gd name="T63" fmla="*/ 343 h 775"/>
                <a:gd name="T64" fmla="*/ 3536 w 4856"/>
                <a:gd name="T65" fmla="*/ 316 h 775"/>
                <a:gd name="T66" fmla="*/ 3372 w 4856"/>
                <a:gd name="T67" fmla="*/ 348 h 775"/>
                <a:gd name="T68" fmla="*/ 3154 w 4856"/>
                <a:gd name="T69" fmla="*/ 477 h 775"/>
                <a:gd name="T70" fmla="*/ 2918 w 4856"/>
                <a:gd name="T71" fmla="*/ 571 h 775"/>
                <a:gd name="T72" fmla="*/ 2856 w 4856"/>
                <a:gd name="T73" fmla="*/ 583 h 775"/>
                <a:gd name="T74" fmla="*/ 2750 w 4856"/>
                <a:gd name="T75" fmla="*/ 589 h 775"/>
                <a:gd name="T76" fmla="*/ 2563 w 4856"/>
                <a:gd name="T77" fmla="*/ 555 h 775"/>
                <a:gd name="T78" fmla="*/ 2523 w 4856"/>
                <a:gd name="T79" fmla="*/ 539 h 775"/>
                <a:gd name="T80" fmla="*/ 2504 w 4856"/>
                <a:gd name="T81" fmla="*/ 530 h 775"/>
                <a:gd name="T82" fmla="*/ 2467 w 4856"/>
                <a:gd name="T83" fmla="*/ 509 h 775"/>
                <a:gd name="T84" fmla="*/ 2454 w 4856"/>
                <a:gd name="T85" fmla="*/ 501 h 775"/>
                <a:gd name="T86" fmla="*/ 2432 w 4856"/>
                <a:gd name="T87" fmla="*/ 485 h 775"/>
                <a:gd name="T88" fmla="*/ 2399 w 4856"/>
                <a:gd name="T89" fmla="*/ 458 h 775"/>
                <a:gd name="T90" fmla="*/ 2376 w 4856"/>
                <a:gd name="T91" fmla="*/ 436 h 775"/>
                <a:gd name="T92" fmla="*/ 2355 w 4856"/>
                <a:gd name="T93" fmla="*/ 412 h 775"/>
                <a:gd name="T94" fmla="*/ 2329 w 4856"/>
                <a:gd name="T95" fmla="*/ 378 h 775"/>
                <a:gd name="T96" fmla="*/ 2228 w 4856"/>
                <a:gd name="T97" fmla="*/ 217 h 775"/>
                <a:gd name="T98" fmla="*/ 2135 w 4856"/>
                <a:gd name="T99" fmla="*/ 76 h 775"/>
                <a:gd name="T100" fmla="*/ 2071 w 4856"/>
                <a:gd name="T101" fmla="*/ 23 h 775"/>
                <a:gd name="T102" fmla="*/ 1990 w 4856"/>
                <a:gd name="T103" fmla="*/ 3 h 775"/>
                <a:gd name="T104" fmla="*/ 1907 w 4856"/>
                <a:gd name="T105" fmla="*/ 15 h 775"/>
                <a:gd name="T106" fmla="*/ 1690 w 4856"/>
                <a:gd name="T107" fmla="*/ 143 h 775"/>
                <a:gd name="T108" fmla="*/ 1568 w 4856"/>
                <a:gd name="T109" fmla="*/ 260 h 775"/>
                <a:gd name="T110" fmla="*/ 1228 w 4856"/>
                <a:gd name="T111" fmla="*/ 511 h 775"/>
                <a:gd name="T112" fmla="*/ 1191 w 4856"/>
                <a:gd name="T113" fmla="*/ 531 h 775"/>
                <a:gd name="T114" fmla="*/ 1115 w 4856"/>
                <a:gd name="T115" fmla="*/ 568 h 775"/>
                <a:gd name="T116" fmla="*/ 1037 w 4856"/>
                <a:gd name="T117" fmla="*/ 602 h 775"/>
                <a:gd name="T118" fmla="*/ 674 w 4856"/>
                <a:gd name="T119" fmla="*/ 71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6" h="775">
                  <a:moveTo>
                    <a:pt x="0" y="743"/>
                  </a:moveTo>
                  <a:cubicBezTo>
                    <a:pt x="224" y="774"/>
                    <a:pt x="453" y="761"/>
                    <a:pt x="674" y="714"/>
                  </a:cubicBezTo>
                  <a:cubicBezTo>
                    <a:pt x="784" y="690"/>
                    <a:pt x="892" y="657"/>
                    <a:pt x="997" y="616"/>
                  </a:cubicBezTo>
                  <a:cubicBezTo>
                    <a:pt x="1010" y="611"/>
                    <a:pt x="1023" y="606"/>
                    <a:pt x="1036" y="600"/>
                  </a:cubicBezTo>
                  <a:cubicBezTo>
                    <a:pt x="1049" y="595"/>
                    <a:pt x="1063" y="589"/>
                    <a:pt x="1075" y="584"/>
                  </a:cubicBezTo>
                  <a:cubicBezTo>
                    <a:pt x="1114" y="566"/>
                    <a:pt x="1114" y="566"/>
                    <a:pt x="1114" y="566"/>
                  </a:cubicBezTo>
                  <a:cubicBezTo>
                    <a:pt x="1127" y="560"/>
                    <a:pt x="1140" y="554"/>
                    <a:pt x="1152" y="548"/>
                  </a:cubicBezTo>
                  <a:cubicBezTo>
                    <a:pt x="1190" y="528"/>
                    <a:pt x="1190" y="528"/>
                    <a:pt x="1190" y="528"/>
                  </a:cubicBezTo>
                  <a:cubicBezTo>
                    <a:pt x="1208" y="519"/>
                    <a:pt x="1208" y="519"/>
                    <a:pt x="1208" y="519"/>
                  </a:cubicBezTo>
                  <a:cubicBezTo>
                    <a:pt x="1227" y="509"/>
                    <a:pt x="1227" y="509"/>
                    <a:pt x="1227" y="509"/>
                  </a:cubicBezTo>
                  <a:cubicBezTo>
                    <a:pt x="1252" y="495"/>
                    <a:pt x="1276" y="481"/>
                    <a:pt x="1300" y="466"/>
                  </a:cubicBezTo>
                  <a:cubicBezTo>
                    <a:pt x="1396" y="406"/>
                    <a:pt x="1486" y="337"/>
                    <a:pt x="1566" y="257"/>
                  </a:cubicBezTo>
                  <a:cubicBezTo>
                    <a:pt x="1626" y="198"/>
                    <a:pt x="1626" y="198"/>
                    <a:pt x="1626" y="198"/>
                  </a:cubicBezTo>
                  <a:cubicBezTo>
                    <a:pt x="1647" y="179"/>
                    <a:pt x="1667" y="159"/>
                    <a:pt x="1688" y="141"/>
                  </a:cubicBezTo>
                  <a:cubicBezTo>
                    <a:pt x="1731" y="103"/>
                    <a:pt x="1777" y="69"/>
                    <a:pt x="1827" y="44"/>
                  </a:cubicBezTo>
                  <a:cubicBezTo>
                    <a:pt x="1852" y="31"/>
                    <a:pt x="1879" y="20"/>
                    <a:pt x="1906" y="12"/>
                  </a:cubicBezTo>
                  <a:cubicBezTo>
                    <a:pt x="1919" y="8"/>
                    <a:pt x="1933" y="5"/>
                    <a:pt x="1947" y="3"/>
                  </a:cubicBezTo>
                  <a:cubicBezTo>
                    <a:pt x="1961" y="1"/>
                    <a:pt x="1976" y="0"/>
                    <a:pt x="1990" y="0"/>
                  </a:cubicBezTo>
                  <a:cubicBezTo>
                    <a:pt x="2004" y="0"/>
                    <a:pt x="2018" y="2"/>
                    <a:pt x="2032" y="5"/>
                  </a:cubicBezTo>
                  <a:cubicBezTo>
                    <a:pt x="2046" y="9"/>
                    <a:pt x="2060" y="13"/>
                    <a:pt x="2072" y="20"/>
                  </a:cubicBezTo>
                  <a:cubicBezTo>
                    <a:pt x="2085" y="26"/>
                    <a:pt x="2097" y="34"/>
                    <a:pt x="2108" y="43"/>
                  </a:cubicBezTo>
                  <a:cubicBezTo>
                    <a:pt x="2119" y="52"/>
                    <a:pt x="2129" y="63"/>
                    <a:pt x="2138" y="73"/>
                  </a:cubicBezTo>
                  <a:cubicBezTo>
                    <a:pt x="2157" y="95"/>
                    <a:pt x="2172" y="119"/>
                    <a:pt x="2187" y="143"/>
                  </a:cubicBezTo>
                  <a:cubicBezTo>
                    <a:pt x="2202" y="167"/>
                    <a:pt x="2217" y="191"/>
                    <a:pt x="2231" y="215"/>
                  </a:cubicBezTo>
                  <a:cubicBezTo>
                    <a:pt x="2260" y="264"/>
                    <a:pt x="2288" y="313"/>
                    <a:pt x="2320" y="359"/>
                  </a:cubicBezTo>
                  <a:cubicBezTo>
                    <a:pt x="2352" y="405"/>
                    <a:pt x="2389" y="449"/>
                    <a:pt x="2434" y="482"/>
                  </a:cubicBezTo>
                  <a:cubicBezTo>
                    <a:pt x="2451" y="494"/>
                    <a:pt x="2451" y="494"/>
                    <a:pt x="2451" y="494"/>
                  </a:cubicBezTo>
                  <a:cubicBezTo>
                    <a:pt x="2456" y="497"/>
                    <a:pt x="2456" y="497"/>
                    <a:pt x="2456" y="497"/>
                  </a:cubicBezTo>
                  <a:cubicBezTo>
                    <a:pt x="2460" y="500"/>
                    <a:pt x="2460" y="500"/>
                    <a:pt x="2460" y="500"/>
                  </a:cubicBezTo>
                  <a:cubicBezTo>
                    <a:pt x="2469" y="506"/>
                    <a:pt x="2469" y="506"/>
                    <a:pt x="2469" y="506"/>
                  </a:cubicBezTo>
                  <a:cubicBezTo>
                    <a:pt x="2475" y="509"/>
                    <a:pt x="2481" y="513"/>
                    <a:pt x="2487" y="517"/>
                  </a:cubicBezTo>
                  <a:cubicBezTo>
                    <a:pt x="2506" y="526"/>
                    <a:pt x="2506" y="526"/>
                    <a:pt x="2506" y="526"/>
                  </a:cubicBezTo>
                  <a:cubicBezTo>
                    <a:pt x="2509" y="528"/>
                    <a:pt x="2512" y="530"/>
                    <a:pt x="2515" y="531"/>
                  </a:cubicBezTo>
                  <a:cubicBezTo>
                    <a:pt x="2525" y="535"/>
                    <a:pt x="2525" y="535"/>
                    <a:pt x="2525" y="535"/>
                  </a:cubicBezTo>
                  <a:cubicBezTo>
                    <a:pt x="2544" y="544"/>
                    <a:pt x="2544" y="544"/>
                    <a:pt x="2544" y="544"/>
                  </a:cubicBezTo>
                  <a:cubicBezTo>
                    <a:pt x="2551" y="546"/>
                    <a:pt x="2557" y="549"/>
                    <a:pt x="2564" y="551"/>
                  </a:cubicBezTo>
                  <a:cubicBezTo>
                    <a:pt x="2571" y="554"/>
                    <a:pt x="2577" y="556"/>
                    <a:pt x="2584" y="558"/>
                  </a:cubicBezTo>
                  <a:cubicBezTo>
                    <a:pt x="2638" y="575"/>
                    <a:pt x="2694" y="584"/>
                    <a:pt x="2750" y="586"/>
                  </a:cubicBezTo>
                  <a:cubicBezTo>
                    <a:pt x="2778" y="586"/>
                    <a:pt x="2806" y="585"/>
                    <a:pt x="2834" y="582"/>
                  </a:cubicBezTo>
                  <a:cubicBezTo>
                    <a:pt x="2855" y="580"/>
                    <a:pt x="2855" y="580"/>
                    <a:pt x="2855" y="580"/>
                  </a:cubicBezTo>
                  <a:cubicBezTo>
                    <a:pt x="2862" y="579"/>
                    <a:pt x="2869" y="577"/>
                    <a:pt x="2876" y="576"/>
                  </a:cubicBezTo>
                  <a:cubicBezTo>
                    <a:pt x="2890" y="574"/>
                    <a:pt x="2904" y="571"/>
                    <a:pt x="2917" y="568"/>
                  </a:cubicBezTo>
                  <a:cubicBezTo>
                    <a:pt x="2972" y="555"/>
                    <a:pt x="3025" y="536"/>
                    <a:pt x="3077" y="512"/>
                  </a:cubicBezTo>
                  <a:cubicBezTo>
                    <a:pt x="3102" y="501"/>
                    <a:pt x="3128" y="488"/>
                    <a:pt x="3152" y="475"/>
                  </a:cubicBezTo>
                  <a:cubicBezTo>
                    <a:pt x="3177" y="461"/>
                    <a:pt x="3201" y="446"/>
                    <a:pt x="3225" y="431"/>
                  </a:cubicBezTo>
                  <a:cubicBezTo>
                    <a:pt x="3272" y="400"/>
                    <a:pt x="3319" y="368"/>
                    <a:pt x="3371" y="345"/>
                  </a:cubicBezTo>
                  <a:cubicBezTo>
                    <a:pt x="3397" y="334"/>
                    <a:pt x="3424" y="325"/>
                    <a:pt x="3452" y="319"/>
                  </a:cubicBezTo>
                  <a:cubicBezTo>
                    <a:pt x="3479" y="314"/>
                    <a:pt x="3508" y="312"/>
                    <a:pt x="3536" y="313"/>
                  </a:cubicBezTo>
                  <a:cubicBezTo>
                    <a:pt x="3564" y="314"/>
                    <a:pt x="3593" y="317"/>
                    <a:pt x="3620" y="322"/>
                  </a:cubicBezTo>
                  <a:cubicBezTo>
                    <a:pt x="3648" y="327"/>
                    <a:pt x="3676" y="334"/>
                    <a:pt x="3703" y="341"/>
                  </a:cubicBezTo>
                  <a:cubicBezTo>
                    <a:pt x="3730" y="348"/>
                    <a:pt x="3758" y="356"/>
                    <a:pt x="3785" y="364"/>
                  </a:cubicBezTo>
                  <a:cubicBezTo>
                    <a:pt x="3812" y="372"/>
                    <a:pt x="3839" y="379"/>
                    <a:pt x="3866" y="387"/>
                  </a:cubicBezTo>
                  <a:cubicBezTo>
                    <a:pt x="3893" y="396"/>
                    <a:pt x="3920" y="405"/>
                    <a:pt x="3946" y="414"/>
                  </a:cubicBezTo>
                  <a:cubicBezTo>
                    <a:pt x="3973" y="424"/>
                    <a:pt x="3999" y="434"/>
                    <a:pt x="4026" y="444"/>
                  </a:cubicBezTo>
                  <a:cubicBezTo>
                    <a:pt x="4078" y="465"/>
                    <a:pt x="4132" y="483"/>
                    <a:pt x="4186" y="499"/>
                  </a:cubicBezTo>
                  <a:cubicBezTo>
                    <a:pt x="4295" y="529"/>
                    <a:pt x="4405" y="552"/>
                    <a:pt x="4518" y="564"/>
                  </a:cubicBezTo>
                  <a:cubicBezTo>
                    <a:pt x="4630" y="576"/>
                    <a:pt x="4743" y="579"/>
                    <a:pt x="4856" y="567"/>
                  </a:cubicBezTo>
                  <a:cubicBezTo>
                    <a:pt x="4743" y="579"/>
                    <a:pt x="4630" y="577"/>
                    <a:pt x="4518" y="565"/>
                  </a:cubicBezTo>
                  <a:cubicBezTo>
                    <a:pt x="4405" y="553"/>
                    <a:pt x="4294" y="530"/>
                    <a:pt x="4185" y="501"/>
                  </a:cubicBezTo>
                  <a:cubicBezTo>
                    <a:pt x="4131" y="485"/>
                    <a:pt x="4078" y="467"/>
                    <a:pt x="4025" y="447"/>
                  </a:cubicBezTo>
                  <a:cubicBezTo>
                    <a:pt x="3998" y="437"/>
                    <a:pt x="3972" y="426"/>
                    <a:pt x="3946" y="416"/>
                  </a:cubicBezTo>
                  <a:cubicBezTo>
                    <a:pt x="3919" y="407"/>
                    <a:pt x="3892" y="398"/>
                    <a:pt x="3865" y="390"/>
                  </a:cubicBezTo>
                  <a:cubicBezTo>
                    <a:pt x="3838" y="381"/>
                    <a:pt x="3811" y="374"/>
                    <a:pt x="3784" y="366"/>
                  </a:cubicBezTo>
                  <a:cubicBezTo>
                    <a:pt x="3757" y="358"/>
                    <a:pt x="3730" y="350"/>
                    <a:pt x="3703" y="343"/>
                  </a:cubicBezTo>
                  <a:cubicBezTo>
                    <a:pt x="3675" y="336"/>
                    <a:pt x="3648" y="330"/>
                    <a:pt x="3620" y="325"/>
                  </a:cubicBezTo>
                  <a:cubicBezTo>
                    <a:pt x="3592" y="320"/>
                    <a:pt x="3564" y="316"/>
                    <a:pt x="3536" y="316"/>
                  </a:cubicBezTo>
                  <a:cubicBezTo>
                    <a:pt x="3508" y="315"/>
                    <a:pt x="3480" y="317"/>
                    <a:pt x="3452" y="322"/>
                  </a:cubicBezTo>
                  <a:cubicBezTo>
                    <a:pt x="3425" y="328"/>
                    <a:pt x="3398" y="336"/>
                    <a:pt x="3372" y="348"/>
                  </a:cubicBezTo>
                  <a:cubicBezTo>
                    <a:pt x="3320" y="370"/>
                    <a:pt x="3274" y="402"/>
                    <a:pt x="3226" y="433"/>
                  </a:cubicBezTo>
                  <a:cubicBezTo>
                    <a:pt x="3203" y="449"/>
                    <a:pt x="3179" y="464"/>
                    <a:pt x="3154" y="477"/>
                  </a:cubicBezTo>
                  <a:cubicBezTo>
                    <a:pt x="3129" y="491"/>
                    <a:pt x="3104" y="504"/>
                    <a:pt x="3078" y="515"/>
                  </a:cubicBezTo>
                  <a:cubicBezTo>
                    <a:pt x="3027" y="539"/>
                    <a:pt x="2973" y="558"/>
                    <a:pt x="2918" y="571"/>
                  </a:cubicBezTo>
                  <a:cubicBezTo>
                    <a:pt x="2904" y="574"/>
                    <a:pt x="2891" y="577"/>
                    <a:pt x="2877" y="580"/>
                  </a:cubicBezTo>
                  <a:cubicBezTo>
                    <a:pt x="2870" y="581"/>
                    <a:pt x="2863" y="582"/>
                    <a:pt x="2856" y="583"/>
                  </a:cubicBezTo>
                  <a:cubicBezTo>
                    <a:pt x="2835" y="586"/>
                    <a:pt x="2835" y="586"/>
                    <a:pt x="2835" y="586"/>
                  </a:cubicBezTo>
                  <a:cubicBezTo>
                    <a:pt x="2806" y="589"/>
                    <a:pt x="2778" y="590"/>
                    <a:pt x="2750" y="589"/>
                  </a:cubicBezTo>
                  <a:cubicBezTo>
                    <a:pt x="2693" y="588"/>
                    <a:pt x="2637" y="579"/>
                    <a:pt x="2583" y="562"/>
                  </a:cubicBezTo>
                  <a:cubicBezTo>
                    <a:pt x="2576" y="560"/>
                    <a:pt x="2569" y="557"/>
                    <a:pt x="2563" y="555"/>
                  </a:cubicBezTo>
                  <a:cubicBezTo>
                    <a:pt x="2556" y="552"/>
                    <a:pt x="2549" y="550"/>
                    <a:pt x="2543" y="547"/>
                  </a:cubicBezTo>
                  <a:cubicBezTo>
                    <a:pt x="2523" y="539"/>
                    <a:pt x="2523" y="539"/>
                    <a:pt x="2523" y="539"/>
                  </a:cubicBezTo>
                  <a:cubicBezTo>
                    <a:pt x="2514" y="535"/>
                    <a:pt x="2514" y="535"/>
                    <a:pt x="2514" y="535"/>
                  </a:cubicBezTo>
                  <a:cubicBezTo>
                    <a:pt x="2510" y="533"/>
                    <a:pt x="2507" y="531"/>
                    <a:pt x="2504" y="530"/>
                  </a:cubicBezTo>
                  <a:cubicBezTo>
                    <a:pt x="2485" y="520"/>
                    <a:pt x="2485" y="520"/>
                    <a:pt x="2485" y="520"/>
                  </a:cubicBezTo>
                  <a:cubicBezTo>
                    <a:pt x="2479" y="517"/>
                    <a:pt x="2473" y="513"/>
                    <a:pt x="2467" y="509"/>
                  </a:cubicBezTo>
                  <a:cubicBezTo>
                    <a:pt x="2458" y="503"/>
                    <a:pt x="2458" y="503"/>
                    <a:pt x="2458" y="503"/>
                  </a:cubicBezTo>
                  <a:cubicBezTo>
                    <a:pt x="2454" y="501"/>
                    <a:pt x="2454" y="501"/>
                    <a:pt x="2454" y="501"/>
                  </a:cubicBezTo>
                  <a:cubicBezTo>
                    <a:pt x="2449" y="498"/>
                    <a:pt x="2449" y="498"/>
                    <a:pt x="2449" y="498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26" y="481"/>
                    <a:pt x="2421" y="476"/>
                    <a:pt x="2415" y="472"/>
                  </a:cubicBezTo>
                  <a:cubicBezTo>
                    <a:pt x="2410" y="467"/>
                    <a:pt x="2404" y="463"/>
                    <a:pt x="2399" y="458"/>
                  </a:cubicBezTo>
                  <a:cubicBezTo>
                    <a:pt x="2384" y="443"/>
                    <a:pt x="2384" y="443"/>
                    <a:pt x="2384" y="443"/>
                  </a:cubicBezTo>
                  <a:cubicBezTo>
                    <a:pt x="2376" y="436"/>
                    <a:pt x="2376" y="436"/>
                    <a:pt x="2376" y="436"/>
                  </a:cubicBezTo>
                  <a:cubicBezTo>
                    <a:pt x="2369" y="428"/>
                    <a:pt x="2369" y="428"/>
                    <a:pt x="2369" y="428"/>
                  </a:cubicBezTo>
                  <a:cubicBezTo>
                    <a:pt x="2355" y="412"/>
                    <a:pt x="2355" y="412"/>
                    <a:pt x="2355" y="412"/>
                  </a:cubicBezTo>
                  <a:cubicBezTo>
                    <a:pt x="2351" y="407"/>
                    <a:pt x="2346" y="401"/>
                    <a:pt x="2342" y="395"/>
                  </a:cubicBezTo>
                  <a:cubicBezTo>
                    <a:pt x="2329" y="378"/>
                    <a:pt x="2329" y="378"/>
                    <a:pt x="2329" y="378"/>
                  </a:cubicBezTo>
                  <a:cubicBezTo>
                    <a:pt x="2317" y="361"/>
                    <a:pt x="2317" y="361"/>
                    <a:pt x="2317" y="361"/>
                  </a:cubicBezTo>
                  <a:cubicBezTo>
                    <a:pt x="2285" y="315"/>
                    <a:pt x="2256" y="266"/>
                    <a:pt x="2228" y="217"/>
                  </a:cubicBezTo>
                  <a:cubicBezTo>
                    <a:pt x="2213" y="193"/>
                    <a:pt x="2199" y="169"/>
                    <a:pt x="2184" y="145"/>
                  </a:cubicBezTo>
                  <a:cubicBezTo>
                    <a:pt x="2169" y="121"/>
                    <a:pt x="2153" y="97"/>
                    <a:pt x="2135" y="76"/>
                  </a:cubicBezTo>
                  <a:cubicBezTo>
                    <a:pt x="2126" y="65"/>
                    <a:pt x="2116" y="55"/>
                    <a:pt x="2105" y="46"/>
                  </a:cubicBezTo>
                  <a:cubicBezTo>
                    <a:pt x="2095" y="37"/>
                    <a:pt x="2083" y="29"/>
                    <a:pt x="2071" y="23"/>
                  </a:cubicBezTo>
                  <a:cubicBezTo>
                    <a:pt x="2058" y="17"/>
                    <a:pt x="2045" y="12"/>
                    <a:pt x="2031" y="9"/>
                  </a:cubicBezTo>
                  <a:cubicBezTo>
                    <a:pt x="2018" y="5"/>
                    <a:pt x="2004" y="4"/>
                    <a:pt x="1990" y="3"/>
                  </a:cubicBezTo>
                  <a:cubicBezTo>
                    <a:pt x="1976" y="3"/>
                    <a:pt x="1962" y="4"/>
                    <a:pt x="1948" y="6"/>
                  </a:cubicBezTo>
                  <a:cubicBezTo>
                    <a:pt x="1934" y="8"/>
                    <a:pt x="1920" y="11"/>
                    <a:pt x="1907" y="15"/>
                  </a:cubicBezTo>
                  <a:cubicBezTo>
                    <a:pt x="1880" y="23"/>
                    <a:pt x="1854" y="34"/>
                    <a:pt x="1829" y="47"/>
                  </a:cubicBezTo>
                  <a:cubicBezTo>
                    <a:pt x="1778" y="72"/>
                    <a:pt x="1733" y="106"/>
                    <a:pt x="1690" y="143"/>
                  </a:cubicBezTo>
                  <a:cubicBezTo>
                    <a:pt x="1669" y="162"/>
                    <a:pt x="1649" y="181"/>
                    <a:pt x="1629" y="201"/>
                  </a:cubicBezTo>
                  <a:cubicBezTo>
                    <a:pt x="1568" y="260"/>
                    <a:pt x="1568" y="260"/>
                    <a:pt x="1568" y="260"/>
                  </a:cubicBezTo>
                  <a:cubicBezTo>
                    <a:pt x="1488" y="340"/>
                    <a:pt x="1398" y="409"/>
                    <a:pt x="1301" y="468"/>
                  </a:cubicBezTo>
                  <a:cubicBezTo>
                    <a:pt x="1277" y="483"/>
                    <a:pt x="1253" y="497"/>
                    <a:pt x="1228" y="511"/>
                  </a:cubicBezTo>
                  <a:cubicBezTo>
                    <a:pt x="1210" y="521"/>
                    <a:pt x="1210" y="521"/>
                    <a:pt x="1210" y="521"/>
                  </a:cubicBezTo>
                  <a:cubicBezTo>
                    <a:pt x="1191" y="531"/>
                    <a:pt x="1191" y="531"/>
                    <a:pt x="1191" y="531"/>
                  </a:cubicBezTo>
                  <a:cubicBezTo>
                    <a:pt x="1153" y="550"/>
                    <a:pt x="1153" y="550"/>
                    <a:pt x="1153" y="550"/>
                  </a:cubicBezTo>
                  <a:cubicBezTo>
                    <a:pt x="1141" y="557"/>
                    <a:pt x="1128" y="562"/>
                    <a:pt x="1115" y="568"/>
                  </a:cubicBezTo>
                  <a:cubicBezTo>
                    <a:pt x="1076" y="586"/>
                    <a:pt x="1076" y="586"/>
                    <a:pt x="1076" y="586"/>
                  </a:cubicBezTo>
                  <a:cubicBezTo>
                    <a:pt x="1064" y="592"/>
                    <a:pt x="1050" y="597"/>
                    <a:pt x="1037" y="602"/>
                  </a:cubicBezTo>
                  <a:cubicBezTo>
                    <a:pt x="1024" y="608"/>
                    <a:pt x="1011" y="613"/>
                    <a:pt x="998" y="619"/>
                  </a:cubicBezTo>
                  <a:cubicBezTo>
                    <a:pt x="893" y="660"/>
                    <a:pt x="784" y="692"/>
                    <a:pt x="674" y="716"/>
                  </a:cubicBezTo>
                  <a:cubicBezTo>
                    <a:pt x="453" y="763"/>
                    <a:pt x="224" y="775"/>
                    <a:pt x="0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E6D7BCA1-C5B8-4265-9DDA-13D621AD76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2166938"/>
              <a:ext cx="12126913" cy="1733550"/>
            </a:xfrm>
            <a:custGeom>
              <a:avLst/>
              <a:gdLst>
                <a:gd name="T0" fmla="*/ 334 w 4855"/>
                <a:gd name="T1" fmla="*/ 687 h 693"/>
                <a:gd name="T2" fmla="*/ 987 w 4855"/>
                <a:gd name="T3" fmla="*/ 554 h 693"/>
                <a:gd name="T4" fmla="*/ 1065 w 4855"/>
                <a:gd name="T5" fmla="*/ 523 h 693"/>
                <a:gd name="T6" fmla="*/ 1123 w 4855"/>
                <a:gd name="T7" fmla="*/ 499 h 693"/>
                <a:gd name="T8" fmla="*/ 1291 w 4855"/>
                <a:gd name="T9" fmla="*/ 414 h 693"/>
                <a:gd name="T10" fmla="*/ 1689 w 4855"/>
                <a:gd name="T11" fmla="*/ 110 h 693"/>
                <a:gd name="T12" fmla="*/ 1915 w 4855"/>
                <a:gd name="T13" fmla="*/ 4 h 693"/>
                <a:gd name="T14" fmla="*/ 1999 w 4855"/>
                <a:gd name="T15" fmla="*/ 3 h 693"/>
                <a:gd name="T16" fmla="*/ 2049 w 4855"/>
                <a:gd name="T17" fmla="*/ 20 h 693"/>
                <a:gd name="T18" fmla="*/ 2067 w 4855"/>
                <a:gd name="T19" fmla="*/ 30 h 693"/>
                <a:gd name="T20" fmla="*/ 2076 w 4855"/>
                <a:gd name="T21" fmla="*/ 36 h 693"/>
                <a:gd name="T22" fmla="*/ 2184 w 4855"/>
                <a:gd name="T23" fmla="*/ 164 h 693"/>
                <a:gd name="T24" fmla="*/ 2330 w 4855"/>
                <a:gd name="T25" fmla="*/ 367 h 693"/>
                <a:gd name="T26" fmla="*/ 2479 w 4855"/>
                <a:gd name="T27" fmla="*/ 479 h 693"/>
                <a:gd name="T28" fmla="*/ 2517 w 4855"/>
                <a:gd name="T29" fmla="*/ 496 h 693"/>
                <a:gd name="T30" fmla="*/ 2537 w 4855"/>
                <a:gd name="T31" fmla="*/ 503 h 693"/>
                <a:gd name="T32" fmla="*/ 2576 w 4855"/>
                <a:gd name="T33" fmla="*/ 515 h 693"/>
                <a:gd name="T34" fmla="*/ 2638 w 4855"/>
                <a:gd name="T35" fmla="*/ 527 h 693"/>
                <a:gd name="T36" fmla="*/ 2679 w 4855"/>
                <a:gd name="T37" fmla="*/ 532 h 693"/>
                <a:gd name="T38" fmla="*/ 2700 w 4855"/>
                <a:gd name="T39" fmla="*/ 533 h 693"/>
                <a:gd name="T40" fmla="*/ 2742 w 4855"/>
                <a:gd name="T41" fmla="*/ 533 h 693"/>
                <a:gd name="T42" fmla="*/ 2783 w 4855"/>
                <a:gd name="T43" fmla="*/ 531 h 693"/>
                <a:gd name="T44" fmla="*/ 3099 w 4855"/>
                <a:gd name="T45" fmla="*/ 429 h 693"/>
                <a:gd name="T46" fmla="*/ 3242 w 4855"/>
                <a:gd name="T47" fmla="*/ 343 h 693"/>
                <a:gd name="T48" fmla="*/ 3557 w 4855"/>
                <a:gd name="T49" fmla="*/ 248 h 693"/>
                <a:gd name="T50" fmla="*/ 3722 w 4855"/>
                <a:gd name="T51" fmla="*/ 278 h 693"/>
                <a:gd name="T52" fmla="*/ 3883 w 4855"/>
                <a:gd name="T53" fmla="*/ 325 h 693"/>
                <a:gd name="T54" fmla="*/ 4038 w 4855"/>
                <a:gd name="T55" fmla="*/ 386 h 693"/>
                <a:gd name="T56" fmla="*/ 4521 w 4855"/>
                <a:gd name="T57" fmla="*/ 518 h 693"/>
                <a:gd name="T58" fmla="*/ 4521 w 4855"/>
                <a:gd name="T59" fmla="*/ 519 h 693"/>
                <a:gd name="T60" fmla="*/ 4038 w 4855"/>
                <a:gd name="T61" fmla="*/ 388 h 693"/>
                <a:gd name="T62" fmla="*/ 3882 w 4855"/>
                <a:gd name="T63" fmla="*/ 327 h 693"/>
                <a:gd name="T64" fmla="*/ 3721 w 4855"/>
                <a:gd name="T65" fmla="*/ 281 h 693"/>
                <a:gd name="T66" fmla="*/ 3557 w 4855"/>
                <a:gd name="T67" fmla="*/ 251 h 693"/>
                <a:gd name="T68" fmla="*/ 3244 w 4855"/>
                <a:gd name="T69" fmla="*/ 345 h 693"/>
                <a:gd name="T70" fmla="*/ 3101 w 4855"/>
                <a:gd name="T71" fmla="*/ 432 h 693"/>
                <a:gd name="T72" fmla="*/ 2784 w 4855"/>
                <a:gd name="T73" fmla="*/ 534 h 693"/>
                <a:gd name="T74" fmla="*/ 2742 w 4855"/>
                <a:gd name="T75" fmla="*/ 537 h 693"/>
                <a:gd name="T76" fmla="*/ 2700 w 4855"/>
                <a:gd name="T77" fmla="*/ 537 h 693"/>
                <a:gd name="T78" fmla="*/ 2679 w 4855"/>
                <a:gd name="T79" fmla="*/ 535 h 693"/>
                <a:gd name="T80" fmla="*/ 2637 w 4855"/>
                <a:gd name="T81" fmla="*/ 531 h 693"/>
                <a:gd name="T82" fmla="*/ 2576 w 4855"/>
                <a:gd name="T83" fmla="*/ 518 h 693"/>
                <a:gd name="T84" fmla="*/ 2535 w 4855"/>
                <a:gd name="T85" fmla="*/ 506 h 693"/>
                <a:gd name="T86" fmla="*/ 2516 w 4855"/>
                <a:gd name="T87" fmla="*/ 499 h 693"/>
                <a:gd name="T88" fmla="*/ 2477 w 4855"/>
                <a:gd name="T89" fmla="*/ 483 h 693"/>
                <a:gd name="T90" fmla="*/ 2327 w 4855"/>
                <a:gd name="T91" fmla="*/ 370 h 693"/>
                <a:gd name="T92" fmla="*/ 2074 w 4855"/>
                <a:gd name="T93" fmla="*/ 39 h 693"/>
                <a:gd name="T94" fmla="*/ 2065 w 4855"/>
                <a:gd name="T95" fmla="*/ 33 h 693"/>
                <a:gd name="T96" fmla="*/ 2047 w 4855"/>
                <a:gd name="T97" fmla="*/ 23 h 693"/>
                <a:gd name="T98" fmla="*/ 1998 w 4855"/>
                <a:gd name="T99" fmla="*/ 7 h 693"/>
                <a:gd name="T100" fmla="*/ 1915 w 4855"/>
                <a:gd name="T101" fmla="*/ 7 h 693"/>
                <a:gd name="T102" fmla="*/ 1691 w 4855"/>
                <a:gd name="T103" fmla="*/ 113 h 693"/>
                <a:gd name="T104" fmla="*/ 1532 w 4855"/>
                <a:gd name="T105" fmla="*/ 248 h 693"/>
                <a:gd name="T106" fmla="*/ 1500 w 4855"/>
                <a:gd name="T107" fmla="*/ 275 h 693"/>
                <a:gd name="T108" fmla="*/ 1292 w 4855"/>
                <a:gd name="T109" fmla="*/ 416 h 693"/>
                <a:gd name="T110" fmla="*/ 1124 w 4855"/>
                <a:gd name="T111" fmla="*/ 501 h 693"/>
                <a:gd name="T112" fmla="*/ 1066 w 4855"/>
                <a:gd name="T113" fmla="*/ 525 h 693"/>
                <a:gd name="T114" fmla="*/ 988 w 4855"/>
                <a:gd name="T115" fmla="*/ 556 h 693"/>
                <a:gd name="T116" fmla="*/ 334 w 4855"/>
                <a:gd name="T117" fmla="*/ 6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5" h="693">
                  <a:moveTo>
                    <a:pt x="0" y="675"/>
                  </a:moveTo>
                  <a:cubicBezTo>
                    <a:pt x="111" y="689"/>
                    <a:pt x="223" y="692"/>
                    <a:pt x="334" y="687"/>
                  </a:cubicBezTo>
                  <a:cubicBezTo>
                    <a:pt x="446" y="681"/>
                    <a:pt x="556" y="667"/>
                    <a:pt x="666" y="644"/>
                  </a:cubicBezTo>
                  <a:cubicBezTo>
                    <a:pt x="775" y="622"/>
                    <a:pt x="883" y="592"/>
                    <a:pt x="987" y="554"/>
                  </a:cubicBezTo>
                  <a:cubicBezTo>
                    <a:pt x="1026" y="539"/>
                    <a:pt x="1026" y="539"/>
                    <a:pt x="1026" y="539"/>
                  </a:cubicBezTo>
                  <a:cubicBezTo>
                    <a:pt x="1039" y="534"/>
                    <a:pt x="1052" y="529"/>
                    <a:pt x="1065" y="523"/>
                  </a:cubicBezTo>
                  <a:cubicBezTo>
                    <a:pt x="1104" y="507"/>
                    <a:pt x="1104" y="507"/>
                    <a:pt x="1104" y="507"/>
                  </a:cubicBezTo>
                  <a:cubicBezTo>
                    <a:pt x="1110" y="504"/>
                    <a:pt x="1117" y="502"/>
                    <a:pt x="1123" y="499"/>
                  </a:cubicBezTo>
                  <a:cubicBezTo>
                    <a:pt x="1142" y="490"/>
                    <a:pt x="1142" y="490"/>
                    <a:pt x="1142" y="490"/>
                  </a:cubicBezTo>
                  <a:cubicBezTo>
                    <a:pt x="1193" y="467"/>
                    <a:pt x="1243" y="442"/>
                    <a:pt x="1291" y="414"/>
                  </a:cubicBezTo>
                  <a:cubicBezTo>
                    <a:pt x="1388" y="359"/>
                    <a:pt x="1479" y="294"/>
                    <a:pt x="1561" y="218"/>
                  </a:cubicBezTo>
                  <a:cubicBezTo>
                    <a:pt x="1603" y="182"/>
                    <a:pt x="1645" y="144"/>
                    <a:pt x="1689" y="110"/>
                  </a:cubicBezTo>
                  <a:cubicBezTo>
                    <a:pt x="1734" y="77"/>
                    <a:pt x="1782" y="47"/>
                    <a:pt x="1834" y="27"/>
                  </a:cubicBezTo>
                  <a:cubicBezTo>
                    <a:pt x="1860" y="17"/>
                    <a:pt x="1887" y="8"/>
                    <a:pt x="1915" y="4"/>
                  </a:cubicBezTo>
                  <a:cubicBezTo>
                    <a:pt x="1929" y="1"/>
                    <a:pt x="1943" y="0"/>
                    <a:pt x="1957" y="0"/>
                  </a:cubicBezTo>
                  <a:cubicBezTo>
                    <a:pt x="1971" y="0"/>
                    <a:pt x="1985" y="1"/>
                    <a:pt x="1999" y="3"/>
                  </a:cubicBezTo>
                  <a:cubicBezTo>
                    <a:pt x="2013" y="6"/>
                    <a:pt x="2026" y="10"/>
                    <a:pt x="2039" y="15"/>
                  </a:cubicBezTo>
                  <a:cubicBezTo>
                    <a:pt x="2042" y="17"/>
                    <a:pt x="2046" y="18"/>
                    <a:pt x="2049" y="20"/>
                  </a:cubicBezTo>
                  <a:cubicBezTo>
                    <a:pt x="2058" y="25"/>
                    <a:pt x="2058" y="25"/>
                    <a:pt x="2058" y="25"/>
                  </a:cubicBezTo>
                  <a:cubicBezTo>
                    <a:pt x="2061" y="26"/>
                    <a:pt x="2064" y="28"/>
                    <a:pt x="2067" y="30"/>
                  </a:cubicBezTo>
                  <a:cubicBezTo>
                    <a:pt x="2071" y="33"/>
                    <a:pt x="2071" y="33"/>
                    <a:pt x="2071" y="33"/>
                  </a:cubicBezTo>
                  <a:cubicBezTo>
                    <a:pt x="2076" y="36"/>
                    <a:pt x="2076" y="36"/>
                    <a:pt x="2076" y="36"/>
                  </a:cubicBezTo>
                  <a:cubicBezTo>
                    <a:pt x="2098" y="53"/>
                    <a:pt x="2118" y="74"/>
                    <a:pt x="2135" y="95"/>
                  </a:cubicBezTo>
                  <a:cubicBezTo>
                    <a:pt x="2152" y="117"/>
                    <a:pt x="2168" y="140"/>
                    <a:pt x="2184" y="164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262" y="279"/>
                    <a:pt x="2294" y="325"/>
                    <a:pt x="2330" y="367"/>
                  </a:cubicBezTo>
                  <a:cubicBezTo>
                    <a:pt x="2366" y="409"/>
                    <a:pt x="2411" y="444"/>
                    <a:pt x="2460" y="470"/>
                  </a:cubicBezTo>
                  <a:cubicBezTo>
                    <a:pt x="2466" y="473"/>
                    <a:pt x="2472" y="476"/>
                    <a:pt x="2479" y="479"/>
                  </a:cubicBezTo>
                  <a:cubicBezTo>
                    <a:pt x="2485" y="482"/>
                    <a:pt x="2491" y="485"/>
                    <a:pt x="2498" y="488"/>
                  </a:cubicBezTo>
                  <a:cubicBezTo>
                    <a:pt x="2517" y="496"/>
                    <a:pt x="2517" y="496"/>
                    <a:pt x="2517" y="496"/>
                  </a:cubicBezTo>
                  <a:cubicBezTo>
                    <a:pt x="2520" y="497"/>
                    <a:pt x="2523" y="498"/>
                    <a:pt x="2527" y="500"/>
                  </a:cubicBezTo>
                  <a:cubicBezTo>
                    <a:pt x="2537" y="503"/>
                    <a:pt x="2537" y="503"/>
                    <a:pt x="2537" y="503"/>
                  </a:cubicBezTo>
                  <a:cubicBezTo>
                    <a:pt x="2556" y="509"/>
                    <a:pt x="2556" y="509"/>
                    <a:pt x="2556" y="509"/>
                  </a:cubicBezTo>
                  <a:cubicBezTo>
                    <a:pt x="2563" y="511"/>
                    <a:pt x="2570" y="513"/>
                    <a:pt x="2576" y="515"/>
                  </a:cubicBezTo>
                  <a:cubicBezTo>
                    <a:pt x="2590" y="519"/>
                    <a:pt x="2604" y="521"/>
                    <a:pt x="2617" y="524"/>
                  </a:cubicBezTo>
                  <a:cubicBezTo>
                    <a:pt x="2624" y="525"/>
                    <a:pt x="2631" y="526"/>
                    <a:pt x="2638" y="527"/>
                  </a:cubicBezTo>
                  <a:cubicBezTo>
                    <a:pt x="2645" y="528"/>
                    <a:pt x="2652" y="529"/>
                    <a:pt x="2658" y="530"/>
                  </a:cubicBezTo>
                  <a:cubicBezTo>
                    <a:pt x="2679" y="532"/>
                    <a:pt x="2679" y="532"/>
                    <a:pt x="2679" y="532"/>
                  </a:cubicBezTo>
                  <a:cubicBezTo>
                    <a:pt x="2690" y="533"/>
                    <a:pt x="2690" y="533"/>
                    <a:pt x="2690" y="533"/>
                  </a:cubicBezTo>
                  <a:cubicBezTo>
                    <a:pt x="2693" y="533"/>
                    <a:pt x="2697" y="533"/>
                    <a:pt x="2700" y="533"/>
                  </a:cubicBezTo>
                  <a:cubicBezTo>
                    <a:pt x="2721" y="533"/>
                    <a:pt x="2721" y="533"/>
                    <a:pt x="2721" y="533"/>
                  </a:cubicBezTo>
                  <a:cubicBezTo>
                    <a:pt x="2728" y="534"/>
                    <a:pt x="2735" y="533"/>
                    <a:pt x="2742" y="533"/>
                  </a:cubicBezTo>
                  <a:cubicBezTo>
                    <a:pt x="2749" y="533"/>
                    <a:pt x="2756" y="533"/>
                    <a:pt x="2763" y="532"/>
                  </a:cubicBezTo>
                  <a:cubicBezTo>
                    <a:pt x="2783" y="531"/>
                    <a:pt x="2783" y="531"/>
                    <a:pt x="2783" y="531"/>
                  </a:cubicBezTo>
                  <a:cubicBezTo>
                    <a:pt x="2839" y="526"/>
                    <a:pt x="2893" y="513"/>
                    <a:pt x="2946" y="495"/>
                  </a:cubicBezTo>
                  <a:cubicBezTo>
                    <a:pt x="2999" y="477"/>
                    <a:pt x="3050" y="455"/>
                    <a:pt x="3099" y="429"/>
                  </a:cubicBezTo>
                  <a:cubicBezTo>
                    <a:pt x="3124" y="416"/>
                    <a:pt x="3148" y="402"/>
                    <a:pt x="3172" y="388"/>
                  </a:cubicBezTo>
                  <a:cubicBezTo>
                    <a:pt x="3196" y="373"/>
                    <a:pt x="3219" y="358"/>
                    <a:pt x="3242" y="343"/>
                  </a:cubicBezTo>
                  <a:cubicBezTo>
                    <a:pt x="3289" y="313"/>
                    <a:pt x="3338" y="284"/>
                    <a:pt x="3391" y="266"/>
                  </a:cubicBezTo>
                  <a:cubicBezTo>
                    <a:pt x="3444" y="249"/>
                    <a:pt x="3501" y="244"/>
                    <a:pt x="3557" y="248"/>
                  </a:cubicBezTo>
                  <a:cubicBezTo>
                    <a:pt x="3585" y="250"/>
                    <a:pt x="3613" y="254"/>
                    <a:pt x="3640" y="260"/>
                  </a:cubicBezTo>
                  <a:cubicBezTo>
                    <a:pt x="3667" y="265"/>
                    <a:pt x="3695" y="271"/>
                    <a:pt x="3722" y="278"/>
                  </a:cubicBezTo>
                  <a:cubicBezTo>
                    <a:pt x="3749" y="285"/>
                    <a:pt x="3776" y="293"/>
                    <a:pt x="3802" y="300"/>
                  </a:cubicBezTo>
                  <a:cubicBezTo>
                    <a:pt x="3829" y="308"/>
                    <a:pt x="3856" y="316"/>
                    <a:pt x="3883" y="325"/>
                  </a:cubicBezTo>
                  <a:cubicBezTo>
                    <a:pt x="3909" y="333"/>
                    <a:pt x="3935" y="343"/>
                    <a:pt x="3961" y="354"/>
                  </a:cubicBezTo>
                  <a:cubicBezTo>
                    <a:pt x="4038" y="386"/>
                    <a:pt x="4038" y="386"/>
                    <a:pt x="4038" y="386"/>
                  </a:cubicBezTo>
                  <a:cubicBezTo>
                    <a:pt x="4090" y="407"/>
                    <a:pt x="4142" y="427"/>
                    <a:pt x="4195" y="444"/>
                  </a:cubicBezTo>
                  <a:cubicBezTo>
                    <a:pt x="4302" y="477"/>
                    <a:pt x="4410" y="503"/>
                    <a:pt x="4521" y="518"/>
                  </a:cubicBezTo>
                  <a:cubicBezTo>
                    <a:pt x="4632" y="532"/>
                    <a:pt x="4744" y="536"/>
                    <a:pt x="4855" y="523"/>
                  </a:cubicBezTo>
                  <a:cubicBezTo>
                    <a:pt x="4744" y="536"/>
                    <a:pt x="4632" y="533"/>
                    <a:pt x="4521" y="519"/>
                  </a:cubicBezTo>
                  <a:cubicBezTo>
                    <a:pt x="4410" y="505"/>
                    <a:pt x="4301" y="479"/>
                    <a:pt x="4195" y="446"/>
                  </a:cubicBezTo>
                  <a:cubicBezTo>
                    <a:pt x="4141" y="429"/>
                    <a:pt x="4089" y="409"/>
                    <a:pt x="4038" y="388"/>
                  </a:cubicBezTo>
                  <a:cubicBezTo>
                    <a:pt x="3960" y="356"/>
                    <a:pt x="3960" y="356"/>
                    <a:pt x="3960" y="356"/>
                  </a:cubicBezTo>
                  <a:cubicBezTo>
                    <a:pt x="3934" y="345"/>
                    <a:pt x="3908" y="336"/>
                    <a:pt x="3882" y="327"/>
                  </a:cubicBezTo>
                  <a:cubicBezTo>
                    <a:pt x="3855" y="318"/>
                    <a:pt x="3829" y="310"/>
                    <a:pt x="3802" y="303"/>
                  </a:cubicBezTo>
                  <a:cubicBezTo>
                    <a:pt x="3775" y="295"/>
                    <a:pt x="3748" y="288"/>
                    <a:pt x="3721" y="281"/>
                  </a:cubicBezTo>
                  <a:cubicBezTo>
                    <a:pt x="3694" y="274"/>
                    <a:pt x="3667" y="267"/>
                    <a:pt x="3640" y="262"/>
                  </a:cubicBezTo>
                  <a:cubicBezTo>
                    <a:pt x="3612" y="257"/>
                    <a:pt x="3585" y="253"/>
                    <a:pt x="3557" y="251"/>
                  </a:cubicBezTo>
                  <a:cubicBezTo>
                    <a:pt x="3501" y="247"/>
                    <a:pt x="3445" y="251"/>
                    <a:pt x="3392" y="269"/>
                  </a:cubicBezTo>
                  <a:cubicBezTo>
                    <a:pt x="3339" y="287"/>
                    <a:pt x="3291" y="315"/>
                    <a:pt x="3244" y="345"/>
                  </a:cubicBezTo>
                  <a:cubicBezTo>
                    <a:pt x="3221" y="360"/>
                    <a:pt x="3197" y="376"/>
                    <a:pt x="3174" y="390"/>
                  </a:cubicBezTo>
                  <a:cubicBezTo>
                    <a:pt x="3150" y="405"/>
                    <a:pt x="3126" y="419"/>
                    <a:pt x="3101" y="432"/>
                  </a:cubicBezTo>
                  <a:cubicBezTo>
                    <a:pt x="3051" y="458"/>
                    <a:pt x="3000" y="481"/>
                    <a:pt x="2947" y="498"/>
                  </a:cubicBezTo>
                  <a:cubicBezTo>
                    <a:pt x="2894" y="516"/>
                    <a:pt x="2839" y="529"/>
                    <a:pt x="2784" y="534"/>
                  </a:cubicBezTo>
                  <a:cubicBezTo>
                    <a:pt x="2763" y="536"/>
                    <a:pt x="2763" y="536"/>
                    <a:pt x="2763" y="536"/>
                  </a:cubicBezTo>
                  <a:cubicBezTo>
                    <a:pt x="2756" y="537"/>
                    <a:pt x="2749" y="537"/>
                    <a:pt x="2742" y="537"/>
                  </a:cubicBezTo>
                  <a:cubicBezTo>
                    <a:pt x="2735" y="537"/>
                    <a:pt x="2728" y="537"/>
                    <a:pt x="2721" y="537"/>
                  </a:cubicBezTo>
                  <a:cubicBezTo>
                    <a:pt x="2700" y="537"/>
                    <a:pt x="2700" y="537"/>
                    <a:pt x="2700" y="537"/>
                  </a:cubicBezTo>
                  <a:cubicBezTo>
                    <a:pt x="2696" y="536"/>
                    <a:pt x="2693" y="536"/>
                    <a:pt x="2689" y="536"/>
                  </a:cubicBezTo>
                  <a:cubicBezTo>
                    <a:pt x="2679" y="535"/>
                    <a:pt x="2679" y="535"/>
                    <a:pt x="2679" y="535"/>
                  </a:cubicBezTo>
                  <a:cubicBezTo>
                    <a:pt x="2658" y="534"/>
                    <a:pt x="2658" y="534"/>
                    <a:pt x="2658" y="534"/>
                  </a:cubicBezTo>
                  <a:cubicBezTo>
                    <a:pt x="2651" y="533"/>
                    <a:pt x="2644" y="532"/>
                    <a:pt x="2637" y="531"/>
                  </a:cubicBezTo>
                  <a:cubicBezTo>
                    <a:pt x="2630" y="530"/>
                    <a:pt x="2623" y="529"/>
                    <a:pt x="2617" y="527"/>
                  </a:cubicBezTo>
                  <a:cubicBezTo>
                    <a:pt x="2603" y="525"/>
                    <a:pt x="2589" y="522"/>
                    <a:pt x="2576" y="518"/>
                  </a:cubicBezTo>
                  <a:cubicBezTo>
                    <a:pt x="2569" y="517"/>
                    <a:pt x="2562" y="515"/>
                    <a:pt x="2555" y="513"/>
                  </a:cubicBezTo>
                  <a:cubicBezTo>
                    <a:pt x="2535" y="506"/>
                    <a:pt x="2535" y="506"/>
                    <a:pt x="2535" y="506"/>
                  </a:cubicBezTo>
                  <a:cubicBezTo>
                    <a:pt x="2525" y="503"/>
                    <a:pt x="2525" y="503"/>
                    <a:pt x="2525" y="503"/>
                  </a:cubicBezTo>
                  <a:cubicBezTo>
                    <a:pt x="2522" y="502"/>
                    <a:pt x="2519" y="501"/>
                    <a:pt x="2516" y="499"/>
                  </a:cubicBezTo>
                  <a:cubicBezTo>
                    <a:pt x="2496" y="492"/>
                    <a:pt x="2496" y="492"/>
                    <a:pt x="2496" y="492"/>
                  </a:cubicBezTo>
                  <a:cubicBezTo>
                    <a:pt x="2490" y="489"/>
                    <a:pt x="2483" y="486"/>
                    <a:pt x="2477" y="483"/>
                  </a:cubicBezTo>
                  <a:cubicBezTo>
                    <a:pt x="2471" y="480"/>
                    <a:pt x="2464" y="477"/>
                    <a:pt x="2458" y="473"/>
                  </a:cubicBezTo>
                  <a:cubicBezTo>
                    <a:pt x="2409" y="447"/>
                    <a:pt x="2364" y="412"/>
                    <a:pt x="2327" y="370"/>
                  </a:cubicBezTo>
                  <a:cubicBezTo>
                    <a:pt x="2253" y="285"/>
                    <a:pt x="2200" y="186"/>
                    <a:pt x="2132" y="98"/>
                  </a:cubicBezTo>
                  <a:cubicBezTo>
                    <a:pt x="2115" y="76"/>
                    <a:pt x="2096" y="55"/>
                    <a:pt x="2074" y="39"/>
                  </a:cubicBezTo>
                  <a:cubicBezTo>
                    <a:pt x="2069" y="36"/>
                    <a:pt x="2069" y="36"/>
                    <a:pt x="2069" y="36"/>
                  </a:cubicBezTo>
                  <a:cubicBezTo>
                    <a:pt x="2065" y="33"/>
                    <a:pt x="2065" y="33"/>
                    <a:pt x="2065" y="33"/>
                  </a:cubicBezTo>
                  <a:cubicBezTo>
                    <a:pt x="2062" y="31"/>
                    <a:pt x="2059" y="29"/>
                    <a:pt x="2056" y="28"/>
                  </a:cubicBezTo>
                  <a:cubicBezTo>
                    <a:pt x="2047" y="23"/>
                    <a:pt x="2047" y="23"/>
                    <a:pt x="2047" y="23"/>
                  </a:cubicBezTo>
                  <a:cubicBezTo>
                    <a:pt x="2044" y="21"/>
                    <a:pt x="2041" y="20"/>
                    <a:pt x="2038" y="19"/>
                  </a:cubicBezTo>
                  <a:cubicBezTo>
                    <a:pt x="2025" y="13"/>
                    <a:pt x="2012" y="9"/>
                    <a:pt x="1998" y="7"/>
                  </a:cubicBezTo>
                  <a:cubicBezTo>
                    <a:pt x="1984" y="4"/>
                    <a:pt x="1971" y="3"/>
                    <a:pt x="1957" y="3"/>
                  </a:cubicBezTo>
                  <a:cubicBezTo>
                    <a:pt x="1943" y="3"/>
                    <a:pt x="1929" y="5"/>
                    <a:pt x="1915" y="7"/>
                  </a:cubicBezTo>
                  <a:cubicBezTo>
                    <a:pt x="1888" y="11"/>
                    <a:pt x="1861" y="20"/>
                    <a:pt x="1836" y="30"/>
                  </a:cubicBezTo>
                  <a:cubicBezTo>
                    <a:pt x="1784" y="50"/>
                    <a:pt x="1736" y="80"/>
                    <a:pt x="1691" y="113"/>
                  </a:cubicBezTo>
                  <a:cubicBezTo>
                    <a:pt x="1647" y="146"/>
                    <a:pt x="1605" y="184"/>
                    <a:pt x="1563" y="221"/>
                  </a:cubicBezTo>
                  <a:cubicBezTo>
                    <a:pt x="1532" y="248"/>
                    <a:pt x="1532" y="248"/>
                    <a:pt x="1532" y="248"/>
                  </a:cubicBezTo>
                  <a:cubicBezTo>
                    <a:pt x="1516" y="262"/>
                    <a:pt x="1516" y="262"/>
                    <a:pt x="1516" y="262"/>
                  </a:cubicBezTo>
                  <a:cubicBezTo>
                    <a:pt x="1511" y="266"/>
                    <a:pt x="1505" y="271"/>
                    <a:pt x="1500" y="275"/>
                  </a:cubicBezTo>
                  <a:cubicBezTo>
                    <a:pt x="1478" y="293"/>
                    <a:pt x="1456" y="310"/>
                    <a:pt x="1433" y="326"/>
                  </a:cubicBezTo>
                  <a:cubicBezTo>
                    <a:pt x="1388" y="359"/>
                    <a:pt x="1341" y="389"/>
                    <a:pt x="1292" y="416"/>
                  </a:cubicBezTo>
                  <a:cubicBezTo>
                    <a:pt x="1244" y="444"/>
                    <a:pt x="1194" y="469"/>
                    <a:pt x="1143" y="492"/>
                  </a:cubicBezTo>
                  <a:cubicBezTo>
                    <a:pt x="1124" y="501"/>
                    <a:pt x="1124" y="501"/>
                    <a:pt x="1124" y="501"/>
                  </a:cubicBezTo>
                  <a:cubicBezTo>
                    <a:pt x="1118" y="504"/>
                    <a:pt x="1111" y="506"/>
                    <a:pt x="1105" y="509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53" y="531"/>
                    <a:pt x="1040" y="536"/>
                    <a:pt x="1027" y="541"/>
                  </a:cubicBezTo>
                  <a:cubicBezTo>
                    <a:pt x="988" y="556"/>
                    <a:pt x="988" y="556"/>
                    <a:pt x="988" y="556"/>
                  </a:cubicBezTo>
                  <a:cubicBezTo>
                    <a:pt x="883" y="594"/>
                    <a:pt x="775" y="624"/>
                    <a:pt x="666" y="646"/>
                  </a:cubicBezTo>
                  <a:cubicBezTo>
                    <a:pt x="557" y="668"/>
                    <a:pt x="446" y="682"/>
                    <a:pt x="334" y="688"/>
                  </a:cubicBezTo>
                  <a:cubicBezTo>
                    <a:pt x="223" y="693"/>
                    <a:pt x="111" y="689"/>
                    <a:pt x="0" y="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62DD8284-26AA-43C5-B6E4-68EB9843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8988" y="2312988"/>
              <a:ext cx="12125325" cy="1554163"/>
            </a:xfrm>
            <a:custGeom>
              <a:avLst/>
              <a:gdLst>
                <a:gd name="T0" fmla="*/ 658 w 4854"/>
                <a:gd name="T1" fmla="*/ 575 h 622"/>
                <a:gd name="T2" fmla="*/ 1037 w 4854"/>
                <a:gd name="T3" fmla="*/ 470 h 622"/>
                <a:gd name="T4" fmla="*/ 1133 w 4854"/>
                <a:gd name="T5" fmla="*/ 432 h 622"/>
                <a:gd name="T6" fmla="*/ 1493 w 4854"/>
                <a:gd name="T7" fmla="*/ 232 h 622"/>
                <a:gd name="T8" fmla="*/ 1692 w 4854"/>
                <a:gd name="T9" fmla="*/ 83 h 622"/>
                <a:gd name="T10" fmla="*/ 1966 w 4854"/>
                <a:gd name="T11" fmla="*/ 2 h 622"/>
                <a:gd name="T12" fmla="*/ 2053 w 4854"/>
                <a:gd name="T13" fmla="*/ 36 h 622"/>
                <a:gd name="T14" fmla="*/ 2133 w 4854"/>
                <a:gd name="T15" fmla="*/ 116 h 622"/>
                <a:gd name="T16" fmla="*/ 2316 w 4854"/>
                <a:gd name="T17" fmla="*/ 340 h 622"/>
                <a:gd name="T18" fmla="*/ 2343 w 4854"/>
                <a:gd name="T19" fmla="*/ 365 h 622"/>
                <a:gd name="T20" fmla="*/ 2367 w 4854"/>
                <a:gd name="T21" fmla="*/ 384 h 622"/>
                <a:gd name="T22" fmla="*/ 2388 w 4854"/>
                <a:gd name="T23" fmla="*/ 398 h 622"/>
                <a:gd name="T24" fmla="*/ 2415 w 4854"/>
                <a:gd name="T25" fmla="*/ 414 h 622"/>
                <a:gd name="T26" fmla="*/ 2433 w 4854"/>
                <a:gd name="T27" fmla="*/ 424 h 622"/>
                <a:gd name="T28" fmla="*/ 2490 w 4854"/>
                <a:gd name="T29" fmla="*/ 448 h 622"/>
                <a:gd name="T30" fmla="*/ 2539 w 4854"/>
                <a:gd name="T31" fmla="*/ 463 h 622"/>
                <a:gd name="T32" fmla="*/ 2651 w 4854"/>
                <a:gd name="T33" fmla="*/ 480 h 622"/>
                <a:gd name="T34" fmla="*/ 2702 w 4854"/>
                <a:gd name="T35" fmla="*/ 481 h 622"/>
                <a:gd name="T36" fmla="*/ 2754 w 4854"/>
                <a:gd name="T37" fmla="*/ 478 h 622"/>
                <a:gd name="T38" fmla="*/ 2815 w 4854"/>
                <a:gd name="T39" fmla="*/ 468 h 622"/>
                <a:gd name="T40" fmla="*/ 3260 w 4854"/>
                <a:gd name="T41" fmla="*/ 256 h 622"/>
                <a:gd name="T42" fmla="*/ 3577 w 4854"/>
                <a:gd name="T43" fmla="*/ 184 h 622"/>
                <a:gd name="T44" fmla="*/ 3899 w 4854"/>
                <a:gd name="T45" fmla="*/ 263 h 622"/>
                <a:gd name="T46" fmla="*/ 4524 w 4854"/>
                <a:gd name="T47" fmla="*/ 472 h 622"/>
                <a:gd name="T48" fmla="*/ 4203 w 4854"/>
                <a:gd name="T49" fmla="*/ 392 h 622"/>
                <a:gd name="T50" fmla="*/ 3819 w 4854"/>
                <a:gd name="T51" fmla="*/ 239 h 622"/>
                <a:gd name="T52" fmla="*/ 3413 w 4854"/>
                <a:gd name="T53" fmla="*/ 194 h 622"/>
                <a:gd name="T54" fmla="*/ 3121 w 4854"/>
                <a:gd name="T55" fmla="*/ 346 h 622"/>
                <a:gd name="T56" fmla="*/ 2775 w 4854"/>
                <a:gd name="T57" fmla="*/ 479 h 622"/>
                <a:gd name="T58" fmla="*/ 2734 w 4854"/>
                <a:gd name="T59" fmla="*/ 483 h 622"/>
                <a:gd name="T60" fmla="*/ 2692 w 4854"/>
                <a:gd name="T61" fmla="*/ 485 h 622"/>
                <a:gd name="T62" fmla="*/ 2568 w 4854"/>
                <a:gd name="T63" fmla="*/ 474 h 622"/>
                <a:gd name="T64" fmla="*/ 2528 w 4854"/>
                <a:gd name="T65" fmla="*/ 464 h 622"/>
                <a:gd name="T66" fmla="*/ 2450 w 4854"/>
                <a:gd name="T67" fmla="*/ 436 h 622"/>
                <a:gd name="T68" fmla="*/ 2422 w 4854"/>
                <a:gd name="T69" fmla="*/ 423 h 622"/>
                <a:gd name="T70" fmla="*/ 2395 w 4854"/>
                <a:gd name="T71" fmla="*/ 407 h 622"/>
                <a:gd name="T72" fmla="*/ 2377 w 4854"/>
                <a:gd name="T73" fmla="*/ 396 h 622"/>
                <a:gd name="T74" fmla="*/ 2360 w 4854"/>
                <a:gd name="T75" fmla="*/ 384 h 622"/>
                <a:gd name="T76" fmla="*/ 2336 w 4854"/>
                <a:gd name="T77" fmla="*/ 364 h 622"/>
                <a:gd name="T78" fmla="*/ 2285 w 4854"/>
                <a:gd name="T79" fmla="*/ 313 h 622"/>
                <a:gd name="T80" fmla="*/ 2075 w 4854"/>
                <a:gd name="T81" fmla="*/ 58 h 622"/>
                <a:gd name="T82" fmla="*/ 2042 w 4854"/>
                <a:gd name="T83" fmla="*/ 33 h 622"/>
                <a:gd name="T84" fmla="*/ 1924 w 4854"/>
                <a:gd name="T85" fmla="*/ 3 h 622"/>
                <a:gd name="T86" fmla="*/ 1626 w 4854"/>
                <a:gd name="T87" fmla="*/ 133 h 622"/>
                <a:gd name="T88" fmla="*/ 1427 w 4854"/>
                <a:gd name="T89" fmla="*/ 282 h 622"/>
                <a:gd name="T90" fmla="*/ 1096 w 4854"/>
                <a:gd name="T91" fmla="*/ 451 h 622"/>
                <a:gd name="T92" fmla="*/ 1018 w 4854"/>
                <a:gd name="T93" fmla="*/ 479 h 622"/>
                <a:gd name="T94" fmla="*/ 330 w 4854"/>
                <a:gd name="T95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4" h="622">
                  <a:moveTo>
                    <a:pt x="0" y="608"/>
                  </a:moveTo>
                  <a:cubicBezTo>
                    <a:pt x="109" y="619"/>
                    <a:pt x="220" y="621"/>
                    <a:pt x="330" y="615"/>
                  </a:cubicBezTo>
                  <a:cubicBezTo>
                    <a:pt x="440" y="610"/>
                    <a:pt x="550" y="596"/>
                    <a:pt x="658" y="575"/>
                  </a:cubicBezTo>
                  <a:cubicBezTo>
                    <a:pt x="767" y="554"/>
                    <a:pt x="874" y="526"/>
                    <a:pt x="978" y="491"/>
                  </a:cubicBezTo>
                  <a:cubicBezTo>
                    <a:pt x="1017" y="477"/>
                    <a:pt x="1017" y="477"/>
                    <a:pt x="1017" y="477"/>
                  </a:cubicBezTo>
                  <a:cubicBezTo>
                    <a:pt x="1024" y="475"/>
                    <a:pt x="1030" y="473"/>
                    <a:pt x="1037" y="470"/>
                  </a:cubicBezTo>
                  <a:cubicBezTo>
                    <a:pt x="1056" y="463"/>
                    <a:pt x="1056" y="463"/>
                    <a:pt x="1056" y="463"/>
                  </a:cubicBezTo>
                  <a:cubicBezTo>
                    <a:pt x="1095" y="448"/>
                    <a:pt x="1095" y="448"/>
                    <a:pt x="1095" y="448"/>
                  </a:cubicBezTo>
                  <a:cubicBezTo>
                    <a:pt x="1108" y="443"/>
                    <a:pt x="1120" y="438"/>
                    <a:pt x="1133" y="432"/>
                  </a:cubicBezTo>
                  <a:cubicBezTo>
                    <a:pt x="1184" y="412"/>
                    <a:pt x="1234" y="388"/>
                    <a:pt x="1283" y="363"/>
                  </a:cubicBezTo>
                  <a:cubicBezTo>
                    <a:pt x="1332" y="337"/>
                    <a:pt x="1380" y="310"/>
                    <a:pt x="1426" y="279"/>
                  </a:cubicBezTo>
                  <a:cubicBezTo>
                    <a:pt x="1449" y="264"/>
                    <a:pt x="1471" y="248"/>
                    <a:pt x="1493" y="232"/>
                  </a:cubicBezTo>
                  <a:cubicBezTo>
                    <a:pt x="1559" y="181"/>
                    <a:pt x="1559" y="181"/>
                    <a:pt x="1559" y="181"/>
                  </a:cubicBezTo>
                  <a:cubicBezTo>
                    <a:pt x="1580" y="164"/>
                    <a:pt x="1602" y="147"/>
                    <a:pt x="1624" y="130"/>
                  </a:cubicBezTo>
                  <a:cubicBezTo>
                    <a:pt x="1646" y="114"/>
                    <a:pt x="1669" y="98"/>
                    <a:pt x="1692" y="83"/>
                  </a:cubicBezTo>
                  <a:cubicBezTo>
                    <a:pt x="1739" y="54"/>
                    <a:pt x="1789" y="29"/>
                    <a:pt x="1843" y="14"/>
                  </a:cubicBezTo>
                  <a:cubicBezTo>
                    <a:pt x="1869" y="6"/>
                    <a:pt x="1897" y="1"/>
                    <a:pt x="1924" y="0"/>
                  </a:cubicBezTo>
                  <a:cubicBezTo>
                    <a:pt x="1938" y="0"/>
                    <a:pt x="1952" y="0"/>
                    <a:pt x="1966" y="2"/>
                  </a:cubicBezTo>
                  <a:cubicBezTo>
                    <a:pt x="1980" y="4"/>
                    <a:pt x="1993" y="7"/>
                    <a:pt x="2006" y="12"/>
                  </a:cubicBezTo>
                  <a:cubicBezTo>
                    <a:pt x="2019" y="17"/>
                    <a:pt x="2032" y="22"/>
                    <a:pt x="2044" y="30"/>
                  </a:cubicBezTo>
                  <a:cubicBezTo>
                    <a:pt x="2047" y="32"/>
                    <a:pt x="2050" y="34"/>
                    <a:pt x="2053" y="36"/>
                  </a:cubicBezTo>
                  <a:cubicBezTo>
                    <a:pt x="2055" y="38"/>
                    <a:pt x="2058" y="40"/>
                    <a:pt x="2061" y="42"/>
                  </a:cubicBezTo>
                  <a:cubicBezTo>
                    <a:pt x="2066" y="46"/>
                    <a:pt x="2072" y="51"/>
                    <a:pt x="2077" y="55"/>
                  </a:cubicBezTo>
                  <a:cubicBezTo>
                    <a:pt x="2098" y="74"/>
                    <a:pt x="2116" y="95"/>
                    <a:pt x="2133" y="116"/>
                  </a:cubicBezTo>
                  <a:cubicBezTo>
                    <a:pt x="2168" y="160"/>
                    <a:pt x="2200" y="204"/>
                    <a:pt x="2234" y="247"/>
                  </a:cubicBezTo>
                  <a:cubicBezTo>
                    <a:pt x="2252" y="269"/>
                    <a:pt x="2269" y="290"/>
                    <a:pt x="2288" y="310"/>
                  </a:cubicBezTo>
                  <a:cubicBezTo>
                    <a:pt x="2297" y="321"/>
                    <a:pt x="2306" y="331"/>
                    <a:pt x="2316" y="340"/>
                  </a:cubicBezTo>
                  <a:cubicBezTo>
                    <a:pt x="2321" y="345"/>
                    <a:pt x="2326" y="350"/>
                    <a:pt x="2331" y="354"/>
                  </a:cubicBezTo>
                  <a:cubicBezTo>
                    <a:pt x="2339" y="361"/>
                    <a:pt x="2339" y="361"/>
                    <a:pt x="2339" y="361"/>
                  </a:cubicBezTo>
                  <a:cubicBezTo>
                    <a:pt x="2343" y="365"/>
                    <a:pt x="2343" y="365"/>
                    <a:pt x="2343" y="365"/>
                  </a:cubicBezTo>
                  <a:cubicBezTo>
                    <a:pt x="2347" y="368"/>
                    <a:pt x="2347" y="368"/>
                    <a:pt x="2347" y="368"/>
                  </a:cubicBezTo>
                  <a:cubicBezTo>
                    <a:pt x="2363" y="381"/>
                    <a:pt x="2363" y="381"/>
                    <a:pt x="2363" y="381"/>
                  </a:cubicBezTo>
                  <a:cubicBezTo>
                    <a:pt x="2367" y="384"/>
                    <a:pt x="2367" y="384"/>
                    <a:pt x="2367" y="384"/>
                  </a:cubicBezTo>
                  <a:cubicBezTo>
                    <a:pt x="2371" y="387"/>
                    <a:pt x="2371" y="387"/>
                    <a:pt x="2371" y="387"/>
                  </a:cubicBezTo>
                  <a:cubicBezTo>
                    <a:pt x="2380" y="393"/>
                    <a:pt x="2380" y="393"/>
                    <a:pt x="2380" y="393"/>
                  </a:cubicBezTo>
                  <a:cubicBezTo>
                    <a:pt x="2388" y="398"/>
                    <a:pt x="2388" y="398"/>
                    <a:pt x="2388" y="398"/>
                  </a:cubicBezTo>
                  <a:cubicBezTo>
                    <a:pt x="2392" y="401"/>
                    <a:pt x="2392" y="401"/>
                    <a:pt x="2392" y="401"/>
                  </a:cubicBezTo>
                  <a:cubicBezTo>
                    <a:pt x="2397" y="404"/>
                    <a:pt x="2397" y="404"/>
                    <a:pt x="2397" y="404"/>
                  </a:cubicBezTo>
                  <a:cubicBezTo>
                    <a:pt x="2415" y="414"/>
                    <a:pt x="2415" y="414"/>
                    <a:pt x="2415" y="414"/>
                  </a:cubicBezTo>
                  <a:cubicBezTo>
                    <a:pt x="2419" y="417"/>
                    <a:pt x="2419" y="417"/>
                    <a:pt x="2419" y="417"/>
                  </a:cubicBezTo>
                  <a:cubicBezTo>
                    <a:pt x="2424" y="419"/>
                    <a:pt x="2424" y="419"/>
                    <a:pt x="2424" y="419"/>
                  </a:cubicBezTo>
                  <a:cubicBezTo>
                    <a:pt x="2433" y="424"/>
                    <a:pt x="2433" y="424"/>
                    <a:pt x="2433" y="424"/>
                  </a:cubicBezTo>
                  <a:cubicBezTo>
                    <a:pt x="2442" y="429"/>
                    <a:pt x="2442" y="429"/>
                    <a:pt x="2442" y="429"/>
                  </a:cubicBezTo>
                  <a:cubicBezTo>
                    <a:pt x="2445" y="430"/>
                    <a:pt x="2448" y="432"/>
                    <a:pt x="2451" y="433"/>
                  </a:cubicBezTo>
                  <a:cubicBezTo>
                    <a:pt x="2464" y="438"/>
                    <a:pt x="2477" y="444"/>
                    <a:pt x="2490" y="448"/>
                  </a:cubicBezTo>
                  <a:cubicBezTo>
                    <a:pt x="2496" y="450"/>
                    <a:pt x="2503" y="453"/>
                    <a:pt x="2509" y="455"/>
                  </a:cubicBezTo>
                  <a:cubicBezTo>
                    <a:pt x="2529" y="461"/>
                    <a:pt x="2529" y="461"/>
                    <a:pt x="2529" y="461"/>
                  </a:cubicBezTo>
                  <a:cubicBezTo>
                    <a:pt x="2532" y="462"/>
                    <a:pt x="2536" y="463"/>
                    <a:pt x="2539" y="463"/>
                  </a:cubicBezTo>
                  <a:cubicBezTo>
                    <a:pt x="2549" y="466"/>
                    <a:pt x="2549" y="466"/>
                    <a:pt x="2549" y="466"/>
                  </a:cubicBezTo>
                  <a:cubicBezTo>
                    <a:pt x="2569" y="470"/>
                    <a:pt x="2569" y="470"/>
                    <a:pt x="2569" y="470"/>
                  </a:cubicBezTo>
                  <a:cubicBezTo>
                    <a:pt x="2596" y="475"/>
                    <a:pt x="2623" y="479"/>
                    <a:pt x="2651" y="480"/>
                  </a:cubicBezTo>
                  <a:cubicBezTo>
                    <a:pt x="2658" y="481"/>
                    <a:pt x="2665" y="481"/>
                    <a:pt x="2671" y="481"/>
                  </a:cubicBezTo>
                  <a:cubicBezTo>
                    <a:pt x="2692" y="481"/>
                    <a:pt x="2692" y="481"/>
                    <a:pt x="2692" y="481"/>
                  </a:cubicBezTo>
                  <a:cubicBezTo>
                    <a:pt x="2702" y="481"/>
                    <a:pt x="2702" y="481"/>
                    <a:pt x="2702" y="481"/>
                  </a:cubicBezTo>
                  <a:cubicBezTo>
                    <a:pt x="2713" y="481"/>
                    <a:pt x="2713" y="481"/>
                    <a:pt x="2713" y="481"/>
                  </a:cubicBezTo>
                  <a:cubicBezTo>
                    <a:pt x="2733" y="480"/>
                    <a:pt x="2733" y="480"/>
                    <a:pt x="2733" y="480"/>
                  </a:cubicBezTo>
                  <a:cubicBezTo>
                    <a:pt x="2740" y="479"/>
                    <a:pt x="2747" y="478"/>
                    <a:pt x="2754" y="478"/>
                  </a:cubicBezTo>
                  <a:cubicBezTo>
                    <a:pt x="2764" y="476"/>
                    <a:pt x="2764" y="476"/>
                    <a:pt x="2764" y="476"/>
                  </a:cubicBezTo>
                  <a:cubicBezTo>
                    <a:pt x="2768" y="476"/>
                    <a:pt x="2771" y="476"/>
                    <a:pt x="2774" y="475"/>
                  </a:cubicBezTo>
                  <a:cubicBezTo>
                    <a:pt x="2788" y="473"/>
                    <a:pt x="2802" y="471"/>
                    <a:pt x="2815" y="468"/>
                  </a:cubicBezTo>
                  <a:cubicBezTo>
                    <a:pt x="2869" y="457"/>
                    <a:pt x="2921" y="439"/>
                    <a:pt x="2972" y="417"/>
                  </a:cubicBezTo>
                  <a:cubicBezTo>
                    <a:pt x="3023" y="396"/>
                    <a:pt x="3072" y="371"/>
                    <a:pt x="3120" y="343"/>
                  </a:cubicBezTo>
                  <a:cubicBezTo>
                    <a:pt x="3167" y="316"/>
                    <a:pt x="3213" y="284"/>
                    <a:pt x="3260" y="256"/>
                  </a:cubicBezTo>
                  <a:cubicBezTo>
                    <a:pt x="3284" y="242"/>
                    <a:pt x="3308" y="229"/>
                    <a:pt x="3334" y="218"/>
                  </a:cubicBezTo>
                  <a:cubicBezTo>
                    <a:pt x="3359" y="207"/>
                    <a:pt x="3385" y="198"/>
                    <a:pt x="3412" y="191"/>
                  </a:cubicBezTo>
                  <a:cubicBezTo>
                    <a:pt x="3466" y="179"/>
                    <a:pt x="3523" y="178"/>
                    <a:pt x="3577" y="184"/>
                  </a:cubicBezTo>
                  <a:cubicBezTo>
                    <a:pt x="3632" y="189"/>
                    <a:pt x="3686" y="202"/>
                    <a:pt x="3740" y="215"/>
                  </a:cubicBezTo>
                  <a:cubicBezTo>
                    <a:pt x="3767" y="222"/>
                    <a:pt x="3793" y="229"/>
                    <a:pt x="3820" y="237"/>
                  </a:cubicBezTo>
                  <a:cubicBezTo>
                    <a:pt x="3846" y="244"/>
                    <a:pt x="3873" y="253"/>
                    <a:pt x="3899" y="263"/>
                  </a:cubicBezTo>
                  <a:cubicBezTo>
                    <a:pt x="3951" y="281"/>
                    <a:pt x="4000" y="306"/>
                    <a:pt x="4051" y="328"/>
                  </a:cubicBezTo>
                  <a:cubicBezTo>
                    <a:pt x="4101" y="351"/>
                    <a:pt x="4152" y="372"/>
                    <a:pt x="4204" y="390"/>
                  </a:cubicBezTo>
                  <a:cubicBezTo>
                    <a:pt x="4308" y="426"/>
                    <a:pt x="4415" y="456"/>
                    <a:pt x="4524" y="472"/>
                  </a:cubicBezTo>
                  <a:cubicBezTo>
                    <a:pt x="4633" y="488"/>
                    <a:pt x="4745" y="492"/>
                    <a:pt x="4854" y="478"/>
                  </a:cubicBezTo>
                  <a:cubicBezTo>
                    <a:pt x="4745" y="493"/>
                    <a:pt x="4633" y="489"/>
                    <a:pt x="4524" y="473"/>
                  </a:cubicBezTo>
                  <a:cubicBezTo>
                    <a:pt x="4415" y="457"/>
                    <a:pt x="4308" y="428"/>
                    <a:pt x="4203" y="392"/>
                  </a:cubicBezTo>
                  <a:cubicBezTo>
                    <a:pt x="4151" y="374"/>
                    <a:pt x="4100" y="353"/>
                    <a:pt x="4050" y="330"/>
                  </a:cubicBezTo>
                  <a:cubicBezTo>
                    <a:pt x="3999" y="308"/>
                    <a:pt x="3950" y="283"/>
                    <a:pt x="3898" y="265"/>
                  </a:cubicBezTo>
                  <a:cubicBezTo>
                    <a:pt x="3872" y="255"/>
                    <a:pt x="3846" y="247"/>
                    <a:pt x="3819" y="239"/>
                  </a:cubicBezTo>
                  <a:cubicBezTo>
                    <a:pt x="3793" y="232"/>
                    <a:pt x="3766" y="225"/>
                    <a:pt x="3739" y="218"/>
                  </a:cubicBezTo>
                  <a:cubicBezTo>
                    <a:pt x="3686" y="204"/>
                    <a:pt x="3632" y="192"/>
                    <a:pt x="3577" y="186"/>
                  </a:cubicBezTo>
                  <a:cubicBezTo>
                    <a:pt x="3522" y="180"/>
                    <a:pt x="3467" y="182"/>
                    <a:pt x="3413" y="194"/>
                  </a:cubicBezTo>
                  <a:cubicBezTo>
                    <a:pt x="3386" y="200"/>
                    <a:pt x="3360" y="209"/>
                    <a:pt x="3335" y="220"/>
                  </a:cubicBezTo>
                  <a:cubicBezTo>
                    <a:pt x="3310" y="232"/>
                    <a:pt x="3286" y="245"/>
                    <a:pt x="3262" y="259"/>
                  </a:cubicBezTo>
                  <a:cubicBezTo>
                    <a:pt x="3214" y="287"/>
                    <a:pt x="3169" y="318"/>
                    <a:pt x="3121" y="346"/>
                  </a:cubicBezTo>
                  <a:cubicBezTo>
                    <a:pt x="3073" y="374"/>
                    <a:pt x="3024" y="399"/>
                    <a:pt x="2973" y="421"/>
                  </a:cubicBezTo>
                  <a:cubicBezTo>
                    <a:pt x="2922" y="442"/>
                    <a:pt x="2870" y="460"/>
                    <a:pt x="2816" y="471"/>
                  </a:cubicBezTo>
                  <a:cubicBezTo>
                    <a:pt x="2802" y="474"/>
                    <a:pt x="2788" y="476"/>
                    <a:pt x="2775" y="479"/>
                  </a:cubicBezTo>
                  <a:cubicBezTo>
                    <a:pt x="2771" y="479"/>
                    <a:pt x="2768" y="480"/>
                    <a:pt x="2765" y="480"/>
                  </a:cubicBezTo>
                  <a:cubicBezTo>
                    <a:pt x="2754" y="481"/>
                    <a:pt x="2754" y="481"/>
                    <a:pt x="2754" y="481"/>
                  </a:cubicBezTo>
                  <a:cubicBezTo>
                    <a:pt x="2747" y="482"/>
                    <a:pt x="2740" y="483"/>
                    <a:pt x="2734" y="483"/>
                  </a:cubicBezTo>
                  <a:cubicBezTo>
                    <a:pt x="2713" y="484"/>
                    <a:pt x="2713" y="484"/>
                    <a:pt x="2713" y="484"/>
                  </a:cubicBezTo>
                  <a:cubicBezTo>
                    <a:pt x="2703" y="485"/>
                    <a:pt x="2703" y="485"/>
                    <a:pt x="2703" y="485"/>
                  </a:cubicBezTo>
                  <a:cubicBezTo>
                    <a:pt x="2692" y="485"/>
                    <a:pt x="2692" y="485"/>
                    <a:pt x="2692" y="485"/>
                  </a:cubicBezTo>
                  <a:cubicBezTo>
                    <a:pt x="2671" y="485"/>
                    <a:pt x="2671" y="485"/>
                    <a:pt x="2671" y="485"/>
                  </a:cubicBezTo>
                  <a:cubicBezTo>
                    <a:pt x="2664" y="485"/>
                    <a:pt x="2658" y="484"/>
                    <a:pt x="2651" y="484"/>
                  </a:cubicBezTo>
                  <a:cubicBezTo>
                    <a:pt x="2623" y="483"/>
                    <a:pt x="2596" y="479"/>
                    <a:pt x="2568" y="474"/>
                  </a:cubicBezTo>
                  <a:cubicBezTo>
                    <a:pt x="2548" y="469"/>
                    <a:pt x="2548" y="469"/>
                    <a:pt x="2548" y="469"/>
                  </a:cubicBezTo>
                  <a:cubicBezTo>
                    <a:pt x="2538" y="467"/>
                    <a:pt x="2538" y="467"/>
                    <a:pt x="2538" y="467"/>
                  </a:cubicBezTo>
                  <a:cubicBezTo>
                    <a:pt x="2535" y="466"/>
                    <a:pt x="2531" y="465"/>
                    <a:pt x="2528" y="464"/>
                  </a:cubicBezTo>
                  <a:cubicBezTo>
                    <a:pt x="2508" y="459"/>
                    <a:pt x="2508" y="459"/>
                    <a:pt x="2508" y="459"/>
                  </a:cubicBezTo>
                  <a:cubicBezTo>
                    <a:pt x="2501" y="457"/>
                    <a:pt x="2495" y="454"/>
                    <a:pt x="2488" y="452"/>
                  </a:cubicBezTo>
                  <a:cubicBezTo>
                    <a:pt x="2475" y="448"/>
                    <a:pt x="2463" y="442"/>
                    <a:pt x="2450" y="436"/>
                  </a:cubicBezTo>
                  <a:cubicBezTo>
                    <a:pt x="2447" y="435"/>
                    <a:pt x="2443" y="434"/>
                    <a:pt x="2440" y="432"/>
                  </a:cubicBezTo>
                  <a:cubicBezTo>
                    <a:pt x="2431" y="427"/>
                    <a:pt x="2431" y="427"/>
                    <a:pt x="2431" y="427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17" y="420"/>
                    <a:pt x="2417" y="420"/>
                    <a:pt x="2417" y="420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395" y="407"/>
                    <a:pt x="2395" y="407"/>
                    <a:pt x="2395" y="407"/>
                  </a:cubicBezTo>
                  <a:cubicBezTo>
                    <a:pt x="2390" y="405"/>
                    <a:pt x="2390" y="405"/>
                    <a:pt x="2390" y="405"/>
                  </a:cubicBezTo>
                  <a:cubicBezTo>
                    <a:pt x="2386" y="402"/>
                    <a:pt x="2386" y="402"/>
                    <a:pt x="2386" y="402"/>
                  </a:cubicBezTo>
                  <a:cubicBezTo>
                    <a:pt x="2377" y="396"/>
                    <a:pt x="2377" y="396"/>
                    <a:pt x="2377" y="396"/>
                  </a:cubicBezTo>
                  <a:cubicBezTo>
                    <a:pt x="2369" y="390"/>
                    <a:pt x="2369" y="390"/>
                    <a:pt x="2369" y="390"/>
                  </a:cubicBezTo>
                  <a:cubicBezTo>
                    <a:pt x="2364" y="387"/>
                    <a:pt x="2364" y="387"/>
                    <a:pt x="2364" y="387"/>
                  </a:cubicBezTo>
                  <a:cubicBezTo>
                    <a:pt x="2360" y="384"/>
                    <a:pt x="2360" y="384"/>
                    <a:pt x="2360" y="384"/>
                  </a:cubicBezTo>
                  <a:cubicBezTo>
                    <a:pt x="2344" y="371"/>
                    <a:pt x="2344" y="371"/>
                    <a:pt x="2344" y="371"/>
                  </a:cubicBezTo>
                  <a:cubicBezTo>
                    <a:pt x="2340" y="368"/>
                    <a:pt x="2340" y="368"/>
                    <a:pt x="2340" y="368"/>
                  </a:cubicBezTo>
                  <a:cubicBezTo>
                    <a:pt x="2336" y="364"/>
                    <a:pt x="2336" y="364"/>
                    <a:pt x="2336" y="364"/>
                  </a:cubicBezTo>
                  <a:cubicBezTo>
                    <a:pt x="2328" y="357"/>
                    <a:pt x="2328" y="357"/>
                    <a:pt x="2328" y="357"/>
                  </a:cubicBezTo>
                  <a:cubicBezTo>
                    <a:pt x="2323" y="353"/>
                    <a:pt x="2318" y="348"/>
                    <a:pt x="2313" y="343"/>
                  </a:cubicBezTo>
                  <a:cubicBezTo>
                    <a:pt x="2303" y="333"/>
                    <a:pt x="2294" y="323"/>
                    <a:pt x="2285" y="313"/>
                  </a:cubicBezTo>
                  <a:cubicBezTo>
                    <a:pt x="2266" y="293"/>
                    <a:pt x="2248" y="271"/>
                    <a:pt x="2231" y="250"/>
                  </a:cubicBezTo>
                  <a:cubicBezTo>
                    <a:pt x="2197" y="206"/>
                    <a:pt x="2165" y="162"/>
                    <a:pt x="2130" y="119"/>
                  </a:cubicBezTo>
                  <a:cubicBezTo>
                    <a:pt x="2113" y="97"/>
                    <a:pt x="2095" y="76"/>
                    <a:pt x="2075" y="58"/>
                  </a:cubicBezTo>
                  <a:cubicBezTo>
                    <a:pt x="2069" y="53"/>
                    <a:pt x="2064" y="49"/>
                    <a:pt x="2059" y="45"/>
                  </a:cubicBezTo>
                  <a:cubicBezTo>
                    <a:pt x="2056" y="43"/>
                    <a:pt x="2053" y="41"/>
                    <a:pt x="2051" y="39"/>
                  </a:cubicBezTo>
                  <a:cubicBezTo>
                    <a:pt x="2048" y="37"/>
                    <a:pt x="2045" y="35"/>
                    <a:pt x="2042" y="33"/>
                  </a:cubicBezTo>
                  <a:cubicBezTo>
                    <a:pt x="2030" y="26"/>
                    <a:pt x="2018" y="20"/>
                    <a:pt x="2005" y="15"/>
                  </a:cubicBezTo>
                  <a:cubicBezTo>
                    <a:pt x="1992" y="10"/>
                    <a:pt x="1979" y="7"/>
                    <a:pt x="1965" y="5"/>
                  </a:cubicBezTo>
                  <a:cubicBezTo>
                    <a:pt x="1952" y="3"/>
                    <a:pt x="1938" y="3"/>
                    <a:pt x="1924" y="3"/>
                  </a:cubicBezTo>
                  <a:cubicBezTo>
                    <a:pt x="1897" y="4"/>
                    <a:pt x="1870" y="9"/>
                    <a:pt x="1844" y="17"/>
                  </a:cubicBezTo>
                  <a:cubicBezTo>
                    <a:pt x="1791" y="33"/>
                    <a:pt x="1741" y="57"/>
                    <a:pt x="1694" y="86"/>
                  </a:cubicBezTo>
                  <a:cubicBezTo>
                    <a:pt x="1671" y="101"/>
                    <a:pt x="1648" y="117"/>
                    <a:pt x="1626" y="133"/>
                  </a:cubicBezTo>
                  <a:cubicBezTo>
                    <a:pt x="1604" y="149"/>
                    <a:pt x="1582" y="167"/>
                    <a:pt x="1561" y="183"/>
                  </a:cubicBezTo>
                  <a:cubicBezTo>
                    <a:pt x="1495" y="234"/>
                    <a:pt x="1495" y="234"/>
                    <a:pt x="1495" y="234"/>
                  </a:cubicBezTo>
                  <a:cubicBezTo>
                    <a:pt x="1473" y="251"/>
                    <a:pt x="1450" y="267"/>
                    <a:pt x="1427" y="282"/>
                  </a:cubicBezTo>
                  <a:cubicBezTo>
                    <a:pt x="1381" y="312"/>
                    <a:pt x="1333" y="340"/>
                    <a:pt x="1284" y="365"/>
                  </a:cubicBezTo>
                  <a:cubicBezTo>
                    <a:pt x="1235" y="391"/>
                    <a:pt x="1185" y="414"/>
                    <a:pt x="1134" y="435"/>
                  </a:cubicBezTo>
                  <a:cubicBezTo>
                    <a:pt x="1121" y="440"/>
                    <a:pt x="1109" y="446"/>
                    <a:pt x="1096" y="451"/>
                  </a:cubicBezTo>
                  <a:cubicBezTo>
                    <a:pt x="1057" y="465"/>
                    <a:pt x="1057" y="465"/>
                    <a:pt x="1057" y="465"/>
                  </a:cubicBezTo>
                  <a:cubicBezTo>
                    <a:pt x="1038" y="473"/>
                    <a:pt x="1038" y="473"/>
                    <a:pt x="1038" y="473"/>
                  </a:cubicBezTo>
                  <a:cubicBezTo>
                    <a:pt x="1031" y="475"/>
                    <a:pt x="1025" y="477"/>
                    <a:pt x="1018" y="479"/>
                  </a:cubicBezTo>
                  <a:cubicBezTo>
                    <a:pt x="979" y="493"/>
                    <a:pt x="979" y="493"/>
                    <a:pt x="979" y="493"/>
                  </a:cubicBezTo>
                  <a:cubicBezTo>
                    <a:pt x="874" y="528"/>
                    <a:pt x="767" y="556"/>
                    <a:pt x="659" y="577"/>
                  </a:cubicBezTo>
                  <a:cubicBezTo>
                    <a:pt x="550" y="597"/>
                    <a:pt x="441" y="611"/>
                    <a:pt x="330" y="616"/>
                  </a:cubicBezTo>
                  <a:cubicBezTo>
                    <a:pt x="220" y="622"/>
                    <a:pt x="109" y="619"/>
                    <a:pt x="0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D45BE84E-47DD-47F3-84C5-C1B5F404A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2452688"/>
              <a:ext cx="12123738" cy="1382713"/>
            </a:xfrm>
            <a:custGeom>
              <a:avLst/>
              <a:gdLst>
                <a:gd name="T0" fmla="*/ 328 w 4854"/>
                <a:gd name="T1" fmla="*/ 546 h 553"/>
                <a:gd name="T2" fmla="*/ 971 w 4854"/>
                <a:gd name="T3" fmla="*/ 430 h 553"/>
                <a:gd name="T4" fmla="*/ 1049 w 4854"/>
                <a:gd name="T5" fmla="*/ 405 h 553"/>
                <a:gd name="T6" fmla="*/ 1126 w 4854"/>
                <a:gd name="T7" fmla="*/ 378 h 553"/>
                <a:gd name="T8" fmla="*/ 1422 w 4854"/>
                <a:gd name="T9" fmla="*/ 239 h 553"/>
                <a:gd name="T10" fmla="*/ 1559 w 4854"/>
                <a:gd name="T11" fmla="*/ 148 h 553"/>
                <a:gd name="T12" fmla="*/ 1853 w 4854"/>
                <a:gd name="T13" fmla="*/ 7 h 553"/>
                <a:gd name="T14" fmla="*/ 1975 w 4854"/>
                <a:gd name="T15" fmla="*/ 11 h 553"/>
                <a:gd name="T16" fmla="*/ 2013 w 4854"/>
                <a:gd name="T17" fmla="*/ 27 h 553"/>
                <a:gd name="T18" fmla="*/ 2079 w 4854"/>
                <a:gd name="T19" fmla="*/ 77 h 553"/>
                <a:gd name="T20" fmla="*/ 2244 w 4854"/>
                <a:gd name="T21" fmla="*/ 259 h 553"/>
                <a:gd name="T22" fmla="*/ 2335 w 4854"/>
                <a:gd name="T23" fmla="*/ 340 h 553"/>
                <a:gd name="T24" fmla="*/ 2370 w 4854"/>
                <a:gd name="T25" fmla="*/ 362 h 553"/>
                <a:gd name="T26" fmla="*/ 2397 w 4854"/>
                <a:gd name="T27" fmla="*/ 376 h 553"/>
                <a:gd name="T28" fmla="*/ 2444 w 4854"/>
                <a:gd name="T29" fmla="*/ 396 h 553"/>
                <a:gd name="T30" fmla="*/ 2542 w 4854"/>
                <a:gd name="T31" fmla="*/ 423 h 553"/>
                <a:gd name="T32" fmla="*/ 2562 w 4854"/>
                <a:gd name="T33" fmla="*/ 426 h 553"/>
                <a:gd name="T34" fmla="*/ 2603 w 4854"/>
                <a:gd name="T35" fmla="*/ 430 h 553"/>
                <a:gd name="T36" fmla="*/ 2623 w 4854"/>
                <a:gd name="T37" fmla="*/ 431 h 553"/>
                <a:gd name="T38" fmla="*/ 2664 w 4854"/>
                <a:gd name="T39" fmla="*/ 431 h 553"/>
                <a:gd name="T40" fmla="*/ 2845 w 4854"/>
                <a:gd name="T41" fmla="*/ 400 h 553"/>
                <a:gd name="T42" fmla="*/ 3139 w 4854"/>
                <a:gd name="T43" fmla="*/ 258 h 553"/>
                <a:gd name="T44" fmla="*/ 3355 w 4854"/>
                <a:gd name="T45" fmla="*/ 141 h 553"/>
                <a:gd name="T46" fmla="*/ 3598 w 4854"/>
                <a:gd name="T47" fmla="*/ 121 h 553"/>
                <a:gd name="T48" fmla="*/ 3838 w 4854"/>
                <a:gd name="T49" fmla="*/ 175 h 553"/>
                <a:gd name="T50" fmla="*/ 3952 w 4854"/>
                <a:gd name="T51" fmla="*/ 220 h 553"/>
                <a:gd name="T52" fmla="*/ 4063 w 4854"/>
                <a:gd name="T53" fmla="*/ 274 h 553"/>
                <a:gd name="T54" fmla="*/ 4368 w 4854"/>
                <a:gd name="T55" fmla="*/ 392 h 553"/>
                <a:gd name="T56" fmla="*/ 4528 w 4854"/>
                <a:gd name="T57" fmla="*/ 428 h 553"/>
                <a:gd name="T58" fmla="*/ 4528 w 4854"/>
                <a:gd name="T59" fmla="*/ 429 h 553"/>
                <a:gd name="T60" fmla="*/ 4368 w 4854"/>
                <a:gd name="T61" fmla="*/ 393 h 553"/>
                <a:gd name="T62" fmla="*/ 4062 w 4854"/>
                <a:gd name="T63" fmla="*/ 276 h 553"/>
                <a:gd name="T64" fmla="*/ 3951 w 4854"/>
                <a:gd name="T65" fmla="*/ 222 h 553"/>
                <a:gd name="T66" fmla="*/ 3837 w 4854"/>
                <a:gd name="T67" fmla="*/ 178 h 553"/>
                <a:gd name="T68" fmla="*/ 3598 w 4854"/>
                <a:gd name="T69" fmla="*/ 124 h 553"/>
                <a:gd name="T70" fmla="*/ 3356 w 4854"/>
                <a:gd name="T71" fmla="*/ 144 h 553"/>
                <a:gd name="T72" fmla="*/ 3141 w 4854"/>
                <a:gd name="T73" fmla="*/ 261 h 553"/>
                <a:gd name="T74" fmla="*/ 2846 w 4854"/>
                <a:gd name="T75" fmla="*/ 403 h 553"/>
                <a:gd name="T76" fmla="*/ 2664 w 4854"/>
                <a:gd name="T77" fmla="*/ 435 h 553"/>
                <a:gd name="T78" fmla="*/ 2623 w 4854"/>
                <a:gd name="T79" fmla="*/ 435 h 553"/>
                <a:gd name="T80" fmla="*/ 2603 w 4854"/>
                <a:gd name="T81" fmla="*/ 434 h 553"/>
                <a:gd name="T82" fmla="*/ 2562 w 4854"/>
                <a:gd name="T83" fmla="*/ 430 h 553"/>
                <a:gd name="T84" fmla="*/ 2541 w 4854"/>
                <a:gd name="T85" fmla="*/ 427 h 553"/>
                <a:gd name="T86" fmla="*/ 2442 w 4854"/>
                <a:gd name="T87" fmla="*/ 400 h 553"/>
                <a:gd name="T88" fmla="*/ 2395 w 4854"/>
                <a:gd name="T89" fmla="*/ 380 h 553"/>
                <a:gd name="T90" fmla="*/ 2368 w 4854"/>
                <a:gd name="T91" fmla="*/ 365 h 553"/>
                <a:gd name="T92" fmla="*/ 2333 w 4854"/>
                <a:gd name="T93" fmla="*/ 343 h 553"/>
                <a:gd name="T94" fmla="*/ 2241 w 4854"/>
                <a:gd name="T95" fmla="*/ 261 h 553"/>
                <a:gd name="T96" fmla="*/ 2076 w 4854"/>
                <a:gd name="T97" fmla="*/ 79 h 553"/>
                <a:gd name="T98" fmla="*/ 2012 w 4854"/>
                <a:gd name="T99" fmla="*/ 30 h 553"/>
                <a:gd name="T100" fmla="*/ 1974 w 4854"/>
                <a:gd name="T101" fmla="*/ 14 h 553"/>
                <a:gd name="T102" fmla="*/ 1853 w 4854"/>
                <a:gd name="T103" fmla="*/ 10 h 553"/>
                <a:gd name="T104" fmla="*/ 1561 w 4854"/>
                <a:gd name="T105" fmla="*/ 151 h 553"/>
                <a:gd name="T106" fmla="*/ 1424 w 4854"/>
                <a:gd name="T107" fmla="*/ 241 h 553"/>
                <a:gd name="T108" fmla="*/ 1127 w 4854"/>
                <a:gd name="T109" fmla="*/ 380 h 553"/>
                <a:gd name="T110" fmla="*/ 1050 w 4854"/>
                <a:gd name="T111" fmla="*/ 408 h 553"/>
                <a:gd name="T112" fmla="*/ 972 w 4854"/>
                <a:gd name="T113" fmla="*/ 433 h 553"/>
                <a:gd name="T114" fmla="*/ 328 w 4854"/>
                <a:gd name="T115" fmla="*/ 54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54" h="553">
                  <a:moveTo>
                    <a:pt x="0" y="542"/>
                  </a:moveTo>
                  <a:cubicBezTo>
                    <a:pt x="109" y="551"/>
                    <a:pt x="219" y="552"/>
                    <a:pt x="328" y="546"/>
                  </a:cubicBezTo>
                  <a:cubicBezTo>
                    <a:pt x="437" y="540"/>
                    <a:pt x="546" y="527"/>
                    <a:pt x="653" y="508"/>
                  </a:cubicBezTo>
                  <a:cubicBezTo>
                    <a:pt x="761" y="488"/>
                    <a:pt x="867" y="462"/>
                    <a:pt x="971" y="430"/>
                  </a:cubicBezTo>
                  <a:cubicBezTo>
                    <a:pt x="1010" y="418"/>
                    <a:pt x="1010" y="418"/>
                    <a:pt x="1010" y="418"/>
                  </a:cubicBezTo>
                  <a:cubicBezTo>
                    <a:pt x="1023" y="414"/>
                    <a:pt x="1036" y="410"/>
                    <a:pt x="1049" y="405"/>
                  </a:cubicBezTo>
                  <a:cubicBezTo>
                    <a:pt x="1062" y="401"/>
                    <a:pt x="1075" y="397"/>
                    <a:pt x="1088" y="392"/>
                  </a:cubicBezTo>
                  <a:cubicBezTo>
                    <a:pt x="1126" y="378"/>
                    <a:pt x="1126" y="378"/>
                    <a:pt x="1126" y="378"/>
                  </a:cubicBezTo>
                  <a:cubicBezTo>
                    <a:pt x="1178" y="359"/>
                    <a:pt x="1228" y="338"/>
                    <a:pt x="1278" y="315"/>
                  </a:cubicBezTo>
                  <a:cubicBezTo>
                    <a:pt x="1327" y="292"/>
                    <a:pt x="1375" y="266"/>
                    <a:pt x="1422" y="239"/>
                  </a:cubicBezTo>
                  <a:cubicBezTo>
                    <a:pt x="1446" y="225"/>
                    <a:pt x="1469" y="210"/>
                    <a:pt x="1491" y="194"/>
                  </a:cubicBezTo>
                  <a:cubicBezTo>
                    <a:pt x="1559" y="148"/>
                    <a:pt x="1559" y="148"/>
                    <a:pt x="1559" y="148"/>
                  </a:cubicBezTo>
                  <a:cubicBezTo>
                    <a:pt x="1604" y="117"/>
                    <a:pt x="1650" y="87"/>
                    <a:pt x="1698" y="62"/>
                  </a:cubicBezTo>
                  <a:cubicBezTo>
                    <a:pt x="1747" y="37"/>
                    <a:pt x="1799" y="17"/>
                    <a:pt x="1853" y="7"/>
                  </a:cubicBezTo>
                  <a:cubicBezTo>
                    <a:pt x="1880" y="2"/>
                    <a:pt x="1907" y="0"/>
                    <a:pt x="1935" y="3"/>
                  </a:cubicBezTo>
                  <a:cubicBezTo>
                    <a:pt x="1948" y="4"/>
                    <a:pt x="1962" y="7"/>
                    <a:pt x="1975" y="11"/>
                  </a:cubicBezTo>
                  <a:cubicBezTo>
                    <a:pt x="1982" y="13"/>
                    <a:pt x="1988" y="15"/>
                    <a:pt x="1995" y="18"/>
                  </a:cubicBezTo>
                  <a:cubicBezTo>
                    <a:pt x="2001" y="21"/>
                    <a:pt x="2007" y="23"/>
                    <a:pt x="2013" y="27"/>
                  </a:cubicBezTo>
                  <a:cubicBezTo>
                    <a:pt x="2026" y="33"/>
                    <a:pt x="2037" y="41"/>
                    <a:pt x="2048" y="50"/>
                  </a:cubicBezTo>
                  <a:cubicBezTo>
                    <a:pt x="2058" y="58"/>
                    <a:pt x="2069" y="67"/>
                    <a:pt x="2079" y="77"/>
                  </a:cubicBezTo>
                  <a:cubicBezTo>
                    <a:pt x="2098" y="96"/>
                    <a:pt x="2116" y="117"/>
                    <a:pt x="2134" y="137"/>
                  </a:cubicBezTo>
                  <a:cubicBezTo>
                    <a:pt x="2171" y="178"/>
                    <a:pt x="2206" y="220"/>
                    <a:pt x="2244" y="259"/>
                  </a:cubicBezTo>
                  <a:cubicBezTo>
                    <a:pt x="2263" y="278"/>
                    <a:pt x="2283" y="297"/>
                    <a:pt x="2303" y="315"/>
                  </a:cubicBezTo>
                  <a:cubicBezTo>
                    <a:pt x="2314" y="323"/>
                    <a:pt x="2324" y="332"/>
                    <a:pt x="2335" y="340"/>
                  </a:cubicBezTo>
                  <a:cubicBezTo>
                    <a:pt x="2341" y="344"/>
                    <a:pt x="2347" y="348"/>
                    <a:pt x="2352" y="351"/>
                  </a:cubicBezTo>
                  <a:cubicBezTo>
                    <a:pt x="2370" y="362"/>
                    <a:pt x="2370" y="362"/>
                    <a:pt x="2370" y="362"/>
                  </a:cubicBezTo>
                  <a:cubicBezTo>
                    <a:pt x="2376" y="366"/>
                    <a:pt x="2382" y="368"/>
                    <a:pt x="2388" y="372"/>
                  </a:cubicBezTo>
                  <a:cubicBezTo>
                    <a:pt x="2397" y="376"/>
                    <a:pt x="2397" y="376"/>
                    <a:pt x="2397" y="376"/>
                  </a:cubicBezTo>
                  <a:cubicBezTo>
                    <a:pt x="2400" y="378"/>
                    <a:pt x="2403" y="379"/>
                    <a:pt x="2406" y="381"/>
                  </a:cubicBezTo>
                  <a:cubicBezTo>
                    <a:pt x="2418" y="386"/>
                    <a:pt x="2431" y="392"/>
                    <a:pt x="2444" y="396"/>
                  </a:cubicBezTo>
                  <a:cubicBezTo>
                    <a:pt x="2469" y="406"/>
                    <a:pt x="2495" y="413"/>
                    <a:pt x="2522" y="419"/>
                  </a:cubicBezTo>
                  <a:cubicBezTo>
                    <a:pt x="2542" y="423"/>
                    <a:pt x="2542" y="423"/>
                    <a:pt x="2542" y="423"/>
                  </a:cubicBezTo>
                  <a:cubicBezTo>
                    <a:pt x="2545" y="423"/>
                    <a:pt x="2549" y="424"/>
                    <a:pt x="2552" y="425"/>
                  </a:cubicBezTo>
                  <a:cubicBezTo>
                    <a:pt x="2562" y="426"/>
                    <a:pt x="2562" y="426"/>
                    <a:pt x="2562" y="426"/>
                  </a:cubicBezTo>
                  <a:cubicBezTo>
                    <a:pt x="2583" y="429"/>
                    <a:pt x="2583" y="429"/>
                    <a:pt x="2583" y="429"/>
                  </a:cubicBezTo>
                  <a:cubicBezTo>
                    <a:pt x="2603" y="430"/>
                    <a:pt x="2603" y="430"/>
                    <a:pt x="2603" y="430"/>
                  </a:cubicBezTo>
                  <a:cubicBezTo>
                    <a:pt x="2613" y="431"/>
                    <a:pt x="2613" y="431"/>
                    <a:pt x="2613" y="431"/>
                  </a:cubicBezTo>
                  <a:cubicBezTo>
                    <a:pt x="2616" y="431"/>
                    <a:pt x="2620" y="431"/>
                    <a:pt x="2623" y="431"/>
                  </a:cubicBezTo>
                  <a:cubicBezTo>
                    <a:pt x="2644" y="432"/>
                    <a:pt x="2644" y="432"/>
                    <a:pt x="2644" y="432"/>
                  </a:cubicBezTo>
                  <a:cubicBezTo>
                    <a:pt x="2650" y="432"/>
                    <a:pt x="2657" y="432"/>
                    <a:pt x="2664" y="431"/>
                  </a:cubicBezTo>
                  <a:cubicBezTo>
                    <a:pt x="2671" y="431"/>
                    <a:pt x="2678" y="431"/>
                    <a:pt x="2685" y="431"/>
                  </a:cubicBezTo>
                  <a:cubicBezTo>
                    <a:pt x="2739" y="427"/>
                    <a:pt x="2793" y="416"/>
                    <a:pt x="2845" y="400"/>
                  </a:cubicBezTo>
                  <a:cubicBezTo>
                    <a:pt x="2897" y="384"/>
                    <a:pt x="2947" y="362"/>
                    <a:pt x="2996" y="338"/>
                  </a:cubicBezTo>
                  <a:cubicBezTo>
                    <a:pt x="3045" y="314"/>
                    <a:pt x="3093" y="288"/>
                    <a:pt x="3139" y="258"/>
                  </a:cubicBezTo>
                  <a:cubicBezTo>
                    <a:pt x="3185" y="230"/>
                    <a:pt x="3231" y="199"/>
                    <a:pt x="3279" y="174"/>
                  </a:cubicBezTo>
                  <a:cubicBezTo>
                    <a:pt x="3304" y="161"/>
                    <a:pt x="3329" y="150"/>
                    <a:pt x="3355" y="141"/>
                  </a:cubicBezTo>
                  <a:cubicBezTo>
                    <a:pt x="3381" y="132"/>
                    <a:pt x="3407" y="125"/>
                    <a:pt x="3434" y="121"/>
                  </a:cubicBezTo>
                  <a:cubicBezTo>
                    <a:pt x="3489" y="113"/>
                    <a:pt x="3544" y="114"/>
                    <a:pt x="3598" y="121"/>
                  </a:cubicBezTo>
                  <a:cubicBezTo>
                    <a:pt x="3652" y="128"/>
                    <a:pt x="3706" y="140"/>
                    <a:pt x="3759" y="153"/>
                  </a:cubicBezTo>
                  <a:cubicBezTo>
                    <a:pt x="3785" y="160"/>
                    <a:pt x="3812" y="167"/>
                    <a:pt x="3838" y="175"/>
                  </a:cubicBezTo>
                  <a:cubicBezTo>
                    <a:pt x="3864" y="184"/>
                    <a:pt x="3890" y="193"/>
                    <a:pt x="3915" y="204"/>
                  </a:cubicBezTo>
                  <a:cubicBezTo>
                    <a:pt x="3928" y="209"/>
                    <a:pt x="3940" y="214"/>
                    <a:pt x="3952" y="220"/>
                  </a:cubicBezTo>
                  <a:cubicBezTo>
                    <a:pt x="3965" y="226"/>
                    <a:pt x="3977" y="232"/>
                    <a:pt x="3989" y="238"/>
                  </a:cubicBezTo>
                  <a:cubicBezTo>
                    <a:pt x="4014" y="250"/>
                    <a:pt x="4038" y="262"/>
                    <a:pt x="4063" y="274"/>
                  </a:cubicBezTo>
                  <a:cubicBezTo>
                    <a:pt x="4112" y="297"/>
                    <a:pt x="4162" y="320"/>
                    <a:pt x="4213" y="339"/>
                  </a:cubicBezTo>
                  <a:cubicBezTo>
                    <a:pt x="4264" y="359"/>
                    <a:pt x="4316" y="377"/>
                    <a:pt x="4368" y="392"/>
                  </a:cubicBezTo>
                  <a:cubicBezTo>
                    <a:pt x="4395" y="399"/>
                    <a:pt x="4421" y="406"/>
                    <a:pt x="4448" y="412"/>
                  </a:cubicBezTo>
                  <a:cubicBezTo>
                    <a:pt x="4474" y="418"/>
                    <a:pt x="4501" y="424"/>
                    <a:pt x="4528" y="428"/>
                  </a:cubicBezTo>
                  <a:cubicBezTo>
                    <a:pt x="4636" y="446"/>
                    <a:pt x="4746" y="451"/>
                    <a:pt x="4854" y="436"/>
                  </a:cubicBezTo>
                  <a:cubicBezTo>
                    <a:pt x="4746" y="451"/>
                    <a:pt x="4636" y="447"/>
                    <a:pt x="4528" y="429"/>
                  </a:cubicBezTo>
                  <a:cubicBezTo>
                    <a:pt x="4501" y="425"/>
                    <a:pt x="4474" y="420"/>
                    <a:pt x="4447" y="414"/>
                  </a:cubicBezTo>
                  <a:cubicBezTo>
                    <a:pt x="4421" y="408"/>
                    <a:pt x="4394" y="401"/>
                    <a:pt x="4368" y="393"/>
                  </a:cubicBezTo>
                  <a:cubicBezTo>
                    <a:pt x="4315" y="378"/>
                    <a:pt x="4264" y="360"/>
                    <a:pt x="4213" y="341"/>
                  </a:cubicBezTo>
                  <a:cubicBezTo>
                    <a:pt x="4161" y="322"/>
                    <a:pt x="4111" y="299"/>
                    <a:pt x="4062" y="276"/>
                  </a:cubicBezTo>
                  <a:cubicBezTo>
                    <a:pt x="4037" y="264"/>
                    <a:pt x="4013" y="252"/>
                    <a:pt x="3988" y="240"/>
                  </a:cubicBezTo>
                  <a:cubicBezTo>
                    <a:pt x="3976" y="234"/>
                    <a:pt x="3964" y="228"/>
                    <a:pt x="3951" y="222"/>
                  </a:cubicBezTo>
                  <a:cubicBezTo>
                    <a:pt x="3939" y="216"/>
                    <a:pt x="3927" y="211"/>
                    <a:pt x="3914" y="206"/>
                  </a:cubicBezTo>
                  <a:cubicBezTo>
                    <a:pt x="3889" y="195"/>
                    <a:pt x="3863" y="186"/>
                    <a:pt x="3837" y="178"/>
                  </a:cubicBezTo>
                  <a:cubicBezTo>
                    <a:pt x="3811" y="170"/>
                    <a:pt x="3785" y="163"/>
                    <a:pt x="3758" y="156"/>
                  </a:cubicBezTo>
                  <a:cubicBezTo>
                    <a:pt x="3705" y="142"/>
                    <a:pt x="3652" y="130"/>
                    <a:pt x="3598" y="124"/>
                  </a:cubicBezTo>
                  <a:cubicBezTo>
                    <a:pt x="3544" y="117"/>
                    <a:pt x="3489" y="116"/>
                    <a:pt x="3435" y="124"/>
                  </a:cubicBezTo>
                  <a:cubicBezTo>
                    <a:pt x="3408" y="128"/>
                    <a:pt x="3381" y="135"/>
                    <a:pt x="3356" y="144"/>
                  </a:cubicBezTo>
                  <a:cubicBezTo>
                    <a:pt x="3330" y="153"/>
                    <a:pt x="3305" y="164"/>
                    <a:pt x="3281" y="177"/>
                  </a:cubicBezTo>
                  <a:cubicBezTo>
                    <a:pt x="3232" y="202"/>
                    <a:pt x="3187" y="232"/>
                    <a:pt x="3141" y="261"/>
                  </a:cubicBezTo>
                  <a:cubicBezTo>
                    <a:pt x="3094" y="290"/>
                    <a:pt x="3046" y="317"/>
                    <a:pt x="2997" y="341"/>
                  </a:cubicBezTo>
                  <a:cubicBezTo>
                    <a:pt x="2948" y="365"/>
                    <a:pt x="2898" y="387"/>
                    <a:pt x="2846" y="403"/>
                  </a:cubicBezTo>
                  <a:cubicBezTo>
                    <a:pt x="2794" y="420"/>
                    <a:pt x="2739" y="431"/>
                    <a:pt x="2685" y="434"/>
                  </a:cubicBezTo>
                  <a:cubicBezTo>
                    <a:pt x="2678" y="435"/>
                    <a:pt x="2671" y="435"/>
                    <a:pt x="2664" y="435"/>
                  </a:cubicBezTo>
                  <a:cubicBezTo>
                    <a:pt x="2657" y="435"/>
                    <a:pt x="2651" y="436"/>
                    <a:pt x="2644" y="436"/>
                  </a:cubicBezTo>
                  <a:cubicBezTo>
                    <a:pt x="2623" y="435"/>
                    <a:pt x="2623" y="435"/>
                    <a:pt x="2623" y="435"/>
                  </a:cubicBezTo>
                  <a:cubicBezTo>
                    <a:pt x="2620" y="435"/>
                    <a:pt x="2616" y="435"/>
                    <a:pt x="2613" y="435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582" y="432"/>
                    <a:pt x="2582" y="432"/>
                    <a:pt x="2582" y="432"/>
                  </a:cubicBezTo>
                  <a:cubicBezTo>
                    <a:pt x="2562" y="430"/>
                    <a:pt x="2562" y="430"/>
                    <a:pt x="2562" y="430"/>
                  </a:cubicBezTo>
                  <a:cubicBezTo>
                    <a:pt x="2552" y="428"/>
                    <a:pt x="2552" y="428"/>
                    <a:pt x="2552" y="428"/>
                  </a:cubicBezTo>
                  <a:cubicBezTo>
                    <a:pt x="2548" y="428"/>
                    <a:pt x="2545" y="427"/>
                    <a:pt x="2541" y="427"/>
                  </a:cubicBezTo>
                  <a:cubicBezTo>
                    <a:pt x="2521" y="423"/>
                    <a:pt x="2521" y="423"/>
                    <a:pt x="2521" y="423"/>
                  </a:cubicBezTo>
                  <a:cubicBezTo>
                    <a:pt x="2494" y="417"/>
                    <a:pt x="2468" y="410"/>
                    <a:pt x="2442" y="400"/>
                  </a:cubicBezTo>
                  <a:cubicBezTo>
                    <a:pt x="2429" y="396"/>
                    <a:pt x="2417" y="390"/>
                    <a:pt x="2404" y="384"/>
                  </a:cubicBezTo>
                  <a:cubicBezTo>
                    <a:pt x="2401" y="383"/>
                    <a:pt x="2398" y="381"/>
                    <a:pt x="2395" y="380"/>
                  </a:cubicBezTo>
                  <a:cubicBezTo>
                    <a:pt x="2386" y="375"/>
                    <a:pt x="2386" y="375"/>
                    <a:pt x="2386" y="375"/>
                  </a:cubicBezTo>
                  <a:cubicBezTo>
                    <a:pt x="2380" y="372"/>
                    <a:pt x="2374" y="369"/>
                    <a:pt x="2368" y="365"/>
                  </a:cubicBezTo>
                  <a:cubicBezTo>
                    <a:pt x="2350" y="355"/>
                    <a:pt x="2350" y="355"/>
                    <a:pt x="2350" y="355"/>
                  </a:cubicBezTo>
                  <a:cubicBezTo>
                    <a:pt x="2344" y="351"/>
                    <a:pt x="2339" y="347"/>
                    <a:pt x="2333" y="343"/>
                  </a:cubicBezTo>
                  <a:cubicBezTo>
                    <a:pt x="2322" y="336"/>
                    <a:pt x="2311" y="327"/>
                    <a:pt x="2301" y="318"/>
                  </a:cubicBezTo>
                  <a:cubicBezTo>
                    <a:pt x="2280" y="300"/>
                    <a:pt x="2260" y="281"/>
                    <a:pt x="2241" y="261"/>
                  </a:cubicBezTo>
                  <a:cubicBezTo>
                    <a:pt x="2203" y="222"/>
                    <a:pt x="2168" y="180"/>
                    <a:pt x="2132" y="139"/>
                  </a:cubicBezTo>
                  <a:cubicBezTo>
                    <a:pt x="2113" y="119"/>
                    <a:pt x="2095" y="98"/>
                    <a:pt x="2076" y="79"/>
                  </a:cubicBezTo>
                  <a:cubicBezTo>
                    <a:pt x="2066" y="70"/>
                    <a:pt x="2056" y="61"/>
                    <a:pt x="2045" y="52"/>
                  </a:cubicBezTo>
                  <a:cubicBezTo>
                    <a:pt x="2035" y="44"/>
                    <a:pt x="2024" y="36"/>
                    <a:pt x="2012" y="30"/>
                  </a:cubicBezTo>
                  <a:cubicBezTo>
                    <a:pt x="2006" y="26"/>
                    <a:pt x="2000" y="24"/>
                    <a:pt x="1993" y="21"/>
                  </a:cubicBezTo>
                  <a:cubicBezTo>
                    <a:pt x="1987" y="19"/>
                    <a:pt x="1981" y="16"/>
                    <a:pt x="1974" y="14"/>
                  </a:cubicBezTo>
                  <a:cubicBezTo>
                    <a:pt x="1961" y="11"/>
                    <a:pt x="1948" y="8"/>
                    <a:pt x="1934" y="7"/>
                  </a:cubicBezTo>
                  <a:cubicBezTo>
                    <a:pt x="1907" y="4"/>
                    <a:pt x="1880" y="5"/>
                    <a:pt x="1853" y="10"/>
                  </a:cubicBezTo>
                  <a:cubicBezTo>
                    <a:pt x="1800" y="20"/>
                    <a:pt x="1748" y="40"/>
                    <a:pt x="1700" y="65"/>
                  </a:cubicBezTo>
                  <a:cubicBezTo>
                    <a:pt x="1651" y="90"/>
                    <a:pt x="1606" y="120"/>
                    <a:pt x="1561" y="151"/>
                  </a:cubicBezTo>
                  <a:cubicBezTo>
                    <a:pt x="1493" y="197"/>
                    <a:pt x="1493" y="197"/>
                    <a:pt x="1493" y="197"/>
                  </a:cubicBezTo>
                  <a:cubicBezTo>
                    <a:pt x="1471" y="212"/>
                    <a:pt x="1447" y="227"/>
                    <a:pt x="1424" y="241"/>
                  </a:cubicBezTo>
                  <a:cubicBezTo>
                    <a:pt x="1377" y="269"/>
                    <a:pt x="1328" y="294"/>
                    <a:pt x="1279" y="317"/>
                  </a:cubicBezTo>
                  <a:cubicBezTo>
                    <a:pt x="1229" y="340"/>
                    <a:pt x="1179" y="361"/>
                    <a:pt x="1127" y="380"/>
                  </a:cubicBezTo>
                  <a:cubicBezTo>
                    <a:pt x="1089" y="394"/>
                    <a:pt x="1089" y="394"/>
                    <a:pt x="1089" y="394"/>
                  </a:cubicBezTo>
                  <a:cubicBezTo>
                    <a:pt x="1076" y="399"/>
                    <a:pt x="1063" y="403"/>
                    <a:pt x="1050" y="408"/>
                  </a:cubicBezTo>
                  <a:cubicBezTo>
                    <a:pt x="1037" y="412"/>
                    <a:pt x="1024" y="416"/>
                    <a:pt x="1011" y="421"/>
                  </a:cubicBezTo>
                  <a:cubicBezTo>
                    <a:pt x="972" y="433"/>
                    <a:pt x="972" y="433"/>
                    <a:pt x="972" y="433"/>
                  </a:cubicBezTo>
                  <a:cubicBezTo>
                    <a:pt x="867" y="465"/>
                    <a:pt x="761" y="490"/>
                    <a:pt x="653" y="509"/>
                  </a:cubicBezTo>
                  <a:cubicBezTo>
                    <a:pt x="546" y="529"/>
                    <a:pt x="437" y="541"/>
                    <a:pt x="328" y="547"/>
                  </a:cubicBezTo>
                  <a:cubicBezTo>
                    <a:pt x="219" y="553"/>
                    <a:pt x="109" y="551"/>
                    <a:pt x="0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9C61A360-E114-4F6F-9605-97FBA1C9CF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1050" y="2600325"/>
              <a:ext cx="12125325" cy="1219200"/>
            </a:xfrm>
            <a:custGeom>
              <a:avLst/>
              <a:gdLst>
                <a:gd name="T0" fmla="*/ 647 w 4854"/>
                <a:gd name="T1" fmla="*/ 437 h 488"/>
                <a:gd name="T2" fmla="*/ 1272 w 4854"/>
                <a:gd name="T3" fmla="*/ 265 h 488"/>
                <a:gd name="T4" fmla="*/ 1490 w 4854"/>
                <a:gd name="T5" fmla="*/ 157 h 488"/>
                <a:gd name="T6" fmla="*/ 1705 w 4854"/>
                <a:gd name="T7" fmla="*/ 41 h 488"/>
                <a:gd name="T8" fmla="*/ 1862 w 4854"/>
                <a:gd name="T9" fmla="*/ 1 h 488"/>
                <a:gd name="T10" fmla="*/ 1982 w 4854"/>
                <a:gd name="T11" fmla="*/ 21 h 488"/>
                <a:gd name="T12" fmla="*/ 2080 w 4854"/>
                <a:gd name="T13" fmla="*/ 94 h 488"/>
                <a:gd name="T14" fmla="*/ 2257 w 4854"/>
                <a:gd name="T15" fmla="*/ 261 h 488"/>
                <a:gd name="T16" fmla="*/ 2306 w 4854"/>
                <a:gd name="T17" fmla="*/ 297 h 488"/>
                <a:gd name="T18" fmla="*/ 2332 w 4854"/>
                <a:gd name="T19" fmla="*/ 313 h 488"/>
                <a:gd name="T20" fmla="*/ 2359 w 4854"/>
                <a:gd name="T21" fmla="*/ 327 h 488"/>
                <a:gd name="T22" fmla="*/ 2474 w 4854"/>
                <a:gd name="T23" fmla="*/ 366 h 488"/>
                <a:gd name="T24" fmla="*/ 2533 w 4854"/>
                <a:gd name="T25" fmla="*/ 376 h 488"/>
                <a:gd name="T26" fmla="*/ 2574 w 4854"/>
                <a:gd name="T27" fmla="*/ 379 h 488"/>
                <a:gd name="T28" fmla="*/ 2614 w 4854"/>
                <a:gd name="T29" fmla="*/ 380 h 488"/>
                <a:gd name="T30" fmla="*/ 2634 w 4854"/>
                <a:gd name="T31" fmla="*/ 379 h 488"/>
                <a:gd name="T32" fmla="*/ 2675 w 4854"/>
                <a:gd name="T33" fmla="*/ 376 h 488"/>
                <a:gd name="T34" fmla="*/ 2735 w 4854"/>
                <a:gd name="T35" fmla="*/ 366 h 488"/>
                <a:gd name="T36" fmla="*/ 2774 w 4854"/>
                <a:gd name="T37" fmla="*/ 356 h 488"/>
                <a:gd name="T38" fmla="*/ 2870 w 4854"/>
                <a:gd name="T39" fmla="*/ 324 h 488"/>
                <a:gd name="T40" fmla="*/ 3087 w 4854"/>
                <a:gd name="T41" fmla="*/ 213 h 488"/>
                <a:gd name="T42" fmla="*/ 3298 w 4854"/>
                <a:gd name="T43" fmla="*/ 92 h 488"/>
                <a:gd name="T44" fmla="*/ 3455 w 4854"/>
                <a:gd name="T45" fmla="*/ 50 h 488"/>
                <a:gd name="T46" fmla="*/ 3776 w 4854"/>
                <a:gd name="T47" fmla="*/ 88 h 488"/>
                <a:gd name="T48" fmla="*/ 3965 w 4854"/>
                <a:gd name="T49" fmla="*/ 161 h 488"/>
                <a:gd name="T50" fmla="*/ 4073 w 4854"/>
                <a:gd name="T51" fmla="*/ 217 h 488"/>
                <a:gd name="T52" fmla="*/ 4221 w 4854"/>
                <a:gd name="T53" fmla="*/ 286 h 488"/>
                <a:gd name="T54" fmla="*/ 4530 w 4854"/>
                <a:gd name="T55" fmla="*/ 382 h 488"/>
                <a:gd name="T56" fmla="*/ 4530 w 4854"/>
                <a:gd name="T57" fmla="*/ 383 h 488"/>
                <a:gd name="T58" fmla="*/ 4220 w 4854"/>
                <a:gd name="T59" fmla="*/ 288 h 488"/>
                <a:gd name="T60" fmla="*/ 4072 w 4854"/>
                <a:gd name="T61" fmla="*/ 219 h 488"/>
                <a:gd name="T62" fmla="*/ 3964 w 4854"/>
                <a:gd name="T63" fmla="*/ 163 h 488"/>
                <a:gd name="T64" fmla="*/ 3775 w 4854"/>
                <a:gd name="T65" fmla="*/ 91 h 488"/>
                <a:gd name="T66" fmla="*/ 3455 w 4854"/>
                <a:gd name="T67" fmla="*/ 53 h 488"/>
                <a:gd name="T68" fmla="*/ 3299 w 4854"/>
                <a:gd name="T69" fmla="*/ 94 h 488"/>
                <a:gd name="T70" fmla="*/ 3089 w 4854"/>
                <a:gd name="T71" fmla="*/ 216 h 488"/>
                <a:gd name="T72" fmla="*/ 2871 w 4854"/>
                <a:gd name="T73" fmla="*/ 327 h 488"/>
                <a:gd name="T74" fmla="*/ 2675 w 4854"/>
                <a:gd name="T75" fmla="*/ 379 h 488"/>
                <a:gd name="T76" fmla="*/ 2635 w 4854"/>
                <a:gd name="T77" fmla="*/ 383 h 488"/>
                <a:gd name="T78" fmla="*/ 2614 w 4854"/>
                <a:gd name="T79" fmla="*/ 383 h 488"/>
                <a:gd name="T80" fmla="*/ 2574 w 4854"/>
                <a:gd name="T81" fmla="*/ 383 h 488"/>
                <a:gd name="T82" fmla="*/ 2533 w 4854"/>
                <a:gd name="T83" fmla="*/ 380 h 488"/>
                <a:gd name="T84" fmla="*/ 2473 w 4854"/>
                <a:gd name="T85" fmla="*/ 370 h 488"/>
                <a:gd name="T86" fmla="*/ 2255 w 4854"/>
                <a:gd name="T87" fmla="*/ 264 h 488"/>
                <a:gd name="T88" fmla="*/ 2077 w 4854"/>
                <a:gd name="T89" fmla="*/ 97 h 488"/>
                <a:gd name="T90" fmla="*/ 1981 w 4854"/>
                <a:gd name="T91" fmla="*/ 24 h 488"/>
                <a:gd name="T92" fmla="*/ 1862 w 4854"/>
                <a:gd name="T93" fmla="*/ 5 h 488"/>
                <a:gd name="T94" fmla="*/ 1706 w 4854"/>
                <a:gd name="T95" fmla="*/ 44 h 488"/>
                <a:gd name="T96" fmla="*/ 1492 w 4854"/>
                <a:gd name="T97" fmla="*/ 159 h 488"/>
                <a:gd name="T98" fmla="*/ 1273 w 4854"/>
                <a:gd name="T99" fmla="*/ 268 h 488"/>
                <a:gd name="T100" fmla="*/ 648 w 4854"/>
                <a:gd name="T101" fmla="*/ 4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4" h="488">
                  <a:moveTo>
                    <a:pt x="0" y="473"/>
                  </a:moveTo>
                  <a:cubicBezTo>
                    <a:pt x="216" y="488"/>
                    <a:pt x="434" y="473"/>
                    <a:pt x="647" y="437"/>
                  </a:cubicBezTo>
                  <a:cubicBezTo>
                    <a:pt x="754" y="419"/>
                    <a:pt x="860" y="396"/>
                    <a:pt x="964" y="367"/>
                  </a:cubicBezTo>
                  <a:cubicBezTo>
                    <a:pt x="1069" y="339"/>
                    <a:pt x="1172" y="306"/>
                    <a:pt x="1272" y="265"/>
                  </a:cubicBezTo>
                  <a:cubicBezTo>
                    <a:pt x="1323" y="245"/>
                    <a:pt x="1372" y="222"/>
                    <a:pt x="1420" y="197"/>
                  </a:cubicBezTo>
                  <a:cubicBezTo>
                    <a:pt x="1444" y="184"/>
                    <a:pt x="1467" y="170"/>
                    <a:pt x="1490" y="157"/>
                  </a:cubicBezTo>
                  <a:cubicBezTo>
                    <a:pt x="1560" y="115"/>
                    <a:pt x="1560" y="115"/>
                    <a:pt x="1560" y="115"/>
                  </a:cubicBezTo>
                  <a:cubicBezTo>
                    <a:pt x="1607" y="88"/>
                    <a:pt x="1655" y="62"/>
                    <a:pt x="1705" y="41"/>
                  </a:cubicBezTo>
                  <a:cubicBezTo>
                    <a:pt x="1730" y="31"/>
                    <a:pt x="1756" y="22"/>
                    <a:pt x="1782" y="15"/>
                  </a:cubicBezTo>
                  <a:cubicBezTo>
                    <a:pt x="1808" y="8"/>
                    <a:pt x="1835" y="3"/>
                    <a:pt x="1862" y="1"/>
                  </a:cubicBezTo>
                  <a:cubicBezTo>
                    <a:pt x="1889" y="0"/>
                    <a:pt x="1917" y="1"/>
                    <a:pt x="1943" y="8"/>
                  </a:cubicBezTo>
                  <a:cubicBezTo>
                    <a:pt x="1957" y="11"/>
                    <a:pt x="1970" y="16"/>
                    <a:pt x="1982" y="21"/>
                  </a:cubicBezTo>
                  <a:cubicBezTo>
                    <a:pt x="1994" y="27"/>
                    <a:pt x="2006" y="34"/>
                    <a:pt x="2017" y="42"/>
                  </a:cubicBezTo>
                  <a:cubicBezTo>
                    <a:pt x="2040" y="57"/>
                    <a:pt x="2060" y="75"/>
                    <a:pt x="2080" y="94"/>
                  </a:cubicBezTo>
                  <a:cubicBezTo>
                    <a:pt x="2100" y="113"/>
                    <a:pt x="2119" y="132"/>
                    <a:pt x="2138" y="151"/>
                  </a:cubicBezTo>
                  <a:cubicBezTo>
                    <a:pt x="2177" y="189"/>
                    <a:pt x="2215" y="227"/>
                    <a:pt x="2257" y="261"/>
                  </a:cubicBezTo>
                  <a:cubicBezTo>
                    <a:pt x="2268" y="269"/>
                    <a:pt x="2278" y="278"/>
                    <a:pt x="2289" y="285"/>
                  </a:cubicBezTo>
                  <a:cubicBezTo>
                    <a:pt x="2306" y="297"/>
                    <a:pt x="2306" y="297"/>
                    <a:pt x="2306" y="297"/>
                  </a:cubicBezTo>
                  <a:cubicBezTo>
                    <a:pt x="2312" y="301"/>
                    <a:pt x="2317" y="304"/>
                    <a:pt x="2323" y="308"/>
                  </a:cubicBezTo>
                  <a:cubicBezTo>
                    <a:pt x="2326" y="309"/>
                    <a:pt x="2329" y="311"/>
                    <a:pt x="2332" y="313"/>
                  </a:cubicBezTo>
                  <a:cubicBezTo>
                    <a:pt x="2341" y="317"/>
                    <a:pt x="2341" y="317"/>
                    <a:pt x="2341" y="317"/>
                  </a:cubicBezTo>
                  <a:cubicBezTo>
                    <a:pt x="2347" y="320"/>
                    <a:pt x="2353" y="324"/>
                    <a:pt x="2359" y="327"/>
                  </a:cubicBezTo>
                  <a:cubicBezTo>
                    <a:pt x="2371" y="332"/>
                    <a:pt x="2383" y="338"/>
                    <a:pt x="2396" y="342"/>
                  </a:cubicBezTo>
                  <a:cubicBezTo>
                    <a:pt x="2421" y="352"/>
                    <a:pt x="2447" y="360"/>
                    <a:pt x="2474" y="366"/>
                  </a:cubicBezTo>
                  <a:cubicBezTo>
                    <a:pt x="2487" y="368"/>
                    <a:pt x="2500" y="371"/>
                    <a:pt x="2513" y="373"/>
                  </a:cubicBezTo>
                  <a:cubicBezTo>
                    <a:pt x="2520" y="374"/>
                    <a:pt x="2527" y="375"/>
                    <a:pt x="2533" y="376"/>
                  </a:cubicBezTo>
                  <a:cubicBezTo>
                    <a:pt x="2554" y="378"/>
                    <a:pt x="2554" y="378"/>
                    <a:pt x="2554" y="378"/>
                  </a:cubicBezTo>
                  <a:cubicBezTo>
                    <a:pt x="2560" y="378"/>
                    <a:pt x="2567" y="379"/>
                    <a:pt x="2574" y="379"/>
                  </a:cubicBezTo>
                  <a:cubicBezTo>
                    <a:pt x="2580" y="379"/>
                    <a:pt x="2587" y="379"/>
                    <a:pt x="2594" y="380"/>
                  </a:cubicBezTo>
                  <a:cubicBezTo>
                    <a:pt x="2614" y="380"/>
                    <a:pt x="2614" y="380"/>
                    <a:pt x="2614" y="380"/>
                  </a:cubicBezTo>
                  <a:cubicBezTo>
                    <a:pt x="2624" y="379"/>
                    <a:pt x="2624" y="379"/>
                    <a:pt x="2624" y="379"/>
                  </a:cubicBezTo>
                  <a:cubicBezTo>
                    <a:pt x="2634" y="379"/>
                    <a:pt x="2634" y="379"/>
                    <a:pt x="2634" y="379"/>
                  </a:cubicBezTo>
                  <a:cubicBezTo>
                    <a:pt x="2655" y="378"/>
                    <a:pt x="2655" y="378"/>
                    <a:pt x="2655" y="378"/>
                  </a:cubicBezTo>
                  <a:cubicBezTo>
                    <a:pt x="2661" y="377"/>
                    <a:pt x="2668" y="376"/>
                    <a:pt x="2675" y="376"/>
                  </a:cubicBezTo>
                  <a:cubicBezTo>
                    <a:pt x="2688" y="374"/>
                    <a:pt x="2702" y="372"/>
                    <a:pt x="2715" y="370"/>
                  </a:cubicBezTo>
                  <a:cubicBezTo>
                    <a:pt x="2722" y="369"/>
                    <a:pt x="2728" y="367"/>
                    <a:pt x="2735" y="366"/>
                  </a:cubicBezTo>
                  <a:cubicBezTo>
                    <a:pt x="2741" y="364"/>
                    <a:pt x="2748" y="363"/>
                    <a:pt x="2754" y="361"/>
                  </a:cubicBezTo>
                  <a:cubicBezTo>
                    <a:pt x="2774" y="356"/>
                    <a:pt x="2774" y="356"/>
                    <a:pt x="2774" y="356"/>
                  </a:cubicBezTo>
                  <a:cubicBezTo>
                    <a:pt x="2794" y="351"/>
                    <a:pt x="2794" y="351"/>
                    <a:pt x="2794" y="351"/>
                  </a:cubicBezTo>
                  <a:cubicBezTo>
                    <a:pt x="2819" y="343"/>
                    <a:pt x="2845" y="334"/>
                    <a:pt x="2870" y="324"/>
                  </a:cubicBezTo>
                  <a:cubicBezTo>
                    <a:pt x="2920" y="303"/>
                    <a:pt x="2969" y="279"/>
                    <a:pt x="3016" y="253"/>
                  </a:cubicBezTo>
                  <a:cubicBezTo>
                    <a:pt x="3040" y="241"/>
                    <a:pt x="3064" y="227"/>
                    <a:pt x="3087" y="213"/>
                  </a:cubicBezTo>
                  <a:cubicBezTo>
                    <a:pt x="3110" y="200"/>
                    <a:pt x="3133" y="185"/>
                    <a:pt x="3156" y="171"/>
                  </a:cubicBezTo>
                  <a:cubicBezTo>
                    <a:pt x="3202" y="142"/>
                    <a:pt x="3248" y="114"/>
                    <a:pt x="3298" y="92"/>
                  </a:cubicBezTo>
                  <a:cubicBezTo>
                    <a:pt x="3323" y="81"/>
                    <a:pt x="3348" y="71"/>
                    <a:pt x="3374" y="64"/>
                  </a:cubicBezTo>
                  <a:cubicBezTo>
                    <a:pt x="3401" y="57"/>
                    <a:pt x="3428" y="53"/>
                    <a:pt x="3455" y="50"/>
                  </a:cubicBezTo>
                  <a:cubicBezTo>
                    <a:pt x="3509" y="45"/>
                    <a:pt x="3563" y="48"/>
                    <a:pt x="3617" y="55"/>
                  </a:cubicBezTo>
                  <a:cubicBezTo>
                    <a:pt x="3671" y="63"/>
                    <a:pt x="3724" y="75"/>
                    <a:pt x="3776" y="88"/>
                  </a:cubicBezTo>
                  <a:cubicBezTo>
                    <a:pt x="3829" y="102"/>
                    <a:pt x="3880" y="120"/>
                    <a:pt x="3929" y="143"/>
                  </a:cubicBezTo>
                  <a:cubicBezTo>
                    <a:pt x="3941" y="149"/>
                    <a:pt x="3953" y="155"/>
                    <a:pt x="3965" y="161"/>
                  </a:cubicBezTo>
                  <a:cubicBezTo>
                    <a:pt x="4001" y="180"/>
                    <a:pt x="4001" y="180"/>
                    <a:pt x="4001" y="180"/>
                  </a:cubicBezTo>
                  <a:cubicBezTo>
                    <a:pt x="4025" y="193"/>
                    <a:pt x="4049" y="205"/>
                    <a:pt x="4073" y="217"/>
                  </a:cubicBezTo>
                  <a:cubicBezTo>
                    <a:pt x="4098" y="230"/>
                    <a:pt x="4122" y="242"/>
                    <a:pt x="4146" y="253"/>
                  </a:cubicBezTo>
                  <a:cubicBezTo>
                    <a:pt x="4171" y="265"/>
                    <a:pt x="4196" y="276"/>
                    <a:pt x="4221" y="286"/>
                  </a:cubicBezTo>
                  <a:cubicBezTo>
                    <a:pt x="4270" y="307"/>
                    <a:pt x="4321" y="326"/>
                    <a:pt x="4373" y="343"/>
                  </a:cubicBezTo>
                  <a:cubicBezTo>
                    <a:pt x="4424" y="359"/>
                    <a:pt x="4477" y="372"/>
                    <a:pt x="4530" y="382"/>
                  </a:cubicBezTo>
                  <a:cubicBezTo>
                    <a:pt x="4637" y="401"/>
                    <a:pt x="4746" y="407"/>
                    <a:pt x="4854" y="390"/>
                  </a:cubicBezTo>
                  <a:cubicBezTo>
                    <a:pt x="4746" y="407"/>
                    <a:pt x="4637" y="402"/>
                    <a:pt x="4530" y="383"/>
                  </a:cubicBezTo>
                  <a:cubicBezTo>
                    <a:pt x="4477" y="373"/>
                    <a:pt x="4424" y="360"/>
                    <a:pt x="4372" y="344"/>
                  </a:cubicBezTo>
                  <a:cubicBezTo>
                    <a:pt x="4321" y="328"/>
                    <a:pt x="4270" y="309"/>
                    <a:pt x="4220" y="288"/>
                  </a:cubicBezTo>
                  <a:cubicBezTo>
                    <a:pt x="4195" y="277"/>
                    <a:pt x="4170" y="267"/>
                    <a:pt x="4145" y="255"/>
                  </a:cubicBezTo>
                  <a:cubicBezTo>
                    <a:pt x="4121" y="244"/>
                    <a:pt x="4097" y="232"/>
                    <a:pt x="4072" y="219"/>
                  </a:cubicBezTo>
                  <a:cubicBezTo>
                    <a:pt x="4048" y="207"/>
                    <a:pt x="4024" y="195"/>
                    <a:pt x="4000" y="182"/>
                  </a:cubicBezTo>
                  <a:cubicBezTo>
                    <a:pt x="3964" y="163"/>
                    <a:pt x="3964" y="163"/>
                    <a:pt x="3964" y="163"/>
                  </a:cubicBezTo>
                  <a:cubicBezTo>
                    <a:pt x="3952" y="157"/>
                    <a:pt x="3940" y="151"/>
                    <a:pt x="3928" y="145"/>
                  </a:cubicBezTo>
                  <a:cubicBezTo>
                    <a:pt x="3879" y="122"/>
                    <a:pt x="3828" y="104"/>
                    <a:pt x="3775" y="91"/>
                  </a:cubicBezTo>
                  <a:cubicBezTo>
                    <a:pt x="3723" y="77"/>
                    <a:pt x="3670" y="65"/>
                    <a:pt x="3617" y="58"/>
                  </a:cubicBezTo>
                  <a:cubicBezTo>
                    <a:pt x="3563" y="50"/>
                    <a:pt x="3509" y="48"/>
                    <a:pt x="3455" y="53"/>
                  </a:cubicBezTo>
                  <a:cubicBezTo>
                    <a:pt x="3428" y="56"/>
                    <a:pt x="3401" y="60"/>
                    <a:pt x="3375" y="67"/>
                  </a:cubicBezTo>
                  <a:cubicBezTo>
                    <a:pt x="3349" y="74"/>
                    <a:pt x="3324" y="83"/>
                    <a:pt x="3299" y="94"/>
                  </a:cubicBezTo>
                  <a:cubicBezTo>
                    <a:pt x="3250" y="116"/>
                    <a:pt x="3203" y="145"/>
                    <a:pt x="3158" y="173"/>
                  </a:cubicBezTo>
                  <a:cubicBezTo>
                    <a:pt x="3135" y="188"/>
                    <a:pt x="3112" y="202"/>
                    <a:pt x="3089" y="216"/>
                  </a:cubicBezTo>
                  <a:cubicBezTo>
                    <a:pt x="3065" y="230"/>
                    <a:pt x="3042" y="244"/>
                    <a:pt x="3018" y="256"/>
                  </a:cubicBezTo>
                  <a:cubicBezTo>
                    <a:pt x="2970" y="282"/>
                    <a:pt x="2922" y="307"/>
                    <a:pt x="2871" y="327"/>
                  </a:cubicBezTo>
                  <a:cubicBezTo>
                    <a:pt x="2821" y="347"/>
                    <a:pt x="2769" y="364"/>
                    <a:pt x="2716" y="373"/>
                  </a:cubicBezTo>
                  <a:cubicBezTo>
                    <a:pt x="2702" y="376"/>
                    <a:pt x="2689" y="378"/>
                    <a:pt x="2675" y="379"/>
                  </a:cubicBezTo>
                  <a:cubicBezTo>
                    <a:pt x="2668" y="380"/>
                    <a:pt x="2662" y="381"/>
                    <a:pt x="2655" y="381"/>
                  </a:cubicBezTo>
                  <a:cubicBezTo>
                    <a:pt x="2635" y="383"/>
                    <a:pt x="2635" y="383"/>
                    <a:pt x="2635" y="383"/>
                  </a:cubicBezTo>
                  <a:cubicBezTo>
                    <a:pt x="2624" y="383"/>
                    <a:pt x="2624" y="383"/>
                    <a:pt x="2624" y="383"/>
                  </a:cubicBezTo>
                  <a:cubicBezTo>
                    <a:pt x="2614" y="383"/>
                    <a:pt x="2614" y="383"/>
                    <a:pt x="2614" y="383"/>
                  </a:cubicBezTo>
                  <a:cubicBezTo>
                    <a:pt x="2594" y="384"/>
                    <a:pt x="2594" y="384"/>
                    <a:pt x="2594" y="384"/>
                  </a:cubicBezTo>
                  <a:cubicBezTo>
                    <a:pt x="2587" y="383"/>
                    <a:pt x="2580" y="383"/>
                    <a:pt x="2574" y="383"/>
                  </a:cubicBezTo>
                  <a:cubicBezTo>
                    <a:pt x="2567" y="382"/>
                    <a:pt x="2560" y="382"/>
                    <a:pt x="2553" y="381"/>
                  </a:cubicBezTo>
                  <a:cubicBezTo>
                    <a:pt x="2533" y="380"/>
                    <a:pt x="2533" y="380"/>
                    <a:pt x="2533" y="380"/>
                  </a:cubicBezTo>
                  <a:cubicBezTo>
                    <a:pt x="2526" y="379"/>
                    <a:pt x="2519" y="378"/>
                    <a:pt x="2513" y="377"/>
                  </a:cubicBezTo>
                  <a:cubicBezTo>
                    <a:pt x="2499" y="375"/>
                    <a:pt x="2486" y="372"/>
                    <a:pt x="2473" y="370"/>
                  </a:cubicBezTo>
                  <a:cubicBezTo>
                    <a:pt x="2446" y="363"/>
                    <a:pt x="2420" y="356"/>
                    <a:pt x="2395" y="346"/>
                  </a:cubicBezTo>
                  <a:cubicBezTo>
                    <a:pt x="2344" y="327"/>
                    <a:pt x="2297" y="298"/>
                    <a:pt x="2255" y="264"/>
                  </a:cubicBezTo>
                  <a:cubicBezTo>
                    <a:pt x="2213" y="229"/>
                    <a:pt x="2174" y="191"/>
                    <a:pt x="2135" y="153"/>
                  </a:cubicBezTo>
                  <a:cubicBezTo>
                    <a:pt x="2116" y="134"/>
                    <a:pt x="2097" y="115"/>
                    <a:pt x="2077" y="97"/>
                  </a:cubicBezTo>
                  <a:cubicBezTo>
                    <a:pt x="2058" y="78"/>
                    <a:pt x="2038" y="60"/>
                    <a:pt x="2015" y="45"/>
                  </a:cubicBezTo>
                  <a:cubicBezTo>
                    <a:pt x="2004" y="37"/>
                    <a:pt x="1993" y="30"/>
                    <a:pt x="1981" y="24"/>
                  </a:cubicBezTo>
                  <a:cubicBezTo>
                    <a:pt x="1968" y="19"/>
                    <a:pt x="1956" y="14"/>
                    <a:pt x="1943" y="11"/>
                  </a:cubicBezTo>
                  <a:cubicBezTo>
                    <a:pt x="1917" y="5"/>
                    <a:pt x="1889" y="3"/>
                    <a:pt x="1862" y="5"/>
                  </a:cubicBezTo>
                  <a:cubicBezTo>
                    <a:pt x="1836" y="6"/>
                    <a:pt x="1809" y="11"/>
                    <a:pt x="1783" y="19"/>
                  </a:cubicBezTo>
                  <a:cubicBezTo>
                    <a:pt x="1757" y="25"/>
                    <a:pt x="1731" y="34"/>
                    <a:pt x="1706" y="44"/>
                  </a:cubicBezTo>
                  <a:cubicBezTo>
                    <a:pt x="1656" y="65"/>
                    <a:pt x="1608" y="91"/>
                    <a:pt x="1562" y="118"/>
                  </a:cubicBezTo>
                  <a:cubicBezTo>
                    <a:pt x="1492" y="159"/>
                    <a:pt x="1492" y="159"/>
                    <a:pt x="1492" y="159"/>
                  </a:cubicBezTo>
                  <a:cubicBezTo>
                    <a:pt x="1468" y="173"/>
                    <a:pt x="1445" y="187"/>
                    <a:pt x="1421" y="199"/>
                  </a:cubicBezTo>
                  <a:cubicBezTo>
                    <a:pt x="1373" y="224"/>
                    <a:pt x="1324" y="247"/>
                    <a:pt x="1273" y="268"/>
                  </a:cubicBezTo>
                  <a:cubicBezTo>
                    <a:pt x="1173" y="308"/>
                    <a:pt x="1070" y="341"/>
                    <a:pt x="965" y="370"/>
                  </a:cubicBezTo>
                  <a:cubicBezTo>
                    <a:pt x="860" y="398"/>
                    <a:pt x="755" y="421"/>
                    <a:pt x="648" y="439"/>
                  </a:cubicBezTo>
                  <a:cubicBezTo>
                    <a:pt x="434" y="474"/>
                    <a:pt x="216" y="488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260EF20-062A-4BE5-A44B-27B0F6784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2689225"/>
              <a:ext cx="12122150" cy="1084263"/>
            </a:xfrm>
            <a:custGeom>
              <a:avLst/>
              <a:gdLst>
                <a:gd name="T0" fmla="*/ 322 w 4853"/>
                <a:gd name="T1" fmla="*/ 425 h 433"/>
                <a:gd name="T2" fmla="*/ 959 w 4853"/>
                <a:gd name="T3" fmla="*/ 328 h 433"/>
                <a:gd name="T4" fmla="*/ 998 w 4853"/>
                <a:gd name="T5" fmla="*/ 319 h 433"/>
                <a:gd name="T6" fmla="*/ 1115 w 4853"/>
                <a:gd name="T7" fmla="*/ 288 h 433"/>
                <a:gd name="T8" fmla="*/ 1418 w 4853"/>
                <a:gd name="T9" fmla="*/ 180 h 433"/>
                <a:gd name="T10" fmla="*/ 1712 w 4853"/>
                <a:gd name="T11" fmla="*/ 48 h 433"/>
                <a:gd name="T12" fmla="*/ 1872 w 4853"/>
                <a:gd name="T13" fmla="*/ 23 h 433"/>
                <a:gd name="T14" fmla="*/ 1951 w 4853"/>
                <a:gd name="T15" fmla="*/ 39 h 433"/>
                <a:gd name="T16" fmla="*/ 2021 w 4853"/>
                <a:gd name="T17" fmla="*/ 80 h 433"/>
                <a:gd name="T18" fmla="*/ 2145 w 4853"/>
                <a:gd name="T19" fmla="*/ 182 h 433"/>
                <a:gd name="T20" fmla="*/ 2284 w 4853"/>
                <a:gd name="T21" fmla="*/ 283 h 433"/>
                <a:gd name="T22" fmla="*/ 2310 w 4853"/>
                <a:gd name="T23" fmla="*/ 297 h 433"/>
                <a:gd name="T24" fmla="*/ 2338 w 4853"/>
                <a:gd name="T25" fmla="*/ 309 h 433"/>
                <a:gd name="T26" fmla="*/ 2366 w 4853"/>
                <a:gd name="T27" fmla="*/ 320 h 433"/>
                <a:gd name="T28" fmla="*/ 2404 w 4853"/>
                <a:gd name="T29" fmla="*/ 331 h 433"/>
                <a:gd name="T30" fmla="*/ 2583 w 4853"/>
                <a:gd name="T31" fmla="*/ 351 h 433"/>
                <a:gd name="T32" fmla="*/ 2624 w 4853"/>
                <a:gd name="T33" fmla="*/ 348 h 433"/>
                <a:gd name="T34" fmla="*/ 2644 w 4853"/>
                <a:gd name="T35" fmla="*/ 346 h 433"/>
                <a:gd name="T36" fmla="*/ 2683 w 4853"/>
                <a:gd name="T37" fmla="*/ 339 h 433"/>
                <a:gd name="T38" fmla="*/ 2722 w 4853"/>
                <a:gd name="T39" fmla="*/ 330 h 433"/>
                <a:gd name="T40" fmla="*/ 2892 w 4853"/>
                <a:gd name="T41" fmla="*/ 267 h 433"/>
                <a:gd name="T42" fmla="*/ 3172 w 4853"/>
                <a:gd name="T43" fmla="*/ 107 h 433"/>
                <a:gd name="T44" fmla="*/ 3474 w 4853"/>
                <a:gd name="T45" fmla="*/ 3 h 433"/>
                <a:gd name="T46" fmla="*/ 3793 w 4853"/>
                <a:gd name="T47" fmla="*/ 46 h 433"/>
                <a:gd name="T48" fmla="*/ 4083 w 4853"/>
                <a:gd name="T49" fmla="*/ 185 h 433"/>
                <a:gd name="T50" fmla="*/ 4227 w 4853"/>
                <a:gd name="T51" fmla="*/ 257 h 433"/>
                <a:gd name="T52" fmla="*/ 4532 w 4853"/>
                <a:gd name="T53" fmla="*/ 359 h 433"/>
                <a:gd name="T54" fmla="*/ 4532 w 4853"/>
                <a:gd name="T55" fmla="*/ 360 h 433"/>
                <a:gd name="T56" fmla="*/ 4226 w 4853"/>
                <a:gd name="T57" fmla="*/ 259 h 433"/>
                <a:gd name="T58" fmla="*/ 4082 w 4853"/>
                <a:gd name="T59" fmla="*/ 187 h 433"/>
                <a:gd name="T60" fmla="*/ 3792 w 4853"/>
                <a:gd name="T61" fmla="*/ 48 h 433"/>
                <a:gd name="T62" fmla="*/ 3474 w 4853"/>
                <a:gd name="T63" fmla="*/ 6 h 433"/>
                <a:gd name="T64" fmla="*/ 3173 w 4853"/>
                <a:gd name="T65" fmla="*/ 110 h 433"/>
                <a:gd name="T66" fmla="*/ 2893 w 4853"/>
                <a:gd name="T67" fmla="*/ 270 h 433"/>
                <a:gd name="T68" fmla="*/ 2723 w 4853"/>
                <a:gd name="T69" fmla="*/ 334 h 433"/>
                <a:gd name="T70" fmla="*/ 2684 w 4853"/>
                <a:gd name="T71" fmla="*/ 343 h 433"/>
                <a:gd name="T72" fmla="*/ 2644 w 4853"/>
                <a:gd name="T73" fmla="*/ 349 h 433"/>
                <a:gd name="T74" fmla="*/ 2624 w 4853"/>
                <a:gd name="T75" fmla="*/ 352 h 433"/>
                <a:gd name="T76" fmla="*/ 2584 w 4853"/>
                <a:gd name="T77" fmla="*/ 355 h 433"/>
                <a:gd name="T78" fmla="*/ 2403 w 4853"/>
                <a:gd name="T79" fmla="*/ 335 h 433"/>
                <a:gd name="T80" fmla="*/ 2365 w 4853"/>
                <a:gd name="T81" fmla="*/ 323 h 433"/>
                <a:gd name="T82" fmla="*/ 2336 w 4853"/>
                <a:gd name="T83" fmla="*/ 313 h 433"/>
                <a:gd name="T84" fmla="*/ 2309 w 4853"/>
                <a:gd name="T85" fmla="*/ 300 h 433"/>
                <a:gd name="T86" fmla="*/ 2282 w 4853"/>
                <a:gd name="T87" fmla="*/ 286 h 433"/>
                <a:gd name="T88" fmla="*/ 2143 w 4853"/>
                <a:gd name="T89" fmla="*/ 185 h 433"/>
                <a:gd name="T90" fmla="*/ 2019 w 4853"/>
                <a:gd name="T91" fmla="*/ 83 h 433"/>
                <a:gd name="T92" fmla="*/ 1949 w 4853"/>
                <a:gd name="T93" fmla="*/ 43 h 433"/>
                <a:gd name="T94" fmla="*/ 1871 w 4853"/>
                <a:gd name="T95" fmla="*/ 26 h 433"/>
                <a:gd name="T96" fmla="*/ 1713 w 4853"/>
                <a:gd name="T97" fmla="*/ 51 h 433"/>
                <a:gd name="T98" fmla="*/ 1420 w 4853"/>
                <a:gd name="T99" fmla="*/ 183 h 433"/>
                <a:gd name="T100" fmla="*/ 1116 w 4853"/>
                <a:gd name="T101" fmla="*/ 290 h 433"/>
                <a:gd name="T102" fmla="*/ 999 w 4853"/>
                <a:gd name="T103" fmla="*/ 321 h 433"/>
                <a:gd name="T104" fmla="*/ 959 w 4853"/>
                <a:gd name="T105" fmla="*/ 330 h 433"/>
                <a:gd name="T106" fmla="*/ 322 w 4853"/>
                <a:gd name="T107" fmla="*/ 42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3" h="433">
                  <a:moveTo>
                    <a:pt x="0" y="427"/>
                  </a:moveTo>
                  <a:cubicBezTo>
                    <a:pt x="107" y="432"/>
                    <a:pt x="215" y="431"/>
                    <a:pt x="322" y="425"/>
                  </a:cubicBezTo>
                  <a:cubicBezTo>
                    <a:pt x="429" y="418"/>
                    <a:pt x="536" y="406"/>
                    <a:pt x="643" y="390"/>
                  </a:cubicBezTo>
                  <a:cubicBezTo>
                    <a:pt x="749" y="374"/>
                    <a:pt x="854" y="353"/>
                    <a:pt x="959" y="328"/>
                  </a:cubicBezTo>
                  <a:cubicBezTo>
                    <a:pt x="979" y="324"/>
                    <a:pt x="979" y="324"/>
                    <a:pt x="979" y="324"/>
                  </a:cubicBezTo>
                  <a:cubicBezTo>
                    <a:pt x="998" y="319"/>
                    <a:pt x="998" y="319"/>
                    <a:pt x="998" y="319"/>
                  </a:cubicBezTo>
                  <a:cubicBezTo>
                    <a:pt x="1037" y="309"/>
                    <a:pt x="1037" y="309"/>
                    <a:pt x="1037" y="309"/>
                  </a:cubicBezTo>
                  <a:cubicBezTo>
                    <a:pt x="1063" y="302"/>
                    <a:pt x="1089" y="295"/>
                    <a:pt x="1115" y="288"/>
                  </a:cubicBezTo>
                  <a:cubicBezTo>
                    <a:pt x="1167" y="273"/>
                    <a:pt x="1218" y="258"/>
                    <a:pt x="1269" y="240"/>
                  </a:cubicBezTo>
                  <a:cubicBezTo>
                    <a:pt x="1320" y="222"/>
                    <a:pt x="1370" y="203"/>
                    <a:pt x="1418" y="180"/>
                  </a:cubicBezTo>
                  <a:cubicBezTo>
                    <a:pt x="1467" y="157"/>
                    <a:pt x="1515" y="133"/>
                    <a:pt x="1563" y="109"/>
                  </a:cubicBezTo>
                  <a:cubicBezTo>
                    <a:pt x="1611" y="85"/>
                    <a:pt x="1661" y="64"/>
                    <a:pt x="1712" y="48"/>
                  </a:cubicBezTo>
                  <a:cubicBezTo>
                    <a:pt x="1738" y="40"/>
                    <a:pt x="1764" y="33"/>
                    <a:pt x="1791" y="28"/>
                  </a:cubicBezTo>
                  <a:cubicBezTo>
                    <a:pt x="1817" y="24"/>
                    <a:pt x="1845" y="22"/>
                    <a:pt x="1872" y="23"/>
                  </a:cubicBezTo>
                  <a:cubicBezTo>
                    <a:pt x="1885" y="24"/>
                    <a:pt x="1899" y="25"/>
                    <a:pt x="1912" y="28"/>
                  </a:cubicBezTo>
                  <a:cubicBezTo>
                    <a:pt x="1925" y="31"/>
                    <a:pt x="1938" y="34"/>
                    <a:pt x="1951" y="39"/>
                  </a:cubicBezTo>
                  <a:cubicBezTo>
                    <a:pt x="1963" y="44"/>
                    <a:pt x="1976" y="50"/>
                    <a:pt x="1987" y="57"/>
                  </a:cubicBezTo>
                  <a:cubicBezTo>
                    <a:pt x="1999" y="64"/>
                    <a:pt x="2010" y="72"/>
                    <a:pt x="2021" y="80"/>
                  </a:cubicBezTo>
                  <a:cubicBezTo>
                    <a:pt x="2043" y="96"/>
                    <a:pt x="2063" y="113"/>
                    <a:pt x="2084" y="131"/>
                  </a:cubicBezTo>
                  <a:cubicBezTo>
                    <a:pt x="2104" y="148"/>
                    <a:pt x="2125" y="165"/>
                    <a:pt x="2145" y="182"/>
                  </a:cubicBezTo>
                  <a:cubicBezTo>
                    <a:pt x="2187" y="217"/>
                    <a:pt x="2229" y="250"/>
                    <a:pt x="2275" y="277"/>
                  </a:cubicBezTo>
                  <a:cubicBezTo>
                    <a:pt x="2284" y="283"/>
                    <a:pt x="2284" y="283"/>
                    <a:pt x="2284" y="283"/>
                  </a:cubicBezTo>
                  <a:cubicBezTo>
                    <a:pt x="2287" y="284"/>
                    <a:pt x="2289" y="286"/>
                    <a:pt x="2292" y="288"/>
                  </a:cubicBezTo>
                  <a:cubicBezTo>
                    <a:pt x="2310" y="297"/>
                    <a:pt x="2310" y="297"/>
                    <a:pt x="2310" y="297"/>
                  </a:cubicBezTo>
                  <a:cubicBezTo>
                    <a:pt x="2316" y="300"/>
                    <a:pt x="2322" y="302"/>
                    <a:pt x="2329" y="305"/>
                  </a:cubicBezTo>
                  <a:cubicBezTo>
                    <a:pt x="2338" y="309"/>
                    <a:pt x="2338" y="309"/>
                    <a:pt x="2338" y="309"/>
                  </a:cubicBezTo>
                  <a:cubicBezTo>
                    <a:pt x="2341" y="310"/>
                    <a:pt x="2344" y="311"/>
                    <a:pt x="2347" y="313"/>
                  </a:cubicBezTo>
                  <a:cubicBezTo>
                    <a:pt x="2366" y="320"/>
                    <a:pt x="2366" y="320"/>
                    <a:pt x="2366" y="320"/>
                  </a:cubicBezTo>
                  <a:cubicBezTo>
                    <a:pt x="2385" y="326"/>
                    <a:pt x="2385" y="326"/>
                    <a:pt x="2385" y="326"/>
                  </a:cubicBezTo>
                  <a:cubicBezTo>
                    <a:pt x="2391" y="328"/>
                    <a:pt x="2398" y="330"/>
                    <a:pt x="2404" y="331"/>
                  </a:cubicBezTo>
                  <a:cubicBezTo>
                    <a:pt x="2411" y="333"/>
                    <a:pt x="2417" y="335"/>
                    <a:pt x="2424" y="336"/>
                  </a:cubicBezTo>
                  <a:cubicBezTo>
                    <a:pt x="2476" y="348"/>
                    <a:pt x="2530" y="353"/>
                    <a:pt x="2583" y="351"/>
                  </a:cubicBezTo>
                  <a:cubicBezTo>
                    <a:pt x="2590" y="350"/>
                    <a:pt x="2597" y="350"/>
                    <a:pt x="2604" y="350"/>
                  </a:cubicBezTo>
                  <a:cubicBezTo>
                    <a:pt x="2624" y="348"/>
                    <a:pt x="2624" y="348"/>
                    <a:pt x="2624" y="348"/>
                  </a:cubicBezTo>
                  <a:cubicBezTo>
                    <a:pt x="2634" y="347"/>
                    <a:pt x="2634" y="347"/>
                    <a:pt x="2634" y="347"/>
                  </a:cubicBezTo>
                  <a:cubicBezTo>
                    <a:pt x="2644" y="346"/>
                    <a:pt x="2644" y="346"/>
                    <a:pt x="2644" y="346"/>
                  </a:cubicBezTo>
                  <a:cubicBezTo>
                    <a:pt x="2663" y="343"/>
                    <a:pt x="2663" y="343"/>
                    <a:pt x="2663" y="343"/>
                  </a:cubicBezTo>
                  <a:cubicBezTo>
                    <a:pt x="2670" y="342"/>
                    <a:pt x="2677" y="340"/>
                    <a:pt x="2683" y="339"/>
                  </a:cubicBezTo>
                  <a:cubicBezTo>
                    <a:pt x="2690" y="338"/>
                    <a:pt x="2696" y="337"/>
                    <a:pt x="2703" y="335"/>
                  </a:cubicBezTo>
                  <a:cubicBezTo>
                    <a:pt x="2722" y="330"/>
                    <a:pt x="2722" y="330"/>
                    <a:pt x="2722" y="330"/>
                  </a:cubicBezTo>
                  <a:cubicBezTo>
                    <a:pt x="2729" y="329"/>
                    <a:pt x="2735" y="327"/>
                    <a:pt x="2742" y="325"/>
                  </a:cubicBezTo>
                  <a:cubicBezTo>
                    <a:pt x="2793" y="310"/>
                    <a:pt x="2843" y="290"/>
                    <a:pt x="2892" y="267"/>
                  </a:cubicBezTo>
                  <a:cubicBezTo>
                    <a:pt x="2940" y="244"/>
                    <a:pt x="2987" y="218"/>
                    <a:pt x="3034" y="191"/>
                  </a:cubicBezTo>
                  <a:cubicBezTo>
                    <a:pt x="3081" y="164"/>
                    <a:pt x="3126" y="135"/>
                    <a:pt x="3172" y="107"/>
                  </a:cubicBezTo>
                  <a:cubicBezTo>
                    <a:pt x="3218" y="80"/>
                    <a:pt x="3265" y="54"/>
                    <a:pt x="3316" y="35"/>
                  </a:cubicBezTo>
                  <a:cubicBezTo>
                    <a:pt x="3367" y="16"/>
                    <a:pt x="3420" y="6"/>
                    <a:pt x="3474" y="3"/>
                  </a:cubicBezTo>
                  <a:cubicBezTo>
                    <a:pt x="3528" y="0"/>
                    <a:pt x="3582" y="4"/>
                    <a:pt x="3635" y="12"/>
                  </a:cubicBezTo>
                  <a:cubicBezTo>
                    <a:pt x="3688" y="20"/>
                    <a:pt x="3741" y="31"/>
                    <a:pt x="3793" y="46"/>
                  </a:cubicBezTo>
                  <a:cubicBezTo>
                    <a:pt x="3844" y="61"/>
                    <a:pt x="3895" y="80"/>
                    <a:pt x="3942" y="106"/>
                  </a:cubicBezTo>
                  <a:cubicBezTo>
                    <a:pt x="3989" y="132"/>
                    <a:pt x="4036" y="159"/>
                    <a:pt x="4083" y="185"/>
                  </a:cubicBezTo>
                  <a:cubicBezTo>
                    <a:pt x="4107" y="198"/>
                    <a:pt x="4130" y="210"/>
                    <a:pt x="4154" y="222"/>
                  </a:cubicBezTo>
                  <a:cubicBezTo>
                    <a:pt x="4178" y="234"/>
                    <a:pt x="4203" y="246"/>
                    <a:pt x="4227" y="257"/>
                  </a:cubicBezTo>
                  <a:cubicBezTo>
                    <a:pt x="4276" y="279"/>
                    <a:pt x="4326" y="300"/>
                    <a:pt x="4376" y="317"/>
                  </a:cubicBezTo>
                  <a:cubicBezTo>
                    <a:pt x="4427" y="334"/>
                    <a:pt x="4479" y="348"/>
                    <a:pt x="4532" y="359"/>
                  </a:cubicBezTo>
                  <a:cubicBezTo>
                    <a:pt x="4637" y="379"/>
                    <a:pt x="4746" y="385"/>
                    <a:pt x="4853" y="368"/>
                  </a:cubicBezTo>
                  <a:cubicBezTo>
                    <a:pt x="4747" y="385"/>
                    <a:pt x="4637" y="380"/>
                    <a:pt x="4532" y="360"/>
                  </a:cubicBezTo>
                  <a:cubicBezTo>
                    <a:pt x="4479" y="349"/>
                    <a:pt x="4427" y="336"/>
                    <a:pt x="4376" y="318"/>
                  </a:cubicBezTo>
                  <a:cubicBezTo>
                    <a:pt x="4325" y="301"/>
                    <a:pt x="4275" y="281"/>
                    <a:pt x="4226" y="259"/>
                  </a:cubicBezTo>
                  <a:cubicBezTo>
                    <a:pt x="4202" y="248"/>
                    <a:pt x="4177" y="236"/>
                    <a:pt x="4153" y="224"/>
                  </a:cubicBezTo>
                  <a:cubicBezTo>
                    <a:pt x="4129" y="212"/>
                    <a:pt x="4105" y="200"/>
                    <a:pt x="4082" y="187"/>
                  </a:cubicBezTo>
                  <a:cubicBezTo>
                    <a:pt x="4035" y="161"/>
                    <a:pt x="3988" y="134"/>
                    <a:pt x="3941" y="108"/>
                  </a:cubicBezTo>
                  <a:cubicBezTo>
                    <a:pt x="3894" y="83"/>
                    <a:pt x="3843" y="63"/>
                    <a:pt x="3792" y="48"/>
                  </a:cubicBezTo>
                  <a:cubicBezTo>
                    <a:pt x="3740" y="34"/>
                    <a:pt x="3688" y="22"/>
                    <a:pt x="3634" y="14"/>
                  </a:cubicBezTo>
                  <a:cubicBezTo>
                    <a:pt x="3581" y="7"/>
                    <a:pt x="3528" y="3"/>
                    <a:pt x="3474" y="6"/>
                  </a:cubicBezTo>
                  <a:cubicBezTo>
                    <a:pt x="3420" y="9"/>
                    <a:pt x="3367" y="19"/>
                    <a:pt x="3317" y="38"/>
                  </a:cubicBezTo>
                  <a:cubicBezTo>
                    <a:pt x="3267" y="57"/>
                    <a:pt x="3219" y="82"/>
                    <a:pt x="3173" y="110"/>
                  </a:cubicBezTo>
                  <a:cubicBezTo>
                    <a:pt x="3127" y="138"/>
                    <a:pt x="3082" y="167"/>
                    <a:pt x="3036" y="194"/>
                  </a:cubicBezTo>
                  <a:cubicBezTo>
                    <a:pt x="2989" y="221"/>
                    <a:pt x="2942" y="247"/>
                    <a:pt x="2893" y="270"/>
                  </a:cubicBezTo>
                  <a:cubicBezTo>
                    <a:pt x="2845" y="293"/>
                    <a:pt x="2795" y="313"/>
                    <a:pt x="2743" y="329"/>
                  </a:cubicBezTo>
                  <a:cubicBezTo>
                    <a:pt x="2736" y="330"/>
                    <a:pt x="2730" y="332"/>
                    <a:pt x="2723" y="334"/>
                  </a:cubicBezTo>
                  <a:cubicBezTo>
                    <a:pt x="2704" y="339"/>
                    <a:pt x="2704" y="339"/>
                    <a:pt x="2704" y="339"/>
                  </a:cubicBezTo>
                  <a:cubicBezTo>
                    <a:pt x="2697" y="340"/>
                    <a:pt x="2691" y="342"/>
                    <a:pt x="2684" y="343"/>
                  </a:cubicBezTo>
                  <a:cubicBezTo>
                    <a:pt x="2677" y="344"/>
                    <a:pt x="2671" y="345"/>
                    <a:pt x="2664" y="347"/>
                  </a:cubicBezTo>
                  <a:cubicBezTo>
                    <a:pt x="2644" y="349"/>
                    <a:pt x="2644" y="349"/>
                    <a:pt x="2644" y="349"/>
                  </a:cubicBezTo>
                  <a:cubicBezTo>
                    <a:pt x="2634" y="351"/>
                    <a:pt x="2634" y="351"/>
                    <a:pt x="2634" y="351"/>
                  </a:cubicBezTo>
                  <a:cubicBezTo>
                    <a:pt x="2624" y="352"/>
                    <a:pt x="2624" y="352"/>
                    <a:pt x="2624" y="352"/>
                  </a:cubicBezTo>
                  <a:cubicBezTo>
                    <a:pt x="2604" y="354"/>
                    <a:pt x="2604" y="354"/>
                    <a:pt x="2604" y="354"/>
                  </a:cubicBezTo>
                  <a:cubicBezTo>
                    <a:pt x="2597" y="354"/>
                    <a:pt x="2590" y="354"/>
                    <a:pt x="2584" y="355"/>
                  </a:cubicBezTo>
                  <a:cubicBezTo>
                    <a:pt x="2530" y="357"/>
                    <a:pt x="2476" y="352"/>
                    <a:pt x="2423" y="340"/>
                  </a:cubicBezTo>
                  <a:cubicBezTo>
                    <a:pt x="2416" y="339"/>
                    <a:pt x="2410" y="337"/>
                    <a:pt x="2403" y="335"/>
                  </a:cubicBezTo>
                  <a:cubicBezTo>
                    <a:pt x="2397" y="333"/>
                    <a:pt x="2390" y="332"/>
                    <a:pt x="2384" y="330"/>
                  </a:cubicBezTo>
                  <a:cubicBezTo>
                    <a:pt x="2365" y="323"/>
                    <a:pt x="2365" y="323"/>
                    <a:pt x="2365" y="323"/>
                  </a:cubicBezTo>
                  <a:cubicBezTo>
                    <a:pt x="2346" y="316"/>
                    <a:pt x="2346" y="316"/>
                    <a:pt x="2346" y="316"/>
                  </a:cubicBezTo>
                  <a:cubicBezTo>
                    <a:pt x="2342" y="315"/>
                    <a:pt x="2339" y="314"/>
                    <a:pt x="2336" y="313"/>
                  </a:cubicBezTo>
                  <a:cubicBezTo>
                    <a:pt x="2327" y="309"/>
                    <a:pt x="2327" y="309"/>
                    <a:pt x="2327" y="309"/>
                  </a:cubicBezTo>
                  <a:cubicBezTo>
                    <a:pt x="2321" y="306"/>
                    <a:pt x="2315" y="303"/>
                    <a:pt x="2309" y="300"/>
                  </a:cubicBezTo>
                  <a:cubicBezTo>
                    <a:pt x="2291" y="291"/>
                    <a:pt x="2291" y="291"/>
                    <a:pt x="2291" y="291"/>
                  </a:cubicBezTo>
                  <a:cubicBezTo>
                    <a:pt x="2288" y="289"/>
                    <a:pt x="2285" y="288"/>
                    <a:pt x="2282" y="286"/>
                  </a:cubicBezTo>
                  <a:cubicBezTo>
                    <a:pt x="2273" y="281"/>
                    <a:pt x="2273" y="281"/>
                    <a:pt x="2273" y="281"/>
                  </a:cubicBezTo>
                  <a:cubicBezTo>
                    <a:pt x="2227" y="253"/>
                    <a:pt x="2184" y="219"/>
                    <a:pt x="2143" y="185"/>
                  </a:cubicBezTo>
                  <a:cubicBezTo>
                    <a:pt x="2122" y="168"/>
                    <a:pt x="2102" y="151"/>
                    <a:pt x="2081" y="133"/>
                  </a:cubicBezTo>
                  <a:cubicBezTo>
                    <a:pt x="2061" y="116"/>
                    <a:pt x="2040" y="99"/>
                    <a:pt x="2019" y="83"/>
                  </a:cubicBezTo>
                  <a:cubicBezTo>
                    <a:pt x="2008" y="75"/>
                    <a:pt x="1997" y="67"/>
                    <a:pt x="1985" y="60"/>
                  </a:cubicBezTo>
                  <a:cubicBezTo>
                    <a:pt x="1974" y="53"/>
                    <a:pt x="1962" y="47"/>
                    <a:pt x="1949" y="43"/>
                  </a:cubicBezTo>
                  <a:cubicBezTo>
                    <a:pt x="1937" y="38"/>
                    <a:pt x="1924" y="34"/>
                    <a:pt x="1911" y="31"/>
                  </a:cubicBezTo>
                  <a:cubicBezTo>
                    <a:pt x="1898" y="29"/>
                    <a:pt x="1885" y="27"/>
                    <a:pt x="1871" y="26"/>
                  </a:cubicBezTo>
                  <a:cubicBezTo>
                    <a:pt x="1845" y="25"/>
                    <a:pt x="1818" y="27"/>
                    <a:pt x="1791" y="32"/>
                  </a:cubicBezTo>
                  <a:cubicBezTo>
                    <a:pt x="1765" y="36"/>
                    <a:pt x="1739" y="43"/>
                    <a:pt x="1713" y="51"/>
                  </a:cubicBezTo>
                  <a:cubicBezTo>
                    <a:pt x="1662" y="67"/>
                    <a:pt x="1613" y="88"/>
                    <a:pt x="1564" y="112"/>
                  </a:cubicBezTo>
                  <a:cubicBezTo>
                    <a:pt x="1516" y="135"/>
                    <a:pt x="1468" y="159"/>
                    <a:pt x="1420" y="183"/>
                  </a:cubicBezTo>
                  <a:cubicBezTo>
                    <a:pt x="1371" y="205"/>
                    <a:pt x="1321" y="225"/>
                    <a:pt x="1270" y="242"/>
                  </a:cubicBezTo>
                  <a:cubicBezTo>
                    <a:pt x="1219" y="260"/>
                    <a:pt x="1167" y="276"/>
                    <a:pt x="1116" y="290"/>
                  </a:cubicBezTo>
                  <a:cubicBezTo>
                    <a:pt x="1090" y="297"/>
                    <a:pt x="1064" y="304"/>
                    <a:pt x="1038" y="311"/>
                  </a:cubicBezTo>
                  <a:cubicBezTo>
                    <a:pt x="999" y="321"/>
                    <a:pt x="999" y="321"/>
                    <a:pt x="999" y="321"/>
                  </a:cubicBezTo>
                  <a:cubicBezTo>
                    <a:pt x="979" y="326"/>
                    <a:pt x="979" y="326"/>
                    <a:pt x="979" y="326"/>
                  </a:cubicBezTo>
                  <a:cubicBezTo>
                    <a:pt x="959" y="330"/>
                    <a:pt x="959" y="330"/>
                    <a:pt x="959" y="330"/>
                  </a:cubicBezTo>
                  <a:cubicBezTo>
                    <a:pt x="855" y="355"/>
                    <a:pt x="749" y="376"/>
                    <a:pt x="643" y="392"/>
                  </a:cubicBezTo>
                  <a:cubicBezTo>
                    <a:pt x="536" y="408"/>
                    <a:pt x="429" y="419"/>
                    <a:pt x="322" y="426"/>
                  </a:cubicBezTo>
                  <a:cubicBezTo>
                    <a:pt x="215" y="432"/>
                    <a:pt x="107" y="433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046CB4A8-E48B-456C-9A83-050287E3F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4700" y="2667000"/>
              <a:ext cx="12122150" cy="1076325"/>
            </a:xfrm>
            <a:custGeom>
              <a:avLst/>
              <a:gdLst>
                <a:gd name="T0" fmla="*/ 321 w 4853"/>
                <a:gd name="T1" fmla="*/ 420 h 430"/>
                <a:gd name="T2" fmla="*/ 956 w 4853"/>
                <a:gd name="T3" fmla="*/ 335 h 430"/>
                <a:gd name="T4" fmla="*/ 1344 w 4853"/>
                <a:gd name="T5" fmla="*/ 238 h 430"/>
                <a:gd name="T6" fmla="*/ 1401 w 4853"/>
                <a:gd name="T7" fmla="*/ 219 h 430"/>
                <a:gd name="T8" fmla="*/ 1494 w 4853"/>
                <a:gd name="T9" fmla="*/ 182 h 430"/>
                <a:gd name="T10" fmla="*/ 1721 w 4853"/>
                <a:gd name="T11" fmla="*/ 103 h 430"/>
                <a:gd name="T12" fmla="*/ 1881 w 4853"/>
                <a:gd name="T13" fmla="*/ 94 h 430"/>
                <a:gd name="T14" fmla="*/ 1957 w 4853"/>
                <a:gd name="T15" fmla="*/ 119 h 430"/>
                <a:gd name="T16" fmla="*/ 2157 w 4853"/>
                <a:gd name="T17" fmla="*/ 253 h 430"/>
                <a:gd name="T18" fmla="*/ 2297 w 4853"/>
                <a:gd name="T19" fmla="*/ 329 h 430"/>
                <a:gd name="T20" fmla="*/ 2393 w 4853"/>
                <a:gd name="T21" fmla="*/ 357 h 430"/>
                <a:gd name="T22" fmla="*/ 2413 w 4853"/>
                <a:gd name="T23" fmla="*/ 360 h 430"/>
                <a:gd name="T24" fmla="*/ 2452 w 4853"/>
                <a:gd name="T25" fmla="*/ 365 h 430"/>
                <a:gd name="T26" fmla="*/ 2472 w 4853"/>
                <a:gd name="T27" fmla="*/ 367 h 430"/>
                <a:gd name="T28" fmla="*/ 2532 w 4853"/>
                <a:gd name="T29" fmla="*/ 368 h 430"/>
                <a:gd name="T30" fmla="*/ 2572 w 4853"/>
                <a:gd name="T31" fmla="*/ 366 h 430"/>
                <a:gd name="T32" fmla="*/ 2592 w 4853"/>
                <a:gd name="T33" fmla="*/ 364 h 430"/>
                <a:gd name="T34" fmla="*/ 2766 w 4853"/>
                <a:gd name="T35" fmla="*/ 320 h 430"/>
                <a:gd name="T36" fmla="*/ 2981 w 4853"/>
                <a:gd name="T37" fmla="*/ 214 h 430"/>
                <a:gd name="T38" fmla="*/ 3187 w 4853"/>
                <a:gd name="T39" fmla="*/ 91 h 430"/>
                <a:gd name="T40" fmla="*/ 3334 w 4853"/>
                <a:gd name="T41" fmla="*/ 26 h 430"/>
                <a:gd name="T42" fmla="*/ 3653 w 4853"/>
                <a:gd name="T43" fmla="*/ 13 h 430"/>
                <a:gd name="T44" fmla="*/ 3809 w 4853"/>
                <a:gd name="T45" fmla="*/ 49 h 430"/>
                <a:gd name="T46" fmla="*/ 4092 w 4853"/>
                <a:gd name="T47" fmla="*/ 198 h 430"/>
                <a:gd name="T48" fmla="*/ 4381 w 4853"/>
                <a:gd name="T49" fmla="*/ 337 h 430"/>
                <a:gd name="T50" fmla="*/ 4534 w 4853"/>
                <a:gd name="T51" fmla="*/ 381 h 430"/>
                <a:gd name="T52" fmla="*/ 4574 w 4853"/>
                <a:gd name="T53" fmla="*/ 388 h 430"/>
                <a:gd name="T54" fmla="*/ 4693 w 4853"/>
                <a:gd name="T55" fmla="*/ 401 h 430"/>
                <a:gd name="T56" fmla="*/ 4693 w 4853"/>
                <a:gd name="T57" fmla="*/ 401 h 430"/>
                <a:gd name="T58" fmla="*/ 4574 w 4853"/>
                <a:gd name="T59" fmla="*/ 389 h 430"/>
                <a:gd name="T60" fmla="*/ 4534 w 4853"/>
                <a:gd name="T61" fmla="*/ 382 h 430"/>
                <a:gd name="T62" fmla="*/ 4380 w 4853"/>
                <a:gd name="T63" fmla="*/ 338 h 430"/>
                <a:gd name="T64" fmla="*/ 4091 w 4853"/>
                <a:gd name="T65" fmla="*/ 200 h 430"/>
                <a:gd name="T66" fmla="*/ 3808 w 4853"/>
                <a:gd name="T67" fmla="*/ 52 h 430"/>
                <a:gd name="T68" fmla="*/ 3652 w 4853"/>
                <a:gd name="T69" fmla="*/ 16 h 430"/>
                <a:gd name="T70" fmla="*/ 3335 w 4853"/>
                <a:gd name="T71" fmla="*/ 29 h 430"/>
                <a:gd name="T72" fmla="*/ 3189 w 4853"/>
                <a:gd name="T73" fmla="*/ 94 h 430"/>
                <a:gd name="T74" fmla="*/ 2983 w 4853"/>
                <a:gd name="T75" fmla="*/ 217 h 430"/>
                <a:gd name="T76" fmla="*/ 2767 w 4853"/>
                <a:gd name="T77" fmla="*/ 323 h 430"/>
                <a:gd name="T78" fmla="*/ 2592 w 4853"/>
                <a:gd name="T79" fmla="*/ 368 h 430"/>
                <a:gd name="T80" fmla="*/ 2572 w 4853"/>
                <a:gd name="T81" fmla="*/ 370 h 430"/>
                <a:gd name="T82" fmla="*/ 2532 w 4853"/>
                <a:gd name="T83" fmla="*/ 372 h 430"/>
                <a:gd name="T84" fmla="*/ 2472 w 4853"/>
                <a:gd name="T85" fmla="*/ 371 h 430"/>
                <a:gd name="T86" fmla="*/ 2452 w 4853"/>
                <a:gd name="T87" fmla="*/ 369 h 430"/>
                <a:gd name="T88" fmla="*/ 2412 w 4853"/>
                <a:gd name="T89" fmla="*/ 364 h 430"/>
                <a:gd name="T90" fmla="*/ 2392 w 4853"/>
                <a:gd name="T91" fmla="*/ 361 h 430"/>
                <a:gd name="T92" fmla="*/ 2296 w 4853"/>
                <a:gd name="T93" fmla="*/ 333 h 430"/>
                <a:gd name="T94" fmla="*/ 2155 w 4853"/>
                <a:gd name="T95" fmla="*/ 256 h 430"/>
                <a:gd name="T96" fmla="*/ 1956 w 4853"/>
                <a:gd name="T97" fmla="*/ 122 h 430"/>
                <a:gd name="T98" fmla="*/ 1881 w 4853"/>
                <a:gd name="T99" fmla="*/ 97 h 430"/>
                <a:gd name="T100" fmla="*/ 1722 w 4853"/>
                <a:gd name="T101" fmla="*/ 106 h 430"/>
                <a:gd name="T102" fmla="*/ 1495 w 4853"/>
                <a:gd name="T103" fmla="*/ 184 h 430"/>
                <a:gd name="T104" fmla="*/ 1402 w 4853"/>
                <a:gd name="T105" fmla="*/ 221 h 430"/>
                <a:gd name="T106" fmla="*/ 1345 w 4853"/>
                <a:gd name="T107" fmla="*/ 241 h 430"/>
                <a:gd name="T108" fmla="*/ 956 w 4853"/>
                <a:gd name="T109" fmla="*/ 337 h 430"/>
                <a:gd name="T110" fmla="*/ 321 w 4853"/>
                <a:gd name="T111" fmla="*/ 42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3" h="430">
                  <a:moveTo>
                    <a:pt x="0" y="426"/>
                  </a:moveTo>
                  <a:cubicBezTo>
                    <a:pt x="107" y="429"/>
                    <a:pt x="214" y="427"/>
                    <a:pt x="321" y="420"/>
                  </a:cubicBezTo>
                  <a:cubicBezTo>
                    <a:pt x="427" y="413"/>
                    <a:pt x="534" y="402"/>
                    <a:pt x="640" y="388"/>
                  </a:cubicBezTo>
                  <a:cubicBezTo>
                    <a:pt x="745" y="373"/>
                    <a:pt x="851" y="355"/>
                    <a:pt x="956" y="335"/>
                  </a:cubicBezTo>
                  <a:cubicBezTo>
                    <a:pt x="1060" y="313"/>
                    <a:pt x="1165" y="291"/>
                    <a:pt x="1268" y="262"/>
                  </a:cubicBezTo>
                  <a:cubicBezTo>
                    <a:pt x="1293" y="255"/>
                    <a:pt x="1319" y="247"/>
                    <a:pt x="1344" y="238"/>
                  </a:cubicBezTo>
                  <a:cubicBezTo>
                    <a:pt x="1357" y="234"/>
                    <a:pt x="1370" y="230"/>
                    <a:pt x="1382" y="225"/>
                  </a:cubicBezTo>
                  <a:cubicBezTo>
                    <a:pt x="1401" y="219"/>
                    <a:pt x="1401" y="219"/>
                    <a:pt x="1401" y="219"/>
                  </a:cubicBezTo>
                  <a:cubicBezTo>
                    <a:pt x="1407" y="216"/>
                    <a:pt x="1413" y="214"/>
                    <a:pt x="1420" y="211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519" y="171"/>
                    <a:pt x="1544" y="161"/>
                    <a:pt x="1568" y="151"/>
                  </a:cubicBezTo>
                  <a:cubicBezTo>
                    <a:pt x="1618" y="132"/>
                    <a:pt x="1669" y="115"/>
                    <a:pt x="1721" y="103"/>
                  </a:cubicBezTo>
                  <a:cubicBezTo>
                    <a:pt x="1748" y="97"/>
                    <a:pt x="1774" y="93"/>
                    <a:pt x="1801" y="91"/>
                  </a:cubicBezTo>
                  <a:cubicBezTo>
                    <a:pt x="1827" y="89"/>
                    <a:pt x="1855" y="89"/>
                    <a:pt x="1881" y="94"/>
                  </a:cubicBezTo>
                  <a:cubicBezTo>
                    <a:pt x="1894" y="96"/>
                    <a:pt x="1907" y="99"/>
                    <a:pt x="1920" y="103"/>
                  </a:cubicBezTo>
                  <a:cubicBezTo>
                    <a:pt x="1933" y="107"/>
                    <a:pt x="1945" y="113"/>
                    <a:pt x="1957" y="119"/>
                  </a:cubicBezTo>
                  <a:cubicBezTo>
                    <a:pt x="1981" y="131"/>
                    <a:pt x="2004" y="145"/>
                    <a:pt x="2026" y="161"/>
                  </a:cubicBezTo>
                  <a:cubicBezTo>
                    <a:pt x="2070" y="191"/>
                    <a:pt x="2113" y="223"/>
                    <a:pt x="2157" y="253"/>
                  </a:cubicBezTo>
                  <a:cubicBezTo>
                    <a:pt x="2179" y="267"/>
                    <a:pt x="2202" y="281"/>
                    <a:pt x="2225" y="295"/>
                  </a:cubicBezTo>
                  <a:cubicBezTo>
                    <a:pt x="2248" y="308"/>
                    <a:pt x="2272" y="319"/>
                    <a:pt x="2297" y="329"/>
                  </a:cubicBezTo>
                  <a:cubicBezTo>
                    <a:pt x="2322" y="339"/>
                    <a:pt x="2347" y="347"/>
                    <a:pt x="2373" y="353"/>
                  </a:cubicBezTo>
                  <a:cubicBezTo>
                    <a:pt x="2380" y="354"/>
                    <a:pt x="2386" y="355"/>
                    <a:pt x="2393" y="357"/>
                  </a:cubicBezTo>
                  <a:cubicBezTo>
                    <a:pt x="2403" y="359"/>
                    <a:pt x="2403" y="359"/>
                    <a:pt x="2403" y="359"/>
                  </a:cubicBezTo>
                  <a:cubicBezTo>
                    <a:pt x="2413" y="360"/>
                    <a:pt x="2413" y="360"/>
                    <a:pt x="2413" y="360"/>
                  </a:cubicBezTo>
                  <a:cubicBezTo>
                    <a:pt x="2432" y="363"/>
                    <a:pt x="2432" y="363"/>
                    <a:pt x="2432" y="363"/>
                  </a:cubicBezTo>
                  <a:cubicBezTo>
                    <a:pt x="2452" y="365"/>
                    <a:pt x="2452" y="365"/>
                    <a:pt x="2452" y="365"/>
                  </a:cubicBezTo>
                  <a:cubicBezTo>
                    <a:pt x="2455" y="366"/>
                    <a:pt x="2459" y="366"/>
                    <a:pt x="2462" y="366"/>
                  </a:cubicBezTo>
                  <a:cubicBezTo>
                    <a:pt x="2472" y="367"/>
                    <a:pt x="2472" y="367"/>
                    <a:pt x="2472" y="367"/>
                  </a:cubicBezTo>
                  <a:cubicBezTo>
                    <a:pt x="2479" y="367"/>
                    <a:pt x="2485" y="368"/>
                    <a:pt x="2492" y="368"/>
                  </a:cubicBezTo>
                  <a:cubicBezTo>
                    <a:pt x="2505" y="368"/>
                    <a:pt x="2519" y="369"/>
                    <a:pt x="2532" y="368"/>
                  </a:cubicBezTo>
                  <a:cubicBezTo>
                    <a:pt x="2539" y="368"/>
                    <a:pt x="2545" y="368"/>
                    <a:pt x="2552" y="368"/>
                  </a:cubicBezTo>
                  <a:cubicBezTo>
                    <a:pt x="2572" y="366"/>
                    <a:pt x="2572" y="366"/>
                    <a:pt x="2572" y="366"/>
                  </a:cubicBezTo>
                  <a:cubicBezTo>
                    <a:pt x="2575" y="366"/>
                    <a:pt x="2579" y="366"/>
                    <a:pt x="2582" y="365"/>
                  </a:cubicBezTo>
                  <a:cubicBezTo>
                    <a:pt x="2592" y="364"/>
                    <a:pt x="2592" y="364"/>
                    <a:pt x="2592" y="364"/>
                  </a:cubicBezTo>
                  <a:cubicBezTo>
                    <a:pt x="2612" y="361"/>
                    <a:pt x="2612" y="361"/>
                    <a:pt x="2612" y="361"/>
                  </a:cubicBezTo>
                  <a:cubicBezTo>
                    <a:pt x="2664" y="354"/>
                    <a:pt x="2716" y="339"/>
                    <a:pt x="2766" y="320"/>
                  </a:cubicBezTo>
                  <a:cubicBezTo>
                    <a:pt x="2815" y="301"/>
                    <a:pt x="2864" y="278"/>
                    <a:pt x="2911" y="253"/>
                  </a:cubicBezTo>
                  <a:cubicBezTo>
                    <a:pt x="2934" y="240"/>
                    <a:pt x="2958" y="227"/>
                    <a:pt x="2981" y="214"/>
                  </a:cubicBezTo>
                  <a:cubicBezTo>
                    <a:pt x="3004" y="201"/>
                    <a:pt x="3027" y="188"/>
                    <a:pt x="3050" y="174"/>
                  </a:cubicBezTo>
                  <a:cubicBezTo>
                    <a:pt x="3096" y="146"/>
                    <a:pt x="3141" y="117"/>
                    <a:pt x="3187" y="91"/>
                  </a:cubicBezTo>
                  <a:cubicBezTo>
                    <a:pt x="3211" y="78"/>
                    <a:pt x="3235" y="65"/>
                    <a:pt x="3259" y="55"/>
                  </a:cubicBezTo>
                  <a:cubicBezTo>
                    <a:pt x="3283" y="43"/>
                    <a:pt x="3309" y="34"/>
                    <a:pt x="3334" y="26"/>
                  </a:cubicBezTo>
                  <a:cubicBezTo>
                    <a:pt x="3386" y="11"/>
                    <a:pt x="3439" y="3"/>
                    <a:pt x="3493" y="1"/>
                  </a:cubicBezTo>
                  <a:cubicBezTo>
                    <a:pt x="3546" y="0"/>
                    <a:pt x="3600" y="5"/>
                    <a:pt x="3653" y="13"/>
                  </a:cubicBezTo>
                  <a:cubicBezTo>
                    <a:pt x="3679" y="17"/>
                    <a:pt x="3705" y="22"/>
                    <a:pt x="3731" y="28"/>
                  </a:cubicBezTo>
                  <a:cubicBezTo>
                    <a:pt x="3757" y="34"/>
                    <a:pt x="3783" y="41"/>
                    <a:pt x="3809" y="49"/>
                  </a:cubicBezTo>
                  <a:cubicBezTo>
                    <a:pt x="3860" y="66"/>
                    <a:pt x="3909" y="88"/>
                    <a:pt x="3954" y="116"/>
                  </a:cubicBezTo>
                  <a:cubicBezTo>
                    <a:pt x="4000" y="143"/>
                    <a:pt x="4046" y="171"/>
                    <a:pt x="4092" y="198"/>
                  </a:cubicBezTo>
                  <a:cubicBezTo>
                    <a:pt x="4138" y="225"/>
                    <a:pt x="4185" y="250"/>
                    <a:pt x="4233" y="274"/>
                  </a:cubicBezTo>
                  <a:cubicBezTo>
                    <a:pt x="4281" y="297"/>
                    <a:pt x="4330" y="319"/>
                    <a:pt x="4381" y="337"/>
                  </a:cubicBezTo>
                  <a:cubicBezTo>
                    <a:pt x="4406" y="346"/>
                    <a:pt x="4431" y="354"/>
                    <a:pt x="4457" y="361"/>
                  </a:cubicBezTo>
                  <a:cubicBezTo>
                    <a:pt x="4482" y="369"/>
                    <a:pt x="4508" y="375"/>
                    <a:pt x="4534" y="381"/>
                  </a:cubicBezTo>
                  <a:cubicBezTo>
                    <a:pt x="4554" y="385"/>
                    <a:pt x="4554" y="385"/>
                    <a:pt x="4554" y="385"/>
                  </a:cubicBezTo>
                  <a:cubicBezTo>
                    <a:pt x="4561" y="386"/>
                    <a:pt x="4567" y="387"/>
                    <a:pt x="4574" y="388"/>
                  </a:cubicBezTo>
                  <a:cubicBezTo>
                    <a:pt x="4587" y="391"/>
                    <a:pt x="4600" y="392"/>
                    <a:pt x="4613" y="394"/>
                  </a:cubicBezTo>
                  <a:cubicBezTo>
                    <a:pt x="4640" y="397"/>
                    <a:pt x="4667" y="400"/>
                    <a:pt x="4693" y="401"/>
                  </a:cubicBezTo>
                  <a:cubicBezTo>
                    <a:pt x="4747" y="403"/>
                    <a:pt x="4800" y="399"/>
                    <a:pt x="4853" y="390"/>
                  </a:cubicBezTo>
                  <a:cubicBezTo>
                    <a:pt x="4800" y="399"/>
                    <a:pt x="4747" y="403"/>
                    <a:pt x="4693" y="401"/>
                  </a:cubicBezTo>
                  <a:cubicBezTo>
                    <a:pt x="4667" y="400"/>
                    <a:pt x="4640" y="398"/>
                    <a:pt x="4613" y="395"/>
                  </a:cubicBezTo>
                  <a:cubicBezTo>
                    <a:pt x="4600" y="393"/>
                    <a:pt x="4587" y="391"/>
                    <a:pt x="4574" y="389"/>
                  </a:cubicBezTo>
                  <a:cubicBezTo>
                    <a:pt x="4567" y="388"/>
                    <a:pt x="4560" y="387"/>
                    <a:pt x="4554" y="386"/>
                  </a:cubicBezTo>
                  <a:cubicBezTo>
                    <a:pt x="4534" y="382"/>
                    <a:pt x="4534" y="382"/>
                    <a:pt x="4534" y="382"/>
                  </a:cubicBezTo>
                  <a:cubicBezTo>
                    <a:pt x="4508" y="376"/>
                    <a:pt x="4482" y="370"/>
                    <a:pt x="4456" y="363"/>
                  </a:cubicBezTo>
                  <a:cubicBezTo>
                    <a:pt x="4431" y="355"/>
                    <a:pt x="4405" y="347"/>
                    <a:pt x="4380" y="338"/>
                  </a:cubicBezTo>
                  <a:cubicBezTo>
                    <a:pt x="4330" y="320"/>
                    <a:pt x="4281" y="299"/>
                    <a:pt x="4233" y="275"/>
                  </a:cubicBezTo>
                  <a:cubicBezTo>
                    <a:pt x="4184" y="252"/>
                    <a:pt x="4137" y="227"/>
                    <a:pt x="4091" y="200"/>
                  </a:cubicBezTo>
                  <a:cubicBezTo>
                    <a:pt x="4045" y="173"/>
                    <a:pt x="3999" y="145"/>
                    <a:pt x="3953" y="118"/>
                  </a:cubicBezTo>
                  <a:cubicBezTo>
                    <a:pt x="3908" y="90"/>
                    <a:pt x="3859" y="68"/>
                    <a:pt x="3808" y="52"/>
                  </a:cubicBezTo>
                  <a:cubicBezTo>
                    <a:pt x="3783" y="43"/>
                    <a:pt x="3757" y="37"/>
                    <a:pt x="3731" y="31"/>
                  </a:cubicBezTo>
                  <a:cubicBezTo>
                    <a:pt x="3705" y="25"/>
                    <a:pt x="3678" y="20"/>
                    <a:pt x="3652" y="16"/>
                  </a:cubicBezTo>
                  <a:cubicBezTo>
                    <a:pt x="3599" y="7"/>
                    <a:pt x="3546" y="3"/>
                    <a:pt x="3493" y="4"/>
                  </a:cubicBezTo>
                  <a:cubicBezTo>
                    <a:pt x="3439" y="6"/>
                    <a:pt x="3386" y="14"/>
                    <a:pt x="3335" y="29"/>
                  </a:cubicBezTo>
                  <a:cubicBezTo>
                    <a:pt x="3310" y="37"/>
                    <a:pt x="3285" y="46"/>
                    <a:pt x="3260" y="57"/>
                  </a:cubicBezTo>
                  <a:cubicBezTo>
                    <a:pt x="3236" y="68"/>
                    <a:pt x="3212" y="81"/>
                    <a:pt x="3189" y="94"/>
                  </a:cubicBezTo>
                  <a:cubicBezTo>
                    <a:pt x="3142" y="120"/>
                    <a:pt x="3098" y="149"/>
                    <a:pt x="3052" y="177"/>
                  </a:cubicBezTo>
                  <a:cubicBezTo>
                    <a:pt x="3029" y="191"/>
                    <a:pt x="3006" y="204"/>
                    <a:pt x="2983" y="217"/>
                  </a:cubicBezTo>
                  <a:cubicBezTo>
                    <a:pt x="2960" y="230"/>
                    <a:pt x="2936" y="243"/>
                    <a:pt x="2913" y="256"/>
                  </a:cubicBezTo>
                  <a:cubicBezTo>
                    <a:pt x="2865" y="281"/>
                    <a:pt x="2817" y="304"/>
                    <a:pt x="2767" y="323"/>
                  </a:cubicBezTo>
                  <a:cubicBezTo>
                    <a:pt x="2717" y="343"/>
                    <a:pt x="2665" y="357"/>
                    <a:pt x="2612" y="365"/>
                  </a:cubicBezTo>
                  <a:cubicBezTo>
                    <a:pt x="2592" y="368"/>
                    <a:pt x="2592" y="368"/>
                    <a:pt x="2592" y="368"/>
                  </a:cubicBezTo>
                  <a:cubicBezTo>
                    <a:pt x="2582" y="369"/>
                    <a:pt x="2582" y="369"/>
                    <a:pt x="2582" y="369"/>
                  </a:cubicBezTo>
                  <a:cubicBezTo>
                    <a:pt x="2579" y="369"/>
                    <a:pt x="2576" y="370"/>
                    <a:pt x="2572" y="370"/>
                  </a:cubicBezTo>
                  <a:cubicBezTo>
                    <a:pt x="2552" y="371"/>
                    <a:pt x="2552" y="371"/>
                    <a:pt x="2552" y="371"/>
                  </a:cubicBezTo>
                  <a:cubicBezTo>
                    <a:pt x="2545" y="372"/>
                    <a:pt x="2539" y="372"/>
                    <a:pt x="2532" y="372"/>
                  </a:cubicBezTo>
                  <a:cubicBezTo>
                    <a:pt x="2519" y="373"/>
                    <a:pt x="2505" y="372"/>
                    <a:pt x="2492" y="372"/>
                  </a:cubicBezTo>
                  <a:cubicBezTo>
                    <a:pt x="2485" y="372"/>
                    <a:pt x="2479" y="371"/>
                    <a:pt x="2472" y="371"/>
                  </a:cubicBezTo>
                  <a:cubicBezTo>
                    <a:pt x="2462" y="370"/>
                    <a:pt x="2462" y="370"/>
                    <a:pt x="2462" y="370"/>
                  </a:cubicBezTo>
                  <a:cubicBezTo>
                    <a:pt x="2458" y="370"/>
                    <a:pt x="2455" y="370"/>
                    <a:pt x="2452" y="369"/>
                  </a:cubicBezTo>
                  <a:cubicBezTo>
                    <a:pt x="2432" y="367"/>
                    <a:pt x="2432" y="367"/>
                    <a:pt x="2432" y="367"/>
                  </a:cubicBezTo>
                  <a:cubicBezTo>
                    <a:pt x="2412" y="364"/>
                    <a:pt x="2412" y="364"/>
                    <a:pt x="2412" y="364"/>
                  </a:cubicBezTo>
                  <a:cubicBezTo>
                    <a:pt x="2402" y="363"/>
                    <a:pt x="2402" y="363"/>
                    <a:pt x="2402" y="363"/>
                  </a:cubicBezTo>
                  <a:cubicBezTo>
                    <a:pt x="2392" y="361"/>
                    <a:pt x="2392" y="361"/>
                    <a:pt x="2392" y="361"/>
                  </a:cubicBezTo>
                  <a:cubicBezTo>
                    <a:pt x="2386" y="359"/>
                    <a:pt x="2379" y="358"/>
                    <a:pt x="2372" y="357"/>
                  </a:cubicBezTo>
                  <a:cubicBezTo>
                    <a:pt x="2346" y="350"/>
                    <a:pt x="2321" y="343"/>
                    <a:pt x="2296" y="333"/>
                  </a:cubicBezTo>
                  <a:cubicBezTo>
                    <a:pt x="2271" y="323"/>
                    <a:pt x="2247" y="311"/>
                    <a:pt x="2223" y="298"/>
                  </a:cubicBezTo>
                  <a:cubicBezTo>
                    <a:pt x="2200" y="285"/>
                    <a:pt x="2177" y="270"/>
                    <a:pt x="2155" y="256"/>
                  </a:cubicBezTo>
                  <a:cubicBezTo>
                    <a:pt x="2110" y="226"/>
                    <a:pt x="2067" y="194"/>
                    <a:pt x="2024" y="164"/>
                  </a:cubicBezTo>
                  <a:cubicBezTo>
                    <a:pt x="2002" y="148"/>
                    <a:pt x="1979" y="134"/>
                    <a:pt x="1956" y="122"/>
                  </a:cubicBezTo>
                  <a:cubicBezTo>
                    <a:pt x="1944" y="116"/>
                    <a:pt x="1932" y="110"/>
                    <a:pt x="1919" y="106"/>
                  </a:cubicBezTo>
                  <a:cubicBezTo>
                    <a:pt x="1907" y="102"/>
                    <a:pt x="1894" y="99"/>
                    <a:pt x="1881" y="97"/>
                  </a:cubicBezTo>
                  <a:cubicBezTo>
                    <a:pt x="1854" y="93"/>
                    <a:pt x="1828" y="92"/>
                    <a:pt x="1801" y="94"/>
                  </a:cubicBezTo>
                  <a:cubicBezTo>
                    <a:pt x="1774" y="96"/>
                    <a:pt x="1748" y="101"/>
                    <a:pt x="1722" y="106"/>
                  </a:cubicBezTo>
                  <a:cubicBezTo>
                    <a:pt x="1670" y="118"/>
                    <a:pt x="1619" y="135"/>
                    <a:pt x="1570" y="154"/>
                  </a:cubicBezTo>
                  <a:cubicBezTo>
                    <a:pt x="1545" y="164"/>
                    <a:pt x="1520" y="174"/>
                    <a:pt x="1495" y="184"/>
                  </a:cubicBezTo>
                  <a:cubicBezTo>
                    <a:pt x="1421" y="214"/>
                    <a:pt x="1421" y="214"/>
                    <a:pt x="1421" y="214"/>
                  </a:cubicBezTo>
                  <a:cubicBezTo>
                    <a:pt x="1414" y="216"/>
                    <a:pt x="1408" y="219"/>
                    <a:pt x="1402" y="221"/>
                  </a:cubicBezTo>
                  <a:cubicBezTo>
                    <a:pt x="1383" y="228"/>
                    <a:pt x="1383" y="228"/>
                    <a:pt x="1383" y="228"/>
                  </a:cubicBezTo>
                  <a:cubicBezTo>
                    <a:pt x="1371" y="233"/>
                    <a:pt x="1358" y="237"/>
                    <a:pt x="1345" y="241"/>
                  </a:cubicBezTo>
                  <a:cubicBezTo>
                    <a:pt x="1320" y="249"/>
                    <a:pt x="1294" y="257"/>
                    <a:pt x="1269" y="264"/>
                  </a:cubicBezTo>
                  <a:cubicBezTo>
                    <a:pt x="1166" y="294"/>
                    <a:pt x="1061" y="316"/>
                    <a:pt x="956" y="337"/>
                  </a:cubicBezTo>
                  <a:cubicBezTo>
                    <a:pt x="851" y="357"/>
                    <a:pt x="746" y="375"/>
                    <a:pt x="640" y="390"/>
                  </a:cubicBezTo>
                  <a:cubicBezTo>
                    <a:pt x="534" y="404"/>
                    <a:pt x="428" y="415"/>
                    <a:pt x="321" y="421"/>
                  </a:cubicBezTo>
                  <a:cubicBezTo>
                    <a:pt x="214" y="428"/>
                    <a:pt x="107" y="430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BF206FB3-9D66-4E0A-B191-A4EBB82C3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2644775"/>
              <a:ext cx="12118975" cy="1081088"/>
            </a:xfrm>
            <a:custGeom>
              <a:avLst/>
              <a:gdLst>
                <a:gd name="T0" fmla="*/ 319 w 4852"/>
                <a:gd name="T1" fmla="*/ 416 h 432"/>
                <a:gd name="T2" fmla="*/ 953 w 4852"/>
                <a:gd name="T3" fmla="*/ 342 h 432"/>
                <a:gd name="T4" fmla="*/ 1421 w 4852"/>
                <a:gd name="T5" fmla="*/ 246 h 432"/>
                <a:gd name="T6" fmla="*/ 1574 w 4852"/>
                <a:gd name="T7" fmla="*/ 198 h 432"/>
                <a:gd name="T8" fmla="*/ 1888 w 4852"/>
                <a:gd name="T9" fmla="*/ 167 h 432"/>
                <a:gd name="T10" fmla="*/ 1962 w 4852"/>
                <a:gd name="T11" fmla="*/ 198 h 432"/>
                <a:gd name="T12" fmla="*/ 2171 w 4852"/>
                <a:gd name="T13" fmla="*/ 315 h 432"/>
                <a:gd name="T14" fmla="*/ 2243 w 4852"/>
                <a:gd name="T15" fmla="*/ 348 h 432"/>
                <a:gd name="T16" fmla="*/ 2329 w 4852"/>
                <a:gd name="T17" fmla="*/ 373 h 432"/>
                <a:gd name="T18" fmla="*/ 2358 w 4852"/>
                <a:gd name="T19" fmla="*/ 379 h 432"/>
                <a:gd name="T20" fmla="*/ 2438 w 4852"/>
                <a:gd name="T21" fmla="*/ 386 h 432"/>
                <a:gd name="T22" fmla="*/ 2477 w 4852"/>
                <a:gd name="T23" fmla="*/ 387 h 432"/>
                <a:gd name="T24" fmla="*/ 2517 w 4852"/>
                <a:gd name="T25" fmla="*/ 385 h 432"/>
                <a:gd name="T26" fmla="*/ 2635 w 4852"/>
                <a:gd name="T27" fmla="*/ 366 h 432"/>
                <a:gd name="T28" fmla="*/ 2784 w 4852"/>
                <a:gd name="T29" fmla="*/ 311 h 432"/>
                <a:gd name="T30" fmla="*/ 3063 w 4852"/>
                <a:gd name="T31" fmla="*/ 157 h 432"/>
                <a:gd name="T32" fmla="*/ 3274 w 4852"/>
                <a:gd name="T33" fmla="*/ 44 h 432"/>
                <a:gd name="T34" fmla="*/ 3312 w 4852"/>
                <a:gd name="T35" fmla="*/ 31 h 432"/>
                <a:gd name="T36" fmla="*/ 3509 w 4852"/>
                <a:gd name="T37" fmla="*/ 0 h 432"/>
                <a:gd name="T38" fmla="*/ 3746 w 4852"/>
                <a:gd name="T39" fmla="*/ 30 h 432"/>
                <a:gd name="T40" fmla="*/ 3896 w 4852"/>
                <a:gd name="T41" fmla="*/ 85 h 432"/>
                <a:gd name="T42" fmla="*/ 4099 w 4852"/>
                <a:gd name="T43" fmla="*/ 211 h 432"/>
                <a:gd name="T44" fmla="*/ 4383 w 4852"/>
                <a:gd name="T45" fmla="*/ 357 h 432"/>
                <a:gd name="T46" fmla="*/ 4852 w 4852"/>
                <a:gd name="T47" fmla="*/ 412 h 432"/>
                <a:gd name="T48" fmla="*/ 4382 w 4852"/>
                <a:gd name="T49" fmla="*/ 358 h 432"/>
                <a:gd name="T50" fmla="*/ 4098 w 4852"/>
                <a:gd name="T51" fmla="*/ 213 h 432"/>
                <a:gd name="T52" fmla="*/ 3895 w 4852"/>
                <a:gd name="T53" fmla="*/ 87 h 432"/>
                <a:gd name="T54" fmla="*/ 3745 w 4852"/>
                <a:gd name="T55" fmla="*/ 32 h 432"/>
                <a:gd name="T56" fmla="*/ 3509 w 4852"/>
                <a:gd name="T57" fmla="*/ 3 h 432"/>
                <a:gd name="T58" fmla="*/ 3313 w 4852"/>
                <a:gd name="T59" fmla="*/ 33 h 432"/>
                <a:gd name="T60" fmla="*/ 3275 w 4852"/>
                <a:gd name="T61" fmla="*/ 47 h 432"/>
                <a:gd name="T62" fmla="*/ 3065 w 4852"/>
                <a:gd name="T63" fmla="*/ 160 h 432"/>
                <a:gd name="T64" fmla="*/ 2786 w 4852"/>
                <a:gd name="T65" fmla="*/ 315 h 432"/>
                <a:gd name="T66" fmla="*/ 2636 w 4852"/>
                <a:gd name="T67" fmla="*/ 369 h 432"/>
                <a:gd name="T68" fmla="*/ 2517 w 4852"/>
                <a:gd name="T69" fmla="*/ 389 h 432"/>
                <a:gd name="T70" fmla="*/ 2477 w 4852"/>
                <a:gd name="T71" fmla="*/ 391 h 432"/>
                <a:gd name="T72" fmla="*/ 2437 w 4852"/>
                <a:gd name="T73" fmla="*/ 390 h 432"/>
                <a:gd name="T74" fmla="*/ 2358 w 4852"/>
                <a:gd name="T75" fmla="*/ 382 h 432"/>
                <a:gd name="T76" fmla="*/ 2328 w 4852"/>
                <a:gd name="T77" fmla="*/ 377 h 432"/>
                <a:gd name="T78" fmla="*/ 2242 w 4852"/>
                <a:gd name="T79" fmla="*/ 351 h 432"/>
                <a:gd name="T80" fmla="*/ 2169 w 4852"/>
                <a:gd name="T81" fmla="*/ 318 h 432"/>
                <a:gd name="T82" fmla="*/ 1961 w 4852"/>
                <a:gd name="T83" fmla="*/ 201 h 432"/>
                <a:gd name="T84" fmla="*/ 1887 w 4852"/>
                <a:gd name="T85" fmla="*/ 170 h 432"/>
                <a:gd name="T86" fmla="*/ 1575 w 4852"/>
                <a:gd name="T87" fmla="*/ 201 h 432"/>
                <a:gd name="T88" fmla="*/ 1422 w 4852"/>
                <a:gd name="T89" fmla="*/ 249 h 432"/>
                <a:gd name="T90" fmla="*/ 953 w 4852"/>
                <a:gd name="T91" fmla="*/ 344 h 432"/>
                <a:gd name="T92" fmla="*/ 319 w 4852"/>
                <a:gd name="T93" fmla="*/ 4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2" h="432">
                  <a:moveTo>
                    <a:pt x="0" y="425"/>
                  </a:moveTo>
                  <a:cubicBezTo>
                    <a:pt x="106" y="426"/>
                    <a:pt x="213" y="423"/>
                    <a:pt x="319" y="416"/>
                  </a:cubicBezTo>
                  <a:cubicBezTo>
                    <a:pt x="425" y="409"/>
                    <a:pt x="531" y="399"/>
                    <a:pt x="637" y="386"/>
                  </a:cubicBezTo>
                  <a:cubicBezTo>
                    <a:pt x="742" y="373"/>
                    <a:pt x="848" y="358"/>
                    <a:pt x="953" y="342"/>
                  </a:cubicBezTo>
                  <a:cubicBezTo>
                    <a:pt x="1058" y="325"/>
                    <a:pt x="1163" y="309"/>
                    <a:pt x="1267" y="286"/>
                  </a:cubicBezTo>
                  <a:cubicBezTo>
                    <a:pt x="1319" y="275"/>
                    <a:pt x="1371" y="262"/>
                    <a:pt x="1421" y="246"/>
                  </a:cubicBezTo>
                  <a:cubicBezTo>
                    <a:pt x="1447" y="238"/>
                    <a:pt x="1472" y="230"/>
                    <a:pt x="1497" y="222"/>
                  </a:cubicBezTo>
                  <a:cubicBezTo>
                    <a:pt x="1523" y="214"/>
                    <a:pt x="1548" y="206"/>
                    <a:pt x="1574" y="198"/>
                  </a:cubicBezTo>
                  <a:cubicBezTo>
                    <a:pt x="1625" y="183"/>
                    <a:pt x="1677" y="170"/>
                    <a:pt x="1729" y="162"/>
                  </a:cubicBezTo>
                  <a:cubicBezTo>
                    <a:pt x="1782" y="154"/>
                    <a:pt x="1836" y="153"/>
                    <a:pt x="1888" y="167"/>
                  </a:cubicBezTo>
                  <a:cubicBezTo>
                    <a:pt x="1901" y="170"/>
                    <a:pt x="1914" y="175"/>
                    <a:pt x="1926" y="180"/>
                  </a:cubicBezTo>
                  <a:cubicBezTo>
                    <a:pt x="1939" y="185"/>
                    <a:pt x="1951" y="191"/>
                    <a:pt x="1962" y="198"/>
                  </a:cubicBezTo>
                  <a:cubicBezTo>
                    <a:pt x="1986" y="210"/>
                    <a:pt x="2009" y="224"/>
                    <a:pt x="2032" y="237"/>
                  </a:cubicBezTo>
                  <a:cubicBezTo>
                    <a:pt x="2077" y="264"/>
                    <a:pt x="2123" y="291"/>
                    <a:pt x="2171" y="315"/>
                  </a:cubicBezTo>
                  <a:cubicBezTo>
                    <a:pt x="2183" y="321"/>
                    <a:pt x="2195" y="327"/>
                    <a:pt x="2207" y="332"/>
                  </a:cubicBezTo>
                  <a:cubicBezTo>
                    <a:pt x="2219" y="338"/>
                    <a:pt x="2231" y="343"/>
                    <a:pt x="2243" y="348"/>
                  </a:cubicBezTo>
                  <a:cubicBezTo>
                    <a:pt x="2268" y="357"/>
                    <a:pt x="2294" y="365"/>
                    <a:pt x="2319" y="371"/>
                  </a:cubicBezTo>
                  <a:cubicBezTo>
                    <a:pt x="2329" y="373"/>
                    <a:pt x="2329" y="373"/>
                    <a:pt x="2329" y="373"/>
                  </a:cubicBezTo>
                  <a:cubicBezTo>
                    <a:pt x="2339" y="375"/>
                    <a:pt x="2339" y="375"/>
                    <a:pt x="2339" y="375"/>
                  </a:cubicBezTo>
                  <a:cubicBezTo>
                    <a:pt x="2345" y="376"/>
                    <a:pt x="2352" y="377"/>
                    <a:pt x="2358" y="379"/>
                  </a:cubicBezTo>
                  <a:cubicBezTo>
                    <a:pt x="2372" y="380"/>
                    <a:pt x="2385" y="383"/>
                    <a:pt x="2398" y="384"/>
                  </a:cubicBezTo>
                  <a:cubicBezTo>
                    <a:pt x="2411" y="385"/>
                    <a:pt x="2424" y="386"/>
                    <a:pt x="2438" y="386"/>
                  </a:cubicBezTo>
                  <a:cubicBezTo>
                    <a:pt x="2444" y="387"/>
                    <a:pt x="2451" y="387"/>
                    <a:pt x="2457" y="387"/>
                  </a:cubicBezTo>
                  <a:cubicBezTo>
                    <a:pt x="2464" y="387"/>
                    <a:pt x="2471" y="387"/>
                    <a:pt x="2477" y="387"/>
                  </a:cubicBezTo>
                  <a:cubicBezTo>
                    <a:pt x="2497" y="386"/>
                    <a:pt x="2497" y="386"/>
                    <a:pt x="2497" y="386"/>
                  </a:cubicBezTo>
                  <a:cubicBezTo>
                    <a:pt x="2504" y="386"/>
                    <a:pt x="2510" y="385"/>
                    <a:pt x="2517" y="385"/>
                  </a:cubicBezTo>
                  <a:cubicBezTo>
                    <a:pt x="2530" y="384"/>
                    <a:pt x="2544" y="382"/>
                    <a:pt x="2557" y="381"/>
                  </a:cubicBezTo>
                  <a:cubicBezTo>
                    <a:pt x="2583" y="377"/>
                    <a:pt x="2609" y="372"/>
                    <a:pt x="2635" y="366"/>
                  </a:cubicBezTo>
                  <a:cubicBezTo>
                    <a:pt x="2660" y="359"/>
                    <a:pt x="2686" y="351"/>
                    <a:pt x="2711" y="342"/>
                  </a:cubicBezTo>
                  <a:cubicBezTo>
                    <a:pt x="2736" y="333"/>
                    <a:pt x="2760" y="322"/>
                    <a:pt x="2784" y="311"/>
                  </a:cubicBezTo>
                  <a:cubicBezTo>
                    <a:pt x="2833" y="289"/>
                    <a:pt x="2880" y="264"/>
                    <a:pt x="2926" y="238"/>
                  </a:cubicBezTo>
                  <a:cubicBezTo>
                    <a:pt x="2972" y="212"/>
                    <a:pt x="3018" y="185"/>
                    <a:pt x="3063" y="157"/>
                  </a:cubicBezTo>
                  <a:cubicBezTo>
                    <a:pt x="3108" y="129"/>
                    <a:pt x="3154" y="101"/>
                    <a:pt x="3201" y="77"/>
                  </a:cubicBezTo>
                  <a:cubicBezTo>
                    <a:pt x="3225" y="65"/>
                    <a:pt x="3249" y="53"/>
                    <a:pt x="3274" y="44"/>
                  </a:cubicBezTo>
                  <a:cubicBezTo>
                    <a:pt x="3280" y="41"/>
                    <a:pt x="3287" y="39"/>
                    <a:pt x="3293" y="37"/>
                  </a:cubicBezTo>
                  <a:cubicBezTo>
                    <a:pt x="3299" y="35"/>
                    <a:pt x="3306" y="33"/>
                    <a:pt x="3312" y="31"/>
                  </a:cubicBezTo>
                  <a:cubicBezTo>
                    <a:pt x="3325" y="26"/>
                    <a:pt x="3337" y="23"/>
                    <a:pt x="3350" y="20"/>
                  </a:cubicBezTo>
                  <a:cubicBezTo>
                    <a:pt x="3402" y="7"/>
                    <a:pt x="3455" y="1"/>
                    <a:pt x="3509" y="0"/>
                  </a:cubicBezTo>
                  <a:cubicBezTo>
                    <a:pt x="3562" y="0"/>
                    <a:pt x="3615" y="5"/>
                    <a:pt x="3668" y="14"/>
                  </a:cubicBezTo>
                  <a:cubicBezTo>
                    <a:pt x="3694" y="18"/>
                    <a:pt x="3720" y="23"/>
                    <a:pt x="3746" y="30"/>
                  </a:cubicBezTo>
                  <a:cubicBezTo>
                    <a:pt x="3772" y="36"/>
                    <a:pt x="3798" y="44"/>
                    <a:pt x="3823" y="53"/>
                  </a:cubicBezTo>
                  <a:cubicBezTo>
                    <a:pt x="3848" y="62"/>
                    <a:pt x="3872" y="73"/>
                    <a:pt x="3896" y="85"/>
                  </a:cubicBezTo>
                  <a:cubicBezTo>
                    <a:pt x="3920" y="97"/>
                    <a:pt x="3942" y="112"/>
                    <a:pt x="3964" y="126"/>
                  </a:cubicBezTo>
                  <a:cubicBezTo>
                    <a:pt x="4009" y="154"/>
                    <a:pt x="4054" y="183"/>
                    <a:pt x="4099" y="211"/>
                  </a:cubicBezTo>
                  <a:cubicBezTo>
                    <a:pt x="4144" y="239"/>
                    <a:pt x="4191" y="266"/>
                    <a:pt x="4238" y="290"/>
                  </a:cubicBezTo>
                  <a:cubicBezTo>
                    <a:pt x="4285" y="315"/>
                    <a:pt x="4333" y="338"/>
                    <a:pt x="4383" y="357"/>
                  </a:cubicBezTo>
                  <a:cubicBezTo>
                    <a:pt x="4432" y="376"/>
                    <a:pt x="4483" y="391"/>
                    <a:pt x="4535" y="403"/>
                  </a:cubicBezTo>
                  <a:cubicBezTo>
                    <a:pt x="4639" y="426"/>
                    <a:pt x="4747" y="432"/>
                    <a:pt x="4852" y="412"/>
                  </a:cubicBezTo>
                  <a:cubicBezTo>
                    <a:pt x="4747" y="432"/>
                    <a:pt x="4639" y="427"/>
                    <a:pt x="4535" y="404"/>
                  </a:cubicBezTo>
                  <a:cubicBezTo>
                    <a:pt x="4483" y="393"/>
                    <a:pt x="4432" y="377"/>
                    <a:pt x="4382" y="358"/>
                  </a:cubicBezTo>
                  <a:cubicBezTo>
                    <a:pt x="4332" y="339"/>
                    <a:pt x="4284" y="317"/>
                    <a:pt x="4237" y="292"/>
                  </a:cubicBezTo>
                  <a:cubicBezTo>
                    <a:pt x="4190" y="268"/>
                    <a:pt x="4143" y="241"/>
                    <a:pt x="4098" y="213"/>
                  </a:cubicBezTo>
                  <a:cubicBezTo>
                    <a:pt x="4053" y="185"/>
                    <a:pt x="4008" y="156"/>
                    <a:pt x="3963" y="128"/>
                  </a:cubicBezTo>
                  <a:cubicBezTo>
                    <a:pt x="3941" y="114"/>
                    <a:pt x="3918" y="99"/>
                    <a:pt x="3895" y="87"/>
                  </a:cubicBezTo>
                  <a:cubicBezTo>
                    <a:pt x="3871" y="75"/>
                    <a:pt x="3847" y="65"/>
                    <a:pt x="3822" y="55"/>
                  </a:cubicBezTo>
                  <a:cubicBezTo>
                    <a:pt x="3797" y="46"/>
                    <a:pt x="3771" y="39"/>
                    <a:pt x="3745" y="32"/>
                  </a:cubicBezTo>
                  <a:cubicBezTo>
                    <a:pt x="3720" y="26"/>
                    <a:pt x="3694" y="21"/>
                    <a:pt x="3667" y="16"/>
                  </a:cubicBezTo>
                  <a:cubicBezTo>
                    <a:pt x="3615" y="7"/>
                    <a:pt x="3562" y="2"/>
                    <a:pt x="3509" y="3"/>
                  </a:cubicBezTo>
                  <a:cubicBezTo>
                    <a:pt x="3456" y="3"/>
                    <a:pt x="3403" y="10"/>
                    <a:pt x="3351" y="23"/>
                  </a:cubicBezTo>
                  <a:cubicBezTo>
                    <a:pt x="3338" y="26"/>
                    <a:pt x="3325" y="29"/>
                    <a:pt x="3313" y="33"/>
                  </a:cubicBezTo>
                  <a:cubicBezTo>
                    <a:pt x="3307" y="35"/>
                    <a:pt x="3300" y="37"/>
                    <a:pt x="3294" y="40"/>
                  </a:cubicBezTo>
                  <a:cubicBezTo>
                    <a:pt x="3288" y="42"/>
                    <a:pt x="3281" y="44"/>
                    <a:pt x="3275" y="47"/>
                  </a:cubicBezTo>
                  <a:cubicBezTo>
                    <a:pt x="3251" y="56"/>
                    <a:pt x="3226" y="68"/>
                    <a:pt x="3203" y="80"/>
                  </a:cubicBezTo>
                  <a:cubicBezTo>
                    <a:pt x="3155" y="104"/>
                    <a:pt x="3110" y="132"/>
                    <a:pt x="3065" y="160"/>
                  </a:cubicBezTo>
                  <a:cubicBezTo>
                    <a:pt x="3020" y="188"/>
                    <a:pt x="2974" y="215"/>
                    <a:pt x="2928" y="241"/>
                  </a:cubicBezTo>
                  <a:cubicBezTo>
                    <a:pt x="2881" y="267"/>
                    <a:pt x="2834" y="293"/>
                    <a:pt x="2786" y="315"/>
                  </a:cubicBezTo>
                  <a:cubicBezTo>
                    <a:pt x="2762" y="326"/>
                    <a:pt x="2737" y="336"/>
                    <a:pt x="2712" y="345"/>
                  </a:cubicBezTo>
                  <a:cubicBezTo>
                    <a:pt x="2687" y="355"/>
                    <a:pt x="2662" y="363"/>
                    <a:pt x="2636" y="369"/>
                  </a:cubicBezTo>
                  <a:cubicBezTo>
                    <a:pt x="2610" y="376"/>
                    <a:pt x="2584" y="381"/>
                    <a:pt x="2557" y="385"/>
                  </a:cubicBezTo>
                  <a:cubicBezTo>
                    <a:pt x="2544" y="386"/>
                    <a:pt x="2531" y="388"/>
                    <a:pt x="2517" y="389"/>
                  </a:cubicBezTo>
                  <a:cubicBezTo>
                    <a:pt x="2511" y="389"/>
                    <a:pt x="2504" y="390"/>
                    <a:pt x="2497" y="390"/>
                  </a:cubicBezTo>
                  <a:cubicBezTo>
                    <a:pt x="2477" y="391"/>
                    <a:pt x="2477" y="391"/>
                    <a:pt x="2477" y="391"/>
                  </a:cubicBezTo>
                  <a:cubicBezTo>
                    <a:pt x="2471" y="391"/>
                    <a:pt x="2464" y="391"/>
                    <a:pt x="2457" y="391"/>
                  </a:cubicBezTo>
                  <a:cubicBezTo>
                    <a:pt x="2451" y="391"/>
                    <a:pt x="2444" y="391"/>
                    <a:pt x="2437" y="390"/>
                  </a:cubicBezTo>
                  <a:cubicBezTo>
                    <a:pt x="2424" y="390"/>
                    <a:pt x="2411" y="389"/>
                    <a:pt x="2398" y="388"/>
                  </a:cubicBezTo>
                  <a:cubicBezTo>
                    <a:pt x="2384" y="386"/>
                    <a:pt x="2371" y="384"/>
                    <a:pt x="2358" y="382"/>
                  </a:cubicBezTo>
                  <a:cubicBezTo>
                    <a:pt x="2351" y="381"/>
                    <a:pt x="2345" y="380"/>
                    <a:pt x="2338" y="379"/>
                  </a:cubicBezTo>
                  <a:cubicBezTo>
                    <a:pt x="2328" y="377"/>
                    <a:pt x="2328" y="377"/>
                    <a:pt x="2328" y="377"/>
                  </a:cubicBezTo>
                  <a:cubicBezTo>
                    <a:pt x="2319" y="375"/>
                    <a:pt x="2319" y="375"/>
                    <a:pt x="2319" y="375"/>
                  </a:cubicBezTo>
                  <a:cubicBezTo>
                    <a:pt x="2293" y="369"/>
                    <a:pt x="2267" y="361"/>
                    <a:pt x="2242" y="351"/>
                  </a:cubicBezTo>
                  <a:cubicBezTo>
                    <a:pt x="2230" y="346"/>
                    <a:pt x="2217" y="341"/>
                    <a:pt x="2205" y="336"/>
                  </a:cubicBezTo>
                  <a:cubicBezTo>
                    <a:pt x="2193" y="330"/>
                    <a:pt x="2181" y="324"/>
                    <a:pt x="2169" y="318"/>
                  </a:cubicBezTo>
                  <a:cubicBezTo>
                    <a:pt x="2122" y="294"/>
                    <a:pt x="2076" y="267"/>
                    <a:pt x="2030" y="240"/>
                  </a:cubicBezTo>
                  <a:cubicBezTo>
                    <a:pt x="2007" y="227"/>
                    <a:pt x="1984" y="213"/>
                    <a:pt x="1961" y="201"/>
                  </a:cubicBezTo>
                  <a:cubicBezTo>
                    <a:pt x="1949" y="194"/>
                    <a:pt x="1937" y="189"/>
                    <a:pt x="1925" y="183"/>
                  </a:cubicBezTo>
                  <a:cubicBezTo>
                    <a:pt x="1913" y="178"/>
                    <a:pt x="1900" y="174"/>
                    <a:pt x="1887" y="170"/>
                  </a:cubicBezTo>
                  <a:cubicBezTo>
                    <a:pt x="1836" y="157"/>
                    <a:pt x="1782" y="157"/>
                    <a:pt x="1730" y="165"/>
                  </a:cubicBezTo>
                  <a:cubicBezTo>
                    <a:pt x="1677" y="173"/>
                    <a:pt x="1625" y="186"/>
                    <a:pt x="1575" y="201"/>
                  </a:cubicBezTo>
                  <a:cubicBezTo>
                    <a:pt x="1549" y="209"/>
                    <a:pt x="1524" y="217"/>
                    <a:pt x="1498" y="225"/>
                  </a:cubicBezTo>
                  <a:cubicBezTo>
                    <a:pt x="1473" y="233"/>
                    <a:pt x="1448" y="241"/>
                    <a:pt x="1422" y="249"/>
                  </a:cubicBezTo>
                  <a:cubicBezTo>
                    <a:pt x="1372" y="265"/>
                    <a:pt x="1320" y="278"/>
                    <a:pt x="1268" y="289"/>
                  </a:cubicBezTo>
                  <a:cubicBezTo>
                    <a:pt x="1164" y="311"/>
                    <a:pt x="1058" y="328"/>
                    <a:pt x="953" y="344"/>
                  </a:cubicBezTo>
                  <a:cubicBezTo>
                    <a:pt x="848" y="361"/>
                    <a:pt x="743" y="375"/>
                    <a:pt x="637" y="388"/>
                  </a:cubicBezTo>
                  <a:cubicBezTo>
                    <a:pt x="531" y="400"/>
                    <a:pt x="425" y="410"/>
                    <a:pt x="319" y="417"/>
                  </a:cubicBezTo>
                  <a:cubicBezTo>
                    <a:pt x="213" y="423"/>
                    <a:pt x="106" y="427"/>
                    <a:pt x="0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CC97A6C2-03CF-4A3B-BA20-9ED047AA2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9938" y="2617788"/>
              <a:ext cx="12115800" cy="1127125"/>
            </a:xfrm>
            <a:custGeom>
              <a:avLst/>
              <a:gdLst>
                <a:gd name="T0" fmla="*/ 635 w 4851"/>
                <a:gd name="T1" fmla="*/ 386 h 451"/>
                <a:gd name="T2" fmla="*/ 1268 w 4851"/>
                <a:gd name="T3" fmla="*/ 316 h 451"/>
                <a:gd name="T4" fmla="*/ 1385 w 4851"/>
                <a:gd name="T5" fmla="*/ 295 h 451"/>
                <a:gd name="T6" fmla="*/ 1502 w 4851"/>
                <a:gd name="T7" fmla="*/ 269 h 451"/>
                <a:gd name="T8" fmla="*/ 1737 w 4851"/>
                <a:gd name="T9" fmla="*/ 227 h 451"/>
                <a:gd name="T10" fmla="*/ 2040 w 4851"/>
                <a:gd name="T11" fmla="*/ 310 h 451"/>
                <a:gd name="T12" fmla="*/ 2262 w 4851"/>
                <a:gd name="T13" fmla="*/ 393 h 451"/>
                <a:gd name="T14" fmla="*/ 2420 w 4851"/>
                <a:gd name="T15" fmla="*/ 409 h 451"/>
                <a:gd name="T16" fmla="*/ 2450 w 4851"/>
                <a:gd name="T17" fmla="*/ 408 h 451"/>
                <a:gd name="T18" fmla="*/ 2479 w 4851"/>
                <a:gd name="T19" fmla="*/ 406 h 451"/>
                <a:gd name="T20" fmla="*/ 2519 w 4851"/>
                <a:gd name="T21" fmla="*/ 401 h 451"/>
                <a:gd name="T22" fmla="*/ 2577 w 4851"/>
                <a:gd name="T23" fmla="*/ 389 h 451"/>
                <a:gd name="T24" fmla="*/ 2799 w 4851"/>
                <a:gd name="T25" fmla="*/ 303 h 451"/>
                <a:gd name="T26" fmla="*/ 3006 w 4851"/>
                <a:gd name="T27" fmla="*/ 185 h 451"/>
                <a:gd name="T28" fmla="*/ 3214 w 4851"/>
                <a:gd name="T29" fmla="*/ 67 h 451"/>
                <a:gd name="T30" fmla="*/ 3365 w 4851"/>
                <a:gd name="T31" fmla="*/ 16 h 451"/>
                <a:gd name="T32" fmla="*/ 3682 w 4851"/>
                <a:gd name="T33" fmla="*/ 16 h 451"/>
                <a:gd name="T34" fmla="*/ 3906 w 4851"/>
                <a:gd name="T35" fmla="*/ 95 h 451"/>
                <a:gd name="T36" fmla="*/ 3973 w 4851"/>
                <a:gd name="T37" fmla="*/ 138 h 451"/>
                <a:gd name="T38" fmla="*/ 4241 w 4851"/>
                <a:gd name="T39" fmla="*/ 310 h 451"/>
                <a:gd name="T40" fmla="*/ 4693 w 4851"/>
                <a:gd name="T41" fmla="*/ 449 h 451"/>
                <a:gd name="T42" fmla="*/ 4693 w 4851"/>
                <a:gd name="T43" fmla="*/ 449 h 451"/>
                <a:gd name="T44" fmla="*/ 4240 w 4851"/>
                <a:gd name="T45" fmla="*/ 311 h 451"/>
                <a:gd name="T46" fmla="*/ 3971 w 4851"/>
                <a:gd name="T47" fmla="*/ 140 h 451"/>
                <a:gd name="T48" fmla="*/ 3905 w 4851"/>
                <a:gd name="T49" fmla="*/ 97 h 451"/>
                <a:gd name="T50" fmla="*/ 3681 w 4851"/>
                <a:gd name="T51" fmla="*/ 19 h 451"/>
                <a:gd name="T52" fmla="*/ 3365 w 4851"/>
                <a:gd name="T53" fmla="*/ 19 h 451"/>
                <a:gd name="T54" fmla="*/ 3215 w 4851"/>
                <a:gd name="T55" fmla="*/ 70 h 451"/>
                <a:gd name="T56" fmla="*/ 3008 w 4851"/>
                <a:gd name="T57" fmla="*/ 188 h 451"/>
                <a:gd name="T58" fmla="*/ 2800 w 4851"/>
                <a:gd name="T59" fmla="*/ 306 h 451"/>
                <a:gd name="T60" fmla="*/ 2578 w 4851"/>
                <a:gd name="T61" fmla="*/ 393 h 451"/>
                <a:gd name="T62" fmla="*/ 2519 w 4851"/>
                <a:gd name="T63" fmla="*/ 405 h 451"/>
                <a:gd name="T64" fmla="*/ 2480 w 4851"/>
                <a:gd name="T65" fmla="*/ 410 h 451"/>
                <a:gd name="T66" fmla="*/ 2450 w 4851"/>
                <a:gd name="T67" fmla="*/ 412 h 451"/>
                <a:gd name="T68" fmla="*/ 2420 w 4851"/>
                <a:gd name="T69" fmla="*/ 413 h 451"/>
                <a:gd name="T70" fmla="*/ 2262 w 4851"/>
                <a:gd name="T71" fmla="*/ 397 h 451"/>
                <a:gd name="T72" fmla="*/ 2038 w 4851"/>
                <a:gd name="T73" fmla="*/ 313 h 451"/>
                <a:gd name="T74" fmla="*/ 1737 w 4851"/>
                <a:gd name="T75" fmla="*/ 230 h 451"/>
                <a:gd name="T76" fmla="*/ 1502 w 4851"/>
                <a:gd name="T77" fmla="*/ 272 h 451"/>
                <a:gd name="T78" fmla="*/ 1386 w 4851"/>
                <a:gd name="T79" fmla="*/ 298 h 451"/>
                <a:gd name="T80" fmla="*/ 1268 w 4851"/>
                <a:gd name="T81" fmla="*/ 319 h 451"/>
                <a:gd name="T82" fmla="*/ 635 w 4851"/>
                <a:gd name="T83" fmla="*/ 38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1" h="451">
                  <a:moveTo>
                    <a:pt x="0" y="426"/>
                  </a:moveTo>
                  <a:cubicBezTo>
                    <a:pt x="212" y="424"/>
                    <a:pt x="424" y="407"/>
                    <a:pt x="635" y="386"/>
                  </a:cubicBezTo>
                  <a:cubicBezTo>
                    <a:pt x="741" y="376"/>
                    <a:pt x="846" y="364"/>
                    <a:pt x="952" y="353"/>
                  </a:cubicBezTo>
                  <a:cubicBezTo>
                    <a:pt x="1057" y="341"/>
                    <a:pt x="1163" y="331"/>
                    <a:pt x="1268" y="316"/>
                  </a:cubicBezTo>
                  <a:cubicBezTo>
                    <a:pt x="1294" y="312"/>
                    <a:pt x="1320" y="308"/>
                    <a:pt x="1346" y="303"/>
                  </a:cubicBezTo>
                  <a:cubicBezTo>
                    <a:pt x="1359" y="301"/>
                    <a:pt x="1372" y="298"/>
                    <a:pt x="1385" y="295"/>
                  </a:cubicBezTo>
                  <a:cubicBezTo>
                    <a:pt x="1424" y="287"/>
                    <a:pt x="1424" y="287"/>
                    <a:pt x="1424" y="287"/>
                  </a:cubicBezTo>
                  <a:cubicBezTo>
                    <a:pt x="1450" y="281"/>
                    <a:pt x="1476" y="275"/>
                    <a:pt x="1502" y="269"/>
                  </a:cubicBezTo>
                  <a:cubicBezTo>
                    <a:pt x="1527" y="263"/>
                    <a:pt x="1553" y="256"/>
                    <a:pt x="1579" y="251"/>
                  </a:cubicBezTo>
                  <a:cubicBezTo>
                    <a:pt x="1631" y="240"/>
                    <a:pt x="1684" y="231"/>
                    <a:pt x="1737" y="227"/>
                  </a:cubicBezTo>
                  <a:cubicBezTo>
                    <a:pt x="1790" y="223"/>
                    <a:pt x="1844" y="226"/>
                    <a:pt x="1894" y="244"/>
                  </a:cubicBezTo>
                  <a:cubicBezTo>
                    <a:pt x="1945" y="262"/>
                    <a:pt x="1991" y="288"/>
                    <a:pt x="2040" y="310"/>
                  </a:cubicBezTo>
                  <a:cubicBezTo>
                    <a:pt x="2088" y="332"/>
                    <a:pt x="2136" y="353"/>
                    <a:pt x="2186" y="371"/>
                  </a:cubicBezTo>
                  <a:cubicBezTo>
                    <a:pt x="2211" y="380"/>
                    <a:pt x="2237" y="387"/>
                    <a:pt x="2262" y="393"/>
                  </a:cubicBezTo>
                  <a:cubicBezTo>
                    <a:pt x="2288" y="399"/>
                    <a:pt x="2314" y="403"/>
                    <a:pt x="2341" y="406"/>
                  </a:cubicBezTo>
                  <a:cubicBezTo>
                    <a:pt x="2367" y="408"/>
                    <a:pt x="2394" y="409"/>
                    <a:pt x="2420" y="409"/>
                  </a:cubicBezTo>
                  <a:cubicBezTo>
                    <a:pt x="2427" y="409"/>
                    <a:pt x="2433" y="408"/>
                    <a:pt x="2440" y="408"/>
                  </a:cubicBezTo>
                  <a:cubicBezTo>
                    <a:pt x="2450" y="408"/>
                    <a:pt x="2450" y="408"/>
                    <a:pt x="2450" y="408"/>
                  </a:cubicBezTo>
                  <a:cubicBezTo>
                    <a:pt x="2460" y="407"/>
                    <a:pt x="2460" y="407"/>
                    <a:pt x="2460" y="407"/>
                  </a:cubicBezTo>
                  <a:cubicBezTo>
                    <a:pt x="2479" y="406"/>
                    <a:pt x="2479" y="406"/>
                    <a:pt x="2479" y="406"/>
                  </a:cubicBezTo>
                  <a:cubicBezTo>
                    <a:pt x="2499" y="403"/>
                    <a:pt x="2499" y="403"/>
                    <a:pt x="2499" y="403"/>
                  </a:cubicBezTo>
                  <a:cubicBezTo>
                    <a:pt x="2506" y="403"/>
                    <a:pt x="2512" y="402"/>
                    <a:pt x="2519" y="401"/>
                  </a:cubicBezTo>
                  <a:cubicBezTo>
                    <a:pt x="2525" y="400"/>
                    <a:pt x="2532" y="399"/>
                    <a:pt x="2538" y="397"/>
                  </a:cubicBezTo>
                  <a:cubicBezTo>
                    <a:pt x="2551" y="395"/>
                    <a:pt x="2564" y="393"/>
                    <a:pt x="2577" y="389"/>
                  </a:cubicBezTo>
                  <a:cubicBezTo>
                    <a:pt x="2603" y="384"/>
                    <a:pt x="2628" y="376"/>
                    <a:pt x="2653" y="367"/>
                  </a:cubicBezTo>
                  <a:cubicBezTo>
                    <a:pt x="2703" y="349"/>
                    <a:pt x="2752" y="327"/>
                    <a:pt x="2799" y="303"/>
                  </a:cubicBezTo>
                  <a:cubicBezTo>
                    <a:pt x="2846" y="279"/>
                    <a:pt x="2892" y="252"/>
                    <a:pt x="2938" y="225"/>
                  </a:cubicBezTo>
                  <a:cubicBezTo>
                    <a:pt x="2961" y="212"/>
                    <a:pt x="2983" y="199"/>
                    <a:pt x="3006" y="185"/>
                  </a:cubicBezTo>
                  <a:cubicBezTo>
                    <a:pt x="3074" y="143"/>
                    <a:pt x="3074" y="143"/>
                    <a:pt x="3074" y="143"/>
                  </a:cubicBezTo>
                  <a:cubicBezTo>
                    <a:pt x="3119" y="116"/>
                    <a:pt x="3166" y="89"/>
                    <a:pt x="3214" y="67"/>
                  </a:cubicBezTo>
                  <a:cubicBezTo>
                    <a:pt x="3238" y="56"/>
                    <a:pt x="3263" y="46"/>
                    <a:pt x="3288" y="37"/>
                  </a:cubicBezTo>
                  <a:cubicBezTo>
                    <a:pt x="3313" y="29"/>
                    <a:pt x="3339" y="22"/>
                    <a:pt x="3365" y="16"/>
                  </a:cubicBezTo>
                  <a:cubicBezTo>
                    <a:pt x="3417" y="5"/>
                    <a:pt x="3470" y="0"/>
                    <a:pt x="3523" y="1"/>
                  </a:cubicBezTo>
                  <a:cubicBezTo>
                    <a:pt x="3576" y="1"/>
                    <a:pt x="3629" y="6"/>
                    <a:pt x="3682" y="16"/>
                  </a:cubicBezTo>
                  <a:cubicBezTo>
                    <a:pt x="3734" y="26"/>
                    <a:pt x="3786" y="39"/>
                    <a:pt x="3835" y="59"/>
                  </a:cubicBezTo>
                  <a:cubicBezTo>
                    <a:pt x="3859" y="69"/>
                    <a:pt x="3883" y="81"/>
                    <a:pt x="3906" y="95"/>
                  </a:cubicBezTo>
                  <a:cubicBezTo>
                    <a:pt x="3918" y="102"/>
                    <a:pt x="3929" y="109"/>
                    <a:pt x="3940" y="116"/>
                  </a:cubicBezTo>
                  <a:cubicBezTo>
                    <a:pt x="3973" y="138"/>
                    <a:pt x="3973" y="138"/>
                    <a:pt x="3973" y="138"/>
                  </a:cubicBezTo>
                  <a:cubicBezTo>
                    <a:pt x="4017" y="168"/>
                    <a:pt x="4061" y="198"/>
                    <a:pt x="4105" y="227"/>
                  </a:cubicBezTo>
                  <a:cubicBezTo>
                    <a:pt x="4149" y="256"/>
                    <a:pt x="4195" y="284"/>
                    <a:pt x="4241" y="310"/>
                  </a:cubicBezTo>
                  <a:cubicBezTo>
                    <a:pt x="4334" y="361"/>
                    <a:pt x="4432" y="403"/>
                    <a:pt x="4536" y="427"/>
                  </a:cubicBezTo>
                  <a:cubicBezTo>
                    <a:pt x="4587" y="439"/>
                    <a:pt x="4640" y="447"/>
                    <a:pt x="4693" y="449"/>
                  </a:cubicBezTo>
                  <a:cubicBezTo>
                    <a:pt x="4746" y="451"/>
                    <a:pt x="4799" y="447"/>
                    <a:pt x="4851" y="437"/>
                  </a:cubicBezTo>
                  <a:cubicBezTo>
                    <a:pt x="4799" y="447"/>
                    <a:pt x="4746" y="451"/>
                    <a:pt x="4693" y="449"/>
                  </a:cubicBezTo>
                  <a:cubicBezTo>
                    <a:pt x="4640" y="447"/>
                    <a:pt x="4587" y="440"/>
                    <a:pt x="4535" y="428"/>
                  </a:cubicBezTo>
                  <a:cubicBezTo>
                    <a:pt x="4432" y="404"/>
                    <a:pt x="4333" y="363"/>
                    <a:pt x="4240" y="311"/>
                  </a:cubicBezTo>
                  <a:cubicBezTo>
                    <a:pt x="4194" y="286"/>
                    <a:pt x="4148" y="258"/>
                    <a:pt x="4104" y="229"/>
                  </a:cubicBezTo>
                  <a:cubicBezTo>
                    <a:pt x="4059" y="200"/>
                    <a:pt x="4016" y="170"/>
                    <a:pt x="3971" y="140"/>
                  </a:cubicBezTo>
                  <a:cubicBezTo>
                    <a:pt x="3938" y="118"/>
                    <a:pt x="3938" y="118"/>
                    <a:pt x="3938" y="118"/>
                  </a:cubicBezTo>
                  <a:cubicBezTo>
                    <a:pt x="3927" y="111"/>
                    <a:pt x="3916" y="104"/>
                    <a:pt x="3905" y="97"/>
                  </a:cubicBezTo>
                  <a:cubicBezTo>
                    <a:pt x="3882" y="83"/>
                    <a:pt x="3858" y="72"/>
                    <a:pt x="3834" y="62"/>
                  </a:cubicBezTo>
                  <a:cubicBezTo>
                    <a:pt x="3785" y="41"/>
                    <a:pt x="3733" y="28"/>
                    <a:pt x="3681" y="19"/>
                  </a:cubicBezTo>
                  <a:cubicBezTo>
                    <a:pt x="3629" y="9"/>
                    <a:pt x="3576" y="4"/>
                    <a:pt x="3523" y="3"/>
                  </a:cubicBezTo>
                  <a:cubicBezTo>
                    <a:pt x="3470" y="3"/>
                    <a:pt x="3417" y="8"/>
                    <a:pt x="3365" y="19"/>
                  </a:cubicBezTo>
                  <a:cubicBezTo>
                    <a:pt x="3339" y="25"/>
                    <a:pt x="3314" y="32"/>
                    <a:pt x="3289" y="40"/>
                  </a:cubicBezTo>
                  <a:cubicBezTo>
                    <a:pt x="3264" y="49"/>
                    <a:pt x="3239" y="59"/>
                    <a:pt x="3215" y="70"/>
                  </a:cubicBezTo>
                  <a:cubicBezTo>
                    <a:pt x="3167" y="92"/>
                    <a:pt x="3121" y="119"/>
                    <a:pt x="3076" y="146"/>
                  </a:cubicBezTo>
                  <a:cubicBezTo>
                    <a:pt x="3008" y="188"/>
                    <a:pt x="3008" y="188"/>
                    <a:pt x="3008" y="188"/>
                  </a:cubicBezTo>
                  <a:cubicBezTo>
                    <a:pt x="2985" y="202"/>
                    <a:pt x="2962" y="215"/>
                    <a:pt x="2939" y="229"/>
                  </a:cubicBezTo>
                  <a:cubicBezTo>
                    <a:pt x="2894" y="255"/>
                    <a:pt x="2848" y="282"/>
                    <a:pt x="2800" y="306"/>
                  </a:cubicBezTo>
                  <a:cubicBezTo>
                    <a:pt x="2753" y="331"/>
                    <a:pt x="2705" y="353"/>
                    <a:pt x="2655" y="371"/>
                  </a:cubicBezTo>
                  <a:cubicBezTo>
                    <a:pt x="2630" y="379"/>
                    <a:pt x="2604" y="387"/>
                    <a:pt x="2578" y="393"/>
                  </a:cubicBezTo>
                  <a:cubicBezTo>
                    <a:pt x="2565" y="397"/>
                    <a:pt x="2552" y="399"/>
                    <a:pt x="2539" y="401"/>
                  </a:cubicBezTo>
                  <a:cubicBezTo>
                    <a:pt x="2533" y="403"/>
                    <a:pt x="2526" y="404"/>
                    <a:pt x="2519" y="405"/>
                  </a:cubicBezTo>
                  <a:cubicBezTo>
                    <a:pt x="2513" y="406"/>
                    <a:pt x="2506" y="407"/>
                    <a:pt x="2500" y="407"/>
                  </a:cubicBezTo>
                  <a:cubicBezTo>
                    <a:pt x="2480" y="410"/>
                    <a:pt x="2480" y="410"/>
                    <a:pt x="2480" y="410"/>
                  </a:cubicBezTo>
                  <a:cubicBezTo>
                    <a:pt x="2460" y="411"/>
                    <a:pt x="2460" y="411"/>
                    <a:pt x="2460" y="411"/>
                  </a:cubicBezTo>
                  <a:cubicBezTo>
                    <a:pt x="2450" y="412"/>
                    <a:pt x="2450" y="412"/>
                    <a:pt x="2450" y="412"/>
                  </a:cubicBezTo>
                  <a:cubicBezTo>
                    <a:pt x="2440" y="412"/>
                    <a:pt x="2440" y="412"/>
                    <a:pt x="2440" y="412"/>
                  </a:cubicBezTo>
                  <a:cubicBezTo>
                    <a:pt x="2433" y="412"/>
                    <a:pt x="2427" y="413"/>
                    <a:pt x="2420" y="413"/>
                  </a:cubicBezTo>
                  <a:cubicBezTo>
                    <a:pt x="2393" y="413"/>
                    <a:pt x="2367" y="412"/>
                    <a:pt x="2340" y="409"/>
                  </a:cubicBezTo>
                  <a:cubicBezTo>
                    <a:pt x="2314" y="407"/>
                    <a:pt x="2288" y="403"/>
                    <a:pt x="2262" y="397"/>
                  </a:cubicBezTo>
                  <a:cubicBezTo>
                    <a:pt x="2236" y="391"/>
                    <a:pt x="2210" y="383"/>
                    <a:pt x="2185" y="374"/>
                  </a:cubicBezTo>
                  <a:cubicBezTo>
                    <a:pt x="2135" y="357"/>
                    <a:pt x="2086" y="336"/>
                    <a:pt x="2038" y="313"/>
                  </a:cubicBezTo>
                  <a:cubicBezTo>
                    <a:pt x="1990" y="291"/>
                    <a:pt x="1943" y="265"/>
                    <a:pt x="1893" y="247"/>
                  </a:cubicBezTo>
                  <a:cubicBezTo>
                    <a:pt x="1843" y="230"/>
                    <a:pt x="1789" y="226"/>
                    <a:pt x="1737" y="230"/>
                  </a:cubicBezTo>
                  <a:cubicBezTo>
                    <a:pt x="1684" y="234"/>
                    <a:pt x="1632" y="243"/>
                    <a:pt x="1580" y="254"/>
                  </a:cubicBezTo>
                  <a:cubicBezTo>
                    <a:pt x="1554" y="259"/>
                    <a:pt x="1528" y="265"/>
                    <a:pt x="1502" y="272"/>
                  </a:cubicBezTo>
                  <a:cubicBezTo>
                    <a:pt x="1476" y="278"/>
                    <a:pt x="1451" y="284"/>
                    <a:pt x="1425" y="289"/>
                  </a:cubicBezTo>
                  <a:cubicBezTo>
                    <a:pt x="1386" y="298"/>
                    <a:pt x="1386" y="298"/>
                    <a:pt x="1386" y="298"/>
                  </a:cubicBezTo>
                  <a:cubicBezTo>
                    <a:pt x="1373" y="300"/>
                    <a:pt x="1360" y="304"/>
                    <a:pt x="1347" y="306"/>
                  </a:cubicBezTo>
                  <a:cubicBezTo>
                    <a:pt x="1321" y="311"/>
                    <a:pt x="1294" y="315"/>
                    <a:pt x="1268" y="319"/>
                  </a:cubicBezTo>
                  <a:cubicBezTo>
                    <a:pt x="1163" y="334"/>
                    <a:pt x="1057" y="343"/>
                    <a:pt x="952" y="355"/>
                  </a:cubicBezTo>
                  <a:cubicBezTo>
                    <a:pt x="846" y="366"/>
                    <a:pt x="741" y="378"/>
                    <a:pt x="635" y="388"/>
                  </a:cubicBezTo>
                  <a:cubicBezTo>
                    <a:pt x="424" y="409"/>
                    <a:pt x="212" y="425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4FDA4C82-089A-412B-B352-A458CA953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2589213"/>
              <a:ext cx="12120563" cy="1190625"/>
            </a:xfrm>
            <a:custGeom>
              <a:avLst/>
              <a:gdLst>
                <a:gd name="T0" fmla="*/ 635 w 4852"/>
                <a:gd name="T1" fmla="*/ 387 h 476"/>
                <a:gd name="T2" fmla="*/ 1270 w 4852"/>
                <a:gd name="T3" fmla="*/ 349 h 476"/>
                <a:gd name="T4" fmla="*/ 1428 w 4852"/>
                <a:gd name="T5" fmla="*/ 332 h 476"/>
                <a:gd name="T6" fmla="*/ 1665 w 4852"/>
                <a:gd name="T7" fmla="*/ 298 h 476"/>
                <a:gd name="T8" fmla="*/ 1824 w 4852"/>
                <a:gd name="T9" fmla="*/ 300 h 476"/>
                <a:gd name="T10" fmla="*/ 1901 w 4852"/>
                <a:gd name="T11" fmla="*/ 321 h 476"/>
                <a:gd name="T12" fmla="*/ 2050 w 4852"/>
                <a:gd name="T13" fmla="*/ 375 h 476"/>
                <a:gd name="T14" fmla="*/ 2242 w 4852"/>
                <a:gd name="T15" fmla="*/ 425 h 476"/>
                <a:gd name="T16" fmla="*/ 2321 w 4852"/>
                <a:gd name="T17" fmla="*/ 432 h 476"/>
                <a:gd name="T18" fmla="*/ 2400 w 4852"/>
                <a:gd name="T19" fmla="*/ 431 h 476"/>
                <a:gd name="T20" fmla="*/ 2430 w 4852"/>
                <a:gd name="T21" fmla="*/ 429 h 476"/>
                <a:gd name="T22" fmla="*/ 2518 w 4852"/>
                <a:gd name="T23" fmla="*/ 414 h 476"/>
                <a:gd name="T24" fmla="*/ 2594 w 4852"/>
                <a:gd name="T25" fmla="*/ 394 h 476"/>
                <a:gd name="T26" fmla="*/ 2631 w 4852"/>
                <a:gd name="T27" fmla="*/ 380 h 476"/>
                <a:gd name="T28" fmla="*/ 2810 w 4852"/>
                <a:gd name="T29" fmla="*/ 294 h 476"/>
                <a:gd name="T30" fmla="*/ 3084 w 4852"/>
                <a:gd name="T31" fmla="*/ 132 h 476"/>
                <a:gd name="T32" fmla="*/ 3226 w 4852"/>
                <a:gd name="T33" fmla="*/ 60 h 476"/>
                <a:gd name="T34" fmla="*/ 3537 w 4852"/>
                <a:gd name="T35" fmla="*/ 1 h 476"/>
                <a:gd name="T36" fmla="*/ 3846 w 4852"/>
                <a:gd name="T37" fmla="*/ 66 h 476"/>
                <a:gd name="T38" fmla="*/ 3981 w 4852"/>
                <a:gd name="T39" fmla="*/ 151 h 476"/>
                <a:gd name="T40" fmla="*/ 4244 w 4852"/>
                <a:gd name="T41" fmla="*/ 329 h 476"/>
                <a:gd name="T42" fmla="*/ 4536 w 4852"/>
                <a:gd name="T43" fmla="*/ 451 h 476"/>
                <a:gd name="T44" fmla="*/ 4852 w 4852"/>
                <a:gd name="T45" fmla="*/ 461 h 476"/>
                <a:gd name="T46" fmla="*/ 4536 w 4852"/>
                <a:gd name="T47" fmla="*/ 452 h 476"/>
                <a:gd name="T48" fmla="*/ 4243 w 4852"/>
                <a:gd name="T49" fmla="*/ 331 h 476"/>
                <a:gd name="T50" fmla="*/ 3979 w 4852"/>
                <a:gd name="T51" fmla="*/ 153 h 476"/>
                <a:gd name="T52" fmla="*/ 3845 w 4852"/>
                <a:gd name="T53" fmla="*/ 68 h 476"/>
                <a:gd name="T54" fmla="*/ 3537 w 4852"/>
                <a:gd name="T55" fmla="*/ 4 h 476"/>
                <a:gd name="T56" fmla="*/ 3227 w 4852"/>
                <a:gd name="T57" fmla="*/ 63 h 476"/>
                <a:gd name="T58" fmla="*/ 3086 w 4852"/>
                <a:gd name="T59" fmla="*/ 135 h 476"/>
                <a:gd name="T60" fmla="*/ 2812 w 4852"/>
                <a:gd name="T61" fmla="*/ 297 h 476"/>
                <a:gd name="T62" fmla="*/ 2633 w 4852"/>
                <a:gd name="T63" fmla="*/ 384 h 476"/>
                <a:gd name="T64" fmla="*/ 2595 w 4852"/>
                <a:gd name="T65" fmla="*/ 397 h 476"/>
                <a:gd name="T66" fmla="*/ 2519 w 4852"/>
                <a:gd name="T67" fmla="*/ 418 h 476"/>
                <a:gd name="T68" fmla="*/ 2430 w 4852"/>
                <a:gd name="T69" fmla="*/ 433 h 476"/>
                <a:gd name="T70" fmla="*/ 2400 w 4852"/>
                <a:gd name="T71" fmla="*/ 435 h 476"/>
                <a:gd name="T72" fmla="*/ 2321 w 4852"/>
                <a:gd name="T73" fmla="*/ 436 h 476"/>
                <a:gd name="T74" fmla="*/ 2241 w 4852"/>
                <a:gd name="T75" fmla="*/ 429 h 476"/>
                <a:gd name="T76" fmla="*/ 2049 w 4852"/>
                <a:gd name="T77" fmla="*/ 379 h 476"/>
                <a:gd name="T78" fmla="*/ 1899 w 4852"/>
                <a:gd name="T79" fmla="*/ 324 h 476"/>
                <a:gd name="T80" fmla="*/ 1823 w 4852"/>
                <a:gd name="T81" fmla="*/ 303 h 476"/>
                <a:gd name="T82" fmla="*/ 1665 w 4852"/>
                <a:gd name="T83" fmla="*/ 302 h 476"/>
                <a:gd name="T84" fmla="*/ 1429 w 4852"/>
                <a:gd name="T85" fmla="*/ 335 h 476"/>
                <a:gd name="T86" fmla="*/ 1270 w 4852"/>
                <a:gd name="T87" fmla="*/ 352 h 476"/>
                <a:gd name="T88" fmla="*/ 635 w 4852"/>
                <a:gd name="T89" fmla="*/ 3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2" h="476">
                  <a:moveTo>
                    <a:pt x="0" y="427"/>
                  </a:moveTo>
                  <a:cubicBezTo>
                    <a:pt x="212" y="421"/>
                    <a:pt x="424" y="404"/>
                    <a:pt x="635" y="387"/>
                  </a:cubicBezTo>
                  <a:cubicBezTo>
                    <a:pt x="741" y="379"/>
                    <a:pt x="847" y="371"/>
                    <a:pt x="953" y="365"/>
                  </a:cubicBezTo>
                  <a:cubicBezTo>
                    <a:pt x="1058" y="359"/>
                    <a:pt x="1164" y="357"/>
                    <a:pt x="1270" y="349"/>
                  </a:cubicBezTo>
                  <a:cubicBezTo>
                    <a:pt x="1297" y="347"/>
                    <a:pt x="1323" y="345"/>
                    <a:pt x="1349" y="342"/>
                  </a:cubicBezTo>
                  <a:cubicBezTo>
                    <a:pt x="1428" y="332"/>
                    <a:pt x="1428" y="332"/>
                    <a:pt x="1428" y="332"/>
                  </a:cubicBezTo>
                  <a:cubicBezTo>
                    <a:pt x="1481" y="324"/>
                    <a:pt x="1533" y="315"/>
                    <a:pt x="1585" y="308"/>
                  </a:cubicBezTo>
                  <a:cubicBezTo>
                    <a:pt x="1612" y="304"/>
                    <a:pt x="1638" y="301"/>
                    <a:pt x="1665" y="298"/>
                  </a:cubicBezTo>
                  <a:cubicBezTo>
                    <a:pt x="1691" y="296"/>
                    <a:pt x="1717" y="294"/>
                    <a:pt x="1744" y="294"/>
                  </a:cubicBezTo>
                  <a:cubicBezTo>
                    <a:pt x="1771" y="294"/>
                    <a:pt x="1797" y="296"/>
                    <a:pt x="1824" y="300"/>
                  </a:cubicBezTo>
                  <a:cubicBezTo>
                    <a:pt x="1837" y="302"/>
                    <a:pt x="1850" y="305"/>
                    <a:pt x="1863" y="309"/>
                  </a:cubicBezTo>
                  <a:cubicBezTo>
                    <a:pt x="1875" y="312"/>
                    <a:pt x="1888" y="316"/>
                    <a:pt x="1901" y="321"/>
                  </a:cubicBezTo>
                  <a:cubicBezTo>
                    <a:pt x="1926" y="329"/>
                    <a:pt x="1950" y="339"/>
                    <a:pt x="1975" y="348"/>
                  </a:cubicBezTo>
                  <a:cubicBezTo>
                    <a:pt x="2000" y="358"/>
                    <a:pt x="2025" y="367"/>
                    <a:pt x="2050" y="375"/>
                  </a:cubicBezTo>
                  <a:cubicBezTo>
                    <a:pt x="2100" y="392"/>
                    <a:pt x="2151" y="407"/>
                    <a:pt x="2203" y="418"/>
                  </a:cubicBezTo>
                  <a:cubicBezTo>
                    <a:pt x="2216" y="421"/>
                    <a:pt x="2229" y="423"/>
                    <a:pt x="2242" y="425"/>
                  </a:cubicBezTo>
                  <a:cubicBezTo>
                    <a:pt x="2255" y="427"/>
                    <a:pt x="2268" y="429"/>
                    <a:pt x="2281" y="430"/>
                  </a:cubicBezTo>
                  <a:cubicBezTo>
                    <a:pt x="2294" y="431"/>
                    <a:pt x="2307" y="432"/>
                    <a:pt x="2321" y="432"/>
                  </a:cubicBezTo>
                  <a:cubicBezTo>
                    <a:pt x="2334" y="433"/>
                    <a:pt x="2347" y="433"/>
                    <a:pt x="2360" y="433"/>
                  </a:cubicBezTo>
                  <a:cubicBezTo>
                    <a:pt x="2374" y="433"/>
                    <a:pt x="2387" y="432"/>
                    <a:pt x="2400" y="431"/>
                  </a:cubicBezTo>
                  <a:cubicBezTo>
                    <a:pt x="2407" y="431"/>
                    <a:pt x="2413" y="430"/>
                    <a:pt x="2420" y="429"/>
                  </a:cubicBezTo>
                  <a:cubicBezTo>
                    <a:pt x="2430" y="429"/>
                    <a:pt x="2430" y="429"/>
                    <a:pt x="2430" y="429"/>
                  </a:cubicBezTo>
                  <a:cubicBezTo>
                    <a:pt x="2439" y="427"/>
                    <a:pt x="2439" y="427"/>
                    <a:pt x="2439" y="427"/>
                  </a:cubicBezTo>
                  <a:cubicBezTo>
                    <a:pt x="2466" y="425"/>
                    <a:pt x="2492" y="420"/>
                    <a:pt x="2518" y="414"/>
                  </a:cubicBezTo>
                  <a:cubicBezTo>
                    <a:pt x="2531" y="411"/>
                    <a:pt x="2543" y="409"/>
                    <a:pt x="2556" y="405"/>
                  </a:cubicBezTo>
                  <a:cubicBezTo>
                    <a:pt x="2569" y="402"/>
                    <a:pt x="2582" y="397"/>
                    <a:pt x="2594" y="394"/>
                  </a:cubicBezTo>
                  <a:cubicBezTo>
                    <a:pt x="2600" y="392"/>
                    <a:pt x="2607" y="389"/>
                    <a:pt x="2613" y="387"/>
                  </a:cubicBezTo>
                  <a:cubicBezTo>
                    <a:pt x="2619" y="385"/>
                    <a:pt x="2625" y="383"/>
                    <a:pt x="2631" y="380"/>
                  </a:cubicBezTo>
                  <a:cubicBezTo>
                    <a:pt x="2644" y="375"/>
                    <a:pt x="2656" y="370"/>
                    <a:pt x="2668" y="365"/>
                  </a:cubicBezTo>
                  <a:cubicBezTo>
                    <a:pt x="2717" y="344"/>
                    <a:pt x="2764" y="320"/>
                    <a:pt x="2810" y="294"/>
                  </a:cubicBezTo>
                  <a:cubicBezTo>
                    <a:pt x="2857" y="268"/>
                    <a:pt x="2902" y="241"/>
                    <a:pt x="2948" y="214"/>
                  </a:cubicBezTo>
                  <a:cubicBezTo>
                    <a:pt x="2993" y="187"/>
                    <a:pt x="3038" y="158"/>
                    <a:pt x="3084" y="132"/>
                  </a:cubicBezTo>
                  <a:cubicBezTo>
                    <a:pt x="3107" y="119"/>
                    <a:pt x="3130" y="106"/>
                    <a:pt x="3154" y="93"/>
                  </a:cubicBezTo>
                  <a:cubicBezTo>
                    <a:pt x="3177" y="81"/>
                    <a:pt x="3201" y="70"/>
                    <a:pt x="3226" y="60"/>
                  </a:cubicBezTo>
                  <a:cubicBezTo>
                    <a:pt x="3275" y="39"/>
                    <a:pt x="3326" y="24"/>
                    <a:pt x="3378" y="14"/>
                  </a:cubicBezTo>
                  <a:cubicBezTo>
                    <a:pt x="3430" y="4"/>
                    <a:pt x="3483" y="0"/>
                    <a:pt x="3537" y="1"/>
                  </a:cubicBezTo>
                  <a:cubicBezTo>
                    <a:pt x="3590" y="2"/>
                    <a:pt x="3643" y="8"/>
                    <a:pt x="3695" y="18"/>
                  </a:cubicBezTo>
                  <a:cubicBezTo>
                    <a:pt x="3747" y="28"/>
                    <a:pt x="3798" y="44"/>
                    <a:pt x="3846" y="66"/>
                  </a:cubicBezTo>
                  <a:cubicBezTo>
                    <a:pt x="3870" y="77"/>
                    <a:pt x="3894" y="90"/>
                    <a:pt x="3916" y="105"/>
                  </a:cubicBezTo>
                  <a:cubicBezTo>
                    <a:pt x="3937" y="120"/>
                    <a:pt x="3959" y="136"/>
                    <a:pt x="3981" y="151"/>
                  </a:cubicBezTo>
                  <a:cubicBezTo>
                    <a:pt x="4024" y="182"/>
                    <a:pt x="4067" y="213"/>
                    <a:pt x="4110" y="243"/>
                  </a:cubicBezTo>
                  <a:cubicBezTo>
                    <a:pt x="4154" y="273"/>
                    <a:pt x="4198" y="302"/>
                    <a:pt x="4244" y="329"/>
                  </a:cubicBezTo>
                  <a:cubicBezTo>
                    <a:pt x="4290" y="356"/>
                    <a:pt x="4337" y="380"/>
                    <a:pt x="4386" y="401"/>
                  </a:cubicBezTo>
                  <a:cubicBezTo>
                    <a:pt x="4434" y="422"/>
                    <a:pt x="4485" y="438"/>
                    <a:pt x="4536" y="451"/>
                  </a:cubicBezTo>
                  <a:cubicBezTo>
                    <a:pt x="4588" y="464"/>
                    <a:pt x="4640" y="472"/>
                    <a:pt x="4693" y="474"/>
                  </a:cubicBezTo>
                  <a:cubicBezTo>
                    <a:pt x="4746" y="476"/>
                    <a:pt x="4800" y="472"/>
                    <a:pt x="4852" y="461"/>
                  </a:cubicBezTo>
                  <a:cubicBezTo>
                    <a:pt x="4800" y="472"/>
                    <a:pt x="4746" y="476"/>
                    <a:pt x="4693" y="474"/>
                  </a:cubicBezTo>
                  <a:cubicBezTo>
                    <a:pt x="4640" y="472"/>
                    <a:pt x="4588" y="465"/>
                    <a:pt x="4536" y="452"/>
                  </a:cubicBezTo>
                  <a:cubicBezTo>
                    <a:pt x="4485" y="440"/>
                    <a:pt x="4434" y="423"/>
                    <a:pt x="4385" y="402"/>
                  </a:cubicBezTo>
                  <a:cubicBezTo>
                    <a:pt x="4336" y="382"/>
                    <a:pt x="4289" y="357"/>
                    <a:pt x="4243" y="331"/>
                  </a:cubicBezTo>
                  <a:cubicBezTo>
                    <a:pt x="4197" y="304"/>
                    <a:pt x="4153" y="275"/>
                    <a:pt x="4109" y="245"/>
                  </a:cubicBezTo>
                  <a:cubicBezTo>
                    <a:pt x="4065" y="215"/>
                    <a:pt x="4022" y="184"/>
                    <a:pt x="3979" y="153"/>
                  </a:cubicBezTo>
                  <a:cubicBezTo>
                    <a:pt x="3958" y="138"/>
                    <a:pt x="3936" y="122"/>
                    <a:pt x="3914" y="107"/>
                  </a:cubicBezTo>
                  <a:cubicBezTo>
                    <a:pt x="3892" y="93"/>
                    <a:pt x="3869" y="80"/>
                    <a:pt x="3845" y="68"/>
                  </a:cubicBezTo>
                  <a:cubicBezTo>
                    <a:pt x="3797" y="46"/>
                    <a:pt x="3746" y="31"/>
                    <a:pt x="3694" y="21"/>
                  </a:cubicBezTo>
                  <a:cubicBezTo>
                    <a:pt x="3642" y="10"/>
                    <a:pt x="3589" y="5"/>
                    <a:pt x="3537" y="4"/>
                  </a:cubicBezTo>
                  <a:cubicBezTo>
                    <a:pt x="3484" y="3"/>
                    <a:pt x="3431" y="7"/>
                    <a:pt x="3379" y="17"/>
                  </a:cubicBezTo>
                  <a:cubicBezTo>
                    <a:pt x="3327" y="27"/>
                    <a:pt x="3276" y="42"/>
                    <a:pt x="3227" y="63"/>
                  </a:cubicBezTo>
                  <a:cubicBezTo>
                    <a:pt x="3203" y="73"/>
                    <a:pt x="3179" y="84"/>
                    <a:pt x="3155" y="96"/>
                  </a:cubicBezTo>
                  <a:cubicBezTo>
                    <a:pt x="3132" y="108"/>
                    <a:pt x="3108" y="121"/>
                    <a:pt x="3086" y="135"/>
                  </a:cubicBezTo>
                  <a:cubicBezTo>
                    <a:pt x="3040" y="161"/>
                    <a:pt x="2995" y="190"/>
                    <a:pt x="2949" y="217"/>
                  </a:cubicBezTo>
                  <a:cubicBezTo>
                    <a:pt x="2904" y="244"/>
                    <a:pt x="2858" y="271"/>
                    <a:pt x="2812" y="297"/>
                  </a:cubicBezTo>
                  <a:cubicBezTo>
                    <a:pt x="2766" y="323"/>
                    <a:pt x="2719" y="348"/>
                    <a:pt x="2670" y="369"/>
                  </a:cubicBezTo>
                  <a:cubicBezTo>
                    <a:pt x="2658" y="374"/>
                    <a:pt x="2645" y="379"/>
                    <a:pt x="2633" y="384"/>
                  </a:cubicBezTo>
                  <a:cubicBezTo>
                    <a:pt x="2627" y="386"/>
                    <a:pt x="2620" y="388"/>
                    <a:pt x="2614" y="391"/>
                  </a:cubicBezTo>
                  <a:cubicBezTo>
                    <a:pt x="2608" y="393"/>
                    <a:pt x="2602" y="395"/>
                    <a:pt x="2595" y="397"/>
                  </a:cubicBezTo>
                  <a:cubicBezTo>
                    <a:pt x="2583" y="401"/>
                    <a:pt x="2570" y="405"/>
                    <a:pt x="2557" y="409"/>
                  </a:cubicBezTo>
                  <a:cubicBezTo>
                    <a:pt x="2544" y="412"/>
                    <a:pt x="2531" y="415"/>
                    <a:pt x="2519" y="418"/>
                  </a:cubicBezTo>
                  <a:cubicBezTo>
                    <a:pt x="2493" y="424"/>
                    <a:pt x="2466" y="429"/>
                    <a:pt x="2440" y="431"/>
                  </a:cubicBezTo>
                  <a:cubicBezTo>
                    <a:pt x="2430" y="433"/>
                    <a:pt x="2430" y="433"/>
                    <a:pt x="2430" y="433"/>
                  </a:cubicBezTo>
                  <a:cubicBezTo>
                    <a:pt x="2420" y="433"/>
                    <a:pt x="2420" y="433"/>
                    <a:pt x="2420" y="433"/>
                  </a:cubicBezTo>
                  <a:cubicBezTo>
                    <a:pt x="2413" y="434"/>
                    <a:pt x="2407" y="435"/>
                    <a:pt x="2400" y="435"/>
                  </a:cubicBezTo>
                  <a:cubicBezTo>
                    <a:pt x="2387" y="436"/>
                    <a:pt x="2374" y="437"/>
                    <a:pt x="2360" y="437"/>
                  </a:cubicBezTo>
                  <a:cubicBezTo>
                    <a:pt x="2347" y="437"/>
                    <a:pt x="2334" y="436"/>
                    <a:pt x="2321" y="436"/>
                  </a:cubicBezTo>
                  <a:cubicBezTo>
                    <a:pt x="2307" y="435"/>
                    <a:pt x="2294" y="435"/>
                    <a:pt x="2281" y="434"/>
                  </a:cubicBezTo>
                  <a:cubicBezTo>
                    <a:pt x="2268" y="433"/>
                    <a:pt x="2254" y="431"/>
                    <a:pt x="2241" y="429"/>
                  </a:cubicBezTo>
                  <a:cubicBezTo>
                    <a:pt x="2228" y="427"/>
                    <a:pt x="2215" y="425"/>
                    <a:pt x="2202" y="422"/>
                  </a:cubicBezTo>
                  <a:cubicBezTo>
                    <a:pt x="2150" y="411"/>
                    <a:pt x="2099" y="396"/>
                    <a:pt x="2049" y="379"/>
                  </a:cubicBezTo>
                  <a:cubicBezTo>
                    <a:pt x="2024" y="370"/>
                    <a:pt x="1999" y="361"/>
                    <a:pt x="1974" y="352"/>
                  </a:cubicBezTo>
                  <a:cubicBezTo>
                    <a:pt x="1949" y="342"/>
                    <a:pt x="1924" y="333"/>
                    <a:pt x="1899" y="324"/>
                  </a:cubicBezTo>
                  <a:cubicBezTo>
                    <a:pt x="1887" y="320"/>
                    <a:pt x="1874" y="315"/>
                    <a:pt x="1862" y="312"/>
                  </a:cubicBezTo>
                  <a:cubicBezTo>
                    <a:pt x="1849" y="308"/>
                    <a:pt x="1836" y="306"/>
                    <a:pt x="1823" y="303"/>
                  </a:cubicBezTo>
                  <a:cubicBezTo>
                    <a:pt x="1797" y="299"/>
                    <a:pt x="1770" y="297"/>
                    <a:pt x="1744" y="297"/>
                  </a:cubicBezTo>
                  <a:cubicBezTo>
                    <a:pt x="1718" y="297"/>
                    <a:pt x="1691" y="299"/>
                    <a:pt x="1665" y="302"/>
                  </a:cubicBezTo>
                  <a:cubicBezTo>
                    <a:pt x="1638" y="304"/>
                    <a:pt x="1612" y="307"/>
                    <a:pt x="1586" y="311"/>
                  </a:cubicBezTo>
                  <a:cubicBezTo>
                    <a:pt x="1533" y="318"/>
                    <a:pt x="1481" y="327"/>
                    <a:pt x="1429" y="335"/>
                  </a:cubicBezTo>
                  <a:cubicBezTo>
                    <a:pt x="1350" y="344"/>
                    <a:pt x="1350" y="344"/>
                    <a:pt x="1350" y="344"/>
                  </a:cubicBezTo>
                  <a:cubicBezTo>
                    <a:pt x="1323" y="348"/>
                    <a:pt x="1297" y="350"/>
                    <a:pt x="1270" y="352"/>
                  </a:cubicBezTo>
                  <a:cubicBezTo>
                    <a:pt x="1165" y="359"/>
                    <a:pt x="1059" y="361"/>
                    <a:pt x="953" y="368"/>
                  </a:cubicBezTo>
                  <a:cubicBezTo>
                    <a:pt x="847" y="374"/>
                    <a:pt x="741" y="381"/>
                    <a:pt x="635" y="389"/>
                  </a:cubicBezTo>
                  <a:cubicBezTo>
                    <a:pt x="424" y="405"/>
                    <a:pt x="212" y="421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72B834-F92A-4E1D-9A8B-4C1B4FE48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2000" y="2560638"/>
              <a:ext cx="12117388" cy="1257300"/>
            </a:xfrm>
            <a:custGeom>
              <a:avLst/>
              <a:gdLst>
                <a:gd name="T0" fmla="*/ 636 w 4851"/>
                <a:gd name="T1" fmla="*/ 390 h 503"/>
                <a:gd name="T2" fmla="*/ 1272 w 4851"/>
                <a:gd name="T3" fmla="*/ 387 h 503"/>
                <a:gd name="T4" fmla="*/ 1352 w 4851"/>
                <a:gd name="T5" fmla="*/ 385 h 503"/>
                <a:gd name="T6" fmla="*/ 1411 w 4851"/>
                <a:gd name="T7" fmla="*/ 383 h 503"/>
                <a:gd name="T8" fmla="*/ 1590 w 4851"/>
                <a:gd name="T9" fmla="*/ 369 h 503"/>
                <a:gd name="T10" fmla="*/ 1749 w 4851"/>
                <a:gd name="T11" fmla="*/ 365 h 503"/>
                <a:gd name="T12" fmla="*/ 1848 w 4851"/>
                <a:gd name="T13" fmla="*/ 379 h 503"/>
                <a:gd name="T14" fmla="*/ 1905 w 4851"/>
                <a:gd name="T15" fmla="*/ 395 h 503"/>
                <a:gd name="T16" fmla="*/ 2060 w 4851"/>
                <a:gd name="T17" fmla="*/ 434 h 503"/>
                <a:gd name="T18" fmla="*/ 2217 w 4851"/>
                <a:gd name="T19" fmla="*/ 459 h 503"/>
                <a:gd name="T20" fmla="*/ 2677 w 4851"/>
                <a:gd name="T21" fmla="*/ 363 h 503"/>
                <a:gd name="T22" fmla="*/ 2954 w 4851"/>
                <a:gd name="T23" fmla="*/ 205 h 503"/>
                <a:gd name="T24" fmla="*/ 3234 w 4851"/>
                <a:gd name="T25" fmla="*/ 55 h 503"/>
                <a:gd name="T26" fmla="*/ 3547 w 4851"/>
                <a:gd name="T27" fmla="*/ 2 h 503"/>
                <a:gd name="T28" fmla="*/ 3855 w 4851"/>
                <a:gd name="T29" fmla="*/ 74 h 503"/>
                <a:gd name="T30" fmla="*/ 3922 w 4851"/>
                <a:gd name="T31" fmla="*/ 117 h 503"/>
                <a:gd name="T32" fmla="*/ 4113 w 4851"/>
                <a:gd name="T33" fmla="*/ 260 h 503"/>
                <a:gd name="T34" fmla="*/ 4385 w 4851"/>
                <a:gd name="T35" fmla="*/ 424 h 503"/>
                <a:gd name="T36" fmla="*/ 4693 w 4851"/>
                <a:gd name="T37" fmla="*/ 500 h 503"/>
                <a:gd name="T38" fmla="*/ 4693 w 4851"/>
                <a:gd name="T39" fmla="*/ 501 h 503"/>
                <a:gd name="T40" fmla="*/ 4385 w 4851"/>
                <a:gd name="T41" fmla="*/ 425 h 503"/>
                <a:gd name="T42" fmla="*/ 4112 w 4851"/>
                <a:gd name="T43" fmla="*/ 262 h 503"/>
                <a:gd name="T44" fmla="*/ 3921 w 4851"/>
                <a:gd name="T45" fmla="*/ 119 h 503"/>
                <a:gd name="T46" fmla="*/ 3854 w 4851"/>
                <a:gd name="T47" fmla="*/ 77 h 503"/>
                <a:gd name="T48" fmla="*/ 3547 w 4851"/>
                <a:gd name="T49" fmla="*/ 5 h 503"/>
                <a:gd name="T50" fmla="*/ 3236 w 4851"/>
                <a:gd name="T51" fmla="*/ 58 h 503"/>
                <a:gd name="T52" fmla="*/ 2955 w 4851"/>
                <a:gd name="T53" fmla="*/ 208 h 503"/>
                <a:gd name="T54" fmla="*/ 2679 w 4851"/>
                <a:gd name="T55" fmla="*/ 366 h 503"/>
                <a:gd name="T56" fmla="*/ 2216 w 4851"/>
                <a:gd name="T57" fmla="*/ 462 h 503"/>
                <a:gd name="T58" fmla="*/ 1866 w 4851"/>
                <a:gd name="T59" fmla="*/ 388 h 503"/>
                <a:gd name="T60" fmla="*/ 1828 w 4851"/>
                <a:gd name="T61" fmla="*/ 378 h 503"/>
                <a:gd name="T62" fmla="*/ 1590 w 4851"/>
                <a:gd name="T63" fmla="*/ 372 h 503"/>
                <a:gd name="T64" fmla="*/ 1412 w 4851"/>
                <a:gd name="T65" fmla="*/ 386 h 503"/>
                <a:gd name="T66" fmla="*/ 1352 w 4851"/>
                <a:gd name="T67" fmla="*/ 388 h 503"/>
                <a:gd name="T68" fmla="*/ 1272 w 4851"/>
                <a:gd name="T69" fmla="*/ 390 h 503"/>
                <a:gd name="T70" fmla="*/ 636 w 4851"/>
                <a:gd name="T71" fmla="*/ 3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1" h="503">
                  <a:moveTo>
                    <a:pt x="0" y="429"/>
                  </a:moveTo>
                  <a:cubicBezTo>
                    <a:pt x="212" y="418"/>
                    <a:pt x="424" y="401"/>
                    <a:pt x="636" y="390"/>
                  </a:cubicBezTo>
                  <a:cubicBezTo>
                    <a:pt x="742" y="384"/>
                    <a:pt x="848" y="381"/>
                    <a:pt x="954" y="381"/>
                  </a:cubicBezTo>
                  <a:cubicBezTo>
                    <a:pt x="1060" y="381"/>
                    <a:pt x="1166" y="386"/>
                    <a:pt x="1272" y="387"/>
                  </a:cubicBezTo>
                  <a:cubicBezTo>
                    <a:pt x="1286" y="387"/>
                    <a:pt x="1299" y="387"/>
                    <a:pt x="1312" y="387"/>
                  </a:cubicBezTo>
                  <a:cubicBezTo>
                    <a:pt x="1325" y="386"/>
                    <a:pt x="1339" y="386"/>
                    <a:pt x="1352" y="385"/>
                  </a:cubicBezTo>
                  <a:cubicBezTo>
                    <a:pt x="1392" y="384"/>
                    <a:pt x="1392" y="384"/>
                    <a:pt x="1392" y="384"/>
                  </a:cubicBezTo>
                  <a:cubicBezTo>
                    <a:pt x="1411" y="383"/>
                    <a:pt x="1411" y="383"/>
                    <a:pt x="1411" y="383"/>
                  </a:cubicBezTo>
                  <a:cubicBezTo>
                    <a:pt x="1431" y="382"/>
                    <a:pt x="1431" y="382"/>
                    <a:pt x="1431" y="382"/>
                  </a:cubicBezTo>
                  <a:cubicBezTo>
                    <a:pt x="1484" y="378"/>
                    <a:pt x="1537" y="373"/>
                    <a:pt x="1590" y="369"/>
                  </a:cubicBezTo>
                  <a:cubicBezTo>
                    <a:pt x="1616" y="367"/>
                    <a:pt x="1643" y="366"/>
                    <a:pt x="1669" y="364"/>
                  </a:cubicBezTo>
                  <a:cubicBezTo>
                    <a:pt x="1696" y="363"/>
                    <a:pt x="1723" y="363"/>
                    <a:pt x="1749" y="365"/>
                  </a:cubicBezTo>
                  <a:cubicBezTo>
                    <a:pt x="1776" y="366"/>
                    <a:pt x="1802" y="369"/>
                    <a:pt x="1828" y="375"/>
                  </a:cubicBezTo>
                  <a:cubicBezTo>
                    <a:pt x="1835" y="376"/>
                    <a:pt x="1841" y="377"/>
                    <a:pt x="1848" y="379"/>
                  </a:cubicBezTo>
                  <a:cubicBezTo>
                    <a:pt x="1867" y="384"/>
                    <a:pt x="1867" y="384"/>
                    <a:pt x="1867" y="384"/>
                  </a:cubicBezTo>
                  <a:cubicBezTo>
                    <a:pt x="1905" y="395"/>
                    <a:pt x="1905" y="395"/>
                    <a:pt x="1905" y="395"/>
                  </a:cubicBezTo>
                  <a:cubicBezTo>
                    <a:pt x="1931" y="402"/>
                    <a:pt x="1957" y="409"/>
                    <a:pt x="1982" y="416"/>
                  </a:cubicBezTo>
                  <a:cubicBezTo>
                    <a:pt x="2008" y="423"/>
                    <a:pt x="2034" y="429"/>
                    <a:pt x="2060" y="434"/>
                  </a:cubicBezTo>
                  <a:cubicBezTo>
                    <a:pt x="2085" y="440"/>
                    <a:pt x="2112" y="445"/>
                    <a:pt x="2138" y="449"/>
                  </a:cubicBezTo>
                  <a:cubicBezTo>
                    <a:pt x="2164" y="453"/>
                    <a:pt x="2190" y="457"/>
                    <a:pt x="2217" y="459"/>
                  </a:cubicBezTo>
                  <a:cubicBezTo>
                    <a:pt x="2322" y="466"/>
                    <a:pt x="2429" y="454"/>
                    <a:pt x="2530" y="422"/>
                  </a:cubicBezTo>
                  <a:cubicBezTo>
                    <a:pt x="2581" y="407"/>
                    <a:pt x="2630" y="386"/>
                    <a:pt x="2677" y="363"/>
                  </a:cubicBezTo>
                  <a:cubicBezTo>
                    <a:pt x="2725" y="339"/>
                    <a:pt x="2771" y="313"/>
                    <a:pt x="2817" y="286"/>
                  </a:cubicBezTo>
                  <a:cubicBezTo>
                    <a:pt x="2863" y="260"/>
                    <a:pt x="2908" y="232"/>
                    <a:pt x="2954" y="205"/>
                  </a:cubicBezTo>
                  <a:cubicBezTo>
                    <a:pt x="2999" y="177"/>
                    <a:pt x="3044" y="149"/>
                    <a:pt x="3091" y="123"/>
                  </a:cubicBezTo>
                  <a:cubicBezTo>
                    <a:pt x="3137" y="98"/>
                    <a:pt x="3185" y="74"/>
                    <a:pt x="3234" y="55"/>
                  </a:cubicBezTo>
                  <a:cubicBezTo>
                    <a:pt x="3284" y="36"/>
                    <a:pt x="3336" y="22"/>
                    <a:pt x="3388" y="13"/>
                  </a:cubicBezTo>
                  <a:cubicBezTo>
                    <a:pt x="3440" y="4"/>
                    <a:pt x="3494" y="0"/>
                    <a:pt x="3547" y="2"/>
                  </a:cubicBezTo>
                  <a:cubicBezTo>
                    <a:pt x="3600" y="3"/>
                    <a:pt x="3653" y="10"/>
                    <a:pt x="3705" y="21"/>
                  </a:cubicBezTo>
                  <a:cubicBezTo>
                    <a:pt x="3757" y="32"/>
                    <a:pt x="3808" y="49"/>
                    <a:pt x="3855" y="74"/>
                  </a:cubicBezTo>
                  <a:cubicBezTo>
                    <a:pt x="3867" y="81"/>
                    <a:pt x="3878" y="87"/>
                    <a:pt x="3889" y="94"/>
                  </a:cubicBezTo>
                  <a:cubicBezTo>
                    <a:pt x="3901" y="102"/>
                    <a:pt x="3911" y="109"/>
                    <a:pt x="3922" y="117"/>
                  </a:cubicBezTo>
                  <a:cubicBezTo>
                    <a:pt x="3944" y="133"/>
                    <a:pt x="3965" y="149"/>
                    <a:pt x="3986" y="165"/>
                  </a:cubicBezTo>
                  <a:cubicBezTo>
                    <a:pt x="4028" y="197"/>
                    <a:pt x="4070" y="229"/>
                    <a:pt x="4113" y="260"/>
                  </a:cubicBezTo>
                  <a:cubicBezTo>
                    <a:pt x="4156" y="291"/>
                    <a:pt x="4200" y="322"/>
                    <a:pt x="4245" y="349"/>
                  </a:cubicBezTo>
                  <a:cubicBezTo>
                    <a:pt x="4290" y="377"/>
                    <a:pt x="4337" y="403"/>
                    <a:pt x="4385" y="424"/>
                  </a:cubicBezTo>
                  <a:cubicBezTo>
                    <a:pt x="4434" y="446"/>
                    <a:pt x="4484" y="463"/>
                    <a:pt x="4535" y="476"/>
                  </a:cubicBezTo>
                  <a:cubicBezTo>
                    <a:pt x="4587" y="489"/>
                    <a:pt x="4640" y="498"/>
                    <a:pt x="4693" y="500"/>
                  </a:cubicBezTo>
                  <a:cubicBezTo>
                    <a:pt x="4746" y="502"/>
                    <a:pt x="4799" y="498"/>
                    <a:pt x="4851" y="487"/>
                  </a:cubicBezTo>
                  <a:cubicBezTo>
                    <a:pt x="4799" y="498"/>
                    <a:pt x="4746" y="503"/>
                    <a:pt x="4693" y="501"/>
                  </a:cubicBezTo>
                  <a:cubicBezTo>
                    <a:pt x="4640" y="498"/>
                    <a:pt x="4587" y="490"/>
                    <a:pt x="4535" y="477"/>
                  </a:cubicBezTo>
                  <a:cubicBezTo>
                    <a:pt x="4484" y="464"/>
                    <a:pt x="4433" y="447"/>
                    <a:pt x="4385" y="425"/>
                  </a:cubicBezTo>
                  <a:cubicBezTo>
                    <a:pt x="4336" y="404"/>
                    <a:pt x="4289" y="379"/>
                    <a:pt x="4244" y="351"/>
                  </a:cubicBezTo>
                  <a:cubicBezTo>
                    <a:pt x="4199" y="323"/>
                    <a:pt x="4155" y="293"/>
                    <a:pt x="4112" y="262"/>
                  </a:cubicBezTo>
                  <a:cubicBezTo>
                    <a:pt x="4069" y="231"/>
                    <a:pt x="4027" y="199"/>
                    <a:pt x="3985" y="167"/>
                  </a:cubicBezTo>
                  <a:cubicBezTo>
                    <a:pt x="3963" y="151"/>
                    <a:pt x="3942" y="135"/>
                    <a:pt x="3921" y="119"/>
                  </a:cubicBezTo>
                  <a:cubicBezTo>
                    <a:pt x="3910" y="111"/>
                    <a:pt x="3899" y="104"/>
                    <a:pt x="3888" y="97"/>
                  </a:cubicBezTo>
                  <a:cubicBezTo>
                    <a:pt x="3877" y="89"/>
                    <a:pt x="3865" y="83"/>
                    <a:pt x="3854" y="77"/>
                  </a:cubicBezTo>
                  <a:cubicBezTo>
                    <a:pt x="3807" y="52"/>
                    <a:pt x="3756" y="35"/>
                    <a:pt x="3704" y="24"/>
                  </a:cubicBezTo>
                  <a:cubicBezTo>
                    <a:pt x="3653" y="12"/>
                    <a:pt x="3600" y="6"/>
                    <a:pt x="3547" y="5"/>
                  </a:cubicBezTo>
                  <a:cubicBezTo>
                    <a:pt x="3494" y="3"/>
                    <a:pt x="3441" y="7"/>
                    <a:pt x="3389" y="16"/>
                  </a:cubicBezTo>
                  <a:cubicBezTo>
                    <a:pt x="3336" y="25"/>
                    <a:pt x="3285" y="39"/>
                    <a:pt x="3236" y="58"/>
                  </a:cubicBezTo>
                  <a:cubicBezTo>
                    <a:pt x="3186" y="77"/>
                    <a:pt x="3139" y="101"/>
                    <a:pt x="3092" y="126"/>
                  </a:cubicBezTo>
                  <a:cubicBezTo>
                    <a:pt x="3046" y="152"/>
                    <a:pt x="3001" y="180"/>
                    <a:pt x="2955" y="208"/>
                  </a:cubicBezTo>
                  <a:cubicBezTo>
                    <a:pt x="2910" y="235"/>
                    <a:pt x="2865" y="263"/>
                    <a:pt x="2819" y="290"/>
                  </a:cubicBezTo>
                  <a:cubicBezTo>
                    <a:pt x="2773" y="317"/>
                    <a:pt x="2727" y="343"/>
                    <a:pt x="2679" y="366"/>
                  </a:cubicBezTo>
                  <a:cubicBezTo>
                    <a:pt x="2631" y="390"/>
                    <a:pt x="2583" y="411"/>
                    <a:pt x="2532" y="426"/>
                  </a:cubicBezTo>
                  <a:cubicBezTo>
                    <a:pt x="2430" y="457"/>
                    <a:pt x="2322" y="470"/>
                    <a:pt x="2216" y="462"/>
                  </a:cubicBezTo>
                  <a:cubicBezTo>
                    <a:pt x="2110" y="454"/>
                    <a:pt x="2006" y="427"/>
                    <a:pt x="1905" y="398"/>
                  </a:cubicBezTo>
                  <a:cubicBezTo>
                    <a:pt x="1866" y="388"/>
                    <a:pt x="1866" y="388"/>
                    <a:pt x="1866" y="388"/>
                  </a:cubicBezTo>
                  <a:cubicBezTo>
                    <a:pt x="1847" y="382"/>
                    <a:pt x="1847" y="382"/>
                    <a:pt x="1847" y="382"/>
                  </a:cubicBezTo>
                  <a:cubicBezTo>
                    <a:pt x="1841" y="381"/>
                    <a:pt x="1834" y="379"/>
                    <a:pt x="1828" y="378"/>
                  </a:cubicBezTo>
                  <a:cubicBezTo>
                    <a:pt x="1802" y="373"/>
                    <a:pt x="1775" y="369"/>
                    <a:pt x="1749" y="368"/>
                  </a:cubicBezTo>
                  <a:cubicBezTo>
                    <a:pt x="1696" y="365"/>
                    <a:pt x="1643" y="369"/>
                    <a:pt x="1590" y="372"/>
                  </a:cubicBezTo>
                  <a:cubicBezTo>
                    <a:pt x="1537" y="376"/>
                    <a:pt x="1484" y="381"/>
                    <a:pt x="1431" y="385"/>
                  </a:cubicBezTo>
                  <a:cubicBezTo>
                    <a:pt x="1412" y="386"/>
                    <a:pt x="1412" y="386"/>
                    <a:pt x="1412" y="386"/>
                  </a:cubicBezTo>
                  <a:cubicBezTo>
                    <a:pt x="1392" y="387"/>
                    <a:pt x="1392" y="387"/>
                    <a:pt x="1392" y="387"/>
                  </a:cubicBezTo>
                  <a:cubicBezTo>
                    <a:pt x="1352" y="388"/>
                    <a:pt x="1352" y="388"/>
                    <a:pt x="1352" y="388"/>
                  </a:cubicBezTo>
                  <a:cubicBezTo>
                    <a:pt x="1339" y="389"/>
                    <a:pt x="1325" y="389"/>
                    <a:pt x="1312" y="389"/>
                  </a:cubicBezTo>
                  <a:cubicBezTo>
                    <a:pt x="1299" y="390"/>
                    <a:pt x="1286" y="390"/>
                    <a:pt x="1272" y="390"/>
                  </a:cubicBezTo>
                  <a:cubicBezTo>
                    <a:pt x="1166" y="389"/>
                    <a:pt x="1060" y="383"/>
                    <a:pt x="954" y="383"/>
                  </a:cubicBezTo>
                  <a:cubicBezTo>
                    <a:pt x="848" y="383"/>
                    <a:pt x="742" y="387"/>
                    <a:pt x="636" y="392"/>
                  </a:cubicBezTo>
                  <a:cubicBezTo>
                    <a:pt x="424" y="402"/>
                    <a:pt x="212" y="419"/>
                    <a:pt x="0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F460F688-555C-44DB-81BD-619CD4111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2532063"/>
              <a:ext cx="12114213" cy="1320800"/>
            </a:xfrm>
            <a:custGeom>
              <a:avLst/>
              <a:gdLst>
                <a:gd name="T0" fmla="*/ 637 w 4850"/>
                <a:gd name="T1" fmla="*/ 392 h 528"/>
                <a:gd name="T2" fmla="*/ 1274 w 4850"/>
                <a:gd name="T3" fmla="*/ 428 h 528"/>
                <a:gd name="T4" fmla="*/ 1314 w 4850"/>
                <a:gd name="T5" fmla="*/ 430 h 528"/>
                <a:gd name="T6" fmla="*/ 1394 w 4850"/>
                <a:gd name="T7" fmla="*/ 434 h 528"/>
                <a:gd name="T8" fmla="*/ 1593 w 4850"/>
                <a:gd name="T9" fmla="*/ 433 h 528"/>
                <a:gd name="T10" fmla="*/ 1753 w 4850"/>
                <a:gd name="T11" fmla="*/ 436 h 528"/>
                <a:gd name="T12" fmla="*/ 1911 w 4850"/>
                <a:gd name="T13" fmla="*/ 462 h 528"/>
                <a:gd name="T14" fmla="*/ 2227 w 4850"/>
                <a:gd name="T15" fmla="*/ 491 h 528"/>
                <a:gd name="T16" fmla="*/ 2547 w 4850"/>
                <a:gd name="T17" fmla="*/ 423 h 528"/>
                <a:gd name="T18" fmla="*/ 2575 w 4850"/>
                <a:gd name="T19" fmla="*/ 412 h 528"/>
                <a:gd name="T20" fmla="*/ 2682 w 4850"/>
                <a:gd name="T21" fmla="*/ 359 h 528"/>
                <a:gd name="T22" fmla="*/ 2957 w 4850"/>
                <a:gd name="T23" fmla="*/ 196 h 528"/>
                <a:gd name="T24" fmla="*/ 3241 w 4850"/>
                <a:gd name="T25" fmla="*/ 51 h 528"/>
                <a:gd name="T26" fmla="*/ 3555 w 4850"/>
                <a:gd name="T27" fmla="*/ 2 h 528"/>
                <a:gd name="T28" fmla="*/ 3862 w 4850"/>
                <a:gd name="T29" fmla="*/ 82 h 528"/>
                <a:gd name="T30" fmla="*/ 3990 w 4850"/>
                <a:gd name="T31" fmla="*/ 177 h 528"/>
                <a:gd name="T32" fmla="*/ 4384 w 4850"/>
                <a:gd name="T33" fmla="*/ 446 h 528"/>
                <a:gd name="T34" fmla="*/ 4691 w 4850"/>
                <a:gd name="T35" fmla="*/ 525 h 528"/>
                <a:gd name="T36" fmla="*/ 4691 w 4850"/>
                <a:gd name="T37" fmla="*/ 526 h 528"/>
                <a:gd name="T38" fmla="*/ 4384 w 4850"/>
                <a:gd name="T39" fmla="*/ 447 h 528"/>
                <a:gd name="T40" fmla="*/ 3988 w 4850"/>
                <a:gd name="T41" fmla="*/ 179 h 528"/>
                <a:gd name="T42" fmla="*/ 3860 w 4850"/>
                <a:gd name="T43" fmla="*/ 84 h 528"/>
                <a:gd name="T44" fmla="*/ 3555 w 4850"/>
                <a:gd name="T45" fmla="*/ 5 h 528"/>
                <a:gd name="T46" fmla="*/ 3242 w 4850"/>
                <a:gd name="T47" fmla="*/ 54 h 528"/>
                <a:gd name="T48" fmla="*/ 2958 w 4850"/>
                <a:gd name="T49" fmla="*/ 199 h 528"/>
                <a:gd name="T50" fmla="*/ 2684 w 4850"/>
                <a:gd name="T51" fmla="*/ 362 h 528"/>
                <a:gd name="T52" fmla="*/ 2577 w 4850"/>
                <a:gd name="T53" fmla="*/ 415 h 528"/>
                <a:gd name="T54" fmla="*/ 2549 w 4850"/>
                <a:gd name="T55" fmla="*/ 427 h 528"/>
                <a:gd name="T56" fmla="*/ 2228 w 4850"/>
                <a:gd name="T57" fmla="*/ 495 h 528"/>
                <a:gd name="T58" fmla="*/ 1910 w 4850"/>
                <a:gd name="T59" fmla="*/ 466 h 528"/>
                <a:gd name="T60" fmla="*/ 1753 w 4850"/>
                <a:gd name="T61" fmla="*/ 439 h 528"/>
                <a:gd name="T62" fmla="*/ 1593 w 4850"/>
                <a:gd name="T63" fmla="*/ 436 h 528"/>
                <a:gd name="T64" fmla="*/ 1394 w 4850"/>
                <a:gd name="T65" fmla="*/ 437 h 528"/>
                <a:gd name="T66" fmla="*/ 1314 w 4850"/>
                <a:gd name="T67" fmla="*/ 433 h 528"/>
                <a:gd name="T68" fmla="*/ 1274 w 4850"/>
                <a:gd name="T69" fmla="*/ 430 h 528"/>
                <a:gd name="T70" fmla="*/ 637 w 4850"/>
                <a:gd name="T71" fmla="*/ 3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0" h="528">
                  <a:moveTo>
                    <a:pt x="0" y="431"/>
                  </a:moveTo>
                  <a:cubicBezTo>
                    <a:pt x="212" y="414"/>
                    <a:pt x="424" y="397"/>
                    <a:pt x="637" y="392"/>
                  </a:cubicBezTo>
                  <a:cubicBezTo>
                    <a:pt x="743" y="390"/>
                    <a:pt x="850" y="391"/>
                    <a:pt x="956" y="398"/>
                  </a:cubicBezTo>
                  <a:cubicBezTo>
                    <a:pt x="1063" y="405"/>
                    <a:pt x="1168" y="419"/>
                    <a:pt x="1274" y="428"/>
                  </a:cubicBezTo>
                  <a:cubicBezTo>
                    <a:pt x="1294" y="429"/>
                    <a:pt x="1294" y="429"/>
                    <a:pt x="1294" y="429"/>
                  </a:cubicBezTo>
                  <a:cubicBezTo>
                    <a:pt x="1314" y="430"/>
                    <a:pt x="1314" y="430"/>
                    <a:pt x="1314" y="430"/>
                  </a:cubicBezTo>
                  <a:cubicBezTo>
                    <a:pt x="1354" y="432"/>
                    <a:pt x="1354" y="432"/>
                    <a:pt x="1354" y="432"/>
                  </a:cubicBezTo>
                  <a:cubicBezTo>
                    <a:pt x="1367" y="433"/>
                    <a:pt x="1381" y="434"/>
                    <a:pt x="1394" y="434"/>
                  </a:cubicBezTo>
                  <a:cubicBezTo>
                    <a:pt x="1407" y="434"/>
                    <a:pt x="1420" y="434"/>
                    <a:pt x="1434" y="435"/>
                  </a:cubicBezTo>
                  <a:cubicBezTo>
                    <a:pt x="1487" y="435"/>
                    <a:pt x="1540" y="434"/>
                    <a:pt x="1593" y="433"/>
                  </a:cubicBezTo>
                  <a:cubicBezTo>
                    <a:pt x="1620" y="432"/>
                    <a:pt x="1647" y="432"/>
                    <a:pt x="1673" y="432"/>
                  </a:cubicBezTo>
                  <a:cubicBezTo>
                    <a:pt x="1700" y="432"/>
                    <a:pt x="1726" y="433"/>
                    <a:pt x="1753" y="436"/>
                  </a:cubicBezTo>
                  <a:cubicBezTo>
                    <a:pt x="1780" y="438"/>
                    <a:pt x="1806" y="442"/>
                    <a:pt x="1832" y="447"/>
                  </a:cubicBezTo>
                  <a:cubicBezTo>
                    <a:pt x="1911" y="462"/>
                    <a:pt x="1911" y="462"/>
                    <a:pt x="1911" y="462"/>
                  </a:cubicBezTo>
                  <a:cubicBezTo>
                    <a:pt x="1963" y="472"/>
                    <a:pt x="2015" y="480"/>
                    <a:pt x="2068" y="486"/>
                  </a:cubicBezTo>
                  <a:cubicBezTo>
                    <a:pt x="2121" y="491"/>
                    <a:pt x="2174" y="493"/>
                    <a:pt x="2227" y="491"/>
                  </a:cubicBezTo>
                  <a:cubicBezTo>
                    <a:pt x="2334" y="487"/>
                    <a:pt x="2439" y="465"/>
                    <a:pt x="2538" y="427"/>
                  </a:cubicBezTo>
                  <a:cubicBezTo>
                    <a:pt x="2547" y="423"/>
                    <a:pt x="2547" y="423"/>
                    <a:pt x="2547" y="423"/>
                  </a:cubicBezTo>
                  <a:cubicBezTo>
                    <a:pt x="2557" y="419"/>
                    <a:pt x="2557" y="419"/>
                    <a:pt x="2557" y="419"/>
                  </a:cubicBezTo>
                  <a:cubicBezTo>
                    <a:pt x="2575" y="412"/>
                    <a:pt x="2575" y="412"/>
                    <a:pt x="2575" y="412"/>
                  </a:cubicBezTo>
                  <a:cubicBezTo>
                    <a:pt x="2587" y="406"/>
                    <a:pt x="2599" y="401"/>
                    <a:pt x="2611" y="395"/>
                  </a:cubicBezTo>
                  <a:cubicBezTo>
                    <a:pt x="2635" y="383"/>
                    <a:pt x="2659" y="371"/>
                    <a:pt x="2682" y="359"/>
                  </a:cubicBezTo>
                  <a:cubicBezTo>
                    <a:pt x="2729" y="334"/>
                    <a:pt x="2775" y="306"/>
                    <a:pt x="2820" y="279"/>
                  </a:cubicBezTo>
                  <a:cubicBezTo>
                    <a:pt x="2957" y="196"/>
                    <a:pt x="2957" y="196"/>
                    <a:pt x="2957" y="196"/>
                  </a:cubicBezTo>
                  <a:cubicBezTo>
                    <a:pt x="3002" y="168"/>
                    <a:pt x="3048" y="141"/>
                    <a:pt x="3095" y="116"/>
                  </a:cubicBezTo>
                  <a:cubicBezTo>
                    <a:pt x="3142" y="91"/>
                    <a:pt x="3191" y="69"/>
                    <a:pt x="3241" y="51"/>
                  </a:cubicBezTo>
                  <a:cubicBezTo>
                    <a:pt x="3291" y="33"/>
                    <a:pt x="3343" y="20"/>
                    <a:pt x="3396" y="11"/>
                  </a:cubicBezTo>
                  <a:cubicBezTo>
                    <a:pt x="3448" y="3"/>
                    <a:pt x="3502" y="0"/>
                    <a:pt x="3555" y="2"/>
                  </a:cubicBezTo>
                  <a:cubicBezTo>
                    <a:pt x="3608" y="4"/>
                    <a:pt x="3662" y="10"/>
                    <a:pt x="3713" y="23"/>
                  </a:cubicBezTo>
                  <a:cubicBezTo>
                    <a:pt x="3765" y="36"/>
                    <a:pt x="3816" y="55"/>
                    <a:pt x="3862" y="82"/>
                  </a:cubicBezTo>
                  <a:cubicBezTo>
                    <a:pt x="3885" y="95"/>
                    <a:pt x="3906" y="112"/>
                    <a:pt x="3927" y="128"/>
                  </a:cubicBezTo>
                  <a:cubicBezTo>
                    <a:pt x="3948" y="144"/>
                    <a:pt x="3969" y="161"/>
                    <a:pt x="3990" y="177"/>
                  </a:cubicBezTo>
                  <a:cubicBezTo>
                    <a:pt x="4073" y="244"/>
                    <a:pt x="4155" y="311"/>
                    <a:pt x="4245" y="369"/>
                  </a:cubicBezTo>
                  <a:cubicBezTo>
                    <a:pt x="4290" y="398"/>
                    <a:pt x="4336" y="424"/>
                    <a:pt x="4384" y="446"/>
                  </a:cubicBezTo>
                  <a:cubicBezTo>
                    <a:pt x="4433" y="468"/>
                    <a:pt x="4483" y="487"/>
                    <a:pt x="4534" y="501"/>
                  </a:cubicBezTo>
                  <a:cubicBezTo>
                    <a:pt x="4586" y="514"/>
                    <a:pt x="4638" y="523"/>
                    <a:pt x="4691" y="525"/>
                  </a:cubicBezTo>
                  <a:cubicBezTo>
                    <a:pt x="4745" y="527"/>
                    <a:pt x="4798" y="523"/>
                    <a:pt x="4850" y="511"/>
                  </a:cubicBezTo>
                  <a:cubicBezTo>
                    <a:pt x="4798" y="523"/>
                    <a:pt x="4745" y="528"/>
                    <a:pt x="4691" y="526"/>
                  </a:cubicBezTo>
                  <a:cubicBezTo>
                    <a:pt x="4638" y="523"/>
                    <a:pt x="4585" y="515"/>
                    <a:pt x="4534" y="502"/>
                  </a:cubicBezTo>
                  <a:cubicBezTo>
                    <a:pt x="4482" y="488"/>
                    <a:pt x="4432" y="469"/>
                    <a:pt x="4384" y="447"/>
                  </a:cubicBezTo>
                  <a:cubicBezTo>
                    <a:pt x="4335" y="425"/>
                    <a:pt x="4289" y="399"/>
                    <a:pt x="4244" y="370"/>
                  </a:cubicBezTo>
                  <a:cubicBezTo>
                    <a:pt x="4154" y="313"/>
                    <a:pt x="4071" y="245"/>
                    <a:pt x="3988" y="179"/>
                  </a:cubicBezTo>
                  <a:cubicBezTo>
                    <a:pt x="3967" y="162"/>
                    <a:pt x="3947" y="146"/>
                    <a:pt x="3925" y="130"/>
                  </a:cubicBezTo>
                  <a:cubicBezTo>
                    <a:pt x="3904" y="114"/>
                    <a:pt x="3883" y="97"/>
                    <a:pt x="3860" y="84"/>
                  </a:cubicBezTo>
                  <a:cubicBezTo>
                    <a:pt x="3815" y="57"/>
                    <a:pt x="3764" y="38"/>
                    <a:pt x="3713" y="26"/>
                  </a:cubicBezTo>
                  <a:cubicBezTo>
                    <a:pt x="3661" y="13"/>
                    <a:pt x="3608" y="6"/>
                    <a:pt x="3555" y="5"/>
                  </a:cubicBezTo>
                  <a:cubicBezTo>
                    <a:pt x="3502" y="3"/>
                    <a:pt x="3449" y="6"/>
                    <a:pt x="3396" y="14"/>
                  </a:cubicBezTo>
                  <a:cubicBezTo>
                    <a:pt x="3344" y="23"/>
                    <a:pt x="3292" y="36"/>
                    <a:pt x="3242" y="54"/>
                  </a:cubicBezTo>
                  <a:cubicBezTo>
                    <a:pt x="3192" y="72"/>
                    <a:pt x="3144" y="94"/>
                    <a:pt x="3097" y="119"/>
                  </a:cubicBezTo>
                  <a:cubicBezTo>
                    <a:pt x="3050" y="144"/>
                    <a:pt x="3004" y="171"/>
                    <a:pt x="2958" y="199"/>
                  </a:cubicBezTo>
                  <a:cubicBezTo>
                    <a:pt x="2822" y="282"/>
                    <a:pt x="2822" y="282"/>
                    <a:pt x="2822" y="282"/>
                  </a:cubicBezTo>
                  <a:cubicBezTo>
                    <a:pt x="2777" y="310"/>
                    <a:pt x="2731" y="337"/>
                    <a:pt x="2684" y="362"/>
                  </a:cubicBezTo>
                  <a:cubicBezTo>
                    <a:pt x="2661" y="375"/>
                    <a:pt x="2637" y="387"/>
                    <a:pt x="2613" y="399"/>
                  </a:cubicBezTo>
                  <a:cubicBezTo>
                    <a:pt x="2601" y="404"/>
                    <a:pt x="2589" y="410"/>
                    <a:pt x="2577" y="415"/>
                  </a:cubicBezTo>
                  <a:cubicBezTo>
                    <a:pt x="2558" y="423"/>
                    <a:pt x="2558" y="423"/>
                    <a:pt x="2558" y="423"/>
                  </a:cubicBezTo>
                  <a:cubicBezTo>
                    <a:pt x="2549" y="427"/>
                    <a:pt x="2549" y="427"/>
                    <a:pt x="2549" y="427"/>
                  </a:cubicBezTo>
                  <a:cubicBezTo>
                    <a:pt x="2540" y="431"/>
                    <a:pt x="2540" y="431"/>
                    <a:pt x="2540" y="431"/>
                  </a:cubicBezTo>
                  <a:cubicBezTo>
                    <a:pt x="2440" y="469"/>
                    <a:pt x="2334" y="491"/>
                    <a:pt x="2228" y="495"/>
                  </a:cubicBezTo>
                  <a:cubicBezTo>
                    <a:pt x="2174" y="497"/>
                    <a:pt x="2121" y="494"/>
                    <a:pt x="2068" y="489"/>
                  </a:cubicBezTo>
                  <a:cubicBezTo>
                    <a:pt x="2015" y="484"/>
                    <a:pt x="1962" y="476"/>
                    <a:pt x="1910" y="466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06" y="445"/>
                    <a:pt x="1779" y="441"/>
                    <a:pt x="1753" y="439"/>
                  </a:cubicBezTo>
                  <a:cubicBezTo>
                    <a:pt x="1726" y="437"/>
                    <a:pt x="1700" y="435"/>
                    <a:pt x="1673" y="435"/>
                  </a:cubicBezTo>
                  <a:cubicBezTo>
                    <a:pt x="1647" y="435"/>
                    <a:pt x="1620" y="435"/>
                    <a:pt x="1593" y="436"/>
                  </a:cubicBezTo>
                  <a:cubicBezTo>
                    <a:pt x="1540" y="436"/>
                    <a:pt x="1487" y="438"/>
                    <a:pt x="1434" y="437"/>
                  </a:cubicBezTo>
                  <a:cubicBezTo>
                    <a:pt x="1420" y="437"/>
                    <a:pt x="1407" y="437"/>
                    <a:pt x="1394" y="437"/>
                  </a:cubicBezTo>
                  <a:cubicBezTo>
                    <a:pt x="1380" y="436"/>
                    <a:pt x="1367" y="436"/>
                    <a:pt x="1354" y="435"/>
                  </a:cubicBezTo>
                  <a:cubicBezTo>
                    <a:pt x="1314" y="433"/>
                    <a:pt x="1314" y="433"/>
                    <a:pt x="1314" y="433"/>
                  </a:cubicBezTo>
                  <a:cubicBezTo>
                    <a:pt x="1294" y="432"/>
                    <a:pt x="1294" y="432"/>
                    <a:pt x="1294" y="432"/>
                  </a:cubicBezTo>
                  <a:cubicBezTo>
                    <a:pt x="1274" y="430"/>
                    <a:pt x="1274" y="430"/>
                    <a:pt x="1274" y="430"/>
                  </a:cubicBezTo>
                  <a:cubicBezTo>
                    <a:pt x="1168" y="422"/>
                    <a:pt x="1062" y="407"/>
                    <a:pt x="956" y="400"/>
                  </a:cubicBezTo>
                  <a:cubicBezTo>
                    <a:pt x="850" y="393"/>
                    <a:pt x="743" y="392"/>
                    <a:pt x="637" y="394"/>
                  </a:cubicBezTo>
                  <a:cubicBezTo>
                    <a:pt x="424" y="398"/>
                    <a:pt x="212" y="415"/>
                    <a:pt x="0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99E5783-CCC3-45A9-A6C2-C23E008A48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4063" y="2501900"/>
              <a:ext cx="12114213" cy="1385888"/>
            </a:xfrm>
            <a:custGeom>
              <a:avLst/>
              <a:gdLst>
                <a:gd name="T0" fmla="*/ 0 w 4850"/>
                <a:gd name="T1" fmla="*/ 433 h 554"/>
                <a:gd name="T2" fmla="*/ 320 w 4850"/>
                <a:gd name="T3" fmla="*/ 405 h 554"/>
                <a:gd name="T4" fmla="*/ 641 w 4850"/>
                <a:gd name="T5" fmla="*/ 396 h 554"/>
                <a:gd name="T6" fmla="*/ 961 w 4850"/>
                <a:gd name="T7" fmla="*/ 419 h 554"/>
                <a:gd name="T8" fmla="*/ 1277 w 4850"/>
                <a:gd name="T9" fmla="*/ 474 h 554"/>
                <a:gd name="T10" fmla="*/ 1436 w 4850"/>
                <a:gd name="T11" fmla="*/ 492 h 554"/>
                <a:gd name="T12" fmla="*/ 1596 w 4850"/>
                <a:gd name="T13" fmla="*/ 500 h 554"/>
                <a:gd name="T14" fmla="*/ 1756 w 4850"/>
                <a:gd name="T15" fmla="*/ 508 h 554"/>
                <a:gd name="T16" fmla="*/ 1796 w 4850"/>
                <a:gd name="T17" fmla="*/ 512 h 554"/>
                <a:gd name="T18" fmla="*/ 1836 w 4850"/>
                <a:gd name="T19" fmla="*/ 517 h 554"/>
                <a:gd name="T20" fmla="*/ 1916 w 4850"/>
                <a:gd name="T21" fmla="*/ 526 h 554"/>
                <a:gd name="T22" fmla="*/ 2076 w 4850"/>
                <a:gd name="T23" fmla="*/ 532 h 554"/>
                <a:gd name="T24" fmla="*/ 2236 w 4850"/>
                <a:gd name="T25" fmla="*/ 520 h 554"/>
                <a:gd name="T26" fmla="*/ 2542 w 4850"/>
                <a:gd name="T27" fmla="*/ 431 h 554"/>
                <a:gd name="T28" fmla="*/ 2821 w 4850"/>
                <a:gd name="T29" fmla="*/ 274 h 554"/>
                <a:gd name="T30" fmla="*/ 2958 w 4850"/>
                <a:gd name="T31" fmla="*/ 190 h 554"/>
                <a:gd name="T32" fmla="*/ 3098 w 4850"/>
                <a:gd name="T33" fmla="*/ 112 h 554"/>
                <a:gd name="T34" fmla="*/ 3171 w 4850"/>
                <a:gd name="T35" fmla="*/ 78 h 554"/>
                <a:gd name="T36" fmla="*/ 3246 w 4850"/>
                <a:gd name="T37" fmla="*/ 49 h 554"/>
                <a:gd name="T38" fmla="*/ 3402 w 4850"/>
                <a:gd name="T39" fmla="*/ 11 h 554"/>
                <a:gd name="T40" fmla="*/ 3562 w 4850"/>
                <a:gd name="T41" fmla="*/ 2 h 554"/>
                <a:gd name="T42" fmla="*/ 3721 w 4850"/>
                <a:gd name="T43" fmla="*/ 26 h 554"/>
                <a:gd name="T44" fmla="*/ 3867 w 4850"/>
                <a:gd name="T45" fmla="*/ 90 h 554"/>
                <a:gd name="T46" fmla="*/ 3900 w 4850"/>
                <a:gd name="T47" fmla="*/ 114 h 554"/>
                <a:gd name="T48" fmla="*/ 3931 w 4850"/>
                <a:gd name="T49" fmla="*/ 139 h 554"/>
                <a:gd name="T50" fmla="*/ 3993 w 4850"/>
                <a:gd name="T51" fmla="*/ 190 h 554"/>
                <a:gd name="T52" fmla="*/ 4245 w 4850"/>
                <a:gd name="T53" fmla="*/ 389 h 554"/>
                <a:gd name="T54" fmla="*/ 4533 w 4850"/>
                <a:gd name="T55" fmla="*/ 526 h 554"/>
                <a:gd name="T56" fmla="*/ 4691 w 4850"/>
                <a:gd name="T57" fmla="*/ 551 h 554"/>
                <a:gd name="T58" fmla="*/ 4850 w 4850"/>
                <a:gd name="T59" fmla="*/ 537 h 554"/>
                <a:gd name="T60" fmla="*/ 4691 w 4850"/>
                <a:gd name="T61" fmla="*/ 552 h 554"/>
                <a:gd name="T62" fmla="*/ 4533 w 4850"/>
                <a:gd name="T63" fmla="*/ 527 h 554"/>
                <a:gd name="T64" fmla="*/ 4244 w 4850"/>
                <a:gd name="T65" fmla="*/ 390 h 554"/>
                <a:gd name="T66" fmla="*/ 3991 w 4850"/>
                <a:gd name="T67" fmla="*/ 192 h 554"/>
                <a:gd name="T68" fmla="*/ 3930 w 4850"/>
                <a:gd name="T69" fmla="*/ 141 h 554"/>
                <a:gd name="T70" fmla="*/ 3898 w 4850"/>
                <a:gd name="T71" fmla="*/ 116 h 554"/>
                <a:gd name="T72" fmla="*/ 3866 w 4850"/>
                <a:gd name="T73" fmla="*/ 92 h 554"/>
                <a:gd name="T74" fmla="*/ 3720 w 4850"/>
                <a:gd name="T75" fmla="*/ 28 h 554"/>
                <a:gd name="T76" fmla="*/ 3562 w 4850"/>
                <a:gd name="T77" fmla="*/ 5 h 554"/>
                <a:gd name="T78" fmla="*/ 3402 w 4850"/>
                <a:gd name="T79" fmla="*/ 14 h 554"/>
                <a:gd name="T80" fmla="*/ 3247 w 4850"/>
                <a:gd name="T81" fmla="*/ 52 h 554"/>
                <a:gd name="T82" fmla="*/ 3172 w 4850"/>
                <a:gd name="T83" fmla="*/ 81 h 554"/>
                <a:gd name="T84" fmla="*/ 3100 w 4850"/>
                <a:gd name="T85" fmla="*/ 115 h 554"/>
                <a:gd name="T86" fmla="*/ 2960 w 4850"/>
                <a:gd name="T87" fmla="*/ 193 h 554"/>
                <a:gd name="T88" fmla="*/ 2823 w 4850"/>
                <a:gd name="T89" fmla="*/ 277 h 554"/>
                <a:gd name="T90" fmla="*/ 2544 w 4850"/>
                <a:gd name="T91" fmla="*/ 434 h 554"/>
                <a:gd name="T92" fmla="*/ 2236 w 4850"/>
                <a:gd name="T93" fmla="*/ 524 h 554"/>
                <a:gd name="T94" fmla="*/ 2076 w 4850"/>
                <a:gd name="T95" fmla="*/ 535 h 554"/>
                <a:gd name="T96" fmla="*/ 1916 w 4850"/>
                <a:gd name="T97" fmla="*/ 529 h 554"/>
                <a:gd name="T98" fmla="*/ 1836 w 4850"/>
                <a:gd name="T99" fmla="*/ 520 h 554"/>
                <a:gd name="T100" fmla="*/ 1796 w 4850"/>
                <a:gd name="T101" fmla="*/ 515 h 554"/>
                <a:gd name="T102" fmla="*/ 1756 w 4850"/>
                <a:gd name="T103" fmla="*/ 511 h 554"/>
                <a:gd name="T104" fmla="*/ 1596 w 4850"/>
                <a:gd name="T105" fmla="*/ 503 h 554"/>
                <a:gd name="T106" fmla="*/ 1436 w 4850"/>
                <a:gd name="T107" fmla="*/ 495 h 554"/>
                <a:gd name="T108" fmla="*/ 1276 w 4850"/>
                <a:gd name="T109" fmla="*/ 476 h 554"/>
                <a:gd name="T110" fmla="*/ 960 w 4850"/>
                <a:gd name="T111" fmla="*/ 422 h 554"/>
                <a:gd name="T112" fmla="*/ 641 w 4850"/>
                <a:gd name="T113" fmla="*/ 398 h 554"/>
                <a:gd name="T114" fmla="*/ 320 w 4850"/>
                <a:gd name="T115" fmla="*/ 406 h 554"/>
                <a:gd name="T116" fmla="*/ 0 w 4850"/>
                <a:gd name="T117" fmla="*/ 43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0" h="554">
                  <a:moveTo>
                    <a:pt x="0" y="433"/>
                  </a:moveTo>
                  <a:cubicBezTo>
                    <a:pt x="107" y="422"/>
                    <a:pt x="213" y="412"/>
                    <a:pt x="320" y="405"/>
                  </a:cubicBezTo>
                  <a:cubicBezTo>
                    <a:pt x="427" y="399"/>
                    <a:pt x="534" y="395"/>
                    <a:pt x="641" y="396"/>
                  </a:cubicBezTo>
                  <a:cubicBezTo>
                    <a:pt x="748" y="398"/>
                    <a:pt x="855" y="405"/>
                    <a:pt x="961" y="419"/>
                  </a:cubicBezTo>
                  <a:cubicBezTo>
                    <a:pt x="1067" y="434"/>
                    <a:pt x="1171" y="457"/>
                    <a:pt x="1277" y="474"/>
                  </a:cubicBezTo>
                  <a:cubicBezTo>
                    <a:pt x="1330" y="482"/>
                    <a:pt x="1383" y="488"/>
                    <a:pt x="1436" y="492"/>
                  </a:cubicBezTo>
                  <a:cubicBezTo>
                    <a:pt x="1489" y="496"/>
                    <a:pt x="1543" y="498"/>
                    <a:pt x="1596" y="500"/>
                  </a:cubicBezTo>
                  <a:cubicBezTo>
                    <a:pt x="1650" y="501"/>
                    <a:pt x="1703" y="503"/>
                    <a:pt x="1756" y="508"/>
                  </a:cubicBezTo>
                  <a:cubicBezTo>
                    <a:pt x="1770" y="509"/>
                    <a:pt x="1783" y="510"/>
                    <a:pt x="1796" y="512"/>
                  </a:cubicBezTo>
                  <a:cubicBezTo>
                    <a:pt x="1836" y="517"/>
                    <a:pt x="1836" y="517"/>
                    <a:pt x="1836" y="517"/>
                  </a:cubicBezTo>
                  <a:cubicBezTo>
                    <a:pt x="1863" y="520"/>
                    <a:pt x="1889" y="523"/>
                    <a:pt x="1916" y="526"/>
                  </a:cubicBezTo>
                  <a:cubicBezTo>
                    <a:pt x="1969" y="530"/>
                    <a:pt x="2023" y="532"/>
                    <a:pt x="2076" y="532"/>
                  </a:cubicBezTo>
                  <a:cubicBezTo>
                    <a:pt x="2129" y="531"/>
                    <a:pt x="2183" y="528"/>
                    <a:pt x="2236" y="520"/>
                  </a:cubicBezTo>
                  <a:cubicBezTo>
                    <a:pt x="2341" y="505"/>
                    <a:pt x="2445" y="475"/>
                    <a:pt x="2542" y="431"/>
                  </a:cubicBezTo>
                  <a:cubicBezTo>
                    <a:pt x="2639" y="386"/>
                    <a:pt x="2730" y="330"/>
                    <a:pt x="2821" y="274"/>
                  </a:cubicBezTo>
                  <a:cubicBezTo>
                    <a:pt x="2867" y="245"/>
                    <a:pt x="2912" y="217"/>
                    <a:pt x="2958" y="190"/>
                  </a:cubicBezTo>
                  <a:cubicBezTo>
                    <a:pt x="3004" y="162"/>
                    <a:pt x="3050" y="136"/>
                    <a:pt x="3098" y="112"/>
                  </a:cubicBezTo>
                  <a:cubicBezTo>
                    <a:pt x="3122" y="100"/>
                    <a:pt x="3146" y="88"/>
                    <a:pt x="3171" y="78"/>
                  </a:cubicBezTo>
                  <a:cubicBezTo>
                    <a:pt x="3196" y="67"/>
                    <a:pt x="3221" y="58"/>
                    <a:pt x="3246" y="49"/>
                  </a:cubicBezTo>
                  <a:cubicBezTo>
                    <a:pt x="3297" y="32"/>
                    <a:pt x="3349" y="19"/>
                    <a:pt x="3402" y="11"/>
                  </a:cubicBezTo>
                  <a:cubicBezTo>
                    <a:pt x="3455" y="3"/>
                    <a:pt x="3509" y="0"/>
                    <a:pt x="3562" y="2"/>
                  </a:cubicBezTo>
                  <a:cubicBezTo>
                    <a:pt x="3616" y="4"/>
                    <a:pt x="3669" y="12"/>
                    <a:pt x="3721" y="26"/>
                  </a:cubicBezTo>
                  <a:cubicBezTo>
                    <a:pt x="3772" y="40"/>
                    <a:pt x="3823" y="61"/>
                    <a:pt x="3867" y="90"/>
                  </a:cubicBezTo>
                  <a:cubicBezTo>
                    <a:pt x="3879" y="98"/>
                    <a:pt x="3889" y="106"/>
                    <a:pt x="3900" y="114"/>
                  </a:cubicBezTo>
                  <a:cubicBezTo>
                    <a:pt x="3910" y="122"/>
                    <a:pt x="3921" y="131"/>
                    <a:pt x="3931" y="139"/>
                  </a:cubicBezTo>
                  <a:cubicBezTo>
                    <a:pt x="3952" y="156"/>
                    <a:pt x="3972" y="173"/>
                    <a:pt x="3993" y="190"/>
                  </a:cubicBezTo>
                  <a:cubicBezTo>
                    <a:pt x="4075" y="259"/>
                    <a:pt x="4156" y="329"/>
                    <a:pt x="4245" y="389"/>
                  </a:cubicBezTo>
                  <a:cubicBezTo>
                    <a:pt x="4333" y="449"/>
                    <a:pt x="4430" y="497"/>
                    <a:pt x="4533" y="526"/>
                  </a:cubicBezTo>
                  <a:cubicBezTo>
                    <a:pt x="4585" y="540"/>
                    <a:pt x="4638" y="549"/>
                    <a:pt x="4691" y="551"/>
                  </a:cubicBezTo>
                  <a:cubicBezTo>
                    <a:pt x="4744" y="554"/>
                    <a:pt x="4798" y="549"/>
                    <a:pt x="4850" y="537"/>
                  </a:cubicBezTo>
                  <a:cubicBezTo>
                    <a:pt x="4798" y="549"/>
                    <a:pt x="4744" y="554"/>
                    <a:pt x="4691" y="552"/>
                  </a:cubicBezTo>
                  <a:cubicBezTo>
                    <a:pt x="4638" y="550"/>
                    <a:pt x="4584" y="540"/>
                    <a:pt x="4533" y="527"/>
                  </a:cubicBezTo>
                  <a:cubicBezTo>
                    <a:pt x="4429" y="498"/>
                    <a:pt x="4332" y="450"/>
                    <a:pt x="4244" y="390"/>
                  </a:cubicBezTo>
                  <a:cubicBezTo>
                    <a:pt x="4155" y="331"/>
                    <a:pt x="4073" y="261"/>
                    <a:pt x="3991" y="192"/>
                  </a:cubicBezTo>
                  <a:cubicBezTo>
                    <a:pt x="3971" y="175"/>
                    <a:pt x="3950" y="158"/>
                    <a:pt x="3930" y="141"/>
                  </a:cubicBezTo>
                  <a:cubicBezTo>
                    <a:pt x="3919" y="133"/>
                    <a:pt x="3909" y="124"/>
                    <a:pt x="3898" y="116"/>
                  </a:cubicBezTo>
                  <a:cubicBezTo>
                    <a:pt x="3888" y="108"/>
                    <a:pt x="3877" y="100"/>
                    <a:pt x="3866" y="92"/>
                  </a:cubicBezTo>
                  <a:cubicBezTo>
                    <a:pt x="3821" y="63"/>
                    <a:pt x="3772" y="42"/>
                    <a:pt x="3720" y="28"/>
                  </a:cubicBezTo>
                  <a:cubicBezTo>
                    <a:pt x="3669" y="15"/>
                    <a:pt x="3615" y="7"/>
                    <a:pt x="3562" y="5"/>
                  </a:cubicBezTo>
                  <a:cubicBezTo>
                    <a:pt x="3509" y="3"/>
                    <a:pt x="3455" y="6"/>
                    <a:pt x="3402" y="14"/>
                  </a:cubicBezTo>
                  <a:cubicBezTo>
                    <a:pt x="3350" y="22"/>
                    <a:pt x="3298" y="35"/>
                    <a:pt x="3247" y="52"/>
                  </a:cubicBezTo>
                  <a:cubicBezTo>
                    <a:pt x="3222" y="61"/>
                    <a:pt x="3197" y="70"/>
                    <a:pt x="3172" y="81"/>
                  </a:cubicBezTo>
                  <a:cubicBezTo>
                    <a:pt x="3148" y="91"/>
                    <a:pt x="3124" y="103"/>
                    <a:pt x="3100" y="115"/>
                  </a:cubicBezTo>
                  <a:cubicBezTo>
                    <a:pt x="3052" y="139"/>
                    <a:pt x="3006" y="165"/>
                    <a:pt x="2960" y="193"/>
                  </a:cubicBezTo>
                  <a:cubicBezTo>
                    <a:pt x="2914" y="220"/>
                    <a:pt x="2869" y="249"/>
                    <a:pt x="2823" y="277"/>
                  </a:cubicBezTo>
                  <a:cubicBezTo>
                    <a:pt x="2732" y="333"/>
                    <a:pt x="2641" y="389"/>
                    <a:pt x="2544" y="434"/>
                  </a:cubicBezTo>
                  <a:cubicBezTo>
                    <a:pt x="2446" y="479"/>
                    <a:pt x="2342" y="509"/>
                    <a:pt x="2236" y="524"/>
                  </a:cubicBezTo>
                  <a:cubicBezTo>
                    <a:pt x="2183" y="531"/>
                    <a:pt x="2129" y="535"/>
                    <a:pt x="2076" y="535"/>
                  </a:cubicBezTo>
                  <a:cubicBezTo>
                    <a:pt x="2022" y="536"/>
                    <a:pt x="1969" y="534"/>
                    <a:pt x="1916" y="529"/>
                  </a:cubicBezTo>
                  <a:cubicBezTo>
                    <a:pt x="1889" y="527"/>
                    <a:pt x="1862" y="523"/>
                    <a:pt x="1836" y="520"/>
                  </a:cubicBezTo>
                  <a:cubicBezTo>
                    <a:pt x="1796" y="515"/>
                    <a:pt x="1796" y="515"/>
                    <a:pt x="1796" y="515"/>
                  </a:cubicBezTo>
                  <a:cubicBezTo>
                    <a:pt x="1783" y="514"/>
                    <a:pt x="1769" y="512"/>
                    <a:pt x="1756" y="511"/>
                  </a:cubicBezTo>
                  <a:cubicBezTo>
                    <a:pt x="1703" y="506"/>
                    <a:pt x="1650" y="504"/>
                    <a:pt x="1596" y="503"/>
                  </a:cubicBezTo>
                  <a:cubicBezTo>
                    <a:pt x="1543" y="501"/>
                    <a:pt x="1489" y="499"/>
                    <a:pt x="1436" y="495"/>
                  </a:cubicBezTo>
                  <a:cubicBezTo>
                    <a:pt x="1382" y="491"/>
                    <a:pt x="1329" y="485"/>
                    <a:pt x="1276" y="476"/>
                  </a:cubicBezTo>
                  <a:cubicBezTo>
                    <a:pt x="1171" y="459"/>
                    <a:pt x="1066" y="436"/>
                    <a:pt x="960" y="422"/>
                  </a:cubicBezTo>
                  <a:cubicBezTo>
                    <a:pt x="854" y="407"/>
                    <a:pt x="747" y="400"/>
                    <a:pt x="641" y="398"/>
                  </a:cubicBezTo>
                  <a:cubicBezTo>
                    <a:pt x="534" y="396"/>
                    <a:pt x="427" y="400"/>
                    <a:pt x="320" y="406"/>
                  </a:cubicBezTo>
                  <a:cubicBezTo>
                    <a:pt x="213" y="412"/>
                    <a:pt x="107" y="422"/>
                    <a:pt x="0" y="4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DA53C19E-791F-458D-9B43-3399CA99E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471738"/>
              <a:ext cx="12111038" cy="1468438"/>
            </a:xfrm>
            <a:custGeom>
              <a:avLst/>
              <a:gdLst>
                <a:gd name="T0" fmla="*/ 321 w 4849"/>
                <a:gd name="T1" fmla="*/ 404 h 587"/>
                <a:gd name="T2" fmla="*/ 563 w 4849"/>
                <a:gd name="T3" fmla="*/ 399 h 587"/>
                <a:gd name="T4" fmla="*/ 805 w 4849"/>
                <a:gd name="T5" fmla="*/ 417 h 587"/>
                <a:gd name="T6" fmla="*/ 845 w 4849"/>
                <a:gd name="T7" fmla="*/ 422 h 587"/>
                <a:gd name="T8" fmla="*/ 925 w 4849"/>
                <a:gd name="T9" fmla="*/ 436 h 587"/>
                <a:gd name="T10" fmla="*/ 964 w 4849"/>
                <a:gd name="T11" fmla="*/ 444 h 587"/>
                <a:gd name="T12" fmla="*/ 1436 w 4849"/>
                <a:gd name="T13" fmla="*/ 553 h 587"/>
                <a:gd name="T14" fmla="*/ 1758 w 4849"/>
                <a:gd name="T15" fmla="*/ 578 h 587"/>
                <a:gd name="T16" fmla="*/ 1919 w 4849"/>
                <a:gd name="T17" fmla="*/ 583 h 587"/>
                <a:gd name="T18" fmla="*/ 2238 w 4849"/>
                <a:gd name="T19" fmla="*/ 546 h 587"/>
                <a:gd name="T20" fmla="*/ 3098 w 4849"/>
                <a:gd name="T21" fmla="*/ 109 h 587"/>
                <a:gd name="T22" fmla="*/ 3566 w 4849"/>
                <a:gd name="T23" fmla="*/ 2 h 587"/>
                <a:gd name="T24" fmla="*/ 3870 w 4849"/>
                <a:gd name="T25" fmla="*/ 99 h 587"/>
                <a:gd name="T26" fmla="*/ 3933 w 4849"/>
                <a:gd name="T27" fmla="*/ 150 h 587"/>
                <a:gd name="T28" fmla="*/ 4242 w 4849"/>
                <a:gd name="T29" fmla="*/ 408 h 587"/>
                <a:gd name="T30" fmla="*/ 4531 w 4849"/>
                <a:gd name="T31" fmla="*/ 551 h 587"/>
                <a:gd name="T32" fmla="*/ 4849 w 4849"/>
                <a:gd name="T33" fmla="*/ 562 h 587"/>
                <a:gd name="T34" fmla="*/ 4530 w 4849"/>
                <a:gd name="T35" fmla="*/ 551 h 587"/>
                <a:gd name="T36" fmla="*/ 4241 w 4849"/>
                <a:gd name="T37" fmla="*/ 410 h 587"/>
                <a:gd name="T38" fmla="*/ 3931 w 4849"/>
                <a:gd name="T39" fmla="*/ 152 h 587"/>
                <a:gd name="T40" fmla="*/ 3869 w 4849"/>
                <a:gd name="T41" fmla="*/ 101 h 587"/>
                <a:gd name="T42" fmla="*/ 3566 w 4849"/>
                <a:gd name="T43" fmla="*/ 5 h 587"/>
                <a:gd name="T44" fmla="*/ 3249 w 4849"/>
                <a:gd name="T45" fmla="*/ 51 h 587"/>
                <a:gd name="T46" fmla="*/ 3099 w 4849"/>
                <a:gd name="T47" fmla="*/ 112 h 587"/>
                <a:gd name="T48" fmla="*/ 2542 w 4849"/>
                <a:gd name="T49" fmla="*/ 438 h 587"/>
                <a:gd name="T50" fmla="*/ 2080 w 4849"/>
                <a:gd name="T51" fmla="*/ 577 h 587"/>
                <a:gd name="T52" fmla="*/ 1838 w 4849"/>
                <a:gd name="T53" fmla="*/ 585 h 587"/>
                <a:gd name="T54" fmla="*/ 1596 w 4849"/>
                <a:gd name="T55" fmla="*/ 572 h 587"/>
                <a:gd name="T56" fmla="*/ 1277 w 4849"/>
                <a:gd name="T57" fmla="*/ 526 h 587"/>
                <a:gd name="T58" fmla="*/ 944 w 4849"/>
                <a:gd name="T59" fmla="*/ 442 h 587"/>
                <a:gd name="T60" fmla="*/ 884 w 4849"/>
                <a:gd name="T61" fmla="*/ 431 h 587"/>
                <a:gd name="T62" fmla="*/ 825 w 4849"/>
                <a:gd name="T63" fmla="*/ 421 h 587"/>
                <a:gd name="T64" fmla="*/ 644 w 4849"/>
                <a:gd name="T65" fmla="*/ 404 h 587"/>
                <a:gd name="T66" fmla="*/ 483 w 4849"/>
                <a:gd name="T67" fmla="*/ 400 h 587"/>
                <a:gd name="T68" fmla="*/ 0 w 4849"/>
                <a:gd name="T69" fmla="*/ 43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9" h="587">
                  <a:moveTo>
                    <a:pt x="0" y="435"/>
                  </a:moveTo>
                  <a:cubicBezTo>
                    <a:pt x="107" y="421"/>
                    <a:pt x="214" y="410"/>
                    <a:pt x="321" y="404"/>
                  </a:cubicBezTo>
                  <a:cubicBezTo>
                    <a:pt x="375" y="400"/>
                    <a:pt x="429" y="399"/>
                    <a:pt x="483" y="398"/>
                  </a:cubicBezTo>
                  <a:cubicBezTo>
                    <a:pt x="510" y="398"/>
                    <a:pt x="537" y="398"/>
                    <a:pt x="563" y="399"/>
                  </a:cubicBezTo>
                  <a:cubicBezTo>
                    <a:pt x="590" y="399"/>
                    <a:pt x="617" y="401"/>
                    <a:pt x="644" y="402"/>
                  </a:cubicBezTo>
                  <a:cubicBezTo>
                    <a:pt x="698" y="405"/>
                    <a:pt x="752" y="409"/>
                    <a:pt x="805" y="417"/>
                  </a:cubicBezTo>
                  <a:cubicBezTo>
                    <a:pt x="825" y="419"/>
                    <a:pt x="825" y="419"/>
                    <a:pt x="825" y="419"/>
                  </a:cubicBezTo>
                  <a:cubicBezTo>
                    <a:pt x="832" y="420"/>
                    <a:pt x="838" y="421"/>
                    <a:pt x="845" y="422"/>
                  </a:cubicBezTo>
                  <a:cubicBezTo>
                    <a:pt x="885" y="428"/>
                    <a:pt x="885" y="428"/>
                    <a:pt x="885" y="428"/>
                  </a:cubicBezTo>
                  <a:cubicBezTo>
                    <a:pt x="925" y="436"/>
                    <a:pt x="925" y="436"/>
                    <a:pt x="925" y="436"/>
                  </a:cubicBezTo>
                  <a:cubicBezTo>
                    <a:pt x="944" y="440"/>
                    <a:pt x="944" y="440"/>
                    <a:pt x="944" y="440"/>
                  </a:cubicBezTo>
                  <a:cubicBezTo>
                    <a:pt x="964" y="444"/>
                    <a:pt x="964" y="444"/>
                    <a:pt x="964" y="444"/>
                  </a:cubicBezTo>
                  <a:cubicBezTo>
                    <a:pt x="1069" y="467"/>
                    <a:pt x="1173" y="498"/>
                    <a:pt x="1277" y="523"/>
                  </a:cubicBezTo>
                  <a:cubicBezTo>
                    <a:pt x="1330" y="535"/>
                    <a:pt x="1383" y="545"/>
                    <a:pt x="1436" y="553"/>
                  </a:cubicBezTo>
                  <a:cubicBezTo>
                    <a:pt x="1489" y="560"/>
                    <a:pt x="1543" y="565"/>
                    <a:pt x="1596" y="569"/>
                  </a:cubicBezTo>
                  <a:cubicBezTo>
                    <a:pt x="1758" y="578"/>
                    <a:pt x="1758" y="578"/>
                    <a:pt x="1758" y="578"/>
                  </a:cubicBezTo>
                  <a:cubicBezTo>
                    <a:pt x="1784" y="580"/>
                    <a:pt x="1811" y="581"/>
                    <a:pt x="1838" y="582"/>
                  </a:cubicBezTo>
                  <a:cubicBezTo>
                    <a:pt x="1865" y="584"/>
                    <a:pt x="1892" y="584"/>
                    <a:pt x="1919" y="583"/>
                  </a:cubicBezTo>
                  <a:cubicBezTo>
                    <a:pt x="1973" y="583"/>
                    <a:pt x="2026" y="579"/>
                    <a:pt x="2080" y="573"/>
                  </a:cubicBezTo>
                  <a:cubicBezTo>
                    <a:pt x="2133" y="567"/>
                    <a:pt x="2186" y="558"/>
                    <a:pt x="2238" y="546"/>
                  </a:cubicBezTo>
                  <a:cubicBezTo>
                    <a:pt x="2343" y="521"/>
                    <a:pt x="2445" y="484"/>
                    <a:pt x="2540" y="434"/>
                  </a:cubicBezTo>
                  <a:cubicBezTo>
                    <a:pt x="2731" y="335"/>
                    <a:pt x="2904" y="203"/>
                    <a:pt x="3098" y="109"/>
                  </a:cubicBezTo>
                  <a:cubicBezTo>
                    <a:pt x="3195" y="62"/>
                    <a:pt x="3298" y="27"/>
                    <a:pt x="3405" y="10"/>
                  </a:cubicBezTo>
                  <a:cubicBezTo>
                    <a:pt x="3458" y="3"/>
                    <a:pt x="3512" y="0"/>
                    <a:pt x="3566" y="2"/>
                  </a:cubicBezTo>
                  <a:cubicBezTo>
                    <a:pt x="3620" y="5"/>
                    <a:pt x="3674" y="13"/>
                    <a:pt x="3725" y="28"/>
                  </a:cubicBezTo>
                  <a:cubicBezTo>
                    <a:pt x="3777" y="44"/>
                    <a:pt x="3827" y="67"/>
                    <a:pt x="3870" y="99"/>
                  </a:cubicBezTo>
                  <a:cubicBezTo>
                    <a:pt x="3881" y="107"/>
                    <a:pt x="3892" y="115"/>
                    <a:pt x="3902" y="124"/>
                  </a:cubicBezTo>
                  <a:cubicBezTo>
                    <a:pt x="3912" y="133"/>
                    <a:pt x="3923" y="141"/>
                    <a:pt x="3933" y="150"/>
                  </a:cubicBezTo>
                  <a:cubicBezTo>
                    <a:pt x="3953" y="167"/>
                    <a:pt x="3974" y="185"/>
                    <a:pt x="3994" y="203"/>
                  </a:cubicBezTo>
                  <a:cubicBezTo>
                    <a:pt x="4074" y="274"/>
                    <a:pt x="4154" y="347"/>
                    <a:pt x="4242" y="408"/>
                  </a:cubicBezTo>
                  <a:cubicBezTo>
                    <a:pt x="4286" y="439"/>
                    <a:pt x="4332" y="468"/>
                    <a:pt x="4381" y="492"/>
                  </a:cubicBezTo>
                  <a:cubicBezTo>
                    <a:pt x="4429" y="516"/>
                    <a:pt x="4479" y="536"/>
                    <a:pt x="4531" y="551"/>
                  </a:cubicBezTo>
                  <a:cubicBezTo>
                    <a:pt x="4582" y="565"/>
                    <a:pt x="4635" y="575"/>
                    <a:pt x="4689" y="577"/>
                  </a:cubicBezTo>
                  <a:cubicBezTo>
                    <a:pt x="4743" y="580"/>
                    <a:pt x="4797" y="575"/>
                    <a:pt x="4849" y="562"/>
                  </a:cubicBezTo>
                  <a:cubicBezTo>
                    <a:pt x="4797" y="575"/>
                    <a:pt x="4743" y="580"/>
                    <a:pt x="4689" y="578"/>
                  </a:cubicBezTo>
                  <a:cubicBezTo>
                    <a:pt x="4635" y="576"/>
                    <a:pt x="4582" y="566"/>
                    <a:pt x="4530" y="551"/>
                  </a:cubicBezTo>
                  <a:cubicBezTo>
                    <a:pt x="4478" y="537"/>
                    <a:pt x="4428" y="517"/>
                    <a:pt x="4380" y="493"/>
                  </a:cubicBezTo>
                  <a:cubicBezTo>
                    <a:pt x="4332" y="469"/>
                    <a:pt x="4285" y="441"/>
                    <a:pt x="4241" y="410"/>
                  </a:cubicBezTo>
                  <a:cubicBezTo>
                    <a:pt x="4153" y="348"/>
                    <a:pt x="4073" y="276"/>
                    <a:pt x="3992" y="205"/>
                  </a:cubicBezTo>
                  <a:cubicBezTo>
                    <a:pt x="3972" y="187"/>
                    <a:pt x="3952" y="169"/>
                    <a:pt x="3931" y="152"/>
                  </a:cubicBezTo>
                  <a:cubicBezTo>
                    <a:pt x="3921" y="143"/>
                    <a:pt x="3911" y="134"/>
                    <a:pt x="3900" y="126"/>
                  </a:cubicBezTo>
                  <a:cubicBezTo>
                    <a:pt x="3890" y="117"/>
                    <a:pt x="3880" y="109"/>
                    <a:pt x="3869" y="101"/>
                  </a:cubicBezTo>
                  <a:cubicBezTo>
                    <a:pt x="3825" y="69"/>
                    <a:pt x="3776" y="46"/>
                    <a:pt x="3725" y="31"/>
                  </a:cubicBezTo>
                  <a:cubicBezTo>
                    <a:pt x="3673" y="16"/>
                    <a:pt x="3620" y="8"/>
                    <a:pt x="3566" y="5"/>
                  </a:cubicBezTo>
                  <a:cubicBezTo>
                    <a:pt x="3512" y="3"/>
                    <a:pt x="3458" y="6"/>
                    <a:pt x="3405" y="13"/>
                  </a:cubicBezTo>
                  <a:cubicBezTo>
                    <a:pt x="3352" y="21"/>
                    <a:pt x="3300" y="35"/>
                    <a:pt x="3249" y="51"/>
                  </a:cubicBezTo>
                  <a:cubicBezTo>
                    <a:pt x="3223" y="60"/>
                    <a:pt x="3198" y="69"/>
                    <a:pt x="3173" y="79"/>
                  </a:cubicBezTo>
                  <a:cubicBezTo>
                    <a:pt x="3148" y="89"/>
                    <a:pt x="3124" y="100"/>
                    <a:pt x="3099" y="112"/>
                  </a:cubicBezTo>
                  <a:cubicBezTo>
                    <a:pt x="3003" y="159"/>
                    <a:pt x="2911" y="216"/>
                    <a:pt x="2820" y="273"/>
                  </a:cubicBezTo>
                  <a:cubicBezTo>
                    <a:pt x="2729" y="330"/>
                    <a:pt x="2638" y="388"/>
                    <a:pt x="2542" y="438"/>
                  </a:cubicBezTo>
                  <a:cubicBezTo>
                    <a:pt x="2446" y="488"/>
                    <a:pt x="2344" y="525"/>
                    <a:pt x="2239" y="549"/>
                  </a:cubicBezTo>
                  <a:cubicBezTo>
                    <a:pt x="2187" y="562"/>
                    <a:pt x="2134" y="570"/>
                    <a:pt x="2080" y="577"/>
                  </a:cubicBezTo>
                  <a:cubicBezTo>
                    <a:pt x="2027" y="583"/>
                    <a:pt x="1973" y="586"/>
                    <a:pt x="1919" y="587"/>
                  </a:cubicBezTo>
                  <a:cubicBezTo>
                    <a:pt x="1892" y="587"/>
                    <a:pt x="1865" y="587"/>
                    <a:pt x="1838" y="585"/>
                  </a:cubicBezTo>
                  <a:cubicBezTo>
                    <a:pt x="1811" y="584"/>
                    <a:pt x="1784" y="583"/>
                    <a:pt x="1757" y="582"/>
                  </a:cubicBezTo>
                  <a:cubicBezTo>
                    <a:pt x="1596" y="572"/>
                    <a:pt x="1596" y="572"/>
                    <a:pt x="1596" y="572"/>
                  </a:cubicBezTo>
                  <a:cubicBezTo>
                    <a:pt x="1542" y="568"/>
                    <a:pt x="1489" y="563"/>
                    <a:pt x="1435" y="555"/>
                  </a:cubicBezTo>
                  <a:cubicBezTo>
                    <a:pt x="1382" y="548"/>
                    <a:pt x="1329" y="538"/>
                    <a:pt x="1277" y="526"/>
                  </a:cubicBezTo>
                  <a:cubicBezTo>
                    <a:pt x="1172" y="501"/>
                    <a:pt x="1069" y="469"/>
                    <a:pt x="964" y="446"/>
                  </a:cubicBezTo>
                  <a:cubicBezTo>
                    <a:pt x="944" y="442"/>
                    <a:pt x="944" y="442"/>
                    <a:pt x="944" y="442"/>
                  </a:cubicBezTo>
                  <a:cubicBezTo>
                    <a:pt x="924" y="438"/>
                    <a:pt x="924" y="438"/>
                    <a:pt x="924" y="438"/>
                  </a:cubicBezTo>
                  <a:cubicBezTo>
                    <a:pt x="884" y="431"/>
                    <a:pt x="884" y="431"/>
                    <a:pt x="884" y="431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38" y="423"/>
                    <a:pt x="831" y="422"/>
                    <a:pt x="825" y="421"/>
                  </a:cubicBezTo>
                  <a:cubicBezTo>
                    <a:pt x="805" y="419"/>
                    <a:pt x="805" y="419"/>
                    <a:pt x="805" y="419"/>
                  </a:cubicBezTo>
                  <a:cubicBezTo>
                    <a:pt x="751" y="411"/>
                    <a:pt x="698" y="407"/>
                    <a:pt x="644" y="404"/>
                  </a:cubicBezTo>
                  <a:cubicBezTo>
                    <a:pt x="617" y="403"/>
                    <a:pt x="590" y="401"/>
                    <a:pt x="563" y="401"/>
                  </a:cubicBezTo>
                  <a:cubicBezTo>
                    <a:pt x="537" y="400"/>
                    <a:pt x="510" y="400"/>
                    <a:pt x="483" y="400"/>
                  </a:cubicBezTo>
                  <a:cubicBezTo>
                    <a:pt x="429" y="400"/>
                    <a:pt x="375" y="402"/>
                    <a:pt x="321" y="405"/>
                  </a:cubicBezTo>
                  <a:cubicBezTo>
                    <a:pt x="214" y="410"/>
                    <a:pt x="107" y="421"/>
                    <a:pt x="0" y="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96C187B9-804F-41F4-A07B-088DE5130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49300" y="2439988"/>
              <a:ext cx="12112625" cy="1633538"/>
            </a:xfrm>
            <a:custGeom>
              <a:avLst/>
              <a:gdLst>
                <a:gd name="T0" fmla="*/ 405 w 4849"/>
                <a:gd name="T1" fmla="*/ 400 h 653"/>
                <a:gd name="T2" fmla="*/ 486 w 4849"/>
                <a:gd name="T3" fmla="*/ 401 h 653"/>
                <a:gd name="T4" fmla="*/ 729 w 4849"/>
                <a:gd name="T5" fmla="*/ 420 h 653"/>
                <a:gd name="T6" fmla="*/ 810 w 4849"/>
                <a:gd name="T7" fmla="*/ 434 h 653"/>
                <a:gd name="T8" fmla="*/ 889 w 4849"/>
                <a:gd name="T9" fmla="*/ 452 h 653"/>
                <a:gd name="T10" fmla="*/ 968 w 4849"/>
                <a:gd name="T11" fmla="*/ 473 h 653"/>
                <a:gd name="T12" fmla="*/ 1394 w 4849"/>
                <a:gd name="T13" fmla="*/ 608 h 653"/>
                <a:gd name="T14" fmla="*/ 1514 w 4849"/>
                <a:gd name="T15" fmla="*/ 630 h 653"/>
                <a:gd name="T16" fmla="*/ 1595 w 4849"/>
                <a:gd name="T17" fmla="*/ 640 h 653"/>
                <a:gd name="T18" fmla="*/ 2276 w 4849"/>
                <a:gd name="T19" fmla="*/ 557 h 653"/>
                <a:gd name="T20" fmla="*/ 2352 w 4849"/>
                <a:gd name="T21" fmla="*/ 528 h 653"/>
                <a:gd name="T22" fmla="*/ 2389 w 4849"/>
                <a:gd name="T23" fmla="*/ 512 h 653"/>
                <a:gd name="T24" fmla="*/ 2499 w 4849"/>
                <a:gd name="T25" fmla="*/ 458 h 653"/>
                <a:gd name="T26" fmla="*/ 2569 w 4849"/>
                <a:gd name="T27" fmla="*/ 419 h 653"/>
                <a:gd name="T28" fmla="*/ 2812 w 4849"/>
                <a:gd name="T29" fmla="*/ 269 h 653"/>
                <a:gd name="T30" fmla="*/ 3568 w 4849"/>
                <a:gd name="T31" fmla="*/ 3 h 653"/>
                <a:gd name="T32" fmla="*/ 3993 w 4849"/>
                <a:gd name="T33" fmla="*/ 216 h 653"/>
                <a:gd name="T34" fmla="*/ 4527 w 4849"/>
                <a:gd name="T35" fmla="*/ 576 h 653"/>
                <a:gd name="T36" fmla="*/ 4587 w 4849"/>
                <a:gd name="T37" fmla="*/ 591 h 653"/>
                <a:gd name="T38" fmla="*/ 4627 w 4849"/>
                <a:gd name="T39" fmla="*/ 598 h 653"/>
                <a:gd name="T40" fmla="*/ 4677 w 4849"/>
                <a:gd name="T41" fmla="*/ 604 h 653"/>
                <a:gd name="T42" fmla="*/ 4687 w 4849"/>
                <a:gd name="T43" fmla="*/ 605 h 653"/>
                <a:gd name="T44" fmla="*/ 4647 w 4849"/>
                <a:gd name="T45" fmla="*/ 602 h 653"/>
                <a:gd name="T46" fmla="*/ 4606 w 4849"/>
                <a:gd name="T47" fmla="*/ 596 h 653"/>
                <a:gd name="T48" fmla="*/ 4547 w 4849"/>
                <a:gd name="T49" fmla="*/ 583 h 653"/>
                <a:gd name="T50" fmla="*/ 4238 w 4849"/>
                <a:gd name="T51" fmla="*/ 430 h 653"/>
                <a:gd name="T52" fmla="*/ 3727 w 4849"/>
                <a:gd name="T53" fmla="*/ 35 h 653"/>
                <a:gd name="T54" fmla="*/ 3097 w 4849"/>
                <a:gd name="T55" fmla="*/ 112 h 653"/>
                <a:gd name="T56" fmla="*/ 2607 w 4849"/>
                <a:gd name="T57" fmla="*/ 401 h 653"/>
                <a:gd name="T58" fmla="*/ 2536 w 4849"/>
                <a:gd name="T59" fmla="*/ 442 h 653"/>
                <a:gd name="T60" fmla="*/ 2428 w 4849"/>
                <a:gd name="T61" fmla="*/ 499 h 653"/>
                <a:gd name="T62" fmla="*/ 2362 w 4849"/>
                <a:gd name="T63" fmla="*/ 528 h 653"/>
                <a:gd name="T64" fmla="*/ 2296 w 4849"/>
                <a:gd name="T65" fmla="*/ 553 h 653"/>
                <a:gd name="T66" fmla="*/ 1920 w 4849"/>
                <a:gd name="T67" fmla="*/ 641 h 653"/>
                <a:gd name="T68" fmla="*/ 1534 w 4849"/>
                <a:gd name="T69" fmla="*/ 636 h 653"/>
                <a:gd name="T70" fmla="*/ 1433 w 4849"/>
                <a:gd name="T71" fmla="*/ 619 h 653"/>
                <a:gd name="T72" fmla="*/ 1276 w 4849"/>
                <a:gd name="T73" fmla="*/ 579 h 653"/>
                <a:gd name="T74" fmla="*/ 928 w 4849"/>
                <a:gd name="T75" fmla="*/ 464 h 653"/>
                <a:gd name="T76" fmla="*/ 849 w 4849"/>
                <a:gd name="T77" fmla="*/ 444 h 653"/>
                <a:gd name="T78" fmla="*/ 749 w 4849"/>
                <a:gd name="T79" fmla="*/ 425 h 653"/>
                <a:gd name="T80" fmla="*/ 648 w 4849"/>
                <a:gd name="T81" fmla="*/ 412 h 653"/>
                <a:gd name="T82" fmla="*/ 445 w 4849"/>
                <a:gd name="T83" fmla="*/ 402 h 653"/>
                <a:gd name="T84" fmla="*/ 0 w 4849"/>
                <a:gd name="T85" fmla="*/ 43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653">
                  <a:moveTo>
                    <a:pt x="0" y="438"/>
                  </a:moveTo>
                  <a:cubicBezTo>
                    <a:pt x="107" y="421"/>
                    <a:pt x="215" y="409"/>
                    <a:pt x="323" y="403"/>
                  </a:cubicBezTo>
                  <a:cubicBezTo>
                    <a:pt x="350" y="402"/>
                    <a:pt x="377" y="401"/>
                    <a:pt x="405" y="400"/>
                  </a:cubicBezTo>
                  <a:cubicBezTo>
                    <a:pt x="445" y="400"/>
                    <a:pt x="445" y="400"/>
                    <a:pt x="445" y="400"/>
                  </a:cubicBezTo>
                  <a:cubicBezTo>
                    <a:pt x="452" y="400"/>
                    <a:pt x="459" y="400"/>
                    <a:pt x="466" y="400"/>
                  </a:cubicBezTo>
                  <a:cubicBezTo>
                    <a:pt x="486" y="401"/>
                    <a:pt x="486" y="401"/>
                    <a:pt x="486" y="401"/>
                  </a:cubicBezTo>
                  <a:cubicBezTo>
                    <a:pt x="540" y="401"/>
                    <a:pt x="594" y="405"/>
                    <a:pt x="648" y="410"/>
                  </a:cubicBezTo>
                  <a:cubicBezTo>
                    <a:pt x="689" y="415"/>
                    <a:pt x="689" y="415"/>
                    <a:pt x="689" y="415"/>
                  </a:cubicBezTo>
                  <a:cubicBezTo>
                    <a:pt x="702" y="416"/>
                    <a:pt x="716" y="418"/>
                    <a:pt x="729" y="420"/>
                  </a:cubicBezTo>
                  <a:cubicBezTo>
                    <a:pt x="749" y="423"/>
                    <a:pt x="749" y="423"/>
                    <a:pt x="749" y="423"/>
                  </a:cubicBezTo>
                  <a:cubicBezTo>
                    <a:pt x="756" y="424"/>
                    <a:pt x="763" y="425"/>
                    <a:pt x="769" y="427"/>
                  </a:cubicBezTo>
                  <a:cubicBezTo>
                    <a:pt x="810" y="434"/>
                    <a:pt x="810" y="434"/>
                    <a:pt x="810" y="434"/>
                  </a:cubicBezTo>
                  <a:cubicBezTo>
                    <a:pt x="849" y="442"/>
                    <a:pt x="849" y="442"/>
                    <a:pt x="849" y="442"/>
                  </a:cubicBezTo>
                  <a:cubicBezTo>
                    <a:pt x="856" y="444"/>
                    <a:pt x="863" y="445"/>
                    <a:pt x="869" y="447"/>
                  </a:cubicBezTo>
                  <a:cubicBezTo>
                    <a:pt x="889" y="452"/>
                    <a:pt x="889" y="452"/>
                    <a:pt x="889" y="452"/>
                  </a:cubicBezTo>
                  <a:cubicBezTo>
                    <a:pt x="902" y="455"/>
                    <a:pt x="915" y="458"/>
                    <a:pt x="928" y="462"/>
                  </a:cubicBezTo>
                  <a:cubicBezTo>
                    <a:pt x="948" y="467"/>
                    <a:pt x="948" y="467"/>
                    <a:pt x="948" y="467"/>
                  </a:cubicBezTo>
                  <a:cubicBezTo>
                    <a:pt x="968" y="473"/>
                    <a:pt x="968" y="473"/>
                    <a:pt x="968" y="473"/>
                  </a:cubicBezTo>
                  <a:cubicBezTo>
                    <a:pt x="1072" y="505"/>
                    <a:pt x="1173" y="545"/>
                    <a:pt x="1276" y="576"/>
                  </a:cubicBezTo>
                  <a:cubicBezTo>
                    <a:pt x="1302" y="585"/>
                    <a:pt x="1328" y="592"/>
                    <a:pt x="1355" y="598"/>
                  </a:cubicBezTo>
                  <a:cubicBezTo>
                    <a:pt x="1394" y="608"/>
                    <a:pt x="1394" y="608"/>
                    <a:pt x="1394" y="608"/>
                  </a:cubicBezTo>
                  <a:cubicBezTo>
                    <a:pt x="1407" y="611"/>
                    <a:pt x="1421" y="613"/>
                    <a:pt x="1434" y="616"/>
                  </a:cubicBezTo>
                  <a:cubicBezTo>
                    <a:pt x="1447" y="619"/>
                    <a:pt x="1461" y="622"/>
                    <a:pt x="1474" y="624"/>
                  </a:cubicBezTo>
                  <a:cubicBezTo>
                    <a:pt x="1514" y="630"/>
                    <a:pt x="1514" y="630"/>
                    <a:pt x="1514" y="630"/>
                  </a:cubicBezTo>
                  <a:cubicBezTo>
                    <a:pt x="1534" y="633"/>
                    <a:pt x="1534" y="633"/>
                    <a:pt x="1534" y="633"/>
                  </a:cubicBezTo>
                  <a:cubicBezTo>
                    <a:pt x="1541" y="634"/>
                    <a:pt x="1548" y="635"/>
                    <a:pt x="1554" y="636"/>
                  </a:cubicBezTo>
                  <a:cubicBezTo>
                    <a:pt x="1595" y="640"/>
                    <a:pt x="1595" y="640"/>
                    <a:pt x="1595" y="640"/>
                  </a:cubicBezTo>
                  <a:cubicBezTo>
                    <a:pt x="1703" y="650"/>
                    <a:pt x="1812" y="649"/>
                    <a:pt x="1919" y="637"/>
                  </a:cubicBezTo>
                  <a:cubicBezTo>
                    <a:pt x="2027" y="626"/>
                    <a:pt x="2134" y="603"/>
                    <a:pt x="2237" y="569"/>
                  </a:cubicBezTo>
                  <a:cubicBezTo>
                    <a:pt x="2276" y="557"/>
                    <a:pt x="2276" y="557"/>
                    <a:pt x="2276" y="557"/>
                  </a:cubicBezTo>
                  <a:cubicBezTo>
                    <a:pt x="2282" y="554"/>
                    <a:pt x="2288" y="552"/>
                    <a:pt x="2295" y="550"/>
                  </a:cubicBezTo>
                  <a:cubicBezTo>
                    <a:pt x="2314" y="543"/>
                    <a:pt x="2314" y="543"/>
                    <a:pt x="2314" y="543"/>
                  </a:cubicBezTo>
                  <a:cubicBezTo>
                    <a:pt x="2352" y="528"/>
                    <a:pt x="2352" y="528"/>
                    <a:pt x="2352" y="528"/>
                  </a:cubicBezTo>
                  <a:cubicBezTo>
                    <a:pt x="2361" y="524"/>
                    <a:pt x="2361" y="524"/>
                    <a:pt x="2361" y="524"/>
                  </a:cubicBezTo>
                  <a:cubicBezTo>
                    <a:pt x="2370" y="520"/>
                    <a:pt x="2370" y="520"/>
                    <a:pt x="2370" y="520"/>
                  </a:cubicBezTo>
                  <a:cubicBezTo>
                    <a:pt x="2389" y="512"/>
                    <a:pt x="2389" y="512"/>
                    <a:pt x="2389" y="512"/>
                  </a:cubicBezTo>
                  <a:cubicBezTo>
                    <a:pt x="2426" y="495"/>
                    <a:pt x="2426" y="495"/>
                    <a:pt x="2426" y="495"/>
                  </a:cubicBezTo>
                  <a:cubicBezTo>
                    <a:pt x="2438" y="489"/>
                    <a:pt x="2450" y="483"/>
                    <a:pt x="2462" y="477"/>
                  </a:cubicBezTo>
                  <a:cubicBezTo>
                    <a:pt x="2499" y="458"/>
                    <a:pt x="2499" y="458"/>
                    <a:pt x="2499" y="458"/>
                  </a:cubicBezTo>
                  <a:cubicBezTo>
                    <a:pt x="2534" y="439"/>
                    <a:pt x="2534" y="439"/>
                    <a:pt x="2534" y="439"/>
                  </a:cubicBezTo>
                  <a:cubicBezTo>
                    <a:pt x="2552" y="429"/>
                    <a:pt x="2552" y="429"/>
                    <a:pt x="2552" y="429"/>
                  </a:cubicBezTo>
                  <a:cubicBezTo>
                    <a:pt x="2569" y="419"/>
                    <a:pt x="2569" y="419"/>
                    <a:pt x="2569" y="419"/>
                  </a:cubicBezTo>
                  <a:cubicBezTo>
                    <a:pt x="2604" y="398"/>
                    <a:pt x="2604" y="398"/>
                    <a:pt x="2604" y="398"/>
                  </a:cubicBezTo>
                  <a:cubicBezTo>
                    <a:pt x="2628" y="384"/>
                    <a:pt x="2651" y="370"/>
                    <a:pt x="2674" y="355"/>
                  </a:cubicBezTo>
                  <a:cubicBezTo>
                    <a:pt x="2720" y="327"/>
                    <a:pt x="2766" y="298"/>
                    <a:pt x="2812" y="269"/>
                  </a:cubicBezTo>
                  <a:cubicBezTo>
                    <a:pt x="2904" y="211"/>
                    <a:pt x="2997" y="155"/>
                    <a:pt x="3095" y="109"/>
                  </a:cubicBezTo>
                  <a:cubicBezTo>
                    <a:pt x="3194" y="63"/>
                    <a:pt x="3298" y="29"/>
                    <a:pt x="3405" y="11"/>
                  </a:cubicBezTo>
                  <a:cubicBezTo>
                    <a:pt x="3459" y="3"/>
                    <a:pt x="3514" y="0"/>
                    <a:pt x="3568" y="3"/>
                  </a:cubicBezTo>
                  <a:cubicBezTo>
                    <a:pt x="3622" y="6"/>
                    <a:pt x="3676" y="15"/>
                    <a:pt x="3728" y="32"/>
                  </a:cubicBezTo>
                  <a:cubicBezTo>
                    <a:pt x="3780" y="49"/>
                    <a:pt x="3829" y="74"/>
                    <a:pt x="3871" y="108"/>
                  </a:cubicBezTo>
                  <a:cubicBezTo>
                    <a:pt x="3913" y="143"/>
                    <a:pt x="3953" y="179"/>
                    <a:pt x="3993" y="216"/>
                  </a:cubicBezTo>
                  <a:cubicBezTo>
                    <a:pt x="4073" y="290"/>
                    <a:pt x="4152" y="365"/>
                    <a:pt x="4239" y="429"/>
                  </a:cubicBezTo>
                  <a:cubicBezTo>
                    <a:pt x="4283" y="461"/>
                    <a:pt x="4329" y="490"/>
                    <a:pt x="4377" y="515"/>
                  </a:cubicBezTo>
                  <a:cubicBezTo>
                    <a:pt x="4425" y="540"/>
                    <a:pt x="4475" y="561"/>
                    <a:pt x="4527" y="576"/>
                  </a:cubicBezTo>
                  <a:cubicBezTo>
                    <a:pt x="4547" y="582"/>
                    <a:pt x="4547" y="582"/>
                    <a:pt x="4547" y="582"/>
                  </a:cubicBezTo>
                  <a:cubicBezTo>
                    <a:pt x="4553" y="584"/>
                    <a:pt x="4560" y="585"/>
                    <a:pt x="4567" y="587"/>
                  </a:cubicBezTo>
                  <a:cubicBezTo>
                    <a:pt x="4573" y="588"/>
                    <a:pt x="4580" y="590"/>
                    <a:pt x="4587" y="591"/>
                  </a:cubicBezTo>
                  <a:cubicBezTo>
                    <a:pt x="4606" y="595"/>
                    <a:pt x="4606" y="595"/>
                    <a:pt x="4606" y="595"/>
                  </a:cubicBezTo>
                  <a:cubicBezTo>
                    <a:pt x="4616" y="597"/>
                    <a:pt x="4616" y="597"/>
                    <a:pt x="4616" y="597"/>
                  </a:cubicBezTo>
                  <a:cubicBezTo>
                    <a:pt x="4627" y="598"/>
                    <a:pt x="4627" y="598"/>
                    <a:pt x="4627" y="598"/>
                  </a:cubicBezTo>
                  <a:cubicBezTo>
                    <a:pt x="4647" y="601"/>
                    <a:pt x="4647" y="601"/>
                    <a:pt x="4647" y="601"/>
                  </a:cubicBezTo>
                  <a:cubicBezTo>
                    <a:pt x="4653" y="602"/>
                    <a:pt x="4660" y="602"/>
                    <a:pt x="4667" y="603"/>
                  </a:cubicBezTo>
                  <a:cubicBezTo>
                    <a:pt x="4677" y="604"/>
                    <a:pt x="4677" y="604"/>
                    <a:pt x="4677" y="604"/>
                  </a:cubicBezTo>
                  <a:cubicBezTo>
                    <a:pt x="4680" y="604"/>
                    <a:pt x="4684" y="605"/>
                    <a:pt x="4687" y="605"/>
                  </a:cubicBezTo>
                  <a:cubicBezTo>
                    <a:pt x="4741" y="607"/>
                    <a:pt x="4796" y="602"/>
                    <a:pt x="4849" y="589"/>
                  </a:cubicBezTo>
                  <a:cubicBezTo>
                    <a:pt x="4796" y="602"/>
                    <a:pt x="4741" y="607"/>
                    <a:pt x="4687" y="605"/>
                  </a:cubicBezTo>
                  <a:cubicBezTo>
                    <a:pt x="4684" y="605"/>
                    <a:pt x="4680" y="605"/>
                    <a:pt x="4677" y="604"/>
                  </a:cubicBezTo>
                  <a:cubicBezTo>
                    <a:pt x="4667" y="604"/>
                    <a:pt x="4667" y="604"/>
                    <a:pt x="4667" y="604"/>
                  </a:cubicBezTo>
                  <a:cubicBezTo>
                    <a:pt x="4660" y="603"/>
                    <a:pt x="4653" y="603"/>
                    <a:pt x="4647" y="602"/>
                  </a:cubicBezTo>
                  <a:cubicBezTo>
                    <a:pt x="4626" y="599"/>
                    <a:pt x="4626" y="599"/>
                    <a:pt x="4626" y="599"/>
                  </a:cubicBezTo>
                  <a:cubicBezTo>
                    <a:pt x="4616" y="598"/>
                    <a:pt x="4616" y="598"/>
                    <a:pt x="4616" y="598"/>
                  </a:cubicBezTo>
                  <a:cubicBezTo>
                    <a:pt x="4606" y="596"/>
                    <a:pt x="4606" y="596"/>
                    <a:pt x="4606" y="596"/>
                  </a:cubicBezTo>
                  <a:cubicBezTo>
                    <a:pt x="4586" y="592"/>
                    <a:pt x="4586" y="592"/>
                    <a:pt x="4586" y="592"/>
                  </a:cubicBezTo>
                  <a:cubicBezTo>
                    <a:pt x="4580" y="591"/>
                    <a:pt x="4573" y="589"/>
                    <a:pt x="4566" y="588"/>
                  </a:cubicBezTo>
                  <a:cubicBezTo>
                    <a:pt x="4560" y="586"/>
                    <a:pt x="4553" y="585"/>
                    <a:pt x="4547" y="583"/>
                  </a:cubicBezTo>
                  <a:cubicBezTo>
                    <a:pt x="4527" y="577"/>
                    <a:pt x="4527" y="577"/>
                    <a:pt x="4527" y="577"/>
                  </a:cubicBezTo>
                  <a:cubicBezTo>
                    <a:pt x="4475" y="562"/>
                    <a:pt x="4425" y="541"/>
                    <a:pt x="4376" y="516"/>
                  </a:cubicBezTo>
                  <a:cubicBezTo>
                    <a:pt x="4328" y="492"/>
                    <a:pt x="4282" y="462"/>
                    <a:pt x="4238" y="430"/>
                  </a:cubicBezTo>
                  <a:cubicBezTo>
                    <a:pt x="4150" y="366"/>
                    <a:pt x="4071" y="291"/>
                    <a:pt x="3992" y="218"/>
                  </a:cubicBezTo>
                  <a:cubicBezTo>
                    <a:pt x="3952" y="181"/>
                    <a:pt x="3912" y="145"/>
                    <a:pt x="3870" y="110"/>
                  </a:cubicBezTo>
                  <a:cubicBezTo>
                    <a:pt x="3828" y="76"/>
                    <a:pt x="3779" y="51"/>
                    <a:pt x="3727" y="35"/>
                  </a:cubicBezTo>
                  <a:cubicBezTo>
                    <a:pt x="3676" y="18"/>
                    <a:pt x="3622" y="9"/>
                    <a:pt x="3568" y="6"/>
                  </a:cubicBezTo>
                  <a:cubicBezTo>
                    <a:pt x="3514" y="3"/>
                    <a:pt x="3459" y="6"/>
                    <a:pt x="3406" y="14"/>
                  </a:cubicBezTo>
                  <a:cubicBezTo>
                    <a:pt x="3299" y="32"/>
                    <a:pt x="3195" y="66"/>
                    <a:pt x="3097" y="112"/>
                  </a:cubicBezTo>
                  <a:cubicBezTo>
                    <a:pt x="2998" y="158"/>
                    <a:pt x="2905" y="214"/>
                    <a:pt x="2814" y="272"/>
                  </a:cubicBezTo>
                  <a:cubicBezTo>
                    <a:pt x="2768" y="301"/>
                    <a:pt x="2722" y="330"/>
                    <a:pt x="2676" y="359"/>
                  </a:cubicBezTo>
                  <a:cubicBezTo>
                    <a:pt x="2653" y="373"/>
                    <a:pt x="2630" y="387"/>
                    <a:pt x="2607" y="401"/>
                  </a:cubicBezTo>
                  <a:cubicBezTo>
                    <a:pt x="2571" y="422"/>
                    <a:pt x="2571" y="422"/>
                    <a:pt x="2571" y="422"/>
                  </a:cubicBezTo>
                  <a:cubicBezTo>
                    <a:pt x="2554" y="432"/>
                    <a:pt x="2554" y="432"/>
                    <a:pt x="2554" y="432"/>
                  </a:cubicBezTo>
                  <a:cubicBezTo>
                    <a:pt x="2536" y="442"/>
                    <a:pt x="2536" y="442"/>
                    <a:pt x="2536" y="442"/>
                  </a:cubicBezTo>
                  <a:cubicBezTo>
                    <a:pt x="2500" y="462"/>
                    <a:pt x="2500" y="462"/>
                    <a:pt x="2500" y="462"/>
                  </a:cubicBezTo>
                  <a:cubicBezTo>
                    <a:pt x="2464" y="480"/>
                    <a:pt x="2464" y="480"/>
                    <a:pt x="2464" y="480"/>
                  </a:cubicBezTo>
                  <a:cubicBezTo>
                    <a:pt x="2452" y="487"/>
                    <a:pt x="2440" y="493"/>
                    <a:pt x="2428" y="499"/>
                  </a:cubicBezTo>
                  <a:cubicBezTo>
                    <a:pt x="2390" y="515"/>
                    <a:pt x="2390" y="515"/>
                    <a:pt x="2390" y="515"/>
                  </a:cubicBezTo>
                  <a:cubicBezTo>
                    <a:pt x="2372" y="524"/>
                    <a:pt x="2372" y="524"/>
                    <a:pt x="2372" y="524"/>
                  </a:cubicBezTo>
                  <a:cubicBezTo>
                    <a:pt x="2362" y="528"/>
                    <a:pt x="2362" y="528"/>
                    <a:pt x="2362" y="528"/>
                  </a:cubicBezTo>
                  <a:cubicBezTo>
                    <a:pt x="2353" y="531"/>
                    <a:pt x="2353" y="531"/>
                    <a:pt x="2353" y="531"/>
                  </a:cubicBezTo>
                  <a:cubicBezTo>
                    <a:pt x="2315" y="546"/>
                    <a:pt x="2315" y="546"/>
                    <a:pt x="2315" y="546"/>
                  </a:cubicBezTo>
                  <a:cubicBezTo>
                    <a:pt x="2296" y="553"/>
                    <a:pt x="2296" y="553"/>
                    <a:pt x="2296" y="553"/>
                  </a:cubicBezTo>
                  <a:cubicBezTo>
                    <a:pt x="2290" y="556"/>
                    <a:pt x="2283" y="558"/>
                    <a:pt x="2277" y="560"/>
                  </a:cubicBezTo>
                  <a:cubicBezTo>
                    <a:pt x="2238" y="573"/>
                    <a:pt x="2238" y="573"/>
                    <a:pt x="2238" y="573"/>
                  </a:cubicBezTo>
                  <a:cubicBezTo>
                    <a:pt x="2135" y="606"/>
                    <a:pt x="2028" y="629"/>
                    <a:pt x="1920" y="641"/>
                  </a:cubicBezTo>
                  <a:cubicBezTo>
                    <a:pt x="1812" y="652"/>
                    <a:pt x="1703" y="653"/>
                    <a:pt x="1595" y="643"/>
                  </a:cubicBezTo>
                  <a:cubicBezTo>
                    <a:pt x="1554" y="639"/>
                    <a:pt x="1554" y="639"/>
                    <a:pt x="1554" y="639"/>
                  </a:cubicBezTo>
                  <a:cubicBezTo>
                    <a:pt x="1547" y="638"/>
                    <a:pt x="1541" y="637"/>
                    <a:pt x="1534" y="636"/>
                  </a:cubicBezTo>
                  <a:cubicBezTo>
                    <a:pt x="1514" y="633"/>
                    <a:pt x="1514" y="633"/>
                    <a:pt x="1514" y="633"/>
                  </a:cubicBezTo>
                  <a:cubicBezTo>
                    <a:pt x="1473" y="627"/>
                    <a:pt x="1473" y="627"/>
                    <a:pt x="1473" y="627"/>
                  </a:cubicBezTo>
                  <a:cubicBezTo>
                    <a:pt x="1460" y="624"/>
                    <a:pt x="1447" y="622"/>
                    <a:pt x="1433" y="619"/>
                  </a:cubicBezTo>
                  <a:cubicBezTo>
                    <a:pt x="1420" y="616"/>
                    <a:pt x="1407" y="614"/>
                    <a:pt x="1394" y="611"/>
                  </a:cubicBezTo>
                  <a:cubicBezTo>
                    <a:pt x="1354" y="601"/>
                    <a:pt x="1354" y="601"/>
                    <a:pt x="1354" y="601"/>
                  </a:cubicBezTo>
                  <a:cubicBezTo>
                    <a:pt x="1328" y="595"/>
                    <a:pt x="1301" y="587"/>
                    <a:pt x="1276" y="579"/>
                  </a:cubicBezTo>
                  <a:cubicBezTo>
                    <a:pt x="1172" y="547"/>
                    <a:pt x="1071" y="507"/>
                    <a:pt x="967" y="475"/>
                  </a:cubicBezTo>
                  <a:cubicBezTo>
                    <a:pt x="947" y="470"/>
                    <a:pt x="947" y="470"/>
                    <a:pt x="947" y="470"/>
                  </a:cubicBezTo>
                  <a:cubicBezTo>
                    <a:pt x="928" y="464"/>
                    <a:pt x="928" y="464"/>
                    <a:pt x="928" y="464"/>
                  </a:cubicBezTo>
                  <a:cubicBezTo>
                    <a:pt x="915" y="460"/>
                    <a:pt x="902" y="457"/>
                    <a:pt x="888" y="454"/>
                  </a:cubicBezTo>
                  <a:cubicBezTo>
                    <a:pt x="869" y="449"/>
                    <a:pt x="869" y="449"/>
                    <a:pt x="869" y="449"/>
                  </a:cubicBezTo>
                  <a:cubicBezTo>
                    <a:pt x="862" y="447"/>
                    <a:pt x="856" y="446"/>
                    <a:pt x="849" y="444"/>
                  </a:cubicBezTo>
                  <a:cubicBezTo>
                    <a:pt x="809" y="436"/>
                    <a:pt x="809" y="436"/>
                    <a:pt x="809" y="436"/>
                  </a:cubicBezTo>
                  <a:cubicBezTo>
                    <a:pt x="769" y="429"/>
                    <a:pt x="769" y="429"/>
                    <a:pt x="769" y="429"/>
                  </a:cubicBezTo>
                  <a:cubicBezTo>
                    <a:pt x="762" y="428"/>
                    <a:pt x="756" y="426"/>
                    <a:pt x="749" y="425"/>
                  </a:cubicBezTo>
                  <a:cubicBezTo>
                    <a:pt x="729" y="422"/>
                    <a:pt x="729" y="422"/>
                    <a:pt x="729" y="422"/>
                  </a:cubicBezTo>
                  <a:cubicBezTo>
                    <a:pt x="716" y="420"/>
                    <a:pt x="702" y="418"/>
                    <a:pt x="689" y="417"/>
                  </a:cubicBezTo>
                  <a:cubicBezTo>
                    <a:pt x="648" y="412"/>
                    <a:pt x="648" y="412"/>
                    <a:pt x="648" y="412"/>
                  </a:cubicBezTo>
                  <a:cubicBezTo>
                    <a:pt x="594" y="407"/>
                    <a:pt x="540" y="403"/>
                    <a:pt x="486" y="402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59" y="401"/>
                    <a:pt x="452" y="402"/>
                    <a:pt x="445" y="402"/>
                  </a:cubicBezTo>
                  <a:cubicBezTo>
                    <a:pt x="405" y="402"/>
                    <a:pt x="405" y="402"/>
                    <a:pt x="405" y="402"/>
                  </a:cubicBezTo>
                  <a:cubicBezTo>
                    <a:pt x="377" y="402"/>
                    <a:pt x="350" y="403"/>
                    <a:pt x="323" y="404"/>
                  </a:cubicBezTo>
                  <a:cubicBezTo>
                    <a:pt x="215" y="409"/>
                    <a:pt x="107" y="421"/>
                    <a:pt x="0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B1DC65BC-0F3F-41F9-9A1A-9829933FE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630488"/>
              <a:ext cx="12111038" cy="1449388"/>
            </a:xfrm>
            <a:custGeom>
              <a:avLst/>
              <a:gdLst>
                <a:gd name="T0" fmla="*/ 4530 w 4849"/>
                <a:gd name="T1" fmla="*/ 542 h 580"/>
                <a:gd name="T2" fmla="*/ 4107 w 4849"/>
                <a:gd name="T3" fmla="*/ 319 h 580"/>
                <a:gd name="T4" fmla="*/ 3852 w 4849"/>
                <a:gd name="T5" fmla="*/ 107 h 580"/>
                <a:gd name="T6" fmla="*/ 3810 w 4849"/>
                <a:gd name="T7" fmla="*/ 80 h 580"/>
                <a:gd name="T8" fmla="*/ 3765 w 4849"/>
                <a:gd name="T9" fmla="*/ 58 h 580"/>
                <a:gd name="T10" fmla="*/ 3561 w 4849"/>
                <a:gd name="T11" fmla="*/ 9 h 580"/>
                <a:gd name="T12" fmla="*/ 3320 w 4849"/>
                <a:gd name="T13" fmla="*/ 14 h 580"/>
                <a:gd name="T14" fmla="*/ 3241 w 4849"/>
                <a:gd name="T15" fmla="*/ 27 h 580"/>
                <a:gd name="T16" fmla="*/ 3163 w 4849"/>
                <a:gd name="T17" fmla="*/ 47 h 580"/>
                <a:gd name="T18" fmla="*/ 3068 w 4849"/>
                <a:gd name="T19" fmla="*/ 79 h 580"/>
                <a:gd name="T20" fmla="*/ 2976 w 4849"/>
                <a:gd name="T21" fmla="*/ 118 h 580"/>
                <a:gd name="T22" fmla="*/ 2797 w 4849"/>
                <a:gd name="T23" fmla="*/ 209 h 580"/>
                <a:gd name="T24" fmla="*/ 2410 w 4849"/>
                <a:gd name="T25" fmla="*/ 423 h 580"/>
                <a:gd name="T26" fmla="*/ 2336 w 4849"/>
                <a:gd name="T27" fmla="*/ 456 h 580"/>
                <a:gd name="T28" fmla="*/ 2242 w 4849"/>
                <a:gd name="T29" fmla="*/ 491 h 580"/>
                <a:gd name="T30" fmla="*/ 1889 w 4849"/>
                <a:gd name="T31" fmla="*/ 569 h 580"/>
                <a:gd name="T32" fmla="*/ 1809 w 4849"/>
                <a:gd name="T33" fmla="*/ 576 h 580"/>
                <a:gd name="T34" fmla="*/ 1728 w 4849"/>
                <a:gd name="T35" fmla="*/ 579 h 580"/>
                <a:gd name="T36" fmla="*/ 1628 w 4849"/>
                <a:gd name="T37" fmla="*/ 578 h 580"/>
                <a:gd name="T38" fmla="*/ 1547 w 4849"/>
                <a:gd name="T39" fmla="*/ 573 h 580"/>
                <a:gd name="T40" fmla="*/ 1447 w 4849"/>
                <a:gd name="T41" fmla="*/ 562 h 580"/>
                <a:gd name="T42" fmla="*/ 1309 w 4849"/>
                <a:gd name="T43" fmla="*/ 536 h 580"/>
                <a:gd name="T44" fmla="*/ 919 w 4849"/>
                <a:gd name="T45" fmla="*/ 437 h 580"/>
                <a:gd name="T46" fmla="*/ 840 w 4849"/>
                <a:gd name="T47" fmla="*/ 420 h 580"/>
                <a:gd name="T48" fmla="*/ 622 w 4849"/>
                <a:gd name="T49" fmla="*/ 390 h 580"/>
                <a:gd name="T50" fmla="*/ 481 w 4849"/>
                <a:gd name="T51" fmla="*/ 383 h 580"/>
                <a:gd name="T52" fmla="*/ 340 w 4849"/>
                <a:gd name="T53" fmla="*/ 384 h 580"/>
                <a:gd name="T54" fmla="*/ 0 w 4849"/>
                <a:gd name="T55" fmla="*/ 415 h 580"/>
                <a:gd name="T56" fmla="*/ 340 w 4849"/>
                <a:gd name="T57" fmla="*/ 383 h 580"/>
                <a:gd name="T58" fmla="*/ 481 w 4849"/>
                <a:gd name="T59" fmla="*/ 382 h 580"/>
                <a:gd name="T60" fmla="*/ 622 w 4849"/>
                <a:gd name="T61" fmla="*/ 388 h 580"/>
                <a:gd name="T62" fmla="*/ 841 w 4849"/>
                <a:gd name="T63" fmla="*/ 418 h 580"/>
                <a:gd name="T64" fmla="*/ 920 w 4849"/>
                <a:gd name="T65" fmla="*/ 435 h 580"/>
                <a:gd name="T66" fmla="*/ 1309 w 4849"/>
                <a:gd name="T67" fmla="*/ 534 h 580"/>
                <a:gd name="T68" fmla="*/ 1448 w 4849"/>
                <a:gd name="T69" fmla="*/ 559 h 580"/>
                <a:gd name="T70" fmla="*/ 1547 w 4849"/>
                <a:gd name="T71" fmla="*/ 570 h 580"/>
                <a:gd name="T72" fmla="*/ 1628 w 4849"/>
                <a:gd name="T73" fmla="*/ 575 h 580"/>
                <a:gd name="T74" fmla="*/ 1728 w 4849"/>
                <a:gd name="T75" fmla="*/ 576 h 580"/>
                <a:gd name="T76" fmla="*/ 1808 w 4849"/>
                <a:gd name="T77" fmla="*/ 573 h 580"/>
                <a:gd name="T78" fmla="*/ 1888 w 4849"/>
                <a:gd name="T79" fmla="*/ 566 h 580"/>
                <a:gd name="T80" fmla="*/ 2241 w 4849"/>
                <a:gd name="T81" fmla="*/ 488 h 580"/>
                <a:gd name="T82" fmla="*/ 2335 w 4849"/>
                <a:gd name="T83" fmla="*/ 452 h 580"/>
                <a:gd name="T84" fmla="*/ 2408 w 4849"/>
                <a:gd name="T85" fmla="*/ 420 h 580"/>
                <a:gd name="T86" fmla="*/ 2795 w 4849"/>
                <a:gd name="T87" fmla="*/ 206 h 580"/>
                <a:gd name="T88" fmla="*/ 2974 w 4849"/>
                <a:gd name="T89" fmla="*/ 114 h 580"/>
                <a:gd name="T90" fmla="*/ 3067 w 4849"/>
                <a:gd name="T91" fmla="*/ 75 h 580"/>
                <a:gd name="T92" fmla="*/ 3162 w 4849"/>
                <a:gd name="T93" fmla="*/ 44 h 580"/>
                <a:gd name="T94" fmla="*/ 3241 w 4849"/>
                <a:gd name="T95" fmla="*/ 24 h 580"/>
                <a:gd name="T96" fmla="*/ 3320 w 4849"/>
                <a:gd name="T97" fmla="*/ 11 h 580"/>
                <a:gd name="T98" fmla="*/ 3561 w 4849"/>
                <a:gd name="T99" fmla="*/ 6 h 580"/>
                <a:gd name="T100" fmla="*/ 3766 w 4849"/>
                <a:gd name="T101" fmla="*/ 56 h 580"/>
                <a:gd name="T102" fmla="*/ 3811 w 4849"/>
                <a:gd name="T103" fmla="*/ 78 h 580"/>
                <a:gd name="T104" fmla="*/ 3854 w 4849"/>
                <a:gd name="T105" fmla="*/ 105 h 580"/>
                <a:gd name="T106" fmla="*/ 4108 w 4849"/>
                <a:gd name="T107" fmla="*/ 317 h 580"/>
                <a:gd name="T108" fmla="*/ 4530 w 4849"/>
                <a:gd name="T109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49" h="580">
                  <a:moveTo>
                    <a:pt x="4849" y="549"/>
                  </a:moveTo>
                  <a:cubicBezTo>
                    <a:pt x="4797" y="561"/>
                    <a:pt x="4743" y="565"/>
                    <a:pt x="4689" y="563"/>
                  </a:cubicBezTo>
                  <a:cubicBezTo>
                    <a:pt x="4636" y="562"/>
                    <a:pt x="4582" y="555"/>
                    <a:pt x="4530" y="542"/>
                  </a:cubicBezTo>
                  <a:cubicBezTo>
                    <a:pt x="4478" y="529"/>
                    <a:pt x="4427" y="512"/>
                    <a:pt x="4378" y="491"/>
                  </a:cubicBezTo>
                  <a:cubicBezTo>
                    <a:pt x="4328" y="470"/>
                    <a:pt x="4281" y="445"/>
                    <a:pt x="4236" y="415"/>
                  </a:cubicBezTo>
                  <a:cubicBezTo>
                    <a:pt x="4191" y="386"/>
                    <a:pt x="4148" y="353"/>
                    <a:pt x="4107" y="319"/>
                  </a:cubicBezTo>
                  <a:cubicBezTo>
                    <a:pt x="4066" y="285"/>
                    <a:pt x="4026" y="249"/>
                    <a:pt x="3985" y="214"/>
                  </a:cubicBezTo>
                  <a:cubicBezTo>
                    <a:pt x="3945" y="179"/>
                    <a:pt x="3903" y="145"/>
                    <a:pt x="3860" y="113"/>
                  </a:cubicBezTo>
                  <a:cubicBezTo>
                    <a:pt x="3858" y="111"/>
                    <a:pt x="3855" y="109"/>
                    <a:pt x="3852" y="107"/>
                  </a:cubicBezTo>
                  <a:cubicBezTo>
                    <a:pt x="3844" y="101"/>
                    <a:pt x="3844" y="101"/>
                    <a:pt x="3844" y="101"/>
                  </a:cubicBezTo>
                  <a:cubicBezTo>
                    <a:pt x="3827" y="90"/>
                    <a:pt x="3827" y="90"/>
                    <a:pt x="3827" y="90"/>
                  </a:cubicBezTo>
                  <a:cubicBezTo>
                    <a:pt x="3810" y="80"/>
                    <a:pt x="3810" y="80"/>
                    <a:pt x="3810" y="80"/>
                  </a:cubicBezTo>
                  <a:cubicBezTo>
                    <a:pt x="3804" y="77"/>
                    <a:pt x="3798" y="74"/>
                    <a:pt x="3792" y="71"/>
                  </a:cubicBezTo>
                  <a:cubicBezTo>
                    <a:pt x="3774" y="62"/>
                    <a:pt x="3774" y="62"/>
                    <a:pt x="3774" y="62"/>
                  </a:cubicBezTo>
                  <a:cubicBezTo>
                    <a:pt x="3765" y="58"/>
                    <a:pt x="3765" y="58"/>
                    <a:pt x="3765" y="58"/>
                  </a:cubicBezTo>
                  <a:cubicBezTo>
                    <a:pt x="3755" y="55"/>
                    <a:pt x="3755" y="55"/>
                    <a:pt x="3755" y="55"/>
                  </a:cubicBezTo>
                  <a:cubicBezTo>
                    <a:pt x="3743" y="50"/>
                    <a:pt x="3731" y="45"/>
                    <a:pt x="3718" y="41"/>
                  </a:cubicBezTo>
                  <a:cubicBezTo>
                    <a:pt x="3667" y="24"/>
                    <a:pt x="3614" y="14"/>
                    <a:pt x="3561" y="9"/>
                  </a:cubicBezTo>
                  <a:cubicBezTo>
                    <a:pt x="3507" y="4"/>
                    <a:pt x="3454" y="3"/>
                    <a:pt x="3400" y="6"/>
                  </a:cubicBezTo>
                  <a:cubicBezTo>
                    <a:pt x="3387" y="7"/>
                    <a:pt x="3374" y="8"/>
                    <a:pt x="3360" y="9"/>
                  </a:cubicBezTo>
                  <a:cubicBezTo>
                    <a:pt x="3347" y="11"/>
                    <a:pt x="3334" y="12"/>
                    <a:pt x="3320" y="14"/>
                  </a:cubicBezTo>
                  <a:cubicBezTo>
                    <a:pt x="3300" y="16"/>
                    <a:pt x="3300" y="16"/>
                    <a:pt x="3300" y="16"/>
                  </a:cubicBezTo>
                  <a:cubicBezTo>
                    <a:pt x="3294" y="17"/>
                    <a:pt x="3287" y="19"/>
                    <a:pt x="3281" y="20"/>
                  </a:cubicBezTo>
                  <a:cubicBezTo>
                    <a:pt x="3241" y="27"/>
                    <a:pt x="3241" y="27"/>
                    <a:pt x="3241" y="27"/>
                  </a:cubicBezTo>
                  <a:cubicBezTo>
                    <a:pt x="3228" y="30"/>
                    <a:pt x="3215" y="34"/>
                    <a:pt x="3202" y="37"/>
                  </a:cubicBezTo>
                  <a:cubicBezTo>
                    <a:pt x="3183" y="41"/>
                    <a:pt x="3183" y="41"/>
                    <a:pt x="3183" y="41"/>
                  </a:cubicBezTo>
                  <a:cubicBezTo>
                    <a:pt x="3176" y="43"/>
                    <a:pt x="3170" y="45"/>
                    <a:pt x="3163" y="47"/>
                  </a:cubicBezTo>
                  <a:cubicBezTo>
                    <a:pt x="3125" y="59"/>
                    <a:pt x="3125" y="59"/>
                    <a:pt x="3125" y="59"/>
                  </a:cubicBezTo>
                  <a:cubicBezTo>
                    <a:pt x="3112" y="63"/>
                    <a:pt x="3100" y="67"/>
                    <a:pt x="3087" y="72"/>
                  </a:cubicBezTo>
                  <a:cubicBezTo>
                    <a:pt x="3068" y="79"/>
                    <a:pt x="3068" y="79"/>
                    <a:pt x="3068" y="79"/>
                  </a:cubicBezTo>
                  <a:cubicBezTo>
                    <a:pt x="3050" y="86"/>
                    <a:pt x="3050" y="86"/>
                    <a:pt x="3050" y="86"/>
                  </a:cubicBezTo>
                  <a:cubicBezTo>
                    <a:pt x="3012" y="101"/>
                    <a:pt x="3012" y="101"/>
                    <a:pt x="3012" y="101"/>
                  </a:cubicBezTo>
                  <a:cubicBezTo>
                    <a:pt x="2976" y="118"/>
                    <a:pt x="2976" y="118"/>
                    <a:pt x="2976" y="118"/>
                  </a:cubicBezTo>
                  <a:cubicBezTo>
                    <a:pt x="2970" y="120"/>
                    <a:pt x="2963" y="123"/>
                    <a:pt x="2957" y="126"/>
                  </a:cubicBezTo>
                  <a:cubicBezTo>
                    <a:pt x="2939" y="135"/>
                    <a:pt x="2939" y="135"/>
                    <a:pt x="2939" y="135"/>
                  </a:cubicBezTo>
                  <a:cubicBezTo>
                    <a:pt x="2891" y="158"/>
                    <a:pt x="2844" y="184"/>
                    <a:pt x="2797" y="209"/>
                  </a:cubicBezTo>
                  <a:cubicBezTo>
                    <a:pt x="2703" y="262"/>
                    <a:pt x="2612" y="317"/>
                    <a:pt x="2517" y="369"/>
                  </a:cubicBezTo>
                  <a:cubicBezTo>
                    <a:pt x="2494" y="382"/>
                    <a:pt x="2470" y="394"/>
                    <a:pt x="2446" y="406"/>
                  </a:cubicBezTo>
                  <a:cubicBezTo>
                    <a:pt x="2434" y="412"/>
                    <a:pt x="2422" y="418"/>
                    <a:pt x="2410" y="423"/>
                  </a:cubicBezTo>
                  <a:cubicBezTo>
                    <a:pt x="2392" y="432"/>
                    <a:pt x="2392" y="432"/>
                    <a:pt x="2392" y="432"/>
                  </a:cubicBezTo>
                  <a:cubicBezTo>
                    <a:pt x="2385" y="435"/>
                    <a:pt x="2379" y="438"/>
                    <a:pt x="2373" y="440"/>
                  </a:cubicBezTo>
                  <a:cubicBezTo>
                    <a:pt x="2336" y="456"/>
                    <a:pt x="2336" y="456"/>
                    <a:pt x="2336" y="456"/>
                  </a:cubicBezTo>
                  <a:cubicBezTo>
                    <a:pt x="2324" y="461"/>
                    <a:pt x="2311" y="466"/>
                    <a:pt x="2299" y="471"/>
                  </a:cubicBezTo>
                  <a:cubicBezTo>
                    <a:pt x="2261" y="485"/>
                    <a:pt x="2261" y="485"/>
                    <a:pt x="2261" y="485"/>
                  </a:cubicBezTo>
                  <a:cubicBezTo>
                    <a:pt x="2242" y="491"/>
                    <a:pt x="2242" y="491"/>
                    <a:pt x="2242" y="491"/>
                  </a:cubicBezTo>
                  <a:cubicBezTo>
                    <a:pt x="2223" y="497"/>
                    <a:pt x="2223" y="497"/>
                    <a:pt x="2223" y="497"/>
                  </a:cubicBezTo>
                  <a:cubicBezTo>
                    <a:pt x="2121" y="530"/>
                    <a:pt x="2015" y="553"/>
                    <a:pt x="1909" y="567"/>
                  </a:cubicBezTo>
                  <a:cubicBezTo>
                    <a:pt x="1889" y="569"/>
                    <a:pt x="1889" y="569"/>
                    <a:pt x="1889" y="569"/>
                  </a:cubicBezTo>
                  <a:cubicBezTo>
                    <a:pt x="1882" y="570"/>
                    <a:pt x="1875" y="570"/>
                    <a:pt x="1869" y="571"/>
                  </a:cubicBezTo>
                  <a:cubicBezTo>
                    <a:pt x="1829" y="575"/>
                    <a:pt x="1829" y="575"/>
                    <a:pt x="1829" y="575"/>
                  </a:cubicBezTo>
                  <a:cubicBezTo>
                    <a:pt x="1822" y="575"/>
                    <a:pt x="1815" y="576"/>
                    <a:pt x="1809" y="576"/>
                  </a:cubicBezTo>
                  <a:cubicBezTo>
                    <a:pt x="1788" y="577"/>
                    <a:pt x="1788" y="577"/>
                    <a:pt x="1788" y="577"/>
                  </a:cubicBezTo>
                  <a:cubicBezTo>
                    <a:pt x="1748" y="579"/>
                    <a:pt x="1748" y="579"/>
                    <a:pt x="1748" y="579"/>
                  </a:cubicBezTo>
                  <a:cubicBezTo>
                    <a:pt x="1742" y="579"/>
                    <a:pt x="1735" y="579"/>
                    <a:pt x="1728" y="579"/>
                  </a:cubicBezTo>
                  <a:cubicBezTo>
                    <a:pt x="1708" y="580"/>
                    <a:pt x="1708" y="580"/>
                    <a:pt x="1708" y="580"/>
                  </a:cubicBezTo>
                  <a:cubicBezTo>
                    <a:pt x="1668" y="580"/>
                    <a:pt x="1668" y="580"/>
                    <a:pt x="1668" y="580"/>
                  </a:cubicBezTo>
                  <a:cubicBezTo>
                    <a:pt x="1628" y="578"/>
                    <a:pt x="1628" y="578"/>
                    <a:pt x="1628" y="578"/>
                  </a:cubicBezTo>
                  <a:cubicBezTo>
                    <a:pt x="1607" y="577"/>
                    <a:pt x="1607" y="577"/>
                    <a:pt x="1607" y="577"/>
                  </a:cubicBezTo>
                  <a:cubicBezTo>
                    <a:pt x="1601" y="577"/>
                    <a:pt x="1594" y="577"/>
                    <a:pt x="1587" y="576"/>
                  </a:cubicBezTo>
                  <a:cubicBezTo>
                    <a:pt x="1547" y="573"/>
                    <a:pt x="1547" y="573"/>
                    <a:pt x="1547" y="573"/>
                  </a:cubicBezTo>
                  <a:cubicBezTo>
                    <a:pt x="1534" y="572"/>
                    <a:pt x="1520" y="571"/>
                    <a:pt x="1507" y="569"/>
                  </a:cubicBezTo>
                  <a:cubicBezTo>
                    <a:pt x="1467" y="565"/>
                    <a:pt x="1467" y="565"/>
                    <a:pt x="1467" y="565"/>
                  </a:cubicBezTo>
                  <a:cubicBezTo>
                    <a:pt x="1447" y="562"/>
                    <a:pt x="1447" y="562"/>
                    <a:pt x="1447" y="562"/>
                  </a:cubicBezTo>
                  <a:cubicBezTo>
                    <a:pt x="1427" y="559"/>
                    <a:pt x="1427" y="559"/>
                    <a:pt x="1427" y="559"/>
                  </a:cubicBezTo>
                  <a:cubicBezTo>
                    <a:pt x="1401" y="554"/>
                    <a:pt x="1374" y="550"/>
                    <a:pt x="1348" y="544"/>
                  </a:cubicBezTo>
                  <a:cubicBezTo>
                    <a:pt x="1309" y="536"/>
                    <a:pt x="1309" y="536"/>
                    <a:pt x="1309" y="536"/>
                  </a:cubicBezTo>
                  <a:cubicBezTo>
                    <a:pt x="1296" y="533"/>
                    <a:pt x="1283" y="530"/>
                    <a:pt x="1270" y="527"/>
                  </a:cubicBezTo>
                  <a:cubicBezTo>
                    <a:pt x="1165" y="502"/>
                    <a:pt x="1062" y="472"/>
                    <a:pt x="958" y="447"/>
                  </a:cubicBezTo>
                  <a:cubicBezTo>
                    <a:pt x="919" y="437"/>
                    <a:pt x="919" y="437"/>
                    <a:pt x="919" y="437"/>
                  </a:cubicBezTo>
                  <a:cubicBezTo>
                    <a:pt x="899" y="433"/>
                    <a:pt x="899" y="433"/>
                    <a:pt x="899" y="433"/>
                  </a:cubicBezTo>
                  <a:cubicBezTo>
                    <a:pt x="880" y="428"/>
                    <a:pt x="880" y="428"/>
                    <a:pt x="880" y="428"/>
                  </a:cubicBezTo>
                  <a:cubicBezTo>
                    <a:pt x="867" y="426"/>
                    <a:pt x="854" y="423"/>
                    <a:pt x="840" y="420"/>
                  </a:cubicBezTo>
                  <a:cubicBezTo>
                    <a:pt x="801" y="413"/>
                    <a:pt x="801" y="413"/>
                    <a:pt x="801" y="413"/>
                  </a:cubicBezTo>
                  <a:cubicBezTo>
                    <a:pt x="748" y="404"/>
                    <a:pt x="695" y="397"/>
                    <a:pt x="642" y="392"/>
                  </a:cubicBezTo>
                  <a:cubicBezTo>
                    <a:pt x="622" y="390"/>
                    <a:pt x="622" y="390"/>
                    <a:pt x="622" y="390"/>
                  </a:cubicBezTo>
                  <a:cubicBezTo>
                    <a:pt x="602" y="389"/>
                    <a:pt x="602" y="389"/>
                    <a:pt x="602" y="389"/>
                  </a:cubicBezTo>
                  <a:cubicBezTo>
                    <a:pt x="588" y="388"/>
                    <a:pt x="575" y="387"/>
                    <a:pt x="561" y="386"/>
                  </a:cubicBezTo>
                  <a:cubicBezTo>
                    <a:pt x="535" y="385"/>
                    <a:pt x="508" y="383"/>
                    <a:pt x="481" y="383"/>
                  </a:cubicBezTo>
                  <a:cubicBezTo>
                    <a:pt x="454" y="382"/>
                    <a:pt x="427" y="383"/>
                    <a:pt x="401" y="383"/>
                  </a:cubicBezTo>
                  <a:cubicBezTo>
                    <a:pt x="387" y="383"/>
                    <a:pt x="374" y="383"/>
                    <a:pt x="360" y="384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267" y="387"/>
                    <a:pt x="213" y="391"/>
                    <a:pt x="160" y="396"/>
                  </a:cubicBezTo>
                  <a:cubicBezTo>
                    <a:pt x="106" y="401"/>
                    <a:pt x="53" y="408"/>
                    <a:pt x="0" y="415"/>
                  </a:cubicBezTo>
                  <a:cubicBezTo>
                    <a:pt x="53" y="407"/>
                    <a:pt x="106" y="401"/>
                    <a:pt x="160" y="395"/>
                  </a:cubicBezTo>
                  <a:cubicBezTo>
                    <a:pt x="213" y="390"/>
                    <a:pt x="267" y="386"/>
                    <a:pt x="320" y="384"/>
                  </a:cubicBezTo>
                  <a:cubicBezTo>
                    <a:pt x="340" y="383"/>
                    <a:pt x="340" y="383"/>
                    <a:pt x="340" y="383"/>
                  </a:cubicBezTo>
                  <a:cubicBezTo>
                    <a:pt x="360" y="382"/>
                    <a:pt x="360" y="382"/>
                    <a:pt x="360" y="382"/>
                  </a:cubicBezTo>
                  <a:cubicBezTo>
                    <a:pt x="374" y="382"/>
                    <a:pt x="387" y="382"/>
                    <a:pt x="401" y="381"/>
                  </a:cubicBezTo>
                  <a:cubicBezTo>
                    <a:pt x="427" y="381"/>
                    <a:pt x="454" y="381"/>
                    <a:pt x="481" y="382"/>
                  </a:cubicBezTo>
                  <a:cubicBezTo>
                    <a:pt x="508" y="382"/>
                    <a:pt x="535" y="383"/>
                    <a:pt x="562" y="384"/>
                  </a:cubicBezTo>
                  <a:cubicBezTo>
                    <a:pt x="575" y="385"/>
                    <a:pt x="588" y="386"/>
                    <a:pt x="602" y="387"/>
                  </a:cubicBezTo>
                  <a:cubicBezTo>
                    <a:pt x="622" y="388"/>
                    <a:pt x="622" y="388"/>
                    <a:pt x="622" y="388"/>
                  </a:cubicBezTo>
                  <a:cubicBezTo>
                    <a:pt x="642" y="390"/>
                    <a:pt x="642" y="390"/>
                    <a:pt x="642" y="390"/>
                  </a:cubicBezTo>
                  <a:cubicBezTo>
                    <a:pt x="695" y="394"/>
                    <a:pt x="748" y="402"/>
                    <a:pt x="801" y="411"/>
                  </a:cubicBezTo>
                  <a:cubicBezTo>
                    <a:pt x="841" y="418"/>
                    <a:pt x="841" y="418"/>
                    <a:pt x="841" y="418"/>
                  </a:cubicBezTo>
                  <a:cubicBezTo>
                    <a:pt x="854" y="420"/>
                    <a:pt x="867" y="423"/>
                    <a:pt x="880" y="426"/>
                  </a:cubicBezTo>
                  <a:cubicBezTo>
                    <a:pt x="900" y="430"/>
                    <a:pt x="900" y="430"/>
                    <a:pt x="900" y="430"/>
                  </a:cubicBezTo>
                  <a:cubicBezTo>
                    <a:pt x="920" y="435"/>
                    <a:pt x="920" y="435"/>
                    <a:pt x="920" y="435"/>
                  </a:cubicBezTo>
                  <a:cubicBezTo>
                    <a:pt x="959" y="444"/>
                    <a:pt x="959" y="444"/>
                    <a:pt x="959" y="444"/>
                  </a:cubicBezTo>
                  <a:cubicBezTo>
                    <a:pt x="1063" y="470"/>
                    <a:pt x="1166" y="499"/>
                    <a:pt x="1270" y="524"/>
                  </a:cubicBezTo>
                  <a:cubicBezTo>
                    <a:pt x="1283" y="528"/>
                    <a:pt x="1296" y="531"/>
                    <a:pt x="1309" y="534"/>
                  </a:cubicBezTo>
                  <a:cubicBezTo>
                    <a:pt x="1349" y="542"/>
                    <a:pt x="1349" y="542"/>
                    <a:pt x="1349" y="542"/>
                  </a:cubicBezTo>
                  <a:cubicBezTo>
                    <a:pt x="1375" y="548"/>
                    <a:pt x="1401" y="552"/>
                    <a:pt x="1428" y="556"/>
                  </a:cubicBezTo>
                  <a:cubicBezTo>
                    <a:pt x="1448" y="559"/>
                    <a:pt x="1448" y="559"/>
                    <a:pt x="1448" y="559"/>
                  </a:cubicBezTo>
                  <a:cubicBezTo>
                    <a:pt x="1468" y="562"/>
                    <a:pt x="1468" y="562"/>
                    <a:pt x="1468" y="562"/>
                  </a:cubicBezTo>
                  <a:cubicBezTo>
                    <a:pt x="1507" y="567"/>
                    <a:pt x="1507" y="567"/>
                    <a:pt x="1507" y="567"/>
                  </a:cubicBezTo>
                  <a:cubicBezTo>
                    <a:pt x="1521" y="568"/>
                    <a:pt x="1534" y="569"/>
                    <a:pt x="1547" y="570"/>
                  </a:cubicBezTo>
                  <a:cubicBezTo>
                    <a:pt x="1588" y="573"/>
                    <a:pt x="1588" y="573"/>
                    <a:pt x="1588" y="573"/>
                  </a:cubicBezTo>
                  <a:cubicBezTo>
                    <a:pt x="1594" y="574"/>
                    <a:pt x="1601" y="574"/>
                    <a:pt x="1608" y="574"/>
                  </a:cubicBezTo>
                  <a:cubicBezTo>
                    <a:pt x="1628" y="575"/>
                    <a:pt x="1628" y="575"/>
                    <a:pt x="1628" y="575"/>
                  </a:cubicBezTo>
                  <a:cubicBezTo>
                    <a:pt x="1668" y="577"/>
                    <a:pt x="1668" y="577"/>
                    <a:pt x="1668" y="57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735" y="576"/>
                    <a:pt x="1741" y="576"/>
                    <a:pt x="1748" y="576"/>
                  </a:cubicBezTo>
                  <a:cubicBezTo>
                    <a:pt x="1788" y="574"/>
                    <a:pt x="1788" y="574"/>
                    <a:pt x="1788" y="574"/>
                  </a:cubicBezTo>
                  <a:cubicBezTo>
                    <a:pt x="1808" y="573"/>
                    <a:pt x="1808" y="573"/>
                    <a:pt x="1808" y="573"/>
                  </a:cubicBezTo>
                  <a:cubicBezTo>
                    <a:pt x="1815" y="573"/>
                    <a:pt x="1822" y="572"/>
                    <a:pt x="1828" y="571"/>
                  </a:cubicBezTo>
                  <a:cubicBezTo>
                    <a:pt x="1868" y="568"/>
                    <a:pt x="1868" y="568"/>
                    <a:pt x="1868" y="568"/>
                  </a:cubicBezTo>
                  <a:cubicBezTo>
                    <a:pt x="1875" y="567"/>
                    <a:pt x="1882" y="567"/>
                    <a:pt x="1888" y="566"/>
                  </a:cubicBezTo>
                  <a:cubicBezTo>
                    <a:pt x="1908" y="563"/>
                    <a:pt x="1908" y="563"/>
                    <a:pt x="1908" y="563"/>
                  </a:cubicBezTo>
                  <a:cubicBezTo>
                    <a:pt x="2015" y="550"/>
                    <a:pt x="2120" y="527"/>
                    <a:pt x="2222" y="494"/>
                  </a:cubicBezTo>
                  <a:cubicBezTo>
                    <a:pt x="2241" y="488"/>
                    <a:pt x="2241" y="488"/>
                    <a:pt x="2241" y="488"/>
                  </a:cubicBezTo>
                  <a:cubicBezTo>
                    <a:pt x="2260" y="481"/>
                    <a:pt x="2260" y="481"/>
                    <a:pt x="2260" y="481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10" y="463"/>
                    <a:pt x="2322" y="457"/>
                    <a:pt x="2335" y="452"/>
                  </a:cubicBezTo>
                  <a:cubicBezTo>
                    <a:pt x="2372" y="437"/>
                    <a:pt x="2372" y="437"/>
                    <a:pt x="2372" y="437"/>
                  </a:cubicBezTo>
                  <a:cubicBezTo>
                    <a:pt x="2378" y="434"/>
                    <a:pt x="2384" y="431"/>
                    <a:pt x="2390" y="428"/>
                  </a:cubicBezTo>
                  <a:cubicBezTo>
                    <a:pt x="2408" y="420"/>
                    <a:pt x="2408" y="420"/>
                    <a:pt x="2408" y="420"/>
                  </a:cubicBezTo>
                  <a:cubicBezTo>
                    <a:pt x="2420" y="414"/>
                    <a:pt x="2432" y="408"/>
                    <a:pt x="2444" y="402"/>
                  </a:cubicBezTo>
                  <a:cubicBezTo>
                    <a:pt x="2468" y="390"/>
                    <a:pt x="2492" y="378"/>
                    <a:pt x="2515" y="365"/>
                  </a:cubicBezTo>
                  <a:cubicBezTo>
                    <a:pt x="2610" y="314"/>
                    <a:pt x="2701" y="259"/>
                    <a:pt x="2795" y="206"/>
                  </a:cubicBezTo>
                  <a:cubicBezTo>
                    <a:pt x="2842" y="180"/>
                    <a:pt x="2889" y="155"/>
                    <a:pt x="2938" y="132"/>
                  </a:cubicBezTo>
                  <a:cubicBezTo>
                    <a:pt x="2956" y="123"/>
                    <a:pt x="2956" y="123"/>
                    <a:pt x="2956" y="123"/>
                  </a:cubicBezTo>
                  <a:cubicBezTo>
                    <a:pt x="2962" y="120"/>
                    <a:pt x="2968" y="117"/>
                    <a:pt x="2974" y="114"/>
                  </a:cubicBezTo>
                  <a:cubicBezTo>
                    <a:pt x="3011" y="98"/>
                    <a:pt x="3011" y="98"/>
                    <a:pt x="3011" y="98"/>
                  </a:cubicBezTo>
                  <a:cubicBezTo>
                    <a:pt x="3048" y="83"/>
                    <a:pt x="3048" y="83"/>
                    <a:pt x="3048" y="83"/>
                  </a:cubicBezTo>
                  <a:cubicBezTo>
                    <a:pt x="3067" y="75"/>
                    <a:pt x="3067" y="75"/>
                    <a:pt x="3067" y="75"/>
                  </a:cubicBezTo>
                  <a:cubicBezTo>
                    <a:pt x="3086" y="69"/>
                    <a:pt x="3086" y="69"/>
                    <a:pt x="3086" y="69"/>
                  </a:cubicBezTo>
                  <a:cubicBezTo>
                    <a:pt x="3099" y="64"/>
                    <a:pt x="3111" y="60"/>
                    <a:pt x="3124" y="55"/>
                  </a:cubicBezTo>
                  <a:cubicBezTo>
                    <a:pt x="3162" y="44"/>
                    <a:pt x="3162" y="44"/>
                    <a:pt x="3162" y="44"/>
                  </a:cubicBezTo>
                  <a:cubicBezTo>
                    <a:pt x="3169" y="42"/>
                    <a:pt x="3175" y="40"/>
                    <a:pt x="3182" y="38"/>
                  </a:cubicBezTo>
                  <a:cubicBezTo>
                    <a:pt x="3201" y="33"/>
                    <a:pt x="3201" y="33"/>
                    <a:pt x="3201" y="33"/>
                  </a:cubicBezTo>
                  <a:cubicBezTo>
                    <a:pt x="3214" y="30"/>
                    <a:pt x="3227" y="27"/>
                    <a:pt x="3241" y="24"/>
                  </a:cubicBezTo>
                  <a:cubicBezTo>
                    <a:pt x="3280" y="17"/>
                    <a:pt x="3280" y="17"/>
                    <a:pt x="3280" y="17"/>
                  </a:cubicBezTo>
                  <a:cubicBezTo>
                    <a:pt x="3287" y="16"/>
                    <a:pt x="3293" y="14"/>
                    <a:pt x="3300" y="13"/>
                  </a:cubicBezTo>
                  <a:cubicBezTo>
                    <a:pt x="3320" y="11"/>
                    <a:pt x="3320" y="11"/>
                    <a:pt x="3320" y="11"/>
                  </a:cubicBezTo>
                  <a:cubicBezTo>
                    <a:pt x="3333" y="9"/>
                    <a:pt x="3347" y="8"/>
                    <a:pt x="3360" y="6"/>
                  </a:cubicBezTo>
                  <a:cubicBezTo>
                    <a:pt x="3373" y="5"/>
                    <a:pt x="3387" y="4"/>
                    <a:pt x="3400" y="3"/>
                  </a:cubicBezTo>
                  <a:cubicBezTo>
                    <a:pt x="3454" y="0"/>
                    <a:pt x="3508" y="1"/>
                    <a:pt x="3561" y="6"/>
                  </a:cubicBezTo>
                  <a:cubicBezTo>
                    <a:pt x="3614" y="12"/>
                    <a:pt x="3667" y="22"/>
                    <a:pt x="3719" y="38"/>
                  </a:cubicBezTo>
                  <a:cubicBezTo>
                    <a:pt x="3731" y="42"/>
                    <a:pt x="3744" y="47"/>
                    <a:pt x="3756" y="52"/>
                  </a:cubicBezTo>
                  <a:cubicBezTo>
                    <a:pt x="3766" y="56"/>
                    <a:pt x="3766" y="56"/>
                    <a:pt x="3766" y="56"/>
                  </a:cubicBezTo>
                  <a:cubicBezTo>
                    <a:pt x="3775" y="60"/>
                    <a:pt x="3775" y="60"/>
                    <a:pt x="3775" y="60"/>
                  </a:cubicBezTo>
                  <a:cubicBezTo>
                    <a:pt x="3793" y="69"/>
                    <a:pt x="3793" y="69"/>
                    <a:pt x="3793" y="69"/>
                  </a:cubicBezTo>
                  <a:cubicBezTo>
                    <a:pt x="3799" y="71"/>
                    <a:pt x="3805" y="75"/>
                    <a:pt x="3811" y="78"/>
                  </a:cubicBezTo>
                  <a:cubicBezTo>
                    <a:pt x="3829" y="88"/>
                    <a:pt x="3829" y="88"/>
                    <a:pt x="3829" y="88"/>
                  </a:cubicBezTo>
                  <a:cubicBezTo>
                    <a:pt x="3845" y="99"/>
                    <a:pt x="3845" y="99"/>
                    <a:pt x="3845" y="99"/>
                  </a:cubicBezTo>
                  <a:cubicBezTo>
                    <a:pt x="3854" y="105"/>
                    <a:pt x="3854" y="105"/>
                    <a:pt x="3854" y="105"/>
                  </a:cubicBezTo>
                  <a:cubicBezTo>
                    <a:pt x="3856" y="107"/>
                    <a:pt x="3859" y="109"/>
                    <a:pt x="3862" y="111"/>
                  </a:cubicBezTo>
                  <a:cubicBezTo>
                    <a:pt x="3905" y="143"/>
                    <a:pt x="3946" y="177"/>
                    <a:pt x="3987" y="212"/>
                  </a:cubicBezTo>
                  <a:cubicBezTo>
                    <a:pt x="4027" y="247"/>
                    <a:pt x="4067" y="283"/>
                    <a:pt x="4108" y="317"/>
                  </a:cubicBezTo>
                  <a:cubicBezTo>
                    <a:pt x="4150" y="352"/>
                    <a:pt x="4192" y="384"/>
                    <a:pt x="4237" y="414"/>
                  </a:cubicBezTo>
                  <a:cubicBezTo>
                    <a:pt x="4282" y="443"/>
                    <a:pt x="4329" y="469"/>
                    <a:pt x="4378" y="490"/>
                  </a:cubicBezTo>
                  <a:cubicBezTo>
                    <a:pt x="4427" y="511"/>
                    <a:pt x="4478" y="528"/>
                    <a:pt x="4530" y="541"/>
                  </a:cubicBezTo>
                  <a:cubicBezTo>
                    <a:pt x="4582" y="554"/>
                    <a:pt x="4636" y="561"/>
                    <a:pt x="4689" y="563"/>
                  </a:cubicBezTo>
                  <a:cubicBezTo>
                    <a:pt x="4743" y="565"/>
                    <a:pt x="4797" y="560"/>
                    <a:pt x="4849" y="5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E143534B-D8C3-446C-99FF-9E00DBC889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7238" y="2817813"/>
              <a:ext cx="12111038" cy="1325563"/>
            </a:xfrm>
            <a:custGeom>
              <a:avLst/>
              <a:gdLst>
                <a:gd name="T0" fmla="*/ 4379 w 4849"/>
                <a:gd name="T1" fmla="*/ 464 h 530"/>
                <a:gd name="T2" fmla="*/ 4216 w 4849"/>
                <a:gd name="T3" fmla="*/ 390 h 530"/>
                <a:gd name="T4" fmla="*/ 4133 w 4849"/>
                <a:gd name="T5" fmla="*/ 334 h 530"/>
                <a:gd name="T6" fmla="*/ 3850 w 4849"/>
                <a:gd name="T7" fmla="*/ 115 h 530"/>
                <a:gd name="T8" fmla="*/ 3781 w 4849"/>
                <a:gd name="T9" fmla="*/ 76 h 530"/>
                <a:gd name="T10" fmla="*/ 3745 w 4849"/>
                <a:gd name="T11" fmla="*/ 61 h 530"/>
                <a:gd name="T12" fmla="*/ 3553 w 4849"/>
                <a:gd name="T13" fmla="*/ 14 h 530"/>
                <a:gd name="T14" fmla="*/ 3157 w 4849"/>
                <a:gd name="T15" fmla="*/ 23 h 530"/>
                <a:gd name="T16" fmla="*/ 3079 w 4849"/>
                <a:gd name="T17" fmla="*/ 40 h 530"/>
                <a:gd name="T18" fmla="*/ 3012 w 4849"/>
                <a:gd name="T19" fmla="*/ 59 h 530"/>
                <a:gd name="T20" fmla="*/ 2947 w 4849"/>
                <a:gd name="T21" fmla="*/ 82 h 530"/>
                <a:gd name="T22" fmla="*/ 2818 w 4849"/>
                <a:gd name="T23" fmla="*/ 136 h 530"/>
                <a:gd name="T24" fmla="*/ 2499 w 4849"/>
                <a:gd name="T25" fmla="*/ 298 h 530"/>
                <a:gd name="T26" fmla="*/ 2392 w 4849"/>
                <a:gd name="T27" fmla="*/ 350 h 530"/>
                <a:gd name="T28" fmla="*/ 2282 w 4849"/>
                <a:gd name="T29" fmla="*/ 397 h 530"/>
                <a:gd name="T30" fmla="*/ 2169 w 4849"/>
                <a:gd name="T31" fmla="*/ 435 h 530"/>
                <a:gd name="T32" fmla="*/ 2092 w 4849"/>
                <a:gd name="T33" fmla="*/ 456 h 530"/>
                <a:gd name="T34" fmla="*/ 1995 w 4849"/>
                <a:gd name="T35" fmla="*/ 478 h 530"/>
                <a:gd name="T36" fmla="*/ 1936 w 4849"/>
                <a:gd name="T37" fmla="*/ 488 h 530"/>
                <a:gd name="T38" fmla="*/ 1263 w 4849"/>
                <a:gd name="T39" fmla="*/ 474 h 530"/>
                <a:gd name="T40" fmla="*/ 832 w 4849"/>
                <a:gd name="T41" fmla="*/ 396 h 530"/>
                <a:gd name="T42" fmla="*/ 635 w 4849"/>
                <a:gd name="T43" fmla="*/ 372 h 530"/>
                <a:gd name="T44" fmla="*/ 714 w 4849"/>
                <a:gd name="T45" fmla="*/ 378 h 530"/>
                <a:gd name="T46" fmla="*/ 872 w 4849"/>
                <a:gd name="T47" fmla="*/ 401 h 530"/>
                <a:gd name="T48" fmla="*/ 1896 w 4849"/>
                <a:gd name="T49" fmla="*/ 491 h 530"/>
                <a:gd name="T50" fmla="*/ 1975 w 4849"/>
                <a:gd name="T51" fmla="*/ 478 h 530"/>
                <a:gd name="T52" fmla="*/ 2014 w 4849"/>
                <a:gd name="T53" fmla="*/ 471 h 530"/>
                <a:gd name="T54" fmla="*/ 2110 w 4849"/>
                <a:gd name="T55" fmla="*/ 448 h 530"/>
                <a:gd name="T56" fmla="*/ 2187 w 4849"/>
                <a:gd name="T57" fmla="*/ 426 h 530"/>
                <a:gd name="T58" fmla="*/ 2318 w 4849"/>
                <a:gd name="T59" fmla="*/ 379 h 530"/>
                <a:gd name="T60" fmla="*/ 2426 w 4849"/>
                <a:gd name="T61" fmla="*/ 330 h 530"/>
                <a:gd name="T62" fmla="*/ 2781 w 4849"/>
                <a:gd name="T63" fmla="*/ 149 h 530"/>
                <a:gd name="T64" fmla="*/ 2853 w 4849"/>
                <a:gd name="T65" fmla="*/ 116 h 530"/>
                <a:gd name="T66" fmla="*/ 2964 w 4849"/>
                <a:gd name="T67" fmla="*/ 72 h 530"/>
                <a:gd name="T68" fmla="*/ 3021 w 4849"/>
                <a:gd name="T69" fmla="*/ 53 h 530"/>
                <a:gd name="T70" fmla="*/ 3117 w 4849"/>
                <a:gd name="T71" fmla="*/ 28 h 530"/>
                <a:gd name="T72" fmla="*/ 3235 w 4849"/>
                <a:gd name="T73" fmla="*/ 9 h 530"/>
                <a:gd name="T74" fmla="*/ 3708 w 4849"/>
                <a:gd name="T75" fmla="*/ 45 h 530"/>
                <a:gd name="T76" fmla="*/ 3764 w 4849"/>
                <a:gd name="T77" fmla="*/ 66 h 530"/>
                <a:gd name="T78" fmla="*/ 3818 w 4849"/>
                <a:gd name="T79" fmla="*/ 92 h 530"/>
                <a:gd name="T80" fmla="*/ 3979 w 4849"/>
                <a:gd name="T81" fmla="*/ 209 h 530"/>
                <a:gd name="T82" fmla="*/ 4167 w 4849"/>
                <a:gd name="T83" fmla="*/ 356 h 530"/>
                <a:gd name="T84" fmla="*/ 4226 w 4849"/>
                <a:gd name="T85" fmla="*/ 393 h 530"/>
                <a:gd name="T86" fmla="*/ 4532 w 4849"/>
                <a:gd name="T87" fmla="*/ 50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49" h="530">
                  <a:moveTo>
                    <a:pt x="4849" y="510"/>
                  </a:moveTo>
                  <a:cubicBezTo>
                    <a:pt x="4744" y="530"/>
                    <a:pt x="4636" y="526"/>
                    <a:pt x="4532" y="506"/>
                  </a:cubicBezTo>
                  <a:cubicBezTo>
                    <a:pt x="4480" y="496"/>
                    <a:pt x="4429" y="482"/>
                    <a:pt x="4379" y="464"/>
                  </a:cubicBezTo>
                  <a:cubicBezTo>
                    <a:pt x="4329" y="446"/>
                    <a:pt x="4280" y="426"/>
                    <a:pt x="4233" y="400"/>
                  </a:cubicBezTo>
                  <a:cubicBezTo>
                    <a:pt x="4225" y="395"/>
                    <a:pt x="4225" y="395"/>
                    <a:pt x="4225" y="395"/>
                  </a:cubicBezTo>
                  <a:cubicBezTo>
                    <a:pt x="4222" y="393"/>
                    <a:pt x="4219" y="391"/>
                    <a:pt x="4216" y="390"/>
                  </a:cubicBezTo>
                  <a:cubicBezTo>
                    <a:pt x="4199" y="379"/>
                    <a:pt x="4199" y="379"/>
                    <a:pt x="4199" y="379"/>
                  </a:cubicBezTo>
                  <a:cubicBezTo>
                    <a:pt x="4188" y="372"/>
                    <a:pt x="4177" y="365"/>
                    <a:pt x="4166" y="357"/>
                  </a:cubicBezTo>
                  <a:cubicBezTo>
                    <a:pt x="4155" y="350"/>
                    <a:pt x="4144" y="342"/>
                    <a:pt x="4133" y="334"/>
                  </a:cubicBezTo>
                  <a:cubicBezTo>
                    <a:pt x="4123" y="326"/>
                    <a:pt x="4112" y="319"/>
                    <a:pt x="4102" y="310"/>
                  </a:cubicBezTo>
                  <a:cubicBezTo>
                    <a:pt x="4060" y="278"/>
                    <a:pt x="4019" y="244"/>
                    <a:pt x="3978" y="210"/>
                  </a:cubicBezTo>
                  <a:cubicBezTo>
                    <a:pt x="3937" y="177"/>
                    <a:pt x="3895" y="144"/>
                    <a:pt x="3850" y="115"/>
                  </a:cubicBezTo>
                  <a:cubicBezTo>
                    <a:pt x="3845" y="112"/>
                    <a:pt x="3839" y="108"/>
                    <a:pt x="3834" y="105"/>
                  </a:cubicBezTo>
                  <a:cubicBezTo>
                    <a:pt x="3817" y="95"/>
                    <a:pt x="3817" y="95"/>
                    <a:pt x="3817" y="95"/>
                  </a:cubicBezTo>
                  <a:cubicBezTo>
                    <a:pt x="3805" y="87"/>
                    <a:pt x="3793" y="82"/>
                    <a:pt x="3781" y="76"/>
                  </a:cubicBezTo>
                  <a:cubicBezTo>
                    <a:pt x="3773" y="72"/>
                    <a:pt x="3773" y="72"/>
                    <a:pt x="3773" y="72"/>
                  </a:cubicBezTo>
                  <a:cubicBezTo>
                    <a:pt x="3763" y="68"/>
                    <a:pt x="3763" y="68"/>
                    <a:pt x="3763" y="68"/>
                  </a:cubicBezTo>
                  <a:cubicBezTo>
                    <a:pt x="3745" y="61"/>
                    <a:pt x="3745" y="61"/>
                    <a:pt x="3745" y="61"/>
                  </a:cubicBezTo>
                  <a:cubicBezTo>
                    <a:pt x="3739" y="58"/>
                    <a:pt x="3733" y="56"/>
                    <a:pt x="3726" y="54"/>
                  </a:cubicBezTo>
                  <a:cubicBezTo>
                    <a:pt x="3708" y="47"/>
                    <a:pt x="3708" y="47"/>
                    <a:pt x="3708" y="47"/>
                  </a:cubicBezTo>
                  <a:cubicBezTo>
                    <a:pt x="3657" y="31"/>
                    <a:pt x="3605" y="20"/>
                    <a:pt x="3553" y="14"/>
                  </a:cubicBezTo>
                  <a:cubicBezTo>
                    <a:pt x="3500" y="7"/>
                    <a:pt x="3447" y="4"/>
                    <a:pt x="3394" y="4"/>
                  </a:cubicBezTo>
                  <a:cubicBezTo>
                    <a:pt x="3341" y="3"/>
                    <a:pt x="3288" y="6"/>
                    <a:pt x="3235" y="12"/>
                  </a:cubicBezTo>
                  <a:cubicBezTo>
                    <a:pt x="3209" y="15"/>
                    <a:pt x="3183" y="18"/>
                    <a:pt x="3157" y="23"/>
                  </a:cubicBezTo>
                  <a:cubicBezTo>
                    <a:pt x="3137" y="27"/>
                    <a:pt x="3137" y="27"/>
                    <a:pt x="3137" y="27"/>
                  </a:cubicBezTo>
                  <a:cubicBezTo>
                    <a:pt x="3131" y="28"/>
                    <a:pt x="3124" y="29"/>
                    <a:pt x="3118" y="31"/>
                  </a:cubicBezTo>
                  <a:cubicBezTo>
                    <a:pt x="3079" y="40"/>
                    <a:pt x="3079" y="40"/>
                    <a:pt x="3079" y="40"/>
                  </a:cubicBezTo>
                  <a:cubicBezTo>
                    <a:pt x="3066" y="43"/>
                    <a:pt x="3054" y="47"/>
                    <a:pt x="3041" y="51"/>
                  </a:cubicBezTo>
                  <a:cubicBezTo>
                    <a:pt x="3022" y="56"/>
                    <a:pt x="3022" y="56"/>
                    <a:pt x="3022" y="56"/>
                  </a:cubicBezTo>
                  <a:cubicBezTo>
                    <a:pt x="3012" y="59"/>
                    <a:pt x="3012" y="59"/>
                    <a:pt x="3012" y="59"/>
                  </a:cubicBezTo>
                  <a:cubicBezTo>
                    <a:pt x="3003" y="62"/>
                    <a:pt x="3003" y="62"/>
                    <a:pt x="3003" y="62"/>
                  </a:cubicBezTo>
                  <a:cubicBezTo>
                    <a:pt x="2965" y="75"/>
                    <a:pt x="2965" y="75"/>
                    <a:pt x="2965" y="75"/>
                  </a:cubicBezTo>
                  <a:cubicBezTo>
                    <a:pt x="2959" y="77"/>
                    <a:pt x="2953" y="80"/>
                    <a:pt x="2947" y="82"/>
                  </a:cubicBezTo>
                  <a:cubicBezTo>
                    <a:pt x="2928" y="89"/>
                    <a:pt x="2928" y="89"/>
                    <a:pt x="2928" y="89"/>
                  </a:cubicBezTo>
                  <a:cubicBezTo>
                    <a:pt x="2903" y="98"/>
                    <a:pt x="2879" y="109"/>
                    <a:pt x="2854" y="119"/>
                  </a:cubicBezTo>
                  <a:cubicBezTo>
                    <a:pt x="2818" y="136"/>
                    <a:pt x="2818" y="136"/>
                    <a:pt x="2818" y="136"/>
                  </a:cubicBezTo>
                  <a:cubicBezTo>
                    <a:pt x="2800" y="144"/>
                    <a:pt x="2800" y="144"/>
                    <a:pt x="2800" y="144"/>
                  </a:cubicBezTo>
                  <a:cubicBezTo>
                    <a:pt x="2782" y="152"/>
                    <a:pt x="2782" y="152"/>
                    <a:pt x="2782" y="152"/>
                  </a:cubicBezTo>
                  <a:cubicBezTo>
                    <a:pt x="2687" y="198"/>
                    <a:pt x="2594" y="249"/>
                    <a:pt x="2499" y="298"/>
                  </a:cubicBezTo>
                  <a:cubicBezTo>
                    <a:pt x="2487" y="304"/>
                    <a:pt x="2475" y="310"/>
                    <a:pt x="2464" y="316"/>
                  </a:cubicBezTo>
                  <a:cubicBezTo>
                    <a:pt x="2452" y="321"/>
                    <a:pt x="2440" y="327"/>
                    <a:pt x="2428" y="333"/>
                  </a:cubicBezTo>
                  <a:cubicBezTo>
                    <a:pt x="2392" y="350"/>
                    <a:pt x="2392" y="350"/>
                    <a:pt x="2392" y="350"/>
                  </a:cubicBezTo>
                  <a:cubicBezTo>
                    <a:pt x="2380" y="356"/>
                    <a:pt x="2368" y="361"/>
                    <a:pt x="2356" y="367"/>
                  </a:cubicBezTo>
                  <a:cubicBezTo>
                    <a:pt x="2343" y="372"/>
                    <a:pt x="2331" y="378"/>
                    <a:pt x="2319" y="382"/>
                  </a:cubicBezTo>
                  <a:cubicBezTo>
                    <a:pt x="2282" y="397"/>
                    <a:pt x="2282" y="397"/>
                    <a:pt x="2282" y="397"/>
                  </a:cubicBezTo>
                  <a:cubicBezTo>
                    <a:pt x="2257" y="407"/>
                    <a:pt x="2232" y="415"/>
                    <a:pt x="2207" y="424"/>
                  </a:cubicBezTo>
                  <a:cubicBezTo>
                    <a:pt x="2201" y="426"/>
                    <a:pt x="2194" y="428"/>
                    <a:pt x="2188" y="430"/>
                  </a:cubicBezTo>
                  <a:cubicBezTo>
                    <a:pt x="2169" y="435"/>
                    <a:pt x="2169" y="435"/>
                    <a:pt x="2169" y="435"/>
                  </a:cubicBezTo>
                  <a:cubicBezTo>
                    <a:pt x="2131" y="447"/>
                    <a:pt x="2131" y="447"/>
                    <a:pt x="2131" y="447"/>
                  </a:cubicBezTo>
                  <a:cubicBezTo>
                    <a:pt x="2124" y="449"/>
                    <a:pt x="2118" y="450"/>
                    <a:pt x="2111" y="452"/>
                  </a:cubicBezTo>
                  <a:cubicBezTo>
                    <a:pt x="2092" y="456"/>
                    <a:pt x="2092" y="456"/>
                    <a:pt x="2092" y="456"/>
                  </a:cubicBezTo>
                  <a:cubicBezTo>
                    <a:pt x="2079" y="460"/>
                    <a:pt x="2066" y="463"/>
                    <a:pt x="2053" y="466"/>
                  </a:cubicBezTo>
                  <a:cubicBezTo>
                    <a:pt x="2014" y="474"/>
                    <a:pt x="2014" y="474"/>
                    <a:pt x="2014" y="474"/>
                  </a:cubicBezTo>
                  <a:cubicBezTo>
                    <a:pt x="1995" y="478"/>
                    <a:pt x="1995" y="478"/>
                    <a:pt x="1995" y="478"/>
                  </a:cubicBezTo>
                  <a:cubicBezTo>
                    <a:pt x="1992" y="479"/>
                    <a:pt x="1988" y="479"/>
                    <a:pt x="1985" y="480"/>
                  </a:cubicBezTo>
                  <a:cubicBezTo>
                    <a:pt x="1975" y="482"/>
                    <a:pt x="1975" y="482"/>
                    <a:pt x="1975" y="482"/>
                  </a:cubicBezTo>
                  <a:cubicBezTo>
                    <a:pt x="1936" y="488"/>
                    <a:pt x="1936" y="488"/>
                    <a:pt x="1936" y="488"/>
                  </a:cubicBezTo>
                  <a:cubicBezTo>
                    <a:pt x="1916" y="491"/>
                    <a:pt x="1916" y="491"/>
                    <a:pt x="1916" y="491"/>
                  </a:cubicBezTo>
                  <a:cubicBezTo>
                    <a:pt x="1897" y="494"/>
                    <a:pt x="1897" y="494"/>
                    <a:pt x="1897" y="494"/>
                  </a:cubicBezTo>
                  <a:cubicBezTo>
                    <a:pt x="1686" y="522"/>
                    <a:pt x="1471" y="515"/>
                    <a:pt x="1263" y="474"/>
                  </a:cubicBezTo>
                  <a:cubicBezTo>
                    <a:pt x="950" y="417"/>
                    <a:pt x="950" y="417"/>
                    <a:pt x="950" y="417"/>
                  </a:cubicBezTo>
                  <a:cubicBezTo>
                    <a:pt x="871" y="403"/>
                    <a:pt x="871" y="403"/>
                    <a:pt x="871" y="403"/>
                  </a:cubicBezTo>
                  <a:cubicBezTo>
                    <a:pt x="832" y="396"/>
                    <a:pt x="832" y="396"/>
                    <a:pt x="832" y="396"/>
                  </a:cubicBezTo>
                  <a:cubicBezTo>
                    <a:pt x="819" y="394"/>
                    <a:pt x="806" y="392"/>
                    <a:pt x="793" y="390"/>
                  </a:cubicBezTo>
                  <a:cubicBezTo>
                    <a:pt x="767" y="386"/>
                    <a:pt x="740" y="383"/>
                    <a:pt x="714" y="380"/>
                  </a:cubicBezTo>
                  <a:cubicBezTo>
                    <a:pt x="688" y="377"/>
                    <a:pt x="661" y="374"/>
                    <a:pt x="635" y="372"/>
                  </a:cubicBezTo>
                  <a:cubicBezTo>
                    <a:pt x="423" y="356"/>
                    <a:pt x="210" y="366"/>
                    <a:pt x="0" y="393"/>
                  </a:cubicBezTo>
                  <a:cubicBezTo>
                    <a:pt x="210" y="366"/>
                    <a:pt x="423" y="355"/>
                    <a:pt x="635" y="370"/>
                  </a:cubicBezTo>
                  <a:cubicBezTo>
                    <a:pt x="661" y="372"/>
                    <a:pt x="688" y="375"/>
                    <a:pt x="714" y="378"/>
                  </a:cubicBezTo>
                  <a:cubicBezTo>
                    <a:pt x="740" y="381"/>
                    <a:pt x="767" y="384"/>
                    <a:pt x="793" y="388"/>
                  </a:cubicBezTo>
                  <a:cubicBezTo>
                    <a:pt x="806" y="390"/>
                    <a:pt x="819" y="391"/>
                    <a:pt x="832" y="394"/>
                  </a:cubicBezTo>
                  <a:cubicBezTo>
                    <a:pt x="872" y="401"/>
                    <a:pt x="872" y="401"/>
                    <a:pt x="872" y="401"/>
                  </a:cubicBezTo>
                  <a:cubicBezTo>
                    <a:pt x="950" y="415"/>
                    <a:pt x="950" y="415"/>
                    <a:pt x="950" y="415"/>
                  </a:cubicBezTo>
                  <a:cubicBezTo>
                    <a:pt x="1263" y="472"/>
                    <a:pt x="1263" y="472"/>
                    <a:pt x="1263" y="472"/>
                  </a:cubicBezTo>
                  <a:cubicBezTo>
                    <a:pt x="1471" y="512"/>
                    <a:pt x="1686" y="519"/>
                    <a:pt x="1896" y="491"/>
                  </a:cubicBezTo>
                  <a:cubicBezTo>
                    <a:pt x="1916" y="488"/>
                    <a:pt x="1916" y="488"/>
                    <a:pt x="1916" y="488"/>
                  </a:cubicBezTo>
                  <a:cubicBezTo>
                    <a:pt x="1935" y="485"/>
                    <a:pt x="1935" y="485"/>
                    <a:pt x="1935" y="485"/>
                  </a:cubicBezTo>
                  <a:cubicBezTo>
                    <a:pt x="1975" y="478"/>
                    <a:pt x="1975" y="478"/>
                    <a:pt x="1975" y="478"/>
                  </a:cubicBezTo>
                  <a:cubicBezTo>
                    <a:pt x="1984" y="477"/>
                    <a:pt x="1984" y="477"/>
                    <a:pt x="1984" y="477"/>
                  </a:cubicBezTo>
                  <a:cubicBezTo>
                    <a:pt x="1988" y="476"/>
                    <a:pt x="1991" y="475"/>
                    <a:pt x="1994" y="475"/>
                  </a:cubicBezTo>
                  <a:cubicBezTo>
                    <a:pt x="2014" y="471"/>
                    <a:pt x="2014" y="471"/>
                    <a:pt x="2014" y="471"/>
                  </a:cubicBezTo>
                  <a:cubicBezTo>
                    <a:pt x="2053" y="463"/>
                    <a:pt x="2053" y="463"/>
                    <a:pt x="2053" y="463"/>
                  </a:cubicBezTo>
                  <a:cubicBezTo>
                    <a:pt x="2065" y="459"/>
                    <a:pt x="2078" y="456"/>
                    <a:pt x="2091" y="453"/>
                  </a:cubicBezTo>
                  <a:cubicBezTo>
                    <a:pt x="2110" y="448"/>
                    <a:pt x="2110" y="448"/>
                    <a:pt x="2110" y="448"/>
                  </a:cubicBezTo>
                  <a:cubicBezTo>
                    <a:pt x="2117" y="447"/>
                    <a:pt x="2123" y="445"/>
                    <a:pt x="2130" y="443"/>
                  </a:cubicBezTo>
                  <a:cubicBezTo>
                    <a:pt x="2168" y="432"/>
                    <a:pt x="2168" y="432"/>
                    <a:pt x="2168" y="432"/>
                  </a:cubicBezTo>
                  <a:cubicBezTo>
                    <a:pt x="2187" y="426"/>
                    <a:pt x="2187" y="426"/>
                    <a:pt x="2187" y="426"/>
                  </a:cubicBezTo>
                  <a:cubicBezTo>
                    <a:pt x="2193" y="424"/>
                    <a:pt x="2199" y="422"/>
                    <a:pt x="2206" y="420"/>
                  </a:cubicBezTo>
                  <a:cubicBezTo>
                    <a:pt x="2231" y="411"/>
                    <a:pt x="2256" y="403"/>
                    <a:pt x="2281" y="393"/>
                  </a:cubicBezTo>
                  <a:cubicBezTo>
                    <a:pt x="2318" y="379"/>
                    <a:pt x="2318" y="379"/>
                    <a:pt x="2318" y="379"/>
                  </a:cubicBezTo>
                  <a:cubicBezTo>
                    <a:pt x="2330" y="374"/>
                    <a:pt x="2342" y="368"/>
                    <a:pt x="2354" y="363"/>
                  </a:cubicBezTo>
                  <a:cubicBezTo>
                    <a:pt x="2366" y="358"/>
                    <a:pt x="2378" y="352"/>
                    <a:pt x="2390" y="347"/>
                  </a:cubicBezTo>
                  <a:cubicBezTo>
                    <a:pt x="2426" y="330"/>
                    <a:pt x="2426" y="330"/>
                    <a:pt x="2426" y="330"/>
                  </a:cubicBezTo>
                  <a:cubicBezTo>
                    <a:pt x="2438" y="324"/>
                    <a:pt x="2450" y="318"/>
                    <a:pt x="2462" y="312"/>
                  </a:cubicBezTo>
                  <a:cubicBezTo>
                    <a:pt x="2497" y="294"/>
                    <a:pt x="2497" y="294"/>
                    <a:pt x="2497" y="294"/>
                  </a:cubicBezTo>
                  <a:cubicBezTo>
                    <a:pt x="2592" y="246"/>
                    <a:pt x="2685" y="195"/>
                    <a:pt x="2781" y="149"/>
                  </a:cubicBezTo>
                  <a:cubicBezTo>
                    <a:pt x="2799" y="141"/>
                    <a:pt x="2799" y="141"/>
                    <a:pt x="2799" y="141"/>
                  </a:cubicBezTo>
                  <a:cubicBezTo>
                    <a:pt x="2817" y="132"/>
                    <a:pt x="2817" y="132"/>
                    <a:pt x="2817" y="132"/>
                  </a:cubicBezTo>
                  <a:cubicBezTo>
                    <a:pt x="2853" y="116"/>
                    <a:pt x="2853" y="116"/>
                    <a:pt x="2853" y="116"/>
                  </a:cubicBezTo>
                  <a:cubicBezTo>
                    <a:pt x="2878" y="106"/>
                    <a:pt x="2902" y="95"/>
                    <a:pt x="2927" y="86"/>
                  </a:cubicBezTo>
                  <a:cubicBezTo>
                    <a:pt x="2945" y="79"/>
                    <a:pt x="2945" y="79"/>
                    <a:pt x="2945" y="79"/>
                  </a:cubicBezTo>
                  <a:cubicBezTo>
                    <a:pt x="2951" y="76"/>
                    <a:pt x="2958" y="74"/>
                    <a:pt x="2964" y="72"/>
                  </a:cubicBezTo>
                  <a:cubicBezTo>
                    <a:pt x="3002" y="59"/>
                    <a:pt x="3002" y="59"/>
                    <a:pt x="3002" y="59"/>
                  </a:cubicBezTo>
                  <a:cubicBezTo>
                    <a:pt x="3011" y="56"/>
                    <a:pt x="3011" y="56"/>
                    <a:pt x="3011" y="56"/>
                  </a:cubicBezTo>
                  <a:cubicBezTo>
                    <a:pt x="3021" y="53"/>
                    <a:pt x="3021" y="53"/>
                    <a:pt x="3021" y="53"/>
                  </a:cubicBezTo>
                  <a:cubicBezTo>
                    <a:pt x="3040" y="47"/>
                    <a:pt x="3040" y="47"/>
                    <a:pt x="3040" y="47"/>
                  </a:cubicBezTo>
                  <a:cubicBezTo>
                    <a:pt x="3053" y="44"/>
                    <a:pt x="3065" y="40"/>
                    <a:pt x="3078" y="37"/>
                  </a:cubicBezTo>
                  <a:cubicBezTo>
                    <a:pt x="3117" y="28"/>
                    <a:pt x="3117" y="28"/>
                    <a:pt x="3117" y="28"/>
                  </a:cubicBezTo>
                  <a:cubicBezTo>
                    <a:pt x="3123" y="26"/>
                    <a:pt x="3130" y="25"/>
                    <a:pt x="3137" y="24"/>
                  </a:cubicBezTo>
                  <a:cubicBezTo>
                    <a:pt x="3156" y="20"/>
                    <a:pt x="3156" y="20"/>
                    <a:pt x="3156" y="20"/>
                  </a:cubicBezTo>
                  <a:cubicBezTo>
                    <a:pt x="3182" y="15"/>
                    <a:pt x="3209" y="12"/>
                    <a:pt x="3235" y="9"/>
                  </a:cubicBezTo>
                  <a:cubicBezTo>
                    <a:pt x="3288" y="3"/>
                    <a:pt x="3341" y="0"/>
                    <a:pt x="3394" y="1"/>
                  </a:cubicBezTo>
                  <a:cubicBezTo>
                    <a:pt x="3447" y="1"/>
                    <a:pt x="3500" y="4"/>
                    <a:pt x="3553" y="11"/>
                  </a:cubicBezTo>
                  <a:cubicBezTo>
                    <a:pt x="3606" y="18"/>
                    <a:pt x="3658" y="28"/>
                    <a:pt x="3708" y="45"/>
                  </a:cubicBezTo>
                  <a:cubicBezTo>
                    <a:pt x="3727" y="51"/>
                    <a:pt x="3727" y="51"/>
                    <a:pt x="3727" y="51"/>
                  </a:cubicBezTo>
                  <a:cubicBezTo>
                    <a:pt x="3734" y="53"/>
                    <a:pt x="3740" y="55"/>
                    <a:pt x="3746" y="58"/>
                  </a:cubicBezTo>
                  <a:cubicBezTo>
                    <a:pt x="3764" y="66"/>
                    <a:pt x="3764" y="66"/>
                    <a:pt x="3764" y="66"/>
                  </a:cubicBezTo>
                  <a:cubicBezTo>
                    <a:pt x="3774" y="69"/>
                    <a:pt x="3774" y="69"/>
                    <a:pt x="3774" y="69"/>
                  </a:cubicBezTo>
                  <a:cubicBezTo>
                    <a:pt x="3783" y="74"/>
                    <a:pt x="3783" y="74"/>
                    <a:pt x="3783" y="74"/>
                  </a:cubicBezTo>
                  <a:cubicBezTo>
                    <a:pt x="3794" y="80"/>
                    <a:pt x="3807" y="85"/>
                    <a:pt x="3818" y="92"/>
                  </a:cubicBezTo>
                  <a:cubicBezTo>
                    <a:pt x="3835" y="102"/>
                    <a:pt x="3835" y="102"/>
                    <a:pt x="3835" y="102"/>
                  </a:cubicBezTo>
                  <a:cubicBezTo>
                    <a:pt x="3841" y="106"/>
                    <a:pt x="3846" y="110"/>
                    <a:pt x="3852" y="113"/>
                  </a:cubicBezTo>
                  <a:cubicBezTo>
                    <a:pt x="3896" y="142"/>
                    <a:pt x="3938" y="175"/>
                    <a:pt x="3979" y="209"/>
                  </a:cubicBezTo>
                  <a:cubicBezTo>
                    <a:pt x="4020" y="242"/>
                    <a:pt x="4061" y="276"/>
                    <a:pt x="4103" y="309"/>
                  </a:cubicBezTo>
                  <a:cubicBezTo>
                    <a:pt x="4113" y="317"/>
                    <a:pt x="4124" y="325"/>
                    <a:pt x="4135" y="333"/>
                  </a:cubicBezTo>
                  <a:cubicBezTo>
                    <a:pt x="4145" y="340"/>
                    <a:pt x="4156" y="348"/>
                    <a:pt x="4167" y="356"/>
                  </a:cubicBezTo>
                  <a:cubicBezTo>
                    <a:pt x="4178" y="363"/>
                    <a:pt x="4189" y="371"/>
                    <a:pt x="4200" y="377"/>
                  </a:cubicBezTo>
                  <a:cubicBezTo>
                    <a:pt x="4217" y="388"/>
                    <a:pt x="4217" y="388"/>
                    <a:pt x="4217" y="388"/>
                  </a:cubicBezTo>
                  <a:cubicBezTo>
                    <a:pt x="4220" y="390"/>
                    <a:pt x="4223" y="391"/>
                    <a:pt x="4226" y="393"/>
                  </a:cubicBezTo>
                  <a:cubicBezTo>
                    <a:pt x="4234" y="398"/>
                    <a:pt x="4234" y="398"/>
                    <a:pt x="4234" y="398"/>
                  </a:cubicBezTo>
                  <a:cubicBezTo>
                    <a:pt x="4281" y="424"/>
                    <a:pt x="4329" y="445"/>
                    <a:pt x="4379" y="463"/>
                  </a:cubicBezTo>
                  <a:cubicBezTo>
                    <a:pt x="4429" y="481"/>
                    <a:pt x="4480" y="495"/>
                    <a:pt x="4532" y="505"/>
                  </a:cubicBezTo>
                  <a:cubicBezTo>
                    <a:pt x="4636" y="525"/>
                    <a:pt x="4744" y="529"/>
                    <a:pt x="4849" y="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96D981CD-9A66-4544-B5E2-7D8EF640D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3001963"/>
              <a:ext cx="12112625" cy="1220788"/>
            </a:xfrm>
            <a:custGeom>
              <a:avLst/>
              <a:gdLst>
                <a:gd name="T0" fmla="*/ 4535 w 4849"/>
                <a:gd name="T1" fmla="*/ 470 h 488"/>
                <a:gd name="T2" fmla="*/ 4344 w 4849"/>
                <a:gd name="T3" fmla="*/ 425 h 488"/>
                <a:gd name="T4" fmla="*/ 4288 w 4849"/>
                <a:gd name="T5" fmla="*/ 405 h 488"/>
                <a:gd name="T6" fmla="*/ 4233 w 4849"/>
                <a:gd name="T7" fmla="*/ 382 h 488"/>
                <a:gd name="T8" fmla="*/ 3972 w 4849"/>
                <a:gd name="T9" fmla="*/ 207 h 488"/>
                <a:gd name="T10" fmla="*/ 3825 w 4849"/>
                <a:gd name="T11" fmla="*/ 108 h 488"/>
                <a:gd name="T12" fmla="*/ 3808 w 4849"/>
                <a:gd name="T13" fmla="*/ 98 h 488"/>
                <a:gd name="T14" fmla="*/ 3736 w 4849"/>
                <a:gd name="T15" fmla="*/ 67 h 488"/>
                <a:gd name="T16" fmla="*/ 3545 w 4849"/>
                <a:gd name="T17" fmla="*/ 20 h 488"/>
                <a:gd name="T18" fmla="*/ 3231 w 4849"/>
                <a:gd name="T19" fmla="*/ 4 h 488"/>
                <a:gd name="T20" fmla="*/ 3152 w 4849"/>
                <a:gd name="T21" fmla="*/ 9 h 488"/>
                <a:gd name="T22" fmla="*/ 2771 w 4849"/>
                <a:gd name="T23" fmla="*/ 102 h 488"/>
                <a:gd name="T24" fmla="*/ 2662 w 4849"/>
                <a:gd name="T25" fmla="*/ 148 h 488"/>
                <a:gd name="T26" fmla="*/ 2483 w 4849"/>
                <a:gd name="T27" fmla="*/ 230 h 488"/>
                <a:gd name="T28" fmla="*/ 2303 w 4849"/>
                <a:gd name="T29" fmla="*/ 311 h 488"/>
                <a:gd name="T30" fmla="*/ 2230 w 4849"/>
                <a:gd name="T31" fmla="*/ 339 h 488"/>
                <a:gd name="T32" fmla="*/ 1885 w 4849"/>
                <a:gd name="T33" fmla="*/ 423 h 488"/>
                <a:gd name="T34" fmla="*/ 1866 w 4849"/>
                <a:gd name="T35" fmla="*/ 425 h 488"/>
                <a:gd name="T36" fmla="*/ 1807 w 4849"/>
                <a:gd name="T37" fmla="*/ 433 h 488"/>
                <a:gd name="T38" fmla="*/ 1728 w 4849"/>
                <a:gd name="T39" fmla="*/ 439 h 488"/>
                <a:gd name="T40" fmla="*/ 1669 w 4849"/>
                <a:gd name="T41" fmla="*/ 443 h 488"/>
                <a:gd name="T42" fmla="*/ 1610 w 4849"/>
                <a:gd name="T43" fmla="*/ 444 h 488"/>
                <a:gd name="T44" fmla="*/ 1256 w 4849"/>
                <a:gd name="T45" fmla="*/ 421 h 488"/>
                <a:gd name="T46" fmla="*/ 787 w 4849"/>
                <a:gd name="T47" fmla="*/ 367 h 488"/>
                <a:gd name="T48" fmla="*/ 0 w 4849"/>
                <a:gd name="T49" fmla="*/ 372 h 488"/>
                <a:gd name="T50" fmla="*/ 787 w 4849"/>
                <a:gd name="T51" fmla="*/ 365 h 488"/>
                <a:gd name="T52" fmla="*/ 1257 w 4849"/>
                <a:gd name="T53" fmla="*/ 419 h 488"/>
                <a:gd name="T54" fmla="*/ 1610 w 4849"/>
                <a:gd name="T55" fmla="*/ 441 h 488"/>
                <a:gd name="T56" fmla="*/ 1669 w 4849"/>
                <a:gd name="T57" fmla="*/ 439 h 488"/>
                <a:gd name="T58" fmla="*/ 1728 w 4849"/>
                <a:gd name="T59" fmla="*/ 436 h 488"/>
                <a:gd name="T60" fmla="*/ 1807 w 4849"/>
                <a:gd name="T61" fmla="*/ 429 h 488"/>
                <a:gd name="T62" fmla="*/ 1865 w 4849"/>
                <a:gd name="T63" fmla="*/ 422 h 488"/>
                <a:gd name="T64" fmla="*/ 1885 w 4849"/>
                <a:gd name="T65" fmla="*/ 419 h 488"/>
                <a:gd name="T66" fmla="*/ 2482 w 4849"/>
                <a:gd name="T67" fmla="*/ 226 h 488"/>
                <a:gd name="T68" fmla="*/ 2661 w 4849"/>
                <a:gd name="T69" fmla="*/ 144 h 488"/>
                <a:gd name="T70" fmla="*/ 2770 w 4849"/>
                <a:gd name="T71" fmla="*/ 99 h 488"/>
                <a:gd name="T72" fmla="*/ 3152 w 4849"/>
                <a:gd name="T73" fmla="*/ 5 h 488"/>
                <a:gd name="T74" fmla="*/ 3231 w 4849"/>
                <a:gd name="T75" fmla="*/ 1 h 488"/>
                <a:gd name="T76" fmla="*/ 3545 w 4849"/>
                <a:gd name="T77" fmla="*/ 17 h 488"/>
                <a:gd name="T78" fmla="*/ 3737 w 4849"/>
                <a:gd name="T79" fmla="*/ 64 h 488"/>
                <a:gd name="T80" fmla="*/ 3809 w 4849"/>
                <a:gd name="T81" fmla="*/ 96 h 488"/>
                <a:gd name="T82" fmla="*/ 3826 w 4849"/>
                <a:gd name="T83" fmla="*/ 105 h 488"/>
                <a:gd name="T84" fmla="*/ 3973 w 4849"/>
                <a:gd name="T85" fmla="*/ 205 h 488"/>
                <a:gd name="T86" fmla="*/ 4234 w 4849"/>
                <a:gd name="T87" fmla="*/ 380 h 488"/>
                <a:gd name="T88" fmla="*/ 4288 w 4849"/>
                <a:gd name="T89" fmla="*/ 403 h 488"/>
                <a:gd name="T90" fmla="*/ 4344 w 4849"/>
                <a:gd name="T91" fmla="*/ 423 h 488"/>
                <a:gd name="T92" fmla="*/ 4535 w 4849"/>
                <a:gd name="T93" fmla="*/ 46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49" h="488">
                  <a:moveTo>
                    <a:pt x="4849" y="473"/>
                  </a:moveTo>
                  <a:cubicBezTo>
                    <a:pt x="4745" y="488"/>
                    <a:pt x="4639" y="486"/>
                    <a:pt x="4535" y="470"/>
                  </a:cubicBezTo>
                  <a:cubicBezTo>
                    <a:pt x="4483" y="462"/>
                    <a:pt x="4432" y="451"/>
                    <a:pt x="4381" y="436"/>
                  </a:cubicBezTo>
                  <a:cubicBezTo>
                    <a:pt x="4369" y="433"/>
                    <a:pt x="4356" y="429"/>
                    <a:pt x="4344" y="425"/>
                  </a:cubicBezTo>
                  <a:cubicBezTo>
                    <a:pt x="4331" y="421"/>
                    <a:pt x="4319" y="416"/>
                    <a:pt x="4306" y="412"/>
                  </a:cubicBezTo>
                  <a:cubicBezTo>
                    <a:pt x="4300" y="410"/>
                    <a:pt x="4294" y="407"/>
                    <a:pt x="4288" y="405"/>
                  </a:cubicBezTo>
                  <a:cubicBezTo>
                    <a:pt x="4269" y="398"/>
                    <a:pt x="4269" y="398"/>
                    <a:pt x="4269" y="398"/>
                  </a:cubicBezTo>
                  <a:cubicBezTo>
                    <a:pt x="4257" y="393"/>
                    <a:pt x="4245" y="387"/>
                    <a:pt x="4233" y="382"/>
                  </a:cubicBezTo>
                  <a:cubicBezTo>
                    <a:pt x="4186" y="360"/>
                    <a:pt x="4141" y="332"/>
                    <a:pt x="4098" y="301"/>
                  </a:cubicBezTo>
                  <a:cubicBezTo>
                    <a:pt x="4055" y="271"/>
                    <a:pt x="4013" y="239"/>
                    <a:pt x="3972" y="207"/>
                  </a:cubicBezTo>
                  <a:cubicBezTo>
                    <a:pt x="3930" y="175"/>
                    <a:pt x="3887" y="144"/>
                    <a:pt x="3842" y="118"/>
                  </a:cubicBezTo>
                  <a:cubicBezTo>
                    <a:pt x="3825" y="108"/>
                    <a:pt x="3825" y="108"/>
                    <a:pt x="3825" y="108"/>
                  </a:cubicBezTo>
                  <a:cubicBezTo>
                    <a:pt x="3822" y="106"/>
                    <a:pt x="3819" y="104"/>
                    <a:pt x="3816" y="103"/>
                  </a:cubicBezTo>
                  <a:cubicBezTo>
                    <a:pt x="3808" y="98"/>
                    <a:pt x="3808" y="98"/>
                    <a:pt x="3808" y="98"/>
                  </a:cubicBezTo>
                  <a:cubicBezTo>
                    <a:pt x="3796" y="93"/>
                    <a:pt x="3784" y="86"/>
                    <a:pt x="3772" y="81"/>
                  </a:cubicBezTo>
                  <a:cubicBezTo>
                    <a:pt x="3760" y="76"/>
                    <a:pt x="3748" y="71"/>
                    <a:pt x="3736" y="67"/>
                  </a:cubicBezTo>
                  <a:cubicBezTo>
                    <a:pt x="3723" y="62"/>
                    <a:pt x="3711" y="58"/>
                    <a:pt x="3698" y="54"/>
                  </a:cubicBezTo>
                  <a:cubicBezTo>
                    <a:pt x="3648" y="39"/>
                    <a:pt x="3597" y="28"/>
                    <a:pt x="3545" y="20"/>
                  </a:cubicBezTo>
                  <a:cubicBezTo>
                    <a:pt x="3493" y="12"/>
                    <a:pt x="3441" y="8"/>
                    <a:pt x="3388" y="5"/>
                  </a:cubicBezTo>
                  <a:cubicBezTo>
                    <a:pt x="3336" y="3"/>
                    <a:pt x="3283" y="3"/>
                    <a:pt x="3231" y="4"/>
                  </a:cubicBezTo>
                  <a:cubicBezTo>
                    <a:pt x="3218" y="5"/>
                    <a:pt x="3204" y="5"/>
                    <a:pt x="3191" y="6"/>
                  </a:cubicBezTo>
                  <a:cubicBezTo>
                    <a:pt x="3178" y="6"/>
                    <a:pt x="3165" y="8"/>
                    <a:pt x="3152" y="9"/>
                  </a:cubicBezTo>
                  <a:cubicBezTo>
                    <a:pt x="3126" y="10"/>
                    <a:pt x="3100" y="14"/>
                    <a:pt x="3074" y="17"/>
                  </a:cubicBezTo>
                  <a:cubicBezTo>
                    <a:pt x="2970" y="33"/>
                    <a:pt x="2869" y="63"/>
                    <a:pt x="2771" y="102"/>
                  </a:cubicBezTo>
                  <a:cubicBezTo>
                    <a:pt x="2747" y="111"/>
                    <a:pt x="2723" y="122"/>
                    <a:pt x="2698" y="132"/>
                  </a:cubicBezTo>
                  <a:cubicBezTo>
                    <a:pt x="2662" y="148"/>
                    <a:pt x="2662" y="148"/>
                    <a:pt x="2662" y="148"/>
                  </a:cubicBezTo>
                  <a:cubicBezTo>
                    <a:pt x="2650" y="153"/>
                    <a:pt x="2638" y="158"/>
                    <a:pt x="2626" y="164"/>
                  </a:cubicBezTo>
                  <a:cubicBezTo>
                    <a:pt x="2578" y="185"/>
                    <a:pt x="2531" y="208"/>
                    <a:pt x="2483" y="230"/>
                  </a:cubicBezTo>
                  <a:cubicBezTo>
                    <a:pt x="2436" y="252"/>
                    <a:pt x="2388" y="274"/>
                    <a:pt x="2340" y="295"/>
                  </a:cubicBezTo>
                  <a:cubicBezTo>
                    <a:pt x="2328" y="301"/>
                    <a:pt x="2316" y="306"/>
                    <a:pt x="2303" y="311"/>
                  </a:cubicBezTo>
                  <a:cubicBezTo>
                    <a:pt x="2291" y="316"/>
                    <a:pt x="2279" y="321"/>
                    <a:pt x="2267" y="325"/>
                  </a:cubicBezTo>
                  <a:cubicBezTo>
                    <a:pt x="2230" y="339"/>
                    <a:pt x="2230" y="339"/>
                    <a:pt x="2230" y="339"/>
                  </a:cubicBezTo>
                  <a:cubicBezTo>
                    <a:pt x="2217" y="343"/>
                    <a:pt x="2205" y="348"/>
                    <a:pt x="2192" y="352"/>
                  </a:cubicBezTo>
                  <a:cubicBezTo>
                    <a:pt x="2092" y="384"/>
                    <a:pt x="1989" y="407"/>
                    <a:pt x="1885" y="423"/>
                  </a:cubicBezTo>
                  <a:cubicBezTo>
                    <a:pt x="1876" y="424"/>
                    <a:pt x="1876" y="424"/>
                    <a:pt x="1876" y="424"/>
                  </a:cubicBezTo>
                  <a:cubicBezTo>
                    <a:pt x="1866" y="425"/>
                    <a:pt x="1866" y="425"/>
                    <a:pt x="1866" y="425"/>
                  </a:cubicBezTo>
                  <a:cubicBezTo>
                    <a:pt x="1846" y="428"/>
                    <a:pt x="1846" y="428"/>
                    <a:pt x="1846" y="428"/>
                  </a:cubicBezTo>
                  <a:cubicBezTo>
                    <a:pt x="1807" y="433"/>
                    <a:pt x="1807" y="433"/>
                    <a:pt x="1807" y="433"/>
                  </a:cubicBezTo>
                  <a:cubicBezTo>
                    <a:pt x="1768" y="436"/>
                    <a:pt x="1768" y="436"/>
                    <a:pt x="1768" y="436"/>
                  </a:cubicBezTo>
                  <a:cubicBezTo>
                    <a:pt x="1755" y="437"/>
                    <a:pt x="1742" y="439"/>
                    <a:pt x="1728" y="439"/>
                  </a:cubicBezTo>
                  <a:cubicBezTo>
                    <a:pt x="1689" y="441"/>
                    <a:pt x="1689" y="441"/>
                    <a:pt x="1689" y="441"/>
                  </a:cubicBezTo>
                  <a:cubicBezTo>
                    <a:pt x="1669" y="443"/>
                    <a:pt x="1669" y="443"/>
                    <a:pt x="1669" y="443"/>
                  </a:cubicBezTo>
                  <a:cubicBezTo>
                    <a:pt x="1650" y="443"/>
                    <a:pt x="1650" y="443"/>
                    <a:pt x="1650" y="443"/>
                  </a:cubicBezTo>
                  <a:cubicBezTo>
                    <a:pt x="1610" y="444"/>
                    <a:pt x="1610" y="444"/>
                    <a:pt x="1610" y="444"/>
                  </a:cubicBezTo>
                  <a:cubicBezTo>
                    <a:pt x="1597" y="444"/>
                    <a:pt x="1584" y="444"/>
                    <a:pt x="1571" y="444"/>
                  </a:cubicBezTo>
                  <a:cubicBezTo>
                    <a:pt x="1466" y="444"/>
                    <a:pt x="1361" y="436"/>
                    <a:pt x="1256" y="421"/>
                  </a:cubicBezTo>
                  <a:cubicBezTo>
                    <a:pt x="1152" y="407"/>
                    <a:pt x="1047" y="400"/>
                    <a:pt x="943" y="388"/>
                  </a:cubicBezTo>
                  <a:cubicBezTo>
                    <a:pt x="891" y="382"/>
                    <a:pt x="839" y="373"/>
                    <a:pt x="787" y="367"/>
                  </a:cubicBezTo>
                  <a:cubicBezTo>
                    <a:pt x="734" y="361"/>
                    <a:pt x="682" y="357"/>
                    <a:pt x="630" y="353"/>
                  </a:cubicBezTo>
                  <a:cubicBezTo>
                    <a:pt x="420" y="340"/>
                    <a:pt x="209" y="349"/>
                    <a:pt x="0" y="372"/>
                  </a:cubicBezTo>
                  <a:cubicBezTo>
                    <a:pt x="209" y="348"/>
                    <a:pt x="420" y="339"/>
                    <a:pt x="630" y="351"/>
                  </a:cubicBezTo>
                  <a:cubicBezTo>
                    <a:pt x="682" y="355"/>
                    <a:pt x="735" y="359"/>
                    <a:pt x="787" y="365"/>
                  </a:cubicBezTo>
                  <a:cubicBezTo>
                    <a:pt x="839" y="371"/>
                    <a:pt x="891" y="380"/>
                    <a:pt x="943" y="385"/>
                  </a:cubicBezTo>
                  <a:cubicBezTo>
                    <a:pt x="1048" y="397"/>
                    <a:pt x="1153" y="405"/>
                    <a:pt x="1257" y="419"/>
                  </a:cubicBezTo>
                  <a:cubicBezTo>
                    <a:pt x="1361" y="433"/>
                    <a:pt x="1466" y="441"/>
                    <a:pt x="1571" y="441"/>
                  </a:cubicBezTo>
                  <a:cubicBezTo>
                    <a:pt x="1584" y="441"/>
                    <a:pt x="1597" y="441"/>
                    <a:pt x="1610" y="441"/>
                  </a:cubicBezTo>
                  <a:cubicBezTo>
                    <a:pt x="1650" y="440"/>
                    <a:pt x="1650" y="440"/>
                    <a:pt x="1650" y="440"/>
                  </a:cubicBezTo>
                  <a:cubicBezTo>
                    <a:pt x="1669" y="439"/>
                    <a:pt x="1669" y="439"/>
                    <a:pt x="1669" y="439"/>
                  </a:cubicBezTo>
                  <a:cubicBezTo>
                    <a:pt x="1689" y="438"/>
                    <a:pt x="1689" y="438"/>
                    <a:pt x="1689" y="438"/>
                  </a:cubicBezTo>
                  <a:cubicBezTo>
                    <a:pt x="1728" y="436"/>
                    <a:pt x="1728" y="436"/>
                    <a:pt x="1728" y="436"/>
                  </a:cubicBezTo>
                  <a:cubicBezTo>
                    <a:pt x="1741" y="435"/>
                    <a:pt x="1754" y="434"/>
                    <a:pt x="1767" y="433"/>
                  </a:cubicBezTo>
                  <a:cubicBezTo>
                    <a:pt x="1807" y="429"/>
                    <a:pt x="1807" y="429"/>
                    <a:pt x="1807" y="429"/>
                  </a:cubicBezTo>
                  <a:cubicBezTo>
                    <a:pt x="1846" y="424"/>
                    <a:pt x="1846" y="424"/>
                    <a:pt x="1846" y="424"/>
                  </a:cubicBezTo>
                  <a:cubicBezTo>
                    <a:pt x="1865" y="422"/>
                    <a:pt x="1865" y="422"/>
                    <a:pt x="1865" y="422"/>
                  </a:cubicBezTo>
                  <a:cubicBezTo>
                    <a:pt x="1875" y="421"/>
                    <a:pt x="1875" y="421"/>
                    <a:pt x="1875" y="421"/>
                  </a:cubicBezTo>
                  <a:cubicBezTo>
                    <a:pt x="1885" y="419"/>
                    <a:pt x="1885" y="419"/>
                    <a:pt x="1885" y="419"/>
                  </a:cubicBezTo>
                  <a:cubicBezTo>
                    <a:pt x="1989" y="404"/>
                    <a:pt x="2091" y="381"/>
                    <a:pt x="2191" y="348"/>
                  </a:cubicBezTo>
                  <a:cubicBezTo>
                    <a:pt x="2291" y="316"/>
                    <a:pt x="2386" y="271"/>
                    <a:pt x="2482" y="226"/>
                  </a:cubicBezTo>
                  <a:cubicBezTo>
                    <a:pt x="2529" y="204"/>
                    <a:pt x="2577" y="182"/>
                    <a:pt x="2625" y="160"/>
                  </a:cubicBezTo>
                  <a:cubicBezTo>
                    <a:pt x="2637" y="155"/>
                    <a:pt x="2649" y="149"/>
                    <a:pt x="2661" y="144"/>
                  </a:cubicBezTo>
                  <a:cubicBezTo>
                    <a:pt x="2697" y="128"/>
                    <a:pt x="2697" y="128"/>
                    <a:pt x="2697" y="128"/>
                  </a:cubicBezTo>
                  <a:cubicBezTo>
                    <a:pt x="2721" y="118"/>
                    <a:pt x="2745" y="108"/>
                    <a:pt x="2770" y="99"/>
                  </a:cubicBezTo>
                  <a:cubicBezTo>
                    <a:pt x="2868" y="60"/>
                    <a:pt x="2969" y="30"/>
                    <a:pt x="3073" y="14"/>
                  </a:cubicBezTo>
                  <a:cubicBezTo>
                    <a:pt x="3100" y="11"/>
                    <a:pt x="3126" y="7"/>
                    <a:pt x="3152" y="5"/>
                  </a:cubicBezTo>
                  <a:cubicBezTo>
                    <a:pt x="3165" y="4"/>
                    <a:pt x="3178" y="3"/>
                    <a:pt x="3191" y="3"/>
                  </a:cubicBezTo>
                  <a:cubicBezTo>
                    <a:pt x="3204" y="2"/>
                    <a:pt x="3217" y="1"/>
                    <a:pt x="3231" y="1"/>
                  </a:cubicBezTo>
                  <a:cubicBezTo>
                    <a:pt x="3283" y="0"/>
                    <a:pt x="3336" y="0"/>
                    <a:pt x="3388" y="2"/>
                  </a:cubicBezTo>
                  <a:cubicBezTo>
                    <a:pt x="3441" y="5"/>
                    <a:pt x="3493" y="9"/>
                    <a:pt x="3545" y="17"/>
                  </a:cubicBezTo>
                  <a:cubicBezTo>
                    <a:pt x="3597" y="25"/>
                    <a:pt x="3649" y="36"/>
                    <a:pt x="3699" y="52"/>
                  </a:cubicBezTo>
                  <a:cubicBezTo>
                    <a:pt x="3712" y="55"/>
                    <a:pt x="3724" y="60"/>
                    <a:pt x="3737" y="64"/>
                  </a:cubicBezTo>
                  <a:cubicBezTo>
                    <a:pt x="3749" y="68"/>
                    <a:pt x="3761" y="74"/>
                    <a:pt x="3773" y="79"/>
                  </a:cubicBezTo>
                  <a:cubicBezTo>
                    <a:pt x="3786" y="84"/>
                    <a:pt x="3797" y="90"/>
                    <a:pt x="3809" y="96"/>
                  </a:cubicBezTo>
                  <a:cubicBezTo>
                    <a:pt x="3818" y="101"/>
                    <a:pt x="3818" y="101"/>
                    <a:pt x="3818" y="101"/>
                  </a:cubicBezTo>
                  <a:cubicBezTo>
                    <a:pt x="3821" y="102"/>
                    <a:pt x="3823" y="104"/>
                    <a:pt x="3826" y="105"/>
                  </a:cubicBezTo>
                  <a:cubicBezTo>
                    <a:pt x="3843" y="115"/>
                    <a:pt x="3843" y="115"/>
                    <a:pt x="3843" y="115"/>
                  </a:cubicBezTo>
                  <a:cubicBezTo>
                    <a:pt x="3889" y="142"/>
                    <a:pt x="3931" y="173"/>
                    <a:pt x="3973" y="205"/>
                  </a:cubicBezTo>
                  <a:cubicBezTo>
                    <a:pt x="4015" y="237"/>
                    <a:pt x="4056" y="269"/>
                    <a:pt x="4099" y="300"/>
                  </a:cubicBezTo>
                  <a:cubicBezTo>
                    <a:pt x="4142" y="330"/>
                    <a:pt x="4187" y="358"/>
                    <a:pt x="4234" y="380"/>
                  </a:cubicBezTo>
                  <a:cubicBezTo>
                    <a:pt x="4246" y="386"/>
                    <a:pt x="4258" y="391"/>
                    <a:pt x="4270" y="396"/>
                  </a:cubicBezTo>
                  <a:cubicBezTo>
                    <a:pt x="4288" y="403"/>
                    <a:pt x="4288" y="403"/>
                    <a:pt x="4288" y="403"/>
                  </a:cubicBezTo>
                  <a:cubicBezTo>
                    <a:pt x="4295" y="406"/>
                    <a:pt x="4301" y="408"/>
                    <a:pt x="4307" y="410"/>
                  </a:cubicBezTo>
                  <a:cubicBezTo>
                    <a:pt x="4319" y="415"/>
                    <a:pt x="4332" y="419"/>
                    <a:pt x="4344" y="423"/>
                  </a:cubicBezTo>
                  <a:cubicBezTo>
                    <a:pt x="4357" y="427"/>
                    <a:pt x="4369" y="431"/>
                    <a:pt x="4382" y="435"/>
                  </a:cubicBezTo>
                  <a:cubicBezTo>
                    <a:pt x="4432" y="450"/>
                    <a:pt x="4483" y="461"/>
                    <a:pt x="4535" y="469"/>
                  </a:cubicBezTo>
                  <a:cubicBezTo>
                    <a:pt x="4639" y="485"/>
                    <a:pt x="4745" y="488"/>
                    <a:pt x="4849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A8B0C8A4-00C3-4960-A53D-D47690EFE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3182938"/>
              <a:ext cx="12112625" cy="1125538"/>
            </a:xfrm>
            <a:custGeom>
              <a:avLst/>
              <a:gdLst>
                <a:gd name="T0" fmla="*/ 4537 w 4849"/>
                <a:gd name="T1" fmla="*/ 435 h 450"/>
                <a:gd name="T2" fmla="*/ 4094 w 4849"/>
                <a:gd name="T3" fmla="*/ 293 h 450"/>
                <a:gd name="T4" fmla="*/ 3833 w 4849"/>
                <a:gd name="T5" fmla="*/ 121 h 450"/>
                <a:gd name="T6" fmla="*/ 3536 w 4849"/>
                <a:gd name="T7" fmla="*/ 29 h 450"/>
                <a:gd name="T8" fmla="*/ 3225 w 4849"/>
                <a:gd name="T9" fmla="*/ 4 h 450"/>
                <a:gd name="T10" fmla="*/ 3127 w 4849"/>
                <a:gd name="T11" fmla="*/ 3 h 450"/>
                <a:gd name="T12" fmla="*/ 3068 w 4849"/>
                <a:gd name="T13" fmla="*/ 5 h 450"/>
                <a:gd name="T14" fmla="*/ 3010 w 4849"/>
                <a:gd name="T15" fmla="*/ 9 h 450"/>
                <a:gd name="T16" fmla="*/ 2971 w 4849"/>
                <a:gd name="T17" fmla="*/ 14 h 450"/>
                <a:gd name="T18" fmla="*/ 2913 w 4849"/>
                <a:gd name="T19" fmla="*/ 23 h 450"/>
                <a:gd name="T20" fmla="*/ 2743 w 4849"/>
                <a:gd name="T21" fmla="*/ 66 h 450"/>
                <a:gd name="T22" fmla="*/ 2687 w 4849"/>
                <a:gd name="T23" fmla="*/ 84 h 450"/>
                <a:gd name="T24" fmla="*/ 2541 w 4849"/>
                <a:gd name="T25" fmla="*/ 138 h 450"/>
                <a:gd name="T26" fmla="*/ 2324 w 4849"/>
                <a:gd name="T27" fmla="*/ 228 h 450"/>
                <a:gd name="T28" fmla="*/ 2215 w 4849"/>
                <a:gd name="T29" fmla="*/ 270 h 450"/>
                <a:gd name="T30" fmla="*/ 2103 w 4849"/>
                <a:gd name="T31" fmla="*/ 305 h 450"/>
                <a:gd name="T32" fmla="*/ 2027 w 4849"/>
                <a:gd name="T33" fmla="*/ 324 h 450"/>
                <a:gd name="T34" fmla="*/ 1950 w 4849"/>
                <a:gd name="T35" fmla="*/ 340 h 450"/>
                <a:gd name="T36" fmla="*/ 1561 w 4849"/>
                <a:gd name="T37" fmla="*/ 380 h 450"/>
                <a:gd name="T38" fmla="*/ 936 w 4849"/>
                <a:gd name="T39" fmla="*/ 358 h 450"/>
                <a:gd name="T40" fmla="*/ 780 w 4849"/>
                <a:gd name="T41" fmla="*/ 346 h 450"/>
                <a:gd name="T42" fmla="*/ 0 w 4849"/>
                <a:gd name="T43" fmla="*/ 353 h 450"/>
                <a:gd name="T44" fmla="*/ 781 w 4849"/>
                <a:gd name="T45" fmla="*/ 343 h 450"/>
                <a:gd name="T46" fmla="*/ 936 w 4849"/>
                <a:gd name="T47" fmla="*/ 355 h 450"/>
                <a:gd name="T48" fmla="*/ 1561 w 4849"/>
                <a:gd name="T49" fmla="*/ 377 h 450"/>
                <a:gd name="T50" fmla="*/ 1949 w 4849"/>
                <a:gd name="T51" fmla="*/ 337 h 450"/>
                <a:gd name="T52" fmla="*/ 2026 w 4849"/>
                <a:gd name="T53" fmla="*/ 321 h 450"/>
                <a:gd name="T54" fmla="*/ 2102 w 4849"/>
                <a:gd name="T55" fmla="*/ 301 h 450"/>
                <a:gd name="T56" fmla="*/ 2213 w 4849"/>
                <a:gd name="T57" fmla="*/ 267 h 450"/>
                <a:gd name="T58" fmla="*/ 2323 w 4849"/>
                <a:gd name="T59" fmla="*/ 224 h 450"/>
                <a:gd name="T60" fmla="*/ 2540 w 4849"/>
                <a:gd name="T61" fmla="*/ 135 h 450"/>
                <a:gd name="T62" fmla="*/ 2686 w 4849"/>
                <a:gd name="T63" fmla="*/ 80 h 450"/>
                <a:gd name="T64" fmla="*/ 2742 w 4849"/>
                <a:gd name="T65" fmla="*/ 62 h 450"/>
                <a:gd name="T66" fmla="*/ 2913 w 4849"/>
                <a:gd name="T67" fmla="*/ 20 h 450"/>
                <a:gd name="T68" fmla="*/ 2971 w 4849"/>
                <a:gd name="T69" fmla="*/ 11 h 450"/>
                <a:gd name="T70" fmla="*/ 3010 w 4849"/>
                <a:gd name="T71" fmla="*/ 6 h 450"/>
                <a:gd name="T72" fmla="*/ 3068 w 4849"/>
                <a:gd name="T73" fmla="*/ 1 h 450"/>
                <a:gd name="T74" fmla="*/ 3127 w 4849"/>
                <a:gd name="T75" fmla="*/ 0 h 450"/>
                <a:gd name="T76" fmla="*/ 3225 w 4849"/>
                <a:gd name="T77" fmla="*/ 1 h 450"/>
                <a:gd name="T78" fmla="*/ 3536 w 4849"/>
                <a:gd name="T79" fmla="*/ 26 h 450"/>
                <a:gd name="T80" fmla="*/ 3834 w 4849"/>
                <a:gd name="T81" fmla="*/ 118 h 450"/>
                <a:gd name="T82" fmla="*/ 4095 w 4849"/>
                <a:gd name="T83" fmla="*/ 291 h 450"/>
                <a:gd name="T84" fmla="*/ 4537 w 4849"/>
                <a:gd name="T85" fmla="*/ 43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450">
                  <a:moveTo>
                    <a:pt x="4849" y="437"/>
                  </a:moveTo>
                  <a:cubicBezTo>
                    <a:pt x="4745" y="450"/>
                    <a:pt x="4640" y="448"/>
                    <a:pt x="4537" y="435"/>
                  </a:cubicBezTo>
                  <a:cubicBezTo>
                    <a:pt x="4433" y="423"/>
                    <a:pt x="4331" y="399"/>
                    <a:pt x="4233" y="364"/>
                  </a:cubicBezTo>
                  <a:cubicBezTo>
                    <a:pt x="4184" y="345"/>
                    <a:pt x="4138" y="321"/>
                    <a:pt x="4094" y="293"/>
                  </a:cubicBezTo>
                  <a:cubicBezTo>
                    <a:pt x="4049" y="265"/>
                    <a:pt x="4007" y="235"/>
                    <a:pt x="3965" y="205"/>
                  </a:cubicBezTo>
                  <a:cubicBezTo>
                    <a:pt x="3922" y="175"/>
                    <a:pt x="3879" y="145"/>
                    <a:pt x="3833" y="121"/>
                  </a:cubicBezTo>
                  <a:cubicBezTo>
                    <a:pt x="3787" y="95"/>
                    <a:pt x="3738" y="77"/>
                    <a:pt x="3688" y="62"/>
                  </a:cubicBezTo>
                  <a:cubicBezTo>
                    <a:pt x="3638" y="47"/>
                    <a:pt x="3587" y="37"/>
                    <a:pt x="3536" y="29"/>
                  </a:cubicBezTo>
                  <a:cubicBezTo>
                    <a:pt x="3485" y="21"/>
                    <a:pt x="3433" y="15"/>
                    <a:pt x="3381" y="11"/>
                  </a:cubicBezTo>
                  <a:cubicBezTo>
                    <a:pt x="3329" y="7"/>
                    <a:pt x="3277" y="5"/>
                    <a:pt x="3225" y="4"/>
                  </a:cubicBezTo>
                  <a:cubicBezTo>
                    <a:pt x="3199" y="4"/>
                    <a:pt x="3173" y="3"/>
                    <a:pt x="3146" y="3"/>
                  </a:cubicBezTo>
                  <a:cubicBezTo>
                    <a:pt x="3140" y="3"/>
                    <a:pt x="3133" y="3"/>
                    <a:pt x="3127" y="3"/>
                  </a:cubicBezTo>
                  <a:cubicBezTo>
                    <a:pt x="3107" y="4"/>
                    <a:pt x="3107" y="4"/>
                    <a:pt x="3107" y="4"/>
                  </a:cubicBezTo>
                  <a:cubicBezTo>
                    <a:pt x="3094" y="4"/>
                    <a:pt x="3081" y="4"/>
                    <a:pt x="3068" y="5"/>
                  </a:cubicBezTo>
                  <a:cubicBezTo>
                    <a:pt x="3029" y="8"/>
                    <a:pt x="3029" y="8"/>
                    <a:pt x="3029" y="8"/>
                  </a:cubicBezTo>
                  <a:cubicBezTo>
                    <a:pt x="3023" y="8"/>
                    <a:pt x="3016" y="8"/>
                    <a:pt x="3010" y="9"/>
                  </a:cubicBezTo>
                  <a:cubicBezTo>
                    <a:pt x="2991" y="12"/>
                    <a:pt x="2991" y="12"/>
                    <a:pt x="2991" y="12"/>
                  </a:cubicBezTo>
                  <a:cubicBezTo>
                    <a:pt x="2971" y="14"/>
                    <a:pt x="2971" y="14"/>
                    <a:pt x="2971" y="14"/>
                  </a:cubicBezTo>
                  <a:cubicBezTo>
                    <a:pt x="2965" y="15"/>
                    <a:pt x="2958" y="16"/>
                    <a:pt x="2952" y="17"/>
                  </a:cubicBezTo>
                  <a:cubicBezTo>
                    <a:pt x="2913" y="23"/>
                    <a:pt x="2913" y="23"/>
                    <a:pt x="2913" y="23"/>
                  </a:cubicBezTo>
                  <a:cubicBezTo>
                    <a:pt x="2862" y="33"/>
                    <a:pt x="2812" y="45"/>
                    <a:pt x="2762" y="60"/>
                  </a:cubicBezTo>
                  <a:cubicBezTo>
                    <a:pt x="2756" y="62"/>
                    <a:pt x="2749" y="64"/>
                    <a:pt x="2743" y="66"/>
                  </a:cubicBezTo>
                  <a:cubicBezTo>
                    <a:pt x="2724" y="72"/>
                    <a:pt x="2724" y="72"/>
                    <a:pt x="2724" y="72"/>
                  </a:cubicBezTo>
                  <a:cubicBezTo>
                    <a:pt x="2712" y="76"/>
                    <a:pt x="2700" y="79"/>
                    <a:pt x="2687" y="84"/>
                  </a:cubicBezTo>
                  <a:cubicBezTo>
                    <a:pt x="2663" y="92"/>
                    <a:pt x="2638" y="101"/>
                    <a:pt x="2614" y="110"/>
                  </a:cubicBezTo>
                  <a:cubicBezTo>
                    <a:pt x="2589" y="119"/>
                    <a:pt x="2565" y="129"/>
                    <a:pt x="2541" y="138"/>
                  </a:cubicBezTo>
                  <a:cubicBezTo>
                    <a:pt x="2517" y="148"/>
                    <a:pt x="2493" y="158"/>
                    <a:pt x="2469" y="168"/>
                  </a:cubicBezTo>
                  <a:cubicBezTo>
                    <a:pt x="2324" y="228"/>
                    <a:pt x="2324" y="228"/>
                    <a:pt x="2324" y="228"/>
                  </a:cubicBezTo>
                  <a:cubicBezTo>
                    <a:pt x="2300" y="237"/>
                    <a:pt x="2276" y="248"/>
                    <a:pt x="2251" y="256"/>
                  </a:cubicBezTo>
                  <a:cubicBezTo>
                    <a:pt x="2215" y="270"/>
                    <a:pt x="2215" y="270"/>
                    <a:pt x="2215" y="270"/>
                  </a:cubicBezTo>
                  <a:cubicBezTo>
                    <a:pt x="2177" y="282"/>
                    <a:pt x="2177" y="282"/>
                    <a:pt x="2177" y="282"/>
                  </a:cubicBezTo>
                  <a:cubicBezTo>
                    <a:pt x="2153" y="291"/>
                    <a:pt x="2128" y="298"/>
                    <a:pt x="2103" y="305"/>
                  </a:cubicBezTo>
                  <a:cubicBezTo>
                    <a:pt x="2090" y="309"/>
                    <a:pt x="2077" y="312"/>
                    <a:pt x="2065" y="315"/>
                  </a:cubicBezTo>
                  <a:cubicBezTo>
                    <a:pt x="2027" y="324"/>
                    <a:pt x="2027" y="324"/>
                    <a:pt x="2027" y="324"/>
                  </a:cubicBezTo>
                  <a:cubicBezTo>
                    <a:pt x="1988" y="333"/>
                    <a:pt x="1988" y="333"/>
                    <a:pt x="1988" y="333"/>
                  </a:cubicBezTo>
                  <a:cubicBezTo>
                    <a:pt x="1976" y="335"/>
                    <a:pt x="1963" y="338"/>
                    <a:pt x="1950" y="340"/>
                  </a:cubicBezTo>
                  <a:cubicBezTo>
                    <a:pt x="1924" y="345"/>
                    <a:pt x="1899" y="350"/>
                    <a:pt x="1873" y="353"/>
                  </a:cubicBezTo>
                  <a:cubicBezTo>
                    <a:pt x="1770" y="369"/>
                    <a:pt x="1666" y="378"/>
                    <a:pt x="1561" y="380"/>
                  </a:cubicBezTo>
                  <a:cubicBezTo>
                    <a:pt x="1457" y="382"/>
                    <a:pt x="1353" y="378"/>
                    <a:pt x="1249" y="369"/>
                  </a:cubicBezTo>
                  <a:cubicBezTo>
                    <a:pt x="1145" y="359"/>
                    <a:pt x="1041" y="362"/>
                    <a:pt x="936" y="358"/>
                  </a:cubicBezTo>
                  <a:cubicBezTo>
                    <a:pt x="910" y="357"/>
                    <a:pt x="884" y="355"/>
                    <a:pt x="858" y="353"/>
                  </a:cubicBezTo>
                  <a:cubicBezTo>
                    <a:pt x="780" y="346"/>
                    <a:pt x="780" y="346"/>
                    <a:pt x="780" y="346"/>
                  </a:cubicBezTo>
                  <a:cubicBezTo>
                    <a:pt x="729" y="341"/>
                    <a:pt x="677" y="338"/>
                    <a:pt x="624" y="335"/>
                  </a:cubicBezTo>
                  <a:cubicBezTo>
                    <a:pt x="416" y="326"/>
                    <a:pt x="207" y="333"/>
                    <a:pt x="0" y="353"/>
                  </a:cubicBezTo>
                  <a:cubicBezTo>
                    <a:pt x="207" y="332"/>
                    <a:pt x="416" y="325"/>
                    <a:pt x="625" y="333"/>
                  </a:cubicBezTo>
                  <a:cubicBezTo>
                    <a:pt x="677" y="336"/>
                    <a:pt x="729" y="339"/>
                    <a:pt x="781" y="343"/>
                  </a:cubicBezTo>
                  <a:cubicBezTo>
                    <a:pt x="859" y="351"/>
                    <a:pt x="859" y="351"/>
                    <a:pt x="859" y="351"/>
                  </a:cubicBezTo>
                  <a:cubicBezTo>
                    <a:pt x="884" y="353"/>
                    <a:pt x="910" y="354"/>
                    <a:pt x="936" y="355"/>
                  </a:cubicBezTo>
                  <a:cubicBezTo>
                    <a:pt x="1041" y="360"/>
                    <a:pt x="1145" y="357"/>
                    <a:pt x="1249" y="366"/>
                  </a:cubicBezTo>
                  <a:cubicBezTo>
                    <a:pt x="1353" y="375"/>
                    <a:pt x="1457" y="379"/>
                    <a:pt x="1561" y="377"/>
                  </a:cubicBezTo>
                  <a:cubicBezTo>
                    <a:pt x="1665" y="375"/>
                    <a:pt x="1770" y="366"/>
                    <a:pt x="1872" y="350"/>
                  </a:cubicBezTo>
                  <a:cubicBezTo>
                    <a:pt x="1898" y="347"/>
                    <a:pt x="1924" y="341"/>
                    <a:pt x="1949" y="337"/>
                  </a:cubicBezTo>
                  <a:cubicBezTo>
                    <a:pt x="1962" y="335"/>
                    <a:pt x="1975" y="332"/>
                    <a:pt x="1988" y="329"/>
                  </a:cubicBezTo>
                  <a:cubicBezTo>
                    <a:pt x="2026" y="321"/>
                    <a:pt x="2026" y="321"/>
                    <a:pt x="2026" y="321"/>
                  </a:cubicBezTo>
                  <a:cubicBezTo>
                    <a:pt x="2064" y="311"/>
                    <a:pt x="2064" y="311"/>
                    <a:pt x="2064" y="311"/>
                  </a:cubicBezTo>
                  <a:cubicBezTo>
                    <a:pt x="2076" y="308"/>
                    <a:pt x="2089" y="305"/>
                    <a:pt x="2102" y="301"/>
                  </a:cubicBezTo>
                  <a:cubicBezTo>
                    <a:pt x="2127" y="294"/>
                    <a:pt x="2152" y="287"/>
                    <a:pt x="2176" y="279"/>
                  </a:cubicBezTo>
                  <a:cubicBezTo>
                    <a:pt x="2213" y="267"/>
                    <a:pt x="2213" y="267"/>
                    <a:pt x="2213" y="267"/>
                  </a:cubicBezTo>
                  <a:cubicBezTo>
                    <a:pt x="2250" y="253"/>
                    <a:pt x="2250" y="253"/>
                    <a:pt x="2250" y="253"/>
                  </a:cubicBezTo>
                  <a:cubicBezTo>
                    <a:pt x="2274" y="244"/>
                    <a:pt x="2298" y="234"/>
                    <a:pt x="2323" y="224"/>
                  </a:cubicBezTo>
                  <a:cubicBezTo>
                    <a:pt x="2467" y="164"/>
                    <a:pt x="2467" y="164"/>
                    <a:pt x="2467" y="164"/>
                  </a:cubicBezTo>
                  <a:cubicBezTo>
                    <a:pt x="2491" y="154"/>
                    <a:pt x="2515" y="145"/>
                    <a:pt x="2540" y="135"/>
                  </a:cubicBezTo>
                  <a:cubicBezTo>
                    <a:pt x="2564" y="125"/>
                    <a:pt x="2588" y="116"/>
                    <a:pt x="2612" y="107"/>
                  </a:cubicBezTo>
                  <a:cubicBezTo>
                    <a:pt x="2637" y="97"/>
                    <a:pt x="2661" y="89"/>
                    <a:pt x="2686" y="80"/>
                  </a:cubicBezTo>
                  <a:cubicBezTo>
                    <a:pt x="2698" y="76"/>
                    <a:pt x="2711" y="72"/>
                    <a:pt x="2723" y="68"/>
                  </a:cubicBezTo>
                  <a:cubicBezTo>
                    <a:pt x="2742" y="62"/>
                    <a:pt x="2742" y="62"/>
                    <a:pt x="2742" y="62"/>
                  </a:cubicBezTo>
                  <a:cubicBezTo>
                    <a:pt x="2748" y="60"/>
                    <a:pt x="2754" y="58"/>
                    <a:pt x="2761" y="56"/>
                  </a:cubicBezTo>
                  <a:cubicBezTo>
                    <a:pt x="2811" y="41"/>
                    <a:pt x="2862" y="30"/>
                    <a:pt x="2913" y="20"/>
                  </a:cubicBezTo>
                  <a:cubicBezTo>
                    <a:pt x="2951" y="13"/>
                    <a:pt x="2951" y="13"/>
                    <a:pt x="2951" y="13"/>
                  </a:cubicBezTo>
                  <a:cubicBezTo>
                    <a:pt x="2958" y="12"/>
                    <a:pt x="2964" y="11"/>
                    <a:pt x="2971" y="11"/>
                  </a:cubicBezTo>
                  <a:cubicBezTo>
                    <a:pt x="2990" y="8"/>
                    <a:pt x="2990" y="8"/>
                    <a:pt x="2990" y="8"/>
                  </a:cubicBezTo>
                  <a:cubicBezTo>
                    <a:pt x="3010" y="6"/>
                    <a:pt x="3010" y="6"/>
                    <a:pt x="3010" y="6"/>
                  </a:cubicBezTo>
                  <a:cubicBezTo>
                    <a:pt x="3016" y="5"/>
                    <a:pt x="3023" y="5"/>
                    <a:pt x="3029" y="4"/>
                  </a:cubicBezTo>
                  <a:cubicBezTo>
                    <a:pt x="3068" y="1"/>
                    <a:pt x="3068" y="1"/>
                    <a:pt x="3068" y="1"/>
                  </a:cubicBezTo>
                  <a:cubicBezTo>
                    <a:pt x="3081" y="1"/>
                    <a:pt x="3094" y="1"/>
                    <a:pt x="3107" y="0"/>
                  </a:cubicBezTo>
                  <a:cubicBezTo>
                    <a:pt x="3127" y="0"/>
                    <a:pt x="3127" y="0"/>
                    <a:pt x="3127" y="0"/>
                  </a:cubicBezTo>
                  <a:cubicBezTo>
                    <a:pt x="3133" y="0"/>
                    <a:pt x="3140" y="0"/>
                    <a:pt x="3146" y="0"/>
                  </a:cubicBezTo>
                  <a:cubicBezTo>
                    <a:pt x="3173" y="0"/>
                    <a:pt x="3199" y="0"/>
                    <a:pt x="3225" y="1"/>
                  </a:cubicBezTo>
                  <a:cubicBezTo>
                    <a:pt x="3277" y="2"/>
                    <a:pt x="3329" y="4"/>
                    <a:pt x="3381" y="8"/>
                  </a:cubicBezTo>
                  <a:cubicBezTo>
                    <a:pt x="3433" y="12"/>
                    <a:pt x="3485" y="18"/>
                    <a:pt x="3536" y="26"/>
                  </a:cubicBezTo>
                  <a:cubicBezTo>
                    <a:pt x="3588" y="34"/>
                    <a:pt x="3639" y="45"/>
                    <a:pt x="3689" y="59"/>
                  </a:cubicBezTo>
                  <a:cubicBezTo>
                    <a:pt x="3739" y="74"/>
                    <a:pt x="3788" y="93"/>
                    <a:pt x="3834" y="118"/>
                  </a:cubicBezTo>
                  <a:cubicBezTo>
                    <a:pt x="3880" y="143"/>
                    <a:pt x="3923" y="173"/>
                    <a:pt x="3966" y="203"/>
                  </a:cubicBezTo>
                  <a:cubicBezTo>
                    <a:pt x="4008" y="233"/>
                    <a:pt x="4051" y="263"/>
                    <a:pt x="4095" y="291"/>
                  </a:cubicBezTo>
                  <a:cubicBezTo>
                    <a:pt x="4139" y="319"/>
                    <a:pt x="4185" y="344"/>
                    <a:pt x="4234" y="362"/>
                  </a:cubicBezTo>
                  <a:cubicBezTo>
                    <a:pt x="4331" y="398"/>
                    <a:pt x="4434" y="421"/>
                    <a:pt x="4537" y="435"/>
                  </a:cubicBezTo>
                  <a:cubicBezTo>
                    <a:pt x="4640" y="447"/>
                    <a:pt x="4745" y="449"/>
                    <a:pt x="4849" y="4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5F8AA353-CC24-43DB-8429-C0883CBE9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6763" y="3349625"/>
              <a:ext cx="12112625" cy="1041400"/>
            </a:xfrm>
            <a:custGeom>
              <a:avLst/>
              <a:gdLst>
                <a:gd name="T0" fmla="*/ 4539 w 4849"/>
                <a:gd name="T1" fmla="*/ 405 h 416"/>
                <a:gd name="T2" fmla="*/ 4161 w 4849"/>
                <a:gd name="T3" fmla="*/ 322 h 416"/>
                <a:gd name="T4" fmla="*/ 4125 w 4849"/>
                <a:gd name="T5" fmla="*/ 305 h 416"/>
                <a:gd name="T6" fmla="*/ 3959 w 4849"/>
                <a:gd name="T7" fmla="*/ 206 h 416"/>
                <a:gd name="T8" fmla="*/ 3807 w 4849"/>
                <a:gd name="T9" fmla="*/ 119 h 416"/>
                <a:gd name="T10" fmla="*/ 3753 w 4849"/>
                <a:gd name="T11" fmla="*/ 98 h 416"/>
                <a:gd name="T12" fmla="*/ 3698 w 4849"/>
                <a:gd name="T13" fmla="*/ 80 h 416"/>
                <a:gd name="T14" fmla="*/ 3528 w 4849"/>
                <a:gd name="T15" fmla="*/ 43 h 416"/>
                <a:gd name="T16" fmla="*/ 3219 w 4849"/>
                <a:gd name="T17" fmla="*/ 12 h 416"/>
                <a:gd name="T18" fmla="*/ 3102 w 4849"/>
                <a:gd name="T19" fmla="*/ 7 h 416"/>
                <a:gd name="T20" fmla="*/ 3025 w 4849"/>
                <a:gd name="T21" fmla="*/ 4 h 416"/>
                <a:gd name="T22" fmla="*/ 3005 w 4849"/>
                <a:gd name="T23" fmla="*/ 4 h 416"/>
                <a:gd name="T24" fmla="*/ 2909 w 4849"/>
                <a:gd name="T25" fmla="*/ 8 h 416"/>
                <a:gd name="T26" fmla="*/ 2851 w 4849"/>
                <a:gd name="T27" fmla="*/ 15 h 416"/>
                <a:gd name="T28" fmla="*/ 2793 w 4849"/>
                <a:gd name="T29" fmla="*/ 23 h 416"/>
                <a:gd name="T30" fmla="*/ 2605 w 4849"/>
                <a:gd name="T31" fmla="*/ 68 h 416"/>
                <a:gd name="T32" fmla="*/ 2567 w 4849"/>
                <a:gd name="T33" fmla="*/ 79 h 416"/>
                <a:gd name="T34" fmla="*/ 2457 w 4849"/>
                <a:gd name="T35" fmla="*/ 115 h 416"/>
                <a:gd name="T36" fmla="*/ 2238 w 4849"/>
                <a:gd name="T37" fmla="*/ 194 h 416"/>
                <a:gd name="T38" fmla="*/ 2201 w 4849"/>
                <a:gd name="T39" fmla="*/ 207 h 416"/>
                <a:gd name="T40" fmla="*/ 1862 w 4849"/>
                <a:gd name="T41" fmla="*/ 290 h 416"/>
                <a:gd name="T42" fmla="*/ 1087 w 4849"/>
                <a:gd name="T43" fmla="*/ 322 h 416"/>
                <a:gd name="T44" fmla="*/ 854 w 4849"/>
                <a:gd name="T45" fmla="*/ 331 h 416"/>
                <a:gd name="T46" fmla="*/ 621 w 4849"/>
                <a:gd name="T47" fmla="*/ 322 h 416"/>
                <a:gd name="T48" fmla="*/ 621 w 4849"/>
                <a:gd name="T49" fmla="*/ 320 h 416"/>
                <a:gd name="T50" fmla="*/ 854 w 4849"/>
                <a:gd name="T51" fmla="*/ 329 h 416"/>
                <a:gd name="T52" fmla="*/ 1087 w 4849"/>
                <a:gd name="T53" fmla="*/ 319 h 416"/>
                <a:gd name="T54" fmla="*/ 1861 w 4849"/>
                <a:gd name="T55" fmla="*/ 287 h 416"/>
                <a:gd name="T56" fmla="*/ 2200 w 4849"/>
                <a:gd name="T57" fmla="*/ 204 h 416"/>
                <a:gd name="T58" fmla="*/ 2236 w 4849"/>
                <a:gd name="T59" fmla="*/ 191 h 416"/>
                <a:gd name="T60" fmla="*/ 2456 w 4849"/>
                <a:gd name="T61" fmla="*/ 111 h 416"/>
                <a:gd name="T62" fmla="*/ 2566 w 4849"/>
                <a:gd name="T63" fmla="*/ 75 h 416"/>
                <a:gd name="T64" fmla="*/ 2604 w 4849"/>
                <a:gd name="T65" fmla="*/ 64 h 416"/>
                <a:gd name="T66" fmla="*/ 2793 w 4849"/>
                <a:gd name="T67" fmla="*/ 20 h 416"/>
                <a:gd name="T68" fmla="*/ 2850 w 4849"/>
                <a:gd name="T69" fmla="*/ 11 h 416"/>
                <a:gd name="T70" fmla="*/ 2908 w 4849"/>
                <a:gd name="T71" fmla="*/ 5 h 416"/>
                <a:gd name="T72" fmla="*/ 3005 w 4849"/>
                <a:gd name="T73" fmla="*/ 1 h 416"/>
                <a:gd name="T74" fmla="*/ 3025 w 4849"/>
                <a:gd name="T75" fmla="*/ 1 h 416"/>
                <a:gd name="T76" fmla="*/ 3103 w 4849"/>
                <a:gd name="T77" fmla="*/ 3 h 416"/>
                <a:gd name="T78" fmla="*/ 3219 w 4849"/>
                <a:gd name="T79" fmla="*/ 9 h 416"/>
                <a:gd name="T80" fmla="*/ 3528 w 4849"/>
                <a:gd name="T81" fmla="*/ 40 h 416"/>
                <a:gd name="T82" fmla="*/ 3699 w 4849"/>
                <a:gd name="T83" fmla="*/ 77 h 416"/>
                <a:gd name="T84" fmla="*/ 3754 w 4849"/>
                <a:gd name="T85" fmla="*/ 95 h 416"/>
                <a:gd name="T86" fmla="*/ 3808 w 4849"/>
                <a:gd name="T87" fmla="*/ 117 h 416"/>
                <a:gd name="T88" fmla="*/ 3960 w 4849"/>
                <a:gd name="T89" fmla="*/ 204 h 416"/>
                <a:gd name="T90" fmla="*/ 4126 w 4849"/>
                <a:gd name="T91" fmla="*/ 304 h 416"/>
                <a:gd name="T92" fmla="*/ 4162 w 4849"/>
                <a:gd name="T93" fmla="*/ 320 h 416"/>
                <a:gd name="T94" fmla="*/ 4539 w 4849"/>
                <a:gd name="T95" fmla="*/ 40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6">
                  <a:moveTo>
                    <a:pt x="4849" y="406"/>
                  </a:moveTo>
                  <a:cubicBezTo>
                    <a:pt x="4746" y="416"/>
                    <a:pt x="4642" y="415"/>
                    <a:pt x="4539" y="405"/>
                  </a:cubicBezTo>
                  <a:cubicBezTo>
                    <a:pt x="4436" y="395"/>
                    <a:pt x="4334" y="376"/>
                    <a:pt x="4234" y="347"/>
                  </a:cubicBezTo>
                  <a:cubicBezTo>
                    <a:pt x="4209" y="340"/>
                    <a:pt x="4185" y="331"/>
                    <a:pt x="4161" y="322"/>
                  </a:cubicBezTo>
                  <a:cubicBezTo>
                    <a:pt x="4155" y="319"/>
                    <a:pt x="4149" y="316"/>
                    <a:pt x="4143" y="314"/>
                  </a:cubicBezTo>
                  <a:cubicBezTo>
                    <a:pt x="4137" y="311"/>
                    <a:pt x="4131" y="309"/>
                    <a:pt x="4125" y="305"/>
                  </a:cubicBezTo>
                  <a:cubicBezTo>
                    <a:pt x="4114" y="300"/>
                    <a:pt x="4102" y="294"/>
                    <a:pt x="4091" y="288"/>
                  </a:cubicBezTo>
                  <a:cubicBezTo>
                    <a:pt x="4045" y="263"/>
                    <a:pt x="4002" y="234"/>
                    <a:pt x="3959" y="206"/>
                  </a:cubicBezTo>
                  <a:cubicBezTo>
                    <a:pt x="3915" y="178"/>
                    <a:pt x="3871" y="150"/>
                    <a:pt x="3825" y="128"/>
                  </a:cubicBezTo>
                  <a:cubicBezTo>
                    <a:pt x="3807" y="119"/>
                    <a:pt x="3807" y="119"/>
                    <a:pt x="3807" y="119"/>
                  </a:cubicBezTo>
                  <a:cubicBezTo>
                    <a:pt x="3790" y="112"/>
                    <a:pt x="3790" y="112"/>
                    <a:pt x="3790" y="112"/>
                  </a:cubicBezTo>
                  <a:cubicBezTo>
                    <a:pt x="3778" y="106"/>
                    <a:pt x="3765" y="102"/>
                    <a:pt x="3753" y="98"/>
                  </a:cubicBezTo>
                  <a:cubicBezTo>
                    <a:pt x="3741" y="93"/>
                    <a:pt x="3729" y="89"/>
                    <a:pt x="3717" y="85"/>
                  </a:cubicBezTo>
                  <a:cubicBezTo>
                    <a:pt x="3711" y="83"/>
                    <a:pt x="3704" y="81"/>
                    <a:pt x="3698" y="80"/>
                  </a:cubicBezTo>
                  <a:cubicBezTo>
                    <a:pt x="3679" y="74"/>
                    <a:pt x="3679" y="74"/>
                    <a:pt x="3679" y="74"/>
                  </a:cubicBezTo>
                  <a:cubicBezTo>
                    <a:pt x="3630" y="61"/>
                    <a:pt x="3579" y="51"/>
                    <a:pt x="3528" y="43"/>
                  </a:cubicBezTo>
                  <a:cubicBezTo>
                    <a:pt x="3477" y="35"/>
                    <a:pt x="3425" y="29"/>
                    <a:pt x="3374" y="24"/>
                  </a:cubicBezTo>
                  <a:cubicBezTo>
                    <a:pt x="3322" y="19"/>
                    <a:pt x="3270" y="15"/>
                    <a:pt x="3219" y="12"/>
                  </a:cubicBezTo>
                  <a:cubicBezTo>
                    <a:pt x="3193" y="11"/>
                    <a:pt x="3167" y="10"/>
                    <a:pt x="3141" y="8"/>
                  </a:cubicBezTo>
                  <a:cubicBezTo>
                    <a:pt x="3102" y="7"/>
                    <a:pt x="3102" y="7"/>
                    <a:pt x="3102" y="7"/>
                  </a:cubicBezTo>
                  <a:cubicBezTo>
                    <a:pt x="3090" y="6"/>
                    <a:pt x="3077" y="5"/>
                    <a:pt x="3064" y="5"/>
                  </a:cubicBezTo>
                  <a:cubicBezTo>
                    <a:pt x="3025" y="4"/>
                    <a:pt x="3025" y="4"/>
                    <a:pt x="3025" y="4"/>
                  </a:cubicBezTo>
                  <a:cubicBezTo>
                    <a:pt x="3022" y="4"/>
                    <a:pt x="3018" y="4"/>
                    <a:pt x="3015" y="4"/>
                  </a:cubicBezTo>
                  <a:cubicBezTo>
                    <a:pt x="3005" y="4"/>
                    <a:pt x="3005" y="4"/>
                    <a:pt x="3005" y="4"/>
                  </a:cubicBezTo>
                  <a:cubicBezTo>
                    <a:pt x="2986" y="4"/>
                    <a:pt x="2986" y="4"/>
                    <a:pt x="2986" y="4"/>
                  </a:cubicBezTo>
                  <a:cubicBezTo>
                    <a:pt x="2960" y="4"/>
                    <a:pt x="2934" y="7"/>
                    <a:pt x="2909" y="8"/>
                  </a:cubicBezTo>
                  <a:cubicBezTo>
                    <a:pt x="2896" y="9"/>
                    <a:pt x="2883" y="11"/>
                    <a:pt x="2870" y="12"/>
                  </a:cubicBezTo>
                  <a:cubicBezTo>
                    <a:pt x="2851" y="15"/>
                    <a:pt x="2851" y="15"/>
                    <a:pt x="2851" y="15"/>
                  </a:cubicBezTo>
                  <a:cubicBezTo>
                    <a:pt x="2832" y="17"/>
                    <a:pt x="2832" y="17"/>
                    <a:pt x="2832" y="17"/>
                  </a:cubicBezTo>
                  <a:cubicBezTo>
                    <a:pt x="2819" y="19"/>
                    <a:pt x="2806" y="21"/>
                    <a:pt x="2793" y="23"/>
                  </a:cubicBezTo>
                  <a:cubicBezTo>
                    <a:pt x="2755" y="30"/>
                    <a:pt x="2755" y="30"/>
                    <a:pt x="2755" y="30"/>
                  </a:cubicBezTo>
                  <a:cubicBezTo>
                    <a:pt x="2705" y="41"/>
                    <a:pt x="2654" y="53"/>
                    <a:pt x="2605" y="68"/>
                  </a:cubicBezTo>
                  <a:cubicBezTo>
                    <a:pt x="2586" y="73"/>
                    <a:pt x="2586" y="73"/>
                    <a:pt x="2586" y="73"/>
                  </a:cubicBezTo>
                  <a:cubicBezTo>
                    <a:pt x="2567" y="79"/>
                    <a:pt x="2567" y="79"/>
                    <a:pt x="2567" y="79"/>
                  </a:cubicBezTo>
                  <a:cubicBezTo>
                    <a:pt x="2555" y="83"/>
                    <a:pt x="2543" y="86"/>
                    <a:pt x="2530" y="90"/>
                  </a:cubicBezTo>
                  <a:cubicBezTo>
                    <a:pt x="2506" y="98"/>
                    <a:pt x="2481" y="106"/>
                    <a:pt x="2457" y="115"/>
                  </a:cubicBezTo>
                  <a:cubicBezTo>
                    <a:pt x="2408" y="132"/>
                    <a:pt x="2359" y="150"/>
                    <a:pt x="2311" y="168"/>
                  </a:cubicBezTo>
                  <a:cubicBezTo>
                    <a:pt x="2238" y="194"/>
                    <a:pt x="2238" y="194"/>
                    <a:pt x="2238" y="194"/>
                  </a:cubicBezTo>
                  <a:cubicBezTo>
                    <a:pt x="2220" y="201"/>
                    <a:pt x="2220" y="201"/>
                    <a:pt x="2220" y="201"/>
                  </a:cubicBezTo>
                  <a:cubicBezTo>
                    <a:pt x="2201" y="207"/>
                    <a:pt x="2201" y="207"/>
                    <a:pt x="2201" y="207"/>
                  </a:cubicBezTo>
                  <a:cubicBezTo>
                    <a:pt x="2164" y="220"/>
                    <a:pt x="2164" y="220"/>
                    <a:pt x="2164" y="220"/>
                  </a:cubicBezTo>
                  <a:cubicBezTo>
                    <a:pt x="2066" y="251"/>
                    <a:pt x="1964" y="274"/>
                    <a:pt x="1862" y="290"/>
                  </a:cubicBezTo>
                  <a:cubicBezTo>
                    <a:pt x="1657" y="322"/>
                    <a:pt x="1449" y="328"/>
                    <a:pt x="1242" y="320"/>
                  </a:cubicBezTo>
                  <a:cubicBezTo>
                    <a:pt x="1190" y="318"/>
                    <a:pt x="1138" y="319"/>
                    <a:pt x="1087" y="322"/>
                  </a:cubicBezTo>
                  <a:cubicBezTo>
                    <a:pt x="1035" y="325"/>
                    <a:pt x="983" y="329"/>
                    <a:pt x="932" y="331"/>
                  </a:cubicBezTo>
                  <a:cubicBezTo>
                    <a:pt x="906" y="332"/>
                    <a:pt x="880" y="332"/>
                    <a:pt x="854" y="331"/>
                  </a:cubicBezTo>
                  <a:cubicBezTo>
                    <a:pt x="828" y="331"/>
                    <a:pt x="802" y="329"/>
                    <a:pt x="776" y="328"/>
                  </a:cubicBezTo>
                  <a:cubicBezTo>
                    <a:pt x="725" y="325"/>
                    <a:pt x="673" y="323"/>
                    <a:pt x="621" y="322"/>
                  </a:cubicBezTo>
                  <a:cubicBezTo>
                    <a:pt x="414" y="317"/>
                    <a:pt x="207" y="323"/>
                    <a:pt x="0" y="339"/>
                  </a:cubicBezTo>
                  <a:cubicBezTo>
                    <a:pt x="207" y="322"/>
                    <a:pt x="414" y="315"/>
                    <a:pt x="621" y="320"/>
                  </a:cubicBezTo>
                  <a:cubicBezTo>
                    <a:pt x="673" y="321"/>
                    <a:pt x="725" y="323"/>
                    <a:pt x="776" y="326"/>
                  </a:cubicBezTo>
                  <a:cubicBezTo>
                    <a:pt x="802" y="327"/>
                    <a:pt x="828" y="329"/>
                    <a:pt x="854" y="329"/>
                  </a:cubicBezTo>
                  <a:cubicBezTo>
                    <a:pt x="880" y="330"/>
                    <a:pt x="906" y="329"/>
                    <a:pt x="932" y="328"/>
                  </a:cubicBezTo>
                  <a:cubicBezTo>
                    <a:pt x="983" y="326"/>
                    <a:pt x="1035" y="322"/>
                    <a:pt x="1087" y="319"/>
                  </a:cubicBezTo>
                  <a:cubicBezTo>
                    <a:pt x="1138" y="316"/>
                    <a:pt x="1190" y="315"/>
                    <a:pt x="1242" y="318"/>
                  </a:cubicBezTo>
                  <a:cubicBezTo>
                    <a:pt x="1449" y="325"/>
                    <a:pt x="1657" y="319"/>
                    <a:pt x="1861" y="287"/>
                  </a:cubicBezTo>
                  <a:cubicBezTo>
                    <a:pt x="1963" y="270"/>
                    <a:pt x="2065" y="248"/>
                    <a:pt x="2163" y="216"/>
                  </a:cubicBezTo>
                  <a:cubicBezTo>
                    <a:pt x="2200" y="204"/>
                    <a:pt x="2200" y="204"/>
                    <a:pt x="2200" y="204"/>
                  </a:cubicBezTo>
                  <a:cubicBezTo>
                    <a:pt x="2218" y="197"/>
                    <a:pt x="2218" y="197"/>
                    <a:pt x="2218" y="197"/>
                  </a:cubicBezTo>
                  <a:cubicBezTo>
                    <a:pt x="2236" y="191"/>
                    <a:pt x="2236" y="191"/>
                    <a:pt x="2236" y="191"/>
                  </a:cubicBezTo>
                  <a:cubicBezTo>
                    <a:pt x="2309" y="164"/>
                    <a:pt x="2309" y="164"/>
                    <a:pt x="2309" y="164"/>
                  </a:cubicBezTo>
                  <a:cubicBezTo>
                    <a:pt x="2358" y="146"/>
                    <a:pt x="2407" y="128"/>
                    <a:pt x="2456" y="111"/>
                  </a:cubicBezTo>
                  <a:cubicBezTo>
                    <a:pt x="2480" y="103"/>
                    <a:pt x="2505" y="95"/>
                    <a:pt x="2529" y="87"/>
                  </a:cubicBezTo>
                  <a:cubicBezTo>
                    <a:pt x="2541" y="83"/>
                    <a:pt x="2554" y="79"/>
                    <a:pt x="2566" y="75"/>
                  </a:cubicBezTo>
                  <a:cubicBezTo>
                    <a:pt x="2585" y="69"/>
                    <a:pt x="2585" y="69"/>
                    <a:pt x="2585" y="69"/>
                  </a:cubicBezTo>
                  <a:cubicBezTo>
                    <a:pt x="2604" y="64"/>
                    <a:pt x="2604" y="64"/>
                    <a:pt x="2604" y="64"/>
                  </a:cubicBezTo>
                  <a:cubicBezTo>
                    <a:pt x="2653" y="49"/>
                    <a:pt x="2704" y="37"/>
                    <a:pt x="2754" y="27"/>
                  </a:cubicBezTo>
                  <a:cubicBezTo>
                    <a:pt x="2793" y="20"/>
                    <a:pt x="2793" y="20"/>
                    <a:pt x="2793" y="20"/>
                  </a:cubicBezTo>
                  <a:cubicBezTo>
                    <a:pt x="2805" y="17"/>
                    <a:pt x="2818" y="16"/>
                    <a:pt x="2831" y="14"/>
                  </a:cubicBezTo>
                  <a:cubicBezTo>
                    <a:pt x="2850" y="11"/>
                    <a:pt x="2850" y="11"/>
                    <a:pt x="2850" y="11"/>
                  </a:cubicBezTo>
                  <a:cubicBezTo>
                    <a:pt x="2870" y="9"/>
                    <a:pt x="2870" y="9"/>
                    <a:pt x="2870" y="9"/>
                  </a:cubicBezTo>
                  <a:cubicBezTo>
                    <a:pt x="2883" y="8"/>
                    <a:pt x="2895" y="6"/>
                    <a:pt x="2908" y="5"/>
                  </a:cubicBezTo>
                  <a:cubicBezTo>
                    <a:pt x="2934" y="3"/>
                    <a:pt x="2960" y="1"/>
                    <a:pt x="2986" y="1"/>
                  </a:cubicBezTo>
                  <a:cubicBezTo>
                    <a:pt x="3005" y="1"/>
                    <a:pt x="3005" y="1"/>
                    <a:pt x="3005" y="1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8" y="0"/>
                    <a:pt x="3022" y="1"/>
                    <a:pt x="3025" y="1"/>
                  </a:cubicBezTo>
                  <a:cubicBezTo>
                    <a:pt x="3064" y="2"/>
                    <a:pt x="3064" y="2"/>
                    <a:pt x="3064" y="2"/>
                  </a:cubicBezTo>
                  <a:cubicBezTo>
                    <a:pt x="3077" y="2"/>
                    <a:pt x="3090" y="3"/>
                    <a:pt x="3103" y="3"/>
                  </a:cubicBezTo>
                  <a:cubicBezTo>
                    <a:pt x="3141" y="5"/>
                    <a:pt x="3141" y="5"/>
                    <a:pt x="3141" y="5"/>
                  </a:cubicBezTo>
                  <a:cubicBezTo>
                    <a:pt x="3167" y="6"/>
                    <a:pt x="3193" y="8"/>
                    <a:pt x="3219" y="9"/>
                  </a:cubicBezTo>
                  <a:cubicBezTo>
                    <a:pt x="3271" y="12"/>
                    <a:pt x="3322" y="16"/>
                    <a:pt x="3374" y="21"/>
                  </a:cubicBezTo>
                  <a:cubicBezTo>
                    <a:pt x="3425" y="26"/>
                    <a:pt x="3477" y="32"/>
                    <a:pt x="3528" y="40"/>
                  </a:cubicBezTo>
                  <a:cubicBezTo>
                    <a:pt x="3579" y="48"/>
                    <a:pt x="3630" y="58"/>
                    <a:pt x="3680" y="72"/>
                  </a:cubicBezTo>
                  <a:cubicBezTo>
                    <a:pt x="3699" y="77"/>
                    <a:pt x="3699" y="77"/>
                    <a:pt x="3699" y="77"/>
                  </a:cubicBezTo>
                  <a:cubicBezTo>
                    <a:pt x="3705" y="79"/>
                    <a:pt x="3711" y="81"/>
                    <a:pt x="3717" y="83"/>
                  </a:cubicBezTo>
                  <a:cubicBezTo>
                    <a:pt x="3730" y="87"/>
                    <a:pt x="3742" y="90"/>
                    <a:pt x="3754" y="95"/>
                  </a:cubicBezTo>
                  <a:cubicBezTo>
                    <a:pt x="3766" y="100"/>
                    <a:pt x="3779" y="104"/>
                    <a:pt x="3791" y="109"/>
                  </a:cubicBezTo>
                  <a:cubicBezTo>
                    <a:pt x="3808" y="117"/>
                    <a:pt x="3808" y="117"/>
                    <a:pt x="3808" y="117"/>
                  </a:cubicBezTo>
                  <a:cubicBezTo>
                    <a:pt x="3826" y="126"/>
                    <a:pt x="3826" y="126"/>
                    <a:pt x="3826" y="126"/>
                  </a:cubicBezTo>
                  <a:cubicBezTo>
                    <a:pt x="3873" y="148"/>
                    <a:pt x="3916" y="176"/>
                    <a:pt x="3960" y="204"/>
                  </a:cubicBezTo>
                  <a:cubicBezTo>
                    <a:pt x="4003" y="232"/>
                    <a:pt x="4047" y="261"/>
                    <a:pt x="4092" y="286"/>
                  </a:cubicBezTo>
                  <a:cubicBezTo>
                    <a:pt x="4103" y="292"/>
                    <a:pt x="4115" y="298"/>
                    <a:pt x="4126" y="304"/>
                  </a:cubicBezTo>
                  <a:cubicBezTo>
                    <a:pt x="4132" y="307"/>
                    <a:pt x="4138" y="309"/>
                    <a:pt x="4144" y="312"/>
                  </a:cubicBezTo>
                  <a:cubicBezTo>
                    <a:pt x="4150" y="314"/>
                    <a:pt x="4156" y="317"/>
                    <a:pt x="4162" y="320"/>
                  </a:cubicBezTo>
                  <a:cubicBezTo>
                    <a:pt x="4186" y="330"/>
                    <a:pt x="4210" y="338"/>
                    <a:pt x="4235" y="345"/>
                  </a:cubicBezTo>
                  <a:cubicBezTo>
                    <a:pt x="4334" y="374"/>
                    <a:pt x="4436" y="393"/>
                    <a:pt x="4539" y="404"/>
                  </a:cubicBezTo>
                  <a:cubicBezTo>
                    <a:pt x="4642" y="414"/>
                    <a:pt x="4746" y="416"/>
                    <a:pt x="4849" y="4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753C0A9-2F89-4A1C-8788-39B711CF5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3513138"/>
              <a:ext cx="12112625" cy="960438"/>
            </a:xfrm>
            <a:custGeom>
              <a:avLst/>
              <a:gdLst>
                <a:gd name="T0" fmla="*/ 4540 w 4849"/>
                <a:gd name="T1" fmla="*/ 376 h 384"/>
                <a:gd name="T2" fmla="*/ 4197 w 4849"/>
                <a:gd name="T3" fmla="*/ 321 h 384"/>
                <a:gd name="T4" fmla="*/ 4160 w 4849"/>
                <a:gd name="T5" fmla="*/ 310 h 384"/>
                <a:gd name="T6" fmla="*/ 4106 w 4849"/>
                <a:gd name="T7" fmla="*/ 290 h 384"/>
                <a:gd name="T8" fmla="*/ 4071 w 4849"/>
                <a:gd name="T9" fmla="*/ 273 h 384"/>
                <a:gd name="T10" fmla="*/ 4019 w 4849"/>
                <a:gd name="T11" fmla="*/ 247 h 384"/>
                <a:gd name="T12" fmla="*/ 3816 w 4849"/>
                <a:gd name="T13" fmla="*/ 136 h 384"/>
                <a:gd name="T14" fmla="*/ 3670 w 4849"/>
                <a:gd name="T15" fmla="*/ 88 h 384"/>
                <a:gd name="T16" fmla="*/ 3365 w 4849"/>
                <a:gd name="T17" fmla="*/ 39 h 384"/>
                <a:gd name="T18" fmla="*/ 2903 w 4849"/>
                <a:gd name="T19" fmla="*/ 4 h 384"/>
                <a:gd name="T20" fmla="*/ 2807 w 4849"/>
                <a:gd name="T21" fmla="*/ 6 h 384"/>
                <a:gd name="T22" fmla="*/ 2749 w 4849"/>
                <a:gd name="T23" fmla="*/ 11 h 384"/>
                <a:gd name="T24" fmla="*/ 2691 w 4849"/>
                <a:gd name="T25" fmla="*/ 18 h 384"/>
                <a:gd name="T26" fmla="*/ 2634 w 4849"/>
                <a:gd name="T27" fmla="*/ 27 h 384"/>
                <a:gd name="T28" fmla="*/ 2446 w 4849"/>
                <a:gd name="T29" fmla="*/ 69 h 384"/>
                <a:gd name="T30" fmla="*/ 1850 w 4849"/>
                <a:gd name="T31" fmla="*/ 229 h 384"/>
                <a:gd name="T32" fmla="*/ 1504 w 4849"/>
                <a:gd name="T33" fmla="*/ 265 h 384"/>
                <a:gd name="T34" fmla="*/ 1388 w 4849"/>
                <a:gd name="T35" fmla="*/ 270 h 384"/>
                <a:gd name="T36" fmla="*/ 1156 w 4849"/>
                <a:gd name="T37" fmla="*/ 275 h 384"/>
                <a:gd name="T38" fmla="*/ 926 w 4849"/>
                <a:gd name="T39" fmla="*/ 303 h 384"/>
                <a:gd name="T40" fmla="*/ 618 w 4849"/>
                <a:gd name="T41" fmla="*/ 310 h 384"/>
                <a:gd name="T42" fmla="*/ 618 w 4849"/>
                <a:gd name="T43" fmla="*/ 308 h 384"/>
                <a:gd name="T44" fmla="*/ 926 w 4849"/>
                <a:gd name="T45" fmla="*/ 301 h 384"/>
                <a:gd name="T46" fmla="*/ 1156 w 4849"/>
                <a:gd name="T47" fmla="*/ 272 h 384"/>
                <a:gd name="T48" fmla="*/ 1388 w 4849"/>
                <a:gd name="T49" fmla="*/ 267 h 384"/>
                <a:gd name="T50" fmla="*/ 1504 w 4849"/>
                <a:gd name="T51" fmla="*/ 262 h 384"/>
                <a:gd name="T52" fmla="*/ 1849 w 4849"/>
                <a:gd name="T53" fmla="*/ 226 h 384"/>
                <a:gd name="T54" fmla="*/ 2445 w 4849"/>
                <a:gd name="T55" fmla="*/ 66 h 384"/>
                <a:gd name="T56" fmla="*/ 2634 w 4849"/>
                <a:gd name="T57" fmla="*/ 23 h 384"/>
                <a:gd name="T58" fmla="*/ 2691 w 4849"/>
                <a:gd name="T59" fmla="*/ 14 h 384"/>
                <a:gd name="T60" fmla="*/ 2748 w 4849"/>
                <a:gd name="T61" fmla="*/ 7 h 384"/>
                <a:gd name="T62" fmla="*/ 2806 w 4849"/>
                <a:gd name="T63" fmla="*/ 3 h 384"/>
                <a:gd name="T64" fmla="*/ 2903 w 4849"/>
                <a:gd name="T65" fmla="*/ 0 h 384"/>
                <a:gd name="T66" fmla="*/ 3365 w 4849"/>
                <a:gd name="T67" fmla="*/ 36 h 384"/>
                <a:gd name="T68" fmla="*/ 3670 w 4849"/>
                <a:gd name="T69" fmla="*/ 85 h 384"/>
                <a:gd name="T70" fmla="*/ 3817 w 4849"/>
                <a:gd name="T71" fmla="*/ 133 h 384"/>
                <a:gd name="T72" fmla="*/ 4020 w 4849"/>
                <a:gd name="T73" fmla="*/ 245 h 384"/>
                <a:gd name="T74" fmla="*/ 4072 w 4849"/>
                <a:gd name="T75" fmla="*/ 271 h 384"/>
                <a:gd name="T76" fmla="*/ 4107 w 4849"/>
                <a:gd name="T77" fmla="*/ 288 h 384"/>
                <a:gd name="T78" fmla="*/ 4161 w 4849"/>
                <a:gd name="T79" fmla="*/ 308 h 384"/>
                <a:gd name="T80" fmla="*/ 4198 w 4849"/>
                <a:gd name="T81" fmla="*/ 319 h 384"/>
                <a:gd name="T82" fmla="*/ 4540 w 4849"/>
                <a:gd name="T83" fmla="*/ 37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77"/>
                  </a:moveTo>
                  <a:cubicBezTo>
                    <a:pt x="4746" y="384"/>
                    <a:pt x="4643" y="383"/>
                    <a:pt x="4540" y="376"/>
                  </a:cubicBezTo>
                  <a:cubicBezTo>
                    <a:pt x="4438" y="368"/>
                    <a:pt x="4335" y="353"/>
                    <a:pt x="4235" y="330"/>
                  </a:cubicBezTo>
                  <a:cubicBezTo>
                    <a:pt x="4197" y="321"/>
                    <a:pt x="4197" y="321"/>
                    <a:pt x="4197" y="321"/>
                  </a:cubicBezTo>
                  <a:cubicBezTo>
                    <a:pt x="4179" y="316"/>
                    <a:pt x="4179" y="316"/>
                    <a:pt x="4179" y="316"/>
                  </a:cubicBezTo>
                  <a:cubicBezTo>
                    <a:pt x="4172" y="314"/>
                    <a:pt x="4166" y="312"/>
                    <a:pt x="4160" y="310"/>
                  </a:cubicBezTo>
                  <a:cubicBezTo>
                    <a:pt x="4148" y="306"/>
                    <a:pt x="4136" y="302"/>
                    <a:pt x="4124" y="297"/>
                  </a:cubicBezTo>
                  <a:cubicBezTo>
                    <a:pt x="4118" y="295"/>
                    <a:pt x="4112" y="292"/>
                    <a:pt x="4106" y="290"/>
                  </a:cubicBezTo>
                  <a:cubicBezTo>
                    <a:pt x="4088" y="282"/>
                    <a:pt x="4088" y="282"/>
                    <a:pt x="4088" y="282"/>
                  </a:cubicBezTo>
                  <a:cubicBezTo>
                    <a:pt x="4082" y="279"/>
                    <a:pt x="4076" y="276"/>
                    <a:pt x="4071" y="273"/>
                  </a:cubicBezTo>
                  <a:cubicBezTo>
                    <a:pt x="4053" y="265"/>
                    <a:pt x="4053" y="265"/>
                    <a:pt x="4053" y="265"/>
                  </a:cubicBezTo>
                  <a:cubicBezTo>
                    <a:pt x="4042" y="259"/>
                    <a:pt x="4030" y="253"/>
                    <a:pt x="4019" y="247"/>
                  </a:cubicBezTo>
                  <a:cubicBezTo>
                    <a:pt x="3997" y="234"/>
                    <a:pt x="3974" y="221"/>
                    <a:pt x="3952" y="208"/>
                  </a:cubicBezTo>
                  <a:cubicBezTo>
                    <a:pt x="3908" y="182"/>
                    <a:pt x="3863" y="157"/>
                    <a:pt x="3816" y="136"/>
                  </a:cubicBezTo>
                  <a:cubicBezTo>
                    <a:pt x="3792" y="126"/>
                    <a:pt x="3768" y="116"/>
                    <a:pt x="3744" y="109"/>
                  </a:cubicBezTo>
                  <a:cubicBezTo>
                    <a:pt x="3719" y="101"/>
                    <a:pt x="3694" y="94"/>
                    <a:pt x="3670" y="88"/>
                  </a:cubicBezTo>
                  <a:cubicBezTo>
                    <a:pt x="3620" y="75"/>
                    <a:pt x="3569" y="66"/>
                    <a:pt x="3518" y="58"/>
                  </a:cubicBezTo>
                  <a:cubicBezTo>
                    <a:pt x="3467" y="51"/>
                    <a:pt x="3416" y="44"/>
                    <a:pt x="3365" y="39"/>
                  </a:cubicBezTo>
                  <a:cubicBezTo>
                    <a:pt x="3262" y="28"/>
                    <a:pt x="3160" y="21"/>
                    <a:pt x="3057" y="13"/>
                  </a:cubicBezTo>
                  <a:cubicBezTo>
                    <a:pt x="3006" y="8"/>
                    <a:pt x="2954" y="4"/>
                    <a:pt x="2903" y="4"/>
                  </a:cubicBezTo>
                  <a:cubicBezTo>
                    <a:pt x="2877" y="4"/>
                    <a:pt x="2851" y="4"/>
                    <a:pt x="2826" y="5"/>
                  </a:cubicBezTo>
                  <a:cubicBezTo>
                    <a:pt x="2807" y="6"/>
                    <a:pt x="2807" y="6"/>
                    <a:pt x="2807" y="6"/>
                  </a:cubicBezTo>
                  <a:cubicBezTo>
                    <a:pt x="2800" y="6"/>
                    <a:pt x="2794" y="7"/>
                    <a:pt x="2787" y="7"/>
                  </a:cubicBezTo>
                  <a:cubicBezTo>
                    <a:pt x="2749" y="11"/>
                    <a:pt x="2749" y="11"/>
                    <a:pt x="2749" y="11"/>
                  </a:cubicBezTo>
                  <a:cubicBezTo>
                    <a:pt x="2736" y="12"/>
                    <a:pt x="2723" y="14"/>
                    <a:pt x="2711" y="15"/>
                  </a:cubicBezTo>
                  <a:cubicBezTo>
                    <a:pt x="2691" y="18"/>
                    <a:pt x="2691" y="18"/>
                    <a:pt x="2691" y="18"/>
                  </a:cubicBezTo>
                  <a:cubicBezTo>
                    <a:pt x="2685" y="19"/>
                    <a:pt x="2679" y="20"/>
                    <a:pt x="2672" y="21"/>
                  </a:cubicBezTo>
                  <a:cubicBezTo>
                    <a:pt x="2660" y="23"/>
                    <a:pt x="2647" y="25"/>
                    <a:pt x="2634" y="27"/>
                  </a:cubicBezTo>
                  <a:cubicBezTo>
                    <a:pt x="2596" y="34"/>
                    <a:pt x="2596" y="34"/>
                    <a:pt x="2596" y="34"/>
                  </a:cubicBezTo>
                  <a:cubicBezTo>
                    <a:pt x="2546" y="44"/>
                    <a:pt x="2496" y="56"/>
                    <a:pt x="2446" y="69"/>
                  </a:cubicBezTo>
                  <a:cubicBezTo>
                    <a:pt x="2347" y="96"/>
                    <a:pt x="2249" y="129"/>
                    <a:pt x="2151" y="160"/>
                  </a:cubicBezTo>
                  <a:cubicBezTo>
                    <a:pt x="2052" y="191"/>
                    <a:pt x="1951" y="213"/>
                    <a:pt x="1850" y="229"/>
                  </a:cubicBezTo>
                  <a:cubicBezTo>
                    <a:pt x="1748" y="245"/>
                    <a:pt x="1645" y="256"/>
                    <a:pt x="1542" y="262"/>
                  </a:cubicBezTo>
                  <a:cubicBezTo>
                    <a:pt x="1504" y="265"/>
                    <a:pt x="1504" y="265"/>
                    <a:pt x="1504" y="265"/>
                  </a:cubicBezTo>
                  <a:cubicBezTo>
                    <a:pt x="1465" y="266"/>
                    <a:pt x="1465" y="266"/>
                    <a:pt x="1465" y="266"/>
                  </a:cubicBezTo>
                  <a:cubicBezTo>
                    <a:pt x="1439" y="268"/>
                    <a:pt x="1414" y="269"/>
                    <a:pt x="1388" y="270"/>
                  </a:cubicBezTo>
                  <a:cubicBezTo>
                    <a:pt x="1336" y="271"/>
                    <a:pt x="1285" y="272"/>
                    <a:pt x="1233" y="273"/>
                  </a:cubicBezTo>
                  <a:cubicBezTo>
                    <a:pt x="1208" y="273"/>
                    <a:pt x="1182" y="273"/>
                    <a:pt x="1156" y="275"/>
                  </a:cubicBezTo>
                  <a:cubicBezTo>
                    <a:pt x="1131" y="277"/>
                    <a:pt x="1105" y="279"/>
                    <a:pt x="1080" y="282"/>
                  </a:cubicBezTo>
                  <a:cubicBezTo>
                    <a:pt x="1028" y="289"/>
                    <a:pt x="978" y="297"/>
                    <a:pt x="926" y="303"/>
                  </a:cubicBezTo>
                  <a:cubicBezTo>
                    <a:pt x="875" y="309"/>
                    <a:pt x="824" y="312"/>
                    <a:pt x="772" y="311"/>
                  </a:cubicBezTo>
                  <a:cubicBezTo>
                    <a:pt x="721" y="310"/>
                    <a:pt x="669" y="310"/>
                    <a:pt x="618" y="310"/>
                  </a:cubicBezTo>
                  <a:cubicBezTo>
                    <a:pt x="412" y="309"/>
                    <a:pt x="206" y="314"/>
                    <a:pt x="0" y="327"/>
                  </a:cubicBezTo>
                  <a:cubicBezTo>
                    <a:pt x="206" y="314"/>
                    <a:pt x="412" y="308"/>
                    <a:pt x="618" y="308"/>
                  </a:cubicBezTo>
                  <a:cubicBezTo>
                    <a:pt x="669" y="308"/>
                    <a:pt x="721" y="308"/>
                    <a:pt x="772" y="309"/>
                  </a:cubicBezTo>
                  <a:cubicBezTo>
                    <a:pt x="824" y="310"/>
                    <a:pt x="875" y="307"/>
                    <a:pt x="926" y="301"/>
                  </a:cubicBezTo>
                  <a:cubicBezTo>
                    <a:pt x="977" y="295"/>
                    <a:pt x="1028" y="286"/>
                    <a:pt x="1079" y="280"/>
                  </a:cubicBezTo>
                  <a:cubicBezTo>
                    <a:pt x="1105" y="277"/>
                    <a:pt x="1130" y="274"/>
                    <a:pt x="1156" y="272"/>
                  </a:cubicBezTo>
                  <a:cubicBezTo>
                    <a:pt x="1182" y="270"/>
                    <a:pt x="1208" y="270"/>
                    <a:pt x="1233" y="270"/>
                  </a:cubicBezTo>
                  <a:cubicBezTo>
                    <a:pt x="1285" y="269"/>
                    <a:pt x="1336" y="268"/>
                    <a:pt x="1388" y="267"/>
                  </a:cubicBezTo>
                  <a:cubicBezTo>
                    <a:pt x="1414" y="266"/>
                    <a:pt x="1439" y="265"/>
                    <a:pt x="1465" y="264"/>
                  </a:cubicBezTo>
                  <a:cubicBezTo>
                    <a:pt x="1504" y="262"/>
                    <a:pt x="1504" y="262"/>
                    <a:pt x="1504" y="262"/>
                  </a:cubicBezTo>
                  <a:cubicBezTo>
                    <a:pt x="1542" y="259"/>
                    <a:pt x="1542" y="259"/>
                    <a:pt x="1542" y="259"/>
                  </a:cubicBezTo>
                  <a:cubicBezTo>
                    <a:pt x="1645" y="253"/>
                    <a:pt x="1747" y="242"/>
                    <a:pt x="1849" y="226"/>
                  </a:cubicBezTo>
                  <a:cubicBezTo>
                    <a:pt x="1951" y="210"/>
                    <a:pt x="2052" y="187"/>
                    <a:pt x="2150" y="156"/>
                  </a:cubicBezTo>
                  <a:cubicBezTo>
                    <a:pt x="2248" y="125"/>
                    <a:pt x="2345" y="92"/>
                    <a:pt x="2445" y="66"/>
                  </a:cubicBezTo>
                  <a:cubicBezTo>
                    <a:pt x="2495" y="52"/>
                    <a:pt x="2545" y="40"/>
                    <a:pt x="2596" y="30"/>
                  </a:cubicBezTo>
                  <a:cubicBezTo>
                    <a:pt x="2634" y="23"/>
                    <a:pt x="2634" y="23"/>
                    <a:pt x="2634" y="23"/>
                  </a:cubicBezTo>
                  <a:cubicBezTo>
                    <a:pt x="2646" y="21"/>
                    <a:pt x="2659" y="19"/>
                    <a:pt x="2672" y="17"/>
                  </a:cubicBezTo>
                  <a:cubicBezTo>
                    <a:pt x="2678" y="16"/>
                    <a:pt x="2684" y="15"/>
                    <a:pt x="2691" y="14"/>
                  </a:cubicBezTo>
                  <a:cubicBezTo>
                    <a:pt x="2710" y="12"/>
                    <a:pt x="2710" y="12"/>
                    <a:pt x="2710" y="12"/>
                  </a:cubicBezTo>
                  <a:cubicBezTo>
                    <a:pt x="2723" y="10"/>
                    <a:pt x="2736" y="8"/>
                    <a:pt x="2748" y="7"/>
                  </a:cubicBezTo>
                  <a:cubicBezTo>
                    <a:pt x="2787" y="4"/>
                    <a:pt x="2787" y="4"/>
                    <a:pt x="2787" y="4"/>
                  </a:cubicBezTo>
                  <a:cubicBezTo>
                    <a:pt x="2793" y="3"/>
                    <a:pt x="2800" y="3"/>
                    <a:pt x="2806" y="3"/>
                  </a:cubicBezTo>
                  <a:cubicBezTo>
                    <a:pt x="2826" y="2"/>
                    <a:pt x="2826" y="2"/>
                    <a:pt x="2826" y="2"/>
                  </a:cubicBezTo>
                  <a:cubicBezTo>
                    <a:pt x="2851" y="0"/>
                    <a:pt x="2877" y="0"/>
                    <a:pt x="2903" y="0"/>
                  </a:cubicBezTo>
                  <a:cubicBezTo>
                    <a:pt x="2954" y="1"/>
                    <a:pt x="3006" y="4"/>
                    <a:pt x="3057" y="9"/>
                  </a:cubicBezTo>
                  <a:cubicBezTo>
                    <a:pt x="3160" y="18"/>
                    <a:pt x="3263" y="25"/>
                    <a:pt x="3365" y="36"/>
                  </a:cubicBezTo>
                  <a:cubicBezTo>
                    <a:pt x="3416" y="41"/>
                    <a:pt x="3468" y="48"/>
                    <a:pt x="3518" y="56"/>
                  </a:cubicBezTo>
                  <a:cubicBezTo>
                    <a:pt x="3569" y="64"/>
                    <a:pt x="3620" y="73"/>
                    <a:pt x="3670" y="85"/>
                  </a:cubicBezTo>
                  <a:cubicBezTo>
                    <a:pt x="3695" y="92"/>
                    <a:pt x="3720" y="98"/>
                    <a:pt x="3745" y="106"/>
                  </a:cubicBezTo>
                  <a:cubicBezTo>
                    <a:pt x="3769" y="114"/>
                    <a:pt x="3793" y="123"/>
                    <a:pt x="3817" y="133"/>
                  </a:cubicBezTo>
                  <a:cubicBezTo>
                    <a:pt x="3864" y="155"/>
                    <a:pt x="3909" y="180"/>
                    <a:pt x="3953" y="206"/>
                  </a:cubicBezTo>
                  <a:cubicBezTo>
                    <a:pt x="3976" y="219"/>
                    <a:pt x="3998" y="232"/>
                    <a:pt x="4020" y="245"/>
                  </a:cubicBezTo>
                  <a:cubicBezTo>
                    <a:pt x="4032" y="251"/>
                    <a:pt x="4043" y="257"/>
                    <a:pt x="4054" y="263"/>
                  </a:cubicBezTo>
                  <a:cubicBezTo>
                    <a:pt x="4072" y="271"/>
                    <a:pt x="4072" y="271"/>
                    <a:pt x="4072" y="271"/>
                  </a:cubicBezTo>
                  <a:cubicBezTo>
                    <a:pt x="4077" y="274"/>
                    <a:pt x="4083" y="277"/>
                    <a:pt x="4089" y="280"/>
                  </a:cubicBezTo>
                  <a:cubicBezTo>
                    <a:pt x="4107" y="288"/>
                    <a:pt x="4107" y="288"/>
                    <a:pt x="4107" y="288"/>
                  </a:cubicBezTo>
                  <a:cubicBezTo>
                    <a:pt x="4112" y="290"/>
                    <a:pt x="4119" y="293"/>
                    <a:pt x="4124" y="295"/>
                  </a:cubicBezTo>
                  <a:cubicBezTo>
                    <a:pt x="4136" y="300"/>
                    <a:pt x="4149" y="304"/>
                    <a:pt x="4161" y="308"/>
                  </a:cubicBezTo>
                  <a:cubicBezTo>
                    <a:pt x="4167" y="310"/>
                    <a:pt x="4173" y="312"/>
                    <a:pt x="4179" y="314"/>
                  </a:cubicBezTo>
                  <a:cubicBezTo>
                    <a:pt x="4198" y="319"/>
                    <a:pt x="4198" y="319"/>
                    <a:pt x="4198" y="319"/>
                  </a:cubicBezTo>
                  <a:cubicBezTo>
                    <a:pt x="4235" y="328"/>
                    <a:pt x="4235" y="328"/>
                    <a:pt x="4235" y="328"/>
                  </a:cubicBezTo>
                  <a:cubicBezTo>
                    <a:pt x="4335" y="351"/>
                    <a:pt x="4438" y="366"/>
                    <a:pt x="4540" y="375"/>
                  </a:cubicBezTo>
                  <a:cubicBezTo>
                    <a:pt x="4643" y="383"/>
                    <a:pt x="4746" y="384"/>
                    <a:pt x="4849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F737232B-0BE9-4553-B4C3-C71F4EE2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6288" y="3665538"/>
              <a:ext cx="12112625" cy="892175"/>
            </a:xfrm>
            <a:custGeom>
              <a:avLst/>
              <a:gdLst>
                <a:gd name="T0" fmla="*/ 4541 w 4849"/>
                <a:gd name="T1" fmla="*/ 350 h 357"/>
                <a:gd name="T2" fmla="*/ 4197 w 4849"/>
                <a:gd name="T3" fmla="*/ 308 h 357"/>
                <a:gd name="T4" fmla="*/ 4086 w 4849"/>
                <a:gd name="T5" fmla="*/ 277 h 357"/>
                <a:gd name="T6" fmla="*/ 3807 w 4849"/>
                <a:gd name="T7" fmla="*/ 147 h 357"/>
                <a:gd name="T8" fmla="*/ 3508 w 4849"/>
                <a:gd name="T9" fmla="*/ 78 h 357"/>
                <a:gd name="T10" fmla="*/ 3049 w 4849"/>
                <a:gd name="T11" fmla="*/ 28 h 357"/>
                <a:gd name="T12" fmla="*/ 2973 w 4849"/>
                <a:gd name="T13" fmla="*/ 19 h 357"/>
                <a:gd name="T14" fmla="*/ 2915 w 4849"/>
                <a:gd name="T15" fmla="*/ 12 h 357"/>
                <a:gd name="T16" fmla="*/ 2896 w 4849"/>
                <a:gd name="T17" fmla="*/ 10 h 357"/>
                <a:gd name="T18" fmla="*/ 2839 w 4849"/>
                <a:gd name="T19" fmla="*/ 6 h 357"/>
                <a:gd name="T20" fmla="*/ 2743 w 4849"/>
                <a:gd name="T21" fmla="*/ 3 h 357"/>
                <a:gd name="T22" fmla="*/ 2437 w 4849"/>
                <a:gd name="T23" fmla="*/ 34 h 357"/>
                <a:gd name="T24" fmla="*/ 2064 w 4849"/>
                <a:gd name="T25" fmla="*/ 127 h 357"/>
                <a:gd name="T26" fmla="*/ 2008 w 4849"/>
                <a:gd name="T27" fmla="*/ 141 h 357"/>
                <a:gd name="T28" fmla="*/ 1914 w 4849"/>
                <a:gd name="T29" fmla="*/ 160 h 357"/>
                <a:gd name="T30" fmla="*/ 1838 w 4849"/>
                <a:gd name="T31" fmla="*/ 173 h 357"/>
                <a:gd name="T32" fmla="*/ 1762 w 4849"/>
                <a:gd name="T33" fmla="*/ 184 h 357"/>
                <a:gd name="T34" fmla="*/ 1647 w 4849"/>
                <a:gd name="T35" fmla="*/ 198 h 357"/>
                <a:gd name="T36" fmla="*/ 1532 w 4849"/>
                <a:gd name="T37" fmla="*/ 208 h 357"/>
                <a:gd name="T38" fmla="*/ 1186 w 4849"/>
                <a:gd name="T39" fmla="*/ 230 h 357"/>
                <a:gd name="T40" fmla="*/ 1072 w 4849"/>
                <a:gd name="T41" fmla="*/ 245 h 357"/>
                <a:gd name="T42" fmla="*/ 846 w 4849"/>
                <a:gd name="T43" fmla="*/ 290 h 357"/>
                <a:gd name="T44" fmla="*/ 615 w 4849"/>
                <a:gd name="T45" fmla="*/ 300 h 357"/>
                <a:gd name="T46" fmla="*/ 615 w 4849"/>
                <a:gd name="T47" fmla="*/ 298 h 357"/>
                <a:gd name="T48" fmla="*/ 845 w 4849"/>
                <a:gd name="T49" fmla="*/ 288 h 357"/>
                <a:gd name="T50" fmla="*/ 1072 w 4849"/>
                <a:gd name="T51" fmla="*/ 243 h 357"/>
                <a:gd name="T52" fmla="*/ 1186 w 4849"/>
                <a:gd name="T53" fmla="*/ 227 h 357"/>
                <a:gd name="T54" fmla="*/ 1532 w 4849"/>
                <a:gd name="T55" fmla="*/ 205 h 357"/>
                <a:gd name="T56" fmla="*/ 1647 w 4849"/>
                <a:gd name="T57" fmla="*/ 195 h 357"/>
                <a:gd name="T58" fmla="*/ 1761 w 4849"/>
                <a:gd name="T59" fmla="*/ 181 h 357"/>
                <a:gd name="T60" fmla="*/ 1837 w 4849"/>
                <a:gd name="T61" fmla="*/ 170 h 357"/>
                <a:gd name="T62" fmla="*/ 1913 w 4849"/>
                <a:gd name="T63" fmla="*/ 157 h 357"/>
                <a:gd name="T64" fmla="*/ 2007 w 4849"/>
                <a:gd name="T65" fmla="*/ 137 h 357"/>
                <a:gd name="T66" fmla="*/ 2063 w 4849"/>
                <a:gd name="T67" fmla="*/ 124 h 357"/>
                <a:gd name="T68" fmla="*/ 2436 w 4849"/>
                <a:gd name="T69" fmla="*/ 30 h 357"/>
                <a:gd name="T70" fmla="*/ 2743 w 4849"/>
                <a:gd name="T71" fmla="*/ 0 h 357"/>
                <a:gd name="T72" fmla="*/ 2839 w 4849"/>
                <a:gd name="T73" fmla="*/ 2 h 357"/>
                <a:gd name="T74" fmla="*/ 2897 w 4849"/>
                <a:gd name="T75" fmla="*/ 6 h 357"/>
                <a:gd name="T76" fmla="*/ 2916 w 4849"/>
                <a:gd name="T77" fmla="*/ 8 h 357"/>
                <a:gd name="T78" fmla="*/ 2973 w 4849"/>
                <a:gd name="T79" fmla="*/ 15 h 357"/>
                <a:gd name="T80" fmla="*/ 3050 w 4849"/>
                <a:gd name="T81" fmla="*/ 25 h 357"/>
                <a:gd name="T82" fmla="*/ 3509 w 4849"/>
                <a:gd name="T83" fmla="*/ 75 h 357"/>
                <a:gd name="T84" fmla="*/ 3808 w 4849"/>
                <a:gd name="T85" fmla="*/ 145 h 357"/>
                <a:gd name="T86" fmla="*/ 4087 w 4849"/>
                <a:gd name="T87" fmla="*/ 275 h 357"/>
                <a:gd name="T88" fmla="*/ 4198 w 4849"/>
                <a:gd name="T89" fmla="*/ 306 h 357"/>
                <a:gd name="T90" fmla="*/ 4541 w 4849"/>
                <a:gd name="T91" fmla="*/ 34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7">
                  <a:moveTo>
                    <a:pt x="4849" y="353"/>
                  </a:moveTo>
                  <a:cubicBezTo>
                    <a:pt x="4746" y="357"/>
                    <a:pt x="4643" y="356"/>
                    <a:pt x="4541" y="350"/>
                  </a:cubicBezTo>
                  <a:cubicBezTo>
                    <a:pt x="4438" y="344"/>
                    <a:pt x="4336" y="332"/>
                    <a:pt x="4235" y="315"/>
                  </a:cubicBezTo>
                  <a:cubicBezTo>
                    <a:pt x="4222" y="312"/>
                    <a:pt x="4210" y="310"/>
                    <a:pt x="4197" y="308"/>
                  </a:cubicBezTo>
                  <a:cubicBezTo>
                    <a:pt x="4185" y="305"/>
                    <a:pt x="4172" y="303"/>
                    <a:pt x="4160" y="300"/>
                  </a:cubicBezTo>
                  <a:cubicBezTo>
                    <a:pt x="4134" y="294"/>
                    <a:pt x="4110" y="286"/>
                    <a:pt x="4086" y="277"/>
                  </a:cubicBezTo>
                  <a:cubicBezTo>
                    <a:pt x="4038" y="259"/>
                    <a:pt x="3992" y="237"/>
                    <a:pt x="3946" y="213"/>
                  </a:cubicBezTo>
                  <a:cubicBezTo>
                    <a:pt x="3900" y="190"/>
                    <a:pt x="3855" y="166"/>
                    <a:pt x="3807" y="147"/>
                  </a:cubicBezTo>
                  <a:cubicBezTo>
                    <a:pt x="3760" y="127"/>
                    <a:pt x="3710" y="115"/>
                    <a:pt x="3660" y="105"/>
                  </a:cubicBezTo>
                  <a:cubicBezTo>
                    <a:pt x="3609" y="94"/>
                    <a:pt x="3559" y="85"/>
                    <a:pt x="3508" y="78"/>
                  </a:cubicBezTo>
                  <a:cubicBezTo>
                    <a:pt x="3457" y="71"/>
                    <a:pt x="3406" y="65"/>
                    <a:pt x="3355" y="59"/>
                  </a:cubicBezTo>
                  <a:cubicBezTo>
                    <a:pt x="3253" y="48"/>
                    <a:pt x="3151" y="39"/>
                    <a:pt x="3049" y="28"/>
                  </a:cubicBezTo>
                  <a:cubicBezTo>
                    <a:pt x="3011" y="23"/>
                    <a:pt x="3011" y="23"/>
                    <a:pt x="3011" y="23"/>
                  </a:cubicBezTo>
                  <a:cubicBezTo>
                    <a:pt x="2973" y="19"/>
                    <a:pt x="2973" y="19"/>
                    <a:pt x="2973" y="19"/>
                  </a:cubicBezTo>
                  <a:cubicBezTo>
                    <a:pt x="2960" y="17"/>
                    <a:pt x="2947" y="16"/>
                    <a:pt x="2935" y="14"/>
                  </a:cubicBezTo>
                  <a:cubicBezTo>
                    <a:pt x="2915" y="12"/>
                    <a:pt x="2915" y="12"/>
                    <a:pt x="2915" y="12"/>
                  </a:cubicBezTo>
                  <a:cubicBezTo>
                    <a:pt x="2906" y="11"/>
                    <a:pt x="2906" y="11"/>
                    <a:pt x="2906" y="11"/>
                  </a:cubicBezTo>
                  <a:cubicBezTo>
                    <a:pt x="2896" y="10"/>
                    <a:pt x="2896" y="10"/>
                    <a:pt x="2896" y="10"/>
                  </a:cubicBezTo>
                  <a:cubicBezTo>
                    <a:pt x="2858" y="7"/>
                    <a:pt x="2858" y="7"/>
                    <a:pt x="2858" y="7"/>
                  </a:cubicBezTo>
                  <a:cubicBezTo>
                    <a:pt x="2852" y="6"/>
                    <a:pt x="2845" y="6"/>
                    <a:pt x="2839" y="6"/>
                  </a:cubicBezTo>
                  <a:cubicBezTo>
                    <a:pt x="2820" y="5"/>
                    <a:pt x="2820" y="5"/>
                    <a:pt x="2820" y="5"/>
                  </a:cubicBezTo>
                  <a:cubicBezTo>
                    <a:pt x="2794" y="3"/>
                    <a:pt x="2768" y="4"/>
                    <a:pt x="2743" y="3"/>
                  </a:cubicBezTo>
                  <a:cubicBezTo>
                    <a:pt x="2692" y="4"/>
                    <a:pt x="2640" y="7"/>
                    <a:pt x="2589" y="12"/>
                  </a:cubicBezTo>
                  <a:cubicBezTo>
                    <a:pt x="2538" y="17"/>
                    <a:pt x="2488" y="25"/>
                    <a:pt x="2437" y="34"/>
                  </a:cubicBezTo>
                  <a:cubicBezTo>
                    <a:pt x="2336" y="53"/>
                    <a:pt x="2237" y="78"/>
                    <a:pt x="2138" y="106"/>
                  </a:cubicBezTo>
                  <a:cubicBezTo>
                    <a:pt x="2114" y="114"/>
                    <a:pt x="2089" y="120"/>
                    <a:pt x="2064" y="127"/>
                  </a:cubicBezTo>
                  <a:cubicBezTo>
                    <a:pt x="2052" y="131"/>
                    <a:pt x="2039" y="133"/>
                    <a:pt x="2027" y="136"/>
                  </a:cubicBezTo>
                  <a:cubicBezTo>
                    <a:pt x="2008" y="141"/>
                    <a:pt x="2008" y="141"/>
                    <a:pt x="2008" y="141"/>
                  </a:cubicBezTo>
                  <a:cubicBezTo>
                    <a:pt x="2002" y="142"/>
                    <a:pt x="1996" y="144"/>
                    <a:pt x="1989" y="145"/>
                  </a:cubicBezTo>
                  <a:cubicBezTo>
                    <a:pt x="1964" y="150"/>
                    <a:pt x="1939" y="156"/>
                    <a:pt x="1914" y="160"/>
                  </a:cubicBezTo>
                  <a:cubicBezTo>
                    <a:pt x="1901" y="163"/>
                    <a:pt x="1889" y="165"/>
                    <a:pt x="1876" y="167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25" y="176"/>
                    <a:pt x="1813" y="177"/>
                    <a:pt x="1800" y="179"/>
                  </a:cubicBezTo>
                  <a:cubicBezTo>
                    <a:pt x="1787" y="181"/>
                    <a:pt x="1774" y="183"/>
                    <a:pt x="1762" y="184"/>
                  </a:cubicBezTo>
                  <a:cubicBezTo>
                    <a:pt x="1736" y="188"/>
                    <a:pt x="1711" y="191"/>
                    <a:pt x="1685" y="194"/>
                  </a:cubicBezTo>
                  <a:cubicBezTo>
                    <a:pt x="1647" y="198"/>
                    <a:pt x="1647" y="198"/>
                    <a:pt x="1647" y="198"/>
                  </a:cubicBezTo>
                  <a:cubicBezTo>
                    <a:pt x="1609" y="202"/>
                    <a:pt x="1609" y="202"/>
                    <a:pt x="1609" y="202"/>
                  </a:cubicBezTo>
                  <a:cubicBezTo>
                    <a:pt x="1583" y="204"/>
                    <a:pt x="1558" y="206"/>
                    <a:pt x="1532" y="208"/>
                  </a:cubicBezTo>
                  <a:cubicBezTo>
                    <a:pt x="1430" y="216"/>
                    <a:pt x="1327" y="222"/>
                    <a:pt x="1225" y="228"/>
                  </a:cubicBezTo>
                  <a:cubicBezTo>
                    <a:pt x="1186" y="230"/>
                    <a:pt x="1186" y="230"/>
                    <a:pt x="1186" y="230"/>
                  </a:cubicBezTo>
                  <a:cubicBezTo>
                    <a:pt x="1174" y="231"/>
                    <a:pt x="1161" y="232"/>
                    <a:pt x="1148" y="233"/>
                  </a:cubicBezTo>
                  <a:cubicBezTo>
                    <a:pt x="1123" y="236"/>
                    <a:pt x="1097" y="240"/>
                    <a:pt x="1072" y="245"/>
                  </a:cubicBezTo>
                  <a:cubicBezTo>
                    <a:pt x="1022" y="255"/>
                    <a:pt x="972" y="267"/>
                    <a:pt x="921" y="277"/>
                  </a:cubicBezTo>
                  <a:cubicBezTo>
                    <a:pt x="896" y="282"/>
                    <a:pt x="871" y="286"/>
                    <a:pt x="846" y="290"/>
                  </a:cubicBezTo>
                  <a:cubicBezTo>
                    <a:pt x="820" y="293"/>
                    <a:pt x="794" y="295"/>
                    <a:pt x="769" y="296"/>
                  </a:cubicBezTo>
                  <a:cubicBezTo>
                    <a:pt x="615" y="300"/>
                    <a:pt x="615" y="300"/>
                    <a:pt x="615" y="300"/>
                  </a:cubicBezTo>
                  <a:cubicBezTo>
                    <a:pt x="410" y="305"/>
                    <a:pt x="205" y="310"/>
                    <a:pt x="0" y="319"/>
                  </a:cubicBezTo>
                  <a:cubicBezTo>
                    <a:pt x="205" y="310"/>
                    <a:pt x="410" y="304"/>
                    <a:pt x="615" y="298"/>
                  </a:cubicBezTo>
                  <a:cubicBezTo>
                    <a:pt x="769" y="294"/>
                    <a:pt x="769" y="294"/>
                    <a:pt x="769" y="294"/>
                  </a:cubicBezTo>
                  <a:cubicBezTo>
                    <a:pt x="794" y="293"/>
                    <a:pt x="820" y="291"/>
                    <a:pt x="845" y="288"/>
                  </a:cubicBezTo>
                  <a:cubicBezTo>
                    <a:pt x="871" y="284"/>
                    <a:pt x="896" y="280"/>
                    <a:pt x="921" y="275"/>
                  </a:cubicBezTo>
                  <a:cubicBezTo>
                    <a:pt x="971" y="265"/>
                    <a:pt x="1021" y="252"/>
                    <a:pt x="1072" y="243"/>
                  </a:cubicBezTo>
                  <a:cubicBezTo>
                    <a:pt x="1097" y="238"/>
                    <a:pt x="1122" y="234"/>
                    <a:pt x="1148" y="231"/>
                  </a:cubicBezTo>
                  <a:cubicBezTo>
                    <a:pt x="1160" y="229"/>
                    <a:pt x="1173" y="228"/>
                    <a:pt x="1186" y="227"/>
                  </a:cubicBezTo>
                  <a:cubicBezTo>
                    <a:pt x="1225" y="225"/>
                    <a:pt x="1225" y="225"/>
                    <a:pt x="1225" y="225"/>
                  </a:cubicBezTo>
                  <a:cubicBezTo>
                    <a:pt x="1327" y="219"/>
                    <a:pt x="1429" y="214"/>
                    <a:pt x="1532" y="205"/>
                  </a:cubicBezTo>
                  <a:cubicBezTo>
                    <a:pt x="1557" y="203"/>
                    <a:pt x="1583" y="201"/>
                    <a:pt x="1608" y="198"/>
                  </a:cubicBezTo>
                  <a:cubicBezTo>
                    <a:pt x="1647" y="195"/>
                    <a:pt x="1647" y="195"/>
                    <a:pt x="1647" y="195"/>
                  </a:cubicBezTo>
                  <a:cubicBezTo>
                    <a:pt x="1685" y="191"/>
                    <a:pt x="1685" y="191"/>
                    <a:pt x="1685" y="191"/>
                  </a:cubicBezTo>
                  <a:cubicBezTo>
                    <a:pt x="1710" y="188"/>
                    <a:pt x="1736" y="184"/>
                    <a:pt x="1761" y="181"/>
                  </a:cubicBezTo>
                  <a:cubicBezTo>
                    <a:pt x="1774" y="180"/>
                    <a:pt x="1787" y="178"/>
                    <a:pt x="1799" y="176"/>
                  </a:cubicBezTo>
                  <a:cubicBezTo>
                    <a:pt x="1812" y="174"/>
                    <a:pt x="1825" y="172"/>
                    <a:pt x="1837" y="170"/>
                  </a:cubicBezTo>
                  <a:cubicBezTo>
                    <a:pt x="1875" y="164"/>
                    <a:pt x="1875" y="164"/>
                    <a:pt x="1875" y="164"/>
                  </a:cubicBezTo>
                  <a:cubicBezTo>
                    <a:pt x="1888" y="162"/>
                    <a:pt x="1901" y="159"/>
                    <a:pt x="1913" y="157"/>
                  </a:cubicBezTo>
                  <a:cubicBezTo>
                    <a:pt x="1938" y="152"/>
                    <a:pt x="1963" y="147"/>
                    <a:pt x="1988" y="142"/>
                  </a:cubicBezTo>
                  <a:cubicBezTo>
                    <a:pt x="1995" y="140"/>
                    <a:pt x="2001" y="139"/>
                    <a:pt x="2007" y="137"/>
                  </a:cubicBezTo>
                  <a:cubicBezTo>
                    <a:pt x="2026" y="133"/>
                    <a:pt x="2026" y="133"/>
                    <a:pt x="2026" y="133"/>
                  </a:cubicBezTo>
                  <a:cubicBezTo>
                    <a:pt x="2038" y="130"/>
                    <a:pt x="2051" y="127"/>
                    <a:pt x="2063" y="124"/>
                  </a:cubicBezTo>
                  <a:cubicBezTo>
                    <a:pt x="2088" y="117"/>
                    <a:pt x="2113" y="110"/>
                    <a:pt x="2137" y="103"/>
                  </a:cubicBezTo>
                  <a:cubicBezTo>
                    <a:pt x="2236" y="75"/>
                    <a:pt x="2336" y="49"/>
                    <a:pt x="2436" y="30"/>
                  </a:cubicBezTo>
                  <a:cubicBezTo>
                    <a:pt x="2487" y="21"/>
                    <a:pt x="2538" y="14"/>
                    <a:pt x="2589" y="8"/>
                  </a:cubicBezTo>
                  <a:cubicBezTo>
                    <a:pt x="2640" y="3"/>
                    <a:pt x="2691" y="0"/>
                    <a:pt x="2743" y="0"/>
                  </a:cubicBezTo>
                  <a:cubicBezTo>
                    <a:pt x="2768" y="0"/>
                    <a:pt x="2794" y="0"/>
                    <a:pt x="2820" y="1"/>
                  </a:cubicBezTo>
                  <a:cubicBezTo>
                    <a:pt x="2839" y="2"/>
                    <a:pt x="2839" y="2"/>
                    <a:pt x="2839" y="2"/>
                  </a:cubicBezTo>
                  <a:cubicBezTo>
                    <a:pt x="2845" y="2"/>
                    <a:pt x="2852" y="3"/>
                    <a:pt x="2858" y="3"/>
                  </a:cubicBezTo>
                  <a:cubicBezTo>
                    <a:pt x="2897" y="6"/>
                    <a:pt x="2897" y="6"/>
                    <a:pt x="2897" y="6"/>
                  </a:cubicBezTo>
                  <a:cubicBezTo>
                    <a:pt x="2906" y="7"/>
                    <a:pt x="2906" y="7"/>
                    <a:pt x="2906" y="7"/>
                  </a:cubicBezTo>
                  <a:cubicBezTo>
                    <a:pt x="2916" y="8"/>
                    <a:pt x="2916" y="8"/>
                    <a:pt x="2916" y="8"/>
                  </a:cubicBezTo>
                  <a:cubicBezTo>
                    <a:pt x="2935" y="11"/>
                    <a:pt x="2935" y="11"/>
                    <a:pt x="2935" y="11"/>
                  </a:cubicBezTo>
                  <a:cubicBezTo>
                    <a:pt x="2948" y="12"/>
                    <a:pt x="2960" y="14"/>
                    <a:pt x="2973" y="15"/>
                  </a:cubicBezTo>
                  <a:cubicBezTo>
                    <a:pt x="3011" y="20"/>
                    <a:pt x="3011" y="20"/>
                    <a:pt x="3011" y="20"/>
                  </a:cubicBezTo>
                  <a:cubicBezTo>
                    <a:pt x="3050" y="25"/>
                    <a:pt x="3050" y="25"/>
                    <a:pt x="3050" y="25"/>
                  </a:cubicBezTo>
                  <a:cubicBezTo>
                    <a:pt x="3151" y="36"/>
                    <a:pt x="3254" y="45"/>
                    <a:pt x="3356" y="56"/>
                  </a:cubicBezTo>
                  <a:cubicBezTo>
                    <a:pt x="3407" y="62"/>
                    <a:pt x="3458" y="68"/>
                    <a:pt x="3509" y="75"/>
                  </a:cubicBezTo>
                  <a:cubicBezTo>
                    <a:pt x="3559" y="83"/>
                    <a:pt x="3610" y="91"/>
                    <a:pt x="3660" y="102"/>
                  </a:cubicBezTo>
                  <a:cubicBezTo>
                    <a:pt x="3710" y="113"/>
                    <a:pt x="3761" y="125"/>
                    <a:pt x="3808" y="145"/>
                  </a:cubicBezTo>
                  <a:cubicBezTo>
                    <a:pt x="3856" y="164"/>
                    <a:pt x="3901" y="188"/>
                    <a:pt x="3947" y="211"/>
                  </a:cubicBezTo>
                  <a:cubicBezTo>
                    <a:pt x="3993" y="234"/>
                    <a:pt x="4039" y="257"/>
                    <a:pt x="4087" y="275"/>
                  </a:cubicBezTo>
                  <a:cubicBezTo>
                    <a:pt x="4111" y="284"/>
                    <a:pt x="4135" y="292"/>
                    <a:pt x="4160" y="298"/>
                  </a:cubicBezTo>
                  <a:cubicBezTo>
                    <a:pt x="4172" y="301"/>
                    <a:pt x="4185" y="303"/>
                    <a:pt x="4198" y="306"/>
                  </a:cubicBezTo>
                  <a:cubicBezTo>
                    <a:pt x="4210" y="308"/>
                    <a:pt x="4223" y="310"/>
                    <a:pt x="4235" y="313"/>
                  </a:cubicBezTo>
                  <a:cubicBezTo>
                    <a:pt x="4336" y="331"/>
                    <a:pt x="4439" y="342"/>
                    <a:pt x="4541" y="349"/>
                  </a:cubicBezTo>
                  <a:cubicBezTo>
                    <a:pt x="4643" y="355"/>
                    <a:pt x="4746" y="357"/>
                    <a:pt x="4849" y="3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B5FA869-9FF9-4945-890E-E5DFCBF80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3802063"/>
              <a:ext cx="12111038" cy="846138"/>
            </a:xfrm>
            <a:custGeom>
              <a:avLst/>
              <a:gdLst>
                <a:gd name="T0" fmla="*/ 4236 w 4849"/>
                <a:gd name="T1" fmla="*/ 303 h 338"/>
                <a:gd name="T2" fmla="*/ 4160 w 4849"/>
                <a:gd name="T3" fmla="*/ 292 h 338"/>
                <a:gd name="T4" fmla="*/ 4122 w 4849"/>
                <a:gd name="T5" fmla="*/ 286 h 338"/>
                <a:gd name="T6" fmla="*/ 4094 w 4849"/>
                <a:gd name="T7" fmla="*/ 279 h 338"/>
                <a:gd name="T8" fmla="*/ 4066 w 4849"/>
                <a:gd name="T9" fmla="*/ 271 h 338"/>
                <a:gd name="T10" fmla="*/ 4012 w 4849"/>
                <a:gd name="T11" fmla="*/ 252 h 338"/>
                <a:gd name="T12" fmla="*/ 3800 w 4849"/>
                <a:gd name="T13" fmla="*/ 163 h 338"/>
                <a:gd name="T14" fmla="*/ 3745 w 4849"/>
                <a:gd name="T15" fmla="*/ 146 h 338"/>
                <a:gd name="T16" fmla="*/ 3689 w 4849"/>
                <a:gd name="T17" fmla="*/ 134 h 338"/>
                <a:gd name="T18" fmla="*/ 3575 w 4849"/>
                <a:gd name="T19" fmla="*/ 114 h 338"/>
                <a:gd name="T20" fmla="*/ 3347 w 4849"/>
                <a:gd name="T21" fmla="*/ 86 h 338"/>
                <a:gd name="T22" fmla="*/ 3003 w 4849"/>
                <a:gd name="T23" fmla="*/ 46 h 338"/>
                <a:gd name="T24" fmla="*/ 2889 w 4849"/>
                <a:gd name="T25" fmla="*/ 29 h 338"/>
                <a:gd name="T26" fmla="*/ 2813 w 4849"/>
                <a:gd name="T27" fmla="*/ 18 h 338"/>
                <a:gd name="T28" fmla="*/ 2775 w 4849"/>
                <a:gd name="T29" fmla="*/ 13 h 338"/>
                <a:gd name="T30" fmla="*/ 2584 w 4849"/>
                <a:gd name="T31" fmla="*/ 4 h 338"/>
                <a:gd name="T32" fmla="*/ 2279 w 4849"/>
                <a:gd name="T33" fmla="*/ 32 h 338"/>
                <a:gd name="T34" fmla="*/ 2110 w 4849"/>
                <a:gd name="T35" fmla="*/ 67 h 338"/>
                <a:gd name="T36" fmla="*/ 2054 w 4849"/>
                <a:gd name="T37" fmla="*/ 80 h 338"/>
                <a:gd name="T38" fmla="*/ 1828 w 4849"/>
                <a:gd name="T39" fmla="*/ 125 h 338"/>
                <a:gd name="T40" fmla="*/ 1140 w 4849"/>
                <a:gd name="T41" fmla="*/ 197 h 338"/>
                <a:gd name="T42" fmla="*/ 918 w 4849"/>
                <a:gd name="T43" fmla="*/ 254 h 338"/>
                <a:gd name="T44" fmla="*/ 843 w 4849"/>
                <a:gd name="T45" fmla="*/ 273 h 338"/>
                <a:gd name="T46" fmla="*/ 691 w 4849"/>
                <a:gd name="T47" fmla="*/ 291 h 338"/>
                <a:gd name="T48" fmla="*/ 0 w 4849"/>
                <a:gd name="T49" fmla="*/ 317 h 338"/>
                <a:gd name="T50" fmla="*/ 691 w 4849"/>
                <a:gd name="T51" fmla="*/ 289 h 338"/>
                <a:gd name="T52" fmla="*/ 843 w 4849"/>
                <a:gd name="T53" fmla="*/ 271 h 338"/>
                <a:gd name="T54" fmla="*/ 917 w 4849"/>
                <a:gd name="T55" fmla="*/ 252 h 338"/>
                <a:gd name="T56" fmla="*/ 1140 w 4849"/>
                <a:gd name="T57" fmla="*/ 194 h 338"/>
                <a:gd name="T58" fmla="*/ 1827 w 4849"/>
                <a:gd name="T59" fmla="*/ 121 h 338"/>
                <a:gd name="T60" fmla="*/ 2053 w 4849"/>
                <a:gd name="T61" fmla="*/ 77 h 338"/>
                <a:gd name="T62" fmla="*/ 2109 w 4849"/>
                <a:gd name="T63" fmla="*/ 63 h 338"/>
                <a:gd name="T64" fmla="*/ 2278 w 4849"/>
                <a:gd name="T65" fmla="*/ 28 h 338"/>
                <a:gd name="T66" fmla="*/ 2584 w 4849"/>
                <a:gd name="T67" fmla="*/ 0 h 338"/>
                <a:gd name="T68" fmla="*/ 2776 w 4849"/>
                <a:gd name="T69" fmla="*/ 10 h 338"/>
                <a:gd name="T70" fmla="*/ 2814 w 4849"/>
                <a:gd name="T71" fmla="*/ 14 h 338"/>
                <a:gd name="T72" fmla="*/ 2890 w 4849"/>
                <a:gd name="T73" fmla="*/ 25 h 338"/>
                <a:gd name="T74" fmla="*/ 3004 w 4849"/>
                <a:gd name="T75" fmla="*/ 43 h 338"/>
                <a:gd name="T76" fmla="*/ 3347 w 4849"/>
                <a:gd name="T77" fmla="*/ 83 h 338"/>
                <a:gd name="T78" fmla="*/ 3576 w 4849"/>
                <a:gd name="T79" fmla="*/ 111 h 338"/>
                <a:gd name="T80" fmla="*/ 3689 w 4849"/>
                <a:gd name="T81" fmla="*/ 131 h 338"/>
                <a:gd name="T82" fmla="*/ 3745 w 4849"/>
                <a:gd name="T83" fmla="*/ 143 h 338"/>
                <a:gd name="T84" fmla="*/ 3800 w 4849"/>
                <a:gd name="T85" fmla="*/ 161 h 338"/>
                <a:gd name="T86" fmla="*/ 4013 w 4849"/>
                <a:gd name="T87" fmla="*/ 250 h 338"/>
                <a:gd name="T88" fmla="*/ 4067 w 4849"/>
                <a:gd name="T89" fmla="*/ 269 h 338"/>
                <a:gd name="T90" fmla="*/ 4095 w 4849"/>
                <a:gd name="T91" fmla="*/ 277 h 338"/>
                <a:gd name="T92" fmla="*/ 4123 w 4849"/>
                <a:gd name="T93" fmla="*/ 283 h 338"/>
                <a:gd name="T94" fmla="*/ 4160 w 4849"/>
                <a:gd name="T95" fmla="*/ 290 h 338"/>
                <a:gd name="T96" fmla="*/ 4236 w 4849"/>
                <a:gd name="T97" fmla="*/ 30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34"/>
                  </a:moveTo>
                  <a:cubicBezTo>
                    <a:pt x="4644" y="338"/>
                    <a:pt x="4439" y="329"/>
                    <a:pt x="4236" y="303"/>
                  </a:cubicBezTo>
                  <a:cubicBezTo>
                    <a:pt x="4198" y="298"/>
                    <a:pt x="4198" y="298"/>
                    <a:pt x="4198" y="298"/>
                  </a:cubicBezTo>
                  <a:cubicBezTo>
                    <a:pt x="4160" y="292"/>
                    <a:pt x="4160" y="292"/>
                    <a:pt x="4160" y="292"/>
                  </a:cubicBezTo>
                  <a:cubicBezTo>
                    <a:pt x="4154" y="291"/>
                    <a:pt x="4147" y="290"/>
                    <a:pt x="4141" y="289"/>
                  </a:cubicBezTo>
                  <a:cubicBezTo>
                    <a:pt x="4122" y="286"/>
                    <a:pt x="4122" y="286"/>
                    <a:pt x="4122" y="286"/>
                  </a:cubicBezTo>
                  <a:cubicBezTo>
                    <a:pt x="4104" y="281"/>
                    <a:pt x="4104" y="281"/>
                    <a:pt x="4104" y="281"/>
                  </a:cubicBezTo>
                  <a:cubicBezTo>
                    <a:pt x="4094" y="279"/>
                    <a:pt x="4094" y="279"/>
                    <a:pt x="4094" y="279"/>
                  </a:cubicBezTo>
                  <a:cubicBezTo>
                    <a:pt x="4085" y="276"/>
                    <a:pt x="4085" y="276"/>
                    <a:pt x="4085" y="276"/>
                  </a:cubicBezTo>
                  <a:cubicBezTo>
                    <a:pt x="4066" y="271"/>
                    <a:pt x="4066" y="271"/>
                    <a:pt x="4066" y="271"/>
                  </a:cubicBezTo>
                  <a:cubicBezTo>
                    <a:pt x="4048" y="265"/>
                    <a:pt x="4048" y="265"/>
                    <a:pt x="4048" y="265"/>
                  </a:cubicBezTo>
                  <a:cubicBezTo>
                    <a:pt x="4036" y="261"/>
                    <a:pt x="4024" y="256"/>
                    <a:pt x="4012" y="252"/>
                  </a:cubicBezTo>
                  <a:cubicBezTo>
                    <a:pt x="3988" y="242"/>
                    <a:pt x="3965" y="232"/>
                    <a:pt x="3941" y="222"/>
                  </a:cubicBezTo>
                  <a:cubicBezTo>
                    <a:pt x="3894" y="201"/>
                    <a:pt x="3848" y="180"/>
                    <a:pt x="3800" y="163"/>
                  </a:cubicBezTo>
                  <a:cubicBezTo>
                    <a:pt x="3787" y="159"/>
                    <a:pt x="3775" y="154"/>
                    <a:pt x="3763" y="151"/>
                  </a:cubicBezTo>
                  <a:cubicBezTo>
                    <a:pt x="3757" y="149"/>
                    <a:pt x="3751" y="147"/>
                    <a:pt x="3745" y="146"/>
                  </a:cubicBezTo>
                  <a:cubicBezTo>
                    <a:pt x="3726" y="141"/>
                    <a:pt x="3726" y="141"/>
                    <a:pt x="3726" y="141"/>
                  </a:cubicBezTo>
                  <a:cubicBezTo>
                    <a:pt x="3714" y="138"/>
                    <a:pt x="3701" y="136"/>
                    <a:pt x="3689" y="134"/>
                  </a:cubicBezTo>
                  <a:cubicBezTo>
                    <a:pt x="3676" y="131"/>
                    <a:pt x="3663" y="129"/>
                    <a:pt x="3651" y="126"/>
                  </a:cubicBezTo>
                  <a:cubicBezTo>
                    <a:pt x="3626" y="122"/>
                    <a:pt x="3600" y="118"/>
                    <a:pt x="3575" y="114"/>
                  </a:cubicBezTo>
                  <a:cubicBezTo>
                    <a:pt x="3550" y="110"/>
                    <a:pt x="3524" y="107"/>
                    <a:pt x="3499" y="103"/>
                  </a:cubicBezTo>
                  <a:cubicBezTo>
                    <a:pt x="3448" y="97"/>
                    <a:pt x="3397" y="91"/>
                    <a:pt x="3347" y="86"/>
                  </a:cubicBezTo>
                  <a:cubicBezTo>
                    <a:pt x="3245" y="75"/>
                    <a:pt x="3143" y="65"/>
                    <a:pt x="3041" y="51"/>
                  </a:cubicBezTo>
                  <a:cubicBezTo>
                    <a:pt x="3003" y="46"/>
                    <a:pt x="3003" y="46"/>
                    <a:pt x="3003" y="46"/>
                  </a:cubicBezTo>
                  <a:cubicBezTo>
                    <a:pt x="2965" y="41"/>
                    <a:pt x="2965" y="41"/>
                    <a:pt x="2965" y="41"/>
                  </a:cubicBezTo>
                  <a:cubicBezTo>
                    <a:pt x="2940" y="37"/>
                    <a:pt x="2915" y="32"/>
                    <a:pt x="2889" y="29"/>
                  </a:cubicBezTo>
                  <a:cubicBezTo>
                    <a:pt x="2852" y="23"/>
                    <a:pt x="2852" y="23"/>
                    <a:pt x="2852" y="23"/>
                  </a:cubicBezTo>
                  <a:cubicBezTo>
                    <a:pt x="2813" y="18"/>
                    <a:pt x="2813" y="18"/>
                    <a:pt x="2813" y="18"/>
                  </a:cubicBezTo>
                  <a:cubicBezTo>
                    <a:pt x="2794" y="15"/>
                    <a:pt x="2794" y="15"/>
                    <a:pt x="2794" y="15"/>
                  </a:cubicBezTo>
                  <a:cubicBezTo>
                    <a:pt x="2775" y="13"/>
                    <a:pt x="2775" y="13"/>
                    <a:pt x="2775" y="13"/>
                  </a:cubicBezTo>
                  <a:cubicBezTo>
                    <a:pt x="2763" y="12"/>
                    <a:pt x="2750" y="11"/>
                    <a:pt x="2737" y="10"/>
                  </a:cubicBezTo>
                  <a:cubicBezTo>
                    <a:pt x="2686" y="6"/>
                    <a:pt x="2635" y="4"/>
                    <a:pt x="2584" y="4"/>
                  </a:cubicBezTo>
                  <a:cubicBezTo>
                    <a:pt x="2533" y="5"/>
                    <a:pt x="2482" y="7"/>
                    <a:pt x="2431" y="12"/>
                  </a:cubicBezTo>
                  <a:cubicBezTo>
                    <a:pt x="2380" y="17"/>
                    <a:pt x="2329" y="23"/>
                    <a:pt x="2279" y="32"/>
                  </a:cubicBezTo>
                  <a:cubicBezTo>
                    <a:pt x="2228" y="41"/>
                    <a:pt x="2178" y="51"/>
                    <a:pt x="2128" y="62"/>
                  </a:cubicBezTo>
                  <a:cubicBezTo>
                    <a:pt x="2110" y="67"/>
                    <a:pt x="2110" y="67"/>
                    <a:pt x="2110" y="67"/>
                  </a:cubicBezTo>
                  <a:cubicBezTo>
                    <a:pt x="2091" y="71"/>
                    <a:pt x="2091" y="71"/>
                    <a:pt x="2091" y="71"/>
                  </a:cubicBezTo>
                  <a:cubicBezTo>
                    <a:pt x="2054" y="80"/>
                    <a:pt x="2054" y="80"/>
                    <a:pt x="2054" y="80"/>
                  </a:cubicBezTo>
                  <a:cubicBezTo>
                    <a:pt x="2029" y="86"/>
                    <a:pt x="2004" y="92"/>
                    <a:pt x="1979" y="97"/>
                  </a:cubicBezTo>
                  <a:cubicBezTo>
                    <a:pt x="1929" y="108"/>
                    <a:pt x="1878" y="117"/>
                    <a:pt x="1828" y="125"/>
                  </a:cubicBezTo>
                  <a:cubicBezTo>
                    <a:pt x="1625" y="155"/>
                    <a:pt x="1420" y="168"/>
                    <a:pt x="1217" y="188"/>
                  </a:cubicBezTo>
                  <a:cubicBezTo>
                    <a:pt x="1191" y="191"/>
                    <a:pt x="1166" y="193"/>
                    <a:pt x="1140" y="197"/>
                  </a:cubicBezTo>
                  <a:cubicBezTo>
                    <a:pt x="1115" y="201"/>
                    <a:pt x="1090" y="206"/>
                    <a:pt x="1065" y="212"/>
                  </a:cubicBezTo>
                  <a:cubicBezTo>
                    <a:pt x="1016" y="225"/>
                    <a:pt x="967" y="240"/>
                    <a:pt x="918" y="254"/>
                  </a:cubicBezTo>
                  <a:cubicBezTo>
                    <a:pt x="905" y="258"/>
                    <a:pt x="893" y="261"/>
                    <a:pt x="881" y="264"/>
                  </a:cubicBezTo>
                  <a:cubicBezTo>
                    <a:pt x="868" y="267"/>
                    <a:pt x="856" y="270"/>
                    <a:pt x="843" y="273"/>
                  </a:cubicBezTo>
                  <a:cubicBezTo>
                    <a:pt x="818" y="279"/>
                    <a:pt x="793" y="282"/>
                    <a:pt x="767" y="285"/>
                  </a:cubicBezTo>
                  <a:cubicBezTo>
                    <a:pt x="742" y="288"/>
                    <a:pt x="716" y="289"/>
                    <a:pt x="691" y="291"/>
                  </a:cubicBezTo>
                  <a:cubicBezTo>
                    <a:pt x="665" y="293"/>
                    <a:pt x="640" y="294"/>
                    <a:pt x="614" y="296"/>
                  </a:cubicBezTo>
                  <a:cubicBezTo>
                    <a:pt x="410" y="307"/>
                    <a:pt x="205" y="312"/>
                    <a:pt x="0" y="317"/>
                  </a:cubicBezTo>
                  <a:cubicBezTo>
                    <a:pt x="205" y="312"/>
                    <a:pt x="409" y="305"/>
                    <a:pt x="614" y="294"/>
                  </a:cubicBezTo>
                  <a:cubicBezTo>
                    <a:pt x="691" y="289"/>
                    <a:pt x="691" y="289"/>
                    <a:pt x="691" y="289"/>
                  </a:cubicBezTo>
                  <a:cubicBezTo>
                    <a:pt x="716" y="287"/>
                    <a:pt x="742" y="286"/>
                    <a:pt x="767" y="283"/>
                  </a:cubicBezTo>
                  <a:cubicBezTo>
                    <a:pt x="792" y="280"/>
                    <a:pt x="818" y="276"/>
                    <a:pt x="843" y="271"/>
                  </a:cubicBezTo>
                  <a:cubicBezTo>
                    <a:pt x="855" y="268"/>
                    <a:pt x="868" y="265"/>
                    <a:pt x="880" y="262"/>
                  </a:cubicBezTo>
                  <a:cubicBezTo>
                    <a:pt x="892" y="259"/>
                    <a:pt x="905" y="255"/>
                    <a:pt x="917" y="252"/>
                  </a:cubicBezTo>
                  <a:cubicBezTo>
                    <a:pt x="966" y="238"/>
                    <a:pt x="1015" y="222"/>
                    <a:pt x="1065" y="210"/>
                  </a:cubicBezTo>
                  <a:cubicBezTo>
                    <a:pt x="1090" y="203"/>
                    <a:pt x="1115" y="198"/>
                    <a:pt x="1140" y="194"/>
                  </a:cubicBezTo>
                  <a:cubicBezTo>
                    <a:pt x="1165" y="190"/>
                    <a:pt x="1191" y="188"/>
                    <a:pt x="1216" y="185"/>
                  </a:cubicBezTo>
                  <a:cubicBezTo>
                    <a:pt x="1420" y="165"/>
                    <a:pt x="1625" y="152"/>
                    <a:pt x="1827" y="121"/>
                  </a:cubicBezTo>
                  <a:cubicBezTo>
                    <a:pt x="1878" y="113"/>
                    <a:pt x="1928" y="105"/>
                    <a:pt x="1978" y="94"/>
                  </a:cubicBezTo>
                  <a:cubicBezTo>
                    <a:pt x="2003" y="89"/>
                    <a:pt x="2028" y="82"/>
                    <a:pt x="2053" y="77"/>
                  </a:cubicBezTo>
                  <a:cubicBezTo>
                    <a:pt x="2090" y="67"/>
                    <a:pt x="2090" y="67"/>
                    <a:pt x="2090" y="67"/>
                  </a:cubicBezTo>
                  <a:cubicBezTo>
                    <a:pt x="2109" y="63"/>
                    <a:pt x="2109" y="63"/>
                    <a:pt x="2109" y="63"/>
                  </a:cubicBezTo>
                  <a:cubicBezTo>
                    <a:pt x="2127" y="59"/>
                    <a:pt x="2127" y="59"/>
                    <a:pt x="2127" y="59"/>
                  </a:cubicBezTo>
                  <a:cubicBezTo>
                    <a:pt x="2177" y="47"/>
                    <a:pt x="2228" y="37"/>
                    <a:pt x="2278" y="28"/>
                  </a:cubicBezTo>
                  <a:cubicBezTo>
                    <a:pt x="2329" y="19"/>
                    <a:pt x="2379" y="13"/>
                    <a:pt x="2430" y="8"/>
                  </a:cubicBezTo>
                  <a:cubicBezTo>
                    <a:pt x="2481" y="3"/>
                    <a:pt x="2533" y="1"/>
                    <a:pt x="2584" y="0"/>
                  </a:cubicBezTo>
                  <a:cubicBezTo>
                    <a:pt x="2635" y="0"/>
                    <a:pt x="2686" y="2"/>
                    <a:pt x="2737" y="6"/>
                  </a:cubicBezTo>
                  <a:cubicBezTo>
                    <a:pt x="2750" y="7"/>
                    <a:pt x="2763" y="8"/>
                    <a:pt x="2776" y="10"/>
                  </a:cubicBezTo>
                  <a:cubicBezTo>
                    <a:pt x="2795" y="11"/>
                    <a:pt x="2795" y="11"/>
                    <a:pt x="2795" y="11"/>
                  </a:cubicBezTo>
                  <a:cubicBezTo>
                    <a:pt x="2814" y="14"/>
                    <a:pt x="2814" y="14"/>
                    <a:pt x="2814" y="14"/>
                  </a:cubicBezTo>
                  <a:cubicBezTo>
                    <a:pt x="2852" y="19"/>
                    <a:pt x="2852" y="19"/>
                    <a:pt x="2852" y="19"/>
                  </a:cubicBezTo>
                  <a:cubicBezTo>
                    <a:pt x="2890" y="25"/>
                    <a:pt x="2890" y="25"/>
                    <a:pt x="2890" y="25"/>
                  </a:cubicBezTo>
                  <a:cubicBezTo>
                    <a:pt x="2915" y="29"/>
                    <a:pt x="2940" y="34"/>
                    <a:pt x="2966" y="37"/>
                  </a:cubicBezTo>
                  <a:cubicBezTo>
                    <a:pt x="3004" y="43"/>
                    <a:pt x="3004" y="43"/>
                    <a:pt x="3004" y="43"/>
                  </a:cubicBezTo>
                  <a:cubicBezTo>
                    <a:pt x="3042" y="48"/>
                    <a:pt x="3042" y="48"/>
                    <a:pt x="3042" y="48"/>
                  </a:cubicBezTo>
                  <a:cubicBezTo>
                    <a:pt x="3143" y="62"/>
                    <a:pt x="3245" y="72"/>
                    <a:pt x="3347" y="83"/>
                  </a:cubicBezTo>
                  <a:cubicBezTo>
                    <a:pt x="3398" y="88"/>
                    <a:pt x="3449" y="94"/>
                    <a:pt x="3499" y="101"/>
                  </a:cubicBezTo>
                  <a:cubicBezTo>
                    <a:pt x="3525" y="104"/>
                    <a:pt x="3550" y="108"/>
                    <a:pt x="3576" y="111"/>
                  </a:cubicBezTo>
                  <a:cubicBezTo>
                    <a:pt x="3601" y="115"/>
                    <a:pt x="3626" y="119"/>
                    <a:pt x="3651" y="124"/>
                  </a:cubicBezTo>
                  <a:cubicBezTo>
                    <a:pt x="3664" y="126"/>
                    <a:pt x="3677" y="128"/>
                    <a:pt x="3689" y="131"/>
                  </a:cubicBezTo>
                  <a:cubicBezTo>
                    <a:pt x="3702" y="134"/>
                    <a:pt x="3714" y="136"/>
                    <a:pt x="3727" y="139"/>
                  </a:cubicBezTo>
                  <a:cubicBezTo>
                    <a:pt x="3745" y="143"/>
                    <a:pt x="3745" y="143"/>
                    <a:pt x="3745" y="143"/>
                  </a:cubicBezTo>
                  <a:cubicBezTo>
                    <a:pt x="3752" y="145"/>
                    <a:pt x="3758" y="147"/>
                    <a:pt x="3764" y="149"/>
                  </a:cubicBezTo>
                  <a:cubicBezTo>
                    <a:pt x="3776" y="152"/>
                    <a:pt x="3788" y="156"/>
                    <a:pt x="3800" y="161"/>
                  </a:cubicBezTo>
                  <a:cubicBezTo>
                    <a:pt x="3849" y="178"/>
                    <a:pt x="3895" y="199"/>
                    <a:pt x="3942" y="220"/>
                  </a:cubicBezTo>
                  <a:cubicBezTo>
                    <a:pt x="3965" y="230"/>
                    <a:pt x="3989" y="240"/>
                    <a:pt x="4013" y="250"/>
                  </a:cubicBezTo>
                  <a:cubicBezTo>
                    <a:pt x="4025" y="254"/>
                    <a:pt x="4037" y="259"/>
                    <a:pt x="4049" y="263"/>
                  </a:cubicBezTo>
                  <a:cubicBezTo>
                    <a:pt x="4067" y="269"/>
                    <a:pt x="4067" y="269"/>
                    <a:pt x="4067" y="269"/>
                  </a:cubicBezTo>
                  <a:cubicBezTo>
                    <a:pt x="4086" y="274"/>
                    <a:pt x="4086" y="274"/>
                    <a:pt x="4086" y="274"/>
                  </a:cubicBezTo>
                  <a:cubicBezTo>
                    <a:pt x="4095" y="277"/>
                    <a:pt x="4095" y="277"/>
                    <a:pt x="4095" y="277"/>
                  </a:cubicBezTo>
                  <a:cubicBezTo>
                    <a:pt x="4104" y="279"/>
                    <a:pt x="4104" y="279"/>
                    <a:pt x="4104" y="279"/>
                  </a:cubicBezTo>
                  <a:cubicBezTo>
                    <a:pt x="4123" y="283"/>
                    <a:pt x="4123" y="283"/>
                    <a:pt x="4123" y="283"/>
                  </a:cubicBezTo>
                  <a:cubicBezTo>
                    <a:pt x="4141" y="287"/>
                    <a:pt x="4141" y="287"/>
                    <a:pt x="4141" y="287"/>
                  </a:cubicBezTo>
                  <a:cubicBezTo>
                    <a:pt x="4148" y="288"/>
                    <a:pt x="4154" y="289"/>
                    <a:pt x="4160" y="290"/>
                  </a:cubicBezTo>
                  <a:cubicBezTo>
                    <a:pt x="4198" y="296"/>
                    <a:pt x="4198" y="296"/>
                    <a:pt x="4198" y="296"/>
                  </a:cubicBezTo>
                  <a:cubicBezTo>
                    <a:pt x="4236" y="301"/>
                    <a:pt x="4236" y="301"/>
                    <a:pt x="4236" y="301"/>
                  </a:cubicBezTo>
                  <a:cubicBezTo>
                    <a:pt x="4439" y="328"/>
                    <a:pt x="4644" y="337"/>
                    <a:pt x="484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AA1A3C7D-A608-45F0-B20F-0B8F5AFCB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3922713"/>
              <a:ext cx="12112625" cy="804863"/>
            </a:xfrm>
            <a:custGeom>
              <a:avLst/>
              <a:gdLst>
                <a:gd name="T0" fmla="*/ 4542 w 4849"/>
                <a:gd name="T1" fmla="*/ 316 h 322"/>
                <a:gd name="T2" fmla="*/ 4197 w 4849"/>
                <a:gd name="T3" fmla="*/ 293 h 322"/>
                <a:gd name="T4" fmla="*/ 4140 w 4849"/>
                <a:gd name="T5" fmla="*/ 287 h 322"/>
                <a:gd name="T6" fmla="*/ 4102 w 4849"/>
                <a:gd name="T7" fmla="*/ 282 h 322"/>
                <a:gd name="T8" fmla="*/ 3936 w 4849"/>
                <a:gd name="T9" fmla="*/ 236 h 322"/>
                <a:gd name="T10" fmla="*/ 3754 w 4849"/>
                <a:gd name="T11" fmla="*/ 174 h 322"/>
                <a:gd name="T12" fmla="*/ 3726 w 4849"/>
                <a:gd name="T13" fmla="*/ 168 h 322"/>
                <a:gd name="T14" fmla="*/ 3698 w 4849"/>
                <a:gd name="T15" fmla="*/ 163 h 322"/>
                <a:gd name="T16" fmla="*/ 3641 w 4849"/>
                <a:gd name="T17" fmla="*/ 154 h 322"/>
                <a:gd name="T18" fmla="*/ 3031 w 4849"/>
                <a:gd name="T19" fmla="*/ 84 h 322"/>
                <a:gd name="T20" fmla="*/ 2918 w 4849"/>
                <a:gd name="T21" fmla="*/ 66 h 322"/>
                <a:gd name="T22" fmla="*/ 2805 w 4849"/>
                <a:gd name="T23" fmla="*/ 43 h 322"/>
                <a:gd name="T24" fmla="*/ 2729 w 4849"/>
                <a:gd name="T25" fmla="*/ 30 h 322"/>
                <a:gd name="T26" fmla="*/ 2654 w 4849"/>
                <a:gd name="T27" fmla="*/ 19 h 322"/>
                <a:gd name="T28" fmla="*/ 2615 w 4849"/>
                <a:gd name="T29" fmla="*/ 15 h 322"/>
                <a:gd name="T30" fmla="*/ 2424 w 4849"/>
                <a:gd name="T31" fmla="*/ 4 h 322"/>
                <a:gd name="T32" fmla="*/ 2233 w 4849"/>
                <a:gd name="T33" fmla="*/ 15 h 322"/>
                <a:gd name="T34" fmla="*/ 2195 w 4849"/>
                <a:gd name="T35" fmla="*/ 19 h 322"/>
                <a:gd name="T36" fmla="*/ 2119 w 4849"/>
                <a:gd name="T37" fmla="*/ 30 h 322"/>
                <a:gd name="T38" fmla="*/ 2043 w 4849"/>
                <a:gd name="T39" fmla="*/ 43 h 322"/>
                <a:gd name="T40" fmla="*/ 1931 w 4849"/>
                <a:gd name="T41" fmla="*/ 66 h 322"/>
                <a:gd name="T42" fmla="*/ 1817 w 4849"/>
                <a:gd name="T43" fmla="*/ 84 h 322"/>
                <a:gd name="T44" fmla="*/ 1207 w 4849"/>
                <a:gd name="T45" fmla="*/ 154 h 322"/>
                <a:gd name="T46" fmla="*/ 1150 w 4849"/>
                <a:gd name="T47" fmla="*/ 163 h 322"/>
                <a:gd name="T48" fmla="*/ 1122 w 4849"/>
                <a:gd name="T49" fmla="*/ 168 h 322"/>
                <a:gd name="T50" fmla="*/ 1094 w 4849"/>
                <a:gd name="T51" fmla="*/ 174 h 322"/>
                <a:gd name="T52" fmla="*/ 913 w 4849"/>
                <a:gd name="T53" fmla="*/ 236 h 322"/>
                <a:gd name="T54" fmla="*/ 746 w 4849"/>
                <a:gd name="T55" fmla="*/ 282 h 322"/>
                <a:gd name="T56" fmla="*/ 708 w 4849"/>
                <a:gd name="T57" fmla="*/ 287 h 322"/>
                <a:gd name="T58" fmla="*/ 651 w 4849"/>
                <a:gd name="T59" fmla="*/ 293 h 322"/>
                <a:gd name="T60" fmla="*/ 306 w 4849"/>
                <a:gd name="T61" fmla="*/ 316 h 322"/>
                <a:gd name="T62" fmla="*/ 306 w 4849"/>
                <a:gd name="T63" fmla="*/ 315 h 322"/>
                <a:gd name="T64" fmla="*/ 689 w 4849"/>
                <a:gd name="T65" fmla="*/ 287 h 322"/>
                <a:gd name="T66" fmla="*/ 727 w 4849"/>
                <a:gd name="T67" fmla="*/ 283 h 322"/>
                <a:gd name="T68" fmla="*/ 765 w 4849"/>
                <a:gd name="T69" fmla="*/ 277 h 322"/>
                <a:gd name="T70" fmla="*/ 1056 w 4849"/>
                <a:gd name="T71" fmla="*/ 182 h 322"/>
                <a:gd name="T72" fmla="*/ 1112 w 4849"/>
                <a:gd name="T73" fmla="*/ 168 h 322"/>
                <a:gd name="T74" fmla="*/ 1131 w 4849"/>
                <a:gd name="T75" fmla="*/ 164 h 322"/>
                <a:gd name="T76" fmla="*/ 1169 w 4849"/>
                <a:gd name="T77" fmla="*/ 157 h 322"/>
                <a:gd name="T78" fmla="*/ 1512 w 4849"/>
                <a:gd name="T79" fmla="*/ 117 h 322"/>
                <a:gd name="T80" fmla="*/ 1892 w 4849"/>
                <a:gd name="T81" fmla="*/ 69 h 322"/>
                <a:gd name="T82" fmla="*/ 1968 w 4849"/>
                <a:gd name="T83" fmla="*/ 55 h 322"/>
                <a:gd name="T84" fmla="*/ 2081 w 4849"/>
                <a:gd name="T85" fmla="*/ 33 h 322"/>
                <a:gd name="T86" fmla="*/ 2156 w 4849"/>
                <a:gd name="T87" fmla="*/ 20 h 322"/>
                <a:gd name="T88" fmla="*/ 2213 w 4849"/>
                <a:gd name="T89" fmla="*/ 13 h 322"/>
                <a:gd name="T90" fmla="*/ 2271 w 4849"/>
                <a:gd name="T91" fmla="*/ 7 h 322"/>
                <a:gd name="T92" fmla="*/ 2578 w 4849"/>
                <a:gd name="T93" fmla="*/ 7 h 322"/>
                <a:gd name="T94" fmla="*/ 2635 w 4849"/>
                <a:gd name="T95" fmla="*/ 13 h 322"/>
                <a:gd name="T96" fmla="*/ 2692 w 4849"/>
                <a:gd name="T97" fmla="*/ 20 h 322"/>
                <a:gd name="T98" fmla="*/ 2768 w 4849"/>
                <a:gd name="T99" fmla="*/ 33 h 322"/>
                <a:gd name="T100" fmla="*/ 2881 w 4849"/>
                <a:gd name="T101" fmla="*/ 55 h 322"/>
                <a:gd name="T102" fmla="*/ 2956 w 4849"/>
                <a:gd name="T103" fmla="*/ 69 h 322"/>
                <a:gd name="T104" fmla="*/ 3337 w 4849"/>
                <a:gd name="T105" fmla="*/ 117 h 322"/>
                <a:gd name="T106" fmla="*/ 3680 w 4849"/>
                <a:gd name="T107" fmla="*/ 157 h 322"/>
                <a:gd name="T108" fmla="*/ 3717 w 4849"/>
                <a:gd name="T109" fmla="*/ 164 h 322"/>
                <a:gd name="T110" fmla="*/ 3736 w 4849"/>
                <a:gd name="T111" fmla="*/ 168 h 322"/>
                <a:gd name="T112" fmla="*/ 3792 w 4849"/>
                <a:gd name="T113" fmla="*/ 182 h 322"/>
                <a:gd name="T114" fmla="*/ 4084 w 4849"/>
                <a:gd name="T115" fmla="*/ 277 h 322"/>
                <a:gd name="T116" fmla="*/ 4121 w 4849"/>
                <a:gd name="T117" fmla="*/ 283 h 322"/>
                <a:gd name="T118" fmla="*/ 4159 w 4849"/>
                <a:gd name="T119" fmla="*/ 287 h 322"/>
                <a:gd name="T120" fmla="*/ 4542 w 4849"/>
                <a:gd name="T121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49" h="322">
                  <a:moveTo>
                    <a:pt x="4849" y="322"/>
                  </a:moveTo>
                  <a:cubicBezTo>
                    <a:pt x="4746" y="322"/>
                    <a:pt x="4644" y="320"/>
                    <a:pt x="4542" y="316"/>
                  </a:cubicBezTo>
                  <a:cubicBezTo>
                    <a:pt x="4440" y="312"/>
                    <a:pt x="4337" y="306"/>
                    <a:pt x="4236" y="297"/>
                  </a:cubicBezTo>
                  <a:cubicBezTo>
                    <a:pt x="4223" y="296"/>
                    <a:pt x="4210" y="295"/>
                    <a:pt x="4197" y="293"/>
                  </a:cubicBezTo>
                  <a:cubicBezTo>
                    <a:pt x="4185" y="292"/>
                    <a:pt x="4172" y="291"/>
                    <a:pt x="4159" y="289"/>
                  </a:cubicBezTo>
                  <a:cubicBezTo>
                    <a:pt x="4140" y="287"/>
                    <a:pt x="4140" y="287"/>
                    <a:pt x="4140" y="287"/>
                  </a:cubicBezTo>
                  <a:cubicBezTo>
                    <a:pt x="4134" y="287"/>
                    <a:pt x="4127" y="286"/>
                    <a:pt x="4121" y="285"/>
                  </a:cubicBezTo>
                  <a:cubicBezTo>
                    <a:pt x="4102" y="282"/>
                    <a:pt x="4102" y="282"/>
                    <a:pt x="4102" y="282"/>
                  </a:cubicBezTo>
                  <a:cubicBezTo>
                    <a:pt x="4096" y="281"/>
                    <a:pt x="4089" y="280"/>
                    <a:pt x="4083" y="279"/>
                  </a:cubicBezTo>
                  <a:cubicBezTo>
                    <a:pt x="4033" y="269"/>
                    <a:pt x="3984" y="253"/>
                    <a:pt x="3936" y="236"/>
                  </a:cubicBezTo>
                  <a:cubicBezTo>
                    <a:pt x="3888" y="218"/>
                    <a:pt x="3840" y="200"/>
                    <a:pt x="3791" y="185"/>
                  </a:cubicBezTo>
                  <a:cubicBezTo>
                    <a:pt x="3779" y="181"/>
                    <a:pt x="3767" y="178"/>
                    <a:pt x="3754" y="174"/>
                  </a:cubicBezTo>
                  <a:cubicBezTo>
                    <a:pt x="3736" y="170"/>
                    <a:pt x="3736" y="170"/>
                    <a:pt x="3736" y="170"/>
                  </a:cubicBezTo>
                  <a:cubicBezTo>
                    <a:pt x="3733" y="169"/>
                    <a:pt x="3729" y="169"/>
                    <a:pt x="3726" y="168"/>
                  </a:cubicBezTo>
                  <a:cubicBezTo>
                    <a:pt x="3717" y="166"/>
                    <a:pt x="3717" y="166"/>
                    <a:pt x="3717" y="166"/>
                  </a:cubicBezTo>
                  <a:cubicBezTo>
                    <a:pt x="3711" y="165"/>
                    <a:pt x="3704" y="164"/>
                    <a:pt x="3698" y="163"/>
                  </a:cubicBezTo>
                  <a:cubicBezTo>
                    <a:pt x="3679" y="160"/>
                    <a:pt x="3679" y="160"/>
                    <a:pt x="3679" y="160"/>
                  </a:cubicBezTo>
                  <a:cubicBezTo>
                    <a:pt x="3666" y="158"/>
                    <a:pt x="3654" y="156"/>
                    <a:pt x="3641" y="154"/>
                  </a:cubicBezTo>
                  <a:cubicBezTo>
                    <a:pt x="3540" y="140"/>
                    <a:pt x="3438" y="130"/>
                    <a:pt x="3336" y="120"/>
                  </a:cubicBezTo>
                  <a:cubicBezTo>
                    <a:pt x="3235" y="109"/>
                    <a:pt x="3133" y="99"/>
                    <a:pt x="3031" y="84"/>
                  </a:cubicBezTo>
                  <a:cubicBezTo>
                    <a:pt x="3006" y="80"/>
                    <a:pt x="2981" y="76"/>
                    <a:pt x="2956" y="72"/>
                  </a:cubicBezTo>
                  <a:cubicBezTo>
                    <a:pt x="2918" y="66"/>
                    <a:pt x="2918" y="66"/>
                    <a:pt x="2918" y="66"/>
                  </a:cubicBezTo>
                  <a:cubicBezTo>
                    <a:pt x="2905" y="63"/>
                    <a:pt x="2893" y="61"/>
                    <a:pt x="2880" y="58"/>
                  </a:cubicBezTo>
                  <a:cubicBezTo>
                    <a:pt x="2805" y="43"/>
                    <a:pt x="2805" y="43"/>
                    <a:pt x="2805" y="43"/>
                  </a:cubicBezTo>
                  <a:cubicBezTo>
                    <a:pt x="2792" y="40"/>
                    <a:pt x="2780" y="39"/>
                    <a:pt x="2767" y="36"/>
                  </a:cubicBezTo>
                  <a:cubicBezTo>
                    <a:pt x="2755" y="34"/>
                    <a:pt x="2742" y="32"/>
                    <a:pt x="2729" y="30"/>
                  </a:cubicBezTo>
                  <a:cubicBezTo>
                    <a:pt x="2692" y="24"/>
                    <a:pt x="2692" y="24"/>
                    <a:pt x="2692" y="24"/>
                  </a:cubicBezTo>
                  <a:cubicBezTo>
                    <a:pt x="2679" y="22"/>
                    <a:pt x="2666" y="21"/>
                    <a:pt x="2654" y="19"/>
                  </a:cubicBezTo>
                  <a:cubicBezTo>
                    <a:pt x="2634" y="17"/>
                    <a:pt x="2634" y="17"/>
                    <a:pt x="2634" y="17"/>
                  </a:cubicBezTo>
                  <a:cubicBezTo>
                    <a:pt x="2615" y="15"/>
                    <a:pt x="2615" y="15"/>
                    <a:pt x="2615" y="15"/>
                  </a:cubicBezTo>
                  <a:cubicBezTo>
                    <a:pt x="2603" y="13"/>
                    <a:pt x="2590" y="12"/>
                    <a:pt x="2577" y="11"/>
                  </a:cubicBezTo>
                  <a:cubicBezTo>
                    <a:pt x="2526" y="7"/>
                    <a:pt x="2475" y="5"/>
                    <a:pt x="2424" y="4"/>
                  </a:cubicBezTo>
                  <a:cubicBezTo>
                    <a:pt x="2373" y="5"/>
                    <a:pt x="2322" y="7"/>
                    <a:pt x="2271" y="11"/>
                  </a:cubicBezTo>
                  <a:cubicBezTo>
                    <a:pt x="2258" y="12"/>
                    <a:pt x="2246" y="13"/>
                    <a:pt x="2233" y="15"/>
                  </a:cubicBezTo>
                  <a:cubicBezTo>
                    <a:pt x="2214" y="17"/>
                    <a:pt x="2214" y="17"/>
                    <a:pt x="2214" y="17"/>
                  </a:cubicBezTo>
                  <a:cubicBezTo>
                    <a:pt x="2195" y="19"/>
                    <a:pt x="2195" y="19"/>
                    <a:pt x="2195" y="19"/>
                  </a:cubicBezTo>
                  <a:cubicBezTo>
                    <a:pt x="2182" y="21"/>
                    <a:pt x="2169" y="22"/>
                    <a:pt x="2157" y="24"/>
                  </a:cubicBezTo>
                  <a:cubicBezTo>
                    <a:pt x="2119" y="30"/>
                    <a:pt x="2119" y="30"/>
                    <a:pt x="2119" y="30"/>
                  </a:cubicBezTo>
                  <a:cubicBezTo>
                    <a:pt x="2106" y="32"/>
                    <a:pt x="2094" y="34"/>
                    <a:pt x="2081" y="36"/>
                  </a:cubicBezTo>
                  <a:cubicBezTo>
                    <a:pt x="2069" y="39"/>
                    <a:pt x="2056" y="40"/>
                    <a:pt x="2043" y="43"/>
                  </a:cubicBezTo>
                  <a:cubicBezTo>
                    <a:pt x="1968" y="58"/>
                    <a:pt x="1968" y="58"/>
                    <a:pt x="1968" y="58"/>
                  </a:cubicBezTo>
                  <a:cubicBezTo>
                    <a:pt x="1956" y="61"/>
                    <a:pt x="1943" y="63"/>
                    <a:pt x="1931" y="66"/>
                  </a:cubicBezTo>
                  <a:cubicBezTo>
                    <a:pt x="1893" y="72"/>
                    <a:pt x="1893" y="72"/>
                    <a:pt x="1893" y="72"/>
                  </a:cubicBezTo>
                  <a:cubicBezTo>
                    <a:pt x="1868" y="76"/>
                    <a:pt x="1842" y="80"/>
                    <a:pt x="1817" y="84"/>
                  </a:cubicBezTo>
                  <a:cubicBezTo>
                    <a:pt x="1716" y="99"/>
                    <a:pt x="1614" y="109"/>
                    <a:pt x="1512" y="120"/>
                  </a:cubicBezTo>
                  <a:cubicBezTo>
                    <a:pt x="1410" y="130"/>
                    <a:pt x="1308" y="140"/>
                    <a:pt x="1207" y="154"/>
                  </a:cubicBezTo>
                  <a:cubicBezTo>
                    <a:pt x="1195" y="156"/>
                    <a:pt x="1182" y="158"/>
                    <a:pt x="1169" y="160"/>
                  </a:cubicBezTo>
                  <a:cubicBezTo>
                    <a:pt x="1150" y="163"/>
                    <a:pt x="1150" y="163"/>
                    <a:pt x="1150" y="163"/>
                  </a:cubicBezTo>
                  <a:cubicBezTo>
                    <a:pt x="1144" y="164"/>
                    <a:pt x="1138" y="165"/>
                    <a:pt x="1131" y="166"/>
                  </a:cubicBezTo>
                  <a:cubicBezTo>
                    <a:pt x="1122" y="168"/>
                    <a:pt x="1122" y="168"/>
                    <a:pt x="1122" y="168"/>
                  </a:cubicBezTo>
                  <a:cubicBezTo>
                    <a:pt x="1119" y="169"/>
                    <a:pt x="1116" y="169"/>
                    <a:pt x="1113" y="170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82" y="178"/>
                    <a:pt x="1069" y="181"/>
                    <a:pt x="1057" y="185"/>
                  </a:cubicBezTo>
                  <a:cubicBezTo>
                    <a:pt x="1008" y="200"/>
                    <a:pt x="961" y="218"/>
                    <a:pt x="913" y="236"/>
                  </a:cubicBezTo>
                  <a:cubicBezTo>
                    <a:pt x="864" y="253"/>
                    <a:pt x="816" y="269"/>
                    <a:pt x="765" y="279"/>
                  </a:cubicBezTo>
                  <a:cubicBezTo>
                    <a:pt x="759" y="280"/>
                    <a:pt x="753" y="281"/>
                    <a:pt x="746" y="282"/>
                  </a:cubicBezTo>
                  <a:cubicBezTo>
                    <a:pt x="727" y="285"/>
                    <a:pt x="727" y="285"/>
                    <a:pt x="727" y="285"/>
                  </a:cubicBezTo>
                  <a:cubicBezTo>
                    <a:pt x="721" y="286"/>
                    <a:pt x="715" y="287"/>
                    <a:pt x="708" y="287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76" y="291"/>
                    <a:pt x="664" y="292"/>
                    <a:pt x="651" y="293"/>
                  </a:cubicBezTo>
                  <a:cubicBezTo>
                    <a:pt x="638" y="295"/>
                    <a:pt x="626" y="296"/>
                    <a:pt x="613" y="297"/>
                  </a:cubicBezTo>
                  <a:cubicBezTo>
                    <a:pt x="511" y="306"/>
                    <a:pt x="409" y="312"/>
                    <a:pt x="306" y="316"/>
                  </a:cubicBezTo>
                  <a:cubicBezTo>
                    <a:pt x="204" y="320"/>
                    <a:pt x="102" y="322"/>
                    <a:pt x="0" y="322"/>
                  </a:cubicBezTo>
                  <a:cubicBezTo>
                    <a:pt x="102" y="322"/>
                    <a:pt x="204" y="319"/>
                    <a:pt x="306" y="315"/>
                  </a:cubicBezTo>
                  <a:cubicBezTo>
                    <a:pt x="409" y="311"/>
                    <a:pt x="511" y="304"/>
                    <a:pt x="613" y="295"/>
                  </a:cubicBezTo>
                  <a:cubicBezTo>
                    <a:pt x="638" y="293"/>
                    <a:pt x="664" y="290"/>
                    <a:pt x="689" y="287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14" y="285"/>
                    <a:pt x="721" y="284"/>
                    <a:pt x="727" y="283"/>
                  </a:cubicBezTo>
                  <a:cubicBezTo>
                    <a:pt x="746" y="280"/>
                    <a:pt x="746" y="280"/>
                    <a:pt x="746" y="280"/>
                  </a:cubicBezTo>
                  <a:cubicBezTo>
                    <a:pt x="752" y="279"/>
                    <a:pt x="759" y="278"/>
                    <a:pt x="765" y="277"/>
                  </a:cubicBezTo>
                  <a:cubicBezTo>
                    <a:pt x="815" y="267"/>
                    <a:pt x="864" y="251"/>
                    <a:pt x="912" y="234"/>
                  </a:cubicBezTo>
                  <a:cubicBezTo>
                    <a:pt x="960" y="216"/>
                    <a:pt x="1007" y="197"/>
                    <a:pt x="1056" y="182"/>
                  </a:cubicBezTo>
                  <a:cubicBezTo>
                    <a:pt x="1069" y="179"/>
                    <a:pt x="1081" y="175"/>
                    <a:pt x="1093" y="172"/>
                  </a:cubicBezTo>
                  <a:cubicBezTo>
                    <a:pt x="1112" y="168"/>
                    <a:pt x="1112" y="168"/>
                    <a:pt x="1112" y="168"/>
                  </a:cubicBezTo>
                  <a:cubicBezTo>
                    <a:pt x="1115" y="167"/>
                    <a:pt x="1118" y="166"/>
                    <a:pt x="1122" y="165"/>
                  </a:cubicBezTo>
                  <a:cubicBezTo>
                    <a:pt x="1131" y="164"/>
                    <a:pt x="1131" y="164"/>
                    <a:pt x="1131" y="164"/>
                  </a:cubicBezTo>
                  <a:cubicBezTo>
                    <a:pt x="1137" y="163"/>
                    <a:pt x="1144" y="161"/>
                    <a:pt x="1150" y="160"/>
                  </a:cubicBezTo>
                  <a:cubicBezTo>
                    <a:pt x="1169" y="157"/>
                    <a:pt x="1169" y="157"/>
                    <a:pt x="1169" y="157"/>
                  </a:cubicBezTo>
                  <a:cubicBezTo>
                    <a:pt x="1181" y="155"/>
                    <a:pt x="1194" y="153"/>
                    <a:pt x="1207" y="152"/>
                  </a:cubicBezTo>
                  <a:cubicBezTo>
                    <a:pt x="1308" y="137"/>
                    <a:pt x="1410" y="127"/>
                    <a:pt x="1512" y="117"/>
                  </a:cubicBezTo>
                  <a:cubicBezTo>
                    <a:pt x="1613" y="106"/>
                    <a:pt x="1715" y="95"/>
                    <a:pt x="1816" y="81"/>
                  </a:cubicBezTo>
                  <a:cubicBezTo>
                    <a:pt x="1842" y="77"/>
                    <a:pt x="1867" y="73"/>
                    <a:pt x="1892" y="69"/>
                  </a:cubicBezTo>
                  <a:cubicBezTo>
                    <a:pt x="1930" y="62"/>
                    <a:pt x="1930" y="62"/>
                    <a:pt x="1930" y="62"/>
                  </a:cubicBezTo>
                  <a:cubicBezTo>
                    <a:pt x="1943" y="60"/>
                    <a:pt x="1955" y="57"/>
                    <a:pt x="1968" y="55"/>
                  </a:cubicBezTo>
                  <a:cubicBezTo>
                    <a:pt x="2043" y="40"/>
                    <a:pt x="2043" y="40"/>
                    <a:pt x="2043" y="40"/>
                  </a:cubicBezTo>
                  <a:cubicBezTo>
                    <a:pt x="2055" y="37"/>
                    <a:pt x="2068" y="35"/>
                    <a:pt x="2081" y="33"/>
                  </a:cubicBezTo>
                  <a:cubicBezTo>
                    <a:pt x="2093" y="30"/>
                    <a:pt x="2106" y="28"/>
                    <a:pt x="2118" y="26"/>
                  </a:cubicBezTo>
                  <a:cubicBezTo>
                    <a:pt x="2156" y="20"/>
                    <a:pt x="2156" y="20"/>
                    <a:pt x="2156" y="20"/>
                  </a:cubicBezTo>
                  <a:cubicBezTo>
                    <a:pt x="2169" y="18"/>
                    <a:pt x="2182" y="17"/>
                    <a:pt x="2194" y="15"/>
                  </a:cubicBezTo>
                  <a:cubicBezTo>
                    <a:pt x="2213" y="13"/>
                    <a:pt x="2213" y="13"/>
                    <a:pt x="2213" y="13"/>
                  </a:cubicBezTo>
                  <a:cubicBezTo>
                    <a:pt x="2233" y="11"/>
                    <a:pt x="2233" y="11"/>
                    <a:pt x="2233" y="11"/>
                  </a:cubicBezTo>
                  <a:cubicBezTo>
                    <a:pt x="2245" y="10"/>
                    <a:pt x="2258" y="8"/>
                    <a:pt x="2271" y="7"/>
                  </a:cubicBezTo>
                  <a:cubicBezTo>
                    <a:pt x="2322" y="3"/>
                    <a:pt x="2373" y="1"/>
                    <a:pt x="2424" y="0"/>
                  </a:cubicBezTo>
                  <a:cubicBezTo>
                    <a:pt x="2475" y="1"/>
                    <a:pt x="2527" y="3"/>
                    <a:pt x="2578" y="7"/>
                  </a:cubicBezTo>
                  <a:cubicBezTo>
                    <a:pt x="2590" y="8"/>
                    <a:pt x="2603" y="10"/>
                    <a:pt x="2616" y="11"/>
                  </a:cubicBezTo>
                  <a:cubicBezTo>
                    <a:pt x="2635" y="13"/>
                    <a:pt x="2635" y="13"/>
                    <a:pt x="2635" y="13"/>
                  </a:cubicBezTo>
                  <a:cubicBezTo>
                    <a:pt x="2654" y="15"/>
                    <a:pt x="2654" y="15"/>
                    <a:pt x="2654" y="15"/>
                  </a:cubicBezTo>
                  <a:cubicBezTo>
                    <a:pt x="2667" y="17"/>
                    <a:pt x="2679" y="18"/>
                    <a:pt x="2692" y="20"/>
                  </a:cubicBezTo>
                  <a:cubicBezTo>
                    <a:pt x="2730" y="26"/>
                    <a:pt x="2730" y="26"/>
                    <a:pt x="2730" y="26"/>
                  </a:cubicBezTo>
                  <a:cubicBezTo>
                    <a:pt x="2743" y="28"/>
                    <a:pt x="2755" y="30"/>
                    <a:pt x="2768" y="33"/>
                  </a:cubicBezTo>
                  <a:cubicBezTo>
                    <a:pt x="2780" y="35"/>
                    <a:pt x="2793" y="37"/>
                    <a:pt x="2806" y="40"/>
                  </a:cubicBezTo>
                  <a:cubicBezTo>
                    <a:pt x="2881" y="55"/>
                    <a:pt x="2881" y="55"/>
                    <a:pt x="2881" y="55"/>
                  </a:cubicBezTo>
                  <a:cubicBezTo>
                    <a:pt x="2893" y="57"/>
                    <a:pt x="2906" y="60"/>
                    <a:pt x="2918" y="62"/>
                  </a:cubicBezTo>
                  <a:cubicBezTo>
                    <a:pt x="2956" y="69"/>
                    <a:pt x="2956" y="69"/>
                    <a:pt x="2956" y="69"/>
                  </a:cubicBezTo>
                  <a:cubicBezTo>
                    <a:pt x="2981" y="73"/>
                    <a:pt x="3007" y="77"/>
                    <a:pt x="3032" y="81"/>
                  </a:cubicBezTo>
                  <a:cubicBezTo>
                    <a:pt x="3133" y="95"/>
                    <a:pt x="3235" y="106"/>
                    <a:pt x="3337" y="117"/>
                  </a:cubicBezTo>
                  <a:cubicBezTo>
                    <a:pt x="3438" y="127"/>
                    <a:pt x="3540" y="137"/>
                    <a:pt x="3642" y="152"/>
                  </a:cubicBezTo>
                  <a:cubicBezTo>
                    <a:pt x="3654" y="153"/>
                    <a:pt x="3667" y="155"/>
                    <a:pt x="3680" y="157"/>
                  </a:cubicBezTo>
                  <a:cubicBezTo>
                    <a:pt x="3698" y="160"/>
                    <a:pt x="3698" y="160"/>
                    <a:pt x="3698" y="160"/>
                  </a:cubicBezTo>
                  <a:cubicBezTo>
                    <a:pt x="3705" y="161"/>
                    <a:pt x="3711" y="163"/>
                    <a:pt x="3717" y="164"/>
                  </a:cubicBezTo>
                  <a:cubicBezTo>
                    <a:pt x="3727" y="165"/>
                    <a:pt x="3727" y="165"/>
                    <a:pt x="3727" y="165"/>
                  </a:cubicBezTo>
                  <a:cubicBezTo>
                    <a:pt x="3730" y="166"/>
                    <a:pt x="3733" y="167"/>
                    <a:pt x="3736" y="168"/>
                  </a:cubicBezTo>
                  <a:cubicBezTo>
                    <a:pt x="3755" y="172"/>
                    <a:pt x="3755" y="172"/>
                    <a:pt x="3755" y="172"/>
                  </a:cubicBezTo>
                  <a:cubicBezTo>
                    <a:pt x="3767" y="175"/>
                    <a:pt x="3780" y="179"/>
                    <a:pt x="3792" y="182"/>
                  </a:cubicBezTo>
                  <a:cubicBezTo>
                    <a:pt x="3841" y="197"/>
                    <a:pt x="3889" y="216"/>
                    <a:pt x="3937" y="234"/>
                  </a:cubicBezTo>
                  <a:cubicBezTo>
                    <a:pt x="3985" y="251"/>
                    <a:pt x="4033" y="267"/>
                    <a:pt x="4084" y="277"/>
                  </a:cubicBezTo>
                  <a:cubicBezTo>
                    <a:pt x="4090" y="278"/>
                    <a:pt x="4096" y="279"/>
                    <a:pt x="4102" y="280"/>
                  </a:cubicBezTo>
                  <a:cubicBezTo>
                    <a:pt x="4121" y="283"/>
                    <a:pt x="4121" y="283"/>
                    <a:pt x="4121" y="283"/>
                  </a:cubicBezTo>
                  <a:cubicBezTo>
                    <a:pt x="4128" y="284"/>
                    <a:pt x="4134" y="285"/>
                    <a:pt x="4140" y="285"/>
                  </a:cubicBezTo>
                  <a:cubicBezTo>
                    <a:pt x="4159" y="287"/>
                    <a:pt x="4159" y="287"/>
                    <a:pt x="4159" y="287"/>
                  </a:cubicBezTo>
                  <a:cubicBezTo>
                    <a:pt x="4185" y="290"/>
                    <a:pt x="4210" y="293"/>
                    <a:pt x="4236" y="295"/>
                  </a:cubicBezTo>
                  <a:cubicBezTo>
                    <a:pt x="4338" y="304"/>
                    <a:pt x="4440" y="311"/>
                    <a:pt x="4542" y="315"/>
                  </a:cubicBezTo>
                  <a:cubicBezTo>
                    <a:pt x="4644" y="319"/>
                    <a:pt x="4746" y="322"/>
                    <a:pt x="484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332D73CC-F9AA-4FD7-87F0-D43C9B11D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7400" y="4025900"/>
              <a:ext cx="12111038" cy="844550"/>
            </a:xfrm>
            <a:custGeom>
              <a:avLst/>
              <a:gdLst>
                <a:gd name="T0" fmla="*/ 4235 w 4849"/>
                <a:gd name="T1" fmla="*/ 296 h 338"/>
                <a:gd name="T2" fmla="*/ 4082 w 4849"/>
                <a:gd name="T3" fmla="*/ 286 h 338"/>
                <a:gd name="T4" fmla="*/ 3969 w 4849"/>
                <a:gd name="T5" fmla="*/ 264 h 338"/>
                <a:gd name="T6" fmla="*/ 3784 w 4849"/>
                <a:gd name="T7" fmla="*/ 213 h 338"/>
                <a:gd name="T8" fmla="*/ 3633 w 4849"/>
                <a:gd name="T9" fmla="*/ 188 h 338"/>
                <a:gd name="T10" fmla="*/ 2871 w 4849"/>
                <a:gd name="T11" fmla="*/ 98 h 338"/>
                <a:gd name="T12" fmla="*/ 2758 w 4849"/>
                <a:gd name="T13" fmla="*/ 71 h 338"/>
                <a:gd name="T14" fmla="*/ 2721 w 4849"/>
                <a:gd name="T15" fmla="*/ 63 h 338"/>
                <a:gd name="T16" fmla="*/ 2419 w 4849"/>
                <a:gd name="T17" fmla="*/ 12 h 338"/>
                <a:gd name="T18" fmla="*/ 2112 w 4849"/>
                <a:gd name="T19" fmla="*/ 10 h 338"/>
                <a:gd name="T20" fmla="*/ 2055 w 4849"/>
                <a:gd name="T21" fmla="*/ 15 h 338"/>
                <a:gd name="T22" fmla="*/ 1998 w 4849"/>
                <a:gd name="T23" fmla="*/ 23 h 338"/>
                <a:gd name="T24" fmla="*/ 1884 w 4849"/>
                <a:gd name="T25" fmla="*/ 41 h 338"/>
                <a:gd name="T26" fmla="*/ 1808 w 4849"/>
                <a:gd name="T27" fmla="*/ 52 h 338"/>
                <a:gd name="T28" fmla="*/ 1350 w 4849"/>
                <a:gd name="T29" fmla="*/ 104 h 338"/>
                <a:gd name="T30" fmla="*/ 1199 w 4849"/>
                <a:gd name="T31" fmla="*/ 127 h 338"/>
                <a:gd name="T32" fmla="*/ 1123 w 4849"/>
                <a:gd name="T33" fmla="*/ 142 h 338"/>
                <a:gd name="T34" fmla="*/ 1086 w 4849"/>
                <a:gd name="T35" fmla="*/ 151 h 338"/>
                <a:gd name="T36" fmla="*/ 908 w 4849"/>
                <a:gd name="T37" fmla="*/ 222 h 338"/>
                <a:gd name="T38" fmla="*/ 801 w 4849"/>
                <a:gd name="T39" fmla="*/ 265 h 338"/>
                <a:gd name="T40" fmla="*/ 764 w 4849"/>
                <a:gd name="T41" fmla="*/ 276 h 338"/>
                <a:gd name="T42" fmla="*/ 746 w 4849"/>
                <a:gd name="T43" fmla="*/ 281 h 338"/>
                <a:gd name="T44" fmla="*/ 708 w 4849"/>
                <a:gd name="T45" fmla="*/ 289 h 338"/>
                <a:gd name="T46" fmla="*/ 651 w 4849"/>
                <a:gd name="T47" fmla="*/ 298 h 338"/>
                <a:gd name="T48" fmla="*/ 0 w 4849"/>
                <a:gd name="T49" fmla="*/ 334 h 338"/>
                <a:gd name="T50" fmla="*/ 651 w 4849"/>
                <a:gd name="T51" fmla="*/ 296 h 338"/>
                <a:gd name="T52" fmla="*/ 708 w 4849"/>
                <a:gd name="T53" fmla="*/ 287 h 338"/>
                <a:gd name="T54" fmla="*/ 745 w 4849"/>
                <a:gd name="T55" fmla="*/ 279 h 338"/>
                <a:gd name="T56" fmla="*/ 764 w 4849"/>
                <a:gd name="T57" fmla="*/ 274 h 338"/>
                <a:gd name="T58" fmla="*/ 800 w 4849"/>
                <a:gd name="T59" fmla="*/ 263 h 338"/>
                <a:gd name="T60" fmla="*/ 907 w 4849"/>
                <a:gd name="T61" fmla="*/ 220 h 338"/>
                <a:gd name="T62" fmla="*/ 1086 w 4849"/>
                <a:gd name="T63" fmla="*/ 149 h 338"/>
                <a:gd name="T64" fmla="*/ 1123 w 4849"/>
                <a:gd name="T65" fmla="*/ 139 h 338"/>
                <a:gd name="T66" fmla="*/ 1198 w 4849"/>
                <a:gd name="T67" fmla="*/ 124 h 338"/>
                <a:gd name="T68" fmla="*/ 1350 w 4849"/>
                <a:gd name="T69" fmla="*/ 101 h 338"/>
                <a:gd name="T70" fmla="*/ 1808 w 4849"/>
                <a:gd name="T71" fmla="*/ 48 h 338"/>
                <a:gd name="T72" fmla="*/ 1884 w 4849"/>
                <a:gd name="T73" fmla="*/ 38 h 338"/>
                <a:gd name="T74" fmla="*/ 1997 w 4849"/>
                <a:gd name="T75" fmla="*/ 19 h 338"/>
                <a:gd name="T76" fmla="*/ 2054 w 4849"/>
                <a:gd name="T77" fmla="*/ 12 h 338"/>
                <a:gd name="T78" fmla="*/ 2112 w 4849"/>
                <a:gd name="T79" fmla="*/ 6 h 338"/>
                <a:gd name="T80" fmla="*/ 2419 w 4849"/>
                <a:gd name="T81" fmla="*/ 8 h 338"/>
                <a:gd name="T82" fmla="*/ 2722 w 4849"/>
                <a:gd name="T83" fmla="*/ 59 h 338"/>
                <a:gd name="T84" fmla="*/ 2759 w 4849"/>
                <a:gd name="T85" fmla="*/ 68 h 338"/>
                <a:gd name="T86" fmla="*/ 2871 w 4849"/>
                <a:gd name="T87" fmla="*/ 94 h 338"/>
                <a:gd name="T88" fmla="*/ 3633 w 4849"/>
                <a:gd name="T89" fmla="*/ 186 h 338"/>
                <a:gd name="T90" fmla="*/ 3785 w 4849"/>
                <a:gd name="T91" fmla="*/ 210 h 338"/>
                <a:gd name="T92" fmla="*/ 3969 w 4849"/>
                <a:gd name="T93" fmla="*/ 262 h 338"/>
                <a:gd name="T94" fmla="*/ 4082 w 4849"/>
                <a:gd name="T95" fmla="*/ 284 h 338"/>
                <a:gd name="T96" fmla="*/ 4235 w 4849"/>
                <a:gd name="T97" fmla="*/ 29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18"/>
                  </a:moveTo>
                  <a:cubicBezTo>
                    <a:pt x="4645" y="313"/>
                    <a:pt x="4440" y="307"/>
                    <a:pt x="4235" y="296"/>
                  </a:cubicBezTo>
                  <a:cubicBezTo>
                    <a:pt x="4210" y="295"/>
                    <a:pt x="4184" y="293"/>
                    <a:pt x="4159" y="292"/>
                  </a:cubicBezTo>
                  <a:cubicBezTo>
                    <a:pt x="4133" y="290"/>
                    <a:pt x="4108" y="288"/>
                    <a:pt x="4082" y="286"/>
                  </a:cubicBezTo>
                  <a:cubicBezTo>
                    <a:pt x="4057" y="283"/>
                    <a:pt x="4031" y="279"/>
                    <a:pt x="4006" y="273"/>
                  </a:cubicBezTo>
                  <a:cubicBezTo>
                    <a:pt x="3994" y="271"/>
                    <a:pt x="3981" y="267"/>
                    <a:pt x="3969" y="264"/>
                  </a:cubicBezTo>
                  <a:cubicBezTo>
                    <a:pt x="3956" y="261"/>
                    <a:pt x="3944" y="258"/>
                    <a:pt x="3932" y="254"/>
                  </a:cubicBezTo>
                  <a:cubicBezTo>
                    <a:pt x="3882" y="241"/>
                    <a:pt x="3834" y="225"/>
                    <a:pt x="3784" y="213"/>
                  </a:cubicBezTo>
                  <a:cubicBezTo>
                    <a:pt x="3759" y="206"/>
                    <a:pt x="3734" y="201"/>
                    <a:pt x="3709" y="197"/>
                  </a:cubicBezTo>
                  <a:cubicBezTo>
                    <a:pt x="3684" y="193"/>
                    <a:pt x="3658" y="191"/>
                    <a:pt x="3633" y="188"/>
                  </a:cubicBezTo>
                  <a:cubicBezTo>
                    <a:pt x="3429" y="168"/>
                    <a:pt x="3224" y="156"/>
                    <a:pt x="3022" y="125"/>
                  </a:cubicBezTo>
                  <a:cubicBezTo>
                    <a:pt x="2971" y="117"/>
                    <a:pt x="2921" y="109"/>
                    <a:pt x="2871" y="98"/>
                  </a:cubicBezTo>
                  <a:cubicBezTo>
                    <a:pt x="2845" y="93"/>
                    <a:pt x="2821" y="86"/>
                    <a:pt x="2796" y="81"/>
                  </a:cubicBezTo>
                  <a:cubicBezTo>
                    <a:pt x="2758" y="71"/>
                    <a:pt x="2758" y="71"/>
                    <a:pt x="2758" y="71"/>
                  </a:cubicBezTo>
                  <a:cubicBezTo>
                    <a:pt x="2740" y="67"/>
                    <a:pt x="2740" y="67"/>
                    <a:pt x="2740" y="67"/>
                  </a:cubicBezTo>
                  <a:cubicBezTo>
                    <a:pt x="2721" y="63"/>
                    <a:pt x="2721" y="63"/>
                    <a:pt x="2721" y="63"/>
                  </a:cubicBezTo>
                  <a:cubicBezTo>
                    <a:pt x="2671" y="51"/>
                    <a:pt x="2621" y="41"/>
                    <a:pt x="2571" y="32"/>
                  </a:cubicBezTo>
                  <a:cubicBezTo>
                    <a:pt x="2520" y="24"/>
                    <a:pt x="2469" y="17"/>
                    <a:pt x="2419" y="12"/>
                  </a:cubicBezTo>
                  <a:cubicBezTo>
                    <a:pt x="2368" y="7"/>
                    <a:pt x="2317" y="5"/>
                    <a:pt x="2265" y="4"/>
                  </a:cubicBezTo>
                  <a:cubicBezTo>
                    <a:pt x="2214" y="4"/>
                    <a:pt x="2163" y="6"/>
                    <a:pt x="2112" y="10"/>
                  </a:cubicBezTo>
                  <a:cubicBezTo>
                    <a:pt x="2099" y="11"/>
                    <a:pt x="2087" y="12"/>
                    <a:pt x="2074" y="14"/>
                  </a:cubicBezTo>
                  <a:cubicBezTo>
                    <a:pt x="2055" y="15"/>
                    <a:pt x="2055" y="15"/>
                    <a:pt x="2055" y="15"/>
                  </a:cubicBezTo>
                  <a:cubicBezTo>
                    <a:pt x="2036" y="18"/>
                    <a:pt x="2036" y="18"/>
                    <a:pt x="2036" y="18"/>
                  </a:cubicBezTo>
                  <a:cubicBezTo>
                    <a:pt x="1998" y="23"/>
                    <a:pt x="1998" y="23"/>
                    <a:pt x="1998" y="23"/>
                  </a:cubicBezTo>
                  <a:cubicBezTo>
                    <a:pt x="1960" y="29"/>
                    <a:pt x="1960" y="29"/>
                    <a:pt x="1960" y="29"/>
                  </a:cubicBezTo>
                  <a:cubicBezTo>
                    <a:pt x="1935" y="33"/>
                    <a:pt x="1909" y="37"/>
                    <a:pt x="1884" y="41"/>
                  </a:cubicBezTo>
                  <a:cubicBezTo>
                    <a:pt x="1846" y="47"/>
                    <a:pt x="1846" y="47"/>
                    <a:pt x="1846" y="47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707" y="65"/>
                    <a:pt x="1605" y="75"/>
                    <a:pt x="1503" y="86"/>
                  </a:cubicBezTo>
                  <a:cubicBezTo>
                    <a:pt x="1452" y="92"/>
                    <a:pt x="1401" y="97"/>
                    <a:pt x="1350" y="104"/>
                  </a:cubicBezTo>
                  <a:cubicBezTo>
                    <a:pt x="1325" y="107"/>
                    <a:pt x="1300" y="111"/>
                    <a:pt x="1274" y="114"/>
                  </a:cubicBezTo>
                  <a:cubicBezTo>
                    <a:pt x="1249" y="118"/>
                    <a:pt x="1224" y="122"/>
                    <a:pt x="1199" y="127"/>
                  </a:cubicBezTo>
                  <a:cubicBezTo>
                    <a:pt x="1186" y="129"/>
                    <a:pt x="1173" y="131"/>
                    <a:pt x="1161" y="134"/>
                  </a:cubicBezTo>
                  <a:cubicBezTo>
                    <a:pt x="1148" y="137"/>
                    <a:pt x="1136" y="139"/>
                    <a:pt x="1123" y="142"/>
                  </a:cubicBezTo>
                  <a:cubicBezTo>
                    <a:pt x="1105" y="146"/>
                    <a:pt x="1105" y="146"/>
                    <a:pt x="1105" y="146"/>
                  </a:cubicBezTo>
                  <a:cubicBezTo>
                    <a:pt x="1098" y="148"/>
                    <a:pt x="1092" y="150"/>
                    <a:pt x="1086" y="151"/>
                  </a:cubicBezTo>
                  <a:cubicBezTo>
                    <a:pt x="1074" y="155"/>
                    <a:pt x="1062" y="159"/>
                    <a:pt x="1050" y="163"/>
                  </a:cubicBezTo>
                  <a:cubicBezTo>
                    <a:pt x="1002" y="180"/>
                    <a:pt x="955" y="202"/>
                    <a:pt x="908" y="222"/>
                  </a:cubicBezTo>
                  <a:cubicBezTo>
                    <a:pt x="885" y="233"/>
                    <a:pt x="861" y="243"/>
                    <a:pt x="837" y="252"/>
                  </a:cubicBezTo>
                  <a:cubicBezTo>
                    <a:pt x="825" y="256"/>
                    <a:pt x="813" y="261"/>
                    <a:pt x="801" y="265"/>
                  </a:cubicBezTo>
                  <a:cubicBezTo>
                    <a:pt x="783" y="271"/>
                    <a:pt x="783" y="271"/>
                    <a:pt x="783" y="271"/>
                  </a:cubicBezTo>
                  <a:cubicBezTo>
                    <a:pt x="764" y="276"/>
                    <a:pt x="764" y="276"/>
                    <a:pt x="764" y="276"/>
                  </a:cubicBezTo>
                  <a:cubicBezTo>
                    <a:pt x="755" y="279"/>
                    <a:pt x="755" y="279"/>
                    <a:pt x="755" y="279"/>
                  </a:cubicBezTo>
                  <a:cubicBezTo>
                    <a:pt x="746" y="281"/>
                    <a:pt x="746" y="281"/>
                    <a:pt x="746" y="281"/>
                  </a:cubicBezTo>
                  <a:cubicBezTo>
                    <a:pt x="727" y="286"/>
                    <a:pt x="727" y="286"/>
                    <a:pt x="727" y="286"/>
                  </a:cubicBezTo>
                  <a:cubicBezTo>
                    <a:pt x="708" y="289"/>
                    <a:pt x="708" y="289"/>
                    <a:pt x="708" y="289"/>
                  </a:cubicBezTo>
                  <a:cubicBezTo>
                    <a:pt x="702" y="291"/>
                    <a:pt x="696" y="292"/>
                    <a:pt x="689" y="293"/>
                  </a:cubicBezTo>
                  <a:cubicBezTo>
                    <a:pt x="651" y="298"/>
                    <a:pt x="651" y="298"/>
                    <a:pt x="651" y="298"/>
                  </a:cubicBezTo>
                  <a:cubicBezTo>
                    <a:pt x="613" y="303"/>
                    <a:pt x="613" y="303"/>
                    <a:pt x="613" y="303"/>
                  </a:cubicBezTo>
                  <a:cubicBezTo>
                    <a:pt x="410" y="329"/>
                    <a:pt x="205" y="338"/>
                    <a:pt x="0" y="334"/>
                  </a:cubicBezTo>
                  <a:cubicBezTo>
                    <a:pt x="205" y="337"/>
                    <a:pt x="410" y="328"/>
                    <a:pt x="613" y="302"/>
                  </a:cubicBezTo>
                  <a:cubicBezTo>
                    <a:pt x="651" y="296"/>
                    <a:pt x="651" y="296"/>
                    <a:pt x="651" y="296"/>
                  </a:cubicBezTo>
                  <a:cubicBezTo>
                    <a:pt x="689" y="291"/>
                    <a:pt x="689" y="291"/>
                    <a:pt x="689" y="291"/>
                  </a:cubicBezTo>
                  <a:cubicBezTo>
                    <a:pt x="695" y="290"/>
                    <a:pt x="702" y="288"/>
                    <a:pt x="708" y="287"/>
                  </a:cubicBezTo>
                  <a:cubicBezTo>
                    <a:pt x="727" y="284"/>
                    <a:pt x="727" y="284"/>
                    <a:pt x="727" y="284"/>
                  </a:cubicBezTo>
                  <a:cubicBezTo>
                    <a:pt x="745" y="279"/>
                    <a:pt x="745" y="279"/>
                    <a:pt x="745" y="279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64" y="274"/>
                    <a:pt x="764" y="274"/>
                    <a:pt x="764" y="274"/>
                  </a:cubicBezTo>
                  <a:cubicBezTo>
                    <a:pt x="782" y="269"/>
                    <a:pt x="782" y="269"/>
                    <a:pt x="782" y="269"/>
                  </a:cubicBezTo>
                  <a:cubicBezTo>
                    <a:pt x="800" y="263"/>
                    <a:pt x="800" y="263"/>
                    <a:pt x="800" y="263"/>
                  </a:cubicBezTo>
                  <a:cubicBezTo>
                    <a:pt x="813" y="259"/>
                    <a:pt x="824" y="254"/>
                    <a:pt x="836" y="250"/>
                  </a:cubicBezTo>
                  <a:cubicBezTo>
                    <a:pt x="860" y="240"/>
                    <a:pt x="884" y="231"/>
                    <a:pt x="907" y="220"/>
                  </a:cubicBezTo>
                  <a:cubicBezTo>
                    <a:pt x="954" y="200"/>
                    <a:pt x="1001" y="178"/>
                    <a:pt x="1049" y="161"/>
                  </a:cubicBezTo>
                  <a:cubicBezTo>
                    <a:pt x="1061" y="157"/>
                    <a:pt x="1073" y="152"/>
                    <a:pt x="1086" y="149"/>
                  </a:cubicBezTo>
                  <a:cubicBezTo>
                    <a:pt x="1092" y="147"/>
                    <a:pt x="1098" y="145"/>
                    <a:pt x="1104" y="144"/>
                  </a:cubicBezTo>
                  <a:cubicBezTo>
                    <a:pt x="1123" y="139"/>
                    <a:pt x="1123" y="139"/>
                    <a:pt x="1123" y="139"/>
                  </a:cubicBezTo>
                  <a:cubicBezTo>
                    <a:pt x="1135" y="136"/>
                    <a:pt x="1148" y="134"/>
                    <a:pt x="1160" y="131"/>
                  </a:cubicBezTo>
                  <a:cubicBezTo>
                    <a:pt x="1173" y="129"/>
                    <a:pt x="1185" y="126"/>
                    <a:pt x="1198" y="124"/>
                  </a:cubicBezTo>
                  <a:cubicBezTo>
                    <a:pt x="1223" y="119"/>
                    <a:pt x="1249" y="116"/>
                    <a:pt x="1274" y="112"/>
                  </a:cubicBezTo>
                  <a:cubicBezTo>
                    <a:pt x="1299" y="108"/>
                    <a:pt x="1325" y="104"/>
                    <a:pt x="1350" y="101"/>
                  </a:cubicBezTo>
                  <a:cubicBezTo>
                    <a:pt x="1401" y="94"/>
                    <a:pt x="1452" y="89"/>
                    <a:pt x="1502" y="83"/>
                  </a:cubicBezTo>
                  <a:cubicBezTo>
                    <a:pt x="1604" y="72"/>
                    <a:pt x="1706" y="62"/>
                    <a:pt x="1808" y="48"/>
                  </a:cubicBezTo>
                  <a:cubicBezTo>
                    <a:pt x="1846" y="43"/>
                    <a:pt x="1846" y="43"/>
                    <a:pt x="1846" y="43"/>
                  </a:cubicBezTo>
                  <a:cubicBezTo>
                    <a:pt x="1884" y="38"/>
                    <a:pt x="1884" y="38"/>
                    <a:pt x="1884" y="38"/>
                  </a:cubicBezTo>
                  <a:cubicBezTo>
                    <a:pt x="1909" y="34"/>
                    <a:pt x="1934" y="29"/>
                    <a:pt x="1959" y="25"/>
                  </a:cubicBezTo>
                  <a:cubicBezTo>
                    <a:pt x="1997" y="19"/>
                    <a:pt x="1997" y="19"/>
                    <a:pt x="1997" y="19"/>
                  </a:cubicBezTo>
                  <a:cubicBezTo>
                    <a:pt x="2035" y="14"/>
                    <a:pt x="2035" y="14"/>
                    <a:pt x="2035" y="14"/>
                  </a:cubicBezTo>
                  <a:cubicBezTo>
                    <a:pt x="2054" y="12"/>
                    <a:pt x="2054" y="12"/>
                    <a:pt x="2054" y="12"/>
                  </a:cubicBezTo>
                  <a:cubicBezTo>
                    <a:pt x="2074" y="10"/>
                    <a:pt x="2074" y="10"/>
                    <a:pt x="2074" y="10"/>
                  </a:cubicBezTo>
                  <a:cubicBezTo>
                    <a:pt x="2086" y="9"/>
                    <a:pt x="2099" y="7"/>
                    <a:pt x="2112" y="6"/>
                  </a:cubicBezTo>
                  <a:cubicBezTo>
                    <a:pt x="2163" y="2"/>
                    <a:pt x="2214" y="0"/>
                    <a:pt x="2265" y="0"/>
                  </a:cubicBezTo>
                  <a:cubicBezTo>
                    <a:pt x="2317" y="1"/>
                    <a:pt x="2368" y="3"/>
                    <a:pt x="2419" y="8"/>
                  </a:cubicBezTo>
                  <a:cubicBezTo>
                    <a:pt x="2470" y="13"/>
                    <a:pt x="2521" y="20"/>
                    <a:pt x="2571" y="29"/>
                  </a:cubicBezTo>
                  <a:cubicBezTo>
                    <a:pt x="2622" y="37"/>
                    <a:pt x="2672" y="47"/>
                    <a:pt x="2722" y="59"/>
                  </a:cubicBezTo>
                  <a:cubicBezTo>
                    <a:pt x="2741" y="63"/>
                    <a:pt x="2741" y="63"/>
                    <a:pt x="2741" y="63"/>
                  </a:cubicBezTo>
                  <a:cubicBezTo>
                    <a:pt x="2759" y="68"/>
                    <a:pt x="2759" y="68"/>
                    <a:pt x="2759" y="68"/>
                  </a:cubicBezTo>
                  <a:cubicBezTo>
                    <a:pt x="2797" y="77"/>
                    <a:pt x="2797" y="77"/>
                    <a:pt x="2797" y="77"/>
                  </a:cubicBezTo>
                  <a:cubicBezTo>
                    <a:pt x="2821" y="83"/>
                    <a:pt x="2846" y="89"/>
                    <a:pt x="2871" y="94"/>
                  </a:cubicBezTo>
                  <a:cubicBezTo>
                    <a:pt x="2921" y="105"/>
                    <a:pt x="2972" y="114"/>
                    <a:pt x="3022" y="122"/>
                  </a:cubicBezTo>
                  <a:cubicBezTo>
                    <a:pt x="3225" y="153"/>
                    <a:pt x="3429" y="165"/>
                    <a:pt x="3633" y="186"/>
                  </a:cubicBezTo>
                  <a:cubicBezTo>
                    <a:pt x="3659" y="188"/>
                    <a:pt x="3684" y="191"/>
                    <a:pt x="3709" y="195"/>
                  </a:cubicBezTo>
                  <a:cubicBezTo>
                    <a:pt x="3735" y="199"/>
                    <a:pt x="3760" y="204"/>
                    <a:pt x="3785" y="210"/>
                  </a:cubicBezTo>
                  <a:cubicBezTo>
                    <a:pt x="3834" y="223"/>
                    <a:pt x="3883" y="238"/>
                    <a:pt x="3932" y="252"/>
                  </a:cubicBezTo>
                  <a:cubicBezTo>
                    <a:pt x="3945" y="256"/>
                    <a:pt x="3957" y="259"/>
                    <a:pt x="3969" y="262"/>
                  </a:cubicBezTo>
                  <a:cubicBezTo>
                    <a:pt x="3982" y="265"/>
                    <a:pt x="3994" y="268"/>
                    <a:pt x="4007" y="271"/>
                  </a:cubicBezTo>
                  <a:cubicBezTo>
                    <a:pt x="4032" y="277"/>
                    <a:pt x="4057" y="281"/>
                    <a:pt x="4082" y="284"/>
                  </a:cubicBezTo>
                  <a:cubicBezTo>
                    <a:pt x="4108" y="286"/>
                    <a:pt x="4133" y="288"/>
                    <a:pt x="4159" y="289"/>
                  </a:cubicBezTo>
                  <a:cubicBezTo>
                    <a:pt x="4235" y="294"/>
                    <a:pt x="4235" y="294"/>
                    <a:pt x="4235" y="294"/>
                  </a:cubicBezTo>
                  <a:cubicBezTo>
                    <a:pt x="4440" y="306"/>
                    <a:pt x="4645" y="312"/>
                    <a:pt x="4849" y="3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40BC487-4018-43E8-B02B-3C0158B6D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4110038"/>
              <a:ext cx="12111038" cy="895350"/>
            </a:xfrm>
            <a:custGeom>
              <a:avLst/>
              <a:gdLst>
                <a:gd name="T0" fmla="*/ 4233 w 4849"/>
                <a:gd name="T1" fmla="*/ 301 h 358"/>
                <a:gd name="T2" fmla="*/ 4003 w 4849"/>
                <a:gd name="T3" fmla="*/ 290 h 358"/>
                <a:gd name="T4" fmla="*/ 3776 w 4849"/>
                <a:gd name="T5" fmla="*/ 246 h 358"/>
                <a:gd name="T6" fmla="*/ 3662 w 4849"/>
                <a:gd name="T7" fmla="*/ 231 h 358"/>
                <a:gd name="T8" fmla="*/ 3316 w 4849"/>
                <a:gd name="T9" fmla="*/ 209 h 358"/>
                <a:gd name="T10" fmla="*/ 3201 w 4849"/>
                <a:gd name="T11" fmla="*/ 199 h 358"/>
                <a:gd name="T12" fmla="*/ 3087 w 4849"/>
                <a:gd name="T13" fmla="*/ 185 h 358"/>
                <a:gd name="T14" fmla="*/ 3010 w 4849"/>
                <a:gd name="T15" fmla="*/ 174 h 358"/>
                <a:gd name="T16" fmla="*/ 2935 w 4849"/>
                <a:gd name="T17" fmla="*/ 161 h 358"/>
                <a:gd name="T18" fmla="*/ 2840 w 4849"/>
                <a:gd name="T19" fmla="*/ 142 h 358"/>
                <a:gd name="T20" fmla="*/ 2784 w 4849"/>
                <a:gd name="T21" fmla="*/ 128 h 358"/>
                <a:gd name="T22" fmla="*/ 2411 w 4849"/>
                <a:gd name="T23" fmla="*/ 35 h 358"/>
                <a:gd name="T24" fmla="*/ 2106 w 4849"/>
                <a:gd name="T25" fmla="*/ 4 h 358"/>
                <a:gd name="T26" fmla="*/ 2010 w 4849"/>
                <a:gd name="T27" fmla="*/ 6 h 358"/>
                <a:gd name="T28" fmla="*/ 1952 w 4849"/>
                <a:gd name="T29" fmla="*/ 11 h 358"/>
                <a:gd name="T30" fmla="*/ 1933 w 4849"/>
                <a:gd name="T31" fmla="*/ 13 h 358"/>
                <a:gd name="T32" fmla="*/ 1876 w 4849"/>
                <a:gd name="T33" fmla="*/ 19 h 358"/>
                <a:gd name="T34" fmla="*/ 1799 w 4849"/>
                <a:gd name="T35" fmla="*/ 29 h 358"/>
                <a:gd name="T36" fmla="*/ 1340 w 4849"/>
                <a:gd name="T37" fmla="*/ 79 h 358"/>
                <a:gd name="T38" fmla="*/ 1041 w 4849"/>
                <a:gd name="T39" fmla="*/ 148 h 358"/>
                <a:gd name="T40" fmla="*/ 763 w 4849"/>
                <a:gd name="T41" fmla="*/ 278 h 358"/>
                <a:gd name="T42" fmla="*/ 651 w 4849"/>
                <a:gd name="T43" fmla="*/ 308 h 358"/>
                <a:gd name="T44" fmla="*/ 308 w 4849"/>
                <a:gd name="T45" fmla="*/ 350 h 358"/>
                <a:gd name="T46" fmla="*/ 307 w 4849"/>
                <a:gd name="T47" fmla="*/ 349 h 358"/>
                <a:gd name="T48" fmla="*/ 651 w 4849"/>
                <a:gd name="T49" fmla="*/ 306 h 358"/>
                <a:gd name="T50" fmla="*/ 762 w 4849"/>
                <a:gd name="T51" fmla="*/ 276 h 358"/>
                <a:gd name="T52" fmla="*/ 1040 w 4849"/>
                <a:gd name="T53" fmla="*/ 145 h 358"/>
                <a:gd name="T54" fmla="*/ 1340 w 4849"/>
                <a:gd name="T55" fmla="*/ 76 h 358"/>
                <a:gd name="T56" fmla="*/ 1799 w 4849"/>
                <a:gd name="T57" fmla="*/ 25 h 358"/>
                <a:gd name="T58" fmla="*/ 1875 w 4849"/>
                <a:gd name="T59" fmla="*/ 16 h 358"/>
                <a:gd name="T60" fmla="*/ 1933 w 4849"/>
                <a:gd name="T61" fmla="*/ 9 h 358"/>
                <a:gd name="T62" fmla="*/ 1952 w 4849"/>
                <a:gd name="T63" fmla="*/ 7 h 358"/>
                <a:gd name="T64" fmla="*/ 2009 w 4849"/>
                <a:gd name="T65" fmla="*/ 3 h 358"/>
                <a:gd name="T66" fmla="*/ 2106 w 4849"/>
                <a:gd name="T67" fmla="*/ 0 h 358"/>
                <a:gd name="T68" fmla="*/ 2412 w 4849"/>
                <a:gd name="T69" fmla="*/ 31 h 358"/>
                <a:gd name="T70" fmla="*/ 2785 w 4849"/>
                <a:gd name="T71" fmla="*/ 124 h 358"/>
                <a:gd name="T72" fmla="*/ 2841 w 4849"/>
                <a:gd name="T73" fmla="*/ 138 h 358"/>
                <a:gd name="T74" fmla="*/ 2935 w 4849"/>
                <a:gd name="T75" fmla="*/ 158 h 358"/>
                <a:gd name="T76" fmla="*/ 3011 w 4849"/>
                <a:gd name="T77" fmla="*/ 171 h 358"/>
                <a:gd name="T78" fmla="*/ 3087 w 4849"/>
                <a:gd name="T79" fmla="*/ 182 h 358"/>
                <a:gd name="T80" fmla="*/ 3202 w 4849"/>
                <a:gd name="T81" fmla="*/ 195 h 358"/>
                <a:gd name="T82" fmla="*/ 3317 w 4849"/>
                <a:gd name="T83" fmla="*/ 206 h 358"/>
                <a:gd name="T84" fmla="*/ 3662 w 4849"/>
                <a:gd name="T85" fmla="*/ 228 h 358"/>
                <a:gd name="T86" fmla="*/ 3777 w 4849"/>
                <a:gd name="T87" fmla="*/ 243 h 358"/>
                <a:gd name="T88" fmla="*/ 4003 w 4849"/>
                <a:gd name="T89" fmla="*/ 288 h 358"/>
                <a:gd name="T90" fmla="*/ 4234 w 4849"/>
                <a:gd name="T91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8">
                  <a:moveTo>
                    <a:pt x="4849" y="320"/>
                  </a:moveTo>
                  <a:cubicBezTo>
                    <a:pt x="4644" y="311"/>
                    <a:pt x="4439" y="306"/>
                    <a:pt x="4233" y="301"/>
                  </a:cubicBezTo>
                  <a:cubicBezTo>
                    <a:pt x="4080" y="297"/>
                    <a:pt x="4080" y="297"/>
                    <a:pt x="4080" y="297"/>
                  </a:cubicBezTo>
                  <a:cubicBezTo>
                    <a:pt x="4054" y="296"/>
                    <a:pt x="4028" y="294"/>
                    <a:pt x="4003" y="290"/>
                  </a:cubicBezTo>
                  <a:cubicBezTo>
                    <a:pt x="3977" y="287"/>
                    <a:pt x="3952" y="283"/>
                    <a:pt x="3927" y="278"/>
                  </a:cubicBezTo>
                  <a:cubicBezTo>
                    <a:pt x="3877" y="268"/>
                    <a:pt x="3827" y="255"/>
                    <a:pt x="3776" y="246"/>
                  </a:cubicBezTo>
                  <a:cubicBezTo>
                    <a:pt x="3751" y="241"/>
                    <a:pt x="3726" y="237"/>
                    <a:pt x="3700" y="234"/>
                  </a:cubicBezTo>
                  <a:cubicBezTo>
                    <a:pt x="3688" y="232"/>
                    <a:pt x="3675" y="232"/>
                    <a:pt x="3662" y="231"/>
                  </a:cubicBezTo>
                  <a:cubicBezTo>
                    <a:pt x="3624" y="229"/>
                    <a:pt x="3624" y="229"/>
                    <a:pt x="3624" y="229"/>
                  </a:cubicBezTo>
                  <a:cubicBezTo>
                    <a:pt x="3521" y="223"/>
                    <a:pt x="3419" y="217"/>
                    <a:pt x="3316" y="209"/>
                  </a:cubicBezTo>
                  <a:cubicBezTo>
                    <a:pt x="3291" y="207"/>
                    <a:pt x="3265" y="205"/>
                    <a:pt x="3240" y="202"/>
                  </a:cubicBezTo>
                  <a:cubicBezTo>
                    <a:pt x="3201" y="199"/>
                    <a:pt x="3201" y="199"/>
                    <a:pt x="3201" y="199"/>
                  </a:cubicBezTo>
                  <a:cubicBezTo>
                    <a:pt x="3163" y="194"/>
                    <a:pt x="3163" y="194"/>
                    <a:pt x="3163" y="194"/>
                  </a:cubicBezTo>
                  <a:cubicBezTo>
                    <a:pt x="3138" y="192"/>
                    <a:pt x="3112" y="188"/>
                    <a:pt x="3087" y="185"/>
                  </a:cubicBezTo>
                  <a:cubicBezTo>
                    <a:pt x="3074" y="184"/>
                    <a:pt x="3061" y="182"/>
                    <a:pt x="3049" y="180"/>
                  </a:cubicBezTo>
                  <a:cubicBezTo>
                    <a:pt x="3036" y="178"/>
                    <a:pt x="3023" y="176"/>
                    <a:pt x="3010" y="174"/>
                  </a:cubicBezTo>
                  <a:cubicBezTo>
                    <a:pt x="2972" y="168"/>
                    <a:pt x="2972" y="168"/>
                    <a:pt x="2972" y="168"/>
                  </a:cubicBezTo>
                  <a:cubicBezTo>
                    <a:pt x="2960" y="166"/>
                    <a:pt x="2947" y="163"/>
                    <a:pt x="2935" y="161"/>
                  </a:cubicBezTo>
                  <a:cubicBezTo>
                    <a:pt x="2909" y="157"/>
                    <a:pt x="2884" y="151"/>
                    <a:pt x="2859" y="146"/>
                  </a:cubicBezTo>
                  <a:cubicBezTo>
                    <a:pt x="2853" y="145"/>
                    <a:pt x="2847" y="143"/>
                    <a:pt x="2840" y="142"/>
                  </a:cubicBezTo>
                  <a:cubicBezTo>
                    <a:pt x="2822" y="137"/>
                    <a:pt x="2822" y="137"/>
                    <a:pt x="2822" y="137"/>
                  </a:cubicBezTo>
                  <a:cubicBezTo>
                    <a:pt x="2809" y="134"/>
                    <a:pt x="2797" y="131"/>
                    <a:pt x="2784" y="128"/>
                  </a:cubicBezTo>
                  <a:cubicBezTo>
                    <a:pt x="2759" y="121"/>
                    <a:pt x="2735" y="114"/>
                    <a:pt x="2710" y="107"/>
                  </a:cubicBezTo>
                  <a:cubicBezTo>
                    <a:pt x="2611" y="79"/>
                    <a:pt x="2512" y="53"/>
                    <a:pt x="2411" y="35"/>
                  </a:cubicBezTo>
                  <a:cubicBezTo>
                    <a:pt x="2361" y="25"/>
                    <a:pt x="2310" y="18"/>
                    <a:pt x="2259" y="13"/>
                  </a:cubicBezTo>
                  <a:cubicBezTo>
                    <a:pt x="2208" y="7"/>
                    <a:pt x="2157" y="5"/>
                    <a:pt x="2106" y="4"/>
                  </a:cubicBezTo>
                  <a:cubicBezTo>
                    <a:pt x="2080" y="4"/>
                    <a:pt x="2054" y="4"/>
                    <a:pt x="2029" y="6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3" y="7"/>
                    <a:pt x="1997" y="7"/>
                    <a:pt x="1990" y="8"/>
                  </a:cubicBezTo>
                  <a:cubicBezTo>
                    <a:pt x="1952" y="11"/>
                    <a:pt x="1952" y="11"/>
                    <a:pt x="1952" y="11"/>
                  </a:cubicBezTo>
                  <a:cubicBezTo>
                    <a:pt x="1942" y="11"/>
                    <a:pt x="1942" y="11"/>
                    <a:pt x="1942" y="11"/>
                  </a:cubicBezTo>
                  <a:cubicBezTo>
                    <a:pt x="1933" y="13"/>
                    <a:pt x="1933" y="13"/>
                    <a:pt x="1933" y="13"/>
                  </a:cubicBezTo>
                  <a:cubicBezTo>
                    <a:pt x="1914" y="15"/>
                    <a:pt x="1914" y="15"/>
                    <a:pt x="1914" y="15"/>
                  </a:cubicBezTo>
                  <a:cubicBezTo>
                    <a:pt x="1901" y="16"/>
                    <a:pt x="1888" y="18"/>
                    <a:pt x="1876" y="19"/>
                  </a:cubicBezTo>
                  <a:cubicBezTo>
                    <a:pt x="1837" y="24"/>
                    <a:pt x="1837" y="24"/>
                    <a:pt x="1837" y="24"/>
                  </a:cubicBezTo>
                  <a:cubicBezTo>
                    <a:pt x="1799" y="29"/>
                    <a:pt x="1799" y="29"/>
                    <a:pt x="1799" y="29"/>
                  </a:cubicBezTo>
                  <a:cubicBezTo>
                    <a:pt x="1697" y="40"/>
                    <a:pt x="1595" y="49"/>
                    <a:pt x="1493" y="60"/>
                  </a:cubicBezTo>
                  <a:cubicBezTo>
                    <a:pt x="1442" y="65"/>
                    <a:pt x="1391" y="72"/>
                    <a:pt x="1340" y="79"/>
                  </a:cubicBezTo>
                  <a:cubicBezTo>
                    <a:pt x="1289" y="86"/>
                    <a:pt x="1239" y="95"/>
                    <a:pt x="1189" y="105"/>
                  </a:cubicBezTo>
                  <a:cubicBezTo>
                    <a:pt x="1139" y="116"/>
                    <a:pt x="1089" y="128"/>
                    <a:pt x="1041" y="148"/>
                  </a:cubicBezTo>
                  <a:cubicBezTo>
                    <a:pt x="994" y="167"/>
                    <a:pt x="948" y="190"/>
                    <a:pt x="902" y="214"/>
                  </a:cubicBezTo>
                  <a:cubicBezTo>
                    <a:pt x="857" y="237"/>
                    <a:pt x="811" y="260"/>
                    <a:pt x="763" y="278"/>
                  </a:cubicBezTo>
                  <a:cubicBezTo>
                    <a:pt x="738" y="287"/>
                    <a:pt x="714" y="295"/>
                    <a:pt x="689" y="300"/>
                  </a:cubicBezTo>
                  <a:cubicBezTo>
                    <a:pt x="676" y="303"/>
                    <a:pt x="664" y="306"/>
                    <a:pt x="651" y="308"/>
                  </a:cubicBezTo>
                  <a:cubicBezTo>
                    <a:pt x="639" y="311"/>
                    <a:pt x="626" y="313"/>
                    <a:pt x="613" y="315"/>
                  </a:cubicBezTo>
                  <a:cubicBezTo>
                    <a:pt x="512" y="333"/>
                    <a:pt x="410" y="344"/>
                    <a:pt x="308" y="350"/>
                  </a:cubicBezTo>
                  <a:cubicBezTo>
                    <a:pt x="205" y="357"/>
                    <a:pt x="102" y="358"/>
                    <a:pt x="0" y="353"/>
                  </a:cubicBezTo>
                  <a:cubicBezTo>
                    <a:pt x="102" y="357"/>
                    <a:pt x="205" y="356"/>
                    <a:pt x="307" y="349"/>
                  </a:cubicBezTo>
                  <a:cubicBezTo>
                    <a:pt x="410" y="343"/>
                    <a:pt x="512" y="331"/>
                    <a:pt x="613" y="313"/>
                  </a:cubicBezTo>
                  <a:cubicBezTo>
                    <a:pt x="626" y="311"/>
                    <a:pt x="638" y="309"/>
                    <a:pt x="651" y="306"/>
                  </a:cubicBezTo>
                  <a:cubicBezTo>
                    <a:pt x="663" y="304"/>
                    <a:pt x="676" y="301"/>
                    <a:pt x="688" y="298"/>
                  </a:cubicBezTo>
                  <a:cubicBezTo>
                    <a:pt x="713" y="293"/>
                    <a:pt x="738" y="285"/>
                    <a:pt x="762" y="276"/>
                  </a:cubicBezTo>
                  <a:cubicBezTo>
                    <a:pt x="810" y="258"/>
                    <a:pt x="856" y="235"/>
                    <a:pt x="901" y="212"/>
                  </a:cubicBezTo>
                  <a:cubicBezTo>
                    <a:pt x="947" y="188"/>
                    <a:pt x="993" y="164"/>
                    <a:pt x="1040" y="145"/>
                  </a:cubicBezTo>
                  <a:cubicBezTo>
                    <a:pt x="1088" y="126"/>
                    <a:pt x="1138" y="113"/>
                    <a:pt x="1188" y="103"/>
                  </a:cubicBezTo>
                  <a:cubicBezTo>
                    <a:pt x="1238" y="92"/>
                    <a:pt x="1289" y="83"/>
                    <a:pt x="1340" y="76"/>
                  </a:cubicBezTo>
                  <a:cubicBezTo>
                    <a:pt x="1391" y="69"/>
                    <a:pt x="1442" y="62"/>
                    <a:pt x="1493" y="57"/>
                  </a:cubicBezTo>
                  <a:cubicBezTo>
                    <a:pt x="1595" y="46"/>
                    <a:pt x="1697" y="37"/>
                    <a:pt x="1799" y="25"/>
                  </a:cubicBezTo>
                  <a:cubicBezTo>
                    <a:pt x="1837" y="21"/>
                    <a:pt x="1837" y="21"/>
                    <a:pt x="1837" y="21"/>
                  </a:cubicBezTo>
                  <a:cubicBezTo>
                    <a:pt x="1875" y="16"/>
                    <a:pt x="1875" y="16"/>
                    <a:pt x="1875" y="16"/>
                  </a:cubicBezTo>
                  <a:cubicBezTo>
                    <a:pt x="1888" y="14"/>
                    <a:pt x="1901" y="13"/>
                    <a:pt x="1913" y="11"/>
                  </a:cubicBezTo>
                  <a:cubicBezTo>
                    <a:pt x="1933" y="9"/>
                    <a:pt x="1933" y="9"/>
                    <a:pt x="1933" y="9"/>
                  </a:cubicBezTo>
                  <a:cubicBezTo>
                    <a:pt x="1942" y="8"/>
                    <a:pt x="1942" y="8"/>
                    <a:pt x="1942" y="8"/>
                  </a:cubicBezTo>
                  <a:cubicBezTo>
                    <a:pt x="1952" y="7"/>
                    <a:pt x="1952" y="7"/>
                    <a:pt x="1952" y="7"/>
                  </a:cubicBezTo>
                  <a:cubicBezTo>
                    <a:pt x="1990" y="4"/>
                    <a:pt x="1990" y="4"/>
                    <a:pt x="1990" y="4"/>
                  </a:cubicBezTo>
                  <a:cubicBezTo>
                    <a:pt x="1997" y="3"/>
                    <a:pt x="2003" y="3"/>
                    <a:pt x="2009" y="3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54" y="0"/>
                    <a:pt x="2080" y="1"/>
                    <a:pt x="2106" y="0"/>
                  </a:cubicBezTo>
                  <a:cubicBezTo>
                    <a:pt x="2157" y="1"/>
                    <a:pt x="2208" y="3"/>
                    <a:pt x="2259" y="9"/>
                  </a:cubicBezTo>
                  <a:cubicBezTo>
                    <a:pt x="2310" y="14"/>
                    <a:pt x="2361" y="21"/>
                    <a:pt x="2412" y="31"/>
                  </a:cubicBezTo>
                  <a:cubicBezTo>
                    <a:pt x="2513" y="50"/>
                    <a:pt x="2612" y="75"/>
                    <a:pt x="2711" y="104"/>
                  </a:cubicBezTo>
                  <a:cubicBezTo>
                    <a:pt x="2736" y="111"/>
                    <a:pt x="2760" y="117"/>
                    <a:pt x="2785" y="124"/>
                  </a:cubicBezTo>
                  <a:cubicBezTo>
                    <a:pt x="2797" y="128"/>
                    <a:pt x="2810" y="130"/>
                    <a:pt x="2822" y="134"/>
                  </a:cubicBezTo>
                  <a:cubicBezTo>
                    <a:pt x="2841" y="138"/>
                    <a:pt x="2841" y="138"/>
                    <a:pt x="2841" y="138"/>
                  </a:cubicBezTo>
                  <a:cubicBezTo>
                    <a:pt x="2847" y="140"/>
                    <a:pt x="2854" y="141"/>
                    <a:pt x="2860" y="142"/>
                  </a:cubicBezTo>
                  <a:cubicBezTo>
                    <a:pt x="2885" y="148"/>
                    <a:pt x="2910" y="153"/>
                    <a:pt x="2935" y="158"/>
                  </a:cubicBezTo>
                  <a:cubicBezTo>
                    <a:pt x="2948" y="160"/>
                    <a:pt x="2960" y="163"/>
                    <a:pt x="2973" y="165"/>
                  </a:cubicBezTo>
                  <a:cubicBezTo>
                    <a:pt x="3011" y="171"/>
                    <a:pt x="3011" y="171"/>
                    <a:pt x="3011" y="171"/>
                  </a:cubicBezTo>
                  <a:cubicBezTo>
                    <a:pt x="3024" y="173"/>
                    <a:pt x="3036" y="175"/>
                    <a:pt x="3049" y="176"/>
                  </a:cubicBezTo>
                  <a:cubicBezTo>
                    <a:pt x="3062" y="178"/>
                    <a:pt x="3074" y="180"/>
                    <a:pt x="3087" y="182"/>
                  </a:cubicBezTo>
                  <a:cubicBezTo>
                    <a:pt x="3113" y="185"/>
                    <a:pt x="3138" y="189"/>
                    <a:pt x="3163" y="191"/>
                  </a:cubicBezTo>
                  <a:cubicBezTo>
                    <a:pt x="3202" y="195"/>
                    <a:pt x="3202" y="195"/>
                    <a:pt x="3202" y="195"/>
                  </a:cubicBezTo>
                  <a:cubicBezTo>
                    <a:pt x="3240" y="199"/>
                    <a:pt x="3240" y="199"/>
                    <a:pt x="3240" y="199"/>
                  </a:cubicBezTo>
                  <a:cubicBezTo>
                    <a:pt x="3266" y="202"/>
                    <a:pt x="3291" y="204"/>
                    <a:pt x="3317" y="206"/>
                  </a:cubicBezTo>
                  <a:cubicBezTo>
                    <a:pt x="3419" y="214"/>
                    <a:pt x="3521" y="220"/>
                    <a:pt x="3624" y="226"/>
                  </a:cubicBezTo>
                  <a:cubicBezTo>
                    <a:pt x="3662" y="228"/>
                    <a:pt x="3662" y="228"/>
                    <a:pt x="3662" y="228"/>
                  </a:cubicBezTo>
                  <a:cubicBezTo>
                    <a:pt x="3675" y="229"/>
                    <a:pt x="3688" y="230"/>
                    <a:pt x="3701" y="232"/>
                  </a:cubicBezTo>
                  <a:cubicBezTo>
                    <a:pt x="3726" y="234"/>
                    <a:pt x="3752" y="239"/>
                    <a:pt x="3777" y="243"/>
                  </a:cubicBezTo>
                  <a:cubicBezTo>
                    <a:pt x="3827" y="253"/>
                    <a:pt x="3877" y="265"/>
                    <a:pt x="3927" y="275"/>
                  </a:cubicBezTo>
                  <a:cubicBezTo>
                    <a:pt x="3952" y="280"/>
                    <a:pt x="3978" y="285"/>
                    <a:pt x="4003" y="288"/>
                  </a:cubicBezTo>
                  <a:cubicBezTo>
                    <a:pt x="4029" y="291"/>
                    <a:pt x="4054" y="294"/>
                    <a:pt x="4080" y="295"/>
                  </a:cubicBezTo>
                  <a:cubicBezTo>
                    <a:pt x="4234" y="299"/>
                    <a:pt x="4234" y="299"/>
                    <a:pt x="4234" y="299"/>
                  </a:cubicBezTo>
                  <a:cubicBezTo>
                    <a:pt x="4439" y="304"/>
                    <a:pt x="4644" y="310"/>
                    <a:pt x="484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3BA4889B-5100-4B5D-B95B-99050797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4183063"/>
              <a:ext cx="12112625" cy="960438"/>
            </a:xfrm>
            <a:custGeom>
              <a:avLst/>
              <a:gdLst>
                <a:gd name="T0" fmla="*/ 4232 w 4849"/>
                <a:gd name="T1" fmla="*/ 310 h 384"/>
                <a:gd name="T2" fmla="*/ 3923 w 4849"/>
                <a:gd name="T3" fmla="*/ 303 h 384"/>
                <a:gd name="T4" fmla="*/ 3693 w 4849"/>
                <a:gd name="T5" fmla="*/ 275 h 384"/>
                <a:gd name="T6" fmla="*/ 3461 w 4849"/>
                <a:gd name="T7" fmla="*/ 270 h 384"/>
                <a:gd name="T8" fmla="*/ 3346 w 4849"/>
                <a:gd name="T9" fmla="*/ 265 h 384"/>
                <a:gd name="T10" fmla="*/ 3000 w 4849"/>
                <a:gd name="T11" fmla="*/ 229 h 384"/>
                <a:gd name="T12" fmla="*/ 2403 w 4849"/>
                <a:gd name="T13" fmla="*/ 69 h 384"/>
                <a:gd name="T14" fmla="*/ 2215 w 4849"/>
                <a:gd name="T15" fmla="*/ 27 h 384"/>
                <a:gd name="T16" fmla="*/ 2158 w 4849"/>
                <a:gd name="T17" fmla="*/ 18 h 384"/>
                <a:gd name="T18" fmla="*/ 2101 w 4849"/>
                <a:gd name="T19" fmla="*/ 11 h 384"/>
                <a:gd name="T20" fmla="*/ 2043 w 4849"/>
                <a:gd name="T21" fmla="*/ 6 h 384"/>
                <a:gd name="T22" fmla="*/ 1946 w 4849"/>
                <a:gd name="T23" fmla="*/ 4 h 384"/>
                <a:gd name="T24" fmla="*/ 1485 w 4849"/>
                <a:gd name="T25" fmla="*/ 39 h 384"/>
                <a:gd name="T26" fmla="*/ 1180 w 4849"/>
                <a:gd name="T27" fmla="*/ 88 h 384"/>
                <a:gd name="T28" fmla="*/ 1033 w 4849"/>
                <a:gd name="T29" fmla="*/ 136 h 384"/>
                <a:gd name="T30" fmla="*/ 830 w 4849"/>
                <a:gd name="T31" fmla="*/ 247 h 384"/>
                <a:gd name="T32" fmla="*/ 779 w 4849"/>
                <a:gd name="T33" fmla="*/ 273 h 384"/>
                <a:gd name="T34" fmla="*/ 744 w 4849"/>
                <a:gd name="T35" fmla="*/ 290 h 384"/>
                <a:gd name="T36" fmla="*/ 689 w 4849"/>
                <a:gd name="T37" fmla="*/ 310 h 384"/>
                <a:gd name="T38" fmla="*/ 652 w 4849"/>
                <a:gd name="T39" fmla="*/ 321 h 384"/>
                <a:gd name="T40" fmla="*/ 309 w 4849"/>
                <a:gd name="T41" fmla="*/ 376 h 384"/>
                <a:gd name="T42" fmla="*/ 309 w 4849"/>
                <a:gd name="T43" fmla="*/ 375 h 384"/>
                <a:gd name="T44" fmla="*/ 652 w 4849"/>
                <a:gd name="T45" fmla="*/ 319 h 384"/>
                <a:gd name="T46" fmla="*/ 689 w 4849"/>
                <a:gd name="T47" fmla="*/ 308 h 384"/>
                <a:gd name="T48" fmla="*/ 743 w 4849"/>
                <a:gd name="T49" fmla="*/ 288 h 384"/>
                <a:gd name="T50" fmla="*/ 778 w 4849"/>
                <a:gd name="T51" fmla="*/ 271 h 384"/>
                <a:gd name="T52" fmla="*/ 829 w 4849"/>
                <a:gd name="T53" fmla="*/ 245 h 384"/>
                <a:gd name="T54" fmla="*/ 1032 w 4849"/>
                <a:gd name="T55" fmla="*/ 133 h 384"/>
                <a:gd name="T56" fmla="*/ 1179 w 4849"/>
                <a:gd name="T57" fmla="*/ 85 h 384"/>
                <a:gd name="T58" fmla="*/ 1484 w 4849"/>
                <a:gd name="T59" fmla="*/ 36 h 384"/>
                <a:gd name="T60" fmla="*/ 1946 w 4849"/>
                <a:gd name="T61" fmla="*/ 0 h 384"/>
                <a:gd name="T62" fmla="*/ 2043 w 4849"/>
                <a:gd name="T63" fmla="*/ 3 h 384"/>
                <a:gd name="T64" fmla="*/ 2101 w 4849"/>
                <a:gd name="T65" fmla="*/ 7 h 384"/>
                <a:gd name="T66" fmla="*/ 2159 w 4849"/>
                <a:gd name="T67" fmla="*/ 14 h 384"/>
                <a:gd name="T68" fmla="*/ 2216 w 4849"/>
                <a:gd name="T69" fmla="*/ 23 h 384"/>
                <a:gd name="T70" fmla="*/ 2404 w 4849"/>
                <a:gd name="T71" fmla="*/ 66 h 384"/>
                <a:gd name="T72" fmla="*/ 3000 w 4849"/>
                <a:gd name="T73" fmla="*/ 226 h 384"/>
                <a:gd name="T74" fmla="*/ 3346 w 4849"/>
                <a:gd name="T75" fmla="*/ 262 h 384"/>
                <a:gd name="T76" fmla="*/ 3461 w 4849"/>
                <a:gd name="T77" fmla="*/ 267 h 384"/>
                <a:gd name="T78" fmla="*/ 3693 w 4849"/>
                <a:gd name="T79" fmla="*/ 272 h 384"/>
                <a:gd name="T80" fmla="*/ 3923 w 4849"/>
                <a:gd name="T81" fmla="*/ 301 h 384"/>
                <a:gd name="T82" fmla="*/ 4232 w 4849"/>
                <a:gd name="T83" fmla="*/ 3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27"/>
                  </a:moveTo>
                  <a:cubicBezTo>
                    <a:pt x="4644" y="314"/>
                    <a:pt x="4438" y="309"/>
                    <a:pt x="4232" y="310"/>
                  </a:cubicBezTo>
                  <a:cubicBezTo>
                    <a:pt x="4180" y="310"/>
                    <a:pt x="4129" y="310"/>
                    <a:pt x="4077" y="311"/>
                  </a:cubicBezTo>
                  <a:cubicBezTo>
                    <a:pt x="4026" y="312"/>
                    <a:pt x="3974" y="309"/>
                    <a:pt x="3923" y="303"/>
                  </a:cubicBezTo>
                  <a:cubicBezTo>
                    <a:pt x="3872" y="297"/>
                    <a:pt x="3821" y="289"/>
                    <a:pt x="3770" y="282"/>
                  </a:cubicBezTo>
                  <a:cubicBezTo>
                    <a:pt x="3744" y="279"/>
                    <a:pt x="3719" y="277"/>
                    <a:pt x="3693" y="275"/>
                  </a:cubicBezTo>
                  <a:cubicBezTo>
                    <a:pt x="3667" y="273"/>
                    <a:pt x="3642" y="273"/>
                    <a:pt x="3616" y="273"/>
                  </a:cubicBezTo>
                  <a:cubicBezTo>
                    <a:pt x="3564" y="272"/>
                    <a:pt x="3513" y="271"/>
                    <a:pt x="3461" y="270"/>
                  </a:cubicBezTo>
                  <a:cubicBezTo>
                    <a:pt x="3436" y="269"/>
                    <a:pt x="3410" y="268"/>
                    <a:pt x="3384" y="266"/>
                  </a:cubicBezTo>
                  <a:cubicBezTo>
                    <a:pt x="3346" y="265"/>
                    <a:pt x="3346" y="265"/>
                    <a:pt x="3346" y="265"/>
                  </a:cubicBezTo>
                  <a:cubicBezTo>
                    <a:pt x="3307" y="262"/>
                    <a:pt x="3307" y="262"/>
                    <a:pt x="3307" y="262"/>
                  </a:cubicBezTo>
                  <a:cubicBezTo>
                    <a:pt x="3204" y="256"/>
                    <a:pt x="3102" y="245"/>
                    <a:pt x="3000" y="229"/>
                  </a:cubicBezTo>
                  <a:cubicBezTo>
                    <a:pt x="2898" y="213"/>
                    <a:pt x="2797" y="191"/>
                    <a:pt x="2699" y="160"/>
                  </a:cubicBezTo>
                  <a:cubicBezTo>
                    <a:pt x="2600" y="129"/>
                    <a:pt x="2503" y="96"/>
                    <a:pt x="2403" y="69"/>
                  </a:cubicBezTo>
                  <a:cubicBezTo>
                    <a:pt x="2354" y="56"/>
                    <a:pt x="2303" y="44"/>
                    <a:pt x="2253" y="34"/>
                  </a:cubicBezTo>
                  <a:cubicBezTo>
                    <a:pt x="2215" y="27"/>
                    <a:pt x="2215" y="27"/>
                    <a:pt x="2215" y="27"/>
                  </a:cubicBezTo>
                  <a:cubicBezTo>
                    <a:pt x="2202" y="25"/>
                    <a:pt x="2190" y="23"/>
                    <a:pt x="2177" y="21"/>
                  </a:cubicBezTo>
                  <a:cubicBezTo>
                    <a:pt x="2171" y="20"/>
                    <a:pt x="2164" y="19"/>
                    <a:pt x="2158" y="18"/>
                  </a:cubicBezTo>
                  <a:cubicBezTo>
                    <a:pt x="2139" y="15"/>
                    <a:pt x="2139" y="15"/>
                    <a:pt x="2139" y="15"/>
                  </a:cubicBezTo>
                  <a:cubicBezTo>
                    <a:pt x="2126" y="14"/>
                    <a:pt x="2113" y="12"/>
                    <a:pt x="2101" y="11"/>
                  </a:cubicBezTo>
                  <a:cubicBezTo>
                    <a:pt x="2062" y="8"/>
                    <a:pt x="2062" y="8"/>
                    <a:pt x="2062" y="8"/>
                  </a:cubicBezTo>
                  <a:cubicBezTo>
                    <a:pt x="2056" y="7"/>
                    <a:pt x="2049" y="7"/>
                    <a:pt x="2043" y="6"/>
                  </a:cubicBezTo>
                  <a:cubicBezTo>
                    <a:pt x="2024" y="5"/>
                    <a:pt x="2024" y="5"/>
                    <a:pt x="2024" y="5"/>
                  </a:cubicBezTo>
                  <a:cubicBezTo>
                    <a:pt x="1998" y="4"/>
                    <a:pt x="1972" y="4"/>
                    <a:pt x="1946" y="4"/>
                  </a:cubicBezTo>
                  <a:cubicBezTo>
                    <a:pt x="1895" y="4"/>
                    <a:pt x="1844" y="8"/>
                    <a:pt x="1792" y="13"/>
                  </a:cubicBezTo>
                  <a:cubicBezTo>
                    <a:pt x="1690" y="21"/>
                    <a:pt x="1587" y="28"/>
                    <a:pt x="1485" y="39"/>
                  </a:cubicBezTo>
                  <a:cubicBezTo>
                    <a:pt x="1433" y="44"/>
                    <a:pt x="1382" y="51"/>
                    <a:pt x="1331" y="58"/>
                  </a:cubicBezTo>
                  <a:cubicBezTo>
                    <a:pt x="1281" y="66"/>
                    <a:pt x="1230" y="76"/>
                    <a:pt x="1180" y="88"/>
                  </a:cubicBezTo>
                  <a:cubicBezTo>
                    <a:pt x="1155" y="94"/>
                    <a:pt x="1130" y="101"/>
                    <a:pt x="1106" y="109"/>
                  </a:cubicBezTo>
                  <a:cubicBezTo>
                    <a:pt x="1081" y="116"/>
                    <a:pt x="1057" y="126"/>
                    <a:pt x="1033" y="136"/>
                  </a:cubicBezTo>
                  <a:cubicBezTo>
                    <a:pt x="986" y="157"/>
                    <a:pt x="942" y="182"/>
                    <a:pt x="897" y="208"/>
                  </a:cubicBezTo>
                  <a:cubicBezTo>
                    <a:pt x="875" y="221"/>
                    <a:pt x="853" y="234"/>
                    <a:pt x="830" y="247"/>
                  </a:cubicBezTo>
                  <a:cubicBezTo>
                    <a:pt x="819" y="253"/>
                    <a:pt x="807" y="259"/>
                    <a:pt x="796" y="265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3" y="276"/>
                    <a:pt x="767" y="279"/>
                    <a:pt x="761" y="282"/>
                  </a:cubicBezTo>
                  <a:cubicBezTo>
                    <a:pt x="744" y="290"/>
                    <a:pt x="744" y="290"/>
                    <a:pt x="744" y="290"/>
                  </a:cubicBezTo>
                  <a:cubicBezTo>
                    <a:pt x="738" y="292"/>
                    <a:pt x="732" y="295"/>
                    <a:pt x="726" y="297"/>
                  </a:cubicBezTo>
                  <a:cubicBezTo>
                    <a:pt x="714" y="302"/>
                    <a:pt x="702" y="306"/>
                    <a:pt x="689" y="310"/>
                  </a:cubicBezTo>
                  <a:cubicBezTo>
                    <a:pt x="683" y="312"/>
                    <a:pt x="677" y="314"/>
                    <a:pt x="671" y="316"/>
                  </a:cubicBezTo>
                  <a:cubicBezTo>
                    <a:pt x="652" y="321"/>
                    <a:pt x="652" y="321"/>
                    <a:pt x="652" y="32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514" y="353"/>
                    <a:pt x="412" y="368"/>
                    <a:pt x="309" y="376"/>
                  </a:cubicBezTo>
                  <a:cubicBezTo>
                    <a:pt x="206" y="383"/>
                    <a:pt x="103" y="384"/>
                    <a:pt x="0" y="377"/>
                  </a:cubicBezTo>
                  <a:cubicBezTo>
                    <a:pt x="103" y="384"/>
                    <a:pt x="206" y="383"/>
                    <a:pt x="309" y="375"/>
                  </a:cubicBezTo>
                  <a:cubicBezTo>
                    <a:pt x="412" y="366"/>
                    <a:pt x="514" y="351"/>
                    <a:pt x="614" y="328"/>
                  </a:cubicBezTo>
                  <a:cubicBezTo>
                    <a:pt x="652" y="319"/>
                    <a:pt x="652" y="319"/>
                    <a:pt x="652" y="319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76" y="312"/>
                    <a:pt x="683" y="310"/>
                    <a:pt x="689" y="308"/>
                  </a:cubicBezTo>
                  <a:cubicBezTo>
                    <a:pt x="701" y="304"/>
                    <a:pt x="713" y="300"/>
                    <a:pt x="725" y="295"/>
                  </a:cubicBezTo>
                  <a:cubicBezTo>
                    <a:pt x="731" y="293"/>
                    <a:pt x="737" y="290"/>
                    <a:pt x="743" y="288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6" y="277"/>
                    <a:pt x="772" y="274"/>
                    <a:pt x="778" y="271"/>
                  </a:cubicBezTo>
                  <a:cubicBezTo>
                    <a:pt x="795" y="263"/>
                    <a:pt x="795" y="263"/>
                    <a:pt x="795" y="263"/>
                  </a:cubicBezTo>
                  <a:cubicBezTo>
                    <a:pt x="806" y="257"/>
                    <a:pt x="818" y="251"/>
                    <a:pt x="829" y="245"/>
                  </a:cubicBezTo>
                  <a:cubicBezTo>
                    <a:pt x="852" y="232"/>
                    <a:pt x="874" y="219"/>
                    <a:pt x="896" y="206"/>
                  </a:cubicBezTo>
                  <a:cubicBezTo>
                    <a:pt x="941" y="180"/>
                    <a:pt x="985" y="155"/>
                    <a:pt x="1032" y="133"/>
                  </a:cubicBezTo>
                  <a:cubicBezTo>
                    <a:pt x="1056" y="123"/>
                    <a:pt x="1080" y="114"/>
                    <a:pt x="1105" y="106"/>
                  </a:cubicBezTo>
                  <a:cubicBezTo>
                    <a:pt x="1129" y="98"/>
                    <a:pt x="1154" y="92"/>
                    <a:pt x="1179" y="85"/>
                  </a:cubicBezTo>
                  <a:cubicBezTo>
                    <a:pt x="1229" y="73"/>
                    <a:pt x="1280" y="64"/>
                    <a:pt x="1331" y="56"/>
                  </a:cubicBezTo>
                  <a:cubicBezTo>
                    <a:pt x="1382" y="48"/>
                    <a:pt x="1433" y="41"/>
                    <a:pt x="1484" y="36"/>
                  </a:cubicBezTo>
                  <a:cubicBezTo>
                    <a:pt x="1587" y="25"/>
                    <a:pt x="1690" y="18"/>
                    <a:pt x="1792" y="9"/>
                  </a:cubicBezTo>
                  <a:cubicBezTo>
                    <a:pt x="1843" y="4"/>
                    <a:pt x="1895" y="1"/>
                    <a:pt x="1946" y="0"/>
                  </a:cubicBezTo>
                  <a:cubicBezTo>
                    <a:pt x="1972" y="0"/>
                    <a:pt x="1998" y="0"/>
                    <a:pt x="2024" y="2"/>
                  </a:cubicBezTo>
                  <a:cubicBezTo>
                    <a:pt x="2043" y="3"/>
                    <a:pt x="2043" y="3"/>
                    <a:pt x="2043" y="3"/>
                  </a:cubicBezTo>
                  <a:cubicBezTo>
                    <a:pt x="2050" y="3"/>
                    <a:pt x="2056" y="3"/>
                    <a:pt x="2062" y="4"/>
                  </a:cubicBezTo>
                  <a:cubicBezTo>
                    <a:pt x="2101" y="7"/>
                    <a:pt x="2101" y="7"/>
                    <a:pt x="2101" y="7"/>
                  </a:cubicBezTo>
                  <a:cubicBezTo>
                    <a:pt x="2114" y="8"/>
                    <a:pt x="2127" y="10"/>
                    <a:pt x="2139" y="12"/>
                  </a:cubicBezTo>
                  <a:cubicBezTo>
                    <a:pt x="2159" y="14"/>
                    <a:pt x="2159" y="14"/>
                    <a:pt x="2159" y="14"/>
                  </a:cubicBezTo>
                  <a:cubicBezTo>
                    <a:pt x="2165" y="15"/>
                    <a:pt x="2171" y="16"/>
                    <a:pt x="2178" y="17"/>
                  </a:cubicBezTo>
                  <a:cubicBezTo>
                    <a:pt x="2190" y="19"/>
                    <a:pt x="2203" y="21"/>
                    <a:pt x="2216" y="23"/>
                  </a:cubicBezTo>
                  <a:cubicBezTo>
                    <a:pt x="2254" y="30"/>
                    <a:pt x="2254" y="30"/>
                    <a:pt x="2254" y="30"/>
                  </a:cubicBezTo>
                  <a:cubicBezTo>
                    <a:pt x="2304" y="40"/>
                    <a:pt x="2355" y="52"/>
                    <a:pt x="2404" y="66"/>
                  </a:cubicBezTo>
                  <a:cubicBezTo>
                    <a:pt x="2504" y="92"/>
                    <a:pt x="2602" y="125"/>
                    <a:pt x="2700" y="156"/>
                  </a:cubicBezTo>
                  <a:cubicBezTo>
                    <a:pt x="2798" y="187"/>
                    <a:pt x="2899" y="210"/>
                    <a:pt x="3000" y="226"/>
                  </a:cubicBezTo>
                  <a:cubicBezTo>
                    <a:pt x="3102" y="242"/>
                    <a:pt x="3204" y="253"/>
                    <a:pt x="3307" y="259"/>
                  </a:cubicBezTo>
                  <a:cubicBezTo>
                    <a:pt x="3346" y="262"/>
                    <a:pt x="3346" y="262"/>
                    <a:pt x="3346" y="262"/>
                  </a:cubicBezTo>
                  <a:cubicBezTo>
                    <a:pt x="3384" y="264"/>
                    <a:pt x="3384" y="264"/>
                    <a:pt x="3384" y="264"/>
                  </a:cubicBezTo>
                  <a:cubicBezTo>
                    <a:pt x="3410" y="265"/>
                    <a:pt x="3436" y="266"/>
                    <a:pt x="3461" y="267"/>
                  </a:cubicBezTo>
                  <a:cubicBezTo>
                    <a:pt x="3513" y="268"/>
                    <a:pt x="3564" y="270"/>
                    <a:pt x="3616" y="270"/>
                  </a:cubicBezTo>
                  <a:cubicBezTo>
                    <a:pt x="3642" y="270"/>
                    <a:pt x="3667" y="271"/>
                    <a:pt x="3693" y="272"/>
                  </a:cubicBezTo>
                  <a:cubicBezTo>
                    <a:pt x="3719" y="274"/>
                    <a:pt x="3745" y="277"/>
                    <a:pt x="3770" y="280"/>
                  </a:cubicBezTo>
                  <a:cubicBezTo>
                    <a:pt x="3821" y="286"/>
                    <a:pt x="3872" y="295"/>
                    <a:pt x="3923" y="301"/>
                  </a:cubicBezTo>
                  <a:cubicBezTo>
                    <a:pt x="3974" y="307"/>
                    <a:pt x="4026" y="310"/>
                    <a:pt x="4077" y="309"/>
                  </a:cubicBezTo>
                  <a:cubicBezTo>
                    <a:pt x="4129" y="308"/>
                    <a:pt x="4180" y="308"/>
                    <a:pt x="4232" y="308"/>
                  </a:cubicBezTo>
                  <a:cubicBezTo>
                    <a:pt x="4438" y="308"/>
                    <a:pt x="4644" y="314"/>
                    <a:pt x="4849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3E090ADB-20C7-444E-ABEC-995947E7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4244975"/>
              <a:ext cx="12112625" cy="1038225"/>
            </a:xfrm>
            <a:custGeom>
              <a:avLst/>
              <a:gdLst>
                <a:gd name="T0" fmla="*/ 4228 w 4849"/>
                <a:gd name="T1" fmla="*/ 321 h 415"/>
                <a:gd name="T2" fmla="*/ 3995 w 4849"/>
                <a:gd name="T3" fmla="*/ 331 h 415"/>
                <a:gd name="T4" fmla="*/ 3763 w 4849"/>
                <a:gd name="T5" fmla="*/ 321 h 415"/>
                <a:gd name="T6" fmla="*/ 2988 w 4849"/>
                <a:gd name="T7" fmla="*/ 289 h 415"/>
                <a:gd name="T8" fmla="*/ 2648 w 4849"/>
                <a:gd name="T9" fmla="*/ 207 h 415"/>
                <a:gd name="T10" fmla="*/ 2612 w 4849"/>
                <a:gd name="T11" fmla="*/ 194 h 415"/>
                <a:gd name="T12" fmla="*/ 2393 w 4849"/>
                <a:gd name="T13" fmla="*/ 114 h 415"/>
                <a:gd name="T14" fmla="*/ 2282 w 4849"/>
                <a:gd name="T15" fmla="*/ 78 h 415"/>
                <a:gd name="T16" fmla="*/ 2245 w 4849"/>
                <a:gd name="T17" fmla="*/ 67 h 415"/>
                <a:gd name="T18" fmla="*/ 2056 w 4849"/>
                <a:gd name="T19" fmla="*/ 23 h 415"/>
                <a:gd name="T20" fmla="*/ 1999 w 4849"/>
                <a:gd name="T21" fmla="*/ 14 h 415"/>
                <a:gd name="T22" fmla="*/ 1941 w 4849"/>
                <a:gd name="T23" fmla="*/ 8 h 415"/>
                <a:gd name="T24" fmla="*/ 1844 w 4849"/>
                <a:gd name="T25" fmla="*/ 3 h 415"/>
                <a:gd name="T26" fmla="*/ 1824 w 4849"/>
                <a:gd name="T27" fmla="*/ 3 h 415"/>
                <a:gd name="T28" fmla="*/ 1747 w 4849"/>
                <a:gd name="T29" fmla="*/ 6 h 415"/>
                <a:gd name="T30" fmla="*/ 1631 w 4849"/>
                <a:gd name="T31" fmla="*/ 12 h 415"/>
                <a:gd name="T32" fmla="*/ 1322 w 4849"/>
                <a:gd name="T33" fmla="*/ 42 h 415"/>
                <a:gd name="T34" fmla="*/ 1151 w 4849"/>
                <a:gd name="T35" fmla="*/ 79 h 415"/>
                <a:gd name="T36" fmla="*/ 1096 w 4849"/>
                <a:gd name="T37" fmla="*/ 97 h 415"/>
                <a:gd name="T38" fmla="*/ 1042 w 4849"/>
                <a:gd name="T39" fmla="*/ 119 h 415"/>
                <a:gd name="T40" fmla="*/ 891 w 4849"/>
                <a:gd name="T41" fmla="*/ 205 h 415"/>
                <a:gd name="T42" fmla="*/ 724 w 4849"/>
                <a:gd name="T43" fmla="*/ 305 h 415"/>
                <a:gd name="T44" fmla="*/ 689 w 4849"/>
                <a:gd name="T45" fmla="*/ 321 h 415"/>
                <a:gd name="T46" fmla="*/ 310 w 4849"/>
                <a:gd name="T47" fmla="*/ 404 h 415"/>
                <a:gd name="T48" fmla="*/ 310 w 4849"/>
                <a:gd name="T49" fmla="*/ 403 h 415"/>
                <a:gd name="T50" fmla="*/ 688 w 4849"/>
                <a:gd name="T51" fmla="*/ 319 h 415"/>
                <a:gd name="T52" fmla="*/ 723 w 4849"/>
                <a:gd name="T53" fmla="*/ 303 h 415"/>
                <a:gd name="T54" fmla="*/ 889 w 4849"/>
                <a:gd name="T55" fmla="*/ 203 h 415"/>
                <a:gd name="T56" fmla="*/ 1041 w 4849"/>
                <a:gd name="T57" fmla="*/ 116 h 415"/>
                <a:gd name="T58" fmla="*/ 1095 w 4849"/>
                <a:gd name="T59" fmla="*/ 95 h 415"/>
                <a:gd name="T60" fmla="*/ 1150 w 4849"/>
                <a:gd name="T61" fmla="*/ 76 h 415"/>
                <a:gd name="T62" fmla="*/ 1321 w 4849"/>
                <a:gd name="T63" fmla="*/ 39 h 415"/>
                <a:gd name="T64" fmla="*/ 1630 w 4849"/>
                <a:gd name="T65" fmla="*/ 9 h 415"/>
                <a:gd name="T66" fmla="*/ 1747 w 4849"/>
                <a:gd name="T67" fmla="*/ 3 h 415"/>
                <a:gd name="T68" fmla="*/ 1824 w 4849"/>
                <a:gd name="T69" fmla="*/ 0 h 415"/>
                <a:gd name="T70" fmla="*/ 1844 w 4849"/>
                <a:gd name="T71" fmla="*/ 0 h 415"/>
                <a:gd name="T72" fmla="*/ 1941 w 4849"/>
                <a:gd name="T73" fmla="*/ 4 h 415"/>
                <a:gd name="T74" fmla="*/ 1999 w 4849"/>
                <a:gd name="T75" fmla="*/ 10 h 415"/>
                <a:gd name="T76" fmla="*/ 2057 w 4849"/>
                <a:gd name="T77" fmla="*/ 19 h 415"/>
                <a:gd name="T78" fmla="*/ 2246 w 4849"/>
                <a:gd name="T79" fmla="*/ 63 h 415"/>
                <a:gd name="T80" fmla="*/ 2283 w 4849"/>
                <a:gd name="T81" fmla="*/ 74 h 415"/>
                <a:gd name="T82" fmla="*/ 2394 w 4849"/>
                <a:gd name="T83" fmla="*/ 111 h 415"/>
                <a:gd name="T84" fmla="*/ 2613 w 4849"/>
                <a:gd name="T85" fmla="*/ 190 h 415"/>
                <a:gd name="T86" fmla="*/ 2650 w 4849"/>
                <a:gd name="T87" fmla="*/ 203 h 415"/>
                <a:gd name="T88" fmla="*/ 2988 w 4849"/>
                <a:gd name="T89" fmla="*/ 286 h 415"/>
                <a:gd name="T90" fmla="*/ 3763 w 4849"/>
                <a:gd name="T91" fmla="*/ 319 h 415"/>
                <a:gd name="T92" fmla="*/ 3995 w 4849"/>
                <a:gd name="T93" fmla="*/ 329 h 415"/>
                <a:gd name="T94" fmla="*/ 4228 w 4849"/>
                <a:gd name="T95" fmla="*/ 31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5">
                  <a:moveTo>
                    <a:pt x="4849" y="338"/>
                  </a:moveTo>
                  <a:cubicBezTo>
                    <a:pt x="4643" y="322"/>
                    <a:pt x="4435" y="316"/>
                    <a:pt x="4228" y="321"/>
                  </a:cubicBezTo>
                  <a:cubicBezTo>
                    <a:pt x="4176" y="322"/>
                    <a:pt x="4125" y="325"/>
                    <a:pt x="4073" y="327"/>
                  </a:cubicBezTo>
                  <a:cubicBezTo>
                    <a:pt x="4047" y="329"/>
                    <a:pt x="4021" y="330"/>
                    <a:pt x="3995" y="331"/>
                  </a:cubicBezTo>
                  <a:cubicBezTo>
                    <a:pt x="3970" y="331"/>
                    <a:pt x="3944" y="331"/>
                    <a:pt x="3918" y="330"/>
                  </a:cubicBezTo>
                  <a:cubicBezTo>
                    <a:pt x="3866" y="328"/>
                    <a:pt x="3814" y="324"/>
                    <a:pt x="3763" y="321"/>
                  </a:cubicBezTo>
                  <a:cubicBezTo>
                    <a:pt x="3711" y="318"/>
                    <a:pt x="3659" y="317"/>
                    <a:pt x="3608" y="320"/>
                  </a:cubicBezTo>
                  <a:cubicBezTo>
                    <a:pt x="3401" y="328"/>
                    <a:pt x="3193" y="321"/>
                    <a:pt x="2988" y="289"/>
                  </a:cubicBezTo>
                  <a:cubicBezTo>
                    <a:pt x="2885" y="273"/>
                    <a:pt x="2784" y="251"/>
                    <a:pt x="2685" y="219"/>
                  </a:cubicBezTo>
                  <a:cubicBezTo>
                    <a:pt x="2648" y="207"/>
                    <a:pt x="2648" y="207"/>
                    <a:pt x="2648" y="207"/>
                  </a:cubicBezTo>
                  <a:cubicBezTo>
                    <a:pt x="2630" y="200"/>
                    <a:pt x="2630" y="200"/>
                    <a:pt x="2630" y="200"/>
                  </a:cubicBezTo>
                  <a:cubicBezTo>
                    <a:pt x="2612" y="194"/>
                    <a:pt x="2612" y="194"/>
                    <a:pt x="2612" y="194"/>
                  </a:cubicBezTo>
                  <a:cubicBezTo>
                    <a:pt x="2539" y="167"/>
                    <a:pt x="2539" y="167"/>
                    <a:pt x="2539" y="167"/>
                  </a:cubicBezTo>
                  <a:cubicBezTo>
                    <a:pt x="2490" y="149"/>
                    <a:pt x="2441" y="131"/>
                    <a:pt x="2393" y="114"/>
                  </a:cubicBezTo>
                  <a:cubicBezTo>
                    <a:pt x="2368" y="106"/>
                    <a:pt x="2344" y="98"/>
                    <a:pt x="2319" y="90"/>
                  </a:cubicBezTo>
                  <a:cubicBezTo>
                    <a:pt x="2307" y="86"/>
                    <a:pt x="2294" y="82"/>
                    <a:pt x="2282" y="78"/>
                  </a:cubicBezTo>
                  <a:cubicBezTo>
                    <a:pt x="2263" y="72"/>
                    <a:pt x="2263" y="72"/>
                    <a:pt x="2263" y="72"/>
                  </a:cubicBezTo>
                  <a:cubicBezTo>
                    <a:pt x="2245" y="67"/>
                    <a:pt x="2245" y="67"/>
                    <a:pt x="2245" y="67"/>
                  </a:cubicBezTo>
                  <a:cubicBezTo>
                    <a:pt x="2195" y="52"/>
                    <a:pt x="2145" y="40"/>
                    <a:pt x="2094" y="30"/>
                  </a:cubicBezTo>
                  <a:cubicBezTo>
                    <a:pt x="2056" y="23"/>
                    <a:pt x="2056" y="23"/>
                    <a:pt x="2056" y="23"/>
                  </a:cubicBezTo>
                  <a:cubicBezTo>
                    <a:pt x="2043" y="20"/>
                    <a:pt x="2030" y="19"/>
                    <a:pt x="2018" y="17"/>
                  </a:cubicBezTo>
                  <a:cubicBezTo>
                    <a:pt x="1999" y="14"/>
                    <a:pt x="1999" y="14"/>
                    <a:pt x="1999" y="14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66" y="10"/>
                    <a:pt x="1954" y="9"/>
                    <a:pt x="1941" y="8"/>
                  </a:cubicBezTo>
                  <a:cubicBezTo>
                    <a:pt x="1915" y="6"/>
                    <a:pt x="1889" y="4"/>
                    <a:pt x="1863" y="4"/>
                  </a:cubicBezTo>
                  <a:cubicBezTo>
                    <a:pt x="1844" y="3"/>
                    <a:pt x="1844" y="3"/>
                    <a:pt x="1844" y="3"/>
                  </a:cubicBezTo>
                  <a:cubicBezTo>
                    <a:pt x="1834" y="3"/>
                    <a:pt x="1834" y="3"/>
                    <a:pt x="1834" y="3"/>
                  </a:cubicBezTo>
                  <a:cubicBezTo>
                    <a:pt x="1831" y="3"/>
                    <a:pt x="1828" y="3"/>
                    <a:pt x="1824" y="3"/>
                  </a:cubicBezTo>
                  <a:cubicBezTo>
                    <a:pt x="1786" y="4"/>
                    <a:pt x="1786" y="4"/>
                    <a:pt x="1786" y="4"/>
                  </a:cubicBezTo>
                  <a:cubicBezTo>
                    <a:pt x="1773" y="4"/>
                    <a:pt x="1760" y="5"/>
                    <a:pt x="1747" y="6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682" y="9"/>
                    <a:pt x="1656" y="10"/>
                    <a:pt x="1631" y="12"/>
                  </a:cubicBezTo>
                  <a:cubicBezTo>
                    <a:pt x="1579" y="15"/>
                    <a:pt x="1527" y="18"/>
                    <a:pt x="1476" y="23"/>
                  </a:cubicBezTo>
                  <a:cubicBezTo>
                    <a:pt x="1424" y="28"/>
                    <a:pt x="1373" y="34"/>
                    <a:pt x="1322" y="42"/>
                  </a:cubicBezTo>
                  <a:cubicBezTo>
                    <a:pt x="1271" y="50"/>
                    <a:pt x="1220" y="60"/>
                    <a:pt x="1170" y="74"/>
                  </a:cubicBezTo>
                  <a:cubicBezTo>
                    <a:pt x="1151" y="79"/>
                    <a:pt x="1151" y="79"/>
                    <a:pt x="1151" y="79"/>
                  </a:cubicBezTo>
                  <a:cubicBezTo>
                    <a:pt x="1145" y="81"/>
                    <a:pt x="1139" y="83"/>
                    <a:pt x="1133" y="85"/>
                  </a:cubicBezTo>
                  <a:cubicBezTo>
                    <a:pt x="1120" y="89"/>
                    <a:pt x="1108" y="92"/>
                    <a:pt x="1096" y="97"/>
                  </a:cubicBezTo>
                  <a:cubicBezTo>
                    <a:pt x="1084" y="102"/>
                    <a:pt x="1072" y="106"/>
                    <a:pt x="1060" y="111"/>
                  </a:cubicBezTo>
                  <a:cubicBezTo>
                    <a:pt x="1042" y="119"/>
                    <a:pt x="1042" y="119"/>
                    <a:pt x="1042" y="119"/>
                  </a:cubicBezTo>
                  <a:cubicBezTo>
                    <a:pt x="1025" y="127"/>
                    <a:pt x="1025" y="127"/>
                    <a:pt x="1025" y="127"/>
                  </a:cubicBezTo>
                  <a:cubicBezTo>
                    <a:pt x="978" y="150"/>
                    <a:pt x="934" y="178"/>
                    <a:pt x="891" y="205"/>
                  </a:cubicBezTo>
                  <a:cubicBezTo>
                    <a:pt x="847" y="234"/>
                    <a:pt x="804" y="262"/>
                    <a:pt x="758" y="287"/>
                  </a:cubicBezTo>
                  <a:cubicBezTo>
                    <a:pt x="747" y="293"/>
                    <a:pt x="735" y="299"/>
                    <a:pt x="724" y="305"/>
                  </a:cubicBezTo>
                  <a:cubicBezTo>
                    <a:pt x="718" y="308"/>
                    <a:pt x="712" y="310"/>
                    <a:pt x="706" y="313"/>
                  </a:cubicBezTo>
                  <a:cubicBezTo>
                    <a:pt x="700" y="316"/>
                    <a:pt x="694" y="318"/>
                    <a:pt x="689" y="321"/>
                  </a:cubicBezTo>
                  <a:cubicBezTo>
                    <a:pt x="665" y="331"/>
                    <a:pt x="640" y="340"/>
                    <a:pt x="615" y="347"/>
                  </a:cubicBezTo>
                  <a:cubicBezTo>
                    <a:pt x="516" y="375"/>
                    <a:pt x="413" y="394"/>
                    <a:pt x="310" y="404"/>
                  </a:cubicBezTo>
                  <a:cubicBezTo>
                    <a:pt x="207" y="414"/>
                    <a:pt x="103" y="415"/>
                    <a:pt x="0" y="405"/>
                  </a:cubicBezTo>
                  <a:cubicBezTo>
                    <a:pt x="103" y="415"/>
                    <a:pt x="207" y="413"/>
                    <a:pt x="310" y="403"/>
                  </a:cubicBezTo>
                  <a:cubicBezTo>
                    <a:pt x="413" y="393"/>
                    <a:pt x="515" y="374"/>
                    <a:pt x="615" y="345"/>
                  </a:cubicBezTo>
                  <a:cubicBezTo>
                    <a:pt x="639" y="338"/>
                    <a:pt x="664" y="329"/>
                    <a:pt x="688" y="319"/>
                  </a:cubicBezTo>
                  <a:cubicBezTo>
                    <a:pt x="694" y="317"/>
                    <a:pt x="699" y="314"/>
                    <a:pt x="705" y="311"/>
                  </a:cubicBezTo>
                  <a:cubicBezTo>
                    <a:pt x="711" y="308"/>
                    <a:pt x="717" y="306"/>
                    <a:pt x="723" y="303"/>
                  </a:cubicBezTo>
                  <a:cubicBezTo>
                    <a:pt x="734" y="297"/>
                    <a:pt x="746" y="291"/>
                    <a:pt x="757" y="285"/>
                  </a:cubicBezTo>
                  <a:cubicBezTo>
                    <a:pt x="803" y="260"/>
                    <a:pt x="846" y="232"/>
                    <a:pt x="889" y="203"/>
                  </a:cubicBezTo>
                  <a:cubicBezTo>
                    <a:pt x="933" y="175"/>
                    <a:pt x="977" y="148"/>
                    <a:pt x="1023" y="125"/>
                  </a:cubicBezTo>
                  <a:cubicBezTo>
                    <a:pt x="1041" y="116"/>
                    <a:pt x="1041" y="116"/>
                    <a:pt x="1041" y="116"/>
                  </a:cubicBezTo>
                  <a:cubicBezTo>
                    <a:pt x="1059" y="109"/>
                    <a:pt x="1059" y="109"/>
                    <a:pt x="1059" y="109"/>
                  </a:cubicBezTo>
                  <a:cubicBezTo>
                    <a:pt x="1071" y="103"/>
                    <a:pt x="1083" y="99"/>
                    <a:pt x="1095" y="95"/>
                  </a:cubicBezTo>
                  <a:cubicBezTo>
                    <a:pt x="1107" y="90"/>
                    <a:pt x="1120" y="86"/>
                    <a:pt x="1132" y="82"/>
                  </a:cubicBezTo>
                  <a:cubicBezTo>
                    <a:pt x="1138" y="80"/>
                    <a:pt x="1144" y="78"/>
                    <a:pt x="1150" y="76"/>
                  </a:cubicBezTo>
                  <a:cubicBezTo>
                    <a:pt x="1169" y="71"/>
                    <a:pt x="1169" y="71"/>
                    <a:pt x="1169" y="71"/>
                  </a:cubicBezTo>
                  <a:cubicBezTo>
                    <a:pt x="1219" y="58"/>
                    <a:pt x="1270" y="47"/>
                    <a:pt x="1321" y="39"/>
                  </a:cubicBezTo>
                  <a:cubicBezTo>
                    <a:pt x="1372" y="31"/>
                    <a:pt x="1424" y="25"/>
                    <a:pt x="1475" y="20"/>
                  </a:cubicBezTo>
                  <a:cubicBezTo>
                    <a:pt x="1527" y="15"/>
                    <a:pt x="1579" y="12"/>
                    <a:pt x="1630" y="9"/>
                  </a:cubicBezTo>
                  <a:cubicBezTo>
                    <a:pt x="1656" y="7"/>
                    <a:pt x="1682" y="6"/>
                    <a:pt x="1708" y="4"/>
                  </a:cubicBezTo>
                  <a:cubicBezTo>
                    <a:pt x="1747" y="3"/>
                    <a:pt x="1747" y="3"/>
                    <a:pt x="1747" y="3"/>
                  </a:cubicBezTo>
                  <a:cubicBezTo>
                    <a:pt x="1760" y="2"/>
                    <a:pt x="1773" y="1"/>
                    <a:pt x="1786" y="1"/>
                  </a:cubicBezTo>
                  <a:cubicBezTo>
                    <a:pt x="1824" y="0"/>
                    <a:pt x="1824" y="0"/>
                    <a:pt x="1824" y="0"/>
                  </a:cubicBezTo>
                  <a:cubicBezTo>
                    <a:pt x="1828" y="0"/>
                    <a:pt x="1831" y="0"/>
                    <a:pt x="1834" y="0"/>
                  </a:cubicBezTo>
                  <a:cubicBezTo>
                    <a:pt x="1844" y="0"/>
                    <a:pt x="1844" y="0"/>
                    <a:pt x="1844" y="0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1889" y="0"/>
                    <a:pt x="1915" y="3"/>
                    <a:pt x="1941" y="4"/>
                  </a:cubicBezTo>
                  <a:cubicBezTo>
                    <a:pt x="1954" y="5"/>
                    <a:pt x="1967" y="7"/>
                    <a:pt x="1980" y="8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2018" y="13"/>
                    <a:pt x="2018" y="13"/>
                    <a:pt x="2018" y="13"/>
                  </a:cubicBezTo>
                  <a:cubicBezTo>
                    <a:pt x="2031" y="15"/>
                    <a:pt x="2044" y="17"/>
                    <a:pt x="2057" y="19"/>
                  </a:cubicBezTo>
                  <a:cubicBezTo>
                    <a:pt x="2095" y="26"/>
                    <a:pt x="2095" y="26"/>
                    <a:pt x="2095" y="26"/>
                  </a:cubicBezTo>
                  <a:cubicBezTo>
                    <a:pt x="2146" y="36"/>
                    <a:pt x="2196" y="49"/>
                    <a:pt x="2246" y="63"/>
                  </a:cubicBezTo>
                  <a:cubicBezTo>
                    <a:pt x="2265" y="69"/>
                    <a:pt x="2265" y="69"/>
                    <a:pt x="2265" y="69"/>
                  </a:cubicBezTo>
                  <a:cubicBezTo>
                    <a:pt x="2283" y="74"/>
                    <a:pt x="2283" y="74"/>
                    <a:pt x="2283" y="74"/>
                  </a:cubicBezTo>
                  <a:cubicBezTo>
                    <a:pt x="2295" y="78"/>
                    <a:pt x="2308" y="82"/>
                    <a:pt x="2320" y="86"/>
                  </a:cubicBezTo>
                  <a:cubicBezTo>
                    <a:pt x="2345" y="94"/>
                    <a:pt x="2369" y="102"/>
                    <a:pt x="2394" y="111"/>
                  </a:cubicBezTo>
                  <a:cubicBezTo>
                    <a:pt x="2443" y="128"/>
                    <a:pt x="2491" y="145"/>
                    <a:pt x="2540" y="163"/>
                  </a:cubicBezTo>
                  <a:cubicBezTo>
                    <a:pt x="2613" y="190"/>
                    <a:pt x="2613" y="190"/>
                    <a:pt x="2613" y="190"/>
                  </a:cubicBezTo>
                  <a:cubicBezTo>
                    <a:pt x="2631" y="197"/>
                    <a:pt x="2631" y="197"/>
                    <a:pt x="2631" y="197"/>
                  </a:cubicBezTo>
                  <a:cubicBezTo>
                    <a:pt x="2650" y="203"/>
                    <a:pt x="2650" y="203"/>
                    <a:pt x="2650" y="203"/>
                  </a:cubicBezTo>
                  <a:cubicBezTo>
                    <a:pt x="2686" y="216"/>
                    <a:pt x="2686" y="216"/>
                    <a:pt x="2686" y="216"/>
                  </a:cubicBezTo>
                  <a:cubicBezTo>
                    <a:pt x="2785" y="247"/>
                    <a:pt x="2886" y="270"/>
                    <a:pt x="2988" y="286"/>
                  </a:cubicBezTo>
                  <a:cubicBezTo>
                    <a:pt x="3193" y="318"/>
                    <a:pt x="3401" y="325"/>
                    <a:pt x="3607" y="317"/>
                  </a:cubicBezTo>
                  <a:cubicBezTo>
                    <a:pt x="3659" y="315"/>
                    <a:pt x="3711" y="316"/>
                    <a:pt x="3763" y="319"/>
                  </a:cubicBezTo>
                  <a:cubicBezTo>
                    <a:pt x="3814" y="322"/>
                    <a:pt x="3866" y="326"/>
                    <a:pt x="3918" y="328"/>
                  </a:cubicBezTo>
                  <a:cubicBezTo>
                    <a:pt x="3944" y="329"/>
                    <a:pt x="3970" y="329"/>
                    <a:pt x="3995" y="329"/>
                  </a:cubicBezTo>
                  <a:cubicBezTo>
                    <a:pt x="4021" y="328"/>
                    <a:pt x="4047" y="326"/>
                    <a:pt x="4073" y="325"/>
                  </a:cubicBezTo>
                  <a:cubicBezTo>
                    <a:pt x="4125" y="322"/>
                    <a:pt x="4176" y="320"/>
                    <a:pt x="4228" y="319"/>
                  </a:cubicBezTo>
                  <a:cubicBezTo>
                    <a:pt x="4435" y="315"/>
                    <a:pt x="4643" y="321"/>
                    <a:pt x="4849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9820706B-9DE6-4628-9A20-787C988ED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4297363"/>
              <a:ext cx="12114213" cy="1125538"/>
            </a:xfrm>
            <a:custGeom>
              <a:avLst/>
              <a:gdLst>
                <a:gd name="T0" fmla="*/ 4225 w 4850"/>
                <a:gd name="T1" fmla="*/ 336 h 450"/>
                <a:gd name="T2" fmla="*/ 3991 w 4850"/>
                <a:gd name="T3" fmla="*/ 354 h 450"/>
                <a:gd name="T4" fmla="*/ 3601 w 4850"/>
                <a:gd name="T5" fmla="*/ 370 h 450"/>
                <a:gd name="T6" fmla="*/ 2976 w 4850"/>
                <a:gd name="T7" fmla="*/ 354 h 450"/>
                <a:gd name="T8" fmla="*/ 2861 w 4850"/>
                <a:gd name="T9" fmla="*/ 333 h 450"/>
                <a:gd name="T10" fmla="*/ 2785 w 4850"/>
                <a:gd name="T11" fmla="*/ 316 h 450"/>
                <a:gd name="T12" fmla="*/ 2672 w 4850"/>
                <a:gd name="T13" fmla="*/ 283 h 450"/>
                <a:gd name="T14" fmla="*/ 2598 w 4850"/>
                <a:gd name="T15" fmla="*/ 257 h 450"/>
                <a:gd name="T16" fmla="*/ 2381 w 4850"/>
                <a:gd name="T17" fmla="*/ 169 h 450"/>
                <a:gd name="T18" fmla="*/ 2236 w 4850"/>
                <a:gd name="T19" fmla="*/ 111 h 450"/>
                <a:gd name="T20" fmla="*/ 2125 w 4850"/>
                <a:gd name="T21" fmla="*/ 72 h 450"/>
                <a:gd name="T22" fmla="*/ 2088 w 4850"/>
                <a:gd name="T23" fmla="*/ 61 h 450"/>
                <a:gd name="T24" fmla="*/ 1897 w 4850"/>
                <a:gd name="T25" fmla="*/ 17 h 450"/>
                <a:gd name="T26" fmla="*/ 1859 w 4850"/>
                <a:gd name="T27" fmla="*/ 12 h 450"/>
                <a:gd name="T28" fmla="*/ 1820 w 4850"/>
                <a:gd name="T29" fmla="*/ 8 h 450"/>
                <a:gd name="T30" fmla="*/ 1742 w 4850"/>
                <a:gd name="T31" fmla="*/ 4 h 450"/>
                <a:gd name="T32" fmla="*/ 1703 w 4850"/>
                <a:gd name="T33" fmla="*/ 4 h 450"/>
                <a:gd name="T34" fmla="*/ 1469 w 4850"/>
                <a:gd name="T35" fmla="*/ 12 h 450"/>
                <a:gd name="T36" fmla="*/ 1161 w 4850"/>
                <a:gd name="T37" fmla="*/ 63 h 450"/>
                <a:gd name="T38" fmla="*/ 885 w 4850"/>
                <a:gd name="T39" fmla="*/ 205 h 450"/>
                <a:gd name="T40" fmla="*/ 616 w 4850"/>
                <a:gd name="T41" fmla="*/ 364 h 450"/>
                <a:gd name="T42" fmla="*/ 0 w 4850"/>
                <a:gd name="T43" fmla="*/ 437 h 450"/>
                <a:gd name="T44" fmla="*/ 616 w 4850"/>
                <a:gd name="T45" fmla="*/ 362 h 450"/>
                <a:gd name="T46" fmla="*/ 884 w 4850"/>
                <a:gd name="T47" fmla="*/ 203 h 450"/>
                <a:gd name="T48" fmla="*/ 1160 w 4850"/>
                <a:gd name="T49" fmla="*/ 60 h 450"/>
                <a:gd name="T50" fmla="*/ 1468 w 4850"/>
                <a:gd name="T51" fmla="*/ 9 h 450"/>
                <a:gd name="T52" fmla="*/ 1703 w 4850"/>
                <a:gd name="T53" fmla="*/ 1 h 450"/>
                <a:gd name="T54" fmla="*/ 1742 w 4850"/>
                <a:gd name="T55" fmla="*/ 1 h 450"/>
                <a:gd name="T56" fmla="*/ 1820 w 4850"/>
                <a:gd name="T57" fmla="*/ 5 h 450"/>
                <a:gd name="T58" fmla="*/ 1859 w 4850"/>
                <a:gd name="T59" fmla="*/ 9 h 450"/>
                <a:gd name="T60" fmla="*/ 1898 w 4850"/>
                <a:gd name="T61" fmla="*/ 14 h 450"/>
                <a:gd name="T62" fmla="*/ 2089 w 4850"/>
                <a:gd name="T63" fmla="*/ 57 h 450"/>
                <a:gd name="T64" fmla="*/ 2126 w 4850"/>
                <a:gd name="T65" fmla="*/ 69 h 450"/>
                <a:gd name="T66" fmla="*/ 2237 w 4850"/>
                <a:gd name="T67" fmla="*/ 107 h 450"/>
                <a:gd name="T68" fmla="*/ 2382 w 4850"/>
                <a:gd name="T69" fmla="*/ 165 h 450"/>
                <a:gd name="T70" fmla="*/ 2599 w 4850"/>
                <a:gd name="T71" fmla="*/ 254 h 450"/>
                <a:gd name="T72" fmla="*/ 2673 w 4850"/>
                <a:gd name="T73" fmla="*/ 280 h 450"/>
                <a:gd name="T74" fmla="*/ 2786 w 4850"/>
                <a:gd name="T75" fmla="*/ 312 h 450"/>
                <a:gd name="T76" fmla="*/ 2862 w 4850"/>
                <a:gd name="T77" fmla="*/ 330 h 450"/>
                <a:gd name="T78" fmla="*/ 2977 w 4850"/>
                <a:gd name="T79" fmla="*/ 351 h 450"/>
                <a:gd name="T80" fmla="*/ 3600 w 4850"/>
                <a:gd name="T81" fmla="*/ 367 h 450"/>
                <a:gd name="T82" fmla="*/ 3991 w 4850"/>
                <a:gd name="T83" fmla="*/ 351 h 450"/>
                <a:gd name="T84" fmla="*/ 4225 w 4850"/>
                <a:gd name="T85" fmla="*/ 33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0" h="450">
                  <a:moveTo>
                    <a:pt x="4850" y="354"/>
                  </a:moveTo>
                  <a:cubicBezTo>
                    <a:pt x="4642" y="334"/>
                    <a:pt x="4433" y="327"/>
                    <a:pt x="4225" y="336"/>
                  </a:cubicBezTo>
                  <a:cubicBezTo>
                    <a:pt x="4173" y="339"/>
                    <a:pt x="4121" y="342"/>
                    <a:pt x="4069" y="346"/>
                  </a:cubicBezTo>
                  <a:cubicBezTo>
                    <a:pt x="3991" y="354"/>
                    <a:pt x="3991" y="354"/>
                    <a:pt x="3991" y="354"/>
                  </a:cubicBezTo>
                  <a:cubicBezTo>
                    <a:pt x="3965" y="356"/>
                    <a:pt x="3939" y="357"/>
                    <a:pt x="3913" y="358"/>
                  </a:cubicBezTo>
                  <a:cubicBezTo>
                    <a:pt x="3809" y="363"/>
                    <a:pt x="3704" y="360"/>
                    <a:pt x="3601" y="370"/>
                  </a:cubicBezTo>
                  <a:cubicBezTo>
                    <a:pt x="3497" y="379"/>
                    <a:pt x="3392" y="383"/>
                    <a:pt x="3288" y="381"/>
                  </a:cubicBezTo>
                  <a:cubicBezTo>
                    <a:pt x="3184" y="378"/>
                    <a:pt x="3080" y="370"/>
                    <a:pt x="2976" y="354"/>
                  </a:cubicBezTo>
                  <a:cubicBezTo>
                    <a:pt x="2951" y="351"/>
                    <a:pt x="2925" y="346"/>
                    <a:pt x="2899" y="341"/>
                  </a:cubicBezTo>
                  <a:cubicBezTo>
                    <a:pt x="2886" y="339"/>
                    <a:pt x="2874" y="336"/>
                    <a:pt x="2861" y="333"/>
                  </a:cubicBezTo>
                  <a:cubicBezTo>
                    <a:pt x="2823" y="325"/>
                    <a:pt x="2823" y="325"/>
                    <a:pt x="2823" y="325"/>
                  </a:cubicBezTo>
                  <a:cubicBezTo>
                    <a:pt x="2785" y="316"/>
                    <a:pt x="2785" y="316"/>
                    <a:pt x="2785" y="316"/>
                  </a:cubicBezTo>
                  <a:cubicBezTo>
                    <a:pt x="2772" y="312"/>
                    <a:pt x="2759" y="310"/>
                    <a:pt x="2747" y="306"/>
                  </a:cubicBezTo>
                  <a:cubicBezTo>
                    <a:pt x="2722" y="298"/>
                    <a:pt x="2697" y="292"/>
                    <a:pt x="2672" y="283"/>
                  </a:cubicBezTo>
                  <a:cubicBezTo>
                    <a:pt x="2635" y="271"/>
                    <a:pt x="2635" y="271"/>
                    <a:pt x="2635" y="271"/>
                  </a:cubicBezTo>
                  <a:cubicBezTo>
                    <a:pt x="2598" y="257"/>
                    <a:pt x="2598" y="257"/>
                    <a:pt x="2598" y="257"/>
                  </a:cubicBezTo>
                  <a:cubicBezTo>
                    <a:pt x="2574" y="248"/>
                    <a:pt x="2549" y="238"/>
                    <a:pt x="2525" y="228"/>
                  </a:cubicBezTo>
                  <a:cubicBezTo>
                    <a:pt x="2381" y="169"/>
                    <a:pt x="2381" y="169"/>
                    <a:pt x="2381" y="169"/>
                  </a:cubicBezTo>
                  <a:cubicBezTo>
                    <a:pt x="2357" y="159"/>
                    <a:pt x="2333" y="149"/>
                    <a:pt x="2308" y="139"/>
                  </a:cubicBezTo>
                  <a:cubicBezTo>
                    <a:pt x="2284" y="130"/>
                    <a:pt x="2260" y="120"/>
                    <a:pt x="2236" y="111"/>
                  </a:cubicBezTo>
                  <a:cubicBezTo>
                    <a:pt x="2211" y="102"/>
                    <a:pt x="2187" y="93"/>
                    <a:pt x="2162" y="84"/>
                  </a:cubicBezTo>
                  <a:cubicBezTo>
                    <a:pt x="2150" y="80"/>
                    <a:pt x="2137" y="76"/>
                    <a:pt x="2125" y="72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100" y="64"/>
                    <a:pt x="2094" y="63"/>
                    <a:pt x="2088" y="61"/>
                  </a:cubicBezTo>
                  <a:cubicBezTo>
                    <a:pt x="2038" y="45"/>
                    <a:pt x="1987" y="34"/>
                    <a:pt x="1936" y="24"/>
                  </a:cubicBezTo>
                  <a:cubicBezTo>
                    <a:pt x="1897" y="17"/>
                    <a:pt x="1897" y="17"/>
                    <a:pt x="1897" y="17"/>
                  </a:cubicBezTo>
                  <a:cubicBezTo>
                    <a:pt x="1891" y="16"/>
                    <a:pt x="1885" y="16"/>
                    <a:pt x="1878" y="15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39" y="10"/>
                    <a:pt x="1839" y="10"/>
                    <a:pt x="1839" y="10"/>
                  </a:cubicBezTo>
                  <a:cubicBezTo>
                    <a:pt x="1833" y="9"/>
                    <a:pt x="1826" y="9"/>
                    <a:pt x="1820" y="8"/>
                  </a:cubicBezTo>
                  <a:cubicBezTo>
                    <a:pt x="1781" y="5"/>
                    <a:pt x="1781" y="5"/>
                    <a:pt x="1781" y="5"/>
                  </a:cubicBezTo>
                  <a:cubicBezTo>
                    <a:pt x="1768" y="5"/>
                    <a:pt x="1755" y="5"/>
                    <a:pt x="1742" y="4"/>
                  </a:cubicBezTo>
                  <a:cubicBezTo>
                    <a:pt x="1722" y="4"/>
                    <a:pt x="1722" y="4"/>
                    <a:pt x="1722" y="4"/>
                  </a:cubicBezTo>
                  <a:cubicBezTo>
                    <a:pt x="1716" y="4"/>
                    <a:pt x="1709" y="4"/>
                    <a:pt x="1703" y="4"/>
                  </a:cubicBezTo>
                  <a:cubicBezTo>
                    <a:pt x="1677" y="4"/>
                    <a:pt x="1651" y="4"/>
                    <a:pt x="1625" y="5"/>
                  </a:cubicBezTo>
                  <a:cubicBezTo>
                    <a:pt x="1573" y="6"/>
                    <a:pt x="1521" y="8"/>
                    <a:pt x="1469" y="12"/>
                  </a:cubicBezTo>
                  <a:cubicBezTo>
                    <a:pt x="1417" y="16"/>
                    <a:pt x="1365" y="22"/>
                    <a:pt x="1313" y="30"/>
                  </a:cubicBezTo>
                  <a:cubicBezTo>
                    <a:pt x="1262" y="38"/>
                    <a:pt x="1211" y="48"/>
                    <a:pt x="1161" y="63"/>
                  </a:cubicBezTo>
                  <a:cubicBezTo>
                    <a:pt x="1111" y="77"/>
                    <a:pt x="1062" y="96"/>
                    <a:pt x="1017" y="121"/>
                  </a:cubicBezTo>
                  <a:cubicBezTo>
                    <a:pt x="971" y="146"/>
                    <a:pt x="927" y="175"/>
                    <a:pt x="885" y="205"/>
                  </a:cubicBezTo>
                  <a:cubicBezTo>
                    <a:pt x="842" y="235"/>
                    <a:pt x="800" y="266"/>
                    <a:pt x="756" y="294"/>
                  </a:cubicBezTo>
                  <a:cubicBezTo>
                    <a:pt x="712" y="321"/>
                    <a:pt x="665" y="346"/>
                    <a:pt x="616" y="364"/>
                  </a:cubicBezTo>
                  <a:cubicBezTo>
                    <a:pt x="518" y="400"/>
                    <a:pt x="416" y="423"/>
                    <a:pt x="313" y="436"/>
                  </a:cubicBezTo>
                  <a:cubicBezTo>
                    <a:pt x="209" y="449"/>
                    <a:pt x="104" y="450"/>
                    <a:pt x="0" y="437"/>
                  </a:cubicBezTo>
                  <a:cubicBezTo>
                    <a:pt x="104" y="450"/>
                    <a:pt x="209" y="448"/>
                    <a:pt x="312" y="435"/>
                  </a:cubicBezTo>
                  <a:cubicBezTo>
                    <a:pt x="416" y="422"/>
                    <a:pt x="518" y="398"/>
                    <a:pt x="616" y="362"/>
                  </a:cubicBezTo>
                  <a:cubicBezTo>
                    <a:pt x="664" y="344"/>
                    <a:pt x="711" y="320"/>
                    <a:pt x="755" y="292"/>
                  </a:cubicBezTo>
                  <a:cubicBezTo>
                    <a:pt x="799" y="264"/>
                    <a:pt x="841" y="233"/>
                    <a:pt x="884" y="203"/>
                  </a:cubicBezTo>
                  <a:cubicBezTo>
                    <a:pt x="926" y="173"/>
                    <a:pt x="969" y="144"/>
                    <a:pt x="1015" y="119"/>
                  </a:cubicBezTo>
                  <a:cubicBezTo>
                    <a:pt x="1061" y="94"/>
                    <a:pt x="1110" y="75"/>
                    <a:pt x="1160" y="60"/>
                  </a:cubicBezTo>
                  <a:cubicBezTo>
                    <a:pt x="1210" y="45"/>
                    <a:pt x="1261" y="35"/>
                    <a:pt x="1313" y="27"/>
                  </a:cubicBezTo>
                  <a:cubicBezTo>
                    <a:pt x="1364" y="19"/>
                    <a:pt x="1416" y="13"/>
                    <a:pt x="1468" y="9"/>
                  </a:cubicBezTo>
                  <a:cubicBezTo>
                    <a:pt x="1520" y="5"/>
                    <a:pt x="1573" y="3"/>
                    <a:pt x="1625" y="2"/>
                  </a:cubicBezTo>
                  <a:cubicBezTo>
                    <a:pt x="1651" y="1"/>
                    <a:pt x="1677" y="1"/>
                    <a:pt x="1703" y="1"/>
                  </a:cubicBezTo>
                  <a:cubicBezTo>
                    <a:pt x="1709" y="1"/>
                    <a:pt x="1716" y="0"/>
                    <a:pt x="1722" y="1"/>
                  </a:cubicBezTo>
                  <a:cubicBezTo>
                    <a:pt x="1742" y="1"/>
                    <a:pt x="1742" y="1"/>
                    <a:pt x="1742" y="1"/>
                  </a:cubicBezTo>
                  <a:cubicBezTo>
                    <a:pt x="1755" y="1"/>
                    <a:pt x="1768" y="1"/>
                    <a:pt x="1781" y="2"/>
                  </a:cubicBezTo>
                  <a:cubicBezTo>
                    <a:pt x="1820" y="5"/>
                    <a:pt x="1820" y="5"/>
                    <a:pt x="1820" y="5"/>
                  </a:cubicBezTo>
                  <a:cubicBezTo>
                    <a:pt x="1827" y="5"/>
                    <a:pt x="1833" y="6"/>
                    <a:pt x="1840" y="7"/>
                  </a:cubicBezTo>
                  <a:cubicBezTo>
                    <a:pt x="1859" y="9"/>
                    <a:pt x="1859" y="9"/>
                    <a:pt x="1859" y="9"/>
                  </a:cubicBezTo>
                  <a:cubicBezTo>
                    <a:pt x="1879" y="11"/>
                    <a:pt x="1879" y="11"/>
                    <a:pt x="1879" y="11"/>
                  </a:cubicBezTo>
                  <a:cubicBezTo>
                    <a:pt x="1885" y="12"/>
                    <a:pt x="1892" y="13"/>
                    <a:pt x="1898" y="14"/>
                  </a:cubicBezTo>
                  <a:cubicBezTo>
                    <a:pt x="1937" y="20"/>
                    <a:pt x="1937" y="20"/>
                    <a:pt x="1937" y="20"/>
                  </a:cubicBezTo>
                  <a:cubicBezTo>
                    <a:pt x="1988" y="30"/>
                    <a:pt x="2039" y="42"/>
                    <a:pt x="2089" y="57"/>
                  </a:cubicBezTo>
                  <a:cubicBezTo>
                    <a:pt x="2095" y="59"/>
                    <a:pt x="2101" y="61"/>
                    <a:pt x="2107" y="63"/>
                  </a:cubicBezTo>
                  <a:cubicBezTo>
                    <a:pt x="2126" y="69"/>
                    <a:pt x="2126" y="69"/>
                    <a:pt x="2126" y="69"/>
                  </a:cubicBezTo>
                  <a:cubicBezTo>
                    <a:pt x="2138" y="73"/>
                    <a:pt x="2151" y="76"/>
                    <a:pt x="2163" y="81"/>
                  </a:cubicBezTo>
                  <a:cubicBezTo>
                    <a:pt x="2188" y="89"/>
                    <a:pt x="2213" y="98"/>
                    <a:pt x="2237" y="107"/>
                  </a:cubicBezTo>
                  <a:cubicBezTo>
                    <a:pt x="2261" y="116"/>
                    <a:pt x="2286" y="126"/>
                    <a:pt x="2310" y="135"/>
                  </a:cubicBezTo>
                  <a:cubicBezTo>
                    <a:pt x="2334" y="145"/>
                    <a:pt x="2358" y="155"/>
                    <a:pt x="2382" y="165"/>
                  </a:cubicBezTo>
                  <a:cubicBezTo>
                    <a:pt x="2527" y="225"/>
                    <a:pt x="2527" y="225"/>
                    <a:pt x="2527" y="225"/>
                  </a:cubicBezTo>
                  <a:cubicBezTo>
                    <a:pt x="2551" y="235"/>
                    <a:pt x="2575" y="245"/>
                    <a:pt x="2599" y="254"/>
                  </a:cubicBezTo>
                  <a:cubicBezTo>
                    <a:pt x="2636" y="267"/>
                    <a:pt x="2636" y="267"/>
                    <a:pt x="2636" y="267"/>
                  </a:cubicBezTo>
                  <a:cubicBezTo>
                    <a:pt x="2673" y="280"/>
                    <a:pt x="2673" y="280"/>
                    <a:pt x="2673" y="280"/>
                  </a:cubicBezTo>
                  <a:cubicBezTo>
                    <a:pt x="2698" y="288"/>
                    <a:pt x="2723" y="295"/>
                    <a:pt x="2748" y="302"/>
                  </a:cubicBezTo>
                  <a:cubicBezTo>
                    <a:pt x="2760" y="306"/>
                    <a:pt x="2773" y="309"/>
                    <a:pt x="2786" y="312"/>
                  </a:cubicBezTo>
                  <a:cubicBezTo>
                    <a:pt x="2823" y="322"/>
                    <a:pt x="2823" y="322"/>
                    <a:pt x="2823" y="322"/>
                  </a:cubicBezTo>
                  <a:cubicBezTo>
                    <a:pt x="2862" y="330"/>
                    <a:pt x="2862" y="330"/>
                    <a:pt x="2862" y="330"/>
                  </a:cubicBezTo>
                  <a:cubicBezTo>
                    <a:pt x="2874" y="333"/>
                    <a:pt x="2887" y="335"/>
                    <a:pt x="2900" y="338"/>
                  </a:cubicBezTo>
                  <a:cubicBezTo>
                    <a:pt x="2926" y="342"/>
                    <a:pt x="2951" y="347"/>
                    <a:pt x="2977" y="351"/>
                  </a:cubicBezTo>
                  <a:cubicBezTo>
                    <a:pt x="3080" y="366"/>
                    <a:pt x="3184" y="375"/>
                    <a:pt x="3288" y="378"/>
                  </a:cubicBezTo>
                  <a:cubicBezTo>
                    <a:pt x="3392" y="380"/>
                    <a:pt x="3496" y="376"/>
                    <a:pt x="3600" y="367"/>
                  </a:cubicBezTo>
                  <a:cubicBezTo>
                    <a:pt x="3704" y="357"/>
                    <a:pt x="3809" y="360"/>
                    <a:pt x="3913" y="356"/>
                  </a:cubicBezTo>
                  <a:cubicBezTo>
                    <a:pt x="3939" y="355"/>
                    <a:pt x="3965" y="354"/>
                    <a:pt x="3991" y="351"/>
                  </a:cubicBezTo>
                  <a:cubicBezTo>
                    <a:pt x="4069" y="344"/>
                    <a:pt x="4069" y="344"/>
                    <a:pt x="4069" y="344"/>
                  </a:cubicBezTo>
                  <a:cubicBezTo>
                    <a:pt x="4121" y="340"/>
                    <a:pt x="4173" y="336"/>
                    <a:pt x="4225" y="334"/>
                  </a:cubicBezTo>
                  <a:cubicBezTo>
                    <a:pt x="4433" y="325"/>
                    <a:pt x="4642" y="333"/>
                    <a:pt x="4850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031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CE757DE4-342C-403B-ADCE-002999157A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1037" y="1772972"/>
            <a:ext cx="5749926" cy="5085029"/>
          </a:xfrm>
          <a:custGeom>
            <a:avLst/>
            <a:gdLst>
              <a:gd name="connsiteX0" fmla="*/ 0 w 5749926"/>
              <a:gd name="connsiteY0" fmla="*/ 0 h 5085029"/>
              <a:gd name="connsiteX1" fmla="*/ 5749926 w 5749926"/>
              <a:gd name="connsiteY1" fmla="*/ 0 h 5085029"/>
              <a:gd name="connsiteX2" fmla="*/ 5749926 w 5749926"/>
              <a:gd name="connsiteY2" fmla="*/ 5085029 h 5085029"/>
              <a:gd name="connsiteX3" fmla="*/ 0 w 5749926"/>
              <a:gd name="connsiteY3" fmla="*/ 5085029 h 508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9926" h="5085029">
                <a:moveTo>
                  <a:pt x="0" y="0"/>
                </a:moveTo>
                <a:lnTo>
                  <a:pt x="5749926" y="0"/>
                </a:lnTo>
                <a:lnTo>
                  <a:pt x="5749926" y="5085029"/>
                </a:lnTo>
                <a:lnTo>
                  <a:pt x="0" y="508502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C5689-94F0-4FCB-8C05-329E3C519F17}"/>
              </a:ext>
            </a:extLst>
          </p:cNvPr>
          <p:cNvGrpSpPr/>
          <p:nvPr userDrawn="1"/>
        </p:nvGrpSpPr>
        <p:grpSpPr>
          <a:xfrm flipH="1" flipV="1">
            <a:off x="3306026" y="3093660"/>
            <a:ext cx="7224813" cy="3249350"/>
            <a:chOff x="13449300" y="1441450"/>
            <a:chExt cx="12192000" cy="3981451"/>
          </a:xfrm>
          <a:gradFill>
            <a:gsLst>
              <a:gs pos="0">
                <a:schemeClr val="accent1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</p:grpSpPr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F41485EB-DFB4-4CCD-938F-50DBEA3B3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70025"/>
              <a:ext cx="12131675" cy="2552700"/>
            </a:xfrm>
            <a:custGeom>
              <a:avLst/>
              <a:gdLst>
                <a:gd name="T0" fmla="*/ 744 w 4857"/>
                <a:gd name="T1" fmla="*/ 938 h 1021"/>
                <a:gd name="T2" fmla="*/ 910 w 4857"/>
                <a:gd name="T3" fmla="*/ 881 h 1021"/>
                <a:gd name="T4" fmla="*/ 1012 w 4857"/>
                <a:gd name="T5" fmla="*/ 836 h 1021"/>
                <a:gd name="T6" fmla="*/ 1071 w 4857"/>
                <a:gd name="T7" fmla="*/ 807 h 1021"/>
                <a:gd name="T8" fmla="*/ 1148 w 4857"/>
                <a:gd name="T9" fmla="*/ 764 h 1021"/>
                <a:gd name="T10" fmla="*/ 1330 w 4857"/>
                <a:gd name="T11" fmla="*/ 639 h 1021"/>
                <a:gd name="T12" fmla="*/ 1720 w 4857"/>
                <a:gd name="T13" fmla="*/ 220 h 1021"/>
                <a:gd name="T14" fmla="*/ 1826 w 4857"/>
                <a:gd name="T15" fmla="*/ 107 h 1021"/>
                <a:gd name="T16" fmla="*/ 1860 w 4857"/>
                <a:gd name="T17" fmla="*/ 79 h 1021"/>
                <a:gd name="T18" fmla="*/ 1926 w 4857"/>
                <a:gd name="T19" fmla="*/ 38 h 1021"/>
                <a:gd name="T20" fmla="*/ 1961 w 4857"/>
                <a:gd name="T21" fmla="*/ 22 h 1021"/>
                <a:gd name="T22" fmla="*/ 1998 w 4857"/>
                <a:gd name="T23" fmla="*/ 9 h 1021"/>
                <a:gd name="T24" fmla="*/ 2129 w 4857"/>
                <a:gd name="T25" fmla="*/ 12 h 1021"/>
                <a:gd name="T26" fmla="*/ 2186 w 4857"/>
                <a:gd name="T27" fmla="*/ 47 h 1021"/>
                <a:gd name="T28" fmla="*/ 2323 w 4857"/>
                <a:gd name="T29" fmla="*/ 298 h 1021"/>
                <a:gd name="T30" fmla="*/ 2497 w 4857"/>
                <a:gd name="T31" fmla="*/ 602 h 1021"/>
                <a:gd name="T32" fmla="*/ 3156 w 4857"/>
                <a:gd name="T33" fmla="*/ 720 h 1021"/>
                <a:gd name="T34" fmla="*/ 3387 w 4857"/>
                <a:gd name="T35" fmla="*/ 592 h 1021"/>
                <a:gd name="T36" fmla="*/ 3532 w 4857"/>
                <a:gd name="T37" fmla="*/ 541 h 1021"/>
                <a:gd name="T38" fmla="*/ 3642 w 4857"/>
                <a:gd name="T39" fmla="*/ 550 h 1021"/>
                <a:gd name="T40" fmla="*/ 3980 w 4857"/>
                <a:gd name="T41" fmla="*/ 656 h 1021"/>
                <a:gd name="T42" fmla="*/ 4504 w 4857"/>
                <a:gd name="T43" fmla="*/ 722 h 1021"/>
                <a:gd name="T44" fmla="*/ 4327 w 4857"/>
                <a:gd name="T45" fmla="*/ 716 h 1021"/>
                <a:gd name="T46" fmla="*/ 3894 w 4857"/>
                <a:gd name="T47" fmla="*/ 634 h 1021"/>
                <a:gd name="T48" fmla="*/ 3554 w 4857"/>
                <a:gd name="T49" fmla="*/ 543 h 1021"/>
                <a:gd name="T50" fmla="*/ 3511 w 4857"/>
                <a:gd name="T51" fmla="*/ 546 h 1021"/>
                <a:gd name="T52" fmla="*/ 3314 w 4857"/>
                <a:gd name="T53" fmla="*/ 642 h 1021"/>
                <a:gd name="T54" fmla="*/ 2808 w 4857"/>
                <a:gd name="T55" fmla="*/ 757 h 1021"/>
                <a:gd name="T56" fmla="*/ 2437 w 4857"/>
                <a:gd name="T57" fmla="*/ 537 h 1021"/>
                <a:gd name="T58" fmla="*/ 2247 w 4857"/>
                <a:gd name="T59" fmla="*/ 139 h 1021"/>
                <a:gd name="T60" fmla="*/ 2175 w 4857"/>
                <a:gd name="T61" fmla="*/ 43 h 1021"/>
                <a:gd name="T62" fmla="*/ 2086 w 4857"/>
                <a:gd name="T63" fmla="*/ 5 h 1021"/>
                <a:gd name="T64" fmla="*/ 1978 w 4857"/>
                <a:gd name="T65" fmla="*/ 19 h 1021"/>
                <a:gd name="T66" fmla="*/ 1957 w 4857"/>
                <a:gd name="T67" fmla="*/ 27 h 1021"/>
                <a:gd name="T68" fmla="*/ 1918 w 4857"/>
                <a:gd name="T69" fmla="*/ 47 h 1021"/>
                <a:gd name="T70" fmla="*/ 1853 w 4857"/>
                <a:gd name="T71" fmla="*/ 89 h 1021"/>
                <a:gd name="T72" fmla="*/ 1812 w 4857"/>
                <a:gd name="T73" fmla="*/ 125 h 1021"/>
                <a:gd name="T74" fmla="*/ 1694 w 4857"/>
                <a:gd name="T75" fmla="*/ 256 h 1021"/>
                <a:gd name="T76" fmla="*/ 1187 w 4857"/>
                <a:gd name="T77" fmla="*/ 743 h 1021"/>
                <a:gd name="T78" fmla="*/ 1111 w 4857"/>
                <a:gd name="T79" fmla="*/ 788 h 1021"/>
                <a:gd name="T80" fmla="*/ 1032 w 4857"/>
                <a:gd name="T81" fmla="*/ 829 h 1021"/>
                <a:gd name="T82" fmla="*/ 992 w 4857"/>
                <a:gd name="T83" fmla="*/ 848 h 1021"/>
                <a:gd name="T84" fmla="*/ 870 w 4857"/>
                <a:gd name="T85" fmla="*/ 899 h 1021"/>
                <a:gd name="T86" fmla="*/ 701 w 4857"/>
                <a:gd name="T87" fmla="*/ 95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7" h="1021">
                  <a:moveTo>
                    <a:pt x="0" y="979"/>
                  </a:moveTo>
                  <a:cubicBezTo>
                    <a:pt x="232" y="1021"/>
                    <a:pt x="473" y="1010"/>
                    <a:pt x="701" y="950"/>
                  </a:cubicBezTo>
                  <a:cubicBezTo>
                    <a:pt x="715" y="946"/>
                    <a:pt x="729" y="942"/>
                    <a:pt x="744" y="938"/>
                  </a:cubicBezTo>
                  <a:cubicBezTo>
                    <a:pt x="786" y="925"/>
                    <a:pt x="786" y="925"/>
                    <a:pt x="786" y="925"/>
                  </a:cubicBezTo>
                  <a:cubicBezTo>
                    <a:pt x="814" y="917"/>
                    <a:pt x="841" y="906"/>
                    <a:pt x="869" y="897"/>
                  </a:cubicBezTo>
                  <a:cubicBezTo>
                    <a:pt x="883" y="892"/>
                    <a:pt x="897" y="886"/>
                    <a:pt x="910" y="881"/>
                  </a:cubicBezTo>
                  <a:cubicBezTo>
                    <a:pt x="951" y="864"/>
                    <a:pt x="951" y="864"/>
                    <a:pt x="951" y="864"/>
                  </a:cubicBezTo>
                  <a:cubicBezTo>
                    <a:pt x="965" y="858"/>
                    <a:pt x="978" y="852"/>
                    <a:pt x="991" y="846"/>
                  </a:cubicBezTo>
                  <a:cubicBezTo>
                    <a:pt x="1012" y="836"/>
                    <a:pt x="1012" y="836"/>
                    <a:pt x="1012" y="836"/>
                  </a:cubicBezTo>
                  <a:cubicBezTo>
                    <a:pt x="1022" y="832"/>
                    <a:pt x="1022" y="832"/>
                    <a:pt x="1022" y="832"/>
                  </a:cubicBezTo>
                  <a:cubicBezTo>
                    <a:pt x="1031" y="827"/>
                    <a:pt x="1031" y="827"/>
                    <a:pt x="1031" y="827"/>
                  </a:cubicBezTo>
                  <a:cubicBezTo>
                    <a:pt x="1071" y="807"/>
                    <a:pt x="1071" y="807"/>
                    <a:pt x="1071" y="807"/>
                  </a:cubicBezTo>
                  <a:cubicBezTo>
                    <a:pt x="1077" y="803"/>
                    <a:pt x="1084" y="800"/>
                    <a:pt x="1090" y="796"/>
                  </a:cubicBezTo>
                  <a:cubicBezTo>
                    <a:pt x="1109" y="785"/>
                    <a:pt x="1109" y="785"/>
                    <a:pt x="1109" y="785"/>
                  </a:cubicBezTo>
                  <a:cubicBezTo>
                    <a:pt x="1148" y="764"/>
                    <a:pt x="1148" y="764"/>
                    <a:pt x="1148" y="764"/>
                  </a:cubicBezTo>
                  <a:cubicBezTo>
                    <a:pt x="1154" y="760"/>
                    <a:pt x="1160" y="756"/>
                    <a:pt x="1167" y="752"/>
                  </a:cubicBezTo>
                  <a:cubicBezTo>
                    <a:pt x="1173" y="748"/>
                    <a:pt x="1179" y="745"/>
                    <a:pt x="1186" y="741"/>
                  </a:cubicBezTo>
                  <a:cubicBezTo>
                    <a:pt x="1235" y="709"/>
                    <a:pt x="1283" y="675"/>
                    <a:pt x="1330" y="639"/>
                  </a:cubicBezTo>
                  <a:cubicBezTo>
                    <a:pt x="1422" y="566"/>
                    <a:pt x="1508" y="484"/>
                    <a:pt x="1583" y="394"/>
                  </a:cubicBezTo>
                  <a:cubicBezTo>
                    <a:pt x="1621" y="348"/>
                    <a:pt x="1656" y="301"/>
                    <a:pt x="1692" y="254"/>
                  </a:cubicBezTo>
                  <a:cubicBezTo>
                    <a:pt x="1701" y="243"/>
                    <a:pt x="1710" y="231"/>
                    <a:pt x="1720" y="220"/>
                  </a:cubicBezTo>
                  <a:cubicBezTo>
                    <a:pt x="1729" y="208"/>
                    <a:pt x="1738" y="197"/>
                    <a:pt x="1748" y="186"/>
                  </a:cubicBezTo>
                  <a:cubicBezTo>
                    <a:pt x="1767" y="164"/>
                    <a:pt x="1788" y="142"/>
                    <a:pt x="1809" y="122"/>
                  </a:cubicBezTo>
                  <a:cubicBezTo>
                    <a:pt x="1826" y="107"/>
                    <a:pt x="1826" y="107"/>
                    <a:pt x="1826" y="107"/>
                  </a:cubicBezTo>
                  <a:cubicBezTo>
                    <a:pt x="1831" y="102"/>
                    <a:pt x="1837" y="98"/>
                    <a:pt x="1843" y="93"/>
                  </a:cubicBezTo>
                  <a:cubicBezTo>
                    <a:pt x="1851" y="86"/>
                    <a:pt x="1851" y="86"/>
                    <a:pt x="1851" y="86"/>
                  </a:cubicBezTo>
                  <a:cubicBezTo>
                    <a:pt x="1854" y="84"/>
                    <a:pt x="1857" y="82"/>
                    <a:pt x="1860" y="79"/>
                  </a:cubicBezTo>
                  <a:cubicBezTo>
                    <a:pt x="1866" y="75"/>
                    <a:pt x="1872" y="71"/>
                    <a:pt x="1878" y="66"/>
                  </a:cubicBezTo>
                  <a:cubicBezTo>
                    <a:pt x="1891" y="59"/>
                    <a:pt x="1903" y="50"/>
                    <a:pt x="1916" y="43"/>
                  </a:cubicBezTo>
                  <a:cubicBezTo>
                    <a:pt x="1926" y="38"/>
                    <a:pt x="1926" y="38"/>
                    <a:pt x="1926" y="38"/>
                  </a:cubicBezTo>
                  <a:cubicBezTo>
                    <a:pt x="1929" y="36"/>
                    <a:pt x="1932" y="35"/>
                    <a:pt x="1936" y="33"/>
                  </a:cubicBezTo>
                  <a:cubicBezTo>
                    <a:pt x="1956" y="24"/>
                    <a:pt x="1956" y="24"/>
                    <a:pt x="1956" y="24"/>
                  </a:cubicBezTo>
                  <a:cubicBezTo>
                    <a:pt x="1961" y="22"/>
                    <a:pt x="1961" y="22"/>
                    <a:pt x="1961" y="22"/>
                  </a:cubicBezTo>
                  <a:cubicBezTo>
                    <a:pt x="1966" y="20"/>
                    <a:pt x="1966" y="20"/>
                    <a:pt x="1966" y="20"/>
                  </a:cubicBezTo>
                  <a:cubicBezTo>
                    <a:pt x="1977" y="16"/>
                    <a:pt x="1977" y="16"/>
                    <a:pt x="1977" y="16"/>
                  </a:cubicBezTo>
                  <a:cubicBezTo>
                    <a:pt x="1984" y="14"/>
                    <a:pt x="1991" y="11"/>
                    <a:pt x="1998" y="9"/>
                  </a:cubicBezTo>
                  <a:cubicBezTo>
                    <a:pt x="2012" y="5"/>
                    <a:pt x="2027" y="3"/>
                    <a:pt x="2042" y="1"/>
                  </a:cubicBezTo>
                  <a:cubicBezTo>
                    <a:pt x="2056" y="0"/>
                    <a:pt x="2071" y="0"/>
                    <a:pt x="2086" y="1"/>
                  </a:cubicBezTo>
                  <a:cubicBezTo>
                    <a:pt x="2101" y="3"/>
                    <a:pt x="2115" y="7"/>
                    <a:pt x="2129" y="12"/>
                  </a:cubicBezTo>
                  <a:cubicBezTo>
                    <a:pt x="2143" y="17"/>
                    <a:pt x="2157" y="24"/>
                    <a:pt x="2169" y="33"/>
                  </a:cubicBezTo>
                  <a:cubicBezTo>
                    <a:pt x="2172" y="35"/>
                    <a:pt x="2175" y="37"/>
                    <a:pt x="2177" y="40"/>
                  </a:cubicBezTo>
                  <a:cubicBezTo>
                    <a:pt x="2180" y="42"/>
                    <a:pt x="2183" y="44"/>
                    <a:pt x="2186" y="47"/>
                  </a:cubicBezTo>
                  <a:cubicBezTo>
                    <a:pt x="2191" y="52"/>
                    <a:pt x="2197" y="57"/>
                    <a:pt x="2202" y="63"/>
                  </a:cubicBezTo>
                  <a:cubicBezTo>
                    <a:pt x="2221" y="85"/>
                    <a:pt x="2237" y="111"/>
                    <a:pt x="2251" y="137"/>
                  </a:cubicBezTo>
                  <a:cubicBezTo>
                    <a:pt x="2277" y="189"/>
                    <a:pt x="2300" y="244"/>
                    <a:pt x="2323" y="298"/>
                  </a:cubicBezTo>
                  <a:cubicBezTo>
                    <a:pt x="2345" y="353"/>
                    <a:pt x="2369" y="407"/>
                    <a:pt x="2396" y="459"/>
                  </a:cubicBezTo>
                  <a:cubicBezTo>
                    <a:pt x="2410" y="485"/>
                    <a:pt x="2424" y="511"/>
                    <a:pt x="2440" y="535"/>
                  </a:cubicBezTo>
                  <a:cubicBezTo>
                    <a:pt x="2457" y="559"/>
                    <a:pt x="2476" y="582"/>
                    <a:pt x="2497" y="602"/>
                  </a:cubicBezTo>
                  <a:cubicBezTo>
                    <a:pt x="2538" y="644"/>
                    <a:pt x="2588" y="677"/>
                    <a:pt x="2641" y="703"/>
                  </a:cubicBezTo>
                  <a:cubicBezTo>
                    <a:pt x="2694" y="728"/>
                    <a:pt x="2751" y="745"/>
                    <a:pt x="2809" y="754"/>
                  </a:cubicBezTo>
                  <a:cubicBezTo>
                    <a:pt x="2925" y="772"/>
                    <a:pt x="3045" y="760"/>
                    <a:pt x="3156" y="720"/>
                  </a:cubicBezTo>
                  <a:cubicBezTo>
                    <a:pt x="3184" y="710"/>
                    <a:pt x="3211" y="698"/>
                    <a:pt x="3237" y="685"/>
                  </a:cubicBezTo>
                  <a:cubicBezTo>
                    <a:pt x="3263" y="672"/>
                    <a:pt x="3288" y="656"/>
                    <a:pt x="3313" y="640"/>
                  </a:cubicBezTo>
                  <a:cubicBezTo>
                    <a:pt x="3337" y="624"/>
                    <a:pt x="3362" y="607"/>
                    <a:pt x="3387" y="592"/>
                  </a:cubicBezTo>
                  <a:cubicBezTo>
                    <a:pt x="3413" y="577"/>
                    <a:pt x="3439" y="564"/>
                    <a:pt x="3467" y="554"/>
                  </a:cubicBezTo>
                  <a:cubicBezTo>
                    <a:pt x="3481" y="550"/>
                    <a:pt x="3496" y="546"/>
                    <a:pt x="3510" y="544"/>
                  </a:cubicBezTo>
                  <a:cubicBezTo>
                    <a:pt x="3518" y="542"/>
                    <a:pt x="3525" y="542"/>
                    <a:pt x="3532" y="541"/>
                  </a:cubicBezTo>
                  <a:cubicBezTo>
                    <a:pt x="3536" y="540"/>
                    <a:pt x="3540" y="541"/>
                    <a:pt x="3543" y="540"/>
                  </a:cubicBezTo>
                  <a:cubicBezTo>
                    <a:pt x="3554" y="540"/>
                    <a:pt x="3554" y="540"/>
                    <a:pt x="3554" y="540"/>
                  </a:cubicBezTo>
                  <a:cubicBezTo>
                    <a:pt x="3584" y="540"/>
                    <a:pt x="3613" y="544"/>
                    <a:pt x="3642" y="550"/>
                  </a:cubicBezTo>
                  <a:cubicBezTo>
                    <a:pt x="3700" y="563"/>
                    <a:pt x="3755" y="585"/>
                    <a:pt x="3810" y="605"/>
                  </a:cubicBezTo>
                  <a:cubicBezTo>
                    <a:pt x="3838" y="615"/>
                    <a:pt x="3866" y="623"/>
                    <a:pt x="3895" y="632"/>
                  </a:cubicBezTo>
                  <a:cubicBezTo>
                    <a:pt x="3923" y="640"/>
                    <a:pt x="3951" y="648"/>
                    <a:pt x="3980" y="656"/>
                  </a:cubicBezTo>
                  <a:cubicBezTo>
                    <a:pt x="4036" y="671"/>
                    <a:pt x="4094" y="685"/>
                    <a:pt x="4152" y="696"/>
                  </a:cubicBezTo>
                  <a:cubicBezTo>
                    <a:pt x="4210" y="706"/>
                    <a:pt x="4268" y="711"/>
                    <a:pt x="4327" y="715"/>
                  </a:cubicBezTo>
                  <a:cubicBezTo>
                    <a:pt x="4386" y="719"/>
                    <a:pt x="4445" y="721"/>
                    <a:pt x="4504" y="722"/>
                  </a:cubicBezTo>
                  <a:cubicBezTo>
                    <a:pt x="4622" y="724"/>
                    <a:pt x="4739" y="721"/>
                    <a:pt x="4857" y="715"/>
                  </a:cubicBezTo>
                  <a:cubicBezTo>
                    <a:pt x="4739" y="721"/>
                    <a:pt x="4622" y="725"/>
                    <a:pt x="4504" y="723"/>
                  </a:cubicBezTo>
                  <a:cubicBezTo>
                    <a:pt x="4445" y="722"/>
                    <a:pt x="4386" y="720"/>
                    <a:pt x="4327" y="716"/>
                  </a:cubicBezTo>
                  <a:cubicBezTo>
                    <a:pt x="4268" y="712"/>
                    <a:pt x="4209" y="708"/>
                    <a:pt x="4151" y="698"/>
                  </a:cubicBezTo>
                  <a:cubicBezTo>
                    <a:pt x="4093" y="687"/>
                    <a:pt x="4036" y="673"/>
                    <a:pt x="3979" y="658"/>
                  </a:cubicBezTo>
                  <a:cubicBezTo>
                    <a:pt x="3951" y="650"/>
                    <a:pt x="3922" y="642"/>
                    <a:pt x="3894" y="634"/>
                  </a:cubicBezTo>
                  <a:cubicBezTo>
                    <a:pt x="3866" y="626"/>
                    <a:pt x="3837" y="617"/>
                    <a:pt x="3810" y="607"/>
                  </a:cubicBezTo>
                  <a:cubicBezTo>
                    <a:pt x="3754" y="588"/>
                    <a:pt x="3699" y="565"/>
                    <a:pt x="3642" y="553"/>
                  </a:cubicBezTo>
                  <a:cubicBezTo>
                    <a:pt x="3613" y="546"/>
                    <a:pt x="3584" y="542"/>
                    <a:pt x="3554" y="543"/>
                  </a:cubicBezTo>
                  <a:cubicBezTo>
                    <a:pt x="3543" y="543"/>
                    <a:pt x="3543" y="543"/>
                    <a:pt x="3543" y="543"/>
                  </a:cubicBezTo>
                  <a:cubicBezTo>
                    <a:pt x="3540" y="543"/>
                    <a:pt x="3536" y="543"/>
                    <a:pt x="3532" y="544"/>
                  </a:cubicBezTo>
                  <a:cubicBezTo>
                    <a:pt x="3525" y="544"/>
                    <a:pt x="3518" y="545"/>
                    <a:pt x="3511" y="546"/>
                  </a:cubicBezTo>
                  <a:cubicBezTo>
                    <a:pt x="3496" y="549"/>
                    <a:pt x="3482" y="552"/>
                    <a:pt x="3468" y="557"/>
                  </a:cubicBezTo>
                  <a:cubicBezTo>
                    <a:pt x="3440" y="566"/>
                    <a:pt x="3414" y="580"/>
                    <a:pt x="3389" y="595"/>
                  </a:cubicBezTo>
                  <a:cubicBezTo>
                    <a:pt x="3363" y="610"/>
                    <a:pt x="3339" y="626"/>
                    <a:pt x="3314" y="642"/>
                  </a:cubicBezTo>
                  <a:cubicBezTo>
                    <a:pt x="3290" y="659"/>
                    <a:pt x="3265" y="675"/>
                    <a:pt x="3238" y="688"/>
                  </a:cubicBezTo>
                  <a:cubicBezTo>
                    <a:pt x="3212" y="701"/>
                    <a:pt x="3185" y="713"/>
                    <a:pt x="3157" y="723"/>
                  </a:cubicBezTo>
                  <a:cubicBezTo>
                    <a:pt x="3046" y="763"/>
                    <a:pt x="2925" y="775"/>
                    <a:pt x="2808" y="757"/>
                  </a:cubicBezTo>
                  <a:cubicBezTo>
                    <a:pt x="2750" y="748"/>
                    <a:pt x="2693" y="731"/>
                    <a:pt x="2639" y="706"/>
                  </a:cubicBezTo>
                  <a:cubicBezTo>
                    <a:pt x="2586" y="681"/>
                    <a:pt x="2536" y="647"/>
                    <a:pt x="2494" y="605"/>
                  </a:cubicBezTo>
                  <a:cubicBezTo>
                    <a:pt x="2473" y="584"/>
                    <a:pt x="2454" y="561"/>
                    <a:pt x="2437" y="537"/>
                  </a:cubicBezTo>
                  <a:cubicBezTo>
                    <a:pt x="2421" y="513"/>
                    <a:pt x="2406" y="487"/>
                    <a:pt x="2392" y="461"/>
                  </a:cubicBezTo>
                  <a:cubicBezTo>
                    <a:pt x="2365" y="408"/>
                    <a:pt x="2342" y="354"/>
                    <a:pt x="2319" y="300"/>
                  </a:cubicBezTo>
                  <a:cubicBezTo>
                    <a:pt x="2296" y="246"/>
                    <a:pt x="2274" y="191"/>
                    <a:pt x="2247" y="139"/>
                  </a:cubicBezTo>
                  <a:cubicBezTo>
                    <a:pt x="2234" y="112"/>
                    <a:pt x="2218" y="87"/>
                    <a:pt x="2199" y="65"/>
                  </a:cubicBezTo>
                  <a:cubicBezTo>
                    <a:pt x="2194" y="60"/>
                    <a:pt x="2189" y="55"/>
                    <a:pt x="2183" y="50"/>
                  </a:cubicBezTo>
                  <a:cubicBezTo>
                    <a:pt x="2181" y="47"/>
                    <a:pt x="2178" y="45"/>
                    <a:pt x="2175" y="43"/>
                  </a:cubicBezTo>
                  <a:cubicBezTo>
                    <a:pt x="2172" y="40"/>
                    <a:pt x="2170" y="38"/>
                    <a:pt x="2166" y="36"/>
                  </a:cubicBezTo>
                  <a:cubicBezTo>
                    <a:pt x="2155" y="27"/>
                    <a:pt x="2142" y="21"/>
                    <a:pt x="2128" y="15"/>
                  </a:cubicBezTo>
                  <a:cubicBezTo>
                    <a:pt x="2114" y="10"/>
                    <a:pt x="2100" y="7"/>
                    <a:pt x="2086" y="5"/>
                  </a:cubicBezTo>
                  <a:cubicBezTo>
                    <a:pt x="2071" y="4"/>
                    <a:pt x="2057" y="3"/>
                    <a:pt x="2042" y="5"/>
                  </a:cubicBezTo>
                  <a:cubicBezTo>
                    <a:pt x="2027" y="6"/>
                    <a:pt x="2013" y="9"/>
                    <a:pt x="1999" y="13"/>
                  </a:cubicBezTo>
                  <a:cubicBezTo>
                    <a:pt x="1992" y="15"/>
                    <a:pt x="1985" y="17"/>
                    <a:pt x="1978" y="19"/>
                  </a:cubicBezTo>
                  <a:cubicBezTo>
                    <a:pt x="1968" y="23"/>
                    <a:pt x="1968" y="23"/>
                    <a:pt x="1968" y="23"/>
                  </a:cubicBezTo>
                  <a:cubicBezTo>
                    <a:pt x="1962" y="25"/>
                    <a:pt x="1962" y="25"/>
                    <a:pt x="1962" y="25"/>
                  </a:cubicBezTo>
                  <a:cubicBezTo>
                    <a:pt x="1957" y="27"/>
                    <a:pt x="1957" y="27"/>
                    <a:pt x="1957" y="27"/>
                  </a:cubicBezTo>
                  <a:cubicBezTo>
                    <a:pt x="1937" y="36"/>
                    <a:pt x="1937" y="36"/>
                    <a:pt x="1937" y="36"/>
                  </a:cubicBezTo>
                  <a:cubicBezTo>
                    <a:pt x="1934" y="38"/>
                    <a:pt x="1931" y="40"/>
                    <a:pt x="1928" y="41"/>
                  </a:cubicBezTo>
                  <a:cubicBezTo>
                    <a:pt x="1918" y="47"/>
                    <a:pt x="1918" y="47"/>
                    <a:pt x="1918" y="47"/>
                  </a:cubicBezTo>
                  <a:cubicBezTo>
                    <a:pt x="1905" y="53"/>
                    <a:pt x="1893" y="62"/>
                    <a:pt x="1880" y="69"/>
                  </a:cubicBezTo>
                  <a:cubicBezTo>
                    <a:pt x="1874" y="74"/>
                    <a:pt x="1868" y="78"/>
                    <a:pt x="1862" y="82"/>
                  </a:cubicBezTo>
                  <a:cubicBezTo>
                    <a:pt x="1859" y="84"/>
                    <a:pt x="1856" y="86"/>
                    <a:pt x="1853" y="89"/>
                  </a:cubicBezTo>
                  <a:cubicBezTo>
                    <a:pt x="1845" y="96"/>
                    <a:pt x="1845" y="96"/>
                    <a:pt x="1845" y="96"/>
                  </a:cubicBezTo>
                  <a:cubicBezTo>
                    <a:pt x="1839" y="100"/>
                    <a:pt x="1833" y="105"/>
                    <a:pt x="1828" y="110"/>
                  </a:cubicBezTo>
                  <a:cubicBezTo>
                    <a:pt x="1812" y="125"/>
                    <a:pt x="1812" y="125"/>
                    <a:pt x="1812" y="125"/>
                  </a:cubicBezTo>
                  <a:cubicBezTo>
                    <a:pt x="1790" y="145"/>
                    <a:pt x="1770" y="166"/>
                    <a:pt x="1751" y="188"/>
                  </a:cubicBezTo>
                  <a:cubicBezTo>
                    <a:pt x="1741" y="199"/>
                    <a:pt x="1732" y="211"/>
                    <a:pt x="1722" y="222"/>
                  </a:cubicBezTo>
                  <a:cubicBezTo>
                    <a:pt x="1713" y="233"/>
                    <a:pt x="1703" y="245"/>
                    <a:pt x="1694" y="256"/>
                  </a:cubicBezTo>
                  <a:cubicBezTo>
                    <a:pt x="1658" y="303"/>
                    <a:pt x="1623" y="350"/>
                    <a:pt x="1585" y="395"/>
                  </a:cubicBezTo>
                  <a:cubicBezTo>
                    <a:pt x="1510" y="486"/>
                    <a:pt x="1424" y="568"/>
                    <a:pt x="1331" y="641"/>
                  </a:cubicBezTo>
                  <a:cubicBezTo>
                    <a:pt x="1285" y="677"/>
                    <a:pt x="1237" y="711"/>
                    <a:pt x="1187" y="743"/>
                  </a:cubicBezTo>
                  <a:cubicBezTo>
                    <a:pt x="1181" y="747"/>
                    <a:pt x="1174" y="751"/>
                    <a:pt x="1168" y="754"/>
                  </a:cubicBezTo>
                  <a:cubicBezTo>
                    <a:pt x="1162" y="758"/>
                    <a:pt x="1156" y="762"/>
                    <a:pt x="1149" y="766"/>
                  </a:cubicBezTo>
                  <a:cubicBezTo>
                    <a:pt x="1111" y="788"/>
                    <a:pt x="1111" y="788"/>
                    <a:pt x="1111" y="788"/>
                  </a:cubicBezTo>
                  <a:cubicBezTo>
                    <a:pt x="1091" y="799"/>
                    <a:pt x="1091" y="799"/>
                    <a:pt x="1091" y="799"/>
                  </a:cubicBezTo>
                  <a:cubicBezTo>
                    <a:pt x="1085" y="802"/>
                    <a:pt x="1078" y="805"/>
                    <a:pt x="1072" y="809"/>
                  </a:cubicBezTo>
                  <a:cubicBezTo>
                    <a:pt x="1032" y="829"/>
                    <a:pt x="1032" y="829"/>
                    <a:pt x="1032" y="829"/>
                  </a:cubicBezTo>
                  <a:cubicBezTo>
                    <a:pt x="1023" y="834"/>
                    <a:pt x="1023" y="834"/>
                    <a:pt x="1023" y="834"/>
                  </a:cubicBezTo>
                  <a:cubicBezTo>
                    <a:pt x="1013" y="839"/>
                    <a:pt x="1013" y="839"/>
                    <a:pt x="1013" y="839"/>
                  </a:cubicBezTo>
                  <a:cubicBezTo>
                    <a:pt x="992" y="848"/>
                    <a:pt x="992" y="848"/>
                    <a:pt x="992" y="848"/>
                  </a:cubicBezTo>
                  <a:cubicBezTo>
                    <a:pt x="979" y="854"/>
                    <a:pt x="966" y="860"/>
                    <a:pt x="952" y="866"/>
                  </a:cubicBezTo>
                  <a:cubicBezTo>
                    <a:pt x="911" y="883"/>
                    <a:pt x="911" y="883"/>
                    <a:pt x="911" y="883"/>
                  </a:cubicBezTo>
                  <a:cubicBezTo>
                    <a:pt x="898" y="888"/>
                    <a:pt x="884" y="894"/>
                    <a:pt x="870" y="899"/>
                  </a:cubicBezTo>
                  <a:cubicBezTo>
                    <a:pt x="842" y="908"/>
                    <a:pt x="815" y="919"/>
                    <a:pt x="786" y="927"/>
                  </a:cubicBezTo>
                  <a:cubicBezTo>
                    <a:pt x="744" y="940"/>
                    <a:pt x="744" y="940"/>
                    <a:pt x="744" y="940"/>
                  </a:cubicBezTo>
                  <a:cubicBezTo>
                    <a:pt x="730" y="944"/>
                    <a:pt x="716" y="948"/>
                    <a:pt x="701" y="952"/>
                  </a:cubicBezTo>
                  <a:cubicBezTo>
                    <a:pt x="473" y="1011"/>
                    <a:pt x="232" y="1021"/>
                    <a:pt x="0" y="9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D10E2666-98C8-4B1E-B962-34E717E3D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25" y="1441450"/>
              <a:ext cx="12131675" cy="2655888"/>
            </a:xfrm>
            <a:custGeom>
              <a:avLst/>
              <a:gdLst>
                <a:gd name="T0" fmla="*/ 709 w 4857"/>
                <a:gd name="T1" fmla="*/ 991 h 1062"/>
                <a:gd name="T2" fmla="*/ 1479 w 4857"/>
                <a:gd name="T3" fmla="*/ 559 h 1062"/>
                <a:gd name="T4" fmla="*/ 1540 w 4857"/>
                <a:gd name="T5" fmla="*/ 494 h 1062"/>
                <a:gd name="T6" fmla="*/ 1598 w 4857"/>
                <a:gd name="T7" fmla="*/ 425 h 1062"/>
                <a:gd name="T8" fmla="*/ 1651 w 4857"/>
                <a:gd name="T9" fmla="*/ 354 h 1062"/>
                <a:gd name="T10" fmla="*/ 1757 w 4857"/>
                <a:gd name="T11" fmla="*/ 210 h 1062"/>
                <a:gd name="T12" fmla="*/ 1801 w 4857"/>
                <a:gd name="T13" fmla="*/ 159 h 1062"/>
                <a:gd name="T14" fmla="*/ 1832 w 4857"/>
                <a:gd name="T15" fmla="*/ 127 h 1062"/>
                <a:gd name="T16" fmla="*/ 1865 w 4857"/>
                <a:gd name="T17" fmla="*/ 96 h 1062"/>
                <a:gd name="T18" fmla="*/ 1874 w 4857"/>
                <a:gd name="T19" fmla="*/ 89 h 1062"/>
                <a:gd name="T20" fmla="*/ 1919 w 4857"/>
                <a:gd name="T21" fmla="*/ 56 h 1062"/>
                <a:gd name="T22" fmla="*/ 1948 w 4857"/>
                <a:gd name="T23" fmla="*/ 39 h 1062"/>
                <a:gd name="T24" fmla="*/ 2043 w 4857"/>
                <a:gd name="T25" fmla="*/ 4 h 1062"/>
                <a:gd name="T26" fmla="*/ 2132 w 4857"/>
                <a:gd name="T27" fmla="*/ 6 h 1062"/>
                <a:gd name="T28" fmla="*/ 2208 w 4857"/>
                <a:gd name="T29" fmla="*/ 52 h 1062"/>
                <a:gd name="T30" fmla="*/ 2259 w 4857"/>
                <a:gd name="T31" fmla="*/ 126 h 1062"/>
                <a:gd name="T32" fmla="*/ 2326 w 4857"/>
                <a:gd name="T33" fmla="*/ 292 h 1062"/>
                <a:gd name="T34" fmla="*/ 2431 w 4857"/>
                <a:gd name="T35" fmla="*/ 539 h 1062"/>
                <a:gd name="T36" fmla="*/ 2619 w 4857"/>
                <a:gd name="T37" fmla="*/ 723 h 1062"/>
                <a:gd name="T38" fmla="*/ 2963 w 4857"/>
                <a:gd name="T39" fmla="*/ 798 h 1062"/>
                <a:gd name="T40" fmla="*/ 3221 w 4857"/>
                <a:gd name="T41" fmla="*/ 733 h 1062"/>
                <a:gd name="T42" fmla="*/ 3372 w 4857"/>
                <a:gd name="T43" fmla="*/ 638 h 1062"/>
                <a:gd name="T44" fmla="*/ 3539 w 4857"/>
                <a:gd name="T45" fmla="*/ 576 h 1062"/>
                <a:gd name="T46" fmla="*/ 3798 w 4857"/>
                <a:gd name="T47" fmla="*/ 639 h 1062"/>
                <a:gd name="T48" fmla="*/ 3840 w 4857"/>
                <a:gd name="T49" fmla="*/ 654 h 1062"/>
                <a:gd name="T50" fmla="*/ 3883 w 4857"/>
                <a:gd name="T51" fmla="*/ 667 h 1062"/>
                <a:gd name="T52" fmla="*/ 4143 w 4857"/>
                <a:gd name="T53" fmla="*/ 731 h 1062"/>
                <a:gd name="T54" fmla="*/ 4499 w 4857"/>
                <a:gd name="T55" fmla="*/ 754 h 1062"/>
                <a:gd name="T56" fmla="*/ 4499 w 4857"/>
                <a:gd name="T57" fmla="*/ 755 h 1062"/>
                <a:gd name="T58" fmla="*/ 4142 w 4857"/>
                <a:gd name="T59" fmla="*/ 733 h 1062"/>
                <a:gd name="T60" fmla="*/ 3882 w 4857"/>
                <a:gd name="T61" fmla="*/ 669 h 1062"/>
                <a:gd name="T62" fmla="*/ 3839 w 4857"/>
                <a:gd name="T63" fmla="*/ 656 h 1062"/>
                <a:gd name="T64" fmla="*/ 3797 w 4857"/>
                <a:gd name="T65" fmla="*/ 641 h 1062"/>
                <a:gd name="T66" fmla="*/ 3539 w 4857"/>
                <a:gd name="T67" fmla="*/ 579 h 1062"/>
                <a:gd name="T68" fmla="*/ 3374 w 4857"/>
                <a:gd name="T69" fmla="*/ 641 h 1062"/>
                <a:gd name="T70" fmla="*/ 3222 w 4857"/>
                <a:gd name="T71" fmla="*/ 735 h 1062"/>
                <a:gd name="T72" fmla="*/ 2963 w 4857"/>
                <a:gd name="T73" fmla="*/ 801 h 1062"/>
                <a:gd name="T74" fmla="*/ 2617 w 4857"/>
                <a:gd name="T75" fmla="*/ 727 h 1062"/>
                <a:gd name="T76" fmla="*/ 2427 w 4857"/>
                <a:gd name="T77" fmla="*/ 540 h 1062"/>
                <a:gd name="T78" fmla="*/ 2322 w 4857"/>
                <a:gd name="T79" fmla="*/ 294 h 1062"/>
                <a:gd name="T80" fmla="*/ 2255 w 4857"/>
                <a:gd name="T81" fmla="*/ 128 h 1062"/>
                <a:gd name="T82" fmla="*/ 2206 w 4857"/>
                <a:gd name="T83" fmla="*/ 55 h 1062"/>
                <a:gd name="T84" fmla="*/ 2131 w 4857"/>
                <a:gd name="T85" fmla="*/ 10 h 1062"/>
                <a:gd name="T86" fmla="*/ 2043 w 4857"/>
                <a:gd name="T87" fmla="*/ 8 h 1062"/>
                <a:gd name="T88" fmla="*/ 1950 w 4857"/>
                <a:gd name="T89" fmla="*/ 42 h 1062"/>
                <a:gd name="T90" fmla="*/ 1921 w 4857"/>
                <a:gd name="T91" fmla="*/ 59 h 1062"/>
                <a:gd name="T92" fmla="*/ 1876 w 4857"/>
                <a:gd name="T93" fmla="*/ 92 h 1062"/>
                <a:gd name="T94" fmla="*/ 1867 w 4857"/>
                <a:gd name="T95" fmla="*/ 99 h 1062"/>
                <a:gd name="T96" fmla="*/ 1834 w 4857"/>
                <a:gd name="T97" fmla="*/ 129 h 1062"/>
                <a:gd name="T98" fmla="*/ 1803 w 4857"/>
                <a:gd name="T99" fmla="*/ 161 h 1062"/>
                <a:gd name="T100" fmla="*/ 1760 w 4857"/>
                <a:gd name="T101" fmla="*/ 212 h 1062"/>
                <a:gd name="T102" fmla="*/ 1654 w 4857"/>
                <a:gd name="T103" fmla="*/ 356 h 1062"/>
                <a:gd name="T104" fmla="*/ 1600 w 4857"/>
                <a:gd name="T105" fmla="*/ 427 h 1062"/>
                <a:gd name="T106" fmla="*/ 1542 w 4857"/>
                <a:gd name="T107" fmla="*/ 496 h 1062"/>
                <a:gd name="T108" fmla="*/ 1481 w 4857"/>
                <a:gd name="T109" fmla="*/ 561 h 1062"/>
                <a:gd name="T110" fmla="*/ 709 w 4857"/>
                <a:gd name="T111" fmla="*/ 99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7" h="1062">
                  <a:moveTo>
                    <a:pt x="0" y="1015"/>
                  </a:moveTo>
                  <a:cubicBezTo>
                    <a:pt x="234" y="1061"/>
                    <a:pt x="478" y="1050"/>
                    <a:pt x="709" y="991"/>
                  </a:cubicBezTo>
                  <a:cubicBezTo>
                    <a:pt x="940" y="933"/>
                    <a:pt x="1158" y="826"/>
                    <a:pt x="1345" y="677"/>
                  </a:cubicBezTo>
                  <a:cubicBezTo>
                    <a:pt x="1392" y="640"/>
                    <a:pt x="1436" y="600"/>
                    <a:pt x="1479" y="559"/>
                  </a:cubicBezTo>
                  <a:cubicBezTo>
                    <a:pt x="1510" y="527"/>
                    <a:pt x="1510" y="527"/>
                    <a:pt x="1510" y="527"/>
                  </a:cubicBezTo>
                  <a:cubicBezTo>
                    <a:pt x="1520" y="516"/>
                    <a:pt x="1530" y="505"/>
                    <a:pt x="1540" y="494"/>
                  </a:cubicBezTo>
                  <a:cubicBezTo>
                    <a:pt x="1550" y="483"/>
                    <a:pt x="1560" y="471"/>
                    <a:pt x="1569" y="460"/>
                  </a:cubicBezTo>
                  <a:cubicBezTo>
                    <a:pt x="1579" y="449"/>
                    <a:pt x="1589" y="437"/>
                    <a:pt x="1598" y="425"/>
                  </a:cubicBezTo>
                  <a:cubicBezTo>
                    <a:pt x="1607" y="414"/>
                    <a:pt x="1616" y="402"/>
                    <a:pt x="1625" y="390"/>
                  </a:cubicBezTo>
                  <a:cubicBezTo>
                    <a:pt x="1634" y="378"/>
                    <a:pt x="1643" y="366"/>
                    <a:pt x="1651" y="354"/>
                  </a:cubicBezTo>
                  <a:cubicBezTo>
                    <a:pt x="1704" y="282"/>
                    <a:pt x="1704" y="282"/>
                    <a:pt x="1704" y="282"/>
                  </a:cubicBezTo>
                  <a:cubicBezTo>
                    <a:pt x="1721" y="257"/>
                    <a:pt x="1739" y="234"/>
                    <a:pt x="1757" y="210"/>
                  </a:cubicBezTo>
                  <a:cubicBezTo>
                    <a:pt x="1767" y="199"/>
                    <a:pt x="1776" y="187"/>
                    <a:pt x="1786" y="176"/>
                  </a:cubicBezTo>
                  <a:cubicBezTo>
                    <a:pt x="1791" y="170"/>
                    <a:pt x="1796" y="164"/>
                    <a:pt x="1801" y="159"/>
                  </a:cubicBezTo>
                  <a:cubicBezTo>
                    <a:pt x="1816" y="143"/>
                    <a:pt x="1816" y="143"/>
                    <a:pt x="1816" y="143"/>
                  </a:cubicBezTo>
                  <a:cubicBezTo>
                    <a:pt x="1821" y="137"/>
                    <a:pt x="1827" y="132"/>
                    <a:pt x="1832" y="127"/>
                  </a:cubicBezTo>
                  <a:cubicBezTo>
                    <a:pt x="1837" y="122"/>
                    <a:pt x="1843" y="116"/>
                    <a:pt x="1848" y="111"/>
                  </a:cubicBezTo>
                  <a:cubicBezTo>
                    <a:pt x="1865" y="96"/>
                    <a:pt x="1865" y="96"/>
                    <a:pt x="1865" y="96"/>
                  </a:cubicBezTo>
                  <a:cubicBezTo>
                    <a:pt x="1869" y="93"/>
                    <a:pt x="1869" y="93"/>
                    <a:pt x="1869" y="93"/>
                  </a:cubicBezTo>
                  <a:cubicBezTo>
                    <a:pt x="1874" y="89"/>
                    <a:pt x="1874" y="89"/>
                    <a:pt x="1874" y="89"/>
                  </a:cubicBezTo>
                  <a:cubicBezTo>
                    <a:pt x="1883" y="82"/>
                    <a:pt x="1883" y="82"/>
                    <a:pt x="1883" y="82"/>
                  </a:cubicBezTo>
                  <a:cubicBezTo>
                    <a:pt x="1894" y="73"/>
                    <a:pt x="1907" y="65"/>
                    <a:pt x="1919" y="56"/>
                  </a:cubicBezTo>
                  <a:cubicBezTo>
                    <a:pt x="1925" y="52"/>
                    <a:pt x="1932" y="49"/>
                    <a:pt x="1938" y="45"/>
                  </a:cubicBezTo>
                  <a:cubicBezTo>
                    <a:pt x="1948" y="39"/>
                    <a:pt x="1948" y="39"/>
                    <a:pt x="1948" y="39"/>
                  </a:cubicBezTo>
                  <a:cubicBezTo>
                    <a:pt x="1951" y="37"/>
                    <a:pt x="1955" y="36"/>
                    <a:pt x="1958" y="34"/>
                  </a:cubicBezTo>
                  <a:cubicBezTo>
                    <a:pt x="1985" y="20"/>
                    <a:pt x="2013" y="10"/>
                    <a:pt x="2043" y="4"/>
                  </a:cubicBezTo>
                  <a:cubicBezTo>
                    <a:pt x="2057" y="1"/>
                    <a:pt x="2072" y="0"/>
                    <a:pt x="2087" y="0"/>
                  </a:cubicBezTo>
                  <a:cubicBezTo>
                    <a:pt x="2102" y="0"/>
                    <a:pt x="2117" y="2"/>
                    <a:pt x="2132" y="6"/>
                  </a:cubicBezTo>
                  <a:cubicBezTo>
                    <a:pt x="2146" y="10"/>
                    <a:pt x="2160" y="16"/>
                    <a:pt x="2173" y="24"/>
                  </a:cubicBezTo>
                  <a:cubicBezTo>
                    <a:pt x="2186" y="32"/>
                    <a:pt x="2198" y="41"/>
                    <a:pt x="2208" y="52"/>
                  </a:cubicBezTo>
                  <a:cubicBezTo>
                    <a:pt x="2219" y="63"/>
                    <a:pt x="2228" y="75"/>
                    <a:pt x="2236" y="87"/>
                  </a:cubicBezTo>
                  <a:cubicBezTo>
                    <a:pt x="2245" y="100"/>
                    <a:pt x="2252" y="113"/>
                    <a:pt x="2259" y="126"/>
                  </a:cubicBezTo>
                  <a:cubicBezTo>
                    <a:pt x="2272" y="153"/>
                    <a:pt x="2283" y="181"/>
                    <a:pt x="2294" y="209"/>
                  </a:cubicBezTo>
                  <a:cubicBezTo>
                    <a:pt x="2305" y="236"/>
                    <a:pt x="2316" y="264"/>
                    <a:pt x="2326" y="292"/>
                  </a:cubicBezTo>
                  <a:cubicBezTo>
                    <a:pt x="2346" y="348"/>
                    <a:pt x="2367" y="404"/>
                    <a:pt x="2391" y="459"/>
                  </a:cubicBezTo>
                  <a:cubicBezTo>
                    <a:pt x="2403" y="486"/>
                    <a:pt x="2416" y="513"/>
                    <a:pt x="2431" y="539"/>
                  </a:cubicBezTo>
                  <a:cubicBezTo>
                    <a:pt x="2445" y="564"/>
                    <a:pt x="2462" y="589"/>
                    <a:pt x="2482" y="612"/>
                  </a:cubicBezTo>
                  <a:cubicBezTo>
                    <a:pt x="2520" y="657"/>
                    <a:pt x="2567" y="694"/>
                    <a:pt x="2619" y="723"/>
                  </a:cubicBezTo>
                  <a:cubicBezTo>
                    <a:pt x="2671" y="752"/>
                    <a:pt x="2728" y="773"/>
                    <a:pt x="2786" y="785"/>
                  </a:cubicBezTo>
                  <a:cubicBezTo>
                    <a:pt x="2844" y="797"/>
                    <a:pt x="2904" y="801"/>
                    <a:pt x="2963" y="798"/>
                  </a:cubicBezTo>
                  <a:cubicBezTo>
                    <a:pt x="3023" y="795"/>
                    <a:pt x="3082" y="784"/>
                    <a:pt x="3138" y="766"/>
                  </a:cubicBezTo>
                  <a:cubicBezTo>
                    <a:pt x="3166" y="756"/>
                    <a:pt x="3194" y="745"/>
                    <a:pt x="3221" y="733"/>
                  </a:cubicBezTo>
                  <a:cubicBezTo>
                    <a:pt x="3248" y="720"/>
                    <a:pt x="3273" y="705"/>
                    <a:pt x="3298" y="688"/>
                  </a:cubicBezTo>
                  <a:cubicBezTo>
                    <a:pt x="3323" y="672"/>
                    <a:pt x="3347" y="654"/>
                    <a:pt x="3372" y="638"/>
                  </a:cubicBezTo>
                  <a:cubicBezTo>
                    <a:pt x="3397" y="622"/>
                    <a:pt x="3423" y="607"/>
                    <a:pt x="3451" y="596"/>
                  </a:cubicBezTo>
                  <a:cubicBezTo>
                    <a:pt x="3479" y="584"/>
                    <a:pt x="3509" y="578"/>
                    <a:pt x="3539" y="576"/>
                  </a:cubicBezTo>
                  <a:cubicBezTo>
                    <a:pt x="3568" y="575"/>
                    <a:pt x="3598" y="578"/>
                    <a:pt x="3628" y="584"/>
                  </a:cubicBezTo>
                  <a:cubicBezTo>
                    <a:pt x="3686" y="596"/>
                    <a:pt x="3742" y="618"/>
                    <a:pt x="3798" y="639"/>
                  </a:cubicBezTo>
                  <a:cubicBezTo>
                    <a:pt x="3819" y="646"/>
                    <a:pt x="3819" y="646"/>
                    <a:pt x="3819" y="646"/>
                  </a:cubicBezTo>
                  <a:cubicBezTo>
                    <a:pt x="3840" y="654"/>
                    <a:pt x="3840" y="654"/>
                    <a:pt x="3840" y="654"/>
                  </a:cubicBezTo>
                  <a:cubicBezTo>
                    <a:pt x="3861" y="660"/>
                    <a:pt x="3861" y="660"/>
                    <a:pt x="3861" y="660"/>
                  </a:cubicBezTo>
                  <a:cubicBezTo>
                    <a:pt x="3883" y="667"/>
                    <a:pt x="3883" y="667"/>
                    <a:pt x="3883" y="667"/>
                  </a:cubicBezTo>
                  <a:cubicBezTo>
                    <a:pt x="3911" y="675"/>
                    <a:pt x="3940" y="684"/>
                    <a:pt x="3969" y="691"/>
                  </a:cubicBezTo>
                  <a:cubicBezTo>
                    <a:pt x="4026" y="707"/>
                    <a:pt x="4084" y="721"/>
                    <a:pt x="4143" y="731"/>
                  </a:cubicBezTo>
                  <a:cubicBezTo>
                    <a:pt x="4201" y="742"/>
                    <a:pt x="4261" y="746"/>
                    <a:pt x="4321" y="749"/>
                  </a:cubicBezTo>
                  <a:cubicBezTo>
                    <a:pt x="4380" y="753"/>
                    <a:pt x="4440" y="754"/>
                    <a:pt x="4499" y="754"/>
                  </a:cubicBezTo>
                  <a:cubicBezTo>
                    <a:pt x="4618" y="755"/>
                    <a:pt x="4738" y="751"/>
                    <a:pt x="4857" y="746"/>
                  </a:cubicBezTo>
                  <a:cubicBezTo>
                    <a:pt x="4738" y="751"/>
                    <a:pt x="4619" y="756"/>
                    <a:pt x="4499" y="755"/>
                  </a:cubicBezTo>
                  <a:cubicBezTo>
                    <a:pt x="4440" y="755"/>
                    <a:pt x="4380" y="754"/>
                    <a:pt x="4320" y="751"/>
                  </a:cubicBezTo>
                  <a:cubicBezTo>
                    <a:pt x="4261" y="748"/>
                    <a:pt x="4201" y="744"/>
                    <a:pt x="4142" y="733"/>
                  </a:cubicBezTo>
                  <a:cubicBezTo>
                    <a:pt x="4084" y="723"/>
                    <a:pt x="4026" y="709"/>
                    <a:pt x="3968" y="694"/>
                  </a:cubicBezTo>
                  <a:cubicBezTo>
                    <a:pt x="3939" y="686"/>
                    <a:pt x="3911" y="677"/>
                    <a:pt x="3882" y="669"/>
                  </a:cubicBezTo>
                  <a:cubicBezTo>
                    <a:pt x="3861" y="663"/>
                    <a:pt x="3861" y="663"/>
                    <a:pt x="3861" y="663"/>
                  </a:cubicBezTo>
                  <a:cubicBezTo>
                    <a:pt x="3839" y="656"/>
                    <a:pt x="3839" y="656"/>
                    <a:pt x="3839" y="656"/>
                  </a:cubicBezTo>
                  <a:cubicBezTo>
                    <a:pt x="3818" y="649"/>
                    <a:pt x="3818" y="649"/>
                    <a:pt x="3818" y="649"/>
                  </a:cubicBezTo>
                  <a:cubicBezTo>
                    <a:pt x="3797" y="641"/>
                    <a:pt x="3797" y="641"/>
                    <a:pt x="3797" y="641"/>
                  </a:cubicBezTo>
                  <a:cubicBezTo>
                    <a:pt x="3741" y="621"/>
                    <a:pt x="3686" y="598"/>
                    <a:pt x="3627" y="586"/>
                  </a:cubicBezTo>
                  <a:cubicBezTo>
                    <a:pt x="3598" y="580"/>
                    <a:pt x="3568" y="577"/>
                    <a:pt x="3539" y="579"/>
                  </a:cubicBezTo>
                  <a:cubicBezTo>
                    <a:pt x="3509" y="581"/>
                    <a:pt x="3480" y="587"/>
                    <a:pt x="3452" y="598"/>
                  </a:cubicBezTo>
                  <a:cubicBezTo>
                    <a:pt x="3425" y="609"/>
                    <a:pt x="3399" y="624"/>
                    <a:pt x="3374" y="641"/>
                  </a:cubicBezTo>
                  <a:cubicBezTo>
                    <a:pt x="3349" y="657"/>
                    <a:pt x="3325" y="674"/>
                    <a:pt x="3300" y="691"/>
                  </a:cubicBezTo>
                  <a:cubicBezTo>
                    <a:pt x="3275" y="707"/>
                    <a:pt x="3249" y="723"/>
                    <a:pt x="3222" y="735"/>
                  </a:cubicBezTo>
                  <a:cubicBezTo>
                    <a:pt x="3195" y="748"/>
                    <a:pt x="3167" y="759"/>
                    <a:pt x="3139" y="769"/>
                  </a:cubicBezTo>
                  <a:cubicBezTo>
                    <a:pt x="3082" y="787"/>
                    <a:pt x="3023" y="798"/>
                    <a:pt x="2963" y="801"/>
                  </a:cubicBezTo>
                  <a:cubicBezTo>
                    <a:pt x="2904" y="805"/>
                    <a:pt x="2844" y="800"/>
                    <a:pt x="2785" y="788"/>
                  </a:cubicBezTo>
                  <a:cubicBezTo>
                    <a:pt x="2727" y="776"/>
                    <a:pt x="2670" y="755"/>
                    <a:pt x="2617" y="727"/>
                  </a:cubicBezTo>
                  <a:cubicBezTo>
                    <a:pt x="2565" y="697"/>
                    <a:pt x="2517" y="660"/>
                    <a:pt x="2479" y="614"/>
                  </a:cubicBezTo>
                  <a:cubicBezTo>
                    <a:pt x="2459" y="591"/>
                    <a:pt x="2442" y="567"/>
                    <a:pt x="2427" y="540"/>
                  </a:cubicBezTo>
                  <a:cubicBezTo>
                    <a:pt x="2413" y="514"/>
                    <a:pt x="2400" y="488"/>
                    <a:pt x="2387" y="460"/>
                  </a:cubicBezTo>
                  <a:cubicBezTo>
                    <a:pt x="2363" y="406"/>
                    <a:pt x="2343" y="350"/>
                    <a:pt x="2322" y="294"/>
                  </a:cubicBezTo>
                  <a:cubicBezTo>
                    <a:pt x="2312" y="266"/>
                    <a:pt x="2301" y="238"/>
                    <a:pt x="2291" y="210"/>
                  </a:cubicBezTo>
                  <a:cubicBezTo>
                    <a:pt x="2280" y="182"/>
                    <a:pt x="2269" y="155"/>
                    <a:pt x="2255" y="128"/>
                  </a:cubicBezTo>
                  <a:cubicBezTo>
                    <a:pt x="2249" y="115"/>
                    <a:pt x="2241" y="102"/>
                    <a:pt x="2233" y="90"/>
                  </a:cubicBezTo>
                  <a:cubicBezTo>
                    <a:pt x="2225" y="77"/>
                    <a:pt x="2216" y="65"/>
                    <a:pt x="2206" y="55"/>
                  </a:cubicBezTo>
                  <a:cubicBezTo>
                    <a:pt x="2196" y="44"/>
                    <a:pt x="2184" y="35"/>
                    <a:pt x="2171" y="27"/>
                  </a:cubicBezTo>
                  <a:cubicBezTo>
                    <a:pt x="2159" y="19"/>
                    <a:pt x="2145" y="14"/>
                    <a:pt x="2131" y="10"/>
                  </a:cubicBezTo>
                  <a:cubicBezTo>
                    <a:pt x="2117" y="6"/>
                    <a:pt x="2102" y="4"/>
                    <a:pt x="2087" y="4"/>
                  </a:cubicBezTo>
                  <a:cubicBezTo>
                    <a:pt x="2072" y="3"/>
                    <a:pt x="2058" y="5"/>
                    <a:pt x="2043" y="8"/>
                  </a:cubicBezTo>
                  <a:cubicBezTo>
                    <a:pt x="2014" y="13"/>
                    <a:pt x="1986" y="24"/>
                    <a:pt x="1960" y="37"/>
                  </a:cubicBezTo>
                  <a:cubicBezTo>
                    <a:pt x="1956" y="39"/>
                    <a:pt x="1953" y="41"/>
                    <a:pt x="1950" y="42"/>
                  </a:cubicBezTo>
                  <a:cubicBezTo>
                    <a:pt x="1940" y="48"/>
                    <a:pt x="1940" y="48"/>
                    <a:pt x="1940" y="48"/>
                  </a:cubicBezTo>
                  <a:cubicBezTo>
                    <a:pt x="1934" y="52"/>
                    <a:pt x="1927" y="55"/>
                    <a:pt x="1921" y="59"/>
                  </a:cubicBezTo>
                  <a:cubicBezTo>
                    <a:pt x="1909" y="68"/>
                    <a:pt x="1896" y="76"/>
                    <a:pt x="1885" y="85"/>
                  </a:cubicBezTo>
                  <a:cubicBezTo>
                    <a:pt x="1876" y="92"/>
                    <a:pt x="1876" y="92"/>
                    <a:pt x="1876" y="92"/>
                  </a:cubicBezTo>
                  <a:cubicBezTo>
                    <a:pt x="1872" y="95"/>
                    <a:pt x="1872" y="95"/>
                    <a:pt x="1872" y="95"/>
                  </a:cubicBezTo>
                  <a:cubicBezTo>
                    <a:pt x="1867" y="99"/>
                    <a:pt x="1867" y="99"/>
                    <a:pt x="1867" y="99"/>
                  </a:cubicBezTo>
                  <a:cubicBezTo>
                    <a:pt x="1851" y="114"/>
                    <a:pt x="1851" y="114"/>
                    <a:pt x="1851" y="114"/>
                  </a:cubicBezTo>
                  <a:cubicBezTo>
                    <a:pt x="1845" y="119"/>
                    <a:pt x="1840" y="124"/>
                    <a:pt x="1834" y="129"/>
                  </a:cubicBezTo>
                  <a:cubicBezTo>
                    <a:pt x="1829" y="134"/>
                    <a:pt x="1824" y="139"/>
                    <a:pt x="1819" y="145"/>
                  </a:cubicBezTo>
                  <a:cubicBezTo>
                    <a:pt x="1803" y="161"/>
                    <a:pt x="1803" y="161"/>
                    <a:pt x="1803" y="161"/>
                  </a:cubicBezTo>
                  <a:cubicBezTo>
                    <a:pt x="1798" y="167"/>
                    <a:pt x="1794" y="172"/>
                    <a:pt x="1789" y="178"/>
                  </a:cubicBezTo>
                  <a:cubicBezTo>
                    <a:pt x="1779" y="189"/>
                    <a:pt x="1770" y="201"/>
                    <a:pt x="1760" y="212"/>
                  </a:cubicBezTo>
                  <a:cubicBezTo>
                    <a:pt x="1742" y="236"/>
                    <a:pt x="1724" y="259"/>
                    <a:pt x="1706" y="283"/>
                  </a:cubicBezTo>
                  <a:cubicBezTo>
                    <a:pt x="1654" y="356"/>
                    <a:pt x="1654" y="356"/>
                    <a:pt x="1654" y="356"/>
                  </a:cubicBezTo>
                  <a:cubicBezTo>
                    <a:pt x="1645" y="368"/>
                    <a:pt x="1636" y="380"/>
                    <a:pt x="1627" y="392"/>
                  </a:cubicBezTo>
                  <a:cubicBezTo>
                    <a:pt x="1618" y="404"/>
                    <a:pt x="1609" y="416"/>
                    <a:pt x="1600" y="427"/>
                  </a:cubicBezTo>
                  <a:cubicBezTo>
                    <a:pt x="1591" y="439"/>
                    <a:pt x="1581" y="451"/>
                    <a:pt x="1571" y="462"/>
                  </a:cubicBezTo>
                  <a:cubicBezTo>
                    <a:pt x="1562" y="473"/>
                    <a:pt x="1552" y="485"/>
                    <a:pt x="1542" y="496"/>
                  </a:cubicBezTo>
                  <a:cubicBezTo>
                    <a:pt x="1532" y="507"/>
                    <a:pt x="1522" y="518"/>
                    <a:pt x="1512" y="529"/>
                  </a:cubicBezTo>
                  <a:cubicBezTo>
                    <a:pt x="1481" y="561"/>
                    <a:pt x="1481" y="561"/>
                    <a:pt x="1481" y="561"/>
                  </a:cubicBezTo>
                  <a:cubicBezTo>
                    <a:pt x="1438" y="603"/>
                    <a:pt x="1393" y="642"/>
                    <a:pt x="1347" y="680"/>
                  </a:cubicBezTo>
                  <a:cubicBezTo>
                    <a:pt x="1160" y="828"/>
                    <a:pt x="940" y="935"/>
                    <a:pt x="709" y="993"/>
                  </a:cubicBezTo>
                  <a:cubicBezTo>
                    <a:pt x="478" y="1052"/>
                    <a:pt x="234" y="1062"/>
                    <a:pt x="0" y="10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C3128C06-816A-43DE-AD91-E52FE72DC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4863" y="1584325"/>
              <a:ext cx="12131675" cy="2478088"/>
            </a:xfrm>
            <a:custGeom>
              <a:avLst/>
              <a:gdLst>
                <a:gd name="T0" fmla="*/ 700 w 4857"/>
                <a:gd name="T1" fmla="*/ 923 h 991"/>
                <a:gd name="T2" fmla="*/ 1588 w 4857"/>
                <a:gd name="T3" fmla="*/ 384 h 991"/>
                <a:gd name="T4" fmla="*/ 1616 w 4857"/>
                <a:gd name="T5" fmla="*/ 349 h 991"/>
                <a:gd name="T6" fmla="*/ 1697 w 4857"/>
                <a:gd name="T7" fmla="*/ 245 h 991"/>
                <a:gd name="T8" fmla="*/ 1965 w 4857"/>
                <a:gd name="T9" fmla="*/ 20 h 991"/>
                <a:gd name="T10" fmla="*/ 2095 w 4857"/>
                <a:gd name="T11" fmla="*/ 4 h 991"/>
                <a:gd name="T12" fmla="*/ 2157 w 4857"/>
                <a:gd name="T13" fmla="*/ 29 h 991"/>
                <a:gd name="T14" fmla="*/ 2183 w 4857"/>
                <a:gd name="T15" fmla="*/ 50 h 991"/>
                <a:gd name="T16" fmla="*/ 2205 w 4857"/>
                <a:gd name="T17" fmla="*/ 75 h 991"/>
                <a:gd name="T18" fmla="*/ 2319 w 4857"/>
                <a:gd name="T19" fmla="*/ 313 h 991"/>
                <a:gd name="T20" fmla="*/ 2440 w 4857"/>
                <a:gd name="T21" fmla="*/ 547 h 991"/>
                <a:gd name="T22" fmla="*/ 2469 w 4857"/>
                <a:gd name="T23" fmla="*/ 580 h 991"/>
                <a:gd name="T24" fmla="*/ 2571 w 4857"/>
                <a:gd name="T25" fmla="*/ 663 h 991"/>
                <a:gd name="T26" fmla="*/ 2819 w 4857"/>
                <a:gd name="T27" fmla="*/ 743 h 991"/>
                <a:gd name="T28" fmla="*/ 3242 w 4857"/>
                <a:gd name="T29" fmla="*/ 649 h 991"/>
                <a:gd name="T30" fmla="*/ 3390 w 4857"/>
                <a:gd name="T31" fmla="*/ 554 h 991"/>
                <a:gd name="T32" fmla="*/ 3560 w 4857"/>
                <a:gd name="T33" fmla="*/ 512 h 991"/>
                <a:gd name="T34" fmla="*/ 3815 w 4857"/>
                <a:gd name="T35" fmla="*/ 578 h 991"/>
                <a:gd name="T36" fmla="*/ 3984 w 4857"/>
                <a:gd name="T37" fmla="*/ 629 h 991"/>
                <a:gd name="T38" fmla="*/ 4241 w 4857"/>
                <a:gd name="T39" fmla="*/ 686 h 991"/>
                <a:gd name="T40" fmla="*/ 4505 w 4857"/>
                <a:gd name="T41" fmla="*/ 707 h 991"/>
                <a:gd name="T42" fmla="*/ 4505 w 4857"/>
                <a:gd name="T43" fmla="*/ 708 h 991"/>
                <a:gd name="T44" fmla="*/ 4241 w 4857"/>
                <a:gd name="T45" fmla="*/ 688 h 991"/>
                <a:gd name="T46" fmla="*/ 3983 w 4857"/>
                <a:gd name="T47" fmla="*/ 631 h 991"/>
                <a:gd name="T48" fmla="*/ 3814 w 4857"/>
                <a:gd name="T49" fmla="*/ 580 h 991"/>
                <a:gd name="T50" fmla="*/ 3559 w 4857"/>
                <a:gd name="T51" fmla="*/ 514 h 991"/>
                <a:gd name="T52" fmla="*/ 3392 w 4857"/>
                <a:gd name="T53" fmla="*/ 557 h 991"/>
                <a:gd name="T54" fmla="*/ 3243 w 4857"/>
                <a:gd name="T55" fmla="*/ 652 h 991"/>
                <a:gd name="T56" fmla="*/ 2819 w 4857"/>
                <a:gd name="T57" fmla="*/ 747 h 991"/>
                <a:gd name="T58" fmla="*/ 2569 w 4857"/>
                <a:gd name="T59" fmla="*/ 666 h 991"/>
                <a:gd name="T60" fmla="*/ 2466 w 4857"/>
                <a:gd name="T61" fmla="*/ 583 h 991"/>
                <a:gd name="T62" fmla="*/ 2437 w 4857"/>
                <a:gd name="T63" fmla="*/ 549 h 991"/>
                <a:gd name="T64" fmla="*/ 2315 w 4857"/>
                <a:gd name="T65" fmla="*/ 314 h 991"/>
                <a:gd name="T66" fmla="*/ 2202 w 4857"/>
                <a:gd name="T67" fmla="*/ 77 h 991"/>
                <a:gd name="T68" fmla="*/ 2180 w 4857"/>
                <a:gd name="T69" fmla="*/ 53 h 991"/>
                <a:gd name="T70" fmla="*/ 2155 w 4857"/>
                <a:gd name="T71" fmla="*/ 32 h 991"/>
                <a:gd name="T72" fmla="*/ 2094 w 4857"/>
                <a:gd name="T73" fmla="*/ 8 h 991"/>
                <a:gd name="T74" fmla="*/ 1966 w 4857"/>
                <a:gd name="T75" fmla="*/ 24 h 991"/>
                <a:gd name="T76" fmla="*/ 1700 w 4857"/>
                <a:gd name="T77" fmla="*/ 247 h 991"/>
                <a:gd name="T78" fmla="*/ 1618 w 4857"/>
                <a:gd name="T79" fmla="*/ 351 h 991"/>
                <a:gd name="T80" fmla="*/ 1591 w 4857"/>
                <a:gd name="T81" fmla="*/ 385 h 991"/>
                <a:gd name="T82" fmla="*/ 700 w 4857"/>
                <a:gd name="T83" fmla="*/ 9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7" h="991">
                  <a:moveTo>
                    <a:pt x="0" y="948"/>
                  </a:moveTo>
                  <a:cubicBezTo>
                    <a:pt x="232" y="990"/>
                    <a:pt x="472" y="979"/>
                    <a:pt x="700" y="923"/>
                  </a:cubicBezTo>
                  <a:cubicBezTo>
                    <a:pt x="928" y="867"/>
                    <a:pt x="1145" y="766"/>
                    <a:pt x="1333" y="625"/>
                  </a:cubicBezTo>
                  <a:cubicBezTo>
                    <a:pt x="1427" y="555"/>
                    <a:pt x="1513" y="474"/>
                    <a:pt x="1588" y="384"/>
                  </a:cubicBezTo>
                  <a:cubicBezTo>
                    <a:pt x="1593" y="378"/>
                    <a:pt x="1598" y="372"/>
                    <a:pt x="1602" y="367"/>
                  </a:cubicBezTo>
                  <a:cubicBezTo>
                    <a:pt x="1616" y="349"/>
                    <a:pt x="1616" y="349"/>
                    <a:pt x="1616" y="349"/>
                  </a:cubicBezTo>
                  <a:cubicBezTo>
                    <a:pt x="1643" y="314"/>
                    <a:pt x="1643" y="314"/>
                    <a:pt x="1643" y="314"/>
                  </a:cubicBezTo>
                  <a:cubicBezTo>
                    <a:pt x="1697" y="245"/>
                    <a:pt x="1697" y="245"/>
                    <a:pt x="1697" y="245"/>
                  </a:cubicBezTo>
                  <a:cubicBezTo>
                    <a:pt x="1734" y="199"/>
                    <a:pt x="1772" y="154"/>
                    <a:pt x="1816" y="115"/>
                  </a:cubicBezTo>
                  <a:cubicBezTo>
                    <a:pt x="1860" y="75"/>
                    <a:pt x="1910" y="42"/>
                    <a:pt x="1965" y="20"/>
                  </a:cubicBezTo>
                  <a:cubicBezTo>
                    <a:pt x="1992" y="10"/>
                    <a:pt x="2021" y="2"/>
                    <a:pt x="2051" y="1"/>
                  </a:cubicBezTo>
                  <a:cubicBezTo>
                    <a:pt x="2066" y="0"/>
                    <a:pt x="2080" y="1"/>
                    <a:pt x="2095" y="4"/>
                  </a:cubicBezTo>
                  <a:cubicBezTo>
                    <a:pt x="2110" y="7"/>
                    <a:pt x="2124" y="12"/>
                    <a:pt x="2137" y="18"/>
                  </a:cubicBezTo>
                  <a:cubicBezTo>
                    <a:pt x="2144" y="21"/>
                    <a:pt x="2151" y="25"/>
                    <a:pt x="2157" y="29"/>
                  </a:cubicBezTo>
                  <a:cubicBezTo>
                    <a:pt x="2163" y="33"/>
                    <a:pt x="2169" y="38"/>
                    <a:pt x="2174" y="42"/>
                  </a:cubicBezTo>
                  <a:cubicBezTo>
                    <a:pt x="2177" y="45"/>
                    <a:pt x="2180" y="47"/>
                    <a:pt x="2183" y="50"/>
                  </a:cubicBezTo>
                  <a:cubicBezTo>
                    <a:pt x="2185" y="53"/>
                    <a:pt x="2188" y="55"/>
                    <a:pt x="2190" y="58"/>
                  </a:cubicBezTo>
                  <a:cubicBezTo>
                    <a:pt x="2195" y="63"/>
                    <a:pt x="2200" y="69"/>
                    <a:pt x="2205" y="75"/>
                  </a:cubicBezTo>
                  <a:cubicBezTo>
                    <a:pt x="2223" y="98"/>
                    <a:pt x="2237" y="124"/>
                    <a:pt x="2250" y="151"/>
                  </a:cubicBezTo>
                  <a:cubicBezTo>
                    <a:pt x="2275" y="204"/>
                    <a:pt x="2297" y="259"/>
                    <a:pt x="2319" y="313"/>
                  </a:cubicBezTo>
                  <a:cubicBezTo>
                    <a:pt x="2342" y="367"/>
                    <a:pt x="2365" y="421"/>
                    <a:pt x="2393" y="473"/>
                  </a:cubicBezTo>
                  <a:cubicBezTo>
                    <a:pt x="2407" y="498"/>
                    <a:pt x="2422" y="523"/>
                    <a:pt x="2440" y="547"/>
                  </a:cubicBezTo>
                  <a:cubicBezTo>
                    <a:pt x="2445" y="553"/>
                    <a:pt x="2449" y="558"/>
                    <a:pt x="2454" y="564"/>
                  </a:cubicBezTo>
                  <a:cubicBezTo>
                    <a:pt x="2459" y="569"/>
                    <a:pt x="2464" y="575"/>
                    <a:pt x="2469" y="580"/>
                  </a:cubicBezTo>
                  <a:cubicBezTo>
                    <a:pt x="2479" y="591"/>
                    <a:pt x="2489" y="601"/>
                    <a:pt x="2500" y="611"/>
                  </a:cubicBezTo>
                  <a:cubicBezTo>
                    <a:pt x="2522" y="630"/>
                    <a:pt x="2546" y="648"/>
                    <a:pt x="2571" y="663"/>
                  </a:cubicBezTo>
                  <a:cubicBezTo>
                    <a:pt x="2596" y="678"/>
                    <a:pt x="2622" y="691"/>
                    <a:pt x="2649" y="702"/>
                  </a:cubicBezTo>
                  <a:cubicBezTo>
                    <a:pt x="2703" y="724"/>
                    <a:pt x="2761" y="737"/>
                    <a:pt x="2819" y="743"/>
                  </a:cubicBezTo>
                  <a:cubicBezTo>
                    <a:pt x="2936" y="755"/>
                    <a:pt x="3055" y="734"/>
                    <a:pt x="3163" y="688"/>
                  </a:cubicBezTo>
                  <a:cubicBezTo>
                    <a:pt x="3190" y="677"/>
                    <a:pt x="3217" y="664"/>
                    <a:pt x="3242" y="649"/>
                  </a:cubicBezTo>
                  <a:cubicBezTo>
                    <a:pt x="3267" y="634"/>
                    <a:pt x="3291" y="618"/>
                    <a:pt x="3316" y="601"/>
                  </a:cubicBezTo>
                  <a:cubicBezTo>
                    <a:pt x="3340" y="585"/>
                    <a:pt x="3364" y="568"/>
                    <a:pt x="3390" y="554"/>
                  </a:cubicBezTo>
                  <a:cubicBezTo>
                    <a:pt x="3416" y="540"/>
                    <a:pt x="3443" y="528"/>
                    <a:pt x="3472" y="521"/>
                  </a:cubicBezTo>
                  <a:cubicBezTo>
                    <a:pt x="3500" y="513"/>
                    <a:pt x="3530" y="510"/>
                    <a:pt x="3560" y="512"/>
                  </a:cubicBezTo>
                  <a:cubicBezTo>
                    <a:pt x="3589" y="513"/>
                    <a:pt x="3618" y="517"/>
                    <a:pt x="3647" y="524"/>
                  </a:cubicBezTo>
                  <a:cubicBezTo>
                    <a:pt x="3704" y="538"/>
                    <a:pt x="3759" y="560"/>
                    <a:pt x="3815" y="578"/>
                  </a:cubicBezTo>
                  <a:cubicBezTo>
                    <a:pt x="3843" y="588"/>
                    <a:pt x="3871" y="595"/>
                    <a:pt x="3899" y="604"/>
                  </a:cubicBezTo>
                  <a:cubicBezTo>
                    <a:pt x="3984" y="629"/>
                    <a:pt x="3984" y="629"/>
                    <a:pt x="3984" y="629"/>
                  </a:cubicBezTo>
                  <a:cubicBezTo>
                    <a:pt x="4040" y="646"/>
                    <a:pt x="4097" y="661"/>
                    <a:pt x="4154" y="672"/>
                  </a:cubicBezTo>
                  <a:cubicBezTo>
                    <a:pt x="4183" y="678"/>
                    <a:pt x="4212" y="683"/>
                    <a:pt x="4241" y="686"/>
                  </a:cubicBezTo>
                  <a:cubicBezTo>
                    <a:pt x="4270" y="690"/>
                    <a:pt x="4300" y="693"/>
                    <a:pt x="4329" y="696"/>
                  </a:cubicBezTo>
                  <a:cubicBezTo>
                    <a:pt x="4387" y="701"/>
                    <a:pt x="4446" y="705"/>
                    <a:pt x="4505" y="707"/>
                  </a:cubicBezTo>
                  <a:cubicBezTo>
                    <a:pt x="4622" y="711"/>
                    <a:pt x="4740" y="709"/>
                    <a:pt x="4857" y="702"/>
                  </a:cubicBezTo>
                  <a:cubicBezTo>
                    <a:pt x="4740" y="709"/>
                    <a:pt x="4622" y="712"/>
                    <a:pt x="4505" y="708"/>
                  </a:cubicBezTo>
                  <a:cubicBezTo>
                    <a:pt x="4446" y="706"/>
                    <a:pt x="4387" y="703"/>
                    <a:pt x="4329" y="697"/>
                  </a:cubicBezTo>
                  <a:cubicBezTo>
                    <a:pt x="4299" y="695"/>
                    <a:pt x="4270" y="692"/>
                    <a:pt x="4241" y="688"/>
                  </a:cubicBezTo>
                  <a:cubicBezTo>
                    <a:pt x="4212" y="684"/>
                    <a:pt x="4183" y="680"/>
                    <a:pt x="4154" y="674"/>
                  </a:cubicBezTo>
                  <a:cubicBezTo>
                    <a:pt x="4096" y="663"/>
                    <a:pt x="4039" y="648"/>
                    <a:pt x="3983" y="631"/>
                  </a:cubicBezTo>
                  <a:cubicBezTo>
                    <a:pt x="3898" y="606"/>
                    <a:pt x="3898" y="606"/>
                    <a:pt x="3898" y="606"/>
                  </a:cubicBezTo>
                  <a:cubicBezTo>
                    <a:pt x="3870" y="598"/>
                    <a:pt x="3842" y="590"/>
                    <a:pt x="3814" y="580"/>
                  </a:cubicBezTo>
                  <a:cubicBezTo>
                    <a:pt x="3758" y="562"/>
                    <a:pt x="3703" y="541"/>
                    <a:pt x="3646" y="527"/>
                  </a:cubicBezTo>
                  <a:cubicBezTo>
                    <a:pt x="3618" y="520"/>
                    <a:pt x="3589" y="515"/>
                    <a:pt x="3559" y="514"/>
                  </a:cubicBezTo>
                  <a:cubicBezTo>
                    <a:pt x="3530" y="513"/>
                    <a:pt x="3501" y="516"/>
                    <a:pt x="3472" y="523"/>
                  </a:cubicBezTo>
                  <a:cubicBezTo>
                    <a:pt x="3444" y="531"/>
                    <a:pt x="3417" y="542"/>
                    <a:pt x="3392" y="557"/>
                  </a:cubicBezTo>
                  <a:cubicBezTo>
                    <a:pt x="3366" y="571"/>
                    <a:pt x="3341" y="587"/>
                    <a:pt x="3317" y="604"/>
                  </a:cubicBezTo>
                  <a:cubicBezTo>
                    <a:pt x="3293" y="620"/>
                    <a:pt x="3269" y="637"/>
                    <a:pt x="3243" y="652"/>
                  </a:cubicBezTo>
                  <a:cubicBezTo>
                    <a:pt x="3218" y="667"/>
                    <a:pt x="3191" y="680"/>
                    <a:pt x="3164" y="691"/>
                  </a:cubicBezTo>
                  <a:cubicBezTo>
                    <a:pt x="3056" y="737"/>
                    <a:pt x="2936" y="758"/>
                    <a:pt x="2819" y="747"/>
                  </a:cubicBezTo>
                  <a:cubicBezTo>
                    <a:pt x="2760" y="741"/>
                    <a:pt x="2702" y="727"/>
                    <a:pt x="2648" y="705"/>
                  </a:cubicBezTo>
                  <a:cubicBezTo>
                    <a:pt x="2620" y="694"/>
                    <a:pt x="2594" y="681"/>
                    <a:pt x="2569" y="666"/>
                  </a:cubicBezTo>
                  <a:cubicBezTo>
                    <a:pt x="2543" y="651"/>
                    <a:pt x="2520" y="633"/>
                    <a:pt x="2498" y="614"/>
                  </a:cubicBezTo>
                  <a:cubicBezTo>
                    <a:pt x="2486" y="604"/>
                    <a:pt x="2476" y="593"/>
                    <a:pt x="2466" y="583"/>
                  </a:cubicBezTo>
                  <a:cubicBezTo>
                    <a:pt x="2461" y="577"/>
                    <a:pt x="2456" y="572"/>
                    <a:pt x="2451" y="566"/>
                  </a:cubicBezTo>
                  <a:cubicBezTo>
                    <a:pt x="2446" y="560"/>
                    <a:pt x="2442" y="555"/>
                    <a:pt x="2437" y="549"/>
                  </a:cubicBezTo>
                  <a:cubicBezTo>
                    <a:pt x="2419" y="526"/>
                    <a:pt x="2404" y="500"/>
                    <a:pt x="2390" y="474"/>
                  </a:cubicBezTo>
                  <a:cubicBezTo>
                    <a:pt x="2361" y="423"/>
                    <a:pt x="2338" y="369"/>
                    <a:pt x="2315" y="314"/>
                  </a:cubicBezTo>
                  <a:cubicBezTo>
                    <a:pt x="2293" y="260"/>
                    <a:pt x="2271" y="206"/>
                    <a:pt x="2246" y="153"/>
                  </a:cubicBezTo>
                  <a:cubicBezTo>
                    <a:pt x="2233" y="126"/>
                    <a:pt x="2220" y="100"/>
                    <a:pt x="2202" y="77"/>
                  </a:cubicBezTo>
                  <a:cubicBezTo>
                    <a:pt x="2197" y="71"/>
                    <a:pt x="2193" y="66"/>
                    <a:pt x="2188" y="60"/>
                  </a:cubicBezTo>
                  <a:cubicBezTo>
                    <a:pt x="2185" y="58"/>
                    <a:pt x="2182" y="55"/>
                    <a:pt x="2180" y="53"/>
                  </a:cubicBezTo>
                  <a:cubicBezTo>
                    <a:pt x="2177" y="50"/>
                    <a:pt x="2175" y="47"/>
                    <a:pt x="2172" y="45"/>
                  </a:cubicBezTo>
                  <a:cubicBezTo>
                    <a:pt x="2166" y="41"/>
                    <a:pt x="2161" y="36"/>
                    <a:pt x="2155" y="32"/>
                  </a:cubicBezTo>
                  <a:cubicBezTo>
                    <a:pt x="2149" y="28"/>
                    <a:pt x="2142" y="25"/>
                    <a:pt x="2136" y="21"/>
                  </a:cubicBezTo>
                  <a:cubicBezTo>
                    <a:pt x="2123" y="15"/>
                    <a:pt x="2109" y="10"/>
                    <a:pt x="2094" y="8"/>
                  </a:cubicBezTo>
                  <a:cubicBezTo>
                    <a:pt x="2080" y="5"/>
                    <a:pt x="2066" y="4"/>
                    <a:pt x="2051" y="5"/>
                  </a:cubicBezTo>
                  <a:cubicBezTo>
                    <a:pt x="2022" y="6"/>
                    <a:pt x="1993" y="13"/>
                    <a:pt x="1966" y="24"/>
                  </a:cubicBezTo>
                  <a:cubicBezTo>
                    <a:pt x="1911" y="45"/>
                    <a:pt x="1862" y="78"/>
                    <a:pt x="1818" y="117"/>
                  </a:cubicBezTo>
                  <a:cubicBezTo>
                    <a:pt x="1775" y="156"/>
                    <a:pt x="1736" y="201"/>
                    <a:pt x="1700" y="247"/>
                  </a:cubicBezTo>
                  <a:cubicBezTo>
                    <a:pt x="1645" y="316"/>
                    <a:pt x="1645" y="316"/>
                    <a:pt x="1645" y="316"/>
                  </a:cubicBezTo>
                  <a:cubicBezTo>
                    <a:pt x="1618" y="351"/>
                    <a:pt x="1618" y="351"/>
                    <a:pt x="1618" y="351"/>
                  </a:cubicBezTo>
                  <a:cubicBezTo>
                    <a:pt x="1605" y="368"/>
                    <a:pt x="1605" y="368"/>
                    <a:pt x="1605" y="368"/>
                  </a:cubicBezTo>
                  <a:cubicBezTo>
                    <a:pt x="1600" y="374"/>
                    <a:pt x="1595" y="380"/>
                    <a:pt x="1591" y="385"/>
                  </a:cubicBezTo>
                  <a:cubicBezTo>
                    <a:pt x="1515" y="476"/>
                    <a:pt x="1429" y="557"/>
                    <a:pt x="1335" y="627"/>
                  </a:cubicBezTo>
                  <a:cubicBezTo>
                    <a:pt x="1146" y="768"/>
                    <a:pt x="928" y="869"/>
                    <a:pt x="700" y="925"/>
                  </a:cubicBezTo>
                  <a:cubicBezTo>
                    <a:pt x="472" y="980"/>
                    <a:pt x="232" y="991"/>
                    <a:pt x="0" y="9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C98C6508-FC10-405E-852C-EB012B3A7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1730375"/>
              <a:ext cx="12130088" cy="2297113"/>
            </a:xfrm>
            <a:custGeom>
              <a:avLst/>
              <a:gdLst>
                <a:gd name="T0" fmla="*/ 690 w 4856"/>
                <a:gd name="T1" fmla="*/ 854 h 919"/>
                <a:gd name="T2" fmla="*/ 1321 w 4856"/>
                <a:gd name="T3" fmla="*/ 572 h 919"/>
                <a:gd name="T4" fmla="*/ 1635 w 4856"/>
                <a:gd name="T5" fmla="*/ 275 h 919"/>
                <a:gd name="T6" fmla="*/ 1817 w 4856"/>
                <a:gd name="T7" fmla="*/ 88 h 919"/>
                <a:gd name="T8" fmla="*/ 1910 w 4856"/>
                <a:gd name="T9" fmla="*/ 32 h 919"/>
                <a:gd name="T10" fmla="*/ 1972 w 4856"/>
                <a:gd name="T11" fmla="*/ 9 h 919"/>
                <a:gd name="T12" fmla="*/ 2004 w 4856"/>
                <a:gd name="T13" fmla="*/ 3 h 919"/>
                <a:gd name="T14" fmla="*/ 2015 w 4856"/>
                <a:gd name="T15" fmla="*/ 2 h 919"/>
                <a:gd name="T16" fmla="*/ 2140 w 4856"/>
                <a:gd name="T17" fmla="*/ 34 h 919"/>
                <a:gd name="T18" fmla="*/ 2156 w 4856"/>
                <a:gd name="T19" fmla="*/ 47 h 919"/>
                <a:gd name="T20" fmla="*/ 2198 w 4856"/>
                <a:gd name="T21" fmla="*/ 98 h 919"/>
                <a:gd name="T22" fmla="*/ 2315 w 4856"/>
                <a:gd name="T23" fmla="*/ 331 h 919"/>
                <a:gd name="T24" fmla="*/ 2426 w 4856"/>
                <a:gd name="T25" fmla="*/ 517 h 919"/>
                <a:gd name="T26" fmla="*/ 2523 w 4856"/>
                <a:gd name="T27" fmla="*/ 602 h 919"/>
                <a:gd name="T28" fmla="*/ 2681 w 4856"/>
                <a:gd name="T29" fmla="*/ 672 h 919"/>
                <a:gd name="T30" fmla="*/ 3024 w 4856"/>
                <a:gd name="T31" fmla="*/ 669 h 919"/>
                <a:gd name="T32" fmla="*/ 3185 w 4856"/>
                <a:gd name="T33" fmla="*/ 606 h 919"/>
                <a:gd name="T34" fmla="*/ 3409 w 4856"/>
                <a:gd name="T35" fmla="*/ 472 h 919"/>
                <a:gd name="T36" fmla="*/ 3580 w 4856"/>
                <a:gd name="T37" fmla="*/ 448 h 919"/>
                <a:gd name="T38" fmla="*/ 3831 w 4856"/>
                <a:gd name="T39" fmla="*/ 515 h 919"/>
                <a:gd name="T40" fmla="*/ 4165 w 4856"/>
                <a:gd name="T41" fmla="*/ 614 h 919"/>
                <a:gd name="T42" fmla="*/ 4250 w 4856"/>
                <a:gd name="T43" fmla="*/ 630 h 919"/>
                <a:gd name="T44" fmla="*/ 4509 w 4856"/>
                <a:gd name="T45" fmla="*/ 659 h 919"/>
                <a:gd name="T46" fmla="*/ 4509 w 4856"/>
                <a:gd name="T47" fmla="*/ 660 h 919"/>
                <a:gd name="T48" fmla="*/ 4250 w 4856"/>
                <a:gd name="T49" fmla="*/ 632 h 919"/>
                <a:gd name="T50" fmla="*/ 4164 w 4856"/>
                <a:gd name="T51" fmla="*/ 615 h 919"/>
                <a:gd name="T52" fmla="*/ 3831 w 4856"/>
                <a:gd name="T53" fmla="*/ 518 h 919"/>
                <a:gd name="T54" fmla="*/ 3579 w 4856"/>
                <a:gd name="T55" fmla="*/ 451 h 919"/>
                <a:gd name="T56" fmla="*/ 3410 w 4856"/>
                <a:gd name="T57" fmla="*/ 475 h 919"/>
                <a:gd name="T58" fmla="*/ 3187 w 4856"/>
                <a:gd name="T59" fmla="*/ 608 h 919"/>
                <a:gd name="T60" fmla="*/ 3025 w 4856"/>
                <a:gd name="T61" fmla="*/ 672 h 919"/>
                <a:gd name="T62" fmla="*/ 2680 w 4856"/>
                <a:gd name="T63" fmla="*/ 675 h 919"/>
                <a:gd name="T64" fmla="*/ 2521 w 4856"/>
                <a:gd name="T65" fmla="*/ 605 h 919"/>
                <a:gd name="T66" fmla="*/ 2423 w 4856"/>
                <a:gd name="T67" fmla="*/ 519 h 919"/>
                <a:gd name="T68" fmla="*/ 2311 w 4856"/>
                <a:gd name="T69" fmla="*/ 333 h 919"/>
                <a:gd name="T70" fmla="*/ 2195 w 4856"/>
                <a:gd name="T71" fmla="*/ 100 h 919"/>
                <a:gd name="T72" fmla="*/ 2154 w 4856"/>
                <a:gd name="T73" fmla="*/ 50 h 919"/>
                <a:gd name="T74" fmla="*/ 2137 w 4856"/>
                <a:gd name="T75" fmla="*/ 37 h 919"/>
                <a:gd name="T76" fmla="*/ 2015 w 4856"/>
                <a:gd name="T77" fmla="*/ 5 h 919"/>
                <a:gd name="T78" fmla="*/ 2004 w 4856"/>
                <a:gd name="T79" fmla="*/ 7 h 919"/>
                <a:gd name="T80" fmla="*/ 1973 w 4856"/>
                <a:gd name="T81" fmla="*/ 13 h 919"/>
                <a:gd name="T82" fmla="*/ 1912 w 4856"/>
                <a:gd name="T83" fmla="*/ 35 h 919"/>
                <a:gd name="T84" fmla="*/ 1819 w 4856"/>
                <a:gd name="T85" fmla="*/ 91 h 919"/>
                <a:gd name="T86" fmla="*/ 1638 w 4856"/>
                <a:gd name="T87" fmla="*/ 277 h 919"/>
                <a:gd name="T88" fmla="*/ 1322 w 4856"/>
                <a:gd name="T89" fmla="*/ 574 h 919"/>
                <a:gd name="T90" fmla="*/ 691 w 4856"/>
                <a:gd name="T91" fmla="*/ 855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6" h="919">
                  <a:moveTo>
                    <a:pt x="0" y="880"/>
                  </a:moveTo>
                  <a:cubicBezTo>
                    <a:pt x="229" y="918"/>
                    <a:pt x="465" y="907"/>
                    <a:pt x="690" y="854"/>
                  </a:cubicBezTo>
                  <a:cubicBezTo>
                    <a:pt x="803" y="827"/>
                    <a:pt x="913" y="790"/>
                    <a:pt x="1019" y="743"/>
                  </a:cubicBezTo>
                  <a:cubicBezTo>
                    <a:pt x="1125" y="696"/>
                    <a:pt x="1226" y="639"/>
                    <a:pt x="1321" y="572"/>
                  </a:cubicBezTo>
                  <a:cubicBezTo>
                    <a:pt x="1415" y="505"/>
                    <a:pt x="1502" y="428"/>
                    <a:pt x="1579" y="341"/>
                  </a:cubicBezTo>
                  <a:cubicBezTo>
                    <a:pt x="1635" y="275"/>
                    <a:pt x="1635" y="275"/>
                    <a:pt x="1635" y="275"/>
                  </a:cubicBezTo>
                  <a:cubicBezTo>
                    <a:pt x="1654" y="253"/>
                    <a:pt x="1673" y="231"/>
                    <a:pt x="1692" y="209"/>
                  </a:cubicBezTo>
                  <a:cubicBezTo>
                    <a:pt x="1730" y="165"/>
                    <a:pt x="1771" y="124"/>
                    <a:pt x="1817" y="88"/>
                  </a:cubicBezTo>
                  <a:cubicBezTo>
                    <a:pt x="1840" y="71"/>
                    <a:pt x="1865" y="55"/>
                    <a:pt x="1891" y="41"/>
                  </a:cubicBezTo>
                  <a:cubicBezTo>
                    <a:pt x="1897" y="38"/>
                    <a:pt x="1904" y="35"/>
                    <a:pt x="1910" y="32"/>
                  </a:cubicBezTo>
                  <a:cubicBezTo>
                    <a:pt x="1917" y="29"/>
                    <a:pt x="1924" y="26"/>
                    <a:pt x="1930" y="23"/>
                  </a:cubicBezTo>
                  <a:cubicBezTo>
                    <a:pt x="1944" y="18"/>
                    <a:pt x="1958" y="13"/>
                    <a:pt x="1972" y="9"/>
                  </a:cubicBezTo>
                  <a:cubicBezTo>
                    <a:pt x="1979" y="7"/>
                    <a:pt x="1986" y="6"/>
                    <a:pt x="1993" y="5"/>
                  </a:cubicBezTo>
                  <a:cubicBezTo>
                    <a:pt x="1997" y="4"/>
                    <a:pt x="2000" y="4"/>
                    <a:pt x="2004" y="3"/>
                  </a:cubicBezTo>
                  <a:cubicBezTo>
                    <a:pt x="2009" y="2"/>
                    <a:pt x="2009" y="2"/>
                    <a:pt x="2009" y="2"/>
                  </a:cubicBezTo>
                  <a:cubicBezTo>
                    <a:pt x="2015" y="2"/>
                    <a:pt x="2015" y="2"/>
                    <a:pt x="2015" y="2"/>
                  </a:cubicBezTo>
                  <a:cubicBezTo>
                    <a:pt x="2029" y="0"/>
                    <a:pt x="2044" y="1"/>
                    <a:pt x="2058" y="2"/>
                  </a:cubicBezTo>
                  <a:cubicBezTo>
                    <a:pt x="2088" y="6"/>
                    <a:pt x="2116" y="16"/>
                    <a:pt x="2140" y="34"/>
                  </a:cubicBezTo>
                  <a:cubicBezTo>
                    <a:pt x="2148" y="40"/>
                    <a:pt x="2148" y="40"/>
                    <a:pt x="2148" y="40"/>
                  </a:cubicBezTo>
                  <a:cubicBezTo>
                    <a:pt x="2151" y="42"/>
                    <a:pt x="2154" y="45"/>
                    <a:pt x="2156" y="47"/>
                  </a:cubicBezTo>
                  <a:cubicBezTo>
                    <a:pt x="2162" y="52"/>
                    <a:pt x="2167" y="58"/>
                    <a:pt x="2172" y="63"/>
                  </a:cubicBezTo>
                  <a:cubicBezTo>
                    <a:pt x="2182" y="74"/>
                    <a:pt x="2190" y="86"/>
                    <a:pt x="2198" y="98"/>
                  </a:cubicBezTo>
                  <a:cubicBezTo>
                    <a:pt x="2215" y="122"/>
                    <a:pt x="2228" y="148"/>
                    <a:pt x="2241" y="174"/>
                  </a:cubicBezTo>
                  <a:cubicBezTo>
                    <a:pt x="2266" y="226"/>
                    <a:pt x="2290" y="279"/>
                    <a:pt x="2315" y="331"/>
                  </a:cubicBezTo>
                  <a:cubicBezTo>
                    <a:pt x="2340" y="383"/>
                    <a:pt x="2367" y="435"/>
                    <a:pt x="2400" y="482"/>
                  </a:cubicBezTo>
                  <a:cubicBezTo>
                    <a:pt x="2408" y="494"/>
                    <a:pt x="2417" y="506"/>
                    <a:pt x="2426" y="517"/>
                  </a:cubicBezTo>
                  <a:cubicBezTo>
                    <a:pt x="2435" y="527"/>
                    <a:pt x="2445" y="538"/>
                    <a:pt x="2456" y="548"/>
                  </a:cubicBezTo>
                  <a:cubicBezTo>
                    <a:pt x="2477" y="568"/>
                    <a:pt x="2499" y="586"/>
                    <a:pt x="2523" y="602"/>
                  </a:cubicBezTo>
                  <a:cubicBezTo>
                    <a:pt x="2547" y="618"/>
                    <a:pt x="2573" y="632"/>
                    <a:pt x="2599" y="643"/>
                  </a:cubicBezTo>
                  <a:cubicBezTo>
                    <a:pt x="2626" y="655"/>
                    <a:pt x="2653" y="664"/>
                    <a:pt x="2681" y="672"/>
                  </a:cubicBezTo>
                  <a:cubicBezTo>
                    <a:pt x="2737" y="687"/>
                    <a:pt x="2795" y="694"/>
                    <a:pt x="2853" y="693"/>
                  </a:cubicBezTo>
                  <a:cubicBezTo>
                    <a:pt x="2910" y="692"/>
                    <a:pt x="2968" y="684"/>
                    <a:pt x="3024" y="669"/>
                  </a:cubicBezTo>
                  <a:cubicBezTo>
                    <a:pt x="3052" y="661"/>
                    <a:pt x="3079" y="652"/>
                    <a:pt x="3106" y="641"/>
                  </a:cubicBezTo>
                  <a:cubicBezTo>
                    <a:pt x="3133" y="631"/>
                    <a:pt x="3159" y="619"/>
                    <a:pt x="3185" y="606"/>
                  </a:cubicBezTo>
                  <a:cubicBezTo>
                    <a:pt x="3237" y="580"/>
                    <a:pt x="3283" y="545"/>
                    <a:pt x="3332" y="514"/>
                  </a:cubicBezTo>
                  <a:cubicBezTo>
                    <a:pt x="3357" y="498"/>
                    <a:pt x="3382" y="484"/>
                    <a:pt x="3409" y="472"/>
                  </a:cubicBezTo>
                  <a:cubicBezTo>
                    <a:pt x="3436" y="461"/>
                    <a:pt x="3464" y="453"/>
                    <a:pt x="3493" y="449"/>
                  </a:cubicBezTo>
                  <a:cubicBezTo>
                    <a:pt x="3521" y="445"/>
                    <a:pt x="3551" y="445"/>
                    <a:pt x="3580" y="448"/>
                  </a:cubicBezTo>
                  <a:cubicBezTo>
                    <a:pt x="3609" y="451"/>
                    <a:pt x="3637" y="457"/>
                    <a:pt x="3665" y="464"/>
                  </a:cubicBezTo>
                  <a:cubicBezTo>
                    <a:pt x="3721" y="479"/>
                    <a:pt x="3776" y="499"/>
                    <a:pt x="3831" y="515"/>
                  </a:cubicBezTo>
                  <a:cubicBezTo>
                    <a:pt x="3997" y="567"/>
                    <a:pt x="3997" y="567"/>
                    <a:pt x="3997" y="567"/>
                  </a:cubicBezTo>
                  <a:cubicBezTo>
                    <a:pt x="4053" y="584"/>
                    <a:pt x="4108" y="601"/>
                    <a:pt x="4165" y="614"/>
                  </a:cubicBezTo>
                  <a:cubicBezTo>
                    <a:pt x="4179" y="617"/>
                    <a:pt x="4193" y="620"/>
                    <a:pt x="4207" y="622"/>
                  </a:cubicBezTo>
                  <a:cubicBezTo>
                    <a:pt x="4221" y="625"/>
                    <a:pt x="4236" y="627"/>
                    <a:pt x="4250" y="630"/>
                  </a:cubicBezTo>
                  <a:cubicBezTo>
                    <a:pt x="4279" y="635"/>
                    <a:pt x="4307" y="639"/>
                    <a:pt x="4336" y="642"/>
                  </a:cubicBezTo>
                  <a:cubicBezTo>
                    <a:pt x="4393" y="650"/>
                    <a:pt x="4451" y="656"/>
                    <a:pt x="4509" y="659"/>
                  </a:cubicBezTo>
                  <a:cubicBezTo>
                    <a:pt x="4625" y="666"/>
                    <a:pt x="4741" y="666"/>
                    <a:pt x="4856" y="657"/>
                  </a:cubicBezTo>
                  <a:cubicBezTo>
                    <a:pt x="4741" y="666"/>
                    <a:pt x="4625" y="667"/>
                    <a:pt x="4509" y="660"/>
                  </a:cubicBezTo>
                  <a:cubicBezTo>
                    <a:pt x="4451" y="657"/>
                    <a:pt x="4393" y="651"/>
                    <a:pt x="4336" y="644"/>
                  </a:cubicBezTo>
                  <a:cubicBezTo>
                    <a:pt x="4307" y="640"/>
                    <a:pt x="4278" y="636"/>
                    <a:pt x="4250" y="632"/>
                  </a:cubicBezTo>
                  <a:cubicBezTo>
                    <a:pt x="4235" y="629"/>
                    <a:pt x="4221" y="627"/>
                    <a:pt x="4207" y="624"/>
                  </a:cubicBezTo>
                  <a:cubicBezTo>
                    <a:pt x="4193" y="622"/>
                    <a:pt x="4178" y="619"/>
                    <a:pt x="4164" y="615"/>
                  </a:cubicBezTo>
                  <a:cubicBezTo>
                    <a:pt x="4108" y="603"/>
                    <a:pt x="4052" y="586"/>
                    <a:pt x="3997" y="569"/>
                  </a:cubicBezTo>
                  <a:cubicBezTo>
                    <a:pt x="3831" y="518"/>
                    <a:pt x="3831" y="518"/>
                    <a:pt x="3831" y="518"/>
                  </a:cubicBezTo>
                  <a:cubicBezTo>
                    <a:pt x="3775" y="501"/>
                    <a:pt x="3721" y="481"/>
                    <a:pt x="3664" y="467"/>
                  </a:cubicBezTo>
                  <a:cubicBezTo>
                    <a:pt x="3637" y="459"/>
                    <a:pt x="3608" y="454"/>
                    <a:pt x="3579" y="451"/>
                  </a:cubicBezTo>
                  <a:cubicBezTo>
                    <a:pt x="3551" y="448"/>
                    <a:pt x="3522" y="447"/>
                    <a:pt x="3493" y="451"/>
                  </a:cubicBezTo>
                  <a:cubicBezTo>
                    <a:pt x="3464" y="455"/>
                    <a:pt x="3436" y="463"/>
                    <a:pt x="3410" y="475"/>
                  </a:cubicBezTo>
                  <a:cubicBezTo>
                    <a:pt x="3383" y="486"/>
                    <a:pt x="3358" y="501"/>
                    <a:pt x="3334" y="516"/>
                  </a:cubicBezTo>
                  <a:cubicBezTo>
                    <a:pt x="3285" y="547"/>
                    <a:pt x="3239" y="582"/>
                    <a:pt x="3187" y="608"/>
                  </a:cubicBezTo>
                  <a:cubicBezTo>
                    <a:pt x="3161" y="622"/>
                    <a:pt x="3134" y="634"/>
                    <a:pt x="3107" y="644"/>
                  </a:cubicBezTo>
                  <a:cubicBezTo>
                    <a:pt x="3080" y="655"/>
                    <a:pt x="3053" y="664"/>
                    <a:pt x="3025" y="672"/>
                  </a:cubicBezTo>
                  <a:cubicBezTo>
                    <a:pt x="2969" y="687"/>
                    <a:pt x="2911" y="695"/>
                    <a:pt x="2853" y="696"/>
                  </a:cubicBezTo>
                  <a:cubicBezTo>
                    <a:pt x="2794" y="697"/>
                    <a:pt x="2736" y="690"/>
                    <a:pt x="2680" y="675"/>
                  </a:cubicBezTo>
                  <a:cubicBezTo>
                    <a:pt x="2652" y="668"/>
                    <a:pt x="2624" y="658"/>
                    <a:pt x="2598" y="647"/>
                  </a:cubicBezTo>
                  <a:cubicBezTo>
                    <a:pt x="2571" y="635"/>
                    <a:pt x="2546" y="621"/>
                    <a:pt x="2521" y="605"/>
                  </a:cubicBezTo>
                  <a:cubicBezTo>
                    <a:pt x="2497" y="589"/>
                    <a:pt x="2474" y="571"/>
                    <a:pt x="2453" y="551"/>
                  </a:cubicBezTo>
                  <a:cubicBezTo>
                    <a:pt x="2442" y="541"/>
                    <a:pt x="2433" y="530"/>
                    <a:pt x="2423" y="519"/>
                  </a:cubicBezTo>
                  <a:cubicBezTo>
                    <a:pt x="2414" y="508"/>
                    <a:pt x="2405" y="497"/>
                    <a:pt x="2396" y="485"/>
                  </a:cubicBezTo>
                  <a:cubicBezTo>
                    <a:pt x="2363" y="437"/>
                    <a:pt x="2336" y="385"/>
                    <a:pt x="2311" y="333"/>
                  </a:cubicBezTo>
                  <a:cubicBezTo>
                    <a:pt x="2286" y="281"/>
                    <a:pt x="2263" y="228"/>
                    <a:pt x="2237" y="176"/>
                  </a:cubicBezTo>
                  <a:cubicBezTo>
                    <a:pt x="2224" y="150"/>
                    <a:pt x="2211" y="124"/>
                    <a:pt x="2195" y="100"/>
                  </a:cubicBezTo>
                  <a:cubicBezTo>
                    <a:pt x="2187" y="88"/>
                    <a:pt x="2179" y="76"/>
                    <a:pt x="2169" y="66"/>
                  </a:cubicBezTo>
                  <a:cubicBezTo>
                    <a:pt x="2164" y="60"/>
                    <a:pt x="2159" y="55"/>
                    <a:pt x="2154" y="50"/>
                  </a:cubicBezTo>
                  <a:cubicBezTo>
                    <a:pt x="2151" y="48"/>
                    <a:pt x="2149" y="45"/>
                    <a:pt x="2146" y="43"/>
                  </a:cubicBezTo>
                  <a:cubicBezTo>
                    <a:pt x="2137" y="37"/>
                    <a:pt x="2137" y="37"/>
                    <a:pt x="2137" y="37"/>
                  </a:cubicBezTo>
                  <a:cubicBezTo>
                    <a:pt x="2114" y="20"/>
                    <a:pt x="2087" y="9"/>
                    <a:pt x="2058" y="6"/>
                  </a:cubicBezTo>
                  <a:cubicBezTo>
                    <a:pt x="2044" y="4"/>
                    <a:pt x="2029" y="4"/>
                    <a:pt x="2015" y="5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4" y="7"/>
                    <a:pt x="2004" y="7"/>
                    <a:pt x="2004" y="7"/>
                  </a:cubicBezTo>
                  <a:cubicBezTo>
                    <a:pt x="2001" y="7"/>
                    <a:pt x="1997" y="7"/>
                    <a:pt x="1994" y="8"/>
                  </a:cubicBezTo>
                  <a:cubicBezTo>
                    <a:pt x="1987" y="10"/>
                    <a:pt x="1980" y="11"/>
                    <a:pt x="1973" y="13"/>
                  </a:cubicBezTo>
                  <a:cubicBezTo>
                    <a:pt x="1959" y="16"/>
                    <a:pt x="1945" y="21"/>
                    <a:pt x="1932" y="26"/>
                  </a:cubicBezTo>
                  <a:cubicBezTo>
                    <a:pt x="1925" y="29"/>
                    <a:pt x="1918" y="32"/>
                    <a:pt x="1912" y="35"/>
                  </a:cubicBezTo>
                  <a:cubicBezTo>
                    <a:pt x="1905" y="38"/>
                    <a:pt x="1899" y="41"/>
                    <a:pt x="1892" y="45"/>
                  </a:cubicBezTo>
                  <a:cubicBezTo>
                    <a:pt x="1867" y="58"/>
                    <a:pt x="1842" y="74"/>
                    <a:pt x="1819" y="91"/>
                  </a:cubicBezTo>
                  <a:cubicBezTo>
                    <a:pt x="1773" y="126"/>
                    <a:pt x="1733" y="168"/>
                    <a:pt x="1694" y="211"/>
                  </a:cubicBezTo>
                  <a:cubicBezTo>
                    <a:pt x="1675" y="233"/>
                    <a:pt x="1657" y="255"/>
                    <a:pt x="1638" y="277"/>
                  </a:cubicBezTo>
                  <a:cubicBezTo>
                    <a:pt x="1581" y="343"/>
                    <a:pt x="1581" y="343"/>
                    <a:pt x="1581" y="343"/>
                  </a:cubicBezTo>
                  <a:cubicBezTo>
                    <a:pt x="1505" y="430"/>
                    <a:pt x="1417" y="507"/>
                    <a:pt x="1322" y="574"/>
                  </a:cubicBezTo>
                  <a:cubicBezTo>
                    <a:pt x="1228" y="641"/>
                    <a:pt x="1126" y="698"/>
                    <a:pt x="1020" y="745"/>
                  </a:cubicBezTo>
                  <a:cubicBezTo>
                    <a:pt x="914" y="792"/>
                    <a:pt x="803" y="829"/>
                    <a:pt x="691" y="855"/>
                  </a:cubicBezTo>
                  <a:cubicBezTo>
                    <a:pt x="465" y="908"/>
                    <a:pt x="229" y="919"/>
                    <a:pt x="0" y="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DAAEBD75-0790-4D27-B466-A8D503134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1874838"/>
              <a:ext cx="12126913" cy="2117725"/>
            </a:xfrm>
            <a:custGeom>
              <a:avLst/>
              <a:gdLst>
                <a:gd name="T0" fmla="*/ 681 w 4855"/>
                <a:gd name="T1" fmla="*/ 784 h 847"/>
                <a:gd name="T2" fmla="*/ 1309 w 4855"/>
                <a:gd name="T3" fmla="*/ 519 h 847"/>
                <a:gd name="T4" fmla="*/ 1629 w 4855"/>
                <a:gd name="T5" fmla="*/ 236 h 847"/>
                <a:gd name="T6" fmla="*/ 1821 w 4855"/>
                <a:gd name="T7" fmla="*/ 65 h 847"/>
                <a:gd name="T8" fmla="*/ 1980 w 4855"/>
                <a:gd name="T9" fmla="*/ 3 h 847"/>
                <a:gd name="T10" fmla="*/ 2066 w 4855"/>
                <a:gd name="T11" fmla="*/ 9 h 847"/>
                <a:gd name="T12" fmla="*/ 2076 w 4855"/>
                <a:gd name="T13" fmla="*/ 12 h 847"/>
                <a:gd name="T14" fmla="*/ 2096 w 4855"/>
                <a:gd name="T15" fmla="*/ 21 h 847"/>
                <a:gd name="T16" fmla="*/ 2123 w 4855"/>
                <a:gd name="T17" fmla="*/ 39 h 847"/>
                <a:gd name="T18" fmla="*/ 2135 w 4855"/>
                <a:gd name="T19" fmla="*/ 49 h 847"/>
                <a:gd name="T20" fmla="*/ 2192 w 4855"/>
                <a:gd name="T21" fmla="*/ 121 h 847"/>
                <a:gd name="T22" fmla="*/ 2315 w 4855"/>
                <a:gd name="T23" fmla="*/ 347 h 847"/>
                <a:gd name="T24" fmla="*/ 2552 w 4855"/>
                <a:gd name="T25" fmla="*/ 585 h 847"/>
                <a:gd name="T26" fmla="*/ 2571 w 4855"/>
                <a:gd name="T27" fmla="*/ 593 h 847"/>
                <a:gd name="T28" fmla="*/ 2596 w 4855"/>
                <a:gd name="T29" fmla="*/ 604 h 847"/>
                <a:gd name="T30" fmla="*/ 2611 w 4855"/>
                <a:gd name="T31" fmla="*/ 609 h 847"/>
                <a:gd name="T32" fmla="*/ 2715 w 4855"/>
                <a:gd name="T33" fmla="*/ 633 h 847"/>
                <a:gd name="T34" fmla="*/ 3051 w 4855"/>
                <a:gd name="T35" fmla="*/ 593 h 847"/>
                <a:gd name="T36" fmla="*/ 3205 w 4855"/>
                <a:gd name="T37" fmla="*/ 520 h 847"/>
                <a:gd name="T38" fmla="*/ 3429 w 4855"/>
                <a:gd name="T39" fmla="*/ 394 h 847"/>
                <a:gd name="T40" fmla="*/ 3450 w 4855"/>
                <a:gd name="T41" fmla="*/ 389 h 847"/>
                <a:gd name="T42" fmla="*/ 3514 w 4855"/>
                <a:gd name="T43" fmla="*/ 380 h 847"/>
                <a:gd name="T44" fmla="*/ 3684 w 4855"/>
                <a:gd name="T45" fmla="*/ 403 h 847"/>
                <a:gd name="T46" fmla="*/ 4011 w 4855"/>
                <a:gd name="T47" fmla="*/ 505 h 847"/>
                <a:gd name="T48" fmla="*/ 4259 w 4855"/>
                <a:gd name="T49" fmla="*/ 575 h 847"/>
                <a:gd name="T50" fmla="*/ 4513 w 4855"/>
                <a:gd name="T51" fmla="*/ 612 h 847"/>
                <a:gd name="T52" fmla="*/ 4513 w 4855"/>
                <a:gd name="T53" fmla="*/ 613 h 847"/>
                <a:gd name="T54" fmla="*/ 4258 w 4855"/>
                <a:gd name="T55" fmla="*/ 576 h 847"/>
                <a:gd name="T56" fmla="*/ 4010 w 4855"/>
                <a:gd name="T57" fmla="*/ 507 h 847"/>
                <a:gd name="T58" fmla="*/ 3683 w 4855"/>
                <a:gd name="T59" fmla="*/ 406 h 847"/>
                <a:gd name="T60" fmla="*/ 3514 w 4855"/>
                <a:gd name="T61" fmla="*/ 383 h 847"/>
                <a:gd name="T62" fmla="*/ 3451 w 4855"/>
                <a:gd name="T63" fmla="*/ 392 h 847"/>
                <a:gd name="T64" fmla="*/ 3430 w 4855"/>
                <a:gd name="T65" fmla="*/ 397 h 847"/>
                <a:gd name="T66" fmla="*/ 3207 w 4855"/>
                <a:gd name="T67" fmla="*/ 522 h 847"/>
                <a:gd name="T68" fmla="*/ 3052 w 4855"/>
                <a:gd name="T69" fmla="*/ 596 h 847"/>
                <a:gd name="T70" fmla="*/ 2714 w 4855"/>
                <a:gd name="T71" fmla="*/ 637 h 847"/>
                <a:gd name="T72" fmla="*/ 2610 w 4855"/>
                <a:gd name="T73" fmla="*/ 612 h 847"/>
                <a:gd name="T74" fmla="*/ 2594 w 4855"/>
                <a:gd name="T75" fmla="*/ 607 h 847"/>
                <a:gd name="T76" fmla="*/ 2570 w 4855"/>
                <a:gd name="T77" fmla="*/ 597 h 847"/>
                <a:gd name="T78" fmla="*/ 2550 w 4855"/>
                <a:gd name="T79" fmla="*/ 588 h 847"/>
                <a:gd name="T80" fmla="*/ 2311 w 4855"/>
                <a:gd name="T81" fmla="*/ 349 h 847"/>
                <a:gd name="T82" fmla="*/ 2189 w 4855"/>
                <a:gd name="T83" fmla="*/ 123 h 847"/>
                <a:gd name="T84" fmla="*/ 2133 w 4855"/>
                <a:gd name="T85" fmla="*/ 52 h 847"/>
                <a:gd name="T86" fmla="*/ 2121 w 4855"/>
                <a:gd name="T87" fmla="*/ 42 h 847"/>
                <a:gd name="T88" fmla="*/ 2094 w 4855"/>
                <a:gd name="T89" fmla="*/ 24 h 847"/>
                <a:gd name="T90" fmla="*/ 2075 w 4855"/>
                <a:gd name="T91" fmla="*/ 16 h 847"/>
                <a:gd name="T92" fmla="*/ 2065 w 4855"/>
                <a:gd name="T93" fmla="*/ 12 h 847"/>
                <a:gd name="T94" fmla="*/ 1980 w 4855"/>
                <a:gd name="T95" fmla="*/ 6 h 847"/>
                <a:gd name="T96" fmla="*/ 1823 w 4855"/>
                <a:gd name="T97" fmla="*/ 68 h 847"/>
                <a:gd name="T98" fmla="*/ 1632 w 4855"/>
                <a:gd name="T99" fmla="*/ 239 h 847"/>
                <a:gd name="T100" fmla="*/ 1311 w 4855"/>
                <a:gd name="T101" fmla="*/ 522 h 847"/>
                <a:gd name="T102" fmla="*/ 681 w 4855"/>
                <a:gd name="T103" fmla="*/ 7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5" h="847">
                  <a:moveTo>
                    <a:pt x="0" y="812"/>
                  </a:moveTo>
                  <a:cubicBezTo>
                    <a:pt x="226" y="847"/>
                    <a:pt x="458" y="834"/>
                    <a:pt x="681" y="784"/>
                  </a:cubicBezTo>
                  <a:cubicBezTo>
                    <a:pt x="792" y="759"/>
                    <a:pt x="902" y="724"/>
                    <a:pt x="1007" y="680"/>
                  </a:cubicBezTo>
                  <a:cubicBezTo>
                    <a:pt x="1113" y="636"/>
                    <a:pt x="1214" y="582"/>
                    <a:pt x="1309" y="519"/>
                  </a:cubicBezTo>
                  <a:cubicBezTo>
                    <a:pt x="1404" y="456"/>
                    <a:pt x="1493" y="383"/>
                    <a:pt x="1571" y="299"/>
                  </a:cubicBezTo>
                  <a:cubicBezTo>
                    <a:pt x="1629" y="236"/>
                    <a:pt x="1629" y="236"/>
                    <a:pt x="1629" y="236"/>
                  </a:cubicBezTo>
                  <a:cubicBezTo>
                    <a:pt x="1649" y="215"/>
                    <a:pt x="1668" y="195"/>
                    <a:pt x="1689" y="174"/>
                  </a:cubicBezTo>
                  <a:cubicBezTo>
                    <a:pt x="1729" y="134"/>
                    <a:pt x="1772" y="96"/>
                    <a:pt x="1821" y="65"/>
                  </a:cubicBezTo>
                  <a:cubicBezTo>
                    <a:pt x="1845" y="50"/>
                    <a:pt x="1871" y="36"/>
                    <a:pt x="1897" y="25"/>
                  </a:cubicBezTo>
                  <a:cubicBezTo>
                    <a:pt x="1924" y="15"/>
                    <a:pt x="1951" y="6"/>
                    <a:pt x="1980" y="3"/>
                  </a:cubicBezTo>
                  <a:cubicBezTo>
                    <a:pt x="1994" y="1"/>
                    <a:pt x="2009" y="0"/>
                    <a:pt x="2023" y="1"/>
                  </a:cubicBezTo>
                  <a:cubicBezTo>
                    <a:pt x="2037" y="2"/>
                    <a:pt x="2052" y="5"/>
                    <a:pt x="2066" y="9"/>
                  </a:cubicBezTo>
                  <a:cubicBezTo>
                    <a:pt x="2071" y="10"/>
                    <a:pt x="2071" y="10"/>
                    <a:pt x="2071" y="10"/>
                  </a:cubicBezTo>
                  <a:cubicBezTo>
                    <a:pt x="2076" y="12"/>
                    <a:pt x="2076" y="12"/>
                    <a:pt x="2076" y="12"/>
                  </a:cubicBezTo>
                  <a:cubicBezTo>
                    <a:pt x="2079" y="14"/>
                    <a:pt x="2083" y="15"/>
                    <a:pt x="2086" y="16"/>
                  </a:cubicBezTo>
                  <a:cubicBezTo>
                    <a:pt x="2096" y="21"/>
                    <a:pt x="2096" y="21"/>
                    <a:pt x="2096" y="21"/>
                  </a:cubicBezTo>
                  <a:cubicBezTo>
                    <a:pt x="2099" y="23"/>
                    <a:pt x="2102" y="25"/>
                    <a:pt x="2105" y="26"/>
                  </a:cubicBezTo>
                  <a:cubicBezTo>
                    <a:pt x="2111" y="30"/>
                    <a:pt x="2117" y="34"/>
                    <a:pt x="2123" y="39"/>
                  </a:cubicBezTo>
                  <a:cubicBezTo>
                    <a:pt x="2131" y="46"/>
                    <a:pt x="2131" y="46"/>
                    <a:pt x="2131" y="46"/>
                  </a:cubicBezTo>
                  <a:cubicBezTo>
                    <a:pt x="2135" y="49"/>
                    <a:pt x="2135" y="49"/>
                    <a:pt x="2135" y="49"/>
                  </a:cubicBezTo>
                  <a:cubicBezTo>
                    <a:pt x="2139" y="53"/>
                    <a:pt x="2139" y="53"/>
                    <a:pt x="2139" y="53"/>
                  </a:cubicBezTo>
                  <a:cubicBezTo>
                    <a:pt x="2160" y="73"/>
                    <a:pt x="2177" y="97"/>
                    <a:pt x="2192" y="121"/>
                  </a:cubicBezTo>
                  <a:cubicBezTo>
                    <a:pt x="2207" y="145"/>
                    <a:pt x="2220" y="171"/>
                    <a:pt x="2234" y="196"/>
                  </a:cubicBezTo>
                  <a:cubicBezTo>
                    <a:pt x="2261" y="246"/>
                    <a:pt x="2286" y="297"/>
                    <a:pt x="2315" y="347"/>
                  </a:cubicBezTo>
                  <a:cubicBezTo>
                    <a:pt x="2343" y="396"/>
                    <a:pt x="2374" y="445"/>
                    <a:pt x="2413" y="486"/>
                  </a:cubicBezTo>
                  <a:cubicBezTo>
                    <a:pt x="2452" y="528"/>
                    <a:pt x="2500" y="560"/>
                    <a:pt x="2552" y="585"/>
                  </a:cubicBezTo>
                  <a:cubicBezTo>
                    <a:pt x="2561" y="589"/>
                    <a:pt x="2561" y="589"/>
                    <a:pt x="2561" y="589"/>
                  </a:cubicBezTo>
                  <a:cubicBezTo>
                    <a:pt x="2564" y="591"/>
                    <a:pt x="2568" y="592"/>
                    <a:pt x="2571" y="593"/>
                  </a:cubicBezTo>
                  <a:cubicBezTo>
                    <a:pt x="2591" y="602"/>
                    <a:pt x="2591" y="602"/>
                    <a:pt x="2591" y="602"/>
                  </a:cubicBezTo>
                  <a:cubicBezTo>
                    <a:pt x="2596" y="604"/>
                    <a:pt x="2596" y="604"/>
                    <a:pt x="2596" y="604"/>
                  </a:cubicBezTo>
                  <a:cubicBezTo>
                    <a:pt x="2601" y="605"/>
                    <a:pt x="2601" y="605"/>
                    <a:pt x="2601" y="60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618" y="611"/>
                    <a:pt x="2624" y="613"/>
                    <a:pt x="2631" y="615"/>
                  </a:cubicBezTo>
                  <a:cubicBezTo>
                    <a:pt x="2659" y="623"/>
                    <a:pt x="2686" y="630"/>
                    <a:pt x="2715" y="633"/>
                  </a:cubicBezTo>
                  <a:cubicBezTo>
                    <a:pt x="2771" y="641"/>
                    <a:pt x="2829" y="642"/>
                    <a:pt x="2885" y="635"/>
                  </a:cubicBezTo>
                  <a:cubicBezTo>
                    <a:pt x="2942" y="627"/>
                    <a:pt x="2997" y="613"/>
                    <a:pt x="3051" y="593"/>
                  </a:cubicBezTo>
                  <a:cubicBezTo>
                    <a:pt x="3078" y="584"/>
                    <a:pt x="3104" y="572"/>
                    <a:pt x="3130" y="560"/>
                  </a:cubicBezTo>
                  <a:cubicBezTo>
                    <a:pt x="3156" y="548"/>
                    <a:pt x="3181" y="535"/>
                    <a:pt x="3205" y="520"/>
                  </a:cubicBezTo>
                  <a:cubicBezTo>
                    <a:pt x="3254" y="490"/>
                    <a:pt x="3300" y="456"/>
                    <a:pt x="3350" y="428"/>
                  </a:cubicBezTo>
                  <a:cubicBezTo>
                    <a:pt x="3376" y="415"/>
                    <a:pt x="3402" y="403"/>
                    <a:pt x="3429" y="394"/>
                  </a:cubicBezTo>
                  <a:cubicBezTo>
                    <a:pt x="3433" y="393"/>
                    <a:pt x="3436" y="392"/>
                    <a:pt x="3440" y="391"/>
                  </a:cubicBezTo>
                  <a:cubicBezTo>
                    <a:pt x="3450" y="389"/>
                    <a:pt x="3450" y="389"/>
                    <a:pt x="3450" y="389"/>
                  </a:cubicBezTo>
                  <a:cubicBezTo>
                    <a:pt x="3457" y="387"/>
                    <a:pt x="3464" y="386"/>
                    <a:pt x="3471" y="385"/>
                  </a:cubicBezTo>
                  <a:cubicBezTo>
                    <a:pt x="3485" y="382"/>
                    <a:pt x="3500" y="381"/>
                    <a:pt x="3514" y="380"/>
                  </a:cubicBezTo>
                  <a:cubicBezTo>
                    <a:pt x="3543" y="379"/>
                    <a:pt x="3571" y="381"/>
                    <a:pt x="3600" y="385"/>
                  </a:cubicBezTo>
                  <a:cubicBezTo>
                    <a:pt x="3628" y="390"/>
                    <a:pt x="3656" y="396"/>
                    <a:pt x="3684" y="403"/>
                  </a:cubicBezTo>
                  <a:cubicBezTo>
                    <a:pt x="3739" y="418"/>
                    <a:pt x="3793" y="436"/>
                    <a:pt x="3848" y="452"/>
                  </a:cubicBezTo>
                  <a:cubicBezTo>
                    <a:pt x="3903" y="468"/>
                    <a:pt x="3957" y="486"/>
                    <a:pt x="4011" y="505"/>
                  </a:cubicBezTo>
                  <a:cubicBezTo>
                    <a:pt x="4065" y="524"/>
                    <a:pt x="4120" y="542"/>
                    <a:pt x="4175" y="556"/>
                  </a:cubicBezTo>
                  <a:cubicBezTo>
                    <a:pt x="4203" y="563"/>
                    <a:pt x="4231" y="569"/>
                    <a:pt x="4259" y="575"/>
                  </a:cubicBezTo>
                  <a:cubicBezTo>
                    <a:pt x="4287" y="580"/>
                    <a:pt x="4315" y="586"/>
                    <a:pt x="4343" y="590"/>
                  </a:cubicBezTo>
                  <a:cubicBezTo>
                    <a:pt x="4399" y="600"/>
                    <a:pt x="4456" y="607"/>
                    <a:pt x="4513" y="612"/>
                  </a:cubicBezTo>
                  <a:cubicBezTo>
                    <a:pt x="4627" y="622"/>
                    <a:pt x="4742" y="623"/>
                    <a:pt x="4855" y="613"/>
                  </a:cubicBezTo>
                  <a:cubicBezTo>
                    <a:pt x="4742" y="623"/>
                    <a:pt x="4627" y="622"/>
                    <a:pt x="4513" y="613"/>
                  </a:cubicBezTo>
                  <a:cubicBezTo>
                    <a:pt x="4456" y="608"/>
                    <a:pt x="4399" y="601"/>
                    <a:pt x="4343" y="592"/>
                  </a:cubicBezTo>
                  <a:cubicBezTo>
                    <a:pt x="4314" y="587"/>
                    <a:pt x="4286" y="582"/>
                    <a:pt x="4258" y="576"/>
                  </a:cubicBezTo>
                  <a:cubicBezTo>
                    <a:pt x="4230" y="571"/>
                    <a:pt x="4202" y="565"/>
                    <a:pt x="4174" y="558"/>
                  </a:cubicBezTo>
                  <a:cubicBezTo>
                    <a:pt x="4119" y="544"/>
                    <a:pt x="4064" y="526"/>
                    <a:pt x="4010" y="507"/>
                  </a:cubicBezTo>
                  <a:cubicBezTo>
                    <a:pt x="3957" y="488"/>
                    <a:pt x="3902" y="470"/>
                    <a:pt x="3848" y="454"/>
                  </a:cubicBezTo>
                  <a:cubicBezTo>
                    <a:pt x="3792" y="439"/>
                    <a:pt x="3738" y="421"/>
                    <a:pt x="3683" y="406"/>
                  </a:cubicBezTo>
                  <a:cubicBezTo>
                    <a:pt x="3655" y="399"/>
                    <a:pt x="3628" y="392"/>
                    <a:pt x="3599" y="388"/>
                  </a:cubicBezTo>
                  <a:cubicBezTo>
                    <a:pt x="3571" y="384"/>
                    <a:pt x="3543" y="382"/>
                    <a:pt x="3514" y="383"/>
                  </a:cubicBezTo>
                  <a:cubicBezTo>
                    <a:pt x="3500" y="384"/>
                    <a:pt x="3486" y="385"/>
                    <a:pt x="3472" y="387"/>
                  </a:cubicBezTo>
                  <a:cubicBezTo>
                    <a:pt x="3465" y="388"/>
                    <a:pt x="3458" y="390"/>
                    <a:pt x="3451" y="392"/>
                  </a:cubicBezTo>
                  <a:cubicBezTo>
                    <a:pt x="3440" y="394"/>
                    <a:pt x="3440" y="394"/>
                    <a:pt x="3440" y="394"/>
                  </a:cubicBezTo>
                  <a:cubicBezTo>
                    <a:pt x="3437" y="395"/>
                    <a:pt x="3433" y="396"/>
                    <a:pt x="3430" y="397"/>
                  </a:cubicBezTo>
                  <a:cubicBezTo>
                    <a:pt x="3403" y="405"/>
                    <a:pt x="3377" y="417"/>
                    <a:pt x="3352" y="431"/>
                  </a:cubicBezTo>
                  <a:cubicBezTo>
                    <a:pt x="3302" y="458"/>
                    <a:pt x="3256" y="492"/>
                    <a:pt x="3207" y="522"/>
                  </a:cubicBezTo>
                  <a:cubicBezTo>
                    <a:pt x="3182" y="537"/>
                    <a:pt x="3157" y="551"/>
                    <a:pt x="3131" y="563"/>
                  </a:cubicBezTo>
                  <a:cubicBezTo>
                    <a:pt x="3105" y="575"/>
                    <a:pt x="3079" y="587"/>
                    <a:pt x="3052" y="596"/>
                  </a:cubicBezTo>
                  <a:cubicBezTo>
                    <a:pt x="2998" y="616"/>
                    <a:pt x="2943" y="631"/>
                    <a:pt x="2886" y="638"/>
                  </a:cubicBezTo>
                  <a:cubicBezTo>
                    <a:pt x="2829" y="645"/>
                    <a:pt x="2771" y="645"/>
                    <a:pt x="2714" y="637"/>
                  </a:cubicBezTo>
                  <a:cubicBezTo>
                    <a:pt x="2686" y="633"/>
                    <a:pt x="2658" y="626"/>
                    <a:pt x="2630" y="619"/>
                  </a:cubicBezTo>
                  <a:cubicBezTo>
                    <a:pt x="2623" y="617"/>
                    <a:pt x="2617" y="614"/>
                    <a:pt x="2610" y="612"/>
                  </a:cubicBezTo>
                  <a:cubicBezTo>
                    <a:pt x="2600" y="609"/>
                    <a:pt x="2600" y="609"/>
                    <a:pt x="2600" y="609"/>
                  </a:cubicBezTo>
                  <a:cubicBezTo>
                    <a:pt x="2594" y="607"/>
                    <a:pt x="2594" y="607"/>
                    <a:pt x="2594" y="607"/>
                  </a:cubicBezTo>
                  <a:cubicBezTo>
                    <a:pt x="2589" y="605"/>
                    <a:pt x="2589" y="605"/>
                    <a:pt x="2589" y="605"/>
                  </a:cubicBezTo>
                  <a:cubicBezTo>
                    <a:pt x="2570" y="597"/>
                    <a:pt x="2570" y="597"/>
                    <a:pt x="2570" y="597"/>
                  </a:cubicBezTo>
                  <a:cubicBezTo>
                    <a:pt x="2566" y="595"/>
                    <a:pt x="2563" y="594"/>
                    <a:pt x="2560" y="593"/>
                  </a:cubicBezTo>
                  <a:cubicBezTo>
                    <a:pt x="2550" y="588"/>
                    <a:pt x="2550" y="588"/>
                    <a:pt x="2550" y="588"/>
                  </a:cubicBezTo>
                  <a:cubicBezTo>
                    <a:pt x="2498" y="563"/>
                    <a:pt x="2450" y="531"/>
                    <a:pt x="2410" y="489"/>
                  </a:cubicBezTo>
                  <a:cubicBezTo>
                    <a:pt x="2370" y="448"/>
                    <a:pt x="2340" y="399"/>
                    <a:pt x="2311" y="349"/>
                  </a:cubicBezTo>
                  <a:cubicBezTo>
                    <a:pt x="2283" y="299"/>
                    <a:pt x="2257" y="248"/>
                    <a:pt x="2230" y="198"/>
                  </a:cubicBezTo>
                  <a:cubicBezTo>
                    <a:pt x="2217" y="172"/>
                    <a:pt x="2203" y="147"/>
                    <a:pt x="2189" y="123"/>
                  </a:cubicBezTo>
                  <a:cubicBezTo>
                    <a:pt x="2174" y="99"/>
                    <a:pt x="2157" y="75"/>
                    <a:pt x="2137" y="56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29" y="48"/>
                    <a:pt x="2129" y="48"/>
                    <a:pt x="2129" y="48"/>
                  </a:cubicBezTo>
                  <a:cubicBezTo>
                    <a:pt x="2121" y="42"/>
                    <a:pt x="2121" y="42"/>
                    <a:pt x="2121" y="42"/>
                  </a:cubicBezTo>
                  <a:cubicBezTo>
                    <a:pt x="2115" y="37"/>
                    <a:pt x="2109" y="33"/>
                    <a:pt x="2103" y="30"/>
                  </a:cubicBezTo>
                  <a:cubicBezTo>
                    <a:pt x="2100" y="28"/>
                    <a:pt x="2097" y="26"/>
                    <a:pt x="2094" y="24"/>
                  </a:cubicBezTo>
                  <a:cubicBezTo>
                    <a:pt x="2084" y="20"/>
                    <a:pt x="2084" y="20"/>
                    <a:pt x="2084" y="20"/>
                  </a:cubicBezTo>
                  <a:cubicBezTo>
                    <a:pt x="2081" y="18"/>
                    <a:pt x="2078" y="17"/>
                    <a:pt x="2075" y="16"/>
                  </a:cubicBezTo>
                  <a:cubicBezTo>
                    <a:pt x="2070" y="14"/>
                    <a:pt x="2070" y="14"/>
                    <a:pt x="2070" y="14"/>
                  </a:cubicBezTo>
                  <a:cubicBezTo>
                    <a:pt x="2065" y="12"/>
                    <a:pt x="2065" y="12"/>
                    <a:pt x="2065" y="12"/>
                  </a:cubicBezTo>
                  <a:cubicBezTo>
                    <a:pt x="2051" y="8"/>
                    <a:pt x="2037" y="6"/>
                    <a:pt x="2023" y="5"/>
                  </a:cubicBezTo>
                  <a:cubicBezTo>
                    <a:pt x="2009" y="4"/>
                    <a:pt x="1994" y="5"/>
                    <a:pt x="1980" y="6"/>
                  </a:cubicBezTo>
                  <a:cubicBezTo>
                    <a:pt x="1952" y="10"/>
                    <a:pt x="1925" y="18"/>
                    <a:pt x="1898" y="29"/>
                  </a:cubicBezTo>
                  <a:cubicBezTo>
                    <a:pt x="1872" y="39"/>
                    <a:pt x="1847" y="53"/>
                    <a:pt x="1823" y="68"/>
                  </a:cubicBezTo>
                  <a:cubicBezTo>
                    <a:pt x="1774" y="98"/>
                    <a:pt x="1731" y="136"/>
                    <a:pt x="1691" y="177"/>
                  </a:cubicBezTo>
                  <a:cubicBezTo>
                    <a:pt x="1671" y="197"/>
                    <a:pt x="1651" y="218"/>
                    <a:pt x="1632" y="239"/>
                  </a:cubicBezTo>
                  <a:cubicBezTo>
                    <a:pt x="1573" y="301"/>
                    <a:pt x="1573" y="301"/>
                    <a:pt x="1573" y="301"/>
                  </a:cubicBezTo>
                  <a:cubicBezTo>
                    <a:pt x="1495" y="385"/>
                    <a:pt x="1406" y="458"/>
                    <a:pt x="1311" y="522"/>
                  </a:cubicBezTo>
                  <a:cubicBezTo>
                    <a:pt x="1215" y="585"/>
                    <a:pt x="1114" y="638"/>
                    <a:pt x="1008" y="682"/>
                  </a:cubicBezTo>
                  <a:cubicBezTo>
                    <a:pt x="903" y="726"/>
                    <a:pt x="793" y="761"/>
                    <a:pt x="681" y="786"/>
                  </a:cubicBezTo>
                  <a:cubicBezTo>
                    <a:pt x="458" y="836"/>
                    <a:pt x="226" y="847"/>
                    <a:pt x="0" y="8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3E5EAB03-9E56-4E4D-9AB6-F7B318040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2022475"/>
              <a:ext cx="12130088" cy="1938338"/>
            </a:xfrm>
            <a:custGeom>
              <a:avLst/>
              <a:gdLst>
                <a:gd name="T0" fmla="*/ 674 w 4856"/>
                <a:gd name="T1" fmla="*/ 714 h 775"/>
                <a:gd name="T2" fmla="*/ 1036 w 4856"/>
                <a:gd name="T3" fmla="*/ 600 h 775"/>
                <a:gd name="T4" fmla="*/ 1114 w 4856"/>
                <a:gd name="T5" fmla="*/ 566 h 775"/>
                <a:gd name="T6" fmla="*/ 1190 w 4856"/>
                <a:gd name="T7" fmla="*/ 528 h 775"/>
                <a:gd name="T8" fmla="*/ 1227 w 4856"/>
                <a:gd name="T9" fmla="*/ 509 h 775"/>
                <a:gd name="T10" fmla="*/ 1566 w 4856"/>
                <a:gd name="T11" fmla="*/ 257 h 775"/>
                <a:gd name="T12" fmla="*/ 1688 w 4856"/>
                <a:gd name="T13" fmla="*/ 141 h 775"/>
                <a:gd name="T14" fmla="*/ 1906 w 4856"/>
                <a:gd name="T15" fmla="*/ 12 h 775"/>
                <a:gd name="T16" fmla="*/ 1990 w 4856"/>
                <a:gd name="T17" fmla="*/ 0 h 775"/>
                <a:gd name="T18" fmla="*/ 2072 w 4856"/>
                <a:gd name="T19" fmla="*/ 20 h 775"/>
                <a:gd name="T20" fmla="*/ 2138 w 4856"/>
                <a:gd name="T21" fmla="*/ 73 h 775"/>
                <a:gd name="T22" fmla="*/ 2231 w 4856"/>
                <a:gd name="T23" fmla="*/ 215 h 775"/>
                <a:gd name="T24" fmla="*/ 2434 w 4856"/>
                <a:gd name="T25" fmla="*/ 482 h 775"/>
                <a:gd name="T26" fmla="*/ 2456 w 4856"/>
                <a:gd name="T27" fmla="*/ 497 h 775"/>
                <a:gd name="T28" fmla="*/ 2469 w 4856"/>
                <a:gd name="T29" fmla="*/ 506 h 775"/>
                <a:gd name="T30" fmla="*/ 2506 w 4856"/>
                <a:gd name="T31" fmla="*/ 526 h 775"/>
                <a:gd name="T32" fmla="*/ 2525 w 4856"/>
                <a:gd name="T33" fmla="*/ 535 h 775"/>
                <a:gd name="T34" fmla="*/ 2564 w 4856"/>
                <a:gd name="T35" fmla="*/ 551 h 775"/>
                <a:gd name="T36" fmla="*/ 2750 w 4856"/>
                <a:gd name="T37" fmla="*/ 586 h 775"/>
                <a:gd name="T38" fmla="*/ 2855 w 4856"/>
                <a:gd name="T39" fmla="*/ 580 h 775"/>
                <a:gd name="T40" fmla="*/ 2917 w 4856"/>
                <a:gd name="T41" fmla="*/ 568 h 775"/>
                <a:gd name="T42" fmla="*/ 3152 w 4856"/>
                <a:gd name="T43" fmla="*/ 475 h 775"/>
                <a:gd name="T44" fmla="*/ 3371 w 4856"/>
                <a:gd name="T45" fmla="*/ 345 h 775"/>
                <a:gd name="T46" fmla="*/ 3536 w 4856"/>
                <a:gd name="T47" fmla="*/ 313 h 775"/>
                <a:gd name="T48" fmla="*/ 3703 w 4856"/>
                <a:gd name="T49" fmla="*/ 341 h 775"/>
                <a:gd name="T50" fmla="*/ 3866 w 4856"/>
                <a:gd name="T51" fmla="*/ 387 h 775"/>
                <a:gd name="T52" fmla="*/ 4026 w 4856"/>
                <a:gd name="T53" fmla="*/ 444 h 775"/>
                <a:gd name="T54" fmla="*/ 4518 w 4856"/>
                <a:gd name="T55" fmla="*/ 564 h 775"/>
                <a:gd name="T56" fmla="*/ 4518 w 4856"/>
                <a:gd name="T57" fmla="*/ 565 h 775"/>
                <a:gd name="T58" fmla="*/ 4025 w 4856"/>
                <a:gd name="T59" fmla="*/ 447 h 775"/>
                <a:gd name="T60" fmla="*/ 3865 w 4856"/>
                <a:gd name="T61" fmla="*/ 390 h 775"/>
                <a:gd name="T62" fmla="*/ 3703 w 4856"/>
                <a:gd name="T63" fmla="*/ 343 h 775"/>
                <a:gd name="T64" fmla="*/ 3536 w 4856"/>
                <a:gd name="T65" fmla="*/ 316 h 775"/>
                <a:gd name="T66" fmla="*/ 3372 w 4856"/>
                <a:gd name="T67" fmla="*/ 348 h 775"/>
                <a:gd name="T68" fmla="*/ 3154 w 4856"/>
                <a:gd name="T69" fmla="*/ 477 h 775"/>
                <a:gd name="T70" fmla="*/ 2918 w 4856"/>
                <a:gd name="T71" fmla="*/ 571 h 775"/>
                <a:gd name="T72" fmla="*/ 2856 w 4856"/>
                <a:gd name="T73" fmla="*/ 583 h 775"/>
                <a:gd name="T74" fmla="*/ 2750 w 4856"/>
                <a:gd name="T75" fmla="*/ 589 h 775"/>
                <a:gd name="T76" fmla="*/ 2563 w 4856"/>
                <a:gd name="T77" fmla="*/ 555 h 775"/>
                <a:gd name="T78" fmla="*/ 2523 w 4856"/>
                <a:gd name="T79" fmla="*/ 539 h 775"/>
                <a:gd name="T80" fmla="*/ 2504 w 4856"/>
                <a:gd name="T81" fmla="*/ 530 h 775"/>
                <a:gd name="T82" fmla="*/ 2467 w 4856"/>
                <a:gd name="T83" fmla="*/ 509 h 775"/>
                <a:gd name="T84" fmla="*/ 2454 w 4856"/>
                <a:gd name="T85" fmla="*/ 501 h 775"/>
                <a:gd name="T86" fmla="*/ 2432 w 4856"/>
                <a:gd name="T87" fmla="*/ 485 h 775"/>
                <a:gd name="T88" fmla="*/ 2399 w 4856"/>
                <a:gd name="T89" fmla="*/ 458 h 775"/>
                <a:gd name="T90" fmla="*/ 2376 w 4856"/>
                <a:gd name="T91" fmla="*/ 436 h 775"/>
                <a:gd name="T92" fmla="*/ 2355 w 4856"/>
                <a:gd name="T93" fmla="*/ 412 h 775"/>
                <a:gd name="T94" fmla="*/ 2329 w 4856"/>
                <a:gd name="T95" fmla="*/ 378 h 775"/>
                <a:gd name="T96" fmla="*/ 2228 w 4856"/>
                <a:gd name="T97" fmla="*/ 217 h 775"/>
                <a:gd name="T98" fmla="*/ 2135 w 4856"/>
                <a:gd name="T99" fmla="*/ 76 h 775"/>
                <a:gd name="T100" fmla="*/ 2071 w 4856"/>
                <a:gd name="T101" fmla="*/ 23 h 775"/>
                <a:gd name="T102" fmla="*/ 1990 w 4856"/>
                <a:gd name="T103" fmla="*/ 3 h 775"/>
                <a:gd name="T104" fmla="*/ 1907 w 4856"/>
                <a:gd name="T105" fmla="*/ 15 h 775"/>
                <a:gd name="T106" fmla="*/ 1690 w 4856"/>
                <a:gd name="T107" fmla="*/ 143 h 775"/>
                <a:gd name="T108" fmla="*/ 1568 w 4856"/>
                <a:gd name="T109" fmla="*/ 260 h 775"/>
                <a:gd name="T110" fmla="*/ 1228 w 4856"/>
                <a:gd name="T111" fmla="*/ 511 h 775"/>
                <a:gd name="T112" fmla="*/ 1191 w 4856"/>
                <a:gd name="T113" fmla="*/ 531 h 775"/>
                <a:gd name="T114" fmla="*/ 1115 w 4856"/>
                <a:gd name="T115" fmla="*/ 568 h 775"/>
                <a:gd name="T116" fmla="*/ 1037 w 4856"/>
                <a:gd name="T117" fmla="*/ 602 h 775"/>
                <a:gd name="T118" fmla="*/ 674 w 4856"/>
                <a:gd name="T119" fmla="*/ 71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6" h="775">
                  <a:moveTo>
                    <a:pt x="0" y="743"/>
                  </a:moveTo>
                  <a:cubicBezTo>
                    <a:pt x="224" y="774"/>
                    <a:pt x="453" y="761"/>
                    <a:pt x="674" y="714"/>
                  </a:cubicBezTo>
                  <a:cubicBezTo>
                    <a:pt x="784" y="690"/>
                    <a:pt x="892" y="657"/>
                    <a:pt x="997" y="616"/>
                  </a:cubicBezTo>
                  <a:cubicBezTo>
                    <a:pt x="1010" y="611"/>
                    <a:pt x="1023" y="606"/>
                    <a:pt x="1036" y="600"/>
                  </a:cubicBezTo>
                  <a:cubicBezTo>
                    <a:pt x="1049" y="595"/>
                    <a:pt x="1063" y="589"/>
                    <a:pt x="1075" y="584"/>
                  </a:cubicBezTo>
                  <a:cubicBezTo>
                    <a:pt x="1114" y="566"/>
                    <a:pt x="1114" y="566"/>
                    <a:pt x="1114" y="566"/>
                  </a:cubicBezTo>
                  <a:cubicBezTo>
                    <a:pt x="1127" y="560"/>
                    <a:pt x="1140" y="554"/>
                    <a:pt x="1152" y="548"/>
                  </a:cubicBezTo>
                  <a:cubicBezTo>
                    <a:pt x="1190" y="528"/>
                    <a:pt x="1190" y="528"/>
                    <a:pt x="1190" y="528"/>
                  </a:cubicBezTo>
                  <a:cubicBezTo>
                    <a:pt x="1208" y="519"/>
                    <a:pt x="1208" y="519"/>
                    <a:pt x="1208" y="519"/>
                  </a:cubicBezTo>
                  <a:cubicBezTo>
                    <a:pt x="1227" y="509"/>
                    <a:pt x="1227" y="509"/>
                    <a:pt x="1227" y="509"/>
                  </a:cubicBezTo>
                  <a:cubicBezTo>
                    <a:pt x="1252" y="495"/>
                    <a:pt x="1276" y="481"/>
                    <a:pt x="1300" y="466"/>
                  </a:cubicBezTo>
                  <a:cubicBezTo>
                    <a:pt x="1396" y="406"/>
                    <a:pt x="1486" y="337"/>
                    <a:pt x="1566" y="257"/>
                  </a:cubicBezTo>
                  <a:cubicBezTo>
                    <a:pt x="1626" y="198"/>
                    <a:pt x="1626" y="198"/>
                    <a:pt x="1626" y="198"/>
                  </a:cubicBezTo>
                  <a:cubicBezTo>
                    <a:pt x="1647" y="179"/>
                    <a:pt x="1667" y="159"/>
                    <a:pt x="1688" y="141"/>
                  </a:cubicBezTo>
                  <a:cubicBezTo>
                    <a:pt x="1731" y="103"/>
                    <a:pt x="1777" y="69"/>
                    <a:pt x="1827" y="44"/>
                  </a:cubicBezTo>
                  <a:cubicBezTo>
                    <a:pt x="1852" y="31"/>
                    <a:pt x="1879" y="20"/>
                    <a:pt x="1906" y="12"/>
                  </a:cubicBezTo>
                  <a:cubicBezTo>
                    <a:pt x="1919" y="8"/>
                    <a:pt x="1933" y="5"/>
                    <a:pt x="1947" y="3"/>
                  </a:cubicBezTo>
                  <a:cubicBezTo>
                    <a:pt x="1961" y="1"/>
                    <a:pt x="1976" y="0"/>
                    <a:pt x="1990" y="0"/>
                  </a:cubicBezTo>
                  <a:cubicBezTo>
                    <a:pt x="2004" y="0"/>
                    <a:pt x="2018" y="2"/>
                    <a:pt x="2032" y="5"/>
                  </a:cubicBezTo>
                  <a:cubicBezTo>
                    <a:pt x="2046" y="9"/>
                    <a:pt x="2060" y="13"/>
                    <a:pt x="2072" y="20"/>
                  </a:cubicBezTo>
                  <a:cubicBezTo>
                    <a:pt x="2085" y="26"/>
                    <a:pt x="2097" y="34"/>
                    <a:pt x="2108" y="43"/>
                  </a:cubicBezTo>
                  <a:cubicBezTo>
                    <a:pt x="2119" y="52"/>
                    <a:pt x="2129" y="63"/>
                    <a:pt x="2138" y="73"/>
                  </a:cubicBezTo>
                  <a:cubicBezTo>
                    <a:pt x="2157" y="95"/>
                    <a:pt x="2172" y="119"/>
                    <a:pt x="2187" y="143"/>
                  </a:cubicBezTo>
                  <a:cubicBezTo>
                    <a:pt x="2202" y="167"/>
                    <a:pt x="2217" y="191"/>
                    <a:pt x="2231" y="215"/>
                  </a:cubicBezTo>
                  <a:cubicBezTo>
                    <a:pt x="2260" y="264"/>
                    <a:pt x="2288" y="313"/>
                    <a:pt x="2320" y="359"/>
                  </a:cubicBezTo>
                  <a:cubicBezTo>
                    <a:pt x="2352" y="405"/>
                    <a:pt x="2389" y="449"/>
                    <a:pt x="2434" y="482"/>
                  </a:cubicBezTo>
                  <a:cubicBezTo>
                    <a:pt x="2451" y="494"/>
                    <a:pt x="2451" y="494"/>
                    <a:pt x="2451" y="494"/>
                  </a:cubicBezTo>
                  <a:cubicBezTo>
                    <a:pt x="2456" y="497"/>
                    <a:pt x="2456" y="497"/>
                    <a:pt x="2456" y="497"/>
                  </a:cubicBezTo>
                  <a:cubicBezTo>
                    <a:pt x="2460" y="500"/>
                    <a:pt x="2460" y="500"/>
                    <a:pt x="2460" y="500"/>
                  </a:cubicBezTo>
                  <a:cubicBezTo>
                    <a:pt x="2469" y="506"/>
                    <a:pt x="2469" y="506"/>
                    <a:pt x="2469" y="506"/>
                  </a:cubicBezTo>
                  <a:cubicBezTo>
                    <a:pt x="2475" y="509"/>
                    <a:pt x="2481" y="513"/>
                    <a:pt x="2487" y="517"/>
                  </a:cubicBezTo>
                  <a:cubicBezTo>
                    <a:pt x="2506" y="526"/>
                    <a:pt x="2506" y="526"/>
                    <a:pt x="2506" y="526"/>
                  </a:cubicBezTo>
                  <a:cubicBezTo>
                    <a:pt x="2509" y="528"/>
                    <a:pt x="2512" y="530"/>
                    <a:pt x="2515" y="531"/>
                  </a:cubicBezTo>
                  <a:cubicBezTo>
                    <a:pt x="2525" y="535"/>
                    <a:pt x="2525" y="535"/>
                    <a:pt x="2525" y="535"/>
                  </a:cubicBezTo>
                  <a:cubicBezTo>
                    <a:pt x="2544" y="544"/>
                    <a:pt x="2544" y="544"/>
                    <a:pt x="2544" y="544"/>
                  </a:cubicBezTo>
                  <a:cubicBezTo>
                    <a:pt x="2551" y="546"/>
                    <a:pt x="2557" y="549"/>
                    <a:pt x="2564" y="551"/>
                  </a:cubicBezTo>
                  <a:cubicBezTo>
                    <a:pt x="2571" y="554"/>
                    <a:pt x="2577" y="556"/>
                    <a:pt x="2584" y="558"/>
                  </a:cubicBezTo>
                  <a:cubicBezTo>
                    <a:pt x="2638" y="575"/>
                    <a:pt x="2694" y="584"/>
                    <a:pt x="2750" y="586"/>
                  </a:cubicBezTo>
                  <a:cubicBezTo>
                    <a:pt x="2778" y="586"/>
                    <a:pt x="2806" y="585"/>
                    <a:pt x="2834" y="582"/>
                  </a:cubicBezTo>
                  <a:cubicBezTo>
                    <a:pt x="2855" y="580"/>
                    <a:pt x="2855" y="580"/>
                    <a:pt x="2855" y="580"/>
                  </a:cubicBezTo>
                  <a:cubicBezTo>
                    <a:pt x="2862" y="579"/>
                    <a:pt x="2869" y="577"/>
                    <a:pt x="2876" y="576"/>
                  </a:cubicBezTo>
                  <a:cubicBezTo>
                    <a:pt x="2890" y="574"/>
                    <a:pt x="2904" y="571"/>
                    <a:pt x="2917" y="568"/>
                  </a:cubicBezTo>
                  <a:cubicBezTo>
                    <a:pt x="2972" y="555"/>
                    <a:pt x="3025" y="536"/>
                    <a:pt x="3077" y="512"/>
                  </a:cubicBezTo>
                  <a:cubicBezTo>
                    <a:pt x="3102" y="501"/>
                    <a:pt x="3128" y="488"/>
                    <a:pt x="3152" y="475"/>
                  </a:cubicBezTo>
                  <a:cubicBezTo>
                    <a:pt x="3177" y="461"/>
                    <a:pt x="3201" y="446"/>
                    <a:pt x="3225" y="431"/>
                  </a:cubicBezTo>
                  <a:cubicBezTo>
                    <a:pt x="3272" y="400"/>
                    <a:pt x="3319" y="368"/>
                    <a:pt x="3371" y="345"/>
                  </a:cubicBezTo>
                  <a:cubicBezTo>
                    <a:pt x="3397" y="334"/>
                    <a:pt x="3424" y="325"/>
                    <a:pt x="3452" y="319"/>
                  </a:cubicBezTo>
                  <a:cubicBezTo>
                    <a:pt x="3479" y="314"/>
                    <a:pt x="3508" y="312"/>
                    <a:pt x="3536" y="313"/>
                  </a:cubicBezTo>
                  <a:cubicBezTo>
                    <a:pt x="3564" y="314"/>
                    <a:pt x="3593" y="317"/>
                    <a:pt x="3620" y="322"/>
                  </a:cubicBezTo>
                  <a:cubicBezTo>
                    <a:pt x="3648" y="327"/>
                    <a:pt x="3676" y="334"/>
                    <a:pt x="3703" y="341"/>
                  </a:cubicBezTo>
                  <a:cubicBezTo>
                    <a:pt x="3730" y="348"/>
                    <a:pt x="3758" y="356"/>
                    <a:pt x="3785" y="364"/>
                  </a:cubicBezTo>
                  <a:cubicBezTo>
                    <a:pt x="3812" y="372"/>
                    <a:pt x="3839" y="379"/>
                    <a:pt x="3866" y="387"/>
                  </a:cubicBezTo>
                  <a:cubicBezTo>
                    <a:pt x="3893" y="396"/>
                    <a:pt x="3920" y="405"/>
                    <a:pt x="3946" y="414"/>
                  </a:cubicBezTo>
                  <a:cubicBezTo>
                    <a:pt x="3973" y="424"/>
                    <a:pt x="3999" y="434"/>
                    <a:pt x="4026" y="444"/>
                  </a:cubicBezTo>
                  <a:cubicBezTo>
                    <a:pt x="4078" y="465"/>
                    <a:pt x="4132" y="483"/>
                    <a:pt x="4186" y="499"/>
                  </a:cubicBezTo>
                  <a:cubicBezTo>
                    <a:pt x="4295" y="529"/>
                    <a:pt x="4405" y="552"/>
                    <a:pt x="4518" y="564"/>
                  </a:cubicBezTo>
                  <a:cubicBezTo>
                    <a:pt x="4630" y="576"/>
                    <a:pt x="4743" y="579"/>
                    <a:pt x="4856" y="567"/>
                  </a:cubicBezTo>
                  <a:cubicBezTo>
                    <a:pt x="4743" y="579"/>
                    <a:pt x="4630" y="577"/>
                    <a:pt x="4518" y="565"/>
                  </a:cubicBezTo>
                  <a:cubicBezTo>
                    <a:pt x="4405" y="553"/>
                    <a:pt x="4294" y="530"/>
                    <a:pt x="4185" y="501"/>
                  </a:cubicBezTo>
                  <a:cubicBezTo>
                    <a:pt x="4131" y="485"/>
                    <a:pt x="4078" y="467"/>
                    <a:pt x="4025" y="447"/>
                  </a:cubicBezTo>
                  <a:cubicBezTo>
                    <a:pt x="3998" y="437"/>
                    <a:pt x="3972" y="426"/>
                    <a:pt x="3946" y="416"/>
                  </a:cubicBezTo>
                  <a:cubicBezTo>
                    <a:pt x="3919" y="407"/>
                    <a:pt x="3892" y="398"/>
                    <a:pt x="3865" y="390"/>
                  </a:cubicBezTo>
                  <a:cubicBezTo>
                    <a:pt x="3838" y="381"/>
                    <a:pt x="3811" y="374"/>
                    <a:pt x="3784" y="366"/>
                  </a:cubicBezTo>
                  <a:cubicBezTo>
                    <a:pt x="3757" y="358"/>
                    <a:pt x="3730" y="350"/>
                    <a:pt x="3703" y="343"/>
                  </a:cubicBezTo>
                  <a:cubicBezTo>
                    <a:pt x="3675" y="336"/>
                    <a:pt x="3648" y="330"/>
                    <a:pt x="3620" y="325"/>
                  </a:cubicBezTo>
                  <a:cubicBezTo>
                    <a:pt x="3592" y="320"/>
                    <a:pt x="3564" y="316"/>
                    <a:pt x="3536" y="316"/>
                  </a:cubicBezTo>
                  <a:cubicBezTo>
                    <a:pt x="3508" y="315"/>
                    <a:pt x="3480" y="317"/>
                    <a:pt x="3452" y="322"/>
                  </a:cubicBezTo>
                  <a:cubicBezTo>
                    <a:pt x="3425" y="328"/>
                    <a:pt x="3398" y="336"/>
                    <a:pt x="3372" y="348"/>
                  </a:cubicBezTo>
                  <a:cubicBezTo>
                    <a:pt x="3320" y="370"/>
                    <a:pt x="3274" y="402"/>
                    <a:pt x="3226" y="433"/>
                  </a:cubicBezTo>
                  <a:cubicBezTo>
                    <a:pt x="3203" y="449"/>
                    <a:pt x="3179" y="464"/>
                    <a:pt x="3154" y="477"/>
                  </a:cubicBezTo>
                  <a:cubicBezTo>
                    <a:pt x="3129" y="491"/>
                    <a:pt x="3104" y="504"/>
                    <a:pt x="3078" y="515"/>
                  </a:cubicBezTo>
                  <a:cubicBezTo>
                    <a:pt x="3027" y="539"/>
                    <a:pt x="2973" y="558"/>
                    <a:pt x="2918" y="571"/>
                  </a:cubicBezTo>
                  <a:cubicBezTo>
                    <a:pt x="2904" y="574"/>
                    <a:pt x="2891" y="577"/>
                    <a:pt x="2877" y="580"/>
                  </a:cubicBezTo>
                  <a:cubicBezTo>
                    <a:pt x="2870" y="581"/>
                    <a:pt x="2863" y="582"/>
                    <a:pt x="2856" y="583"/>
                  </a:cubicBezTo>
                  <a:cubicBezTo>
                    <a:pt x="2835" y="586"/>
                    <a:pt x="2835" y="586"/>
                    <a:pt x="2835" y="586"/>
                  </a:cubicBezTo>
                  <a:cubicBezTo>
                    <a:pt x="2806" y="589"/>
                    <a:pt x="2778" y="590"/>
                    <a:pt x="2750" y="589"/>
                  </a:cubicBezTo>
                  <a:cubicBezTo>
                    <a:pt x="2693" y="588"/>
                    <a:pt x="2637" y="579"/>
                    <a:pt x="2583" y="562"/>
                  </a:cubicBezTo>
                  <a:cubicBezTo>
                    <a:pt x="2576" y="560"/>
                    <a:pt x="2569" y="557"/>
                    <a:pt x="2563" y="555"/>
                  </a:cubicBezTo>
                  <a:cubicBezTo>
                    <a:pt x="2556" y="552"/>
                    <a:pt x="2549" y="550"/>
                    <a:pt x="2543" y="547"/>
                  </a:cubicBezTo>
                  <a:cubicBezTo>
                    <a:pt x="2523" y="539"/>
                    <a:pt x="2523" y="539"/>
                    <a:pt x="2523" y="539"/>
                  </a:cubicBezTo>
                  <a:cubicBezTo>
                    <a:pt x="2514" y="535"/>
                    <a:pt x="2514" y="535"/>
                    <a:pt x="2514" y="535"/>
                  </a:cubicBezTo>
                  <a:cubicBezTo>
                    <a:pt x="2510" y="533"/>
                    <a:pt x="2507" y="531"/>
                    <a:pt x="2504" y="530"/>
                  </a:cubicBezTo>
                  <a:cubicBezTo>
                    <a:pt x="2485" y="520"/>
                    <a:pt x="2485" y="520"/>
                    <a:pt x="2485" y="520"/>
                  </a:cubicBezTo>
                  <a:cubicBezTo>
                    <a:pt x="2479" y="517"/>
                    <a:pt x="2473" y="513"/>
                    <a:pt x="2467" y="509"/>
                  </a:cubicBezTo>
                  <a:cubicBezTo>
                    <a:pt x="2458" y="503"/>
                    <a:pt x="2458" y="503"/>
                    <a:pt x="2458" y="503"/>
                  </a:cubicBezTo>
                  <a:cubicBezTo>
                    <a:pt x="2454" y="501"/>
                    <a:pt x="2454" y="501"/>
                    <a:pt x="2454" y="501"/>
                  </a:cubicBezTo>
                  <a:cubicBezTo>
                    <a:pt x="2449" y="498"/>
                    <a:pt x="2449" y="498"/>
                    <a:pt x="2449" y="498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26" y="481"/>
                    <a:pt x="2421" y="476"/>
                    <a:pt x="2415" y="472"/>
                  </a:cubicBezTo>
                  <a:cubicBezTo>
                    <a:pt x="2410" y="467"/>
                    <a:pt x="2404" y="463"/>
                    <a:pt x="2399" y="458"/>
                  </a:cubicBezTo>
                  <a:cubicBezTo>
                    <a:pt x="2384" y="443"/>
                    <a:pt x="2384" y="443"/>
                    <a:pt x="2384" y="443"/>
                  </a:cubicBezTo>
                  <a:cubicBezTo>
                    <a:pt x="2376" y="436"/>
                    <a:pt x="2376" y="436"/>
                    <a:pt x="2376" y="436"/>
                  </a:cubicBezTo>
                  <a:cubicBezTo>
                    <a:pt x="2369" y="428"/>
                    <a:pt x="2369" y="428"/>
                    <a:pt x="2369" y="428"/>
                  </a:cubicBezTo>
                  <a:cubicBezTo>
                    <a:pt x="2355" y="412"/>
                    <a:pt x="2355" y="412"/>
                    <a:pt x="2355" y="412"/>
                  </a:cubicBezTo>
                  <a:cubicBezTo>
                    <a:pt x="2351" y="407"/>
                    <a:pt x="2346" y="401"/>
                    <a:pt x="2342" y="395"/>
                  </a:cubicBezTo>
                  <a:cubicBezTo>
                    <a:pt x="2329" y="378"/>
                    <a:pt x="2329" y="378"/>
                    <a:pt x="2329" y="378"/>
                  </a:cubicBezTo>
                  <a:cubicBezTo>
                    <a:pt x="2317" y="361"/>
                    <a:pt x="2317" y="361"/>
                    <a:pt x="2317" y="361"/>
                  </a:cubicBezTo>
                  <a:cubicBezTo>
                    <a:pt x="2285" y="315"/>
                    <a:pt x="2256" y="266"/>
                    <a:pt x="2228" y="217"/>
                  </a:cubicBezTo>
                  <a:cubicBezTo>
                    <a:pt x="2213" y="193"/>
                    <a:pt x="2199" y="169"/>
                    <a:pt x="2184" y="145"/>
                  </a:cubicBezTo>
                  <a:cubicBezTo>
                    <a:pt x="2169" y="121"/>
                    <a:pt x="2153" y="97"/>
                    <a:pt x="2135" y="76"/>
                  </a:cubicBezTo>
                  <a:cubicBezTo>
                    <a:pt x="2126" y="65"/>
                    <a:pt x="2116" y="55"/>
                    <a:pt x="2105" y="46"/>
                  </a:cubicBezTo>
                  <a:cubicBezTo>
                    <a:pt x="2095" y="37"/>
                    <a:pt x="2083" y="29"/>
                    <a:pt x="2071" y="23"/>
                  </a:cubicBezTo>
                  <a:cubicBezTo>
                    <a:pt x="2058" y="17"/>
                    <a:pt x="2045" y="12"/>
                    <a:pt x="2031" y="9"/>
                  </a:cubicBezTo>
                  <a:cubicBezTo>
                    <a:pt x="2018" y="5"/>
                    <a:pt x="2004" y="4"/>
                    <a:pt x="1990" y="3"/>
                  </a:cubicBezTo>
                  <a:cubicBezTo>
                    <a:pt x="1976" y="3"/>
                    <a:pt x="1962" y="4"/>
                    <a:pt x="1948" y="6"/>
                  </a:cubicBezTo>
                  <a:cubicBezTo>
                    <a:pt x="1934" y="8"/>
                    <a:pt x="1920" y="11"/>
                    <a:pt x="1907" y="15"/>
                  </a:cubicBezTo>
                  <a:cubicBezTo>
                    <a:pt x="1880" y="23"/>
                    <a:pt x="1854" y="34"/>
                    <a:pt x="1829" y="47"/>
                  </a:cubicBezTo>
                  <a:cubicBezTo>
                    <a:pt x="1778" y="72"/>
                    <a:pt x="1733" y="106"/>
                    <a:pt x="1690" y="143"/>
                  </a:cubicBezTo>
                  <a:cubicBezTo>
                    <a:pt x="1669" y="162"/>
                    <a:pt x="1649" y="181"/>
                    <a:pt x="1629" y="201"/>
                  </a:cubicBezTo>
                  <a:cubicBezTo>
                    <a:pt x="1568" y="260"/>
                    <a:pt x="1568" y="260"/>
                    <a:pt x="1568" y="260"/>
                  </a:cubicBezTo>
                  <a:cubicBezTo>
                    <a:pt x="1488" y="340"/>
                    <a:pt x="1398" y="409"/>
                    <a:pt x="1301" y="468"/>
                  </a:cubicBezTo>
                  <a:cubicBezTo>
                    <a:pt x="1277" y="483"/>
                    <a:pt x="1253" y="497"/>
                    <a:pt x="1228" y="511"/>
                  </a:cubicBezTo>
                  <a:cubicBezTo>
                    <a:pt x="1210" y="521"/>
                    <a:pt x="1210" y="521"/>
                    <a:pt x="1210" y="521"/>
                  </a:cubicBezTo>
                  <a:cubicBezTo>
                    <a:pt x="1191" y="531"/>
                    <a:pt x="1191" y="531"/>
                    <a:pt x="1191" y="531"/>
                  </a:cubicBezTo>
                  <a:cubicBezTo>
                    <a:pt x="1153" y="550"/>
                    <a:pt x="1153" y="550"/>
                    <a:pt x="1153" y="550"/>
                  </a:cubicBezTo>
                  <a:cubicBezTo>
                    <a:pt x="1141" y="557"/>
                    <a:pt x="1128" y="562"/>
                    <a:pt x="1115" y="568"/>
                  </a:cubicBezTo>
                  <a:cubicBezTo>
                    <a:pt x="1076" y="586"/>
                    <a:pt x="1076" y="586"/>
                    <a:pt x="1076" y="586"/>
                  </a:cubicBezTo>
                  <a:cubicBezTo>
                    <a:pt x="1064" y="592"/>
                    <a:pt x="1050" y="597"/>
                    <a:pt x="1037" y="602"/>
                  </a:cubicBezTo>
                  <a:cubicBezTo>
                    <a:pt x="1024" y="608"/>
                    <a:pt x="1011" y="613"/>
                    <a:pt x="998" y="619"/>
                  </a:cubicBezTo>
                  <a:cubicBezTo>
                    <a:pt x="893" y="660"/>
                    <a:pt x="784" y="692"/>
                    <a:pt x="674" y="716"/>
                  </a:cubicBezTo>
                  <a:cubicBezTo>
                    <a:pt x="453" y="763"/>
                    <a:pt x="224" y="775"/>
                    <a:pt x="0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E6D7BCA1-C5B8-4265-9DDA-13D621AD76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2166938"/>
              <a:ext cx="12126913" cy="1733550"/>
            </a:xfrm>
            <a:custGeom>
              <a:avLst/>
              <a:gdLst>
                <a:gd name="T0" fmla="*/ 334 w 4855"/>
                <a:gd name="T1" fmla="*/ 687 h 693"/>
                <a:gd name="T2" fmla="*/ 987 w 4855"/>
                <a:gd name="T3" fmla="*/ 554 h 693"/>
                <a:gd name="T4" fmla="*/ 1065 w 4855"/>
                <a:gd name="T5" fmla="*/ 523 h 693"/>
                <a:gd name="T6" fmla="*/ 1123 w 4855"/>
                <a:gd name="T7" fmla="*/ 499 h 693"/>
                <a:gd name="T8" fmla="*/ 1291 w 4855"/>
                <a:gd name="T9" fmla="*/ 414 h 693"/>
                <a:gd name="T10" fmla="*/ 1689 w 4855"/>
                <a:gd name="T11" fmla="*/ 110 h 693"/>
                <a:gd name="T12" fmla="*/ 1915 w 4855"/>
                <a:gd name="T13" fmla="*/ 4 h 693"/>
                <a:gd name="T14" fmla="*/ 1999 w 4855"/>
                <a:gd name="T15" fmla="*/ 3 h 693"/>
                <a:gd name="T16" fmla="*/ 2049 w 4855"/>
                <a:gd name="T17" fmla="*/ 20 h 693"/>
                <a:gd name="T18" fmla="*/ 2067 w 4855"/>
                <a:gd name="T19" fmla="*/ 30 h 693"/>
                <a:gd name="T20" fmla="*/ 2076 w 4855"/>
                <a:gd name="T21" fmla="*/ 36 h 693"/>
                <a:gd name="T22" fmla="*/ 2184 w 4855"/>
                <a:gd name="T23" fmla="*/ 164 h 693"/>
                <a:gd name="T24" fmla="*/ 2330 w 4855"/>
                <a:gd name="T25" fmla="*/ 367 h 693"/>
                <a:gd name="T26" fmla="*/ 2479 w 4855"/>
                <a:gd name="T27" fmla="*/ 479 h 693"/>
                <a:gd name="T28" fmla="*/ 2517 w 4855"/>
                <a:gd name="T29" fmla="*/ 496 h 693"/>
                <a:gd name="T30" fmla="*/ 2537 w 4855"/>
                <a:gd name="T31" fmla="*/ 503 h 693"/>
                <a:gd name="T32" fmla="*/ 2576 w 4855"/>
                <a:gd name="T33" fmla="*/ 515 h 693"/>
                <a:gd name="T34" fmla="*/ 2638 w 4855"/>
                <a:gd name="T35" fmla="*/ 527 h 693"/>
                <a:gd name="T36" fmla="*/ 2679 w 4855"/>
                <a:gd name="T37" fmla="*/ 532 h 693"/>
                <a:gd name="T38" fmla="*/ 2700 w 4855"/>
                <a:gd name="T39" fmla="*/ 533 h 693"/>
                <a:gd name="T40" fmla="*/ 2742 w 4855"/>
                <a:gd name="T41" fmla="*/ 533 h 693"/>
                <a:gd name="T42" fmla="*/ 2783 w 4855"/>
                <a:gd name="T43" fmla="*/ 531 h 693"/>
                <a:gd name="T44" fmla="*/ 3099 w 4855"/>
                <a:gd name="T45" fmla="*/ 429 h 693"/>
                <a:gd name="T46" fmla="*/ 3242 w 4855"/>
                <a:gd name="T47" fmla="*/ 343 h 693"/>
                <a:gd name="T48" fmla="*/ 3557 w 4855"/>
                <a:gd name="T49" fmla="*/ 248 h 693"/>
                <a:gd name="T50" fmla="*/ 3722 w 4855"/>
                <a:gd name="T51" fmla="*/ 278 h 693"/>
                <a:gd name="T52" fmla="*/ 3883 w 4855"/>
                <a:gd name="T53" fmla="*/ 325 h 693"/>
                <a:gd name="T54" fmla="*/ 4038 w 4855"/>
                <a:gd name="T55" fmla="*/ 386 h 693"/>
                <a:gd name="T56" fmla="*/ 4521 w 4855"/>
                <a:gd name="T57" fmla="*/ 518 h 693"/>
                <a:gd name="T58" fmla="*/ 4521 w 4855"/>
                <a:gd name="T59" fmla="*/ 519 h 693"/>
                <a:gd name="T60" fmla="*/ 4038 w 4855"/>
                <a:gd name="T61" fmla="*/ 388 h 693"/>
                <a:gd name="T62" fmla="*/ 3882 w 4855"/>
                <a:gd name="T63" fmla="*/ 327 h 693"/>
                <a:gd name="T64" fmla="*/ 3721 w 4855"/>
                <a:gd name="T65" fmla="*/ 281 h 693"/>
                <a:gd name="T66" fmla="*/ 3557 w 4855"/>
                <a:gd name="T67" fmla="*/ 251 h 693"/>
                <a:gd name="T68" fmla="*/ 3244 w 4855"/>
                <a:gd name="T69" fmla="*/ 345 h 693"/>
                <a:gd name="T70" fmla="*/ 3101 w 4855"/>
                <a:gd name="T71" fmla="*/ 432 h 693"/>
                <a:gd name="T72" fmla="*/ 2784 w 4855"/>
                <a:gd name="T73" fmla="*/ 534 h 693"/>
                <a:gd name="T74" fmla="*/ 2742 w 4855"/>
                <a:gd name="T75" fmla="*/ 537 h 693"/>
                <a:gd name="T76" fmla="*/ 2700 w 4855"/>
                <a:gd name="T77" fmla="*/ 537 h 693"/>
                <a:gd name="T78" fmla="*/ 2679 w 4855"/>
                <a:gd name="T79" fmla="*/ 535 h 693"/>
                <a:gd name="T80" fmla="*/ 2637 w 4855"/>
                <a:gd name="T81" fmla="*/ 531 h 693"/>
                <a:gd name="T82" fmla="*/ 2576 w 4855"/>
                <a:gd name="T83" fmla="*/ 518 h 693"/>
                <a:gd name="T84" fmla="*/ 2535 w 4855"/>
                <a:gd name="T85" fmla="*/ 506 h 693"/>
                <a:gd name="T86" fmla="*/ 2516 w 4855"/>
                <a:gd name="T87" fmla="*/ 499 h 693"/>
                <a:gd name="T88" fmla="*/ 2477 w 4855"/>
                <a:gd name="T89" fmla="*/ 483 h 693"/>
                <a:gd name="T90" fmla="*/ 2327 w 4855"/>
                <a:gd name="T91" fmla="*/ 370 h 693"/>
                <a:gd name="T92" fmla="*/ 2074 w 4855"/>
                <a:gd name="T93" fmla="*/ 39 h 693"/>
                <a:gd name="T94" fmla="*/ 2065 w 4855"/>
                <a:gd name="T95" fmla="*/ 33 h 693"/>
                <a:gd name="T96" fmla="*/ 2047 w 4855"/>
                <a:gd name="T97" fmla="*/ 23 h 693"/>
                <a:gd name="T98" fmla="*/ 1998 w 4855"/>
                <a:gd name="T99" fmla="*/ 7 h 693"/>
                <a:gd name="T100" fmla="*/ 1915 w 4855"/>
                <a:gd name="T101" fmla="*/ 7 h 693"/>
                <a:gd name="T102" fmla="*/ 1691 w 4855"/>
                <a:gd name="T103" fmla="*/ 113 h 693"/>
                <a:gd name="T104" fmla="*/ 1532 w 4855"/>
                <a:gd name="T105" fmla="*/ 248 h 693"/>
                <a:gd name="T106" fmla="*/ 1500 w 4855"/>
                <a:gd name="T107" fmla="*/ 275 h 693"/>
                <a:gd name="T108" fmla="*/ 1292 w 4855"/>
                <a:gd name="T109" fmla="*/ 416 h 693"/>
                <a:gd name="T110" fmla="*/ 1124 w 4855"/>
                <a:gd name="T111" fmla="*/ 501 h 693"/>
                <a:gd name="T112" fmla="*/ 1066 w 4855"/>
                <a:gd name="T113" fmla="*/ 525 h 693"/>
                <a:gd name="T114" fmla="*/ 988 w 4855"/>
                <a:gd name="T115" fmla="*/ 556 h 693"/>
                <a:gd name="T116" fmla="*/ 334 w 4855"/>
                <a:gd name="T117" fmla="*/ 6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5" h="693">
                  <a:moveTo>
                    <a:pt x="0" y="675"/>
                  </a:moveTo>
                  <a:cubicBezTo>
                    <a:pt x="111" y="689"/>
                    <a:pt x="223" y="692"/>
                    <a:pt x="334" y="687"/>
                  </a:cubicBezTo>
                  <a:cubicBezTo>
                    <a:pt x="446" y="681"/>
                    <a:pt x="556" y="667"/>
                    <a:pt x="666" y="644"/>
                  </a:cubicBezTo>
                  <a:cubicBezTo>
                    <a:pt x="775" y="622"/>
                    <a:pt x="883" y="592"/>
                    <a:pt x="987" y="554"/>
                  </a:cubicBezTo>
                  <a:cubicBezTo>
                    <a:pt x="1026" y="539"/>
                    <a:pt x="1026" y="539"/>
                    <a:pt x="1026" y="539"/>
                  </a:cubicBezTo>
                  <a:cubicBezTo>
                    <a:pt x="1039" y="534"/>
                    <a:pt x="1052" y="529"/>
                    <a:pt x="1065" y="523"/>
                  </a:cubicBezTo>
                  <a:cubicBezTo>
                    <a:pt x="1104" y="507"/>
                    <a:pt x="1104" y="507"/>
                    <a:pt x="1104" y="507"/>
                  </a:cubicBezTo>
                  <a:cubicBezTo>
                    <a:pt x="1110" y="504"/>
                    <a:pt x="1117" y="502"/>
                    <a:pt x="1123" y="499"/>
                  </a:cubicBezTo>
                  <a:cubicBezTo>
                    <a:pt x="1142" y="490"/>
                    <a:pt x="1142" y="490"/>
                    <a:pt x="1142" y="490"/>
                  </a:cubicBezTo>
                  <a:cubicBezTo>
                    <a:pt x="1193" y="467"/>
                    <a:pt x="1243" y="442"/>
                    <a:pt x="1291" y="414"/>
                  </a:cubicBezTo>
                  <a:cubicBezTo>
                    <a:pt x="1388" y="359"/>
                    <a:pt x="1479" y="294"/>
                    <a:pt x="1561" y="218"/>
                  </a:cubicBezTo>
                  <a:cubicBezTo>
                    <a:pt x="1603" y="182"/>
                    <a:pt x="1645" y="144"/>
                    <a:pt x="1689" y="110"/>
                  </a:cubicBezTo>
                  <a:cubicBezTo>
                    <a:pt x="1734" y="77"/>
                    <a:pt x="1782" y="47"/>
                    <a:pt x="1834" y="27"/>
                  </a:cubicBezTo>
                  <a:cubicBezTo>
                    <a:pt x="1860" y="17"/>
                    <a:pt x="1887" y="8"/>
                    <a:pt x="1915" y="4"/>
                  </a:cubicBezTo>
                  <a:cubicBezTo>
                    <a:pt x="1929" y="1"/>
                    <a:pt x="1943" y="0"/>
                    <a:pt x="1957" y="0"/>
                  </a:cubicBezTo>
                  <a:cubicBezTo>
                    <a:pt x="1971" y="0"/>
                    <a:pt x="1985" y="1"/>
                    <a:pt x="1999" y="3"/>
                  </a:cubicBezTo>
                  <a:cubicBezTo>
                    <a:pt x="2013" y="6"/>
                    <a:pt x="2026" y="10"/>
                    <a:pt x="2039" y="15"/>
                  </a:cubicBezTo>
                  <a:cubicBezTo>
                    <a:pt x="2042" y="17"/>
                    <a:pt x="2046" y="18"/>
                    <a:pt x="2049" y="20"/>
                  </a:cubicBezTo>
                  <a:cubicBezTo>
                    <a:pt x="2058" y="25"/>
                    <a:pt x="2058" y="25"/>
                    <a:pt x="2058" y="25"/>
                  </a:cubicBezTo>
                  <a:cubicBezTo>
                    <a:pt x="2061" y="26"/>
                    <a:pt x="2064" y="28"/>
                    <a:pt x="2067" y="30"/>
                  </a:cubicBezTo>
                  <a:cubicBezTo>
                    <a:pt x="2071" y="33"/>
                    <a:pt x="2071" y="33"/>
                    <a:pt x="2071" y="33"/>
                  </a:cubicBezTo>
                  <a:cubicBezTo>
                    <a:pt x="2076" y="36"/>
                    <a:pt x="2076" y="36"/>
                    <a:pt x="2076" y="36"/>
                  </a:cubicBezTo>
                  <a:cubicBezTo>
                    <a:pt x="2098" y="53"/>
                    <a:pt x="2118" y="74"/>
                    <a:pt x="2135" y="95"/>
                  </a:cubicBezTo>
                  <a:cubicBezTo>
                    <a:pt x="2152" y="117"/>
                    <a:pt x="2168" y="140"/>
                    <a:pt x="2184" y="164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262" y="279"/>
                    <a:pt x="2294" y="325"/>
                    <a:pt x="2330" y="367"/>
                  </a:cubicBezTo>
                  <a:cubicBezTo>
                    <a:pt x="2366" y="409"/>
                    <a:pt x="2411" y="444"/>
                    <a:pt x="2460" y="470"/>
                  </a:cubicBezTo>
                  <a:cubicBezTo>
                    <a:pt x="2466" y="473"/>
                    <a:pt x="2472" y="476"/>
                    <a:pt x="2479" y="479"/>
                  </a:cubicBezTo>
                  <a:cubicBezTo>
                    <a:pt x="2485" y="482"/>
                    <a:pt x="2491" y="485"/>
                    <a:pt x="2498" y="488"/>
                  </a:cubicBezTo>
                  <a:cubicBezTo>
                    <a:pt x="2517" y="496"/>
                    <a:pt x="2517" y="496"/>
                    <a:pt x="2517" y="496"/>
                  </a:cubicBezTo>
                  <a:cubicBezTo>
                    <a:pt x="2520" y="497"/>
                    <a:pt x="2523" y="498"/>
                    <a:pt x="2527" y="500"/>
                  </a:cubicBezTo>
                  <a:cubicBezTo>
                    <a:pt x="2537" y="503"/>
                    <a:pt x="2537" y="503"/>
                    <a:pt x="2537" y="503"/>
                  </a:cubicBezTo>
                  <a:cubicBezTo>
                    <a:pt x="2556" y="509"/>
                    <a:pt x="2556" y="509"/>
                    <a:pt x="2556" y="509"/>
                  </a:cubicBezTo>
                  <a:cubicBezTo>
                    <a:pt x="2563" y="511"/>
                    <a:pt x="2570" y="513"/>
                    <a:pt x="2576" y="515"/>
                  </a:cubicBezTo>
                  <a:cubicBezTo>
                    <a:pt x="2590" y="519"/>
                    <a:pt x="2604" y="521"/>
                    <a:pt x="2617" y="524"/>
                  </a:cubicBezTo>
                  <a:cubicBezTo>
                    <a:pt x="2624" y="525"/>
                    <a:pt x="2631" y="526"/>
                    <a:pt x="2638" y="527"/>
                  </a:cubicBezTo>
                  <a:cubicBezTo>
                    <a:pt x="2645" y="528"/>
                    <a:pt x="2652" y="529"/>
                    <a:pt x="2658" y="530"/>
                  </a:cubicBezTo>
                  <a:cubicBezTo>
                    <a:pt x="2679" y="532"/>
                    <a:pt x="2679" y="532"/>
                    <a:pt x="2679" y="532"/>
                  </a:cubicBezTo>
                  <a:cubicBezTo>
                    <a:pt x="2690" y="533"/>
                    <a:pt x="2690" y="533"/>
                    <a:pt x="2690" y="533"/>
                  </a:cubicBezTo>
                  <a:cubicBezTo>
                    <a:pt x="2693" y="533"/>
                    <a:pt x="2697" y="533"/>
                    <a:pt x="2700" y="533"/>
                  </a:cubicBezTo>
                  <a:cubicBezTo>
                    <a:pt x="2721" y="533"/>
                    <a:pt x="2721" y="533"/>
                    <a:pt x="2721" y="533"/>
                  </a:cubicBezTo>
                  <a:cubicBezTo>
                    <a:pt x="2728" y="534"/>
                    <a:pt x="2735" y="533"/>
                    <a:pt x="2742" y="533"/>
                  </a:cubicBezTo>
                  <a:cubicBezTo>
                    <a:pt x="2749" y="533"/>
                    <a:pt x="2756" y="533"/>
                    <a:pt x="2763" y="532"/>
                  </a:cubicBezTo>
                  <a:cubicBezTo>
                    <a:pt x="2783" y="531"/>
                    <a:pt x="2783" y="531"/>
                    <a:pt x="2783" y="531"/>
                  </a:cubicBezTo>
                  <a:cubicBezTo>
                    <a:pt x="2839" y="526"/>
                    <a:pt x="2893" y="513"/>
                    <a:pt x="2946" y="495"/>
                  </a:cubicBezTo>
                  <a:cubicBezTo>
                    <a:pt x="2999" y="477"/>
                    <a:pt x="3050" y="455"/>
                    <a:pt x="3099" y="429"/>
                  </a:cubicBezTo>
                  <a:cubicBezTo>
                    <a:pt x="3124" y="416"/>
                    <a:pt x="3148" y="402"/>
                    <a:pt x="3172" y="388"/>
                  </a:cubicBezTo>
                  <a:cubicBezTo>
                    <a:pt x="3196" y="373"/>
                    <a:pt x="3219" y="358"/>
                    <a:pt x="3242" y="343"/>
                  </a:cubicBezTo>
                  <a:cubicBezTo>
                    <a:pt x="3289" y="313"/>
                    <a:pt x="3338" y="284"/>
                    <a:pt x="3391" y="266"/>
                  </a:cubicBezTo>
                  <a:cubicBezTo>
                    <a:pt x="3444" y="249"/>
                    <a:pt x="3501" y="244"/>
                    <a:pt x="3557" y="248"/>
                  </a:cubicBezTo>
                  <a:cubicBezTo>
                    <a:pt x="3585" y="250"/>
                    <a:pt x="3613" y="254"/>
                    <a:pt x="3640" y="260"/>
                  </a:cubicBezTo>
                  <a:cubicBezTo>
                    <a:pt x="3667" y="265"/>
                    <a:pt x="3695" y="271"/>
                    <a:pt x="3722" y="278"/>
                  </a:cubicBezTo>
                  <a:cubicBezTo>
                    <a:pt x="3749" y="285"/>
                    <a:pt x="3776" y="293"/>
                    <a:pt x="3802" y="300"/>
                  </a:cubicBezTo>
                  <a:cubicBezTo>
                    <a:pt x="3829" y="308"/>
                    <a:pt x="3856" y="316"/>
                    <a:pt x="3883" y="325"/>
                  </a:cubicBezTo>
                  <a:cubicBezTo>
                    <a:pt x="3909" y="333"/>
                    <a:pt x="3935" y="343"/>
                    <a:pt x="3961" y="354"/>
                  </a:cubicBezTo>
                  <a:cubicBezTo>
                    <a:pt x="4038" y="386"/>
                    <a:pt x="4038" y="386"/>
                    <a:pt x="4038" y="386"/>
                  </a:cubicBezTo>
                  <a:cubicBezTo>
                    <a:pt x="4090" y="407"/>
                    <a:pt x="4142" y="427"/>
                    <a:pt x="4195" y="444"/>
                  </a:cubicBezTo>
                  <a:cubicBezTo>
                    <a:pt x="4302" y="477"/>
                    <a:pt x="4410" y="503"/>
                    <a:pt x="4521" y="518"/>
                  </a:cubicBezTo>
                  <a:cubicBezTo>
                    <a:pt x="4632" y="532"/>
                    <a:pt x="4744" y="536"/>
                    <a:pt x="4855" y="523"/>
                  </a:cubicBezTo>
                  <a:cubicBezTo>
                    <a:pt x="4744" y="536"/>
                    <a:pt x="4632" y="533"/>
                    <a:pt x="4521" y="519"/>
                  </a:cubicBezTo>
                  <a:cubicBezTo>
                    <a:pt x="4410" y="505"/>
                    <a:pt x="4301" y="479"/>
                    <a:pt x="4195" y="446"/>
                  </a:cubicBezTo>
                  <a:cubicBezTo>
                    <a:pt x="4141" y="429"/>
                    <a:pt x="4089" y="409"/>
                    <a:pt x="4038" y="388"/>
                  </a:cubicBezTo>
                  <a:cubicBezTo>
                    <a:pt x="3960" y="356"/>
                    <a:pt x="3960" y="356"/>
                    <a:pt x="3960" y="356"/>
                  </a:cubicBezTo>
                  <a:cubicBezTo>
                    <a:pt x="3934" y="345"/>
                    <a:pt x="3908" y="336"/>
                    <a:pt x="3882" y="327"/>
                  </a:cubicBezTo>
                  <a:cubicBezTo>
                    <a:pt x="3855" y="318"/>
                    <a:pt x="3829" y="310"/>
                    <a:pt x="3802" y="303"/>
                  </a:cubicBezTo>
                  <a:cubicBezTo>
                    <a:pt x="3775" y="295"/>
                    <a:pt x="3748" y="288"/>
                    <a:pt x="3721" y="281"/>
                  </a:cubicBezTo>
                  <a:cubicBezTo>
                    <a:pt x="3694" y="274"/>
                    <a:pt x="3667" y="267"/>
                    <a:pt x="3640" y="262"/>
                  </a:cubicBezTo>
                  <a:cubicBezTo>
                    <a:pt x="3612" y="257"/>
                    <a:pt x="3585" y="253"/>
                    <a:pt x="3557" y="251"/>
                  </a:cubicBezTo>
                  <a:cubicBezTo>
                    <a:pt x="3501" y="247"/>
                    <a:pt x="3445" y="251"/>
                    <a:pt x="3392" y="269"/>
                  </a:cubicBezTo>
                  <a:cubicBezTo>
                    <a:pt x="3339" y="287"/>
                    <a:pt x="3291" y="315"/>
                    <a:pt x="3244" y="345"/>
                  </a:cubicBezTo>
                  <a:cubicBezTo>
                    <a:pt x="3221" y="360"/>
                    <a:pt x="3197" y="376"/>
                    <a:pt x="3174" y="390"/>
                  </a:cubicBezTo>
                  <a:cubicBezTo>
                    <a:pt x="3150" y="405"/>
                    <a:pt x="3126" y="419"/>
                    <a:pt x="3101" y="432"/>
                  </a:cubicBezTo>
                  <a:cubicBezTo>
                    <a:pt x="3051" y="458"/>
                    <a:pt x="3000" y="481"/>
                    <a:pt x="2947" y="498"/>
                  </a:cubicBezTo>
                  <a:cubicBezTo>
                    <a:pt x="2894" y="516"/>
                    <a:pt x="2839" y="529"/>
                    <a:pt x="2784" y="534"/>
                  </a:cubicBezTo>
                  <a:cubicBezTo>
                    <a:pt x="2763" y="536"/>
                    <a:pt x="2763" y="536"/>
                    <a:pt x="2763" y="536"/>
                  </a:cubicBezTo>
                  <a:cubicBezTo>
                    <a:pt x="2756" y="537"/>
                    <a:pt x="2749" y="537"/>
                    <a:pt x="2742" y="537"/>
                  </a:cubicBezTo>
                  <a:cubicBezTo>
                    <a:pt x="2735" y="537"/>
                    <a:pt x="2728" y="537"/>
                    <a:pt x="2721" y="537"/>
                  </a:cubicBezTo>
                  <a:cubicBezTo>
                    <a:pt x="2700" y="537"/>
                    <a:pt x="2700" y="537"/>
                    <a:pt x="2700" y="537"/>
                  </a:cubicBezTo>
                  <a:cubicBezTo>
                    <a:pt x="2696" y="536"/>
                    <a:pt x="2693" y="536"/>
                    <a:pt x="2689" y="536"/>
                  </a:cubicBezTo>
                  <a:cubicBezTo>
                    <a:pt x="2679" y="535"/>
                    <a:pt x="2679" y="535"/>
                    <a:pt x="2679" y="535"/>
                  </a:cubicBezTo>
                  <a:cubicBezTo>
                    <a:pt x="2658" y="534"/>
                    <a:pt x="2658" y="534"/>
                    <a:pt x="2658" y="534"/>
                  </a:cubicBezTo>
                  <a:cubicBezTo>
                    <a:pt x="2651" y="533"/>
                    <a:pt x="2644" y="532"/>
                    <a:pt x="2637" y="531"/>
                  </a:cubicBezTo>
                  <a:cubicBezTo>
                    <a:pt x="2630" y="530"/>
                    <a:pt x="2623" y="529"/>
                    <a:pt x="2617" y="527"/>
                  </a:cubicBezTo>
                  <a:cubicBezTo>
                    <a:pt x="2603" y="525"/>
                    <a:pt x="2589" y="522"/>
                    <a:pt x="2576" y="518"/>
                  </a:cubicBezTo>
                  <a:cubicBezTo>
                    <a:pt x="2569" y="517"/>
                    <a:pt x="2562" y="515"/>
                    <a:pt x="2555" y="513"/>
                  </a:cubicBezTo>
                  <a:cubicBezTo>
                    <a:pt x="2535" y="506"/>
                    <a:pt x="2535" y="506"/>
                    <a:pt x="2535" y="506"/>
                  </a:cubicBezTo>
                  <a:cubicBezTo>
                    <a:pt x="2525" y="503"/>
                    <a:pt x="2525" y="503"/>
                    <a:pt x="2525" y="503"/>
                  </a:cubicBezTo>
                  <a:cubicBezTo>
                    <a:pt x="2522" y="502"/>
                    <a:pt x="2519" y="501"/>
                    <a:pt x="2516" y="499"/>
                  </a:cubicBezTo>
                  <a:cubicBezTo>
                    <a:pt x="2496" y="492"/>
                    <a:pt x="2496" y="492"/>
                    <a:pt x="2496" y="492"/>
                  </a:cubicBezTo>
                  <a:cubicBezTo>
                    <a:pt x="2490" y="489"/>
                    <a:pt x="2483" y="486"/>
                    <a:pt x="2477" y="483"/>
                  </a:cubicBezTo>
                  <a:cubicBezTo>
                    <a:pt x="2471" y="480"/>
                    <a:pt x="2464" y="477"/>
                    <a:pt x="2458" y="473"/>
                  </a:cubicBezTo>
                  <a:cubicBezTo>
                    <a:pt x="2409" y="447"/>
                    <a:pt x="2364" y="412"/>
                    <a:pt x="2327" y="370"/>
                  </a:cubicBezTo>
                  <a:cubicBezTo>
                    <a:pt x="2253" y="285"/>
                    <a:pt x="2200" y="186"/>
                    <a:pt x="2132" y="98"/>
                  </a:cubicBezTo>
                  <a:cubicBezTo>
                    <a:pt x="2115" y="76"/>
                    <a:pt x="2096" y="55"/>
                    <a:pt x="2074" y="39"/>
                  </a:cubicBezTo>
                  <a:cubicBezTo>
                    <a:pt x="2069" y="36"/>
                    <a:pt x="2069" y="36"/>
                    <a:pt x="2069" y="36"/>
                  </a:cubicBezTo>
                  <a:cubicBezTo>
                    <a:pt x="2065" y="33"/>
                    <a:pt x="2065" y="33"/>
                    <a:pt x="2065" y="33"/>
                  </a:cubicBezTo>
                  <a:cubicBezTo>
                    <a:pt x="2062" y="31"/>
                    <a:pt x="2059" y="29"/>
                    <a:pt x="2056" y="28"/>
                  </a:cubicBezTo>
                  <a:cubicBezTo>
                    <a:pt x="2047" y="23"/>
                    <a:pt x="2047" y="23"/>
                    <a:pt x="2047" y="23"/>
                  </a:cubicBezTo>
                  <a:cubicBezTo>
                    <a:pt x="2044" y="21"/>
                    <a:pt x="2041" y="20"/>
                    <a:pt x="2038" y="19"/>
                  </a:cubicBezTo>
                  <a:cubicBezTo>
                    <a:pt x="2025" y="13"/>
                    <a:pt x="2012" y="9"/>
                    <a:pt x="1998" y="7"/>
                  </a:cubicBezTo>
                  <a:cubicBezTo>
                    <a:pt x="1984" y="4"/>
                    <a:pt x="1971" y="3"/>
                    <a:pt x="1957" y="3"/>
                  </a:cubicBezTo>
                  <a:cubicBezTo>
                    <a:pt x="1943" y="3"/>
                    <a:pt x="1929" y="5"/>
                    <a:pt x="1915" y="7"/>
                  </a:cubicBezTo>
                  <a:cubicBezTo>
                    <a:pt x="1888" y="11"/>
                    <a:pt x="1861" y="20"/>
                    <a:pt x="1836" y="30"/>
                  </a:cubicBezTo>
                  <a:cubicBezTo>
                    <a:pt x="1784" y="50"/>
                    <a:pt x="1736" y="80"/>
                    <a:pt x="1691" y="113"/>
                  </a:cubicBezTo>
                  <a:cubicBezTo>
                    <a:pt x="1647" y="146"/>
                    <a:pt x="1605" y="184"/>
                    <a:pt x="1563" y="221"/>
                  </a:cubicBezTo>
                  <a:cubicBezTo>
                    <a:pt x="1532" y="248"/>
                    <a:pt x="1532" y="248"/>
                    <a:pt x="1532" y="248"/>
                  </a:cubicBezTo>
                  <a:cubicBezTo>
                    <a:pt x="1516" y="262"/>
                    <a:pt x="1516" y="262"/>
                    <a:pt x="1516" y="262"/>
                  </a:cubicBezTo>
                  <a:cubicBezTo>
                    <a:pt x="1511" y="266"/>
                    <a:pt x="1505" y="271"/>
                    <a:pt x="1500" y="275"/>
                  </a:cubicBezTo>
                  <a:cubicBezTo>
                    <a:pt x="1478" y="293"/>
                    <a:pt x="1456" y="310"/>
                    <a:pt x="1433" y="326"/>
                  </a:cubicBezTo>
                  <a:cubicBezTo>
                    <a:pt x="1388" y="359"/>
                    <a:pt x="1341" y="389"/>
                    <a:pt x="1292" y="416"/>
                  </a:cubicBezTo>
                  <a:cubicBezTo>
                    <a:pt x="1244" y="444"/>
                    <a:pt x="1194" y="469"/>
                    <a:pt x="1143" y="492"/>
                  </a:cubicBezTo>
                  <a:cubicBezTo>
                    <a:pt x="1124" y="501"/>
                    <a:pt x="1124" y="501"/>
                    <a:pt x="1124" y="501"/>
                  </a:cubicBezTo>
                  <a:cubicBezTo>
                    <a:pt x="1118" y="504"/>
                    <a:pt x="1111" y="506"/>
                    <a:pt x="1105" y="509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53" y="531"/>
                    <a:pt x="1040" y="536"/>
                    <a:pt x="1027" y="541"/>
                  </a:cubicBezTo>
                  <a:cubicBezTo>
                    <a:pt x="988" y="556"/>
                    <a:pt x="988" y="556"/>
                    <a:pt x="988" y="556"/>
                  </a:cubicBezTo>
                  <a:cubicBezTo>
                    <a:pt x="883" y="594"/>
                    <a:pt x="775" y="624"/>
                    <a:pt x="666" y="646"/>
                  </a:cubicBezTo>
                  <a:cubicBezTo>
                    <a:pt x="557" y="668"/>
                    <a:pt x="446" y="682"/>
                    <a:pt x="334" y="688"/>
                  </a:cubicBezTo>
                  <a:cubicBezTo>
                    <a:pt x="223" y="693"/>
                    <a:pt x="111" y="689"/>
                    <a:pt x="0" y="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62DD8284-26AA-43C5-B6E4-68EB9843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8988" y="2312988"/>
              <a:ext cx="12125325" cy="1554163"/>
            </a:xfrm>
            <a:custGeom>
              <a:avLst/>
              <a:gdLst>
                <a:gd name="T0" fmla="*/ 658 w 4854"/>
                <a:gd name="T1" fmla="*/ 575 h 622"/>
                <a:gd name="T2" fmla="*/ 1037 w 4854"/>
                <a:gd name="T3" fmla="*/ 470 h 622"/>
                <a:gd name="T4" fmla="*/ 1133 w 4854"/>
                <a:gd name="T5" fmla="*/ 432 h 622"/>
                <a:gd name="T6" fmla="*/ 1493 w 4854"/>
                <a:gd name="T7" fmla="*/ 232 h 622"/>
                <a:gd name="T8" fmla="*/ 1692 w 4854"/>
                <a:gd name="T9" fmla="*/ 83 h 622"/>
                <a:gd name="T10" fmla="*/ 1966 w 4854"/>
                <a:gd name="T11" fmla="*/ 2 h 622"/>
                <a:gd name="T12" fmla="*/ 2053 w 4854"/>
                <a:gd name="T13" fmla="*/ 36 h 622"/>
                <a:gd name="T14" fmla="*/ 2133 w 4854"/>
                <a:gd name="T15" fmla="*/ 116 h 622"/>
                <a:gd name="T16" fmla="*/ 2316 w 4854"/>
                <a:gd name="T17" fmla="*/ 340 h 622"/>
                <a:gd name="T18" fmla="*/ 2343 w 4854"/>
                <a:gd name="T19" fmla="*/ 365 h 622"/>
                <a:gd name="T20" fmla="*/ 2367 w 4854"/>
                <a:gd name="T21" fmla="*/ 384 h 622"/>
                <a:gd name="T22" fmla="*/ 2388 w 4854"/>
                <a:gd name="T23" fmla="*/ 398 h 622"/>
                <a:gd name="T24" fmla="*/ 2415 w 4854"/>
                <a:gd name="T25" fmla="*/ 414 h 622"/>
                <a:gd name="T26" fmla="*/ 2433 w 4854"/>
                <a:gd name="T27" fmla="*/ 424 h 622"/>
                <a:gd name="T28" fmla="*/ 2490 w 4854"/>
                <a:gd name="T29" fmla="*/ 448 h 622"/>
                <a:gd name="T30" fmla="*/ 2539 w 4854"/>
                <a:gd name="T31" fmla="*/ 463 h 622"/>
                <a:gd name="T32" fmla="*/ 2651 w 4854"/>
                <a:gd name="T33" fmla="*/ 480 h 622"/>
                <a:gd name="T34" fmla="*/ 2702 w 4854"/>
                <a:gd name="T35" fmla="*/ 481 h 622"/>
                <a:gd name="T36" fmla="*/ 2754 w 4854"/>
                <a:gd name="T37" fmla="*/ 478 h 622"/>
                <a:gd name="T38" fmla="*/ 2815 w 4854"/>
                <a:gd name="T39" fmla="*/ 468 h 622"/>
                <a:gd name="T40" fmla="*/ 3260 w 4854"/>
                <a:gd name="T41" fmla="*/ 256 h 622"/>
                <a:gd name="T42" fmla="*/ 3577 w 4854"/>
                <a:gd name="T43" fmla="*/ 184 h 622"/>
                <a:gd name="T44" fmla="*/ 3899 w 4854"/>
                <a:gd name="T45" fmla="*/ 263 h 622"/>
                <a:gd name="T46" fmla="*/ 4524 w 4854"/>
                <a:gd name="T47" fmla="*/ 472 h 622"/>
                <a:gd name="T48" fmla="*/ 4203 w 4854"/>
                <a:gd name="T49" fmla="*/ 392 h 622"/>
                <a:gd name="T50" fmla="*/ 3819 w 4854"/>
                <a:gd name="T51" fmla="*/ 239 h 622"/>
                <a:gd name="T52" fmla="*/ 3413 w 4854"/>
                <a:gd name="T53" fmla="*/ 194 h 622"/>
                <a:gd name="T54" fmla="*/ 3121 w 4854"/>
                <a:gd name="T55" fmla="*/ 346 h 622"/>
                <a:gd name="T56" fmla="*/ 2775 w 4854"/>
                <a:gd name="T57" fmla="*/ 479 h 622"/>
                <a:gd name="T58" fmla="*/ 2734 w 4854"/>
                <a:gd name="T59" fmla="*/ 483 h 622"/>
                <a:gd name="T60" fmla="*/ 2692 w 4854"/>
                <a:gd name="T61" fmla="*/ 485 h 622"/>
                <a:gd name="T62" fmla="*/ 2568 w 4854"/>
                <a:gd name="T63" fmla="*/ 474 h 622"/>
                <a:gd name="T64" fmla="*/ 2528 w 4854"/>
                <a:gd name="T65" fmla="*/ 464 h 622"/>
                <a:gd name="T66" fmla="*/ 2450 w 4854"/>
                <a:gd name="T67" fmla="*/ 436 h 622"/>
                <a:gd name="T68" fmla="*/ 2422 w 4854"/>
                <a:gd name="T69" fmla="*/ 423 h 622"/>
                <a:gd name="T70" fmla="*/ 2395 w 4854"/>
                <a:gd name="T71" fmla="*/ 407 h 622"/>
                <a:gd name="T72" fmla="*/ 2377 w 4854"/>
                <a:gd name="T73" fmla="*/ 396 h 622"/>
                <a:gd name="T74" fmla="*/ 2360 w 4854"/>
                <a:gd name="T75" fmla="*/ 384 h 622"/>
                <a:gd name="T76" fmla="*/ 2336 w 4854"/>
                <a:gd name="T77" fmla="*/ 364 h 622"/>
                <a:gd name="T78" fmla="*/ 2285 w 4854"/>
                <a:gd name="T79" fmla="*/ 313 h 622"/>
                <a:gd name="T80" fmla="*/ 2075 w 4854"/>
                <a:gd name="T81" fmla="*/ 58 h 622"/>
                <a:gd name="T82" fmla="*/ 2042 w 4854"/>
                <a:gd name="T83" fmla="*/ 33 h 622"/>
                <a:gd name="T84" fmla="*/ 1924 w 4854"/>
                <a:gd name="T85" fmla="*/ 3 h 622"/>
                <a:gd name="T86" fmla="*/ 1626 w 4854"/>
                <a:gd name="T87" fmla="*/ 133 h 622"/>
                <a:gd name="T88" fmla="*/ 1427 w 4854"/>
                <a:gd name="T89" fmla="*/ 282 h 622"/>
                <a:gd name="T90" fmla="*/ 1096 w 4854"/>
                <a:gd name="T91" fmla="*/ 451 h 622"/>
                <a:gd name="T92" fmla="*/ 1018 w 4854"/>
                <a:gd name="T93" fmla="*/ 479 h 622"/>
                <a:gd name="T94" fmla="*/ 330 w 4854"/>
                <a:gd name="T95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4" h="622">
                  <a:moveTo>
                    <a:pt x="0" y="608"/>
                  </a:moveTo>
                  <a:cubicBezTo>
                    <a:pt x="109" y="619"/>
                    <a:pt x="220" y="621"/>
                    <a:pt x="330" y="615"/>
                  </a:cubicBezTo>
                  <a:cubicBezTo>
                    <a:pt x="440" y="610"/>
                    <a:pt x="550" y="596"/>
                    <a:pt x="658" y="575"/>
                  </a:cubicBezTo>
                  <a:cubicBezTo>
                    <a:pt x="767" y="554"/>
                    <a:pt x="874" y="526"/>
                    <a:pt x="978" y="491"/>
                  </a:cubicBezTo>
                  <a:cubicBezTo>
                    <a:pt x="1017" y="477"/>
                    <a:pt x="1017" y="477"/>
                    <a:pt x="1017" y="477"/>
                  </a:cubicBezTo>
                  <a:cubicBezTo>
                    <a:pt x="1024" y="475"/>
                    <a:pt x="1030" y="473"/>
                    <a:pt x="1037" y="470"/>
                  </a:cubicBezTo>
                  <a:cubicBezTo>
                    <a:pt x="1056" y="463"/>
                    <a:pt x="1056" y="463"/>
                    <a:pt x="1056" y="463"/>
                  </a:cubicBezTo>
                  <a:cubicBezTo>
                    <a:pt x="1095" y="448"/>
                    <a:pt x="1095" y="448"/>
                    <a:pt x="1095" y="448"/>
                  </a:cubicBezTo>
                  <a:cubicBezTo>
                    <a:pt x="1108" y="443"/>
                    <a:pt x="1120" y="438"/>
                    <a:pt x="1133" y="432"/>
                  </a:cubicBezTo>
                  <a:cubicBezTo>
                    <a:pt x="1184" y="412"/>
                    <a:pt x="1234" y="388"/>
                    <a:pt x="1283" y="363"/>
                  </a:cubicBezTo>
                  <a:cubicBezTo>
                    <a:pt x="1332" y="337"/>
                    <a:pt x="1380" y="310"/>
                    <a:pt x="1426" y="279"/>
                  </a:cubicBezTo>
                  <a:cubicBezTo>
                    <a:pt x="1449" y="264"/>
                    <a:pt x="1471" y="248"/>
                    <a:pt x="1493" y="232"/>
                  </a:cubicBezTo>
                  <a:cubicBezTo>
                    <a:pt x="1559" y="181"/>
                    <a:pt x="1559" y="181"/>
                    <a:pt x="1559" y="181"/>
                  </a:cubicBezTo>
                  <a:cubicBezTo>
                    <a:pt x="1580" y="164"/>
                    <a:pt x="1602" y="147"/>
                    <a:pt x="1624" y="130"/>
                  </a:cubicBezTo>
                  <a:cubicBezTo>
                    <a:pt x="1646" y="114"/>
                    <a:pt x="1669" y="98"/>
                    <a:pt x="1692" y="83"/>
                  </a:cubicBezTo>
                  <a:cubicBezTo>
                    <a:pt x="1739" y="54"/>
                    <a:pt x="1789" y="29"/>
                    <a:pt x="1843" y="14"/>
                  </a:cubicBezTo>
                  <a:cubicBezTo>
                    <a:pt x="1869" y="6"/>
                    <a:pt x="1897" y="1"/>
                    <a:pt x="1924" y="0"/>
                  </a:cubicBezTo>
                  <a:cubicBezTo>
                    <a:pt x="1938" y="0"/>
                    <a:pt x="1952" y="0"/>
                    <a:pt x="1966" y="2"/>
                  </a:cubicBezTo>
                  <a:cubicBezTo>
                    <a:pt x="1980" y="4"/>
                    <a:pt x="1993" y="7"/>
                    <a:pt x="2006" y="12"/>
                  </a:cubicBezTo>
                  <a:cubicBezTo>
                    <a:pt x="2019" y="17"/>
                    <a:pt x="2032" y="22"/>
                    <a:pt x="2044" y="30"/>
                  </a:cubicBezTo>
                  <a:cubicBezTo>
                    <a:pt x="2047" y="32"/>
                    <a:pt x="2050" y="34"/>
                    <a:pt x="2053" y="36"/>
                  </a:cubicBezTo>
                  <a:cubicBezTo>
                    <a:pt x="2055" y="38"/>
                    <a:pt x="2058" y="40"/>
                    <a:pt x="2061" y="42"/>
                  </a:cubicBezTo>
                  <a:cubicBezTo>
                    <a:pt x="2066" y="46"/>
                    <a:pt x="2072" y="51"/>
                    <a:pt x="2077" y="55"/>
                  </a:cubicBezTo>
                  <a:cubicBezTo>
                    <a:pt x="2098" y="74"/>
                    <a:pt x="2116" y="95"/>
                    <a:pt x="2133" y="116"/>
                  </a:cubicBezTo>
                  <a:cubicBezTo>
                    <a:pt x="2168" y="160"/>
                    <a:pt x="2200" y="204"/>
                    <a:pt x="2234" y="247"/>
                  </a:cubicBezTo>
                  <a:cubicBezTo>
                    <a:pt x="2252" y="269"/>
                    <a:pt x="2269" y="290"/>
                    <a:pt x="2288" y="310"/>
                  </a:cubicBezTo>
                  <a:cubicBezTo>
                    <a:pt x="2297" y="321"/>
                    <a:pt x="2306" y="331"/>
                    <a:pt x="2316" y="340"/>
                  </a:cubicBezTo>
                  <a:cubicBezTo>
                    <a:pt x="2321" y="345"/>
                    <a:pt x="2326" y="350"/>
                    <a:pt x="2331" y="354"/>
                  </a:cubicBezTo>
                  <a:cubicBezTo>
                    <a:pt x="2339" y="361"/>
                    <a:pt x="2339" y="361"/>
                    <a:pt x="2339" y="361"/>
                  </a:cubicBezTo>
                  <a:cubicBezTo>
                    <a:pt x="2343" y="365"/>
                    <a:pt x="2343" y="365"/>
                    <a:pt x="2343" y="365"/>
                  </a:cubicBezTo>
                  <a:cubicBezTo>
                    <a:pt x="2347" y="368"/>
                    <a:pt x="2347" y="368"/>
                    <a:pt x="2347" y="368"/>
                  </a:cubicBezTo>
                  <a:cubicBezTo>
                    <a:pt x="2363" y="381"/>
                    <a:pt x="2363" y="381"/>
                    <a:pt x="2363" y="381"/>
                  </a:cubicBezTo>
                  <a:cubicBezTo>
                    <a:pt x="2367" y="384"/>
                    <a:pt x="2367" y="384"/>
                    <a:pt x="2367" y="384"/>
                  </a:cubicBezTo>
                  <a:cubicBezTo>
                    <a:pt x="2371" y="387"/>
                    <a:pt x="2371" y="387"/>
                    <a:pt x="2371" y="387"/>
                  </a:cubicBezTo>
                  <a:cubicBezTo>
                    <a:pt x="2380" y="393"/>
                    <a:pt x="2380" y="393"/>
                    <a:pt x="2380" y="393"/>
                  </a:cubicBezTo>
                  <a:cubicBezTo>
                    <a:pt x="2388" y="398"/>
                    <a:pt x="2388" y="398"/>
                    <a:pt x="2388" y="398"/>
                  </a:cubicBezTo>
                  <a:cubicBezTo>
                    <a:pt x="2392" y="401"/>
                    <a:pt x="2392" y="401"/>
                    <a:pt x="2392" y="401"/>
                  </a:cubicBezTo>
                  <a:cubicBezTo>
                    <a:pt x="2397" y="404"/>
                    <a:pt x="2397" y="404"/>
                    <a:pt x="2397" y="404"/>
                  </a:cubicBezTo>
                  <a:cubicBezTo>
                    <a:pt x="2415" y="414"/>
                    <a:pt x="2415" y="414"/>
                    <a:pt x="2415" y="414"/>
                  </a:cubicBezTo>
                  <a:cubicBezTo>
                    <a:pt x="2419" y="417"/>
                    <a:pt x="2419" y="417"/>
                    <a:pt x="2419" y="417"/>
                  </a:cubicBezTo>
                  <a:cubicBezTo>
                    <a:pt x="2424" y="419"/>
                    <a:pt x="2424" y="419"/>
                    <a:pt x="2424" y="419"/>
                  </a:cubicBezTo>
                  <a:cubicBezTo>
                    <a:pt x="2433" y="424"/>
                    <a:pt x="2433" y="424"/>
                    <a:pt x="2433" y="424"/>
                  </a:cubicBezTo>
                  <a:cubicBezTo>
                    <a:pt x="2442" y="429"/>
                    <a:pt x="2442" y="429"/>
                    <a:pt x="2442" y="429"/>
                  </a:cubicBezTo>
                  <a:cubicBezTo>
                    <a:pt x="2445" y="430"/>
                    <a:pt x="2448" y="432"/>
                    <a:pt x="2451" y="433"/>
                  </a:cubicBezTo>
                  <a:cubicBezTo>
                    <a:pt x="2464" y="438"/>
                    <a:pt x="2477" y="444"/>
                    <a:pt x="2490" y="448"/>
                  </a:cubicBezTo>
                  <a:cubicBezTo>
                    <a:pt x="2496" y="450"/>
                    <a:pt x="2503" y="453"/>
                    <a:pt x="2509" y="455"/>
                  </a:cubicBezTo>
                  <a:cubicBezTo>
                    <a:pt x="2529" y="461"/>
                    <a:pt x="2529" y="461"/>
                    <a:pt x="2529" y="461"/>
                  </a:cubicBezTo>
                  <a:cubicBezTo>
                    <a:pt x="2532" y="462"/>
                    <a:pt x="2536" y="463"/>
                    <a:pt x="2539" y="463"/>
                  </a:cubicBezTo>
                  <a:cubicBezTo>
                    <a:pt x="2549" y="466"/>
                    <a:pt x="2549" y="466"/>
                    <a:pt x="2549" y="466"/>
                  </a:cubicBezTo>
                  <a:cubicBezTo>
                    <a:pt x="2569" y="470"/>
                    <a:pt x="2569" y="470"/>
                    <a:pt x="2569" y="470"/>
                  </a:cubicBezTo>
                  <a:cubicBezTo>
                    <a:pt x="2596" y="475"/>
                    <a:pt x="2623" y="479"/>
                    <a:pt x="2651" y="480"/>
                  </a:cubicBezTo>
                  <a:cubicBezTo>
                    <a:pt x="2658" y="481"/>
                    <a:pt x="2665" y="481"/>
                    <a:pt x="2671" y="481"/>
                  </a:cubicBezTo>
                  <a:cubicBezTo>
                    <a:pt x="2692" y="481"/>
                    <a:pt x="2692" y="481"/>
                    <a:pt x="2692" y="481"/>
                  </a:cubicBezTo>
                  <a:cubicBezTo>
                    <a:pt x="2702" y="481"/>
                    <a:pt x="2702" y="481"/>
                    <a:pt x="2702" y="481"/>
                  </a:cubicBezTo>
                  <a:cubicBezTo>
                    <a:pt x="2713" y="481"/>
                    <a:pt x="2713" y="481"/>
                    <a:pt x="2713" y="481"/>
                  </a:cubicBezTo>
                  <a:cubicBezTo>
                    <a:pt x="2733" y="480"/>
                    <a:pt x="2733" y="480"/>
                    <a:pt x="2733" y="480"/>
                  </a:cubicBezTo>
                  <a:cubicBezTo>
                    <a:pt x="2740" y="479"/>
                    <a:pt x="2747" y="478"/>
                    <a:pt x="2754" y="478"/>
                  </a:cubicBezTo>
                  <a:cubicBezTo>
                    <a:pt x="2764" y="476"/>
                    <a:pt x="2764" y="476"/>
                    <a:pt x="2764" y="476"/>
                  </a:cubicBezTo>
                  <a:cubicBezTo>
                    <a:pt x="2768" y="476"/>
                    <a:pt x="2771" y="476"/>
                    <a:pt x="2774" y="475"/>
                  </a:cubicBezTo>
                  <a:cubicBezTo>
                    <a:pt x="2788" y="473"/>
                    <a:pt x="2802" y="471"/>
                    <a:pt x="2815" y="468"/>
                  </a:cubicBezTo>
                  <a:cubicBezTo>
                    <a:pt x="2869" y="457"/>
                    <a:pt x="2921" y="439"/>
                    <a:pt x="2972" y="417"/>
                  </a:cubicBezTo>
                  <a:cubicBezTo>
                    <a:pt x="3023" y="396"/>
                    <a:pt x="3072" y="371"/>
                    <a:pt x="3120" y="343"/>
                  </a:cubicBezTo>
                  <a:cubicBezTo>
                    <a:pt x="3167" y="316"/>
                    <a:pt x="3213" y="284"/>
                    <a:pt x="3260" y="256"/>
                  </a:cubicBezTo>
                  <a:cubicBezTo>
                    <a:pt x="3284" y="242"/>
                    <a:pt x="3308" y="229"/>
                    <a:pt x="3334" y="218"/>
                  </a:cubicBezTo>
                  <a:cubicBezTo>
                    <a:pt x="3359" y="207"/>
                    <a:pt x="3385" y="198"/>
                    <a:pt x="3412" y="191"/>
                  </a:cubicBezTo>
                  <a:cubicBezTo>
                    <a:pt x="3466" y="179"/>
                    <a:pt x="3523" y="178"/>
                    <a:pt x="3577" y="184"/>
                  </a:cubicBezTo>
                  <a:cubicBezTo>
                    <a:pt x="3632" y="189"/>
                    <a:pt x="3686" y="202"/>
                    <a:pt x="3740" y="215"/>
                  </a:cubicBezTo>
                  <a:cubicBezTo>
                    <a:pt x="3767" y="222"/>
                    <a:pt x="3793" y="229"/>
                    <a:pt x="3820" y="237"/>
                  </a:cubicBezTo>
                  <a:cubicBezTo>
                    <a:pt x="3846" y="244"/>
                    <a:pt x="3873" y="253"/>
                    <a:pt x="3899" y="263"/>
                  </a:cubicBezTo>
                  <a:cubicBezTo>
                    <a:pt x="3951" y="281"/>
                    <a:pt x="4000" y="306"/>
                    <a:pt x="4051" y="328"/>
                  </a:cubicBezTo>
                  <a:cubicBezTo>
                    <a:pt x="4101" y="351"/>
                    <a:pt x="4152" y="372"/>
                    <a:pt x="4204" y="390"/>
                  </a:cubicBezTo>
                  <a:cubicBezTo>
                    <a:pt x="4308" y="426"/>
                    <a:pt x="4415" y="456"/>
                    <a:pt x="4524" y="472"/>
                  </a:cubicBezTo>
                  <a:cubicBezTo>
                    <a:pt x="4633" y="488"/>
                    <a:pt x="4745" y="492"/>
                    <a:pt x="4854" y="478"/>
                  </a:cubicBezTo>
                  <a:cubicBezTo>
                    <a:pt x="4745" y="493"/>
                    <a:pt x="4633" y="489"/>
                    <a:pt x="4524" y="473"/>
                  </a:cubicBezTo>
                  <a:cubicBezTo>
                    <a:pt x="4415" y="457"/>
                    <a:pt x="4308" y="428"/>
                    <a:pt x="4203" y="392"/>
                  </a:cubicBezTo>
                  <a:cubicBezTo>
                    <a:pt x="4151" y="374"/>
                    <a:pt x="4100" y="353"/>
                    <a:pt x="4050" y="330"/>
                  </a:cubicBezTo>
                  <a:cubicBezTo>
                    <a:pt x="3999" y="308"/>
                    <a:pt x="3950" y="283"/>
                    <a:pt x="3898" y="265"/>
                  </a:cubicBezTo>
                  <a:cubicBezTo>
                    <a:pt x="3872" y="255"/>
                    <a:pt x="3846" y="247"/>
                    <a:pt x="3819" y="239"/>
                  </a:cubicBezTo>
                  <a:cubicBezTo>
                    <a:pt x="3793" y="232"/>
                    <a:pt x="3766" y="225"/>
                    <a:pt x="3739" y="218"/>
                  </a:cubicBezTo>
                  <a:cubicBezTo>
                    <a:pt x="3686" y="204"/>
                    <a:pt x="3632" y="192"/>
                    <a:pt x="3577" y="186"/>
                  </a:cubicBezTo>
                  <a:cubicBezTo>
                    <a:pt x="3522" y="180"/>
                    <a:pt x="3467" y="182"/>
                    <a:pt x="3413" y="194"/>
                  </a:cubicBezTo>
                  <a:cubicBezTo>
                    <a:pt x="3386" y="200"/>
                    <a:pt x="3360" y="209"/>
                    <a:pt x="3335" y="220"/>
                  </a:cubicBezTo>
                  <a:cubicBezTo>
                    <a:pt x="3310" y="232"/>
                    <a:pt x="3286" y="245"/>
                    <a:pt x="3262" y="259"/>
                  </a:cubicBezTo>
                  <a:cubicBezTo>
                    <a:pt x="3214" y="287"/>
                    <a:pt x="3169" y="318"/>
                    <a:pt x="3121" y="346"/>
                  </a:cubicBezTo>
                  <a:cubicBezTo>
                    <a:pt x="3073" y="374"/>
                    <a:pt x="3024" y="399"/>
                    <a:pt x="2973" y="421"/>
                  </a:cubicBezTo>
                  <a:cubicBezTo>
                    <a:pt x="2922" y="442"/>
                    <a:pt x="2870" y="460"/>
                    <a:pt x="2816" y="471"/>
                  </a:cubicBezTo>
                  <a:cubicBezTo>
                    <a:pt x="2802" y="474"/>
                    <a:pt x="2788" y="476"/>
                    <a:pt x="2775" y="479"/>
                  </a:cubicBezTo>
                  <a:cubicBezTo>
                    <a:pt x="2771" y="479"/>
                    <a:pt x="2768" y="480"/>
                    <a:pt x="2765" y="480"/>
                  </a:cubicBezTo>
                  <a:cubicBezTo>
                    <a:pt x="2754" y="481"/>
                    <a:pt x="2754" y="481"/>
                    <a:pt x="2754" y="481"/>
                  </a:cubicBezTo>
                  <a:cubicBezTo>
                    <a:pt x="2747" y="482"/>
                    <a:pt x="2740" y="483"/>
                    <a:pt x="2734" y="483"/>
                  </a:cubicBezTo>
                  <a:cubicBezTo>
                    <a:pt x="2713" y="484"/>
                    <a:pt x="2713" y="484"/>
                    <a:pt x="2713" y="484"/>
                  </a:cubicBezTo>
                  <a:cubicBezTo>
                    <a:pt x="2703" y="485"/>
                    <a:pt x="2703" y="485"/>
                    <a:pt x="2703" y="485"/>
                  </a:cubicBezTo>
                  <a:cubicBezTo>
                    <a:pt x="2692" y="485"/>
                    <a:pt x="2692" y="485"/>
                    <a:pt x="2692" y="485"/>
                  </a:cubicBezTo>
                  <a:cubicBezTo>
                    <a:pt x="2671" y="485"/>
                    <a:pt x="2671" y="485"/>
                    <a:pt x="2671" y="485"/>
                  </a:cubicBezTo>
                  <a:cubicBezTo>
                    <a:pt x="2664" y="485"/>
                    <a:pt x="2658" y="484"/>
                    <a:pt x="2651" y="484"/>
                  </a:cubicBezTo>
                  <a:cubicBezTo>
                    <a:pt x="2623" y="483"/>
                    <a:pt x="2596" y="479"/>
                    <a:pt x="2568" y="474"/>
                  </a:cubicBezTo>
                  <a:cubicBezTo>
                    <a:pt x="2548" y="469"/>
                    <a:pt x="2548" y="469"/>
                    <a:pt x="2548" y="469"/>
                  </a:cubicBezTo>
                  <a:cubicBezTo>
                    <a:pt x="2538" y="467"/>
                    <a:pt x="2538" y="467"/>
                    <a:pt x="2538" y="467"/>
                  </a:cubicBezTo>
                  <a:cubicBezTo>
                    <a:pt x="2535" y="466"/>
                    <a:pt x="2531" y="465"/>
                    <a:pt x="2528" y="464"/>
                  </a:cubicBezTo>
                  <a:cubicBezTo>
                    <a:pt x="2508" y="459"/>
                    <a:pt x="2508" y="459"/>
                    <a:pt x="2508" y="459"/>
                  </a:cubicBezTo>
                  <a:cubicBezTo>
                    <a:pt x="2501" y="457"/>
                    <a:pt x="2495" y="454"/>
                    <a:pt x="2488" y="452"/>
                  </a:cubicBezTo>
                  <a:cubicBezTo>
                    <a:pt x="2475" y="448"/>
                    <a:pt x="2463" y="442"/>
                    <a:pt x="2450" y="436"/>
                  </a:cubicBezTo>
                  <a:cubicBezTo>
                    <a:pt x="2447" y="435"/>
                    <a:pt x="2443" y="434"/>
                    <a:pt x="2440" y="432"/>
                  </a:cubicBezTo>
                  <a:cubicBezTo>
                    <a:pt x="2431" y="427"/>
                    <a:pt x="2431" y="427"/>
                    <a:pt x="2431" y="427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17" y="420"/>
                    <a:pt x="2417" y="420"/>
                    <a:pt x="2417" y="420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395" y="407"/>
                    <a:pt x="2395" y="407"/>
                    <a:pt x="2395" y="407"/>
                  </a:cubicBezTo>
                  <a:cubicBezTo>
                    <a:pt x="2390" y="405"/>
                    <a:pt x="2390" y="405"/>
                    <a:pt x="2390" y="405"/>
                  </a:cubicBezTo>
                  <a:cubicBezTo>
                    <a:pt x="2386" y="402"/>
                    <a:pt x="2386" y="402"/>
                    <a:pt x="2386" y="402"/>
                  </a:cubicBezTo>
                  <a:cubicBezTo>
                    <a:pt x="2377" y="396"/>
                    <a:pt x="2377" y="396"/>
                    <a:pt x="2377" y="396"/>
                  </a:cubicBezTo>
                  <a:cubicBezTo>
                    <a:pt x="2369" y="390"/>
                    <a:pt x="2369" y="390"/>
                    <a:pt x="2369" y="390"/>
                  </a:cubicBezTo>
                  <a:cubicBezTo>
                    <a:pt x="2364" y="387"/>
                    <a:pt x="2364" y="387"/>
                    <a:pt x="2364" y="387"/>
                  </a:cubicBezTo>
                  <a:cubicBezTo>
                    <a:pt x="2360" y="384"/>
                    <a:pt x="2360" y="384"/>
                    <a:pt x="2360" y="384"/>
                  </a:cubicBezTo>
                  <a:cubicBezTo>
                    <a:pt x="2344" y="371"/>
                    <a:pt x="2344" y="371"/>
                    <a:pt x="2344" y="371"/>
                  </a:cubicBezTo>
                  <a:cubicBezTo>
                    <a:pt x="2340" y="368"/>
                    <a:pt x="2340" y="368"/>
                    <a:pt x="2340" y="368"/>
                  </a:cubicBezTo>
                  <a:cubicBezTo>
                    <a:pt x="2336" y="364"/>
                    <a:pt x="2336" y="364"/>
                    <a:pt x="2336" y="364"/>
                  </a:cubicBezTo>
                  <a:cubicBezTo>
                    <a:pt x="2328" y="357"/>
                    <a:pt x="2328" y="357"/>
                    <a:pt x="2328" y="357"/>
                  </a:cubicBezTo>
                  <a:cubicBezTo>
                    <a:pt x="2323" y="353"/>
                    <a:pt x="2318" y="348"/>
                    <a:pt x="2313" y="343"/>
                  </a:cubicBezTo>
                  <a:cubicBezTo>
                    <a:pt x="2303" y="333"/>
                    <a:pt x="2294" y="323"/>
                    <a:pt x="2285" y="313"/>
                  </a:cubicBezTo>
                  <a:cubicBezTo>
                    <a:pt x="2266" y="293"/>
                    <a:pt x="2248" y="271"/>
                    <a:pt x="2231" y="250"/>
                  </a:cubicBezTo>
                  <a:cubicBezTo>
                    <a:pt x="2197" y="206"/>
                    <a:pt x="2165" y="162"/>
                    <a:pt x="2130" y="119"/>
                  </a:cubicBezTo>
                  <a:cubicBezTo>
                    <a:pt x="2113" y="97"/>
                    <a:pt x="2095" y="76"/>
                    <a:pt x="2075" y="58"/>
                  </a:cubicBezTo>
                  <a:cubicBezTo>
                    <a:pt x="2069" y="53"/>
                    <a:pt x="2064" y="49"/>
                    <a:pt x="2059" y="45"/>
                  </a:cubicBezTo>
                  <a:cubicBezTo>
                    <a:pt x="2056" y="43"/>
                    <a:pt x="2053" y="41"/>
                    <a:pt x="2051" y="39"/>
                  </a:cubicBezTo>
                  <a:cubicBezTo>
                    <a:pt x="2048" y="37"/>
                    <a:pt x="2045" y="35"/>
                    <a:pt x="2042" y="33"/>
                  </a:cubicBezTo>
                  <a:cubicBezTo>
                    <a:pt x="2030" y="26"/>
                    <a:pt x="2018" y="20"/>
                    <a:pt x="2005" y="15"/>
                  </a:cubicBezTo>
                  <a:cubicBezTo>
                    <a:pt x="1992" y="10"/>
                    <a:pt x="1979" y="7"/>
                    <a:pt x="1965" y="5"/>
                  </a:cubicBezTo>
                  <a:cubicBezTo>
                    <a:pt x="1952" y="3"/>
                    <a:pt x="1938" y="3"/>
                    <a:pt x="1924" y="3"/>
                  </a:cubicBezTo>
                  <a:cubicBezTo>
                    <a:pt x="1897" y="4"/>
                    <a:pt x="1870" y="9"/>
                    <a:pt x="1844" y="17"/>
                  </a:cubicBezTo>
                  <a:cubicBezTo>
                    <a:pt x="1791" y="33"/>
                    <a:pt x="1741" y="57"/>
                    <a:pt x="1694" y="86"/>
                  </a:cubicBezTo>
                  <a:cubicBezTo>
                    <a:pt x="1671" y="101"/>
                    <a:pt x="1648" y="117"/>
                    <a:pt x="1626" y="133"/>
                  </a:cubicBezTo>
                  <a:cubicBezTo>
                    <a:pt x="1604" y="149"/>
                    <a:pt x="1582" y="167"/>
                    <a:pt x="1561" y="183"/>
                  </a:cubicBezTo>
                  <a:cubicBezTo>
                    <a:pt x="1495" y="234"/>
                    <a:pt x="1495" y="234"/>
                    <a:pt x="1495" y="234"/>
                  </a:cubicBezTo>
                  <a:cubicBezTo>
                    <a:pt x="1473" y="251"/>
                    <a:pt x="1450" y="267"/>
                    <a:pt x="1427" y="282"/>
                  </a:cubicBezTo>
                  <a:cubicBezTo>
                    <a:pt x="1381" y="312"/>
                    <a:pt x="1333" y="340"/>
                    <a:pt x="1284" y="365"/>
                  </a:cubicBezTo>
                  <a:cubicBezTo>
                    <a:pt x="1235" y="391"/>
                    <a:pt x="1185" y="414"/>
                    <a:pt x="1134" y="435"/>
                  </a:cubicBezTo>
                  <a:cubicBezTo>
                    <a:pt x="1121" y="440"/>
                    <a:pt x="1109" y="446"/>
                    <a:pt x="1096" y="451"/>
                  </a:cubicBezTo>
                  <a:cubicBezTo>
                    <a:pt x="1057" y="465"/>
                    <a:pt x="1057" y="465"/>
                    <a:pt x="1057" y="465"/>
                  </a:cubicBezTo>
                  <a:cubicBezTo>
                    <a:pt x="1038" y="473"/>
                    <a:pt x="1038" y="473"/>
                    <a:pt x="1038" y="473"/>
                  </a:cubicBezTo>
                  <a:cubicBezTo>
                    <a:pt x="1031" y="475"/>
                    <a:pt x="1025" y="477"/>
                    <a:pt x="1018" y="479"/>
                  </a:cubicBezTo>
                  <a:cubicBezTo>
                    <a:pt x="979" y="493"/>
                    <a:pt x="979" y="493"/>
                    <a:pt x="979" y="493"/>
                  </a:cubicBezTo>
                  <a:cubicBezTo>
                    <a:pt x="874" y="528"/>
                    <a:pt x="767" y="556"/>
                    <a:pt x="659" y="577"/>
                  </a:cubicBezTo>
                  <a:cubicBezTo>
                    <a:pt x="550" y="597"/>
                    <a:pt x="441" y="611"/>
                    <a:pt x="330" y="616"/>
                  </a:cubicBezTo>
                  <a:cubicBezTo>
                    <a:pt x="220" y="622"/>
                    <a:pt x="109" y="619"/>
                    <a:pt x="0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D45BE84E-47DD-47F3-84C5-C1B5F404A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2452688"/>
              <a:ext cx="12123738" cy="1382713"/>
            </a:xfrm>
            <a:custGeom>
              <a:avLst/>
              <a:gdLst>
                <a:gd name="T0" fmla="*/ 328 w 4854"/>
                <a:gd name="T1" fmla="*/ 546 h 553"/>
                <a:gd name="T2" fmla="*/ 971 w 4854"/>
                <a:gd name="T3" fmla="*/ 430 h 553"/>
                <a:gd name="T4" fmla="*/ 1049 w 4854"/>
                <a:gd name="T5" fmla="*/ 405 h 553"/>
                <a:gd name="T6" fmla="*/ 1126 w 4854"/>
                <a:gd name="T7" fmla="*/ 378 h 553"/>
                <a:gd name="T8" fmla="*/ 1422 w 4854"/>
                <a:gd name="T9" fmla="*/ 239 h 553"/>
                <a:gd name="T10" fmla="*/ 1559 w 4854"/>
                <a:gd name="T11" fmla="*/ 148 h 553"/>
                <a:gd name="T12" fmla="*/ 1853 w 4854"/>
                <a:gd name="T13" fmla="*/ 7 h 553"/>
                <a:gd name="T14" fmla="*/ 1975 w 4854"/>
                <a:gd name="T15" fmla="*/ 11 h 553"/>
                <a:gd name="T16" fmla="*/ 2013 w 4854"/>
                <a:gd name="T17" fmla="*/ 27 h 553"/>
                <a:gd name="T18" fmla="*/ 2079 w 4854"/>
                <a:gd name="T19" fmla="*/ 77 h 553"/>
                <a:gd name="T20" fmla="*/ 2244 w 4854"/>
                <a:gd name="T21" fmla="*/ 259 h 553"/>
                <a:gd name="T22" fmla="*/ 2335 w 4854"/>
                <a:gd name="T23" fmla="*/ 340 h 553"/>
                <a:gd name="T24" fmla="*/ 2370 w 4854"/>
                <a:gd name="T25" fmla="*/ 362 h 553"/>
                <a:gd name="T26" fmla="*/ 2397 w 4854"/>
                <a:gd name="T27" fmla="*/ 376 h 553"/>
                <a:gd name="T28" fmla="*/ 2444 w 4854"/>
                <a:gd name="T29" fmla="*/ 396 h 553"/>
                <a:gd name="T30" fmla="*/ 2542 w 4854"/>
                <a:gd name="T31" fmla="*/ 423 h 553"/>
                <a:gd name="T32" fmla="*/ 2562 w 4854"/>
                <a:gd name="T33" fmla="*/ 426 h 553"/>
                <a:gd name="T34" fmla="*/ 2603 w 4854"/>
                <a:gd name="T35" fmla="*/ 430 h 553"/>
                <a:gd name="T36" fmla="*/ 2623 w 4854"/>
                <a:gd name="T37" fmla="*/ 431 h 553"/>
                <a:gd name="T38" fmla="*/ 2664 w 4854"/>
                <a:gd name="T39" fmla="*/ 431 h 553"/>
                <a:gd name="T40" fmla="*/ 2845 w 4854"/>
                <a:gd name="T41" fmla="*/ 400 h 553"/>
                <a:gd name="T42" fmla="*/ 3139 w 4854"/>
                <a:gd name="T43" fmla="*/ 258 h 553"/>
                <a:gd name="T44" fmla="*/ 3355 w 4854"/>
                <a:gd name="T45" fmla="*/ 141 h 553"/>
                <a:gd name="T46" fmla="*/ 3598 w 4854"/>
                <a:gd name="T47" fmla="*/ 121 h 553"/>
                <a:gd name="T48" fmla="*/ 3838 w 4854"/>
                <a:gd name="T49" fmla="*/ 175 h 553"/>
                <a:gd name="T50" fmla="*/ 3952 w 4854"/>
                <a:gd name="T51" fmla="*/ 220 h 553"/>
                <a:gd name="T52" fmla="*/ 4063 w 4854"/>
                <a:gd name="T53" fmla="*/ 274 h 553"/>
                <a:gd name="T54" fmla="*/ 4368 w 4854"/>
                <a:gd name="T55" fmla="*/ 392 h 553"/>
                <a:gd name="T56" fmla="*/ 4528 w 4854"/>
                <a:gd name="T57" fmla="*/ 428 h 553"/>
                <a:gd name="T58" fmla="*/ 4528 w 4854"/>
                <a:gd name="T59" fmla="*/ 429 h 553"/>
                <a:gd name="T60" fmla="*/ 4368 w 4854"/>
                <a:gd name="T61" fmla="*/ 393 h 553"/>
                <a:gd name="T62" fmla="*/ 4062 w 4854"/>
                <a:gd name="T63" fmla="*/ 276 h 553"/>
                <a:gd name="T64" fmla="*/ 3951 w 4854"/>
                <a:gd name="T65" fmla="*/ 222 h 553"/>
                <a:gd name="T66" fmla="*/ 3837 w 4854"/>
                <a:gd name="T67" fmla="*/ 178 h 553"/>
                <a:gd name="T68" fmla="*/ 3598 w 4854"/>
                <a:gd name="T69" fmla="*/ 124 h 553"/>
                <a:gd name="T70" fmla="*/ 3356 w 4854"/>
                <a:gd name="T71" fmla="*/ 144 h 553"/>
                <a:gd name="T72" fmla="*/ 3141 w 4854"/>
                <a:gd name="T73" fmla="*/ 261 h 553"/>
                <a:gd name="T74" fmla="*/ 2846 w 4854"/>
                <a:gd name="T75" fmla="*/ 403 h 553"/>
                <a:gd name="T76" fmla="*/ 2664 w 4854"/>
                <a:gd name="T77" fmla="*/ 435 h 553"/>
                <a:gd name="T78" fmla="*/ 2623 w 4854"/>
                <a:gd name="T79" fmla="*/ 435 h 553"/>
                <a:gd name="T80" fmla="*/ 2603 w 4854"/>
                <a:gd name="T81" fmla="*/ 434 h 553"/>
                <a:gd name="T82" fmla="*/ 2562 w 4854"/>
                <a:gd name="T83" fmla="*/ 430 h 553"/>
                <a:gd name="T84" fmla="*/ 2541 w 4854"/>
                <a:gd name="T85" fmla="*/ 427 h 553"/>
                <a:gd name="T86" fmla="*/ 2442 w 4854"/>
                <a:gd name="T87" fmla="*/ 400 h 553"/>
                <a:gd name="T88" fmla="*/ 2395 w 4854"/>
                <a:gd name="T89" fmla="*/ 380 h 553"/>
                <a:gd name="T90" fmla="*/ 2368 w 4854"/>
                <a:gd name="T91" fmla="*/ 365 h 553"/>
                <a:gd name="T92" fmla="*/ 2333 w 4854"/>
                <a:gd name="T93" fmla="*/ 343 h 553"/>
                <a:gd name="T94" fmla="*/ 2241 w 4854"/>
                <a:gd name="T95" fmla="*/ 261 h 553"/>
                <a:gd name="T96" fmla="*/ 2076 w 4854"/>
                <a:gd name="T97" fmla="*/ 79 h 553"/>
                <a:gd name="T98" fmla="*/ 2012 w 4854"/>
                <a:gd name="T99" fmla="*/ 30 h 553"/>
                <a:gd name="T100" fmla="*/ 1974 w 4854"/>
                <a:gd name="T101" fmla="*/ 14 h 553"/>
                <a:gd name="T102" fmla="*/ 1853 w 4854"/>
                <a:gd name="T103" fmla="*/ 10 h 553"/>
                <a:gd name="T104" fmla="*/ 1561 w 4854"/>
                <a:gd name="T105" fmla="*/ 151 h 553"/>
                <a:gd name="T106" fmla="*/ 1424 w 4854"/>
                <a:gd name="T107" fmla="*/ 241 h 553"/>
                <a:gd name="T108" fmla="*/ 1127 w 4854"/>
                <a:gd name="T109" fmla="*/ 380 h 553"/>
                <a:gd name="T110" fmla="*/ 1050 w 4854"/>
                <a:gd name="T111" fmla="*/ 408 h 553"/>
                <a:gd name="T112" fmla="*/ 972 w 4854"/>
                <a:gd name="T113" fmla="*/ 433 h 553"/>
                <a:gd name="T114" fmla="*/ 328 w 4854"/>
                <a:gd name="T115" fmla="*/ 54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54" h="553">
                  <a:moveTo>
                    <a:pt x="0" y="542"/>
                  </a:moveTo>
                  <a:cubicBezTo>
                    <a:pt x="109" y="551"/>
                    <a:pt x="219" y="552"/>
                    <a:pt x="328" y="546"/>
                  </a:cubicBezTo>
                  <a:cubicBezTo>
                    <a:pt x="437" y="540"/>
                    <a:pt x="546" y="527"/>
                    <a:pt x="653" y="508"/>
                  </a:cubicBezTo>
                  <a:cubicBezTo>
                    <a:pt x="761" y="488"/>
                    <a:pt x="867" y="462"/>
                    <a:pt x="971" y="430"/>
                  </a:cubicBezTo>
                  <a:cubicBezTo>
                    <a:pt x="1010" y="418"/>
                    <a:pt x="1010" y="418"/>
                    <a:pt x="1010" y="418"/>
                  </a:cubicBezTo>
                  <a:cubicBezTo>
                    <a:pt x="1023" y="414"/>
                    <a:pt x="1036" y="410"/>
                    <a:pt x="1049" y="405"/>
                  </a:cubicBezTo>
                  <a:cubicBezTo>
                    <a:pt x="1062" y="401"/>
                    <a:pt x="1075" y="397"/>
                    <a:pt x="1088" y="392"/>
                  </a:cubicBezTo>
                  <a:cubicBezTo>
                    <a:pt x="1126" y="378"/>
                    <a:pt x="1126" y="378"/>
                    <a:pt x="1126" y="378"/>
                  </a:cubicBezTo>
                  <a:cubicBezTo>
                    <a:pt x="1178" y="359"/>
                    <a:pt x="1228" y="338"/>
                    <a:pt x="1278" y="315"/>
                  </a:cubicBezTo>
                  <a:cubicBezTo>
                    <a:pt x="1327" y="292"/>
                    <a:pt x="1375" y="266"/>
                    <a:pt x="1422" y="239"/>
                  </a:cubicBezTo>
                  <a:cubicBezTo>
                    <a:pt x="1446" y="225"/>
                    <a:pt x="1469" y="210"/>
                    <a:pt x="1491" y="194"/>
                  </a:cubicBezTo>
                  <a:cubicBezTo>
                    <a:pt x="1559" y="148"/>
                    <a:pt x="1559" y="148"/>
                    <a:pt x="1559" y="148"/>
                  </a:cubicBezTo>
                  <a:cubicBezTo>
                    <a:pt x="1604" y="117"/>
                    <a:pt x="1650" y="87"/>
                    <a:pt x="1698" y="62"/>
                  </a:cubicBezTo>
                  <a:cubicBezTo>
                    <a:pt x="1747" y="37"/>
                    <a:pt x="1799" y="17"/>
                    <a:pt x="1853" y="7"/>
                  </a:cubicBezTo>
                  <a:cubicBezTo>
                    <a:pt x="1880" y="2"/>
                    <a:pt x="1907" y="0"/>
                    <a:pt x="1935" y="3"/>
                  </a:cubicBezTo>
                  <a:cubicBezTo>
                    <a:pt x="1948" y="4"/>
                    <a:pt x="1962" y="7"/>
                    <a:pt x="1975" y="11"/>
                  </a:cubicBezTo>
                  <a:cubicBezTo>
                    <a:pt x="1982" y="13"/>
                    <a:pt x="1988" y="15"/>
                    <a:pt x="1995" y="18"/>
                  </a:cubicBezTo>
                  <a:cubicBezTo>
                    <a:pt x="2001" y="21"/>
                    <a:pt x="2007" y="23"/>
                    <a:pt x="2013" y="27"/>
                  </a:cubicBezTo>
                  <a:cubicBezTo>
                    <a:pt x="2026" y="33"/>
                    <a:pt x="2037" y="41"/>
                    <a:pt x="2048" y="50"/>
                  </a:cubicBezTo>
                  <a:cubicBezTo>
                    <a:pt x="2058" y="58"/>
                    <a:pt x="2069" y="67"/>
                    <a:pt x="2079" y="77"/>
                  </a:cubicBezTo>
                  <a:cubicBezTo>
                    <a:pt x="2098" y="96"/>
                    <a:pt x="2116" y="117"/>
                    <a:pt x="2134" y="137"/>
                  </a:cubicBezTo>
                  <a:cubicBezTo>
                    <a:pt x="2171" y="178"/>
                    <a:pt x="2206" y="220"/>
                    <a:pt x="2244" y="259"/>
                  </a:cubicBezTo>
                  <a:cubicBezTo>
                    <a:pt x="2263" y="278"/>
                    <a:pt x="2283" y="297"/>
                    <a:pt x="2303" y="315"/>
                  </a:cubicBezTo>
                  <a:cubicBezTo>
                    <a:pt x="2314" y="323"/>
                    <a:pt x="2324" y="332"/>
                    <a:pt x="2335" y="340"/>
                  </a:cubicBezTo>
                  <a:cubicBezTo>
                    <a:pt x="2341" y="344"/>
                    <a:pt x="2347" y="348"/>
                    <a:pt x="2352" y="351"/>
                  </a:cubicBezTo>
                  <a:cubicBezTo>
                    <a:pt x="2370" y="362"/>
                    <a:pt x="2370" y="362"/>
                    <a:pt x="2370" y="362"/>
                  </a:cubicBezTo>
                  <a:cubicBezTo>
                    <a:pt x="2376" y="366"/>
                    <a:pt x="2382" y="368"/>
                    <a:pt x="2388" y="372"/>
                  </a:cubicBezTo>
                  <a:cubicBezTo>
                    <a:pt x="2397" y="376"/>
                    <a:pt x="2397" y="376"/>
                    <a:pt x="2397" y="376"/>
                  </a:cubicBezTo>
                  <a:cubicBezTo>
                    <a:pt x="2400" y="378"/>
                    <a:pt x="2403" y="379"/>
                    <a:pt x="2406" y="381"/>
                  </a:cubicBezTo>
                  <a:cubicBezTo>
                    <a:pt x="2418" y="386"/>
                    <a:pt x="2431" y="392"/>
                    <a:pt x="2444" y="396"/>
                  </a:cubicBezTo>
                  <a:cubicBezTo>
                    <a:pt x="2469" y="406"/>
                    <a:pt x="2495" y="413"/>
                    <a:pt x="2522" y="419"/>
                  </a:cubicBezTo>
                  <a:cubicBezTo>
                    <a:pt x="2542" y="423"/>
                    <a:pt x="2542" y="423"/>
                    <a:pt x="2542" y="423"/>
                  </a:cubicBezTo>
                  <a:cubicBezTo>
                    <a:pt x="2545" y="423"/>
                    <a:pt x="2549" y="424"/>
                    <a:pt x="2552" y="425"/>
                  </a:cubicBezTo>
                  <a:cubicBezTo>
                    <a:pt x="2562" y="426"/>
                    <a:pt x="2562" y="426"/>
                    <a:pt x="2562" y="426"/>
                  </a:cubicBezTo>
                  <a:cubicBezTo>
                    <a:pt x="2583" y="429"/>
                    <a:pt x="2583" y="429"/>
                    <a:pt x="2583" y="429"/>
                  </a:cubicBezTo>
                  <a:cubicBezTo>
                    <a:pt x="2603" y="430"/>
                    <a:pt x="2603" y="430"/>
                    <a:pt x="2603" y="430"/>
                  </a:cubicBezTo>
                  <a:cubicBezTo>
                    <a:pt x="2613" y="431"/>
                    <a:pt x="2613" y="431"/>
                    <a:pt x="2613" y="431"/>
                  </a:cubicBezTo>
                  <a:cubicBezTo>
                    <a:pt x="2616" y="431"/>
                    <a:pt x="2620" y="431"/>
                    <a:pt x="2623" y="431"/>
                  </a:cubicBezTo>
                  <a:cubicBezTo>
                    <a:pt x="2644" y="432"/>
                    <a:pt x="2644" y="432"/>
                    <a:pt x="2644" y="432"/>
                  </a:cubicBezTo>
                  <a:cubicBezTo>
                    <a:pt x="2650" y="432"/>
                    <a:pt x="2657" y="432"/>
                    <a:pt x="2664" y="431"/>
                  </a:cubicBezTo>
                  <a:cubicBezTo>
                    <a:pt x="2671" y="431"/>
                    <a:pt x="2678" y="431"/>
                    <a:pt x="2685" y="431"/>
                  </a:cubicBezTo>
                  <a:cubicBezTo>
                    <a:pt x="2739" y="427"/>
                    <a:pt x="2793" y="416"/>
                    <a:pt x="2845" y="400"/>
                  </a:cubicBezTo>
                  <a:cubicBezTo>
                    <a:pt x="2897" y="384"/>
                    <a:pt x="2947" y="362"/>
                    <a:pt x="2996" y="338"/>
                  </a:cubicBezTo>
                  <a:cubicBezTo>
                    <a:pt x="3045" y="314"/>
                    <a:pt x="3093" y="288"/>
                    <a:pt x="3139" y="258"/>
                  </a:cubicBezTo>
                  <a:cubicBezTo>
                    <a:pt x="3185" y="230"/>
                    <a:pt x="3231" y="199"/>
                    <a:pt x="3279" y="174"/>
                  </a:cubicBezTo>
                  <a:cubicBezTo>
                    <a:pt x="3304" y="161"/>
                    <a:pt x="3329" y="150"/>
                    <a:pt x="3355" y="141"/>
                  </a:cubicBezTo>
                  <a:cubicBezTo>
                    <a:pt x="3381" y="132"/>
                    <a:pt x="3407" y="125"/>
                    <a:pt x="3434" y="121"/>
                  </a:cubicBezTo>
                  <a:cubicBezTo>
                    <a:pt x="3489" y="113"/>
                    <a:pt x="3544" y="114"/>
                    <a:pt x="3598" y="121"/>
                  </a:cubicBezTo>
                  <a:cubicBezTo>
                    <a:pt x="3652" y="128"/>
                    <a:pt x="3706" y="140"/>
                    <a:pt x="3759" y="153"/>
                  </a:cubicBezTo>
                  <a:cubicBezTo>
                    <a:pt x="3785" y="160"/>
                    <a:pt x="3812" y="167"/>
                    <a:pt x="3838" y="175"/>
                  </a:cubicBezTo>
                  <a:cubicBezTo>
                    <a:pt x="3864" y="184"/>
                    <a:pt x="3890" y="193"/>
                    <a:pt x="3915" y="204"/>
                  </a:cubicBezTo>
                  <a:cubicBezTo>
                    <a:pt x="3928" y="209"/>
                    <a:pt x="3940" y="214"/>
                    <a:pt x="3952" y="220"/>
                  </a:cubicBezTo>
                  <a:cubicBezTo>
                    <a:pt x="3965" y="226"/>
                    <a:pt x="3977" y="232"/>
                    <a:pt x="3989" y="238"/>
                  </a:cubicBezTo>
                  <a:cubicBezTo>
                    <a:pt x="4014" y="250"/>
                    <a:pt x="4038" y="262"/>
                    <a:pt x="4063" y="274"/>
                  </a:cubicBezTo>
                  <a:cubicBezTo>
                    <a:pt x="4112" y="297"/>
                    <a:pt x="4162" y="320"/>
                    <a:pt x="4213" y="339"/>
                  </a:cubicBezTo>
                  <a:cubicBezTo>
                    <a:pt x="4264" y="359"/>
                    <a:pt x="4316" y="377"/>
                    <a:pt x="4368" y="392"/>
                  </a:cubicBezTo>
                  <a:cubicBezTo>
                    <a:pt x="4395" y="399"/>
                    <a:pt x="4421" y="406"/>
                    <a:pt x="4448" y="412"/>
                  </a:cubicBezTo>
                  <a:cubicBezTo>
                    <a:pt x="4474" y="418"/>
                    <a:pt x="4501" y="424"/>
                    <a:pt x="4528" y="428"/>
                  </a:cubicBezTo>
                  <a:cubicBezTo>
                    <a:pt x="4636" y="446"/>
                    <a:pt x="4746" y="451"/>
                    <a:pt x="4854" y="436"/>
                  </a:cubicBezTo>
                  <a:cubicBezTo>
                    <a:pt x="4746" y="451"/>
                    <a:pt x="4636" y="447"/>
                    <a:pt x="4528" y="429"/>
                  </a:cubicBezTo>
                  <a:cubicBezTo>
                    <a:pt x="4501" y="425"/>
                    <a:pt x="4474" y="420"/>
                    <a:pt x="4447" y="414"/>
                  </a:cubicBezTo>
                  <a:cubicBezTo>
                    <a:pt x="4421" y="408"/>
                    <a:pt x="4394" y="401"/>
                    <a:pt x="4368" y="393"/>
                  </a:cubicBezTo>
                  <a:cubicBezTo>
                    <a:pt x="4315" y="378"/>
                    <a:pt x="4264" y="360"/>
                    <a:pt x="4213" y="341"/>
                  </a:cubicBezTo>
                  <a:cubicBezTo>
                    <a:pt x="4161" y="322"/>
                    <a:pt x="4111" y="299"/>
                    <a:pt x="4062" y="276"/>
                  </a:cubicBezTo>
                  <a:cubicBezTo>
                    <a:pt x="4037" y="264"/>
                    <a:pt x="4013" y="252"/>
                    <a:pt x="3988" y="240"/>
                  </a:cubicBezTo>
                  <a:cubicBezTo>
                    <a:pt x="3976" y="234"/>
                    <a:pt x="3964" y="228"/>
                    <a:pt x="3951" y="222"/>
                  </a:cubicBezTo>
                  <a:cubicBezTo>
                    <a:pt x="3939" y="216"/>
                    <a:pt x="3927" y="211"/>
                    <a:pt x="3914" y="206"/>
                  </a:cubicBezTo>
                  <a:cubicBezTo>
                    <a:pt x="3889" y="195"/>
                    <a:pt x="3863" y="186"/>
                    <a:pt x="3837" y="178"/>
                  </a:cubicBezTo>
                  <a:cubicBezTo>
                    <a:pt x="3811" y="170"/>
                    <a:pt x="3785" y="163"/>
                    <a:pt x="3758" y="156"/>
                  </a:cubicBezTo>
                  <a:cubicBezTo>
                    <a:pt x="3705" y="142"/>
                    <a:pt x="3652" y="130"/>
                    <a:pt x="3598" y="124"/>
                  </a:cubicBezTo>
                  <a:cubicBezTo>
                    <a:pt x="3544" y="117"/>
                    <a:pt x="3489" y="116"/>
                    <a:pt x="3435" y="124"/>
                  </a:cubicBezTo>
                  <a:cubicBezTo>
                    <a:pt x="3408" y="128"/>
                    <a:pt x="3381" y="135"/>
                    <a:pt x="3356" y="144"/>
                  </a:cubicBezTo>
                  <a:cubicBezTo>
                    <a:pt x="3330" y="153"/>
                    <a:pt x="3305" y="164"/>
                    <a:pt x="3281" y="177"/>
                  </a:cubicBezTo>
                  <a:cubicBezTo>
                    <a:pt x="3232" y="202"/>
                    <a:pt x="3187" y="232"/>
                    <a:pt x="3141" y="261"/>
                  </a:cubicBezTo>
                  <a:cubicBezTo>
                    <a:pt x="3094" y="290"/>
                    <a:pt x="3046" y="317"/>
                    <a:pt x="2997" y="341"/>
                  </a:cubicBezTo>
                  <a:cubicBezTo>
                    <a:pt x="2948" y="365"/>
                    <a:pt x="2898" y="387"/>
                    <a:pt x="2846" y="403"/>
                  </a:cubicBezTo>
                  <a:cubicBezTo>
                    <a:pt x="2794" y="420"/>
                    <a:pt x="2739" y="431"/>
                    <a:pt x="2685" y="434"/>
                  </a:cubicBezTo>
                  <a:cubicBezTo>
                    <a:pt x="2678" y="435"/>
                    <a:pt x="2671" y="435"/>
                    <a:pt x="2664" y="435"/>
                  </a:cubicBezTo>
                  <a:cubicBezTo>
                    <a:pt x="2657" y="435"/>
                    <a:pt x="2651" y="436"/>
                    <a:pt x="2644" y="436"/>
                  </a:cubicBezTo>
                  <a:cubicBezTo>
                    <a:pt x="2623" y="435"/>
                    <a:pt x="2623" y="435"/>
                    <a:pt x="2623" y="435"/>
                  </a:cubicBezTo>
                  <a:cubicBezTo>
                    <a:pt x="2620" y="435"/>
                    <a:pt x="2616" y="435"/>
                    <a:pt x="2613" y="435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582" y="432"/>
                    <a:pt x="2582" y="432"/>
                    <a:pt x="2582" y="432"/>
                  </a:cubicBezTo>
                  <a:cubicBezTo>
                    <a:pt x="2562" y="430"/>
                    <a:pt x="2562" y="430"/>
                    <a:pt x="2562" y="430"/>
                  </a:cubicBezTo>
                  <a:cubicBezTo>
                    <a:pt x="2552" y="428"/>
                    <a:pt x="2552" y="428"/>
                    <a:pt x="2552" y="428"/>
                  </a:cubicBezTo>
                  <a:cubicBezTo>
                    <a:pt x="2548" y="428"/>
                    <a:pt x="2545" y="427"/>
                    <a:pt x="2541" y="427"/>
                  </a:cubicBezTo>
                  <a:cubicBezTo>
                    <a:pt x="2521" y="423"/>
                    <a:pt x="2521" y="423"/>
                    <a:pt x="2521" y="423"/>
                  </a:cubicBezTo>
                  <a:cubicBezTo>
                    <a:pt x="2494" y="417"/>
                    <a:pt x="2468" y="410"/>
                    <a:pt x="2442" y="400"/>
                  </a:cubicBezTo>
                  <a:cubicBezTo>
                    <a:pt x="2429" y="396"/>
                    <a:pt x="2417" y="390"/>
                    <a:pt x="2404" y="384"/>
                  </a:cubicBezTo>
                  <a:cubicBezTo>
                    <a:pt x="2401" y="383"/>
                    <a:pt x="2398" y="381"/>
                    <a:pt x="2395" y="380"/>
                  </a:cubicBezTo>
                  <a:cubicBezTo>
                    <a:pt x="2386" y="375"/>
                    <a:pt x="2386" y="375"/>
                    <a:pt x="2386" y="375"/>
                  </a:cubicBezTo>
                  <a:cubicBezTo>
                    <a:pt x="2380" y="372"/>
                    <a:pt x="2374" y="369"/>
                    <a:pt x="2368" y="365"/>
                  </a:cubicBezTo>
                  <a:cubicBezTo>
                    <a:pt x="2350" y="355"/>
                    <a:pt x="2350" y="355"/>
                    <a:pt x="2350" y="355"/>
                  </a:cubicBezTo>
                  <a:cubicBezTo>
                    <a:pt x="2344" y="351"/>
                    <a:pt x="2339" y="347"/>
                    <a:pt x="2333" y="343"/>
                  </a:cubicBezTo>
                  <a:cubicBezTo>
                    <a:pt x="2322" y="336"/>
                    <a:pt x="2311" y="327"/>
                    <a:pt x="2301" y="318"/>
                  </a:cubicBezTo>
                  <a:cubicBezTo>
                    <a:pt x="2280" y="300"/>
                    <a:pt x="2260" y="281"/>
                    <a:pt x="2241" y="261"/>
                  </a:cubicBezTo>
                  <a:cubicBezTo>
                    <a:pt x="2203" y="222"/>
                    <a:pt x="2168" y="180"/>
                    <a:pt x="2132" y="139"/>
                  </a:cubicBezTo>
                  <a:cubicBezTo>
                    <a:pt x="2113" y="119"/>
                    <a:pt x="2095" y="98"/>
                    <a:pt x="2076" y="79"/>
                  </a:cubicBezTo>
                  <a:cubicBezTo>
                    <a:pt x="2066" y="70"/>
                    <a:pt x="2056" y="61"/>
                    <a:pt x="2045" y="52"/>
                  </a:cubicBezTo>
                  <a:cubicBezTo>
                    <a:pt x="2035" y="44"/>
                    <a:pt x="2024" y="36"/>
                    <a:pt x="2012" y="30"/>
                  </a:cubicBezTo>
                  <a:cubicBezTo>
                    <a:pt x="2006" y="26"/>
                    <a:pt x="2000" y="24"/>
                    <a:pt x="1993" y="21"/>
                  </a:cubicBezTo>
                  <a:cubicBezTo>
                    <a:pt x="1987" y="19"/>
                    <a:pt x="1981" y="16"/>
                    <a:pt x="1974" y="14"/>
                  </a:cubicBezTo>
                  <a:cubicBezTo>
                    <a:pt x="1961" y="11"/>
                    <a:pt x="1948" y="8"/>
                    <a:pt x="1934" y="7"/>
                  </a:cubicBezTo>
                  <a:cubicBezTo>
                    <a:pt x="1907" y="4"/>
                    <a:pt x="1880" y="5"/>
                    <a:pt x="1853" y="10"/>
                  </a:cubicBezTo>
                  <a:cubicBezTo>
                    <a:pt x="1800" y="20"/>
                    <a:pt x="1748" y="40"/>
                    <a:pt x="1700" y="65"/>
                  </a:cubicBezTo>
                  <a:cubicBezTo>
                    <a:pt x="1651" y="90"/>
                    <a:pt x="1606" y="120"/>
                    <a:pt x="1561" y="151"/>
                  </a:cubicBezTo>
                  <a:cubicBezTo>
                    <a:pt x="1493" y="197"/>
                    <a:pt x="1493" y="197"/>
                    <a:pt x="1493" y="197"/>
                  </a:cubicBezTo>
                  <a:cubicBezTo>
                    <a:pt x="1471" y="212"/>
                    <a:pt x="1447" y="227"/>
                    <a:pt x="1424" y="241"/>
                  </a:cubicBezTo>
                  <a:cubicBezTo>
                    <a:pt x="1377" y="269"/>
                    <a:pt x="1328" y="294"/>
                    <a:pt x="1279" y="317"/>
                  </a:cubicBezTo>
                  <a:cubicBezTo>
                    <a:pt x="1229" y="340"/>
                    <a:pt x="1179" y="361"/>
                    <a:pt x="1127" y="380"/>
                  </a:cubicBezTo>
                  <a:cubicBezTo>
                    <a:pt x="1089" y="394"/>
                    <a:pt x="1089" y="394"/>
                    <a:pt x="1089" y="394"/>
                  </a:cubicBezTo>
                  <a:cubicBezTo>
                    <a:pt x="1076" y="399"/>
                    <a:pt x="1063" y="403"/>
                    <a:pt x="1050" y="408"/>
                  </a:cubicBezTo>
                  <a:cubicBezTo>
                    <a:pt x="1037" y="412"/>
                    <a:pt x="1024" y="416"/>
                    <a:pt x="1011" y="421"/>
                  </a:cubicBezTo>
                  <a:cubicBezTo>
                    <a:pt x="972" y="433"/>
                    <a:pt x="972" y="433"/>
                    <a:pt x="972" y="433"/>
                  </a:cubicBezTo>
                  <a:cubicBezTo>
                    <a:pt x="867" y="465"/>
                    <a:pt x="761" y="490"/>
                    <a:pt x="653" y="509"/>
                  </a:cubicBezTo>
                  <a:cubicBezTo>
                    <a:pt x="546" y="529"/>
                    <a:pt x="437" y="541"/>
                    <a:pt x="328" y="547"/>
                  </a:cubicBezTo>
                  <a:cubicBezTo>
                    <a:pt x="219" y="553"/>
                    <a:pt x="109" y="551"/>
                    <a:pt x="0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9C61A360-E114-4F6F-9605-97FBA1C9CF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1050" y="2600325"/>
              <a:ext cx="12125325" cy="1219200"/>
            </a:xfrm>
            <a:custGeom>
              <a:avLst/>
              <a:gdLst>
                <a:gd name="T0" fmla="*/ 647 w 4854"/>
                <a:gd name="T1" fmla="*/ 437 h 488"/>
                <a:gd name="T2" fmla="*/ 1272 w 4854"/>
                <a:gd name="T3" fmla="*/ 265 h 488"/>
                <a:gd name="T4" fmla="*/ 1490 w 4854"/>
                <a:gd name="T5" fmla="*/ 157 h 488"/>
                <a:gd name="T6" fmla="*/ 1705 w 4854"/>
                <a:gd name="T7" fmla="*/ 41 h 488"/>
                <a:gd name="T8" fmla="*/ 1862 w 4854"/>
                <a:gd name="T9" fmla="*/ 1 h 488"/>
                <a:gd name="T10" fmla="*/ 1982 w 4854"/>
                <a:gd name="T11" fmla="*/ 21 h 488"/>
                <a:gd name="T12" fmla="*/ 2080 w 4854"/>
                <a:gd name="T13" fmla="*/ 94 h 488"/>
                <a:gd name="T14" fmla="*/ 2257 w 4854"/>
                <a:gd name="T15" fmla="*/ 261 h 488"/>
                <a:gd name="T16" fmla="*/ 2306 w 4854"/>
                <a:gd name="T17" fmla="*/ 297 h 488"/>
                <a:gd name="T18" fmla="*/ 2332 w 4854"/>
                <a:gd name="T19" fmla="*/ 313 h 488"/>
                <a:gd name="T20" fmla="*/ 2359 w 4854"/>
                <a:gd name="T21" fmla="*/ 327 h 488"/>
                <a:gd name="T22" fmla="*/ 2474 w 4854"/>
                <a:gd name="T23" fmla="*/ 366 h 488"/>
                <a:gd name="T24" fmla="*/ 2533 w 4854"/>
                <a:gd name="T25" fmla="*/ 376 h 488"/>
                <a:gd name="T26" fmla="*/ 2574 w 4854"/>
                <a:gd name="T27" fmla="*/ 379 h 488"/>
                <a:gd name="T28" fmla="*/ 2614 w 4854"/>
                <a:gd name="T29" fmla="*/ 380 h 488"/>
                <a:gd name="T30" fmla="*/ 2634 w 4854"/>
                <a:gd name="T31" fmla="*/ 379 h 488"/>
                <a:gd name="T32" fmla="*/ 2675 w 4854"/>
                <a:gd name="T33" fmla="*/ 376 h 488"/>
                <a:gd name="T34" fmla="*/ 2735 w 4854"/>
                <a:gd name="T35" fmla="*/ 366 h 488"/>
                <a:gd name="T36" fmla="*/ 2774 w 4854"/>
                <a:gd name="T37" fmla="*/ 356 h 488"/>
                <a:gd name="T38" fmla="*/ 2870 w 4854"/>
                <a:gd name="T39" fmla="*/ 324 h 488"/>
                <a:gd name="T40" fmla="*/ 3087 w 4854"/>
                <a:gd name="T41" fmla="*/ 213 h 488"/>
                <a:gd name="T42" fmla="*/ 3298 w 4854"/>
                <a:gd name="T43" fmla="*/ 92 h 488"/>
                <a:gd name="T44" fmla="*/ 3455 w 4854"/>
                <a:gd name="T45" fmla="*/ 50 h 488"/>
                <a:gd name="T46" fmla="*/ 3776 w 4854"/>
                <a:gd name="T47" fmla="*/ 88 h 488"/>
                <a:gd name="T48" fmla="*/ 3965 w 4854"/>
                <a:gd name="T49" fmla="*/ 161 h 488"/>
                <a:gd name="T50" fmla="*/ 4073 w 4854"/>
                <a:gd name="T51" fmla="*/ 217 h 488"/>
                <a:gd name="T52" fmla="*/ 4221 w 4854"/>
                <a:gd name="T53" fmla="*/ 286 h 488"/>
                <a:gd name="T54" fmla="*/ 4530 w 4854"/>
                <a:gd name="T55" fmla="*/ 382 h 488"/>
                <a:gd name="T56" fmla="*/ 4530 w 4854"/>
                <a:gd name="T57" fmla="*/ 383 h 488"/>
                <a:gd name="T58" fmla="*/ 4220 w 4854"/>
                <a:gd name="T59" fmla="*/ 288 h 488"/>
                <a:gd name="T60" fmla="*/ 4072 w 4854"/>
                <a:gd name="T61" fmla="*/ 219 h 488"/>
                <a:gd name="T62" fmla="*/ 3964 w 4854"/>
                <a:gd name="T63" fmla="*/ 163 h 488"/>
                <a:gd name="T64" fmla="*/ 3775 w 4854"/>
                <a:gd name="T65" fmla="*/ 91 h 488"/>
                <a:gd name="T66" fmla="*/ 3455 w 4854"/>
                <a:gd name="T67" fmla="*/ 53 h 488"/>
                <a:gd name="T68" fmla="*/ 3299 w 4854"/>
                <a:gd name="T69" fmla="*/ 94 h 488"/>
                <a:gd name="T70" fmla="*/ 3089 w 4854"/>
                <a:gd name="T71" fmla="*/ 216 h 488"/>
                <a:gd name="T72" fmla="*/ 2871 w 4854"/>
                <a:gd name="T73" fmla="*/ 327 h 488"/>
                <a:gd name="T74" fmla="*/ 2675 w 4854"/>
                <a:gd name="T75" fmla="*/ 379 h 488"/>
                <a:gd name="T76" fmla="*/ 2635 w 4854"/>
                <a:gd name="T77" fmla="*/ 383 h 488"/>
                <a:gd name="T78" fmla="*/ 2614 w 4854"/>
                <a:gd name="T79" fmla="*/ 383 h 488"/>
                <a:gd name="T80" fmla="*/ 2574 w 4854"/>
                <a:gd name="T81" fmla="*/ 383 h 488"/>
                <a:gd name="T82" fmla="*/ 2533 w 4854"/>
                <a:gd name="T83" fmla="*/ 380 h 488"/>
                <a:gd name="T84" fmla="*/ 2473 w 4854"/>
                <a:gd name="T85" fmla="*/ 370 h 488"/>
                <a:gd name="T86" fmla="*/ 2255 w 4854"/>
                <a:gd name="T87" fmla="*/ 264 h 488"/>
                <a:gd name="T88" fmla="*/ 2077 w 4854"/>
                <a:gd name="T89" fmla="*/ 97 h 488"/>
                <a:gd name="T90" fmla="*/ 1981 w 4854"/>
                <a:gd name="T91" fmla="*/ 24 h 488"/>
                <a:gd name="T92" fmla="*/ 1862 w 4854"/>
                <a:gd name="T93" fmla="*/ 5 h 488"/>
                <a:gd name="T94" fmla="*/ 1706 w 4854"/>
                <a:gd name="T95" fmla="*/ 44 h 488"/>
                <a:gd name="T96" fmla="*/ 1492 w 4854"/>
                <a:gd name="T97" fmla="*/ 159 h 488"/>
                <a:gd name="T98" fmla="*/ 1273 w 4854"/>
                <a:gd name="T99" fmla="*/ 268 h 488"/>
                <a:gd name="T100" fmla="*/ 648 w 4854"/>
                <a:gd name="T101" fmla="*/ 4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4" h="488">
                  <a:moveTo>
                    <a:pt x="0" y="473"/>
                  </a:moveTo>
                  <a:cubicBezTo>
                    <a:pt x="216" y="488"/>
                    <a:pt x="434" y="473"/>
                    <a:pt x="647" y="437"/>
                  </a:cubicBezTo>
                  <a:cubicBezTo>
                    <a:pt x="754" y="419"/>
                    <a:pt x="860" y="396"/>
                    <a:pt x="964" y="367"/>
                  </a:cubicBezTo>
                  <a:cubicBezTo>
                    <a:pt x="1069" y="339"/>
                    <a:pt x="1172" y="306"/>
                    <a:pt x="1272" y="265"/>
                  </a:cubicBezTo>
                  <a:cubicBezTo>
                    <a:pt x="1323" y="245"/>
                    <a:pt x="1372" y="222"/>
                    <a:pt x="1420" y="197"/>
                  </a:cubicBezTo>
                  <a:cubicBezTo>
                    <a:pt x="1444" y="184"/>
                    <a:pt x="1467" y="170"/>
                    <a:pt x="1490" y="157"/>
                  </a:cubicBezTo>
                  <a:cubicBezTo>
                    <a:pt x="1560" y="115"/>
                    <a:pt x="1560" y="115"/>
                    <a:pt x="1560" y="115"/>
                  </a:cubicBezTo>
                  <a:cubicBezTo>
                    <a:pt x="1607" y="88"/>
                    <a:pt x="1655" y="62"/>
                    <a:pt x="1705" y="41"/>
                  </a:cubicBezTo>
                  <a:cubicBezTo>
                    <a:pt x="1730" y="31"/>
                    <a:pt x="1756" y="22"/>
                    <a:pt x="1782" y="15"/>
                  </a:cubicBezTo>
                  <a:cubicBezTo>
                    <a:pt x="1808" y="8"/>
                    <a:pt x="1835" y="3"/>
                    <a:pt x="1862" y="1"/>
                  </a:cubicBezTo>
                  <a:cubicBezTo>
                    <a:pt x="1889" y="0"/>
                    <a:pt x="1917" y="1"/>
                    <a:pt x="1943" y="8"/>
                  </a:cubicBezTo>
                  <a:cubicBezTo>
                    <a:pt x="1957" y="11"/>
                    <a:pt x="1970" y="16"/>
                    <a:pt x="1982" y="21"/>
                  </a:cubicBezTo>
                  <a:cubicBezTo>
                    <a:pt x="1994" y="27"/>
                    <a:pt x="2006" y="34"/>
                    <a:pt x="2017" y="42"/>
                  </a:cubicBezTo>
                  <a:cubicBezTo>
                    <a:pt x="2040" y="57"/>
                    <a:pt x="2060" y="75"/>
                    <a:pt x="2080" y="94"/>
                  </a:cubicBezTo>
                  <a:cubicBezTo>
                    <a:pt x="2100" y="113"/>
                    <a:pt x="2119" y="132"/>
                    <a:pt x="2138" y="151"/>
                  </a:cubicBezTo>
                  <a:cubicBezTo>
                    <a:pt x="2177" y="189"/>
                    <a:pt x="2215" y="227"/>
                    <a:pt x="2257" y="261"/>
                  </a:cubicBezTo>
                  <a:cubicBezTo>
                    <a:pt x="2268" y="269"/>
                    <a:pt x="2278" y="278"/>
                    <a:pt x="2289" y="285"/>
                  </a:cubicBezTo>
                  <a:cubicBezTo>
                    <a:pt x="2306" y="297"/>
                    <a:pt x="2306" y="297"/>
                    <a:pt x="2306" y="297"/>
                  </a:cubicBezTo>
                  <a:cubicBezTo>
                    <a:pt x="2312" y="301"/>
                    <a:pt x="2317" y="304"/>
                    <a:pt x="2323" y="308"/>
                  </a:cubicBezTo>
                  <a:cubicBezTo>
                    <a:pt x="2326" y="309"/>
                    <a:pt x="2329" y="311"/>
                    <a:pt x="2332" y="313"/>
                  </a:cubicBezTo>
                  <a:cubicBezTo>
                    <a:pt x="2341" y="317"/>
                    <a:pt x="2341" y="317"/>
                    <a:pt x="2341" y="317"/>
                  </a:cubicBezTo>
                  <a:cubicBezTo>
                    <a:pt x="2347" y="320"/>
                    <a:pt x="2353" y="324"/>
                    <a:pt x="2359" y="327"/>
                  </a:cubicBezTo>
                  <a:cubicBezTo>
                    <a:pt x="2371" y="332"/>
                    <a:pt x="2383" y="338"/>
                    <a:pt x="2396" y="342"/>
                  </a:cubicBezTo>
                  <a:cubicBezTo>
                    <a:pt x="2421" y="352"/>
                    <a:pt x="2447" y="360"/>
                    <a:pt x="2474" y="366"/>
                  </a:cubicBezTo>
                  <a:cubicBezTo>
                    <a:pt x="2487" y="368"/>
                    <a:pt x="2500" y="371"/>
                    <a:pt x="2513" y="373"/>
                  </a:cubicBezTo>
                  <a:cubicBezTo>
                    <a:pt x="2520" y="374"/>
                    <a:pt x="2527" y="375"/>
                    <a:pt x="2533" y="376"/>
                  </a:cubicBezTo>
                  <a:cubicBezTo>
                    <a:pt x="2554" y="378"/>
                    <a:pt x="2554" y="378"/>
                    <a:pt x="2554" y="378"/>
                  </a:cubicBezTo>
                  <a:cubicBezTo>
                    <a:pt x="2560" y="378"/>
                    <a:pt x="2567" y="379"/>
                    <a:pt x="2574" y="379"/>
                  </a:cubicBezTo>
                  <a:cubicBezTo>
                    <a:pt x="2580" y="379"/>
                    <a:pt x="2587" y="379"/>
                    <a:pt x="2594" y="380"/>
                  </a:cubicBezTo>
                  <a:cubicBezTo>
                    <a:pt x="2614" y="380"/>
                    <a:pt x="2614" y="380"/>
                    <a:pt x="2614" y="380"/>
                  </a:cubicBezTo>
                  <a:cubicBezTo>
                    <a:pt x="2624" y="379"/>
                    <a:pt x="2624" y="379"/>
                    <a:pt x="2624" y="379"/>
                  </a:cubicBezTo>
                  <a:cubicBezTo>
                    <a:pt x="2634" y="379"/>
                    <a:pt x="2634" y="379"/>
                    <a:pt x="2634" y="379"/>
                  </a:cubicBezTo>
                  <a:cubicBezTo>
                    <a:pt x="2655" y="378"/>
                    <a:pt x="2655" y="378"/>
                    <a:pt x="2655" y="378"/>
                  </a:cubicBezTo>
                  <a:cubicBezTo>
                    <a:pt x="2661" y="377"/>
                    <a:pt x="2668" y="376"/>
                    <a:pt x="2675" y="376"/>
                  </a:cubicBezTo>
                  <a:cubicBezTo>
                    <a:pt x="2688" y="374"/>
                    <a:pt x="2702" y="372"/>
                    <a:pt x="2715" y="370"/>
                  </a:cubicBezTo>
                  <a:cubicBezTo>
                    <a:pt x="2722" y="369"/>
                    <a:pt x="2728" y="367"/>
                    <a:pt x="2735" y="366"/>
                  </a:cubicBezTo>
                  <a:cubicBezTo>
                    <a:pt x="2741" y="364"/>
                    <a:pt x="2748" y="363"/>
                    <a:pt x="2754" y="361"/>
                  </a:cubicBezTo>
                  <a:cubicBezTo>
                    <a:pt x="2774" y="356"/>
                    <a:pt x="2774" y="356"/>
                    <a:pt x="2774" y="356"/>
                  </a:cubicBezTo>
                  <a:cubicBezTo>
                    <a:pt x="2794" y="351"/>
                    <a:pt x="2794" y="351"/>
                    <a:pt x="2794" y="351"/>
                  </a:cubicBezTo>
                  <a:cubicBezTo>
                    <a:pt x="2819" y="343"/>
                    <a:pt x="2845" y="334"/>
                    <a:pt x="2870" y="324"/>
                  </a:cubicBezTo>
                  <a:cubicBezTo>
                    <a:pt x="2920" y="303"/>
                    <a:pt x="2969" y="279"/>
                    <a:pt x="3016" y="253"/>
                  </a:cubicBezTo>
                  <a:cubicBezTo>
                    <a:pt x="3040" y="241"/>
                    <a:pt x="3064" y="227"/>
                    <a:pt x="3087" y="213"/>
                  </a:cubicBezTo>
                  <a:cubicBezTo>
                    <a:pt x="3110" y="200"/>
                    <a:pt x="3133" y="185"/>
                    <a:pt x="3156" y="171"/>
                  </a:cubicBezTo>
                  <a:cubicBezTo>
                    <a:pt x="3202" y="142"/>
                    <a:pt x="3248" y="114"/>
                    <a:pt x="3298" y="92"/>
                  </a:cubicBezTo>
                  <a:cubicBezTo>
                    <a:pt x="3323" y="81"/>
                    <a:pt x="3348" y="71"/>
                    <a:pt x="3374" y="64"/>
                  </a:cubicBezTo>
                  <a:cubicBezTo>
                    <a:pt x="3401" y="57"/>
                    <a:pt x="3428" y="53"/>
                    <a:pt x="3455" y="50"/>
                  </a:cubicBezTo>
                  <a:cubicBezTo>
                    <a:pt x="3509" y="45"/>
                    <a:pt x="3563" y="48"/>
                    <a:pt x="3617" y="55"/>
                  </a:cubicBezTo>
                  <a:cubicBezTo>
                    <a:pt x="3671" y="63"/>
                    <a:pt x="3724" y="75"/>
                    <a:pt x="3776" y="88"/>
                  </a:cubicBezTo>
                  <a:cubicBezTo>
                    <a:pt x="3829" y="102"/>
                    <a:pt x="3880" y="120"/>
                    <a:pt x="3929" y="143"/>
                  </a:cubicBezTo>
                  <a:cubicBezTo>
                    <a:pt x="3941" y="149"/>
                    <a:pt x="3953" y="155"/>
                    <a:pt x="3965" y="161"/>
                  </a:cubicBezTo>
                  <a:cubicBezTo>
                    <a:pt x="4001" y="180"/>
                    <a:pt x="4001" y="180"/>
                    <a:pt x="4001" y="180"/>
                  </a:cubicBezTo>
                  <a:cubicBezTo>
                    <a:pt x="4025" y="193"/>
                    <a:pt x="4049" y="205"/>
                    <a:pt x="4073" y="217"/>
                  </a:cubicBezTo>
                  <a:cubicBezTo>
                    <a:pt x="4098" y="230"/>
                    <a:pt x="4122" y="242"/>
                    <a:pt x="4146" y="253"/>
                  </a:cubicBezTo>
                  <a:cubicBezTo>
                    <a:pt x="4171" y="265"/>
                    <a:pt x="4196" y="276"/>
                    <a:pt x="4221" y="286"/>
                  </a:cubicBezTo>
                  <a:cubicBezTo>
                    <a:pt x="4270" y="307"/>
                    <a:pt x="4321" y="326"/>
                    <a:pt x="4373" y="343"/>
                  </a:cubicBezTo>
                  <a:cubicBezTo>
                    <a:pt x="4424" y="359"/>
                    <a:pt x="4477" y="372"/>
                    <a:pt x="4530" y="382"/>
                  </a:cubicBezTo>
                  <a:cubicBezTo>
                    <a:pt x="4637" y="401"/>
                    <a:pt x="4746" y="407"/>
                    <a:pt x="4854" y="390"/>
                  </a:cubicBezTo>
                  <a:cubicBezTo>
                    <a:pt x="4746" y="407"/>
                    <a:pt x="4637" y="402"/>
                    <a:pt x="4530" y="383"/>
                  </a:cubicBezTo>
                  <a:cubicBezTo>
                    <a:pt x="4477" y="373"/>
                    <a:pt x="4424" y="360"/>
                    <a:pt x="4372" y="344"/>
                  </a:cubicBezTo>
                  <a:cubicBezTo>
                    <a:pt x="4321" y="328"/>
                    <a:pt x="4270" y="309"/>
                    <a:pt x="4220" y="288"/>
                  </a:cubicBezTo>
                  <a:cubicBezTo>
                    <a:pt x="4195" y="277"/>
                    <a:pt x="4170" y="267"/>
                    <a:pt x="4145" y="255"/>
                  </a:cubicBezTo>
                  <a:cubicBezTo>
                    <a:pt x="4121" y="244"/>
                    <a:pt x="4097" y="232"/>
                    <a:pt x="4072" y="219"/>
                  </a:cubicBezTo>
                  <a:cubicBezTo>
                    <a:pt x="4048" y="207"/>
                    <a:pt x="4024" y="195"/>
                    <a:pt x="4000" y="182"/>
                  </a:cubicBezTo>
                  <a:cubicBezTo>
                    <a:pt x="3964" y="163"/>
                    <a:pt x="3964" y="163"/>
                    <a:pt x="3964" y="163"/>
                  </a:cubicBezTo>
                  <a:cubicBezTo>
                    <a:pt x="3952" y="157"/>
                    <a:pt x="3940" y="151"/>
                    <a:pt x="3928" y="145"/>
                  </a:cubicBezTo>
                  <a:cubicBezTo>
                    <a:pt x="3879" y="122"/>
                    <a:pt x="3828" y="104"/>
                    <a:pt x="3775" y="91"/>
                  </a:cubicBezTo>
                  <a:cubicBezTo>
                    <a:pt x="3723" y="77"/>
                    <a:pt x="3670" y="65"/>
                    <a:pt x="3617" y="58"/>
                  </a:cubicBezTo>
                  <a:cubicBezTo>
                    <a:pt x="3563" y="50"/>
                    <a:pt x="3509" y="48"/>
                    <a:pt x="3455" y="53"/>
                  </a:cubicBezTo>
                  <a:cubicBezTo>
                    <a:pt x="3428" y="56"/>
                    <a:pt x="3401" y="60"/>
                    <a:pt x="3375" y="67"/>
                  </a:cubicBezTo>
                  <a:cubicBezTo>
                    <a:pt x="3349" y="74"/>
                    <a:pt x="3324" y="83"/>
                    <a:pt x="3299" y="94"/>
                  </a:cubicBezTo>
                  <a:cubicBezTo>
                    <a:pt x="3250" y="116"/>
                    <a:pt x="3203" y="145"/>
                    <a:pt x="3158" y="173"/>
                  </a:cubicBezTo>
                  <a:cubicBezTo>
                    <a:pt x="3135" y="188"/>
                    <a:pt x="3112" y="202"/>
                    <a:pt x="3089" y="216"/>
                  </a:cubicBezTo>
                  <a:cubicBezTo>
                    <a:pt x="3065" y="230"/>
                    <a:pt x="3042" y="244"/>
                    <a:pt x="3018" y="256"/>
                  </a:cubicBezTo>
                  <a:cubicBezTo>
                    <a:pt x="2970" y="282"/>
                    <a:pt x="2922" y="307"/>
                    <a:pt x="2871" y="327"/>
                  </a:cubicBezTo>
                  <a:cubicBezTo>
                    <a:pt x="2821" y="347"/>
                    <a:pt x="2769" y="364"/>
                    <a:pt x="2716" y="373"/>
                  </a:cubicBezTo>
                  <a:cubicBezTo>
                    <a:pt x="2702" y="376"/>
                    <a:pt x="2689" y="378"/>
                    <a:pt x="2675" y="379"/>
                  </a:cubicBezTo>
                  <a:cubicBezTo>
                    <a:pt x="2668" y="380"/>
                    <a:pt x="2662" y="381"/>
                    <a:pt x="2655" y="381"/>
                  </a:cubicBezTo>
                  <a:cubicBezTo>
                    <a:pt x="2635" y="383"/>
                    <a:pt x="2635" y="383"/>
                    <a:pt x="2635" y="383"/>
                  </a:cubicBezTo>
                  <a:cubicBezTo>
                    <a:pt x="2624" y="383"/>
                    <a:pt x="2624" y="383"/>
                    <a:pt x="2624" y="383"/>
                  </a:cubicBezTo>
                  <a:cubicBezTo>
                    <a:pt x="2614" y="383"/>
                    <a:pt x="2614" y="383"/>
                    <a:pt x="2614" y="383"/>
                  </a:cubicBezTo>
                  <a:cubicBezTo>
                    <a:pt x="2594" y="384"/>
                    <a:pt x="2594" y="384"/>
                    <a:pt x="2594" y="384"/>
                  </a:cubicBezTo>
                  <a:cubicBezTo>
                    <a:pt x="2587" y="383"/>
                    <a:pt x="2580" y="383"/>
                    <a:pt x="2574" y="383"/>
                  </a:cubicBezTo>
                  <a:cubicBezTo>
                    <a:pt x="2567" y="382"/>
                    <a:pt x="2560" y="382"/>
                    <a:pt x="2553" y="381"/>
                  </a:cubicBezTo>
                  <a:cubicBezTo>
                    <a:pt x="2533" y="380"/>
                    <a:pt x="2533" y="380"/>
                    <a:pt x="2533" y="380"/>
                  </a:cubicBezTo>
                  <a:cubicBezTo>
                    <a:pt x="2526" y="379"/>
                    <a:pt x="2519" y="378"/>
                    <a:pt x="2513" y="377"/>
                  </a:cubicBezTo>
                  <a:cubicBezTo>
                    <a:pt x="2499" y="375"/>
                    <a:pt x="2486" y="372"/>
                    <a:pt x="2473" y="370"/>
                  </a:cubicBezTo>
                  <a:cubicBezTo>
                    <a:pt x="2446" y="363"/>
                    <a:pt x="2420" y="356"/>
                    <a:pt x="2395" y="346"/>
                  </a:cubicBezTo>
                  <a:cubicBezTo>
                    <a:pt x="2344" y="327"/>
                    <a:pt x="2297" y="298"/>
                    <a:pt x="2255" y="264"/>
                  </a:cubicBezTo>
                  <a:cubicBezTo>
                    <a:pt x="2213" y="229"/>
                    <a:pt x="2174" y="191"/>
                    <a:pt x="2135" y="153"/>
                  </a:cubicBezTo>
                  <a:cubicBezTo>
                    <a:pt x="2116" y="134"/>
                    <a:pt x="2097" y="115"/>
                    <a:pt x="2077" y="97"/>
                  </a:cubicBezTo>
                  <a:cubicBezTo>
                    <a:pt x="2058" y="78"/>
                    <a:pt x="2038" y="60"/>
                    <a:pt x="2015" y="45"/>
                  </a:cubicBezTo>
                  <a:cubicBezTo>
                    <a:pt x="2004" y="37"/>
                    <a:pt x="1993" y="30"/>
                    <a:pt x="1981" y="24"/>
                  </a:cubicBezTo>
                  <a:cubicBezTo>
                    <a:pt x="1968" y="19"/>
                    <a:pt x="1956" y="14"/>
                    <a:pt x="1943" y="11"/>
                  </a:cubicBezTo>
                  <a:cubicBezTo>
                    <a:pt x="1917" y="5"/>
                    <a:pt x="1889" y="3"/>
                    <a:pt x="1862" y="5"/>
                  </a:cubicBezTo>
                  <a:cubicBezTo>
                    <a:pt x="1836" y="6"/>
                    <a:pt x="1809" y="11"/>
                    <a:pt x="1783" y="19"/>
                  </a:cubicBezTo>
                  <a:cubicBezTo>
                    <a:pt x="1757" y="25"/>
                    <a:pt x="1731" y="34"/>
                    <a:pt x="1706" y="44"/>
                  </a:cubicBezTo>
                  <a:cubicBezTo>
                    <a:pt x="1656" y="65"/>
                    <a:pt x="1608" y="91"/>
                    <a:pt x="1562" y="118"/>
                  </a:cubicBezTo>
                  <a:cubicBezTo>
                    <a:pt x="1492" y="159"/>
                    <a:pt x="1492" y="159"/>
                    <a:pt x="1492" y="159"/>
                  </a:cubicBezTo>
                  <a:cubicBezTo>
                    <a:pt x="1468" y="173"/>
                    <a:pt x="1445" y="187"/>
                    <a:pt x="1421" y="199"/>
                  </a:cubicBezTo>
                  <a:cubicBezTo>
                    <a:pt x="1373" y="224"/>
                    <a:pt x="1324" y="247"/>
                    <a:pt x="1273" y="268"/>
                  </a:cubicBezTo>
                  <a:cubicBezTo>
                    <a:pt x="1173" y="308"/>
                    <a:pt x="1070" y="341"/>
                    <a:pt x="965" y="370"/>
                  </a:cubicBezTo>
                  <a:cubicBezTo>
                    <a:pt x="860" y="398"/>
                    <a:pt x="755" y="421"/>
                    <a:pt x="648" y="439"/>
                  </a:cubicBezTo>
                  <a:cubicBezTo>
                    <a:pt x="434" y="474"/>
                    <a:pt x="216" y="488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260EF20-062A-4BE5-A44B-27B0F6784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2689225"/>
              <a:ext cx="12122150" cy="1084263"/>
            </a:xfrm>
            <a:custGeom>
              <a:avLst/>
              <a:gdLst>
                <a:gd name="T0" fmla="*/ 322 w 4853"/>
                <a:gd name="T1" fmla="*/ 425 h 433"/>
                <a:gd name="T2" fmla="*/ 959 w 4853"/>
                <a:gd name="T3" fmla="*/ 328 h 433"/>
                <a:gd name="T4" fmla="*/ 998 w 4853"/>
                <a:gd name="T5" fmla="*/ 319 h 433"/>
                <a:gd name="T6" fmla="*/ 1115 w 4853"/>
                <a:gd name="T7" fmla="*/ 288 h 433"/>
                <a:gd name="T8" fmla="*/ 1418 w 4853"/>
                <a:gd name="T9" fmla="*/ 180 h 433"/>
                <a:gd name="T10" fmla="*/ 1712 w 4853"/>
                <a:gd name="T11" fmla="*/ 48 h 433"/>
                <a:gd name="T12" fmla="*/ 1872 w 4853"/>
                <a:gd name="T13" fmla="*/ 23 h 433"/>
                <a:gd name="T14" fmla="*/ 1951 w 4853"/>
                <a:gd name="T15" fmla="*/ 39 h 433"/>
                <a:gd name="T16" fmla="*/ 2021 w 4853"/>
                <a:gd name="T17" fmla="*/ 80 h 433"/>
                <a:gd name="T18" fmla="*/ 2145 w 4853"/>
                <a:gd name="T19" fmla="*/ 182 h 433"/>
                <a:gd name="T20" fmla="*/ 2284 w 4853"/>
                <a:gd name="T21" fmla="*/ 283 h 433"/>
                <a:gd name="T22" fmla="*/ 2310 w 4853"/>
                <a:gd name="T23" fmla="*/ 297 h 433"/>
                <a:gd name="T24" fmla="*/ 2338 w 4853"/>
                <a:gd name="T25" fmla="*/ 309 h 433"/>
                <a:gd name="T26" fmla="*/ 2366 w 4853"/>
                <a:gd name="T27" fmla="*/ 320 h 433"/>
                <a:gd name="T28" fmla="*/ 2404 w 4853"/>
                <a:gd name="T29" fmla="*/ 331 h 433"/>
                <a:gd name="T30" fmla="*/ 2583 w 4853"/>
                <a:gd name="T31" fmla="*/ 351 h 433"/>
                <a:gd name="T32" fmla="*/ 2624 w 4853"/>
                <a:gd name="T33" fmla="*/ 348 h 433"/>
                <a:gd name="T34" fmla="*/ 2644 w 4853"/>
                <a:gd name="T35" fmla="*/ 346 h 433"/>
                <a:gd name="T36" fmla="*/ 2683 w 4853"/>
                <a:gd name="T37" fmla="*/ 339 h 433"/>
                <a:gd name="T38" fmla="*/ 2722 w 4853"/>
                <a:gd name="T39" fmla="*/ 330 h 433"/>
                <a:gd name="T40" fmla="*/ 2892 w 4853"/>
                <a:gd name="T41" fmla="*/ 267 h 433"/>
                <a:gd name="T42" fmla="*/ 3172 w 4853"/>
                <a:gd name="T43" fmla="*/ 107 h 433"/>
                <a:gd name="T44" fmla="*/ 3474 w 4853"/>
                <a:gd name="T45" fmla="*/ 3 h 433"/>
                <a:gd name="T46" fmla="*/ 3793 w 4853"/>
                <a:gd name="T47" fmla="*/ 46 h 433"/>
                <a:gd name="T48" fmla="*/ 4083 w 4853"/>
                <a:gd name="T49" fmla="*/ 185 h 433"/>
                <a:gd name="T50" fmla="*/ 4227 w 4853"/>
                <a:gd name="T51" fmla="*/ 257 h 433"/>
                <a:gd name="T52" fmla="*/ 4532 w 4853"/>
                <a:gd name="T53" fmla="*/ 359 h 433"/>
                <a:gd name="T54" fmla="*/ 4532 w 4853"/>
                <a:gd name="T55" fmla="*/ 360 h 433"/>
                <a:gd name="T56" fmla="*/ 4226 w 4853"/>
                <a:gd name="T57" fmla="*/ 259 h 433"/>
                <a:gd name="T58" fmla="*/ 4082 w 4853"/>
                <a:gd name="T59" fmla="*/ 187 h 433"/>
                <a:gd name="T60" fmla="*/ 3792 w 4853"/>
                <a:gd name="T61" fmla="*/ 48 h 433"/>
                <a:gd name="T62" fmla="*/ 3474 w 4853"/>
                <a:gd name="T63" fmla="*/ 6 h 433"/>
                <a:gd name="T64" fmla="*/ 3173 w 4853"/>
                <a:gd name="T65" fmla="*/ 110 h 433"/>
                <a:gd name="T66" fmla="*/ 2893 w 4853"/>
                <a:gd name="T67" fmla="*/ 270 h 433"/>
                <a:gd name="T68" fmla="*/ 2723 w 4853"/>
                <a:gd name="T69" fmla="*/ 334 h 433"/>
                <a:gd name="T70" fmla="*/ 2684 w 4853"/>
                <a:gd name="T71" fmla="*/ 343 h 433"/>
                <a:gd name="T72" fmla="*/ 2644 w 4853"/>
                <a:gd name="T73" fmla="*/ 349 h 433"/>
                <a:gd name="T74" fmla="*/ 2624 w 4853"/>
                <a:gd name="T75" fmla="*/ 352 h 433"/>
                <a:gd name="T76" fmla="*/ 2584 w 4853"/>
                <a:gd name="T77" fmla="*/ 355 h 433"/>
                <a:gd name="T78" fmla="*/ 2403 w 4853"/>
                <a:gd name="T79" fmla="*/ 335 h 433"/>
                <a:gd name="T80" fmla="*/ 2365 w 4853"/>
                <a:gd name="T81" fmla="*/ 323 h 433"/>
                <a:gd name="T82" fmla="*/ 2336 w 4853"/>
                <a:gd name="T83" fmla="*/ 313 h 433"/>
                <a:gd name="T84" fmla="*/ 2309 w 4853"/>
                <a:gd name="T85" fmla="*/ 300 h 433"/>
                <a:gd name="T86" fmla="*/ 2282 w 4853"/>
                <a:gd name="T87" fmla="*/ 286 h 433"/>
                <a:gd name="T88" fmla="*/ 2143 w 4853"/>
                <a:gd name="T89" fmla="*/ 185 h 433"/>
                <a:gd name="T90" fmla="*/ 2019 w 4853"/>
                <a:gd name="T91" fmla="*/ 83 h 433"/>
                <a:gd name="T92" fmla="*/ 1949 w 4853"/>
                <a:gd name="T93" fmla="*/ 43 h 433"/>
                <a:gd name="T94" fmla="*/ 1871 w 4853"/>
                <a:gd name="T95" fmla="*/ 26 h 433"/>
                <a:gd name="T96" fmla="*/ 1713 w 4853"/>
                <a:gd name="T97" fmla="*/ 51 h 433"/>
                <a:gd name="T98" fmla="*/ 1420 w 4853"/>
                <a:gd name="T99" fmla="*/ 183 h 433"/>
                <a:gd name="T100" fmla="*/ 1116 w 4853"/>
                <a:gd name="T101" fmla="*/ 290 h 433"/>
                <a:gd name="T102" fmla="*/ 999 w 4853"/>
                <a:gd name="T103" fmla="*/ 321 h 433"/>
                <a:gd name="T104" fmla="*/ 959 w 4853"/>
                <a:gd name="T105" fmla="*/ 330 h 433"/>
                <a:gd name="T106" fmla="*/ 322 w 4853"/>
                <a:gd name="T107" fmla="*/ 42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3" h="433">
                  <a:moveTo>
                    <a:pt x="0" y="427"/>
                  </a:moveTo>
                  <a:cubicBezTo>
                    <a:pt x="107" y="432"/>
                    <a:pt x="215" y="431"/>
                    <a:pt x="322" y="425"/>
                  </a:cubicBezTo>
                  <a:cubicBezTo>
                    <a:pt x="429" y="418"/>
                    <a:pt x="536" y="406"/>
                    <a:pt x="643" y="390"/>
                  </a:cubicBezTo>
                  <a:cubicBezTo>
                    <a:pt x="749" y="374"/>
                    <a:pt x="854" y="353"/>
                    <a:pt x="959" y="328"/>
                  </a:cubicBezTo>
                  <a:cubicBezTo>
                    <a:pt x="979" y="324"/>
                    <a:pt x="979" y="324"/>
                    <a:pt x="979" y="324"/>
                  </a:cubicBezTo>
                  <a:cubicBezTo>
                    <a:pt x="998" y="319"/>
                    <a:pt x="998" y="319"/>
                    <a:pt x="998" y="319"/>
                  </a:cubicBezTo>
                  <a:cubicBezTo>
                    <a:pt x="1037" y="309"/>
                    <a:pt x="1037" y="309"/>
                    <a:pt x="1037" y="309"/>
                  </a:cubicBezTo>
                  <a:cubicBezTo>
                    <a:pt x="1063" y="302"/>
                    <a:pt x="1089" y="295"/>
                    <a:pt x="1115" y="288"/>
                  </a:cubicBezTo>
                  <a:cubicBezTo>
                    <a:pt x="1167" y="273"/>
                    <a:pt x="1218" y="258"/>
                    <a:pt x="1269" y="240"/>
                  </a:cubicBezTo>
                  <a:cubicBezTo>
                    <a:pt x="1320" y="222"/>
                    <a:pt x="1370" y="203"/>
                    <a:pt x="1418" y="180"/>
                  </a:cubicBezTo>
                  <a:cubicBezTo>
                    <a:pt x="1467" y="157"/>
                    <a:pt x="1515" y="133"/>
                    <a:pt x="1563" y="109"/>
                  </a:cubicBezTo>
                  <a:cubicBezTo>
                    <a:pt x="1611" y="85"/>
                    <a:pt x="1661" y="64"/>
                    <a:pt x="1712" y="48"/>
                  </a:cubicBezTo>
                  <a:cubicBezTo>
                    <a:pt x="1738" y="40"/>
                    <a:pt x="1764" y="33"/>
                    <a:pt x="1791" y="28"/>
                  </a:cubicBezTo>
                  <a:cubicBezTo>
                    <a:pt x="1817" y="24"/>
                    <a:pt x="1845" y="22"/>
                    <a:pt x="1872" y="23"/>
                  </a:cubicBezTo>
                  <a:cubicBezTo>
                    <a:pt x="1885" y="24"/>
                    <a:pt x="1899" y="25"/>
                    <a:pt x="1912" y="28"/>
                  </a:cubicBezTo>
                  <a:cubicBezTo>
                    <a:pt x="1925" y="31"/>
                    <a:pt x="1938" y="34"/>
                    <a:pt x="1951" y="39"/>
                  </a:cubicBezTo>
                  <a:cubicBezTo>
                    <a:pt x="1963" y="44"/>
                    <a:pt x="1976" y="50"/>
                    <a:pt x="1987" y="57"/>
                  </a:cubicBezTo>
                  <a:cubicBezTo>
                    <a:pt x="1999" y="64"/>
                    <a:pt x="2010" y="72"/>
                    <a:pt x="2021" y="80"/>
                  </a:cubicBezTo>
                  <a:cubicBezTo>
                    <a:pt x="2043" y="96"/>
                    <a:pt x="2063" y="113"/>
                    <a:pt x="2084" y="131"/>
                  </a:cubicBezTo>
                  <a:cubicBezTo>
                    <a:pt x="2104" y="148"/>
                    <a:pt x="2125" y="165"/>
                    <a:pt x="2145" y="182"/>
                  </a:cubicBezTo>
                  <a:cubicBezTo>
                    <a:pt x="2187" y="217"/>
                    <a:pt x="2229" y="250"/>
                    <a:pt x="2275" y="277"/>
                  </a:cubicBezTo>
                  <a:cubicBezTo>
                    <a:pt x="2284" y="283"/>
                    <a:pt x="2284" y="283"/>
                    <a:pt x="2284" y="283"/>
                  </a:cubicBezTo>
                  <a:cubicBezTo>
                    <a:pt x="2287" y="284"/>
                    <a:pt x="2289" y="286"/>
                    <a:pt x="2292" y="288"/>
                  </a:cubicBezTo>
                  <a:cubicBezTo>
                    <a:pt x="2310" y="297"/>
                    <a:pt x="2310" y="297"/>
                    <a:pt x="2310" y="297"/>
                  </a:cubicBezTo>
                  <a:cubicBezTo>
                    <a:pt x="2316" y="300"/>
                    <a:pt x="2322" y="302"/>
                    <a:pt x="2329" y="305"/>
                  </a:cubicBezTo>
                  <a:cubicBezTo>
                    <a:pt x="2338" y="309"/>
                    <a:pt x="2338" y="309"/>
                    <a:pt x="2338" y="309"/>
                  </a:cubicBezTo>
                  <a:cubicBezTo>
                    <a:pt x="2341" y="310"/>
                    <a:pt x="2344" y="311"/>
                    <a:pt x="2347" y="313"/>
                  </a:cubicBezTo>
                  <a:cubicBezTo>
                    <a:pt x="2366" y="320"/>
                    <a:pt x="2366" y="320"/>
                    <a:pt x="2366" y="320"/>
                  </a:cubicBezTo>
                  <a:cubicBezTo>
                    <a:pt x="2385" y="326"/>
                    <a:pt x="2385" y="326"/>
                    <a:pt x="2385" y="326"/>
                  </a:cubicBezTo>
                  <a:cubicBezTo>
                    <a:pt x="2391" y="328"/>
                    <a:pt x="2398" y="330"/>
                    <a:pt x="2404" y="331"/>
                  </a:cubicBezTo>
                  <a:cubicBezTo>
                    <a:pt x="2411" y="333"/>
                    <a:pt x="2417" y="335"/>
                    <a:pt x="2424" y="336"/>
                  </a:cubicBezTo>
                  <a:cubicBezTo>
                    <a:pt x="2476" y="348"/>
                    <a:pt x="2530" y="353"/>
                    <a:pt x="2583" y="351"/>
                  </a:cubicBezTo>
                  <a:cubicBezTo>
                    <a:pt x="2590" y="350"/>
                    <a:pt x="2597" y="350"/>
                    <a:pt x="2604" y="350"/>
                  </a:cubicBezTo>
                  <a:cubicBezTo>
                    <a:pt x="2624" y="348"/>
                    <a:pt x="2624" y="348"/>
                    <a:pt x="2624" y="348"/>
                  </a:cubicBezTo>
                  <a:cubicBezTo>
                    <a:pt x="2634" y="347"/>
                    <a:pt x="2634" y="347"/>
                    <a:pt x="2634" y="347"/>
                  </a:cubicBezTo>
                  <a:cubicBezTo>
                    <a:pt x="2644" y="346"/>
                    <a:pt x="2644" y="346"/>
                    <a:pt x="2644" y="346"/>
                  </a:cubicBezTo>
                  <a:cubicBezTo>
                    <a:pt x="2663" y="343"/>
                    <a:pt x="2663" y="343"/>
                    <a:pt x="2663" y="343"/>
                  </a:cubicBezTo>
                  <a:cubicBezTo>
                    <a:pt x="2670" y="342"/>
                    <a:pt x="2677" y="340"/>
                    <a:pt x="2683" y="339"/>
                  </a:cubicBezTo>
                  <a:cubicBezTo>
                    <a:pt x="2690" y="338"/>
                    <a:pt x="2696" y="337"/>
                    <a:pt x="2703" y="335"/>
                  </a:cubicBezTo>
                  <a:cubicBezTo>
                    <a:pt x="2722" y="330"/>
                    <a:pt x="2722" y="330"/>
                    <a:pt x="2722" y="330"/>
                  </a:cubicBezTo>
                  <a:cubicBezTo>
                    <a:pt x="2729" y="329"/>
                    <a:pt x="2735" y="327"/>
                    <a:pt x="2742" y="325"/>
                  </a:cubicBezTo>
                  <a:cubicBezTo>
                    <a:pt x="2793" y="310"/>
                    <a:pt x="2843" y="290"/>
                    <a:pt x="2892" y="267"/>
                  </a:cubicBezTo>
                  <a:cubicBezTo>
                    <a:pt x="2940" y="244"/>
                    <a:pt x="2987" y="218"/>
                    <a:pt x="3034" y="191"/>
                  </a:cubicBezTo>
                  <a:cubicBezTo>
                    <a:pt x="3081" y="164"/>
                    <a:pt x="3126" y="135"/>
                    <a:pt x="3172" y="107"/>
                  </a:cubicBezTo>
                  <a:cubicBezTo>
                    <a:pt x="3218" y="80"/>
                    <a:pt x="3265" y="54"/>
                    <a:pt x="3316" y="35"/>
                  </a:cubicBezTo>
                  <a:cubicBezTo>
                    <a:pt x="3367" y="16"/>
                    <a:pt x="3420" y="6"/>
                    <a:pt x="3474" y="3"/>
                  </a:cubicBezTo>
                  <a:cubicBezTo>
                    <a:pt x="3528" y="0"/>
                    <a:pt x="3582" y="4"/>
                    <a:pt x="3635" y="12"/>
                  </a:cubicBezTo>
                  <a:cubicBezTo>
                    <a:pt x="3688" y="20"/>
                    <a:pt x="3741" y="31"/>
                    <a:pt x="3793" y="46"/>
                  </a:cubicBezTo>
                  <a:cubicBezTo>
                    <a:pt x="3844" y="61"/>
                    <a:pt x="3895" y="80"/>
                    <a:pt x="3942" y="106"/>
                  </a:cubicBezTo>
                  <a:cubicBezTo>
                    <a:pt x="3989" y="132"/>
                    <a:pt x="4036" y="159"/>
                    <a:pt x="4083" y="185"/>
                  </a:cubicBezTo>
                  <a:cubicBezTo>
                    <a:pt x="4107" y="198"/>
                    <a:pt x="4130" y="210"/>
                    <a:pt x="4154" y="222"/>
                  </a:cubicBezTo>
                  <a:cubicBezTo>
                    <a:pt x="4178" y="234"/>
                    <a:pt x="4203" y="246"/>
                    <a:pt x="4227" y="257"/>
                  </a:cubicBezTo>
                  <a:cubicBezTo>
                    <a:pt x="4276" y="279"/>
                    <a:pt x="4326" y="300"/>
                    <a:pt x="4376" y="317"/>
                  </a:cubicBezTo>
                  <a:cubicBezTo>
                    <a:pt x="4427" y="334"/>
                    <a:pt x="4479" y="348"/>
                    <a:pt x="4532" y="359"/>
                  </a:cubicBezTo>
                  <a:cubicBezTo>
                    <a:pt x="4637" y="379"/>
                    <a:pt x="4746" y="385"/>
                    <a:pt x="4853" y="368"/>
                  </a:cubicBezTo>
                  <a:cubicBezTo>
                    <a:pt x="4747" y="385"/>
                    <a:pt x="4637" y="380"/>
                    <a:pt x="4532" y="360"/>
                  </a:cubicBezTo>
                  <a:cubicBezTo>
                    <a:pt x="4479" y="349"/>
                    <a:pt x="4427" y="336"/>
                    <a:pt x="4376" y="318"/>
                  </a:cubicBezTo>
                  <a:cubicBezTo>
                    <a:pt x="4325" y="301"/>
                    <a:pt x="4275" y="281"/>
                    <a:pt x="4226" y="259"/>
                  </a:cubicBezTo>
                  <a:cubicBezTo>
                    <a:pt x="4202" y="248"/>
                    <a:pt x="4177" y="236"/>
                    <a:pt x="4153" y="224"/>
                  </a:cubicBezTo>
                  <a:cubicBezTo>
                    <a:pt x="4129" y="212"/>
                    <a:pt x="4105" y="200"/>
                    <a:pt x="4082" y="187"/>
                  </a:cubicBezTo>
                  <a:cubicBezTo>
                    <a:pt x="4035" y="161"/>
                    <a:pt x="3988" y="134"/>
                    <a:pt x="3941" y="108"/>
                  </a:cubicBezTo>
                  <a:cubicBezTo>
                    <a:pt x="3894" y="83"/>
                    <a:pt x="3843" y="63"/>
                    <a:pt x="3792" y="48"/>
                  </a:cubicBezTo>
                  <a:cubicBezTo>
                    <a:pt x="3740" y="34"/>
                    <a:pt x="3688" y="22"/>
                    <a:pt x="3634" y="14"/>
                  </a:cubicBezTo>
                  <a:cubicBezTo>
                    <a:pt x="3581" y="7"/>
                    <a:pt x="3528" y="3"/>
                    <a:pt x="3474" y="6"/>
                  </a:cubicBezTo>
                  <a:cubicBezTo>
                    <a:pt x="3420" y="9"/>
                    <a:pt x="3367" y="19"/>
                    <a:pt x="3317" y="38"/>
                  </a:cubicBezTo>
                  <a:cubicBezTo>
                    <a:pt x="3267" y="57"/>
                    <a:pt x="3219" y="82"/>
                    <a:pt x="3173" y="110"/>
                  </a:cubicBezTo>
                  <a:cubicBezTo>
                    <a:pt x="3127" y="138"/>
                    <a:pt x="3082" y="167"/>
                    <a:pt x="3036" y="194"/>
                  </a:cubicBezTo>
                  <a:cubicBezTo>
                    <a:pt x="2989" y="221"/>
                    <a:pt x="2942" y="247"/>
                    <a:pt x="2893" y="270"/>
                  </a:cubicBezTo>
                  <a:cubicBezTo>
                    <a:pt x="2845" y="293"/>
                    <a:pt x="2795" y="313"/>
                    <a:pt x="2743" y="329"/>
                  </a:cubicBezTo>
                  <a:cubicBezTo>
                    <a:pt x="2736" y="330"/>
                    <a:pt x="2730" y="332"/>
                    <a:pt x="2723" y="334"/>
                  </a:cubicBezTo>
                  <a:cubicBezTo>
                    <a:pt x="2704" y="339"/>
                    <a:pt x="2704" y="339"/>
                    <a:pt x="2704" y="339"/>
                  </a:cubicBezTo>
                  <a:cubicBezTo>
                    <a:pt x="2697" y="340"/>
                    <a:pt x="2691" y="342"/>
                    <a:pt x="2684" y="343"/>
                  </a:cubicBezTo>
                  <a:cubicBezTo>
                    <a:pt x="2677" y="344"/>
                    <a:pt x="2671" y="345"/>
                    <a:pt x="2664" y="347"/>
                  </a:cubicBezTo>
                  <a:cubicBezTo>
                    <a:pt x="2644" y="349"/>
                    <a:pt x="2644" y="349"/>
                    <a:pt x="2644" y="349"/>
                  </a:cubicBezTo>
                  <a:cubicBezTo>
                    <a:pt x="2634" y="351"/>
                    <a:pt x="2634" y="351"/>
                    <a:pt x="2634" y="351"/>
                  </a:cubicBezTo>
                  <a:cubicBezTo>
                    <a:pt x="2624" y="352"/>
                    <a:pt x="2624" y="352"/>
                    <a:pt x="2624" y="352"/>
                  </a:cubicBezTo>
                  <a:cubicBezTo>
                    <a:pt x="2604" y="354"/>
                    <a:pt x="2604" y="354"/>
                    <a:pt x="2604" y="354"/>
                  </a:cubicBezTo>
                  <a:cubicBezTo>
                    <a:pt x="2597" y="354"/>
                    <a:pt x="2590" y="354"/>
                    <a:pt x="2584" y="355"/>
                  </a:cubicBezTo>
                  <a:cubicBezTo>
                    <a:pt x="2530" y="357"/>
                    <a:pt x="2476" y="352"/>
                    <a:pt x="2423" y="340"/>
                  </a:cubicBezTo>
                  <a:cubicBezTo>
                    <a:pt x="2416" y="339"/>
                    <a:pt x="2410" y="337"/>
                    <a:pt x="2403" y="335"/>
                  </a:cubicBezTo>
                  <a:cubicBezTo>
                    <a:pt x="2397" y="333"/>
                    <a:pt x="2390" y="332"/>
                    <a:pt x="2384" y="330"/>
                  </a:cubicBezTo>
                  <a:cubicBezTo>
                    <a:pt x="2365" y="323"/>
                    <a:pt x="2365" y="323"/>
                    <a:pt x="2365" y="323"/>
                  </a:cubicBezTo>
                  <a:cubicBezTo>
                    <a:pt x="2346" y="316"/>
                    <a:pt x="2346" y="316"/>
                    <a:pt x="2346" y="316"/>
                  </a:cubicBezTo>
                  <a:cubicBezTo>
                    <a:pt x="2342" y="315"/>
                    <a:pt x="2339" y="314"/>
                    <a:pt x="2336" y="313"/>
                  </a:cubicBezTo>
                  <a:cubicBezTo>
                    <a:pt x="2327" y="309"/>
                    <a:pt x="2327" y="309"/>
                    <a:pt x="2327" y="309"/>
                  </a:cubicBezTo>
                  <a:cubicBezTo>
                    <a:pt x="2321" y="306"/>
                    <a:pt x="2315" y="303"/>
                    <a:pt x="2309" y="300"/>
                  </a:cubicBezTo>
                  <a:cubicBezTo>
                    <a:pt x="2291" y="291"/>
                    <a:pt x="2291" y="291"/>
                    <a:pt x="2291" y="291"/>
                  </a:cubicBezTo>
                  <a:cubicBezTo>
                    <a:pt x="2288" y="289"/>
                    <a:pt x="2285" y="288"/>
                    <a:pt x="2282" y="286"/>
                  </a:cubicBezTo>
                  <a:cubicBezTo>
                    <a:pt x="2273" y="281"/>
                    <a:pt x="2273" y="281"/>
                    <a:pt x="2273" y="281"/>
                  </a:cubicBezTo>
                  <a:cubicBezTo>
                    <a:pt x="2227" y="253"/>
                    <a:pt x="2184" y="219"/>
                    <a:pt x="2143" y="185"/>
                  </a:cubicBezTo>
                  <a:cubicBezTo>
                    <a:pt x="2122" y="168"/>
                    <a:pt x="2102" y="151"/>
                    <a:pt x="2081" y="133"/>
                  </a:cubicBezTo>
                  <a:cubicBezTo>
                    <a:pt x="2061" y="116"/>
                    <a:pt x="2040" y="99"/>
                    <a:pt x="2019" y="83"/>
                  </a:cubicBezTo>
                  <a:cubicBezTo>
                    <a:pt x="2008" y="75"/>
                    <a:pt x="1997" y="67"/>
                    <a:pt x="1985" y="60"/>
                  </a:cubicBezTo>
                  <a:cubicBezTo>
                    <a:pt x="1974" y="53"/>
                    <a:pt x="1962" y="47"/>
                    <a:pt x="1949" y="43"/>
                  </a:cubicBezTo>
                  <a:cubicBezTo>
                    <a:pt x="1937" y="38"/>
                    <a:pt x="1924" y="34"/>
                    <a:pt x="1911" y="31"/>
                  </a:cubicBezTo>
                  <a:cubicBezTo>
                    <a:pt x="1898" y="29"/>
                    <a:pt x="1885" y="27"/>
                    <a:pt x="1871" y="26"/>
                  </a:cubicBezTo>
                  <a:cubicBezTo>
                    <a:pt x="1845" y="25"/>
                    <a:pt x="1818" y="27"/>
                    <a:pt x="1791" y="32"/>
                  </a:cubicBezTo>
                  <a:cubicBezTo>
                    <a:pt x="1765" y="36"/>
                    <a:pt x="1739" y="43"/>
                    <a:pt x="1713" y="51"/>
                  </a:cubicBezTo>
                  <a:cubicBezTo>
                    <a:pt x="1662" y="67"/>
                    <a:pt x="1613" y="88"/>
                    <a:pt x="1564" y="112"/>
                  </a:cubicBezTo>
                  <a:cubicBezTo>
                    <a:pt x="1516" y="135"/>
                    <a:pt x="1468" y="159"/>
                    <a:pt x="1420" y="183"/>
                  </a:cubicBezTo>
                  <a:cubicBezTo>
                    <a:pt x="1371" y="205"/>
                    <a:pt x="1321" y="225"/>
                    <a:pt x="1270" y="242"/>
                  </a:cubicBezTo>
                  <a:cubicBezTo>
                    <a:pt x="1219" y="260"/>
                    <a:pt x="1167" y="276"/>
                    <a:pt x="1116" y="290"/>
                  </a:cubicBezTo>
                  <a:cubicBezTo>
                    <a:pt x="1090" y="297"/>
                    <a:pt x="1064" y="304"/>
                    <a:pt x="1038" y="311"/>
                  </a:cubicBezTo>
                  <a:cubicBezTo>
                    <a:pt x="999" y="321"/>
                    <a:pt x="999" y="321"/>
                    <a:pt x="999" y="321"/>
                  </a:cubicBezTo>
                  <a:cubicBezTo>
                    <a:pt x="979" y="326"/>
                    <a:pt x="979" y="326"/>
                    <a:pt x="979" y="326"/>
                  </a:cubicBezTo>
                  <a:cubicBezTo>
                    <a:pt x="959" y="330"/>
                    <a:pt x="959" y="330"/>
                    <a:pt x="959" y="330"/>
                  </a:cubicBezTo>
                  <a:cubicBezTo>
                    <a:pt x="855" y="355"/>
                    <a:pt x="749" y="376"/>
                    <a:pt x="643" y="392"/>
                  </a:cubicBezTo>
                  <a:cubicBezTo>
                    <a:pt x="536" y="408"/>
                    <a:pt x="429" y="419"/>
                    <a:pt x="322" y="426"/>
                  </a:cubicBezTo>
                  <a:cubicBezTo>
                    <a:pt x="215" y="432"/>
                    <a:pt x="107" y="433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046CB4A8-E48B-456C-9A83-050287E3F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4700" y="2667000"/>
              <a:ext cx="12122150" cy="1076325"/>
            </a:xfrm>
            <a:custGeom>
              <a:avLst/>
              <a:gdLst>
                <a:gd name="T0" fmla="*/ 321 w 4853"/>
                <a:gd name="T1" fmla="*/ 420 h 430"/>
                <a:gd name="T2" fmla="*/ 956 w 4853"/>
                <a:gd name="T3" fmla="*/ 335 h 430"/>
                <a:gd name="T4" fmla="*/ 1344 w 4853"/>
                <a:gd name="T5" fmla="*/ 238 h 430"/>
                <a:gd name="T6" fmla="*/ 1401 w 4853"/>
                <a:gd name="T7" fmla="*/ 219 h 430"/>
                <a:gd name="T8" fmla="*/ 1494 w 4853"/>
                <a:gd name="T9" fmla="*/ 182 h 430"/>
                <a:gd name="T10" fmla="*/ 1721 w 4853"/>
                <a:gd name="T11" fmla="*/ 103 h 430"/>
                <a:gd name="T12" fmla="*/ 1881 w 4853"/>
                <a:gd name="T13" fmla="*/ 94 h 430"/>
                <a:gd name="T14" fmla="*/ 1957 w 4853"/>
                <a:gd name="T15" fmla="*/ 119 h 430"/>
                <a:gd name="T16" fmla="*/ 2157 w 4853"/>
                <a:gd name="T17" fmla="*/ 253 h 430"/>
                <a:gd name="T18" fmla="*/ 2297 w 4853"/>
                <a:gd name="T19" fmla="*/ 329 h 430"/>
                <a:gd name="T20" fmla="*/ 2393 w 4853"/>
                <a:gd name="T21" fmla="*/ 357 h 430"/>
                <a:gd name="T22" fmla="*/ 2413 w 4853"/>
                <a:gd name="T23" fmla="*/ 360 h 430"/>
                <a:gd name="T24" fmla="*/ 2452 w 4853"/>
                <a:gd name="T25" fmla="*/ 365 h 430"/>
                <a:gd name="T26" fmla="*/ 2472 w 4853"/>
                <a:gd name="T27" fmla="*/ 367 h 430"/>
                <a:gd name="T28" fmla="*/ 2532 w 4853"/>
                <a:gd name="T29" fmla="*/ 368 h 430"/>
                <a:gd name="T30" fmla="*/ 2572 w 4853"/>
                <a:gd name="T31" fmla="*/ 366 h 430"/>
                <a:gd name="T32" fmla="*/ 2592 w 4853"/>
                <a:gd name="T33" fmla="*/ 364 h 430"/>
                <a:gd name="T34" fmla="*/ 2766 w 4853"/>
                <a:gd name="T35" fmla="*/ 320 h 430"/>
                <a:gd name="T36" fmla="*/ 2981 w 4853"/>
                <a:gd name="T37" fmla="*/ 214 h 430"/>
                <a:gd name="T38" fmla="*/ 3187 w 4853"/>
                <a:gd name="T39" fmla="*/ 91 h 430"/>
                <a:gd name="T40" fmla="*/ 3334 w 4853"/>
                <a:gd name="T41" fmla="*/ 26 h 430"/>
                <a:gd name="T42" fmla="*/ 3653 w 4853"/>
                <a:gd name="T43" fmla="*/ 13 h 430"/>
                <a:gd name="T44" fmla="*/ 3809 w 4853"/>
                <a:gd name="T45" fmla="*/ 49 h 430"/>
                <a:gd name="T46" fmla="*/ 4092 w 4853"/>
                <a:gd name="T47" fmla="*/ 198 h 430"/>
                <a:gd name="T48" fmla="*/ 4381 w 4853"/>
                <a:gd name="T49" fmla="*/ 337 h 430"/>
                <a:gd name="T50" fmla="*/ 4534 w 4853"/>
                <a:gd name="T51" fmla="*/ 381 h 430"/>
                <a:gd name="T52" fmla="*/ 4574 w 4853"/>
                <a:gd name="T53" fmla="*/ 388 h 430"/>
                <a:gd name="T54" fmla="*/ 4693 w 4853"/>
                <a:gd name="T55" fmla="*/ 401 h 430"/>
                <a:gd name="T56" fmla="*/ 4693 w 4853"/>
                <a:gd name="T57" fmla="*/ 401 h 430"/>
                <a:gd name="T58" fmla="*/ 4574 w 4853"/>
                <a:gd name="T59" fmla="*/ 389 h 430"/>
                <a:gd name="T60" fmla="*/ 4534 w 4853"/>
                <a:gd name="T61" fmla="*/ 382 h 430"/>
                <a:gd name="T62" fmla="*/ 4380 w 4853"/>
                <a:gd name="T63" fmla="*/ 338 h 430"/>
                <a:gd name="T64" fmla="*/ 4091 w 4853"/>
                <a:gd name="T65" fmla="*/ 200 h 430"/>
                <a:gd name="T66" fmla="*/ 3808 w 4853"/>
                <a:gd name="T67" fmla="*/ 52 h 430"/>
                <a:gd name="T68" fmla="*/ 3652 w 4853"/>
                <a:gd name="T69" fmla="*/ 16 h 430"/>
                <a:gd name="T70" fmla="*/ 3335 w 4853"/>
                <a:gd name="T71" fmla="*/ 29 h 430"/>
                <a:gd name="T72" fmla="*/ 3189 w 4853"/>
                <a:gd name="T73" fmla="*/ 94 h 430"/>
                <a:gd name="T74" fmla="*/ 2983 w 4853"/>
                <a:gd name="T75" fmla="*/ 217 h 430"/>
                <a:gd name="T76" fmla="*/ 2767 w 4853"/>
                <a:gd name="T77" fmla="*/ 323 h 430"/>
                <a:gd name="T78" fmla="*/ 2592 w 4853"/>
                <a:gd name="T79" fmla="*/ 368 h 430"/>
                <a:gd name="T80" fmla="*/ 2572 w 4853"/>
                <a:gd name="T81" fmla="*/ 370 h 430"/>
                <a:gd name="T82" fmla="*/ 2532 w 4853"/>
                <a:gd name="T83" fmla="*/ 372 h 430"/>
                <a:gd name="T84" fmla="*/ 2472 w 4853"/>
                <a:gd name="T85" fmla="*/ 371 h 430"/>
                <a:gd name="T86" fmla="*/ 2452 w 4853"/>
                <a:gd name="T87" fmla="*/ 369 h 430"/>
                <a:gd name="T88" fmla="*/ 2412 w 4853"/>
                <a:gd name="T89" fmla="*/ 364 h 430"/>
                <a:gd name="T90" fmla="*/ 2392 w 4853"/>
                <a:gd name="T91" fmla="*/ 361 h 430"/>
                <a:gd name="T92" fmla="*/ 2296 w 4853"/>
                <a:gd name="T93" fmla="*/ 333 h 430"/>
                <a:gd name="T94" fmla="*/ 2155 w 4853"/>
                <a:gd name="T95" fmla="*/ 256 h 430"/>
                <a:gd name="T96" fmla="*/ 1956 w 4853"/>
                <a:gd name="T97" fmla="*/ 122 h 430"/>
                <a:gd name="T98" fmla="*/ 1881 w 4853"/>
                <a:gd name="T99" fmla="*/ 97 h 430"/>
                <a:gd name="T100" fmla="*/ 1722 w 4853"/>
                <a:gd name="T101" fmla="*/ 106 h 430"/>
                <a:gd name="T102" fmla="*/ 1495 w 4853"/>
                <a:gd name="T103" fmla="*/ 184 h 430"/>
                <a:gd name="T104" fmla="*/ 1402 w 4853"/>
                <a:gd name="T105" fmla="*/ 221 h 430"/>
                <a:gd name="T106" fmla="*/ 1345 w 4853"/>
                <a:gd name="T107" fmla="*/ 241 h 430"/>
                <a:gd name="T108" fmla="*/ 956 w 4853"/>
                <a:gd name="T109" fmla="*/ 337 h 430"/>
                <a:gd name="T110" fmla="*/ 321 w 4853"/>
                <a:gd name="T111" fmla="*/ 42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53" h="430">
                  <a:moveTo>
                    <a:pt x="0" y="426"/>
                  </a:moveTo>
                  <a:cubicBezTo>
                    <a:pt x="107" y="429"/>
                    <a:pt x="214" y="427"/>
                    <a:pt x="321" y="420"/>
                  </a:cubicBezTo>
                  <a:cubicBezTo>
                    <a:pt x="427" y="413"/>
                    <a:pt x="534" y="402"/>
                    <a:pt x="640" y="388"/>
                  </a:cubicBezTo>
                  <a:cubicBezTo>
                    <a:pt x="745" y="373"/>
                    <a:pt x="851" y="355"/>
                    <a:pt x="956" y="335"/>
                  </a:cubicBezTo>
                  <a:cubicBezTo>
                    <a:pt x="1060" y="313"/>
                    <a:pt x="1165" y="291"/>
                    <a:pt x="1268" y="262"/>
                  </a:cubicBezTo>
                  <a:cubicBezTo>
                    <a:pt x="1293" y="255"/>
                    <a:pt x="1319" y="247"/>
                    <a:pt x="1344" y="238"/>
                  </a:cubicBezTo>
                  <a:cubicBezTo>
                    <a:pt x="1357" y="234"/>
                    <a:pt x="1370" y="230"/>
                    <a:pt x="1382" y="225"/>
                  </a:cubicBezTo>
                  <a:cubicBezTo>
                    <a:pt x="1401" y="219"/>
                    <a:pt x="1401" y="219"/>
                    <a:pt x="1401" y="219"/>
                  </a:cubicBezTo>
                  <a:cubicBezTo>
                    <a:pt x="1407" y="216"/>
                    <a:pt x="1413" y="214"/>
                    <a:pt x="1420" y="211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519" y="171"/>
                    <a:pt x="1544" y="161"/>
                    <a:pt x="1568" y="151"/>
                  </a:cubicBezTo>
                  <a:cubicBezTo>
                    <a:pt x="1618" y="132"/>
                    <a:pt x="1669" y="115"/>
                    <a:pt x="1721" y="103"/>
                  </a:cubicBezTo>
                  <a:cubicBezTo>
                    <a:pt x="1748" y="97"/>
                    <a:pt x="1774" y="93"/>
                    <a:pt x="1801" y="91"/>
                  </a:cubicBezTo>
                  <a:cubicBezTo>
                    <a:pt x="1827" y="89"/>
                    <a:pt x="1855" y="89"/>
                    <a:pt x="1881" y="94"/>
                  </a:cubicBezTo>
                  <a:cubicBezTo>
                    <a:pt x="1894" y="96"/>
                    <a:pt x="1907" y="99"/>
                    <a:pt x="1920" y="103"/>
                  </a:cubicBezTo>
                  <a:cubicBezTo>
                    <a:pt x="1933" y="107"/>
                    <a:pt x="1945" y="113"/>
                    <a:pt x="1957" y="119"/>
                  </a:cubicBezTo>
                  <a:cubicBezTo>
                    <a:pt x="1981" y="131"/>
                    <a:pt x="2004" y="145"/>
                    <a:pt x="2026" y="161"/>
                  </a:cubicBezTo>
                  <a:cubicBezTo>
                    <a:pt x="2070" y="191"/>
                    <a:pt x="2113" y="223"/>
                    <a:pt x="2157" y="253"/>
                  </a:cubicBezTo>
                  <a:cubicBezTo>
                    <a:pt x="2179" y="267"/>
                    <a:pt x="2202" y="281"/>
                    <a:pt x="2225" y="295"/>
                  </a:cubicBezTo>
                  <a:cubicBezTo>
                    <a:pt x="2248" y="308"/>
                    <a:pt x="2272" y="319"/>
                    <a:pt x="2297" y="329"/>
                  </a:cubicBezTo>
                  <a:cubicBezTo>
                    <a:pt x="2322" y="339"/>
                    <a:pt x="2347" y="347"/>
                    <a:pt x="2373" y="353"/>
                  </a:cubicBezTo>
                  <a:cubicBezTo>
                    <a:pt x="2380" y="354"/>
                    <a:pt x="2386" y="355"/>
                    <a:pt x="2393" y="357"/>
                  </a:cubicBezTo>
                  <a:cubicBezTo>
                    <a:pt x="2403" y="359"/>
                    <a:pt x="2403" y="359"/>
                    <a:pt x="2403" y="359"/>
                  </a:cubicBezTo>
                  <a:cubicBezTo>
                    <a:pt x="2413" y="360"/>
                    <a:pt x="2413" y="360"/>
                    <a:pt x="2413" y="360"/>
                  </a:cubicBezTo>
                  <a:cubicBezTo>
                    <a:pt x="2432" y="363"/>
                    <a:pt x="2432" y="363"/>
                    <a:pt x="2432" y="363"/>
                  </a:cubicBezTo>
                  <a:cubicBezTo>
                    <a:pt x="2452" y="365"/>
                    <a:pt x="2452" y="365"/>
                    <a:pt x="2452" y="365"/>
                  </a:cubicBezTo>
                  <a:cubicBezTo>
                    <a:pt x="2455" y="366"/>
                    <a:pt x="2459" y="366"/>
                    <a:pt x="2462" y="366"/>
                  </a:cubicBezTo>
                  <a:cubicBezTo>
                    <a:pt x="2472" y="367"/>
                    <a:pt x="2472" y="367"/>
                    <a:pt x="2472" y="367"/>
                  </a:cubicBezTo>
                  <a:cubicBezTo>
                    <a:pt x="2479" y="367"/>
                    <a:pt x="2485" y="368"/>
                    <a:pt x="2492" y="368"/>
                  </a:cubicBezTo>
                  <a:cubicBezTo>
                    <a:pt x="2505" y="368"/>
                    <a:pt x="2519" y="369"/>
                    <a:pt x="2532" y="368"/>
                  </a:cubicBezTo>
                  <a:cubicBezTo>
                    <a:pt x="2539" y="368"/>
                    <a:pt x="2545" y="368"/>
                    <a:pt x="2552" y="368"/>
                  </a:cubicBezTo>
                  <a:cubicBezTo>
                    <a:pt x="2572" y="366"/>
                    <a:pt x="2572" y="366"/>
                    <a:pt x="2572" y="366"/>
                  </a:cubicBezTo>
                  <a:cubicBezTo>
                    <a:pt x="2575" y="366"/>
                    <a:pt x="2579" y="366"/>
                    <a:pt x="2582" y="365"/>
                  </a:cubicBezTo>
                  <a:cubicBezTo>
                    <a:pt x="2592" y="364"/>
                    <a:pt x="2592" y="364"/>
                    <a:pt x="2592" y="364"/>
                  </a:cubicBezTo>
                  <a:cubicBezTo>
                    <a:pt x="2612" y="361"/>
                    <a:pt x="2612" y="361"/>
                    <a:pt x="2612" y="361"/>
                  </a:cubicBezTo>
                  <a:cubicBezTo>
                    <a:pt x="2664" y="354"/>
                    <a:pt x="2716" y="339"/>
                    <a:pt x="2766" y="320"/>
                  </a:cubicBezTo>
                  <a:cubicBezTo>
                    <a:pt x="2815" y="301"/>
                    <a:pt x="2864" y="278"/>
                    <a:pt x="2911" y="253"/>
                  </a:cubicBezTo>
                  <a:cubicBezTo>
                    <a:pt x="2934" y="240"/>
                    <a:pt x="2958" y="227"/>
                    <a:pt x="2981" y="214"/>
                  </a:cubicBezTo>
                  <a:cubicBezTo>
                    <a:pt x="3004" y="201"/>
                    <a:pt x="3027" y="188"/>
                    <a:pt x="3050" y="174"/>
                  </a:cubicBezTo>
                  <a:cubicBezTo>
                    <a:pt x="3096" y="146"/>
                    <a:pt x="3141" y="117"/>
                    <a:pt x="3187" y="91"/>
                  </a:cubicBezTo>
                  <a:cubicBezTo>
                    <a:pt x="3211" y="78"/>
                    <a:pt x="3235" y="65"/>
                    <a:pt x="3259" y="55"/>
                  </a:cubicBezTo>
                  <a:cubicBezTo>
                    <a:pt x="3283" y="43"/>
                    <a:pt x="3309" y="34"/>
                    <a:pt x="3334" y="26"/>
                  </a:cubicBezTo>
                  <a:cubicBezTo>
                    <a:pt x="3386" y="11"/>
                    <a:pt x="3439" y="3"/>
                    <a:pt x="3493" y="1"/>
                  </a:cubicBezTo>
                  <a:cubicBezTo>
                    <a:pt x="3546" y="0"/>
                    <a:pt x="3600" y="5"/>
                    <a:pt x="3653" y="13"/>
                  </a:cubicBezTo>
                  <a:cubicBezTo>
                    <a:pt x="3679" y="17"/>
                    <a:pt x="3705" y="22"/>
                    <a:pt x="3731" y="28"/>
                  </a:cubicBezTo>
                  <a:cubicBezTo>
                    <a:pt x="3757" y="34"/>
                    <a:pt x="3783" y="41"/>
                    <a:pt x="3809" y="49"/>
                  </a:cubicBezTo>
                  <a:cubicBezTo>
                    <a:pt x="3860" y="66"/>
                    <a:pt x="3909" y="88"/>
                    <a:pt x="3954" y="116"/>
                  </a:cubicBezTo>
                  <a:cubicBezTo>
                    <a:pt x="4000" y="143"/>
                    <a:pt x="4046" y="171"/>
                    <a:pt x="4092" y="198"/>
                  </a:cubicBezTo>
                  <a:cubicBezTo>
                    <a:pt x="4138" y="225"/>
                    <a:pt x="4185" y="250"/>
                    <a:pt x="4233" y="274"/>
                  </a:cubicBezTo>
                  <a:cubicBezTo>
                    <a:pt x="4281" y="297"/>
                    <a:pt x="4330" y="319"/>
                    <a:pt x="4381" y="337"/>
                  </a:cubicBezTo>
                  <a:cubicBezTo>
                    <a:pt x="4406" y="346"/>
                    <a:pt x="4431" y="354"/>
                    <a:pt x="4457" y="361"/>
                  </a:cubicBezTo>
                  <a:cubicBezTo>
                    <a:pt x="4482" y="369"/>
                    <a:pt x="4508" y="375"/>
                    <a:pt x="4534" y="381"/>
                  </a:cubicBezTo>
                  <a:cubicBezTo>
                    <a:pt x="4554" y="385"/>
                    <a:pt x="4554" y="385"/>
                    <a:pt x="4554" y="385"/>
                  </a:cubicBezTo>
                  <a:cubicBezTo>
                    <a:pt x="4561" y="386"/>
                    <a:pt x="4567" y="387"/>
                    <a:pt x="4574" y="388"/>
                  </a:cubicBezTo>
                  <a:cubicBezTo>
                    <a:pt x="4587" y="391"/>
                    <a:pt x="4600" y="392"/>
                    <a:pt x="4613" y="394"/>
                  </a:cubicBezTo>
                  <a:cubicBezTo>
                    <a:pt x="4640" y="397"/>
                    <a:pt x="4667" y="400"/>
                    <a:pt x="4693" y="401"/>
                  </a:cubicBezTo>
                  <a:cubicBezTo>
                    <a:pt x="4747" y="403"/>
                    <a:pt x="4800" y="399"/>
                    <a:pt x="4853" y="390"/>
                  </a:cubicBezTo>
                  <a:cubicBezTo>
                    <a:pt x="4800" y="399"/>
                    <a:pt x="4747" y="403"/>
                    <a:pt x="4693" y="401"/>
                  </a:cubicBezTo>
                  <a:cubicBezTo>
                    <a:pt x="4667" y="400"/>
                    <a:pt x="4640" y="398"/>
                    <a:pt x="4613" y="395"/>
                  </a:cubicBezTo>
                  <a:cubicBezTo>
                    <a:pt x="4600" y="393"/>
                    <a:pt x="4587" y="391"/>
                    <a:pt x="4574" y="389"/>
                  </a:cubicBezTo>
                  <a:cubicBezTo>
                    <a:pt x="4567" y="388"/>
                    <a:pt x="4560" y="387"/>
                    <a:pt x="4554" y="386"/>
                  </a:cubicBezTo>
                  <a:cubicBezTo>
                    <a:pt x="4534" y="382"/>
                    <a:pt x="4534" y="382"/>
                    <a:pt x="4534" y="382"/>
                  </a:cubicBezTo>
                  <a:cubicBezTo>
                    <a:pt x="4508" y="376"/>
                    <a:pt x="4482" y="370"/>
                    <a:pt x="4456" y="363"/>
                  </a:cubicBezTo>
                  <a:cubicBezTo>
                    <a:pt x="4431" y="355"/>
                    <a:pt x="4405" y="347"/>
                    <a:pt x="4380" y="338"/>
                  </a:cubicBezTo>
                  <a:cubicBezTo>
                    <a:pt x="4330" y="320"/>
                    <a:pt x="4281" y="299"/>
                    <a:pt x="4233" y="275"/>
                  </a:cubicBezTo>
                  <a:cubicBezTo>
                    <a:pt x="4184" y="252"/>
                    <a:pt x="4137" y="227"/>
                    <a:pt x="4091" y="200"/>
                  </a:cubicBezTo>
                  <a:cubicBezTo>
                    <a:pt x="4045" y="173"/>
                    <a:pt x="3999" y="145"/>
                    <a:pt x="3953" y="118"/>
                  </a:cubicBezTo>
                  <a:cubicBezTo>
                    <a:pt x="3908" y="90"/>
                    <a:pt x="3859" y="68"/>
                    <a:pt x="3808" y="52"/>
                  </a:cubicBezTo>
                  <a:cubicBezTo>
                    <a:pt x="3783" y="43"/>
                    <a:pt x="3757" y="37"/>
                    <a:pt x="3731" y="31"/>
                  </a:cubicBezTo>
                  <a:cubicBezTo>
                    <a:pt x="3705" y="25"/>
                    <a:pt x="3678" y="20"/>
                    <a:pt x="3652" y="16"/>
                  </a:cubicBezTo>
                  <a:cubicBezTo>
                    <a:pt x="3599" y="7"/>
                    <a:pt x="3546" y="3"/>
                    <a:pt x="3493" y="4"/>
                  </a:cubicBezTo>
                  <a:cubicBezTo>
                    <a:pt x="3439" y="6"/>
                    <a:pt x="3386" y="14"/>
                    <a:pt x="3335" y="29"/>
                  </a:cubicBezTo>
                  <a:cubicBezTo>
                    <a:pt x="3310" y="37"/>
                    <a:pt x="3285" y="46"/>
                    <a:pt x="3260" y="57"/>
                  </a:cubicBezTo>
                  <a:cubicBezTo>
                    <a:pt x="3236" y="68"/>
                    <a:pt x="3212" y="81"/>
                    <a:pt x="3189" y="94"/>
                  </a:cubicBezTo>
                  <a:cubicBezTo>
                    <a:pt x="3142" y="120"/>
                    <a:pt x="3098" y="149"/>
                    <a:pt x="3052" y="177"/>
                  </a:cubicBezTo>
                  <a:cubicBezTo>
                    <a:pt x="3029" y="191"/>
                    <a:pt x="3006" y="204"/>
                    <a:pt x="2983" y="217"/>
                  </a:cubicBezTo>
                  <a:cubicBezTo>
                    <a:pt x="2960" y="230"/>
                    <a:pt x="2936" y="243"/>
                    <a:pt x="2913" y="256"/>
                  </a:cubicBezTo>
                  <a:cubicBezTo>
                    <a:pt x="2865" y="281"/>
                    <a:pt x="2817" y="304"/>
                    <a:pt x="2767" y="323"/>
                  </a:cubicBezTo>
                  <a:cubicBezTo>
                    <a:pt x="2717" y="343"/>
                    <a:pt x="2665" y="357"/>
                    <a:pt x="2612" y="365"/>
                  </a:cubicBezTo>
                  <a:cubicBezTo>
                    <a:pt x="2592" y="368"/>
                    <a:pt x="2592" y="368"/>
                    <a:pt x="2592" y="368"/>
                  </a:cubicBezTo>
                  <a:cubicBezTo>
                    <a:pt x="2582" y="369"/>
                    <a:pt x="2582" y="369"/>
                    <a:pt x="2582" y="369"/>
                  </a:cubicBezTo>
                  <a:cubicBezTo>
                    <a:pt x="2579" y="369"/>
                    <a:pt x="2576" y="370"/>
                    <a:pt x="2572" y="370"/>
                  </a:cubicBezTo>
                  <a:cubicBezTo>
                    <a:pt x="2552" y="371"/>
                    <a:pt x="2552" y="371"/>
                    <a:pt x="2552" y="371"/>
                  </a:cubicBezTo>
                  <a:cubicBezTo>
                    <a:pt x="2545" y="372"/>
                    <a:pt x="2539" y="372"/>
                    <a:pt x="2532" y="372"/>
                  </a:cubicBezTo>
                  <a:cubicBezTo>
                    <a:pt x="2519" y="373"/>
                    <a:pt x="2505" y="372"/>
                    <a:pt x="2492" y="372"/>
                  </a:cubicBezTo>
                  <a:cubicBezTo>
                    <a:pt x="2485" y="372"/>
                    <a:pt x="2479" y="371"/>
                    <a:pt x="2472" y="371"/>
                  </a:cubicBezTo>
                  <a:cubicBezTo>
                    <a:pt x="2462" y="370"/>
                    <a:pt x="2462" y="370"/>
                    <a:pt x="2462" y="370"/>
                  </a:cubicBezTo>
                  <a:cubicBezTo>
                    <a:pt x="2458" y="370"/>
                    <a:pt x="2455" y="370"/>
                    <a:pt x="2452" y="369"/>
                  </a:cubicBezTo>
                  <a:cubicBezTo>
                    <a:pt x="2432" y="367"/>
                    <a:pt x="2432" y="367"/>
                    <a:pt x="2432" y="367"/>
                  </a:cubicBezTo>
                  <a:cubicBezTo>
                    <a:pt x="2412" y="364"/>
                    <a:pt x="2412" y="364"/>
                    <a:pt x="2412" y="364"/>
                  </a:cubicBezTo>
                  <a:cubicBezTo>
                    <a:pt x="2402" y="363"/>
                    <a:pt x="2402" y="363"/>
                    <a:pt x="2402" y="363"/>
                  </a:cubicBezTo>
                  <a:cubicBezTo>
                    <a:pt x="2392" y="361"/>
                    <a:pt x="2392" y="361"/>
                    <a:pt x="2392" y="361"/>
                  </a:cubicBezTo>
                  <a:cubicBezTo>
                    <a:pt x="2386" y="359"/>
                    <a:pt x="2379" y="358"/>
                    <a:pt x="2372" y="357"/>
                  </a:cubicBezTo>
                  <a:cubicBezTo>
                    <a:pt x="2346" y="350"/>
                    <a:pt x="2321" y="343"/>
                    <a:pt x="2296" y="333"/>
                  </a:cubicBezTo>
                  <a:cubicBezTo>
                    <a:pt x="2271" y="323"/>
                    <a:pt x="2247" y="311"/>
                    <a:pt x="2223" y="298"/>
                  </a:cubicBezTo>
                  <a:cubicBezTo>
                    <a:pt x="2200" y="285"/>
                    <a:pt x="2177" y="270"/>
                    <a:pt x="2155" y="256"/>
                  </a:cubicBezTo>
                  <a:cubicBezTo>
                    <a:pt x="2110" y="226"/>
                    <a:pt x="2067" y="194"/>
                    <a:pt x="2024" y="164"/>
                  </a:cubicBezTo>
                  <a:cubicBezTo>
                    <a:pt x="2002" y="148"/>
                    <a:pt x="1979" y="134"/>
                    <a:pt x="1956" y="122"/>
                  </a:cubicBezTo>
                  <a:cubicBezTo>
                    <a:pt x="1944" y="116"/>
                    <a:pt x="1932" y="110"/>
                    <a:pt x="1919" y="106"/>
                  </a:cubicBezTo>
                  <a:cubicBezTo>
                    <a:pt x="1907" y="102"/>
                    <a:pt x="1894" y="99"/>
                    <a:pt x="1881" y="97"/>
                  </a:cubicBezTo>
                  <a:cubicBezTo>
                    <a:pt x="1854" y="93"/>
                    <a:pt x="1828" y="92"/>
                    <a:pt x="1801" y="94"/>
                  </a:cubicBezTo>
                  <a:cubicBezTo>
                    <a:pt x="1774" y="96"/>
                    <a:pt x="1748" y="101"/>
                    <a:pt x="1722" y="106"/>
                  </a:cubicBezTo>
                  <a:cubicBezTo>
                    <a:pt x="1670" y="118"/>
                    <a:pt x="1619" y="135"/>
                    <a:pt x="1570" y="154"/>
                  </a:cubicBezTo>
                  <a:cubicBezTo>
                    <a:pt x="1545" y="164"/>
                    <a:pt x="1520" y="174"/>
                    <a:pt x="1495" y="184"/>
                  </a:cubicBezTo>
                  <a:cubicBezTo>
                    <a:pt x="1421" y="214"/>
                    <a:pt x="1421" y="214"/>
                    <a:pt x="1421" y="214"/>
                  </a:cubicBezTo>
                  <a:cubicBezTo>
                    <a:pt x="1414" y="216"/>
                    <a:pt x="1408" y="219"/>
                    <a:pt x="1402" y="221"/>
                  </a:cubicBezTo>
                  <a:cubicBezTo>
                    <a:pt x="1383" y="228"/>
                    <a:pt x="1383" y="228"/>
                    <a:pt x="1383" y="228"/>
                  </a:cubicBezTo>
                  <a:cubicBezTo>
                    <a:pt x="1371" y="233"/>
                    <a:pt x="1358" y="237"/>
                    <a:pt x="1345" y="241"/>
                  </a:cubicBezTo>
                  <a:cubicBezTo>
                    <a:pt x="1320" y="249"/>
                    <a:pt x="1294" y="257"/>
                    <a:pt x="1269" y="264"/>
                  </a:cubicBezTo>
                  <a:cubicBezTo>
                    <a:pt x="1166" y="294"/>
                    <a:pt x="1061" y="316"/>
                    <a:pt x="956" y="337"/>
                  </a:cubicBezTo>
                  <a:cubicBezTo>
                    <a:pt x="851" y="357"/>
                    <a:pt x="746" y="375"/>
                    <a:pt x="640" y="390"/>
                  </a:cubicBezTo>
                  <a:cubicBezTo>
                    <a:pt x="534" y="404"/>
                    <a:pt x="428" y="415"/>
                    <a:pt x="321" y="421"/>
                  </a:cubicBezTo>
                  <a:cubicBezTo>
                    <a:pt x="214" y="428"/>
                    <a:pt x="107" y="430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BF206FB3-9D66-4E0A-B191-A4EBB82C3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2644775"/>
              <a:ext cx="12118975" cy="1081088"/>
            </a:xfrm>
            <a:custGeom>
              <a:avLst/>
              <a:gdLst>
                <a:gd name="T0" fmla="*/ 319 w 4852"/>
                <a:gd name="T1" fmla="*/ 416 h 432"/>
                <a:gd name="T2" fmla="*/ 953 w 4852"/>
                <a:gd name="T3" fmla="*/ 342 h 432"/>
                <a:gd name="T4" fmla="*/ 1421 w 4852"/>
                <a:gd name="T5" fmla="*/ 246 h 432"/>
                <a:gd name="T6" fmla="*/ 1574 w 4852"/>
                <a:gd name="T7" fmla="*/ 198 h 432"/>
                <a:gd name="T8" fmla="*/ 1888 w 4852"/>
                <a:gd name="T9" fmla="*/ 167 h 432"/>
                <a:gd name="T10" fmla="*/ 1962 w 4852"/>
                <a:gd name="T11" fmla="*/ 198 h 432"/>
                <a:gd name="T12" fmla="*/ 2171 w 4852"/>
                <a:gd name="T13" fmla="*/ 315 h 432"/>
                <a:gd name="T14" fmla="*/ 2243 w 4852"/>
                <a:gd name="T15" fmla="*/ 348 h 432"/>
                <a:gd name="T16" fmla="*/ 2329 w 4852"/>
                <a:gd name="T17" fmla="*/ 373 h 432"/>
                <a:gd name="T18" fmla="*/ 2358 w 4852"/>
                <a:gd name="T19" fmla="*/ 379 h 432"/>
                <a:gd name="T20" fmla="*/ 2438 w 4852"/>
                <a:gd name="T21" fmla="*/ 386 h 432"/>
                <a:gd name="T22" fmla="*/ 2477 w 4852"/>
                <a:gd name="T23" fmla="*/ 387 h 432"/>
                <a:gd name="T24" fmla="*/ 2517 w 4852"/>
                <a:gd name="T25" fmla="*/ 385 h 432"/>
                <a:gd name="T26" fmla="*/ 2635 w 4852"/>
                <a:gd name="T27" fmla="*/ 366 h 432"/>
                <a:gd name="T28" fmla="*/ 2784 w 4852"/>
                <a:gd name="T29" fmla="*/ 311 h 432"/>
                <a:gd name="T30" fmla="*/ 3063 w 4852"/>
                <a:gd name="T31" fmla="*/ 157 h 432"/>
                <a:gd name="T32" fmla="*/ 3274 w 4852"/>
                <a:gd name="T33" fmla="*/ 44 h 432"/>
                <a:gd name="T34" fmla="*/ 3312 w 4852"/>
                <a:gd name="T35" fmla="*/ 31 h 432"/>
                <a:gd name="T36" fmla="*/ 3509 w 4852"/>
                <a:gd name="T37" fmla="*/ 0 h 432"/>
                <a:gd name="T38" fmla="*/ 3746 w 4852"/>
                <a:gd name="T39" fmla="*/ 30 h 432"/>
                <a:gd name="T40" fmla="*/ 3896 w 4852"/>
                <a:gd name="T41" fmla="*/ 85 h 432"/>
                <a:gd name="T42" fmla="*/ 4099 w 4852"/>
                <a:gd name="T43" fmla="*/ 211 h 432"/>
                <a:gd name="T44" fmla="*/ 4383 w 4852"/>
                <a:gd name="T45" fmla="*/ 357 h 432"/>
                <a:gd name="T46" fmla="*/ 4852 w 4852"/>
                <a:gd name="T47" fmla="*/ 412 h 432"/>
                <a:gd name="T48" fmla="*/ 4382 w 4852"/>
                <a:gd name="T49" fmla="*/ 358 h 432"/>
                <a:gd name="T50" fmla="*/ 4098 w 4852"/>
                <a:gd name="T51" fmla="*/ 213 h 432"/>
                <a:gd name="T52" fmla="*/ 3895 w 4852"/>
                <a:gd name="T53" fmla="*/ 87 h 432"/>
                <a:gd name="T54" fmla="*/ 3745 w 4852"/>
                <a:gd name="T55" fmla="*/ 32 h 432"/>
                <a:gd name="T56" fmla="*/ 3509 w 4852"/>
                <a:gd name="T57" fmla="*/ 3 h 432"/>
                <a:gd name="T58" fmla="*/ 3313 w 4852"/>
                <a:gd name="T59" fmla="*/ 33 h 432"/>
                <a:gd name="T60" fmla="*/ 3275 w 4852"/>
                <a:gd name="T61" fmla="*/ 47 h 432"/>
                <a:gd name="T62" fmla="*/ 3065 w 4852"/>
                <a:gd name="T63" fmla="*/ 160 h 432"/>
                <a:gd name="T64" fmla="*/ 2786 w 4852"/>
                <a:gd name="T65" fmla="*/ 315 h 432"/>
                <a:gd name="T66" fmla="*/ 2636 w 4852"/>
                <a:gd name="T67" fmla="*/ 369 h 432"/>
                <a:gd name="T68" fmla="*/ 2517 w 4852"/>
                <a:gd name="T69" fmla="*/ 389 h 432"/>
                <a:gd name="T70" fmla="*/ 2477 w 4852"/>
                <a:gd name="T71" fmla="*/ 391 h 432"/>
                <a:gd name="T72" fmla="*/ 2437 w 4852"/>
                <a:gd name="T73" fmla="*/ 390 h 432"/>
                <a:gd name="T74" fmla="*/ 2358 w 4852"/>
                <a:gd name="T75" fmla="*/ 382 h 432"/>
                <a:gd name="T76" fmla="*/ 2328 w 4852"/>
                <a:gd name="T77" fmla="*/ 377 h 432"/>
                <a:gd name="T78" fmla="*/ 2242 w 4852"/>
                <a:gd name="T79" fmla="*/ 351 h 432"/>
                <a:gd name="T80" fmla="*/ 2169 w 4852"/>
                <a:gd name="T81" fmla="*/ 318 h 432"/>
                <a:gd name="T82" fmla="*/ 1961 w 4852"/>
                <a:gd name="T83" fmla="*/ 201 h 432"/>
                <a:gd name="T84" fmla="*/ 1887 w 4852"/>
                <a:gd name="T85" fmla="*/ 170 h 432"/>
                <a:gd name="T86" fmla="*/ 1575 w 4852"/>
                <a:gd name="T87" fmla="*/ 201 h 432"/>
                <a:gd name="T88" fmla="*/ 1422 w 4852"/>
                <a:gd name="T89" fmla="*/ 249 h 432"/>
                <a:gd name="T90" fmla="*/ 953 w 4852"/>
                <a:gd name="T91" fmla="*/ 344 h 432"/>
                <a:gd name="T92" fmla="*/ 319 w 4852"/>
                <a:gd name="T93" fmla="*/ 4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2" h="432">
                  <a:moveTo>
                    <a:pt x="0" y="425"/>
                  </a:moveTo>
                  <a:cubicBezTo>
                    <a:pt x="106" y="426"/>
                    <a:pt x="213" y="423"/>
                    <a:pt x="319" y="416"/>
                  </a:cubicBezTo>
                  <a:cubicBezTo>
                    <a:pt x="425" y="409"/>
                    <a:pt x="531" y="399"/>
                    <a:pt x="637" y="386"/>
                  </a:cubicBezTo>
                  <a:cubicBezTo>
                    <a:pt x="742" y="373"/>
                    <a:pt x="848" y="358"/>
                    <a:pt x="953" y="342"/>
                  </a:cubicBezTo>
                  <a:cubicBezTo>
                    <a:pt x="1058" y="325"/>
                    <a:pt x="1163" y="309"/>
                    <a:pt x="1267" y="286"/>
                  </a:cubicBezTo>
                  <a:cubicBezTo>
                    <a:pt x="1319" y="275"/>
                    <a:pt x="1371" y="262"/>
                    <a:pt x="1421" y="246"/>
                  </a:cubicBezTo>
                  <a:cubicBezTo>
                    <a:pt x="1447" y="238"/>
                    <a:pt x="1472" y="230"/>
                    <a:pt x="1497" y="222"/>
                  </a:cubicBezTo>
                  <a:cubicBezTo>
                    <a:pt x="1523" y="214"/>
                    <a:pt x="1548" y="206"/>
                    <a:pt x="1574" y="198"/>
                  </a:cubicBezTo>
                  <a:cubicBezTo>
                    <a:pt x="1625" y="183"/>
                    <a:pt x="1677" y="170"/>
                    <a:pt x="1729" y="162"/>
                  </a:cubicBezTo>
                  <a:cubicBezTo>
                    <a:pt x="1782" y="154"/>
                    <a:pt x="1836" y="153"/>
                    <a:pt x="1888" y="167"/>
                  </a:cubicBezTo>
                  <a:cubicBezTo>
                    <a:pt x="1901" y="170"/>
                    <a:pt x="1914" y="175"/>
                    <a:pt x="1926" y="180"/>
                  </a:cubicBezTo>
                  <a:cubicBezTo>
                    <a:pt x="1939" y="185"/>
                    <a:pt x="1951" y="191"/>
                    <a:pt x="1962" y="198"/>
                  </a:cubicBezTo>
                  <a:cubicBezTo>
                    <a:pt x="1986" y="210"/>
                    <a:pt x="2009" y="224"/>
                    <a:pt x="2032" y="237"/>
                  </a:cubicBezTo>
                  <a:cubicBezTo>
                    <a:pt x="2077" y="264"/>
                    <a:pt x="2123" y="291"/>
                    <a:pt x="2171" y="315"/>
                  </a:cubicBezTo>
                  <a:cubicBezTo>
                    <a:pt x="2183" y="321"/>
                    <a:pt x="2195" y="327"/>
                    <a:pt x="2207" y="332"/>
                  </a:cubicBezTo>
                  <a:cubicBezTo>
                    <a:pt x="2219" y="338"/>
                    <a:pt x="2231" y="343"/>
                    <a:pt x="2243" y="348"/>
                  </a:cubicBezTo>
                  <a:cubicBezTo>
                    <a:pt x="2268" y="357"/>
                    <a:pt x="2294" y="365"/>
                    <a:pt x="2319" y="371"/>
                  </a:cubicBezTo>
                  <a:cubicBezTo>
                    <a:pt x="2329" y="373"/>
                    <a:pt x="2329" y="373"/>
                    <a:pt x="2329" y="373"/>
                  </a:cubicBezTo>
                  <a:cubicBezTo>
                    <a:pt x="2339" y="375"/>
                    <a:pt x="2339" y="375"/>
                    <a:pt x="2339" y="375"/>
                  </a:cubicBezTo>
                  <a:cubicBezTo>
                    <a:pt x="2345" y="376"/>
                    <a:pt x="2352" y="377"/>
                    <a:pt x="2358" y="379"/>
                  </a:cubicBezTo>
                  <a:cubicBezTo>
                    <a:pt x="2372" y="380"/>
                    <a:pt x="2385" y="383"/>
                    <a:pt x="2398" y="384"/>
                  </a:cubicBezTo>
                  <a:cubicBezTo>
                    <a:pt x="2411" y="385"/>
                    <a:pt x="2424" y="386"/>
                    <a:pt x="2438" y="386"/>
                  </a:cubicBezTo>
                  <a:cubicBezTo>
                    <a:pt x="2444" y="387"/>
                    <a:pt x="2451" y="387"/>
                    <a:pt x="2457" y="387"/>
                  </a:cubicBezTo>
                  <a:cubicBezTo>
                    <a:pt x="2464" y="387"/>
                    <a:pt x="2471" y="387"/>
                    <a:pt x="2477" y="387"/>
                  </a:cubicBezTo>
                  <a:cubicBezTo>
                    <a:pt x="2497" y="386"/>
                    <a:pt x="2497" y="386"/>
                    <a:pt x="2497" y="386"/>
                  </a:cubicBezTo>
                  <a:cubicBezTo>
                    <a:pt x="2504" y="386"/>
                    <a:pt x="2510" y="385"/>
                    <a:pt x="2517" y="385"/>
                  </a:cubicBezTo>
                  <a:cubicBezTo>
                    <a:pt x="2530" y="384"/>
                    <a:pt x="2544" y="382"/>
                    <a:pt x="2557" y="381"/>
                  </a:cubicBezTo>
                  <a:cubicBezTo>
                    <a:pt x="2583" y="377"/>
                    <a:pt x="2609" y="372"/>
                    <a:pt x="2635" y="366"/>
                  </a:cubicBezTo>
                  <a:cubicBezTo>
                    <a:pt x="2660" y="359"/>
                    <a:pt x="2686" y="351"/>
                    <a:pt x="2711" y="342"/>
                  </a:cubicBezTo>
                  <a:cubicBezTo>
                    <a:pt x="2736" y="333"/>
                    <a:pt x="2760" y="322"/>
                    <a:pt x="2784" y="311"/>
                  </a:cubicBezTo>
                  <a:cubicBezTo>
                    <a:pt x="2833" y="289"/>
                    <a:pt x="2880" y="264"/>
                    <a:pt x="2926" y="238"/>
                  </a:cubicBezTo>
                  <a:cubicBezTo>
                    <a:pt x="2972" y="212"/>
                    <a:pt x="3018" y="185"/>
                    <a:pt x="3063" y="157"/>
                  </a:cubicBezTo>
                  <a:cubicBezTo>
                    <a:pt x="3108" y="129"/>
                    <a:pt x="3154" y="101"/>
                    <a:pt x="3201" y="77"/>
                  </a:cubicBezTo>
                  <a:cubicBezTo>
                    <a:pt x="3225" y="65"/>
                    <a:pt x="3249" y="53"/>
                    <a:pt x="3274" y="44"/>
                  </a:cubicBezTo>
                  <a:cubicBezTo>
                    <a:pt x="3280" y="41"/>
                    <a:pt x="3287" y="39"/>
                    <a:pt x="3293" y="37"/>
                  </a:cubicBezTo>
                  <a:cubicBezTo>
                    <a:pt x="3299" y="35"/>
                    <a:pt x="3306" y="33"/>
                    <a:pt x="3312" y="31"/>
                  </a:cubicBezTo>
                  <a:cubicBezTo>
                    <a:pt x="3325" y="26"/>
                    <a:pt x="3337" y="23"/>
                    <a:pt x="3350" y="20"/>
                  </a:cubicBezTo>
                  <a:cubicBezTo>
                    <a:pt x="3402" y="7"/>
                    <a:pt x="3455" y="1"/>
                    <a:pt x="3509" y="0"/>
                  </a:cubicBezTo>
                  <a:cubicBezTo>
                    <a:pt x="3562" y="0"/>
                    <a:pt x="3615" y="5"/>
                    <a:pt x="3668" y="14"/>
                  </a:cubicBezTo>
                  <a:cubicBezTo>
                    <a:pt x="3694" y="18"/>
                    <a:pt x="3720" y="23"/>
                    <a:pt x="3746" y="30"/>
                  </a:cubicBezTo>
                  <a:cubicBezTo>
                    <a:pt x="3772" y="36"/>
                    <a:pt x="3798" y="44"/>
                    <a:pt x="3823" y="53"/>
                  </a:cubicBezTo>
                  <a:cubicBezTo>
                    <a:pt x="3848" y="62"/>
                    <a:pt x="3872" y="73"/>
                    <a:pt x="3896" y="85"/>
                  </a:cubicBezTo>
                  <a:cubicBezTo>
                    <a:pt x="3920" y="97"/>
                    <a:pt x="3942" y="112"/>
                    <a:pt x="3964" y="126"/>
                  </a:cubicBezTo>
                  <a:cubicBezTo>
                    <a:pt x="4009" y="154"/>
                    <a:pt x="4054" y="183"/>
                    <a:pt x="4099" y="211"/>
                  </a:cubicBezTo>
                  <a:cubicBezTo>
                    <a:pt x="4144" y="239"/>
                    <a:pt x="4191" y="266"/>
                    <a:pt x="4238" y="290"/>
                  </a:cubicBezTo>
                  <a:cubicBezTo>
                    <a:pt x="4285" y="315"/>
                    <a:pt x="4333" y="338"/>
                    <a:pt x="4383" y="357"/>
                  </a:cubicBezTo>
                  <a:cubicBezTo>
                    <a:pt x="4432" y="376"/>
                    <a:pt x="4483" y="391"/>
                    <a:pt x="4535" y="403"/>
                  </a:cubicBezTo>
                  <a:cubicBezTo>
                    <a:pt x="4639" y="426"/>
                    <a:pt x="4747" y="432"/>
                    <a:pt x="4852" y="412"/>
                  </a:cubicBezTo>
                  <a:cubicBezTo>
                    <a:pt x="4747" y="432"/>
                    <a:pt x="4639" y="427"/>
                    <a:pt x="4535" y="404"/>
                  </a:cubicBezTo>
                  <a:cubicBezTo>
                    <a:pt x="4483" y="393"/>
                    <a:pt x="4432" y="377"/>
                    <a:pt x="4382" y="358"/>
                  </a:cubicBezTo>
                  <a:cubicBezTo>
                    <a:pt x="4332" y="339"/>
                    <a:pt x="4284" y="317"/>
                    <a:pt x="4237" y="292"/>
                  </a:cubicBezTo>
                  <a:cubicBezTo>
                    <a:pt x="4190" y="268"/>
                    <a:pt x="4143" y="241"/>
                    <a:pt x="4098" y="213"/>
                  </a:cubicBezTo>
                  <a:cubicBezTo>
                    <a:pt x="4053" y="185"/>
                    <a:pt x="4008" y="156"/>
                    <a:pt x="3963" y="128"/>
                  </a:cubicBezTo>
                  <a:cubicBezTo>
                    <a:pt x="3941" y="114"/>
                    <a:pt x="3918" y="99"/>
                    <a:pt x="3895" y="87"/>
                  </a:cubicBezTo>
                  <a:cubicBezTo>
                    <a:pt x="3871" y="75"/>
                    <a:pt x="3847" y="65"/>
                    <a:pt x="3822" y="55"/>
                  </a:cubicBezTo>
                  <a:cubicBezTo>
                    <a:pt x="3797" y="46"/>
                    <a:pt x="3771" y="39"/>
                    <a:pt x="3745" y="32"/>
                  </a:cubicBezTo>
                  <a:cubicBezTo>
                    <a:pt x="3720" y="26"/>
                    <a:pt x="3694" y="21"/>
                    <a:pt x="3667" y="16"/>
                  </a:cubicBezTo>
                  <a:cubicBezTo>
                    <a:pt x="3615" y="7"/>
                    <a:pt x="3562" y="2"/>
                    <a:pt x="3509" y="3"/>
                  </a:cubicBezTo>
                  <a:cubicBezTo>
                    <a:pt x="3456" y="3"/>
                    <a:pt x="3403" y="10"/>
                    <a:pt x="3351" y="23"/>
                  </a:cubicBezTo>
                  <a:cubicBezTo>
                    <a:pt x="3338" y="26"/>
                    <a:pt x="3325" y="29"/>
                    <a:pt x="3313" y="33"/>
                  </a:cubicBezTo>
                  <a:cubicBezTo>
                    <a:pt x="3307" y="35"/>
                    <a:pt x="3300" y="37"/>
                    <a:pt x="3294" y="40"/>
                  </a:cubicBezTo>
                  <a:cubicBezTo>
                    <a:pt x="3288" y="42"/>
                    <a:pt x="3281" y="44"/>
                    <a:pt x="3275" y="47"/>
                  </a:cubicBezTo>
                  <a:cubicBezTo>
                    <a:pt x="3251" y="56"/>
                    <a:pt x="3226" y="68"/>
                    <a:pt x="3203" y="80"/>
                  </a:cubicBezTo>
                  <a:cubicBezTo>
                    <a:pt x="3155" y="104"/>
                    <a:pt x="3110" y="132"/>
                    <a:pt x="3065" y="160"/>
                  </a:cubicBezTo>
                  <a:cubicBezTo>
                    <a:pt x="3020" y="188"/>
                    <a:pt x="2974" y="215"/>
                    <a:pt x="2928" y="241"/>
                  </a:cubicBezTo>
                  <a:cubicBezTo>
                    <a:pt x="2881" y="267"/>
                    <a:pt x="2834" y="293"/>
                    <a:pt x="2786" y="315"/>
                  </a:cubicBezTo>
                  <a:cubicBezTo>
                    <a:pt x="2762" y="326"/>
                    <a:pt x="2737" y="336"/>
                    <a:pt x="2712" y="345"/>
                  </a:cubicBezTo>
                  <a:cubicBezTo>
                    <a:pt x="2687" y="355"/>
                    <a:pt x="2662" y="363"/>
                    <a:pt x="2636" y="369"/>
                  </a:cubicBezTo>
                  <a:cubicBezTo>
                    <a:pt x="2610" y="376"/>
                    <a:pt x="2584" y="381"/>
                    <a:pt x="2557" y="385"/>
                  </a:cubicBezTo>
                  <a:cubicBezTo>
                    <a:pt x="2544" y="386"/>
                    <a:pt x="2531" y="388"/>
                    <a:pt x="2517" y="389"/>
                  </a:cubicBezTo>
                  <a:cubicBezTo>
                    <a:pt x="2511" y="389"/>
                    <a:pt x="2504" y="390"/>
                    <a:pt x="2497" y="390"/>
                  </a:cubicBezTo>
                  <a:cubicBezTo>
                    <a:pt x="2477" y="391"/>
                    <a:pt x="2477" y="391"/>
                    <a:pt x="2477" y="391"/>
                  </a:cubicBezTo>
                  <a:cubicBezTo>
                    <a:pt x="2471" y="391"/>
                    <a:pt x="2464" y="391"/>
                    <a:pt x="2457" y="391"/>
                  </a:cubicBezTo>
                  <a:cubicBezTo>
                    <a:pt x="2451" y="391"/>
                    <a:pt x="2444" y="391"/>
                    <a:pt x="2437" y="390"/>
                  </a:cubicBezTo>
                  <a:cubicBezTo>
                    <a:pt x="2424" y="390"/>
                    <a:pt x="2411" y="389"/>
                    <a:pt x="2398" y="388"/>
                  </a:cubicBezTo>
                  <a:cubicBezTo>
                    <a:pt x="2384" y="386"/>
                    <a:pt x="2371" y="384"/>
                    <a:pt x="2358" y="382"/>
                  </a:cubicBezTo>
                  <a:cubicBezTo>
                    <a:pt x="2351" y="381"/>
                    <a:pt x="2345" y="380"/>
                    <a:pt x="2338" y="379"/>
                  </a:cubicBezTo>
                  <a:cubicBezTo>
                    <a:pt x="2328" y="377"/>
                    <a:pt x="2328" y="377"/>
                    <a:pt x="2328" y="377"/>
                  </a:cubicBezTo>
                  <a:cubicBezTo>
                    <a:pt x="2319" y="375"/>
                    <a:pt x="2319" y="375"/>
                    <a:pt x="2319" y="375"/>
                  </a:cubicBezTo>
                  <a:cubicBezTo>
                    <a:pt x="2293" y="369"/>
                    <a:pt x="2267" y="361"/>
                    <a:pt x="2242" y="351"/>
                  </a:cubicBezTo>
                  <a:cubicBezTo>
                    <a:pt x="2230" y="346"/>
                    <a:pt x="2217" y="341"/>
                    <a:pt x="2205" y="336"/>
                  </a:cubicBezTo>
                  <a:cubicBezTo>
                    <a:pt x="2193" y="330"/>
                    <a:pt x="2181" y="324"/>
                    <a:pt x="2169" y="318"/>
                  </a:cubicBezTo>
                  <a:cubicBezTo>
                    <a:pt x="2122" y="294"/>
                    <a:pt x="2076" y="267"/>
                    <a:pt x="2030" y="240"/>
                  </a:cubicBezTo>
                  <a:cubicBezTo>
                    <a:pt x="2007" y="227"/>
                    <a:pt x="1984" y="213"/>
                    <a:pt x="1961" y="201"/>
                  </a:cubicBezTo>
                  <a:cubicBezTo>
                    <a:pt x="1949" y="194"/>
                    <a:pt x="1937" y="189"/>
                    <a:pt x="1925" y="183"/>
                  </a:cubicBezTo>
                  <a:cubicBezTo>
                    <a:pt x="1913" y="178"/>
                    <a:pt x="1900" y="174"/>
                    <a:pt x="1887" y="170"/>
                  </a:cubicBezTo>
                  <a:cubicBezTo>
                    <a:pt x="1836" y="157"/>
                    <a:pt x="1782" y="157"/>
                    <a:pt x="1730" y="165"/>
                  </a:cubicBezTo>
                  <a:cubicBezTo>
                    <a:pt x="1677" y="173"/>
                    <a:pt x="1625" y="186"/>
                    <a:pt x="1575" y="201"/>
                  </a:cubicBezTo>
                  <a:cubicBezTo>
                    <a:pt x="1549" y="209"/>
                    <a:pt x="1524" y="217"/>
                    <a:pt x="1498" y="225"/>
                  </a:cubicBezTo>
                  <a:cubicBezTo>
                    <a:pt x="1473" y="233"/>
                    <a:pt x="1448" y="241"/>
                    <a:pt x="1422" y="249"/>
                  </a:cubicBezTo>
                  <a:cubicBezTo>
                    <a:pt x="1372" y="265"/>
                    <a:pt x="1320" y="278"/>
                    <a:pt x="1268" y="289"/>
                  </a:cubicBezTo>
                  <a:cubicBezTo>
                    <a:pt x="1164" y="311"/>
                    <a:pt x="1058" y="328"/>
                    <a:pt x="953" y="344"/>
                  </a:cubicBezTo>
                  <a:cubicBezTo>
                    <a:pt x="848" y="361"/>
                    <a:pt x="743" y="375"/>
                    <a:pt x="637" y="388"/>
                  </a:cubicBezTo>
                  <a:cubicBezTo>
                    <a:pt x="531" y="400"/>
                    <a:pt x="425" y="410"/>
                    <a:pt x="319" y="417"/>
                  </a:cubicBezTo>
                  <a:cubicBezTo>
                    <a:pt x="213" y="423"/>
                    <a:pt x="106" y="427"/>
                    <a:pt x="0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CC97A6C2-03CF-4A3B-BA20-9ED047AA2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9938" y="2617788"/>
              <a:ext cx="12115800" cy="1127125"/>
            </a:xfrm>
            <a:custGeom>
              <a:avLst/>
              <a:gdLst>
                <a:gd name="T0" fmla="*/ 635 w 4851"/>
                <a:gd name="T1" fmla="*/ 386 h 451"/>
                <a:gd name="T2" fmla="*/ 1268 w 4851"/>
                <a:gd name="T3" fmla="*/ 316 h 451"/>
                <a:gd name="T4" fmla="*/ 1385 w 4851"/>
                <a:gd name="T5" fmla="*/ 295 h 451"/>
                <a:gd name="T6" fmla="*/ 1502 w 4851"/>
                <a:gd name="T7" fmla="*/ 269 h 451"/>
                <a:gd name="T8" fmla="*/ 1737 w 4851"/>
                <a:gd name="T9" fmla="*/ 227 h 451"/>
                <a:gd name="T10" fmla="*/ 2040 w 4851"/>
                <a:gd name="T11" fmla="*/ 310 h 451"/>
                <a:gd name="T12" fmla="*/ 2262 w 4851"/>
                <a:gd name="T13" fmla="*/ 393 h 451"/>
                <a:gd name="T14" fmla="*/ 2420 w 4851"/>
                <a:gd name="T15" fmla="*/ 409 h 451"/>
                <a:gd name="T16" fmla="*/ 2450 w 4851"/>
                <a:gd name="T17" fmla="*/ 408 h 451"/>
                <a:gd name="T18" fmla="*/ 2479 w 4851"/>
                <a:gd name="T19" fmla="*/ 406 h 451"/>
                <a:gd name="T20" fmla="*/ 2519 w 4851"/>
                <a:gd name="T21" fmla="*/ 401 h 451"/>
                <a:gd name="T22" fmla="*/ 2577 w 4851"/>
                <a:gd name="T23" fmla="*/ 389 h 451"/>
                <a:gd name="T24" fmla="*/ 2799 w 4851"/>
                <a:gd name="T25" fmla="*/ 303 h 451"/>
                <a:gd name="T26" fmla="*/ 3006 w 4851"/>
                <a:gd name="T27" fmla="*/ 185 h 451"/>
                <a:gd name="T28" fmla="*/ 3214 w 4851"/>
                <a:gd name="T29" fmla="*/ 67 h 451"/>
                <a:gd name="T30" fmla="*/ 3365 w 4851"/>
                <a:gd name="T31" fmla="*/ 16 h 451"/>
                <a:gd name="T32" fmla="*/ 3682 w 4851"/>
                <a:gd name="T33" fmla="*/ 16 h 451"/>
                <a:gd name="T34" fmla="*/ 3906 w 4851"/>
                <a:gd name="T35" fmla="*/ 95 h 451"/>
                <a:gd name="T36" fmla="*/ 3973 w 4851"/>
                <a:gd name="T37" fmla="*/ 138 h 451"/>
                <a:gd name="T38" fmla="*/ 4241 w 4851"/>
                <a:gd name="T39" fmla="*/ 310 h 451"/>
                <a:gd name="T40" fmla="*/ 4693 w 4851"/>
                <a:gd name="T41" fmla="*/ 449 h 451"/>
                <a:gd name="T42" fmla="*/ 4693 w 4851"/>
                <a:gd name="T43" fmla="*/ 449 h 451"/>
                <a:gd name="T44" fmla="*/ 4240 w 4851"/>
                <a:gd name="T45" fmla="*/ 311 h 451"/>
                <a:gd name="T46" fmla="*/ 3971 w 4851"/>
                <a:gd name="T47" fmla="*/ 140 h 451"/>
                <a:gd name="T48" fmla="*/ 3905 w 4851"/>
                <a:gd name="T49" fmla="*/ 97 h 451"/>
                <a:gd name="T50" fmla="*/ 3681 w 4851"/>
                <a:gd name="T51" fmla="*/ 19 h 451"/>
                <a:gd name="T52" fmla="*/ 3365 w 4851"/>
                <a:gd name="T53" fmla="*/ 19 h 451"/>
                <a:gd name="T54" fmla="*/ 3215 w 4851"/>
                <a:gd name="T55" fmla="*/ 70 h 451"/>
                <a:gd name="T56" fmla="*/ 3008 w 4851"/>
                <a:gd name="T57" fmla="*/ 188 h 451"/>
                <a:gd name="T58" fmla="*/ 2800 w 4851"/>
                <a:gd name="T59" fmla="*/ 306 h 451"/>
                <a:gd name="T60" fmla="*/ 2578 w 4851"/>
                <a:gd name="T61" fmla="*/ 393 h 451"/>
                <a:gd name="T62" fmla="*/ 2519 w 4851"/>
                <a:gd name="T63" fmla="*/ 405 h 451"/>
                <a:gd name="T64" fmla="*/ 2480 w 4851"/>
                <a:gd name="T65" fmla="*/ 410 h 451"/>
                <a:gd name="T66" fmla="*/ 2450 w 4851"/>
                <a:gd name="T67" fmla="*/ 412 h 451"/>
                <a:gd name="T68" fmla="*/ 2420 w 4851"/>
                <a:gd name="T69" fmla="*/ 413 h 451"/>
                <a:gd name="T70" fmla="*/ 2262 w 4851"/>
                <a:gd name="T71" fmla="*/ 397 h 451"/>
                <a:gd name="T72" fmla="*/ 2038 w 4851"/>
                <a:gd name="T73" fmla="*/ 313 h 451"/>
                <a:gd name="T74" fmla="*/ 1737 w 4851"/>
                <a:gd name="T75" fmla="*/ 230 h 451"/>
                <a:gd name="T76" fmla="*/ 1502 w 4851"/>
                <a:gd name="T77" fmla="*/ 272 h 451"/>
                <a:gd name="T78" fmla="*/ 1386 w 4851"/>
                <a:gd name="T79" fmla="*/ 298 h 451"/>
                <a:gd name="T80" fmla="*/ 1268 w 4851"/>
                <a:gd name="T81" fmla="*/ 319 h 451"/>
                <a:gd name="T82" fmla="*/ 635 w 4851"/>
                <a:gd name="T83" fmla="*/ 38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51" h="451">
                  <a:moveTo>
                    <a:pt x="0" y="426"/>
                  </a:moveTo>
                  <a:cubicBezTo>
                    <a:pt x="212" y="424"/>
                    <a:pt x="424" y="407"/>
                    <a:pt x="635" y="386"/>
                  </a:cubicBezTo>
                  <a:cubicBezTo>
                    <a:pt x="741" y="376"/>
                    <a:pt x="846" y="364"/>
                    <a:pt x="952" y="353"/>
                  </a:cubicBezTo>
                  <a:cubicBezTo>
                    <a:pt x="1057" y="341"/>
                    <a:pt x="1163" y="331"/>
                    <a:pt x="1268" y="316"/>
                  </a:cubicBezTo>
                  <a:cubicBezTo>
                    <a:pt x="1294" y="312"/>
                    <a:pt x="1320" y="308"/>
                    <a:pt x="1346" y="303"/>
                  </a:cubicBezTo>
                  <a:cubicBezTo>
                    <a:pt x="1359" y="301"/>
                    <a:pt x="1372" y="298"/>
                    <a:pt x="1385" y="295"/>
                  </a:cubicBezTo>
                  <a:cubicBezTo>
                    <a:pt x="1424" y="287"/>
                    <a:pt x="1424" y="287"/>
                    <a:pt x="1424" y="287"/>
                  </a:cubicBezTo>
                  <a:cubicBezTo>
                    <a:pt x="1450" y="281"/>
                    <a:pt x="1476" y="275"/>
                    <a:pt x="1502" y="269"/>
                  </a:cubicBezTo>
                  <a:cubicBezTo>
                    <a:pt x="1527" y="263"/>
                    <a:pt x="1553" y="256"/>
                    <a:pt x="1579" y="251"/>
                  </a:cubicBezTo>
                  <a:cubicBezTo>
                    <a:pt x="1631" y="240"/>
                    <a:pt x="1684" y="231"/>
                    <a:pt x="1737" y="227"/>
                  </a:cubicBezTo>
                  <a:cubicBezTo>
                    <a:pt x="1790" y="223"/>
                    <a:pt x="1844" y="226"/>
                    <a:pt x="1894" y="244"/>
                  </a:cubicBezTo>
                  <a:cubicBezTo>
                    <a:pt x="1945" y="262"/>
                    <a:pt x="1991" y="288"/>
                    <a:pt x="2040" y="310"/>
                  </a:cubicBezTo>
                  <a:cubicBezTo>
                    <a:pt x="2088" y="332"/>
                    <a:pt x="2136" y="353"/>
                    <a:pt x="2186" y="371"/>
                  </a:cubicBezTo>
                  <a:cubicBezTo>
                    <a:pt x="2211" y="380"/>
                    <a:pt x="2237" y="387"/>
                    <a:pt x="2262" y="393"/>
                  </a:cubicBezTo>
                  <a:cubicBezTo>
                    <a:pt x="2288" y="399"/>
                    <a:pt x="2314" y="403"/>
                    <a:pt x="2341" y="406"/>
                  </a:cubicBezTo>
                  <a:cubicBezTo>
                    <a:pt x="2367" y="408"/>
                    <a:pt x="2394" y="409"/>
                    <a:pt x="2420" y="409"/>
                  </a:cubicBezTo>
                  <a:cubicBezTo>
                    <a:pt x="2427" y="409"/>
                    <a:pt x="2433" y="408"/>
                    <a:pt x="2440" y="408"/>
                  </a:cubicBezTo>
                  <a:cubicBezTo>
                    <a:pt x="2450" y="408"/>
                    <a:pt x="2450" y="408"/>
                    <a:pt x="2450" y="408"/>
                  </a:cubicBezTo>
                  <a:cubicBezTo>
                    <a:pt x="2460" y="407"/>
                    <a:pt x="2460" y="407"/>
                    <a:pt x="2460" y="407"/>
                  </a:cubicBezTo>
                  <a:cubicBezTo>
                    <a:pt x="2479" y="406"/>
                    <a:pt x="2479" y="406"/>
                    <a:pt x="2479" y="406"/>
                  </a:cubicBezTo>
                  <a:cubicBezTo>
                    <a:pt x="2499" y="403"/>
                    <a:pt x="2499" y="403"/>
                    <a:pt x="2499" y="403"/>
                  </a:cubicBezTo>
                  <a:cubicBezTo>
                    <a:pt x="2506" y="403"/>
                    <a:pt x="2512" y="402"/>
                    <a:pt x="2519" y="401"/>
                  </a:cubicBezTo>
                  <a:cubicBezTo>
                    <a:pt x="2525" y="400"/>
                    <a:pt x="2532" y="399"/>
                    <a:pt x="2538" y="397"/>
                  </a:cubicBezTo>
                  <a:cubicBezTo>
                    <a:pt x="2551" y="395"/>
                    <a:pt x="2564" y="393"/>
                    <a:pt x="2577" y="389"/>
                  </a:cubicBezTo>
                  <a:cubicBezTo>
                    <a:pt x="2603" y="384"/>
                    <a:pt x="2628" y="376"/>
                    <a:pt x="2653" y="367"/>
                  </a:cubicBezTo>
                  <a:cubicBezTo>
                    <a:pt x="2703" y="349"/>
                    <a:pt x="2752" y="327"/>
                    <a:pt x="2799" y="303"/>
                  </a:cubicBezTo>
                  <a:cubicBezTo>
                    <a:pt x="2846" y="279"/>
                    <a:pt x="2892" y="252"/>
                    <a:pt x="2938" y="225"/>
                  </a:cubicBezTo>
                  <a:cubicBezTo>
                    <a:pt x="2961" y="212"/>
                    <a:pt x="2983" y="199"/>
                    <a:pt x="3006" y="185"/>
                  </a:cubicBezTo>
                  <a:cubicBezTo>
                    <a:pt x="3074" y="143"/>
                    <a:pt x="3074" y="143"/>
                    <a:pt x="3074" y="143"/>
                  </a:cubicBezTo>
                  <a:cubicBezTo>
                    <a:pt x="3119" y="116"/>
                    <a:pt x="3166" y="89"/>
                    <a:pt x="3214" y="67"/>
                  </a:cubicBezTo>
                  <a:cubicBezTo>
                    <a:pt x="3238" y="56"/>
                    <a:pt x="3263" y="46"/>
                    <a:pt x="3288" y="37"/>
                  </a:cubicBezTo>
                  <a:cubicBezTo>
                    <a:pt x="3313" y="29"/>
                    <a:pt x="3339" y="22"/>
                    <a:pt x="3365" y="16"/>
                  </a:cubicBezTo>
                  <a:cubicBezTo>
                    <a:pt x="3417" y="5"/>
                    <a:pt x="3470" y="0"/>
                    <a:pt x="3523" y="1"/>
                  </a:cubicBezTo>
                  <a:cubicBezTo>
                    <a:pt x="3576" y="1"/>
                    <a:pt x="3629" y="6"/>
                    <a:pt x="3682" y="16"/>
                  </a:cubicBezTo>
                  <a:cubicBezTo>
                    <a:pt x="3734" y="26"/>
                    <a:pt x="3786" y="39"/>
                    <a:pt x="3835" y="59"/>
                  </a:cubicBezTo>
                  <a:cubicBezTo>
                    <a:pt x="3859" y="69"/>
                    <a:pt x="3883" y="81"/>
                    <a:pt x="3906" y="95"/>
                  </a:cubicBezTo>
                  <a:cubicBezTo>
                    <a:pt x="3918" y="102"/>
                    <a:pt x="3929" y="109"/>
                    <a:pt x="3940" y="116"/>
                  </a:cubicBezTo>
                  <a:cubicBezTo>
                    <a:pt x="3973" y="138"/>
                    <a:pt x="3973" y="138"/>
                    <a:pt x="3973" y="138"/>
                  </a:cubicBezTo>
                  <a:cubicBezTo>
                    <a:pt x="4017" y="168"/>
                    <a:pt x="4061" y="198"/>
                    <a:pt x="4105" y="227"/>
                  </a:cubicBezTo>
                  <a:cubicBezTo>
                    <a:pt x="4149" y="256"/>
                    <a:pt x="4195" y="284"/>
                    <a:pt x="4241" y="310"/>
                  </a:cubicBezTo>
                  <a:cubicBezTo>
                    <a:pt x="4334" y="361"/>
                    <a:pt x="4432" y="403"/>
                    <a:pt x="4536" y="427"/>
                  </a:cubicBezTo>
                  <a:cubicBezTo>
                    <a:pt x="4587" y="439"/>
                    <a:pt x="4640" y="447"/>
                    <a:pt x="4693" y="449"/>
                  </a:cubicBezTo>
                  <a:cubicBezTo>
                    <a:pt x="4746" y="451"/>
                    <a:pt x="4799" y="447"/>
                    <a:pt x="4851" y="437"/>
                  </a:cubicBezTo>
                  <a:cubicBezTo>
                    <a:pt x="4799" y="447"/>
                    <a:pt x="4746" y="451"/>
                    <a:pt x="4693" y="449"/>
                  </a:cubicBezTo>
                  <a:cubicBezTo>
                    <a:pt x="4640" y="447"/>
                    <a:pt x="4587" y="440"/>
                    <a:pt x="4535" y="428"/>
                  </a:cubicBezTo>
                  <a:cubicBezTo>
                    <a:pt x="4432" y="404"/>
                    <a:pt x="4333" y="363"/>
                    <a:pt x="4240" y="311"/>
                  </a:cubicBezTo>
                  <a:cubicBezTo>
                    <a:pt x="4194" y="286"/>
                    <a:pt x="4148" y="258"/>
                    <a:pt x="4104" y="229"/>
                  </a:cubicBezTo>
                  <a:cubicBezTo>
                    <a:pt x="4059" y="200"/>
                    <a:pt x="4016" y="170"/>
                    <a:pt x="3971" y="140"/>
                  </a:cubicBezTo>
                  <a:cubicBezTo>
                    <a:pt x="3938" y="118"/>
                    <a:pt x="3938" y="118"/>
                    <a:pt x="3938" y="118"/>
                  </a:cubicBezTo>
                  <a:cubicBezTo>
                    <a:pt x="3927" y="111"/>
                    <a:pt x="3916" y="104"/>
                    <a:pt x="3905" y="97"/>
                  </a:cubicBezTo>
                  <a:cubicBezTo>
                    <a:pt x="3882" y="83"/>
                    <a:pt x="3858" y="72"/>
                    <a:pt x="3834" y="62"/>
                  </a:cubicBezTo>
                  <a:cubicBezTo>
                    <a:pt x="3785" y="41"/>
                    <a:pt x="3733" y="28"/>
                    <a:pt x="3681" y="19"/>
                  </a:cubicBezTo>
                  <a:cubicBezTo>
                    <a:pt x="3629" y="9"/>
                    <a:pt x="3576" y="4"/>
                    <a:pt x="3523" y="3"/>
                  </a:cubicBezTo>
                  <a:cubicBezTo>
                    <a:pt x="3470" y="3"/>
                    <a:pt x="3417" y="8"/>
                    <a:pt x="3365" y="19"/>
                  </a:cubicBezTo>
                  <a:cubicBezTo>
                    <a:pt x="3339" y="25"/>
                    <a:pt x="3314" y="32"/>
                    <a:pt x="3289" y="40"/>
                  </a:cubicBezTo>
                  <a:cubicBezTo>
                    <a:pt x="3264" y="49"/>
                    <a:pt x="3239" y="59"/>
                    <a:pt x="3215" y="70"/>
                  </a:cubicBezTo>
                  <a:cubicBezTo>
                    <a:pt x="3167" y="92"/>
                    <a:pt x="3121" y="119"/>
                    <a:pt x="3076" y="146"/>
                  </a:cubicBezTo>
                  <a:cubicBezTo>
                    <a:pt x="3008" y="188"/>
                    <a:pt x="3008" y="188"/>
                    <a:pt x="3008" y="188"/>
                  </a:cubicBezTo>
                  <a:cubicBezTo>
                    <a:pt x="2985" y="202"/>
                    <a:pt x="2962" y="215"/>
                    <a:pt x="2939" y="229"/>
                  </a:cubicBezTo>
                  <a:cubicBezTo>
                    <a:pt x="2894" y="255"/>
                    <a:pt x="2848" y="282"/>
                    <a:pt x="2800" y="306"/>
                  </a:cubicBezTo>
                  <a:cubicBezTo>
                    <a:pt x="2753" y="331"/>
                    <a:pt x="2705" y="353"/>
                    <a:pt x="2655" y="371"/>
                  </a:cubicBezTo>
                  <a:cubicBezTo>
                    <a:pt x="2630" y="379"/>
                    <a:pt x="2604" y="387"/>
                    <a:pt x="2578" y="393"/>
                  </a:cubicBezTo>
                  <a:cubicBezTo>
                    <a:pt x="2565" y="397"/>
                    <a:pt x="2552" y="399"/>
                    <a:pt x="2539" y="401"/>
                  </a:cubicBezTo>
                  <a:cubicBezTo>
                    <a:pt x="2533" y="403"/>
                    <a:pt x="2526" y="404"/>
                    <a:pt x="2519" y="405"/>
                  </a:cubicBezTo>
                  <a:cubicBezTo>
                    <a:pt x="2513" y="406"/>
                    <a:pt x="2506" y="407"/>
                    <a:pt x="2500" y="407"/>
                  </a:cubicBezTo>
                  <a:cubicBezTo>
                    <a:pt x="2480" y="410"/>
                    <a:pt x="2480" y="410"/>
                    <a:pt x="2480" y="410"/>
                  </a:cubicBezTo>
                  <a:cubicBezTo>
                    <a:pt x="2460" y="411"/>
                    <a:pt x="2460" y="411"/>
                    <a:pt x="2460" y="411"/>
                  </a:cubicBezTo>
                  <a:cubicBezTo>
                    <a:pt x="2450" y="412"/>
                    <a:pt x="2450" y="412"/>
                    <a:pt x="2450" y="412"/>
                  </a:cubicBezTo>
                  <a:cubicBezTo>
                    <a:pt x="2440" y="412"/>
                    <a:pt x="2440" y="412"/>
                    <a:pt x="2440" y="412"/>
                  </a:cubicBezTo>
                  <a:cubicBezTo>
                    <a:pt x="2433" y="412"/>
                    <a:pt x="2427" y="413"/>
                    <a:pt x="2420" y="413"/>
                  </a:cubicBezTo>
                  <a:cubicBezTo>
                    <a:pt x="2393" y="413"/>
                    <a:pt x="2367" y="412"/>
                    <a:pt x="2340" y="409"/>
                  </a:cubicBezTo>
                  <a:cubicBezTo>
                    <a:pt x="2314" y="407"/>
                    <a:pt x="2288" y="403"/>
                    <a:pt x="2262" y="397"/>
                  </a:cubicBezTo>
                  <a:cubicBezTo>
                    <a:pt x="2236" y="391"/>
                    <a:pt x="2210" y="383"/>
                    <a:pt x="2185" y="374"/>
                  </a:cubicBezTo>
                  <a:cubicBezTo>
                    <a:pt x="2135" y="357"/>
                    <a:pt x="2086" y="336"/>
                    <a:pt x="2038" y="313"/>
                  </a:cubicBezTo>
                  <a:cubicBezTo>
                    <a:pt x="1990" y="291"/>
                    <a:pt x="1943" y="265"/>
                    <a:pt x="1893" y="247"/>
                  </a:cubicBezTo>
                  <a:cubicBezTo>
                    <a:pt x="1843" y="230"/>
                    <a:pt x="1789" y="226"/>
                    <a:pt x="1737" y="230"/>
                  </a:cubicBezTo>
                  <a:cubicBezTo>
                    <a:pt x="1684" y="234"/>
                    <a:pt x="1632" y="243"/>
                    <a:pt x="1580" y="254"/>
                  </a:cubicBezTo>
                  <a:cubicBezTo>
                    <a:pt x="1554" y="259"/>
                    <a:pt x="1528" y="265"/>
                    <a:pt x="1502" y="272"/>
                  </a:cubicBezTo>
                  <a:cubicBezTo>
                    <a:pt x="1476" y="278"/>
                    <a:pt x="1451" y="284"/>
                    <a:pt x="1425" y="289"/>
                  </a:cubicBezTo>
                  <a:cubicBezTo>
                    <a:pt x="1386" y="298"/>
                    <a:pt x="1386" y="298"/>
                    <a:pt x="1386" y="298"/>
                  </a:cubicBezTo>
                  <a:cubicBezTo>
                    <a:pt x="1373" y="300"/>
                    <a:pt x="1360" y="304"/>
                    <a:pt x="1347" y="306"/>
                  </a:cubicBezTo>
                  <a:cubicBezTo>
                    <a:pt x="1321" y="311"/>
                    <a:pt x="1294" y="315"/>
                    <a:pt x="1268" y="319"/>
                  </a:cubicBezTo>
                  <a:cubicBezTo>
                    <a:pt x="1163" y="334"/>
                    <a:pt x="1057" y="343"/>
                    <a:pt x="952" y="355"/>
                  </a:cubicBezTo>
                  <a:cubicBezTo>
                    <a:pt x="846" y="366"/>
                    <a:pt x="741" y="378"/>
                    <a:pt x="635" y="388"/>
                  </a:cubicBezTo>
                  <a:cubicBezTo>
                    <a:pt x="424" y="409"/>
                    <a:pt x="212" y="425"/>
                    <a:pt x="0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4FDA4C82-089A-412B-B352-A458CA953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2589213"/>
              <a:ext cx="12120563" cy="1190625"/>
            </a:xfrm>
            <a:custGeom>
              <a:avLst/>
              <a:gdLst>
                <a:gd name="T0" fmla="*/ 635 w 4852"/>
                <a:gd name="T1" fmla="*/ 387 h 476"/>
                <a:gd name="T2" fmla="*/ 1270 w 4852"/>
                <a:gd name="T3" fmla="*/ 349 h 476"/>
                <a:gd name="T4" fmla="*/ 1428 w 4852"/>
                <a:gd name="T5" fmla="*/ 332 h 476"/>
                <a:gd name="T6" fmla="*/ 1665 w 4852"/>
                <a:gd name="T7" fmla="*/ 298 h 476"/>
                <a:gd name="T8" fmla="*/ 1824 w 4852"/>
                <a:gd name="T9" fmla="*/ 300 h 476"/>
                <a:gd name="T10" fmla="*/ 1901 w 4852"/>
                <a:gd name="T11" fmla="*/ 321 h 476"/>
                <a:gd name="T12" fmla="*/ 2050 w 4852"/>
                <a:gd name="T13" fmla="*/ 375 h 476"/>
                <a:gd name="T14" fmla="*/ 2242 w 4852"/>
                <a:gd name="T15" fmla="*/ 425 h 476"/>
                <a:gd name="T16" fmla="*/ 2321 w 4852"/>
                <a:gd name="T17" fmla="*/ 432 h 476"/>
                <a:gd name="T18" fmla="*/ 2400 w 4852"/>
                <a:gd name="T19" fmla="*/ 431 h 476"/>
                <a:gd name="T20" fmla="*/ 2430 w 4852"/>
                <a:gd name="T21" fmla="*/ 429 h 476"/>
                <a:gd name="T22" fmla="*/ 2518 w 4852"/>
                <a:gd name="T23" fmla="*/ 414 h 476"/>
                <a:gd name="T24" fmla="*/ 2594 w 4852"/>
                <a:gd name="T25" fmla="*/ 394 h 476"/>
                <a:gd name="T26" fmla="*/ 2631 w 4852"/>
                <a:gd name="T27" fmla="*/ 380 h 476"/>
                <a:gd name="T28" fmla="*/ 2810 w 4852"/>
                <a:gd name="T29" fmla="*/ 294 h 476"/>
                <a:gd name="T30" fmla="*/ 3084 w 4852"/>
                <a:gd name="T31" fmla="*/ 132 h 476"/>
                <a:gd name="T32" fmla="*/ 3226 w 4852"/>
                <a:gd name="T33" fmla="*/ 60 h 476"/>
                <a:gd name="T34" fmla="*/ 3537 w 4852"/>
                <a:gd name="T35" fmla="*/ 1 h 476"/>
                <a:gd name="T36" fmla="*/ 3846 w 4852"/>
                <a:gd name="T37" fmla="*/ 66 h 476"/>
                <a:gd name="T38" fmla="*/ 3981 w 4852"/>
                <a:gd name="T39" fmla="*/ 151 h 476"/>
                <a:gd name="T40" fmla="*/ 4244 w 4852"/>
                <a:gd name="T41" fmla="*/ 329 h 476"/>
                <a:gd name="T42" fmla="*/ 4536 w 4852"/>
                <a:gd name="T43" fmla="*/ 451 h 476"/>
                <a:gd name="T44" fmla="*/ 4852 w 4852"/>
                <a:gd name="T45" fmla="*/ 461 h 476"/>
                <a:gd name="T46" fmla="*/ 4536 w 4852"/>
                <a:gd name="T47" fmla="*/ 452 h 476"/>
                <a:gd name="T48" fmla="*/ 4243 w 4852"/>
                <a:gd name="T49" fmla="*/ 331 h 476"/>
                <a:gd name="T50" fmla="*/ 3979 w 4852"/>
                <a:gd name="T51" fmla="*/ 153 h 476"/>
                <a:gd name="T52" fmla="*/ 3845 w 4852"/>
                <a:gd name="T53" fmla="*/ 68 h 476"/>
                <a:gd name="T54" fmla="*/ 3537 w 4852"/>
                <a:gd name="T55" fmla="*/ 4 h 476"/>
                <a:gd name="T56" fmla="*/ 3227 w 4852"/>
                <a:gd name="T57" fmla="*/ 63 h 476"/>
                <a:gd name="T58" fmla="*/ 3086 w 4852"/>
                <a:gd name="T59" fmla="*/ 135 h 476"/>
                <a:gd name="T60" fmla="*/ 2812 w 4852"/>
                <a:gd name="T61" fmla="*/ 297 h 476"/>
                <a:gd name="T62" fmla="*/ 2633 w 4852"/>
                <a:gd name="T63" fmla="*/ 384 h 476"/>
                <a:gd name="T64" fmla="*/ 2595 w 4852"/>
                <a:gd name="T65" fmla="*/ 397 h 476"/>
                <a:gd name="T66" fmla="*/ 2519 w 4852"/>
                <a:gd name="T67" fmla="*/ 418 h 476"/>
                <a:gd name="T68" fmla="*/ 2430 w 4852"/>
                <a:gd name="T69" fmla="*/ 433 h 476"/>
                <a:gd name="T70" fmla="*/ 2400 w 4852"/>
                <a:gd name="T71" fmla="*/ 435 h 476"/>
                <a:gd name="T72" fmla="*/ 2321 w 4852"/>
                <a:gd name="T73" fmla="*/ 436 h 476"/>
                <a:gd name="T74" fmla="*/ 2241 w 4852"/>
                <a:gd name="T75" fmla="*/ 429 h 476"/>
                <a:gd name="T76" fmla="*/ 2049 w 4852"/>
                <a:gd name="T77" fmla="*/ 379 h 476"/>
                <a:gd name="T78" fmla="*/ 1899 w 4852"/>
                <a:gd name="T79" fmla="*/ 324 h 476"/>
                <a:gd name="T80" fmla="*/ 1823 w 4852"/>
                <a:gd name="T81" fmla="*/ 303 h 476"/>
                <a:gd name="T82" fmla="*/ 1665 w 4852"/>
                <a:gd name="T83" fmla="*/ 302 h 476"/>
                <a:gd name="T84" fmla="*/ 1429 w 4852"/>
                <a:gd name="T85" fmla="*/ 335 h 476"/>
                <a:gd name="T86" fmla="*/ 1270 w 4852"/>
                <a:gd name="T87" fmla="*/ 352 h 476"/>
                <a:gd name="T88" fmla="*/ 635 w 4852"/>
                <a:gd name="T89" fmla="*/ 3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2" h="476">
                  <a:moveTo>
                    <a:pt x="0" y="427"/>
                  </a:moveTo>
                  <a:cubicBezTo>
                    <a:pt x="212" y="421"/>
                    <a:pt x="424" y="404"/>
                    <a:pt x="635" y="387"/>
                  </a:cubicBezTo>
                  <a:cubicBezTo>
                    <a:pt x="741" y="379"/>
                    <a:pt x="847" y="371"/>
                    <a:pt x="953" y="365"/>
                  </a:cubicBezTo>
                  <a:cubicBezTo>
                    <a:pt x="1058" y="359"/>
                    <a:pt x="1164" y="357"/>
                    <a:pt x="1270" y="349"/>
                  </a:cubicBezTo>
                  <a:cubicBezTo>
                    <a:pt x="1297" y="347"/>
                    <a:pt x="1323" y="345"/>
                    <a:pt x="1349" y="342"/>
                  </a:cubicBezTo>
                  <a:cubicBezTo>
                    <a:pt x="1428" y="332"/>
                    <a:pt x="1428" y="332"/>
                    <a:pt x="1428" y="332"/>
                  </a:cubicBezTo>
                  <a:cubicBezTo>
                    <a:pt x="1481" y="324"/>
                    <a:pt x="1533" y="315"/>
                    <a:pt x="1585" y="308"/>
                  </a:cubicBezTo>
                  <a:cubicBezTo>
                    <a:pt x="1612" y="304"/>
                    <a:pt x="1638" y="301"/>
                    <a:pt x="1665" y="298"/>
                  </a:cubicBezTo>
                  <a:cubicBezTo>
                    <a:pt x="1691" y="296"/>
                    <a:pt x="1717" y="294"/>
                    <a:pt x="1744" y="294"/>
                  </a:cubicBezTo>
                  <a:cubicBezTo>
                    <a:pt x="1771" y="294"/>
                    <a:pt x="1797" y="296"/>
                    <a:pt x="1824" y="300"/>
                  </a:cubicBezTo>
                  <a:cubicBezTo>
                    <a:pt x="1837" y="302"/>
                    <a:pt x="1850" y="305"/>
                    <a:pt x="1863" y="309"/>
                  </a:cubicBezTo>
                  <a:cubicBezTo>
                    <a:pt x="1875" y="312"/>
                    <a:pt x="1888" y="316"/>
                    <a:pt x="1901" y="321"/>
                  </a:cubicBezTo>
                  <a:cubicBezTo>
                    <a:pt x="1926" y="329"/>
                    <a:pt x="1950" y="339"/>
                    <a:pt x="1975" y="348"/>
                  </a:cubicBezTo>
                  <a:cubicBezTo>
                    <a:pt x="2000" y="358"/>
                    <a:pt x="2025" y="367"/>
                    <a:pt x="2050" y="375"/>
                  </a:cubicBezTo>
                  <a:cubicBezTo>
                    <a:pt x="2100" y="392"/>
                    <a:pt x="2151" y="407"/>
                    <a:pt x="2203" y="418"/>
                  </a:cubicBezTo>
                  <a:cubicBezTo>
                    <a:pt x="2216" y="421"/>
                    <a:pt x="2229" y="423"/>
                    <a:pt x="2242" y="425"/>
                  </a:cubicBezTo>
                  <a:cubicBezTo>
                    <a:pt x="2255" y="427"/>
                    <a:pt x="2268" y="429"/>
                    <a:pt x="2281" y="430"/>
                  </a:cubicBezTo>
                  <a:cubicBezTo>
                    <a:pt x="2294" y="431"/>
                    <a:pt x="2307" y="432"/>
                    <a:pt x="2321" y="432"/>
                  </a:cubicBezTo>
                  <a:cubicBezTo>
                    <a:pt x="2334" y="433"/>
                    <a:pt x="2347" y="433"/>
                    <a:pt x="2360" y="433"/>
                  </a:cubicBezTo>
                  <a:cubicBezTo>
                    <a:pt x="2374" y="433"/>
                    <a:pt x="2387" y="432"/>
                    <a:pt x="2400" y="431"/>
                  </a:cubicBezTo>
                  <a:cubicBezTo>
                    <a:pt x="2407" y="431"/>
                    <a:pt x="2413" y="430"/>
                    <a:pt x="2420" y="429"/>
                  </a:cubicBezTo>
                  <a:cubicBezTo>
                    <a:pt x="2430" y="429"/>
                    <a:pt x="2430" y="429"/>
                    <a:pt x="2430" y="429"/>
                  </a:cubicBezTo>
                  <a:cubicBezTo>
                    <a:pt x="2439" y="427"/>
                    <a:pt x="2439" y="427"/>
                    <a:pt x="2439" y="427"/>
                  </a:cubicBezTo>
                  <a:cubicBezTo>
                    <a:pt x="2466" y="425"/>
                    <a:pt x="2492" y="420"/>
                    <a:pt x="2518" y="414"/>
                  </a:cubicBezTo>
                  <a:cubicBezTo>
                    <a:pt x="2531" y="411"/>
                    <a:pt x="2543" y="409"/>
                    <a:pt x="2556" y="405"/>
                  </a:cubicBezTo>
                  <a:cubicBezTo>
                    <a:pt x="2569" y="402"/>
                    <a:pt x="2582" y="397"/>
                    <a:pt x="2594" y="394"/>
                  </a:cubicBezTo>
                  <a:cubicBezTo>
                    <a:pt x="2600" y="392"/>
                    <a:pt x="2607" y="389"/>
                    <a:pt x="2613" y="387"/>
                  </a:cubicBezTo>
                  <a:cubicBezTo>
                    <a:pt x="2619" y="385"/>
                    <a:pt x="2625" y="383"/>
                    <a:pt x="2631" y="380"/>
                  </a:cubicBezTo>
                  <a:cubicBezTo>
                    <a:pt x="2644" y="375"/>
                    <a:pt x="2656" y="370"/>
                    <a:pt x="2668" y="365"/>
                  </a:cubicBezTo>
                  <a:cubicBezTo>
                    <a:pt x="2717" y="344"/>
                    <a:pt x="2764" y="320"/>
                    <a:pt x="2810" y="294"/>
                  </a:cubicBezTo>
                  <a:cubicBezTo>
                    <a:pt x="2857" y="268"/>
                    <a:pt x="2902" y="241"/>
                    <a:pt x="2948" y="214"/>
                  </a:cubicBezTo>
                  <a:cubicBezTo>
                    <a:pt x="2993" y="187"/>
                    <a:pt x="3038" y="158"/>
                    <a:pt x="3084" y="132"/>
                  </a:cubicBezTo>
                  <a:cubicBezTo>
                    <a:pt x="3107" y="119"/>
                    <a:pt x="3130" y="106"/>
                    <a:pt x="3154" y="93"/>
                  </a:cubicBezTo>
                  <a:cubicBezTo>
                    <a:pt x="3177" y="81"/>
                    <a:pt x="3201" y="70"/>
                    <a:pt x="3226" y="60"/>
                  </a:cubicBezTo>
                  <a:cubicBezTo>
                    <a:pt x="3275" y="39"/>
                    <a:pt x="3326" y="24"/>
                    <a:pt x="3378" y="14"/>
                  </a:cubicBezTo>
                  <a:cubicBezTo>
                    <a:pt x="3430" y="4"/>
                    <a:pt x="3483" y="0"/>
                    <a:pt x="3537" y="1"/>
                  </a:cubicBezTo>
                  <a:cubicBezTo>
                    <a:pt x="3590" y="2"/>
                    <a:pt x="3643" y="8"/>
                    <a:pt x="3695" y="18"/>
                  </a:cubicBezTo>
                  <a:cubicBezTo>
                    <a:pt x="3747" y="28"/>
                    <a:pt x="3798" y="44"/>
                    <a:pt x="3846" y="66"/>
                  </a:cubicBezTo>
                  <a:cubicBezTo>
                    <a:pt x="3870" y="77"/>
                    <a:pt x="3894" y="90"/>
                    <a:pt x="3916" y="105"/>
                  </a:cubicBezTo>
                  <a:cubicBezTo>
                    <a:pt x="3937" y="120"/>
                    <a:pt x="3959" y="136"/>
                    <a:pt x="3981" y="151"/>
                  </a:cubicBezTo>
                  <a:cubicBezTo>
                    <a:pt x="4024" y="182"/>
                    <a:pt x="4067" y="213"/>
                    <a:pt x="4110" y="243"/>
                  </a:cubicBezTo>
                  <a:cubicBezTo>
                    <a:pt x="4154" y="273"/>
                    <a:pt x="4198" y="302"/>
                    <a:pt x="4244" y="329"/>
                  </a:cubicBezTo>
                  <a:cubicBezTo>
                    <a:pt x="4290" y="356"/>
                    <a:pt x="4337" y="380"/>
                    <a:pt x="4386" y="401"/>
                  </a:cubicBezTo>
                  <a:cubicBezTo>
                    <a:pt x="4434" y="422"/>
                    <a:pt x="4485" y="438"/>
                    <a:pt x="4536" y="451"/>
                  </a:cubicBezTo>
                  <a:cubicBezTo>
                    <a:pt x="4588" y="464"/>
                    <a:pt x="4640" y="472"/>
                    <a:pt x="4693" y="474"/>
                  </a:cubicBezTo>
                  <a:cubicBezTo>
                    <a:pt x="4746" y="476"/>
                    <a:pt x="4800" y="472"/>
                    <a:pt x="4852" y="461"/>
                  </a:cubicBezTo>
                  <a:cubicBezTo>
                    <a:pt x="4800" y="472"/>
                    <a:pt x="4746" y="476"/>
                    <a:pt x="4693" y="474"/>
                  </a:cubicBezTo>
                  <a:cubicBezTo>
                    <a:pt x="4640" y="472"/>
                    <a:pt x="4588" y="465"/>
                    <a:pt x="4536" y="452"/>
                  </a:cubicBezTo>
                  <a:cubicBezTo>
                    <a:pt x="4485" y="440"/>
                    <a:pt x="4434" y="423"/>
                    <a:pt x="4385" y="402"/>
                  </a:cubicBezTo>
                  <a:cubicBezTo>
                    <a:pt x="4336" y="382"/>
                    <a:pt x="4289" y="357"/>
                    <a:pt x="4243" y="331"/>
                  </a:cubicBezTo>
                  <a:cubicBezTo>
                    <a:pt x="4197" y="304"/>
                    <a:pt x="4153" y="275"/>
                    <a:pt x="4109" y="245"/>
                  </a:cubicBezTo>
                  <a:cubicBezTo>
                    <a:pt x="4065" y="215"/>
                    <a:pt x="4022" y="184"/>
                    <a:pt x="3979" y="153"/>
                  </a:cubicBezTo>
                  <a:cubicBezTo>
                    <a:pt x="3958" y="138"/>
                    <a:pt x="3936" y="122"/>
                    <a:pt x="3914" y="107"/>
                  </a:cubicBezTo>
                  <a:cubicBezTo>
                    <a:pt x="3892" y="93"/>
                    <a:pt x="3869" y="80"/>
                    <a:pt x="3845" y="68"/>
                  </a:cubicBezTo>
                  <a:cubicBezTo>
                    <a:pt x="3797" y="46"/>
                    <a:pt x="3746" y="31"/>
                    <a:pt x="3694" y="21"/>
                  </a:cubicBezTo>
                  <a:cubicBezTo>
                    <a:pt x="3642" y="10"/>
                    <a:pt x="3589" y="5"/>
                    <a:pt x="3537" y="4"/>
                  </a:cubicBezTo>
                  <a:cubicBezTo>
                    <a:pt x="3484" y="3"/>
                    <a:pt x="3431" y="7"/>
                    <a:pt x="3379" y="17"/>
                  </a:cubicBezTo>
                  <a:cubicBezTo>
                    <a:pt x="3327" y="27"/>
                    <a:pt x="3276" y="42"/>
                    <a:pt x="3227" y="63"/>
                  </a:cubicBezTo>
                  <a:cubicBezTo>
                    <a:pt x="3203" y="73"/>
                    <a:pt x="3179" y="84"/>
                    <a:pt x="3155" y="96"/>
                  </a:cubicBezTo>
                  <a:cubicBezTo>
                    <a:pt x="3132" y="108"/>
                    <a:pt x="3108" y="121"/>
                    <a:pt x="3086" y="135"/>
                  </a:cubicBezTo>
                  <a:cubicBezTo>
                    <a:pt x="3040" y="161"/>
                    <a:pt x="2995" y="190"/>
                    <a:pt x="2949" y="217"/>
                  </a:cubicBezTo>
                  <a:cubicBezTo>
                    <a:pt x="2904" y="244"/>
                    <a:pt x="2858" y="271"/>
                    <a:pt x="2812" y="297"/>
                  </a:cubicBezTo>
                  <a:cubicBezTo>
                    <a:pt x="2766" y="323"/>
                    <a:pt x="2719" y="348"/>
                    <a:pt x="2670" y="369"/>
                  </a:cubicBezTo>
                  <a:cubicBezTo>
                    <a:pt x="2658" y="374"/>
                    <a:pt x="2645" y="379"/>
                    <a:pt x="2633" y="384"/>
                  </a:cubicBezTo>
                  <a:cubicBezTo>
                    <a:pt x="2627" y="386"/>
                    <a:pt x="2620" y="388"/>
                    <a:pt x="2614" y="391"/>
                  </a:cubicBezTo>
                  <a:cubicBezTo>
                    <a:pt x="2608" y="393"/>
                    <a:pt x="2602" y="395"/>
                    <a:pt x="2595" y="397"/>
                  </a:cubicBezTo>
                  <a:cubicBezTo>
                    <a:pt x="2583" y="401"/>
                    <a:pt x="2570" y="405"/>
                    <a:pt x="2557" y="409"/>
                  </a:cubicBezTo>
                  <a:cubicBezTo>
                    <a:pt x="2544" y="412"/>
                    <a:pt x="2531" y="415"/>
                    <a:pt x="2519" y="418"/>
                  </a:cubicBezTo>
                  <a:cubicBezTo>
                    <a:pt x="2493" y="424"/>
                    <a:pt x="2466" y="429"/>
                    <a:pt x="2440" y="431"/>
                  </a:cubicBezTo>
                  <a:cubicBezTo>
                    <a:pt x="2430" y="433"/>
                    <a:pt x="2430" y="433"/>
                    <a:pt x="2430" y="433"/>
                  </a:cubicBezTo>
                  <a:cubicBezTo>
                    <a:pt x="2420" y="433"/>
                    <a:pt x="2420" y="433"/>
                    <a:pt x="2420" y="433"/>
                  </a:cubicBezTo>
                  <a:cubicBezTo>
                    <a:pt x="2413" y="434"/>
                    <a:pt x="2407" y="435"/>
                    <a:pt x="2400" y="435"/>
                  </a:cubicBezTo>
                  <a:cubicBezTo>
                    <a:pt x="2387" y="436"/>
                    <a:pt x="2374" y="437"/>
                    <a:pt x="2360" y="437"/>
                  </a:cubicBezTo>
                  <a:cubicBezTo>
                    <a:pt x="2347" y="437"/>
                    <a:pt x="2334" y="436"/>
                    <a:pt x="2321" y="436"/>
                  </a:cubicBezTo>
                  <a:cubicBezTo>
                    <a:pt x="2307" y="435"/>
                    <a:pt x="2294" y="435"/>
                    <a:pt x="2281" y="434"/>
                  </a:cubicBezTo>
                  <a:cubicBezTo>
                    <a:pt x="2268" y="433"/>
                    <a:pt x="2254" y="431"/>
                    <a:pt x="2241" y="429"/>
                  </a:cubicBezTo>
                  <a:cubicBezTo>
                    <a:pt x="2228" y="427"/>
                    <a:pt x="2215" y="425"/>
                    <a:pt x="2202" y="422"/>
                  </a:cubicBezTo>
                  <a:cubicBezTo>
                    <a:pt x="2150" y="411"/>
                    <a:pt x="2099" y="396"/>
                    <a:pt x="2049" y="379"/>
                  </a:cubicBezTo>
                  <a:cubicBezTo>
                    <a:pt x="2024" y="370"/>
                    <a:pt x="1999" y="361"/>
                    <a:pt x="1974" y="352"/>
                  </a:cubicBezTo>
                  <a:cubicBezTo>
                    <a:pt x="1949" y="342"/>
                    <a:pt x="1924" y="333"/>
                    <a:pt x="1899" y="324"/>
                  </a:cubicBezTo>
                  <a:cubicBezTo>
                    <a:pt x="1887" y="320"/>
                    <a:pt x="1874" y="315"/>
                    <a:pt x="1862" y="312"/>
                  </a:cubicBezTo>
                  <a:cubicBezTo>
                    <a:pt x="1849" y="308"/>
                    <a:pt x="1836" y="306"/>
                    <a:pt x="1823" y="303"/>
                  </a:cubicBezTo>
                  <a:cubicBezTo>
                    <a:pt x="1797" y="299"/>
                    <a:pt x="1770" y="297"/>
                    <a:pt x="1744" y="297"/>
                  </a:cubicBezTo>
                  <a:cubicBezTo>
                    <a:pt x="1718" y="297"/>
                    <a:pt x="1691" y="299"/>
                    <a:pt x="1665" y="302"/>
                  </a:cubicBezTo>
                  <a:cubicBezTo>
                    <a:pt x="1638" y="304"/>
                    <a:pt x="1612" y="307"/>
                    <a:pt x="1586" y="311"/>
                  </a:cubicBezTo>
                  <a:cubicBezTo>
                    <a:pt x="1533" y="318"/>
                    <a:pt x="1481" y="327"/>
                    <a:pt x="1429" y="335"/>
                  </a:cubicBezTo>
                  <a:cubicBezTo>
                    <a:pt x="1350" y="344"/>
                    <a:pt x="1350" y="344"/>
                    <a:pt x="1350" y="344"/>
                  </a:cubicBezTo>
                  <a:cubicBezTo>
                    <a:pt x="1323" y="348"/>
                    <a:pt x="1297" y="350"/>
                    <a:pt x="1270" y="352"/>
                  </a:cubicBezTo>
                  <a:cubicBezTo>
                    <a:pt x="1165" y="359"/>
                    <a:pt x="1059" y="361"/>
                    <a:pt x="953" y="368"/>
                  </a:cubicBezTo>
                  <a:cubicBezTo>
                    <a:pt x="847" y="374"/>
                    <a:pt x="741" y="381"/>
                    <a:pt x="635" y="389"/>
                  </a:cubicBezTo>
                  <a:cubicBezTo>
                    <a:pt x="424" y="405"/>
                    <a:pt x="212" y="421"/>
                    <a:pt x="0" y="4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72B834-F92A-4E1D-9A8B-4C1B4FE48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2000" y="2560638"/>
              <a:ext cx="12117388" cy="1257300"/>
            </a:xfrm>
            <a:custGeom>
              <a:avLst/>
              <a:gdLst>
                <a:gd name="T0" fmla="*/ 636 w 4851"/>
                <a:gd name="T1" fmla="*/ 390 h 503"/>
                <a:gd name="T2" fmla="*/ 1272 w 4851"/>
                <a:gd name="T3" fmla="*/ 387 h 503"/>
                <a:gd name="T4" fmla="*/ 1352 w 4851"/>
                <a:gd name="T5" fmla="*/ 385 h 503"/>
                <a:gd name="T6" fmla="*/ 1411 w 4851"/>
                <a:gd name="T7" fmla="*/ 383 h 503"/>
                <a:gd name="T8" fmla="*/ 1590 w 4851"/>
                <a:gd name="T9" fmla="*/ 369 h 503"/>
                <a:gd name="T10" fmla="*/ 1749 w 4851"/>
                <a:gd name="T11" fmla="*/ 365 h 503"/>
                <a:gd name="T12" fmla="*/ 1848 w 4851"/>
                <a:gd name="T13" fmla="*/ 379 h 503"/>
                <a:gd name="T14" fmla="*/ 1905 w 4851"/>
                <a:gd name="T15" fmla="*/ 395 h 503"/>
                <a:gd name="T16" fmla="*/ 2060 w 4851"/>
                <a:gd name="T17" fmla="*/ 434 h 503"/>
                <a:gd name="T18" fmla="*/ 2217 w 4851"/>
                <a:gd name="T19" fmla="*/ 459 h 503"/>
                <a:gd name="T20" fmla="*/ 2677 w 4851"/>
                <a:gd name="T21" fmla="*/ 363 h 503"/>
                <a:gd name="T22" fmla="*/ 2954 w 4851"/>
                <a:gd name="T23" fmla="*/ 205 h 503"/>
                <a:gd name="T24" fmla="*/ 3234 w 4851"/>
                <a:gd name="T25" fmla="*/ 55 h 503"/>
                <a:gd name="T26" fmla="*/ 3547 w 4851"/>
                <a:gd name="T27" fmla="*/ 2 h 503"/>
                <a:gd name="T28" fmla="*/ 3855 w 4851"/>
                <a:gd name="T29" fmla="*/ 74 h 503"/>
                <a:gd name="T30" fmla="*/ 3922 w 4851"/>
                <a:gd name="T31" fmla="*/ 117 h 503"/>
                <a:gd name="T32" fmla="*/ 4113 w 4851"/>
                <a:gd name="T33" fmla="*/ 260 h 503"/>
                <a:gd name="T34" fmla="*/ 4385 w 4851"/>
                <a:gd name="T35" fmla="*/ 424 h 503"/>
                <a:gd name="T36" fmla="*/ 4693 w 4851"/>
                <a:gd name="T37" fmla="*/ 500 h 503"/>
                <a:gd name="T38" fmla="*/ 4693 w 4851"/>
                <a:gd name="T39" fmla="*/ 501 h 503"/>
                <a:gd name="T40" fmla="*/ 4385 w 4851"/>
                <a:gd name="T41" fmla="*/ 425 h 503"/>
                <a:gd name="T42" fmla="*/ 4112 w 4851"/>
                <a:gd name="T43" fmla="*/ 262 h 503"/>
                <a:gd name="T44" fmla="*/ 3921 w 4851"/>
                <a:gd name="T45" fmla="*/ 119 h 503"/>
                <a:gd name="T46" fmla="*/ 3854 w 4851"/>
                <a:gd name="T47" fmla="*/ 77 h 503"/>
                <a:gd name="T48" fmla="*/ 3547 w 4851"/>
                <a:gd name="T49" fmla="*/ 5 h 503"/>
                <a:gd name="T50" fmla="*/ 3236 w 4851"/>
                <a:gd name="T51" fmla="*/ 58 h 503"/>
                <a:gd name="T52" fmla="*/ 2955 w 4851"/>
                <a:gd name="T53" fmla="*/ 208 h 503"/>
                <a:gd name="T54" fmla="*/ 2679 w 4851"/>
                <a:gd name="T55" fmla="*/ 366 h 503"/>
                <a:gd name="T56" fmla="*/ 2216 w 4851"/>
                <a:gd name="T57" fmla="*/ 462 h 503"/>
                <a:gd name="T58" fmla="*/ 1866 w 4851"/>
                <a:gd name="T59" fmla="*/ 388 h 503"/>
                <a:gd name="T60" fmla="*/ 1828 w 4851"/>
                <a:gd name="T61" fmla="*/ 378 h 503"/>
                <a:gd name="T62" fmla="*/ 1590 w 4851"/>
                <a:gd name="T63" fmla="*/ 372 h 503"/>
                <a:gd name="T64" fmla="*/ 1412 w 4851"/>
                <a:gd name="T65" fmla="*/ 386 h 503"/>
                <a:gd name="T66" fmla="*/ 1352 w 4851"/>
                <a:gd name="T67" fmla="*/ 388 h 503"/>
                <a:gd name="T68" fmla="*/ 1272 w 4851"/>
                <a:gd name="T69" fmla="*/ 390 h 503"/>
                <a:gd name="T70" fmla="*/ 636 w 4851"/>
                <a:gd name="T71" fmla="*/ 3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1" h="503">
                  <a:moveTo>
                    <a:pt x="0" y="429"/>
                  </a:moveTo>
                  <a:cubicBezTo>
                    <a:pt x="212" y="418"/>
                    <a:pt x="424" y="401"/>
                    <a:pt x="636" y="390"/>
                  </a:cubicBezTo>
                  <a:cubicBezTo>
                    <a:pt x="742" y="384"/>
                    <a:pt x="848" y="381"/>
                    <a:pt x="954" y="381"/>
                  </a:cubicBezTo>
                  <a:cubicBezTo>
                    <a:pt x="1060" y="381"/>
                    <a:pt x="1166" y="386"/>
                    <a:pt x="1272" y="387"/>
                  </a:cubicBezTo>
                  <a:cubicBezTo>
                    <a:pt x="1286" y="387"/>
                    <a:pt x="1299" y="387"/>
                    <a:pt x="1312" y="387"/>
                  </a:cubicBezTo>
                  <a:cubicBezTo>
                    <a:pt x="1325" y="386"/>
                    <a:pt x="1339" y="386"/>
                    <a:pt x="1352" y="385"/>
                  </a:cubicBezTo>
                  <a:cubicBezTo>
                    <a:pt x="1392" y="384"/>
                    <a:pt x="1392" y="384"/>
                    <a:pt x="1392" y="384"/>
                  </a:cubicBezTo>
                  <a:cubicBezTo>
                    <a:pt x="1411" y="383"/>
                    <a:pt x="1411" y="383"/>
                    <a:pt x="1411" y="383"/>
                  </a:cubicBezTo>
                  <a:cubicBezTo>
                    <a:pt x="1431" y="382"/>
                    <a:pt x="1431" y="382"/>
                    <a:pt x="1431" y="382"/>
                  </a:cubicBezTo>
                  <a:cubicBezTo>
                    <a:pt x="1484" y="378"/>
                    <a:pt x="1537" y="373"/>
                    <a:pt x="1590" y="369"/>
                  </a:cubicBezTo>
                  <a:cubicBezTo>
                    <a:pt x="1616" y="367"/>
                    <a:pt x="1643" y="366"/>
                    <a:pt x="1669" y="364"/>
                  </a:cubicBezTo>
                  <a:cubicBezTo>
                    <a:pt x="1696" y="363"/>
                    <a:pt x="1723" y="363"/>
                    <a:pt x="1749" y="365"/>
                  </a:cubicBezTo>
                  <a:cubicBezTo>
                    <a:pt x="1776" y="366"/>
                    <a:pt x="1802" y="369"/>
                    <a:pt x="1828" y="375"/>
                  </a:cubicBezTo>
                  <a:cubicBezTo>
                    <a:pt x="1835" y="376"/>
                    <a:pt x="1841" y="377"/>
                    <a:pt x="1848" y="379"/>
                  </a:cubicBezTo>
                  <a:cubicBezTo>
                    <a:pt x="1867" y="384"/>
                    <a:pt x="1867" y="384"/>
                    <a:pt x="1867" y="384"/>
                  </a:cubicBezTo>
                  <a:cubicBezTo>
                    <a:pt x="1905" y="395"/>
                    <a:pt x="1905" y="395"/>
                    <a:pt x="1905" y="395"/>
                  </a:cubicBezTo>
                  <a:cubicBezTo>
                    <a:pt x="1931" y="402"/>
                    <a:pt x="1957" y="409"/>
                    <a:pt x="1982" y="416"/>
                  </a:cubicBezTo>
                  <a:cubicBezTo>
                    <a:pt x="2008" y="423"/>
                    <a:pt x="2034" y="429"/>
                    <a:pt x="2060" y="434"/>
                  </a:cubicBezTo>
                  <a:cubicBezTo>
                    <a:pt x="2085" y="440"/>
                    <a:pt x="2112" y="445"/>
                    <a:pt x="2138" y="449"/>
                  </a:cubicBezTo>
                  <a:cubicBezTo>
                    <a:pt x="2164" y="453"/>
                    <a:pt x="2190" y="457"/>
                    <a:pt x="2217" y="459"/>
                  </a:cubicBezTo>
                  <a:cubicBezTo>
                    <a:pt x="2322" y="466"/>
                    <a:pt x="2429" y="454"/>
                    <a:pt x="2530" y="422"/>
                  </a:cubicBezTo>
                  <a:cubicBezTo>
                    <a:pt x="2581" y="407"/>
                    <a:pt x="2630" y="386"/>
                    <a:pt x="2677" y="363"/>
                  </a:cubicBezTo>
                  <a:cubicBezTo>
                    <a:pt x="2725" y="339"/>
                    <a:pt x="2771" y="313"/>
                    <a:pt x="2817" y="286"/>
                  </a:cubicBezTo>
                  <a:cubicBezTo>
                    <a:pt x="2863" y="260"/>
                    <a:pt x="2908" y="232"/>
                    <a:pt x="2954" y="205"/>
                  </a:cubicBezTo>
                  <a:cubicBezTo>
                    <a:pt x="2999" y="177"/>
                    <a:pt x="3044" y="149"/>
                    <a:pt x="3091" y="123"/>
                  </a:cubicBezTo>
                  <a:cubicBezTo>
                    <a:pt x="3137" y="98"/>
                    <a:pt x="3185" y="74"/>
                    <a:pt x="3234" y="55"/>
                  </a:cubicBezTo>
                  <a:cubicBezTo>
                    <a:pt x="3284" y="36"/>
                    <a:pt x="3336" y="22"/>
                    <a:pt x="3388" y="13"/>
                  </a:cubicBezTo>
                  <a:cubicBezTo>
                    <a:pt x="3440" y="4"/>
                    <a:pt x="3494" y="0"/>
                    <a:pt x="3547" y="2"/>
                  </a:cubicBezTo>
                  <a:cubicBezTo>
                    <a:pt x="3600" y="3"/>
                    <a:pt x="3653" y="10"/>
                    <a:pt x="3705" y="21"/>
                  </a:cubicBezTo>
                  <a:cubicBezTo>
                    <a:pt x="3757" y="32"/>
                    <a:pt x="3808" y="49"/>
                    <a:pt x="3855" y="74"/>
                  </a:cubicBezTo>
                  <a:cubicBezTo>
                    <a:pt x="3867" y="81"/>
                    <a:pt x="3878" y="87"/>
                    <a:pt x="3889" y="94"/>
                  </a:cubicBezTo>
                  <a:cubicBezTo>
                    <a:pt x="3901" y="102"/>
                    <a:pt x="3911" y="109"/>
                    <a:pt x="3922" y="117"/>
                  </a:cubicBezTo>
                  <a:cubicBezTo>
                    <a:pt x="3944" y="133"/>
                    <a:pt x="3965" y="149"/>
                    <a:pt x="3986" y="165"/>
                  </a:cubicBezTo>
                  <a:cubicBezTo>
                    <a:pt x="4028" y="197"/>
                    <a:pt x="4070" y="229"/>
                    <a:pt x="4113" y="260"/>
                  </a:cubicBezTo>
                  <a:cubicBezTo>
                    <a:pt x="4156" y="291"/>
                    <a:pt x="4200" y="322"/>
                    <a:pt x="4245" y="349"/>
                  </a:cubicBezTo>
                  <a:cubicBezTo>
                    <a:pt x="4290" y="377"/>
                    <a:pt x="4337" y="403"/>
                    <a:pt x="4385" y="424"/>
                  </a:cubicBezTo>
                  <a:cubicBezTo>
                    <a:pt x="4434" y="446"/>
                    <a:pt x="4484" y="463"/>
                    <a:pt x="4535" y="476"/>
                  </a:cubicBezTo>
                  <a:cubicBezTo>
                    <a:pt x="4587" y="489"/>
                    <a:pt x="4640" y="498"/>
                    <a:pt x="4693" y="500"/>
                  </a:cubicBezTo>
                  <a:cubicBezTo>
                    <a:pt x="4746" y="502"/>
                    <a:pt x="4799" y="498"/>
                    <a:pt x="4851" y="487"/>
                  </a:cubicBezTo>
                  <a:cubicBezTo>
                    <a:pt x="4799" y="498"/>
                    <a:pt x="4746" y="503"/>
                    <a:pt x="4693" y="501"/>
                  </a:cubicBezTo>
                  <a:cubicBezTo>
                    <a:pt x="4640" y="498"/>
                    <a:pt x="4587" y="490"/>
                    <a:pt x="4535" y="477"/>
                  </a:cubicBezTo>
                  <a:cubicBezTo>
                    <a:pt x="4484" y="464"/>
                    <a:pt x="4433" y="447"/>
                    <a:pt x="4385" y="425"/>
                  </a:cubicBezTo>
                  <a:cubicBezTo>
                    <a:pt x="4336" y="404"/>
                    <a:pt x="4289" y="379"/>
                    <a:pt x="4244" y="351"/>
                  </a:cubicBezTo>
                  <a:cubicBezTo>
                    <a:pt x="4199" y="323"/>
                    <a:pt x="4155" y="293"/>
                    <a:pt x="4112" y="262"/>
                  </a:cubicBezTo>
                  <a:cubicBezTo>
                    <a:pt x="4069" y="231"/>
                    <a:pt x="4027" y="199"/>
                    <a:pt x="3985" y="167"/>
                  </a:cubicBezTo>
                  <a:cubicBezTo>
                    <a:pt x="3963" y="151"/>
                    <a:pt x="3942" y="135"/>
                    <a:pt x="3921" y="119"/>
                  </a:cubicBezTo>
                  <a:cubicBezTo>
                    <a:pt x="3910" y="111"/>
                    <a:pt x="3899" y="104"/>
                    <a:pt x="3888" y="97"/>
                  </a:cubicBezTo>
                  <a:cubicBezTo>
                    <a:pt x="3877" y="89"/>
                    <a:pt x="3865" y="83"/>
                    <a:pt x="3854" y="77"/>
                  </a:cubicBezTo>
                  <a:cubicBezTo>
                    <a:pt x="3807" y="52"/>
                    <a:pt x="3756" y="35"/>
                    <a:pt x="3704" y="24"/>
                  </a:cubicBezTo>
                  <a:cubicBezTo>
                    <a:pt x="3653" y="12"/>
                    <a:pt x="3600" y="6"/>
                    <a:pt x="3547" y="5"/>
                  </a:cubicBezTo>
                  <a:cubicBezTo>
                    <a:pt x="3494" y="3"/>
                    <a:pt x="3441" y="7"/>
                    <a:pt x="3389" y="16"/>
                  </a:cubicBezTo>
                  <a:cubicBezTo>
                    <a:pt x="3336" y="25"/>
                    <a:pt x="3285" y="39"/>
                    <a:pt x="3236" y="58"/>
                  </a:cubicBezTo>
                  <a:cubicBezTo>
                    <a:pt x="3186" y="77"/>
                    <a:pt x="3139" y="101"/>
                    <a:pt x="3092" y="126"/>
                  </a:cubicBezTo>
                  <a:cubicBezTo>
                    <a:pt x="3046" y="152"/>
                    <a:pt x="3001" y="180"/>
                    <a:pt x="2955" y="208"/>
                  </a:cubicBezTo>
                  <a:cubicBezTo>
                    <a:pt x="2910" y="235"/>
                    <a:pt x="2865" y="263"/>
                    <a:pt x="2819" y="290"/>
                  </a:cubicBezTo>
                  <a:cubicBezTo>
                    <a:pt x="2773" y="317"/>
                    <a:pt x="2727" y="343"/>
                    <a:pt x="2679" y="366"/>
                  </a:cubicBezTo>
                  <a:cubicBezTo>
                    <a:pt x="2631" y="390"/>
                    <a:pt x="2583" y="411"/>
                    <a:pt x="2532" y="426"/>
                  </a:cubicBezTo>
                  <a:cubicBezTo>
                    <a:pt x="2430" y="457"/>
                    <a:pt x="2322" y="470"/>
                    <a:pt x="2216" y="462"/>
                  </a:cubicBezTo>
                  <a:cubicBezTo>
                    <a:pt x="2110" y="454"/>
                    <a:pt x="2006" y="427"/>
                    <a:pt x="1905" y="398"/>
                  </a:cubicBezTo>
                  <a:cubicBezTo>
                    <a:pt x="1866" y="388"/>
                    <a:pt x="1866" y="388"/>
                    <a:pt x="1866" y="388"/>
                  </a:cubicBezTo>
                  <a:cubicBezTo>
                    <a:pt x="1847" y="382"/>
                    <a:pt x="1847" y="382"/>
                    <a:pt x="1847" y="382"/>
                  </a:cubicBezTo>
                  <a:cubicBezTo>
                    <a:pt x="1841" y="381"/>
                    <a:pt x="1834" y="379"/>
                    <a:pt x="1828" y="378"/>
                  </a:cubicBezTo>
                  <a:cubicBezTo>
                    <a:pt x="1802" y="373"/>
                    <a:pt x="1775" y="369"/>
                    <a:pt x="1749" y="368"/>
                  </a:cubicBezTo>
                  <a:cubicBezTo>
                    <a:pt x="1696" y="365"/>
                    <a:pt x="1643" y="369"/>
                    <a:pt x="1590" y="372"/>
                  </a:cubicBezTo>
                  <a:cubicBezTo>
                    <a:pt x="1537" y="376"/>
                    <a:pt x="1484" y="381"/>
                    <a:pt x="1431" y="385"/>
                  </a:cubicBezTo>
                  <a:cubicBezTo>
                    <a:pt x="1412" y="386"/>
                    <a:pt x="1412" y="386"/>
                    <a:pt x="1412" y="386"/>
                  </a:cubicBezTo>
                  <a:cubicBezTo>
                    <a:pt x="1392" y="387"/>
                    <a:pt x="1392" y="387"/>
                    <a:pt x="1392" y="387"/>
                  </a:cubicBezTo>
                  <a:cubicBezTo>
                    <a:pt x="1352" y="388"/>
                    <a:pt x="1352" y="388"/>
                    <a:pt x="1352" y="388"/>
                  </a:cubicBezTo>
                  <a:cubicBezTo>
                    <a:pt x="1339" y="389"/>
                    <a:pt x="1325" y="389"/>
                    <a:pt x="1312" y="389"/>
                  </a:cubicBezTo>
                  <a:cubicBezTo>
                    <a:pt x="1299" y="390"/>
                    <a:pt x="1286" y="390"/>
                    <a:pt x="1272" y="390"/>
                  </a:cubicBezTo>
                  <a:cubicBezTo>
                    <a:pt x="1166" y="389"/>
                    <a:pt x="1060" y="383"/>
                    <a:pt x="954" y="383"/>
                  </a:cubicBezTo>
                  <a:cubicBezTo>
                    <a:pt x="848" y="383"/>
                    <a:pt x="742" y="387"/>
                    <a:pt x="636" y="392"/>
                  </a:cubicBezTo>
                  <a:cubicBezTo>
                    <a:pt x="424" y="402"/>
                    <a:pt x="212" y="419"/>
                    <a:pt x="0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F460F688-555C-44DB-81BD-619CD4111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2532063"/>
              <a:ext cx="12114213" cy="1320800"/>
            </a:xfrm>
            <a:custGeom>
              <a:avLst/>
              <a:gdLst>
                <a:gd name="T0" fmla="*/ 637 w 4850"/>
                <a:gd name="T1" fmla="*/ 392 h 528"/>
                <a:gd name="T2" fmla="*/ 1274 w 4850"/>
                <a:gd name="T3" fmla="*/ 428 h 528"/>
                <a:gd name="T4" fmla="*/ 1314 w 4850"/>
                <a:gd name="T5" fmla="*/ 430 h 528"/>
                <a:gd name="T6" fmla="*/ 1394 w 4850"/>
                <a:gd name="T7" fmla="*/ 434 h 528"/>
                <a:gd name="T8" fmla="*/ 1593 w 4850"/>
                <a:gd name="T9" fmla="*/ 433 h 528"/>
                <a:gd name="T10" fmla="*/ 1753 w 4850"/>
                <a:gd name="T11" fmla="*/ 436 h 528"/>
                <a:gd name="T12" fmla="*/ 1911 w 4850"/>
                <a:gd name="T13" fmla="*/ 462 h 528"/>
                <a:gd name="T14" fmla="*/ 2227 w 4850"/>
                <a:gd name="T15" fmla="*/ 491 h 528"/>
                <a:gd name="T16" fmla="*/ 2547 w 4850"/>
                <a:gd name="T17" fmla="*/ 423 h 528"/>
                <a:gd name="T18" fmla="*/ 2575 w 4850"/>
                <a:gd name="T19" fmla="*/ 412 h 528"/>
                <a:gd name="T20" fmla="*/ 2682 w 4850"/>
                <a:gd name="T21" fmla="*/ 359 h 528"/>
                <a:gd name="T22" fmla="*/ 2957 w 4850"/>
                <a:gd name="T23" fmla="*/ 196 h 528"/>
                <a:gd name="T24" fmla="*/ 3241 w 4850"/>
                <a:gd name="T25" fmla="*/ 51 h 528"/>
                <a:gd name="T26" fmla="*/ 3555 w 4850"/>
                <a:gd name="T27" fmla="*/ 2 h 528"/>
                <a:gd name="T28" fmla="*/ 3862 w 4850"/>
                <a:gd name="T29" fmla="*/ 82 h 528"/>
                <a:gd name="T30" fmla="*/ 3990 w 4850"/>
                <a:gd name="T31" fmla="*/ 177 h 528"/>
                <a:gd name="T32" fmla="*/ 4384 w 4850"/>
                <a:gd name="T33" fmla="*/ 446 h 528"/>
                <a:gd name="T34" fmla="*/ 4691 w 4850"/>
                <a:gd name="T35" fmla="*/ 525 h 528"/>
                <a:gd name="T36" fmla="*/ 4691 w 4850"/>
                <a:gd name="T37" fmla="*/ 526 h 528"/>
                <a:gd name="T38" fmla="*/ 4384 w 4850"/>
                <a:gd name="T39" fmla="*/ 447 h 528"/>
                <a:gd name="T40" fmla="*/ 3988 w 4850"/>
                <a:gd name="T41" fmla="*/ 179 h 528"/>
                <a:gd name="T42" fmla="*/ 3860 w 4850"/>
                <a:gd name="T43" fmla="*/ 84 h 528"/>
                <a:gd name="T44" fmla="*/ 3555 w 4850"/>
                <a:gd name="T45" fmla="*/ 5 h 528"/>
                <a:gd name="T46" fmla="*/ 3242 w 4850"/>
                <a:gd name="T47" fmla="*/ 54 h 528"/>
                <a:gd name="T48" fmla="*/ 2958 w 4850"/>
                <a:gd name="T49" fmla="*/ 199 h 528"/>
                <a:gd name="T50" fmla="*/ 2684 w 4850"/>
                <a:gd name="T51" fmla="*/ 362 h 528"/>
                <a:gd name="T52" fmla="*/ 2577 w 4850"/>
                <a:gd name="T53" fmla="*/ 415 h 528"/>
                <a:gd name="T54" fmla="*/ 2549 w 4850"/>
                <a:gd name="T55" fmla="*/ 427 h 528"/>
                <a:gd name="T56" fmla="*/ 2228 w 4850"/>
                <a:gd name="T57" fmla="*/ 495 h 528"/>
                <a:gd name="T58" fmla="*/ 1910 w 4850"/>
                <a:gd name="T59" fmla="*/ 466 h 528"/>
                <a:gd name="T60" fmla="*/ 1753 w 4850"/>
                <a:gd name="T61" fmla="*/ 439 h 528"/>
                <a:gd name="T62" fmla="*/ 1593 w 4850"/>
                <a:gd name="T63" fmla="*/ 436 h 528"/>
                <a:gd name="T64" fmla="*/ 1394 w 4850"/>
                <a:gd name="T65" fmla="*/ 437 h 528"/>
                <a:gd name="T66" fmla="*/ 1314 w 4850"/>
                <a:gd name="T67" fmla="*/ 433 h 528"/>
                <a:gd name="T68" fmla="*/ 1274 w 4850"/>
                <a:gd name="T69" fmla="*/ 430 h 528"/>
                <a:gd name="T70" fmla="*/ 637 w 4850"/>
                <a:gd name="T71" fmla="*/ 3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50" h="528">
                  <a:moveTo>
                    <a:pt x="0" y="431"/>
                  </a:moveTo>
                  <a:cubicBezTo>
                    <a:pt x="212" y="414"/>
                    <a:pt x="424" y="397"/>
                    <a:pt x="637" y="392"/>
                  </a:cubicBezTo>
                  <a:cubicBezTo>
                    <a:pt x="743" y="390"/>
                    <a:pt x="850" y="391"/>
                    <a:pt x="956" y="398"/>
                  </a:cubicBezTo>
                  <a:cubicBezTo>
                    <a:pt x="1063" y="405"/>
                    <a:pt x="1168" y="419"/>
                    <a:pt x="1274" y="428"/>
                  </a:cubicBezTo>
                  <a:cubicBezTo>
                    <a:pt x="1294" y="429"/>
                    <a:pt x="1294" y="429"/>
                    <a:pt x="1294" y="429"/>
                  </a:cubicBezTo>
                  <a:cubicBezTo>
                    <a:pt x="1314" y="430"/>
                    <a:pt x="1314" y="430"/>
                    <a:pt x="1314" y="430"/>
                  </a:cubicBezTo>
                  <a:cubicBezTo>
                    <a:pt x="1354" y="432"/>
                    <a:pt x="1354" y="432"/>
                    <a:pt x="1354" y="432"/>
                  </a:cubicBezTo>
                  <a:cubicBezTo>
                    <a:pt x="1367" y="433"/>
                    <a:pt x="1381" y="434"/>
                    <a:pt x="1394" y="434"/>
                  </a:cubicBezTo>
                  <a:cubicBezTo>
                    <a:pt x="1407" y="434"/>
                    <a:pt x="1420" y="434"/>
                    <a:pt x="1434" y="435"/>
                  </a:cubicBezTo>
                  <a:cubicBezTo>
                    <a:pt x="1487" y="435"/>
                    <a:pt x="1540" y="434"/>
                    <a:pt x="1593" y="433"/>
                  </a:cubicBezTo>
                  <a:cubicBezTo>
                    <a:pt x="1620" y="432"/>
                    <a:pt x="1647" y="432"/>
                    <a:pt x="1673" y="432"/>
                  </a:cubicBezTo>
                  <a:cubicBezTo>
                    <a:pt x="1700" y="432"/>
                    <a:pt x="1726" y="433"/>
                    <a:pt x="1753" y="436"/>
                  </a:cubicBezTo>
                  <a:cubicBezTo>
                    <a:pt x="1780" y="438"/>
                    <a:pt x="1806" y="442"/>
                    <a:pt x="1832" y="447"/>
                  </a:cubicBezTo>
                  <a:cubicBezTo>
                    <a:pt x="1911" y="462"/>
                    <a:pt x="1911" y="462"/>
                    <a:pt x="1911" y="462"/>
                  </a:cubicBezTo>
                  <a:cubicBezTo>
                    <a:pt x="1963" y="472"/>
                    <a:pt x="2015" y="480"/>
                    <a:pt x="2068" y="486"/>
                  </a:cubicBezTo>
                  <a:cubicBezTo>
                    <a:pt x="2121" y="491"/>
                    <a:pt x="2174" y="493"/>
                    <a:pt x="2227" y="491"/>
                  </a:cubicBezTo>
                  <a:cubicBezTo>
                    <a:pt x="2334" y="487"/>
                    <a:pt x="2439" y="465"/>
                    <a:pt x="2538" y="427"/>
                  </a:cubicBezTo>
                  <a:cubicBezTo>
                    <a:pt x="2547" y="423"/>
                    <a:pt x="2547" y="423"/>
                    <a:pt x="2547" y="423"/>
                  </a:cubicBezTo>
                  <a:cubicBezTo>
                    <a:pt x="2557" y="419"/>
                    <a:pt x="2557" y="419"/>
                    <a:pt x="2557" y="419"/>
                  </a:cubicBezTo>
                  <a:cubicBezTo>
                    <a:pt x="2575" y="412"/>
                    <a:pt x="2575" y="412"/>
                    <a:pt x="2575" y="412"/>
                  </a:cubicBezTo>
                  <a:cubicBezTo>
                    <a:pt x="2587" y="406"/>
                    <a:pt x="2599" y="401"/>
                    <a:pt x="2611" y="395"/>
                  </a:cubicBezTo>
                  <a:cubicBezTo>
                    <a:pt x="2635" y="383"/>
                    <a:pt x="2659" y="371"/>
                    <a:pt x="2682" y="359"/>
                  </a:cubicBezTo>
                  <a:cubicBezTo>
                    <a:pt x="2729" y="334"/>
                    <a:pt x="2775" y="306"/>
                    <a:pt x="2820" y="279"/>
                  </a:cubicBezTo>
                  <a:cubicBezTo>
                    <a:pt x="2957" y="196"/>
                    <a:pt x="2957" y="196"/>
                    <a:pt x="2957" y="196"/>
                  </a:cubicBezTo>
                  <a:cubicBezTo>
                    <a:pt x="3002" y="168"/>
                    <a:pt x="3048" y="141"/>
                    <a:pt x="3095" y="116"/>
                  </a:cubicBezTo>
                  <a:cubicBezTo>
                    <a:pt x="3142" y="91"/>
                    <a:pt x="3191" y="69"/>
                    <a:pt x="3241" y="51"/>
                  </a:cubicBezTo>
                  <a:cubicBezTo>
                    <a:pt x="3291" y="33"/>
                    <a:pt x="3343" y="20"/>
                    <a:pt x="3396" y="11"/>
                  </a:cubicBezTo>
                  <a:cubicBezTo>
                    <a:pt x="3448" y="3"/>
                    <a:pt x="3502" y="0"/>
                    <a:pt x="3555" y="2"/>
                  </a:cubicBezTo>
                  <a:cubicBezTo>
                    <a:pt x="3608" y="4"/>
                    <a:pt x="3662" y="10"/>
                    <a:pt x="3713" y="23"/>
                  </a:cubicBezTo>
                  <a:cubicBezTo>
                    <a:pt x="3765" y="36"/>
                    <a:pt x="3816" y="55"/>
                    <a:pt x="3862" y="82"/>
                  </a:cubicBezTo>
                  <a:cubicBezTo>
                    <a:pt x="3885" y="95"/>
                    <a:pt x="3906" y="112"/>
                    <a:pt x="3927" y="128"/>
                  </a:cubicBezTo>
                  <a:cubicBezTo>
                    <a:pt x="3948" y="144"/>
                    <a:pt x="3969" y="161"/>
                    <a:pt x="3990" y="177"/>
                  </a:cubicBezTo>
                  <a:cubicBezTo>
                    <a:pt x="4073" y="244"/>
                    <a:pt x="4155" y="311"/>
                    <a:pt x="4245" y="369"/>
                  </a:cubicBezTo>
                  <a:cubicBezTo>
                    <a:pt x="4290" y="398"/>
                    <a:pt x="4336" y="424"/>
                    <a:pt x="4384" y="446"/>
                  </a:cubicBezTo>
                  <a:cubicBezTo>
                    <a:pt x="4433" y="468"/>
                    <a:pt x="4483" y="487"/>
                    <a:pt x="4534" y="501"/>
                  </a:cubicBezTo>
                  <a:cubicBezTo>
                    <a:pt x="4586" y="514"/>
                    <a:pt x="4638" y="523"/>
                    <a:pt x="4691" y="525"/>
                  </a:cubicBezTo>
                  <a:cubicBezTo>
                    <a:pt x="4745" y="527"/>
                    <a:pt x="4798" y="523"/>
                    <a:pt x="4850" y="511"/>
                  </a:cubicBezTo>
                  <a:cubicBezTo>
                    <a:pt x="4798" y="523"/>
                    <a:pt x="4745" y="528"/>
                    <a:pt x="4691" y="526"/>
                  </a:cubicBezTo>
                  <a:cubicBezTo>
                    <a:pt x="4638" y="523"/>
                    <a:pt x="4585" y="515"/>
                    <a:pt x="4534" y="502"/>
                  </a:cubicBezTo>
                  <a:cubicBezTo>
                    <a:pt x="4482" y="488"/>
                    <a:pt x="4432" y="469"/>
                    <a:pt x="4384" y="447"/>
                  </a:cubicBezTo>
                  <a:cubicBezTo>
                    <a:pt x="4335" y="425"/>
                    <a:pt x="4289" y="399"/>
                    <a:pt x="4244" y="370"/>
                  </a:cubicBezTo>
                  <a:cubicBezTo>
                    <a:pt x="4154" y="313"/>
                    <a:pt x="4071" y="245"/>
                    <a:pt x="3988" y="179"/>
                  </a:cubicBezTo>
                  <a:cubicBezTo>
                    <a:pt x="3967" y="162"/>
                    <a:pt x="3947" y="146"/>
                    <a:pt x="3925" y="130"/>
                  </a:cubicBezTo>
                  <a:cubicBezTo>
                    <a:pt x="3904" y="114"/>
                    <a:pt x="3883" y="97"/>
                    <a:pt x="3860" y="84"/>
                  </a:cubicBezTo>
                  <a:cubicBezTo>
                    <a:pt x="3815" y="57"/>
                    <a:pt x="3764" y="38"/>
                    <a:pt x="3713" y="26"/>
                  </a:cubicBezTo>
                  <a:cubicBezTo>
                    <a:pt x="3661" y="13"/>
                    <a:pt x="3608" y="6"/>
                    <a:pt x="3555" y="5"/>
                  </a:cubicBezTo>
                  <a:cubicBezTo>
                    <a:pt x="3502" y="3"/>
                    <a:pt x="3449" y="6"/>
                    <a:pt x="3396" y="14"/>
                  </a:cubicBezTo>
                  <a:cubicBezTo>
                    <a:pt x="3344" y="23"/>
                    <a:pt x="3292" y="36"/>
                    <a:pt x="3242" y="54"/>
                  </a:cubicBezTo>
                  <a:cubicBezTo>
                    <a:pt x="3192" y="72"/>
                    <a:pt x="3144" y="94"/>
                    <a:pt x="3097" y="119"/>
                  </a:cubicBezTo>
                  <a:cubicBezTo>
                    <a:pt x="3050" y="144"/>
                    <a:pt x="3004" y="171"/>
                    <a:pt x="2958" y="199"/>
                  </a:cubicBezTo>
                  <a:cubicBezTo>
                    <a:pt x="2822" y="282"/>
                    <a:pt x="2822" y="282"/>
                    <a:pt x="2822" y="282"/>
                  </a:cubicBezTo>
                  <a:cubicBezTo>
                    <a:pt x="2777" y="310"/>
                    <a:pt x="2731" y="337"/>
                    <a:pt x="2684" y="362"/>
                  </a:cubicBezTo>
                  <a:cubicBezTo>
                    <a:pt x="2661" y="375"/>
                    <a:pt x="2637" y="387"/>
                    <a:pt x="2613" y="399"/>
                  </a:cubicBezTo>
                  <a:cubicBezTo>
                    <a:pt x="2601" y="404"/>
                    <a:pt x="2589" y="410"/>
                    <a:pt x="2577" y="415"/>
                  </a:cubicBezTo>
                  <a:cubicBezTo>
                    <a:pt x="2558" y="423"/>
                    <a:pt x="2558" y="423"/>
                    <a:pt x="2558" y="423"/>
                  </a:cubicBezTo>
                  <a:cubicBezTo>
                    <a:pt x="2549" y="427"/>
                    <a:pt x="2549" y="427"/>
                    <a:pt x="2549" y="427"/>
                  </a:cubicBezTo>
                  <a:cubicBezTo>
                    <a:pt x="2540" y="431"/>
                    <a:pt x="2540" y="431"/>
                    <a:pt x="2540" y="431"/>
                  </a:cubicBezTo>
                  <a:cubicBezTo>
                    <a:pt x="2440" y="469"/>
                    <a:pt x="2334" y="491"/>
                    <a:pt x="2228" y="495"/>
                  </a:cubicBezTo>
                  <a:cubicBezTo>
                    <a:pt x="2174" y="497"/>
                    <a:pt x="2121" y="494"/>
                    <a:pt x="2068" y="489"/>
                  </a:cubicBezTo>
                  <a:cubicBezTo>
                    <a:pt x="2015" y="484"/>
                    <a:pt x="1962" y="476"/>
                    <a:pt x="1910" y="466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06" y="445"/>
                    <a:pt x="1779" y="441"/>
                    <a:pt x="1753" y="439"/>
                  </a:cubicBezTo>
                  <a:cubicBezTo>
                    <a:pt x="1726" y="437"/>
                    <a:pt x="1700" y="435"/>
                    <a:pt x="1673" y="435"/>
                  </a:cubicBezTo>
                  <a:cubicBezTo>
                    <a:pt x="1647" y="435"/>
                    <a:pt x="1620" y="435"/>
                    <a:pt x="1593" y="436"/>
                  </a:cubicBezTo>
                  <a:cubicBezTo>
                    <a:pt x="1540" y="436"/>
                    <a:pt x="1487" y="438"/>
                    <a:pt x="1434" y="437"/>
                  </a:cubicBezTo>
                  <a:cubicBezTo>
                    <a:pt x="1420" y="437"/>
                    <a:pt x="1407" y="437"/>
                    <a:pt x="1394" y="437"/>
                  </a:cubicBezTo>
                  <a:cubicBezTo>
                    <a:pt x="1380" y="436"/>
                    <a:pt x="1367" y="436"/>
                    <a:pt x="1354" y="435"/>
                  </a:cubicBezTo>
                  <a:cubicBezTo>
                    <a:pt x="1314" y="433"/>
                    <a:pt x="1314" y="433"/>
                    <a:pt x="1314" y="433"/>
                  </a:cubicBezTo>
                  <a:cubicBezTo>
                    <a:pt x="1294" y="432"/>
                    <a:pt x="1294" y="432"/>
                    <a:pt x="1294" y="432"/>
                  </a:cubicBezTo>
                  <a:cubicBezTo>
                    <a:pt x="1274" y="430"/>
                    <a:pt x="1274" y="430"/>
                    <a:pt x="1274" y="430"/>
                  </a:cubicBezTo>
                  <a:cubicBezTo>
                    <a:pt x="1168" y="422"/>
                    <a:pt x="1062" y="407"/>
                    <a:pt x="956" y="400"/>
                  </a:cubicBezTo>
                  <a:cubicBezTo>
                    <a:pt x="850" y="393"/>
                    <a:pt x="743" y="392"/>
                    <a:pt x="637" y="394"/>
                  </a:cubicBezTo>
                  <a:cubicBezTo>
                    <a:pt x="424" y="398"/>
                    <a:pt x="212" y="415"/>
                    <a:pt x="0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99E5783-CCC3-45A9-A6C2-C23E008A48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4063" y="2501900"/>
              <a:ext cx="12114213" cy="1385888"/>
            </a:xfrm>
            <a:custGeom>
              <a:avLst/>
              <a:gdLst>
                <a:gd name="T0" fmla="*/ 0 w 4850"/>
                <a:gd name="T1" fmla="*/ 433 h 554"/>
                <a:gd name="T2" fmla="*/ 320 w 4850"/>
                <a:gd name="T3" fmla="*/ 405 h 554"/>
                <a:gd name="T4" fmla="*/ 641 w 4850"/>
                <a:gd name="T5" fmla="*/ 396 h 554"/>
                <a:gd name="T6" fmla="*/ 961 w 4850"/>
                <a:gd name="T7" fmla="*/ 419 h 554"/>
                <a:gd name="T8" fmla="*/ 1277 w 4850"/>
                <a:gd name="T9" fmla="*/ 474 h 554"/>
                <a:gd name="T10" fmla="*/ 1436 w 4850"/>
                <a:gd name="T11" fmla="*/ 492 h 554"/>
                <a:gd name="T12" fmla="*/ 1596 w 4850"/>
                <a:gd name="T13" fmla="*/ 500 h 554"/>
                <a:gd name="T14" fmla="*/ 1756 w 4850"/>
                <a:gd name="T15" fmla="*/ 508 h 554"/>
                <a:gd name="T16" fmla="*/ 1796 w 4850"/>
                <a:gd name="T17" fmla="*/ 512 h 554"/>
                <a:gd name="T18" fmla="*/ 1836 w 4850"/>
                <a:gd name="T19" fmla="*/ 517 h 554"/>
                <a:gd name="T20" fmla="*/ 1916 w 4850"/>
                <a:gd name="T21" fmla="*/ 526 h 554"/>
                <a:gd name="T22" fmla="*/ 2076 w 4850"/>
                <a:gd name="T23" fmla="*/ 532 h 554"/>
                <a:gd name="T24" fmla="*/ 2236 w 4850"/>
                <a:gd name="T25" fmla="*/ 520 h 554"/>
                <a:gd name="T26" fmla="*/ 2542 w 4850"/>
                <a:gd name="T27" fmla="*/ 431 h 554"/>
                <a:gd name="T28" fmla="*/ 2821 w 4850"/>
                <a:gd name="T29" fmla="*/ 274 h 554"/>
                <a:gd name="T30" fmla="*/ 2958 w 4850"/>
                <a:gd name="T31" fmla="*/ 190 h 554"/>
                <a:gd name="T32" fmla="*/ 3098 w 4850"/>
                <a:gd name="T33" fmla="*/ 112 h 554"/>
                <a:gd name="T34" fmla="*/ 3171 w 4850"/>
                <a:gd name="T35" fmla="*/ 78 h 554"/>
                <a:gd name="T36" fmla="*/ 3246 w 4850"/>
                <a:gd name="T37" fmla="*/ 49 h 554"/>
                <a:gd name="T38" fmla="*/ 3402 w 4850"/>
                <a:gd name="T39" fmla="*/ 11 h 554"/>
                <a:gd name="T40" fmla="*/ 3562 w 4850"/>
                <a:gd name="T41" fmla="*/ 2 h 554"/>
                <a:gd name="T42" fmla="*/ 3721 w 4850"/>
                <a:gd name="T43" fmla="*/ 26 h 554"/>
                <a:gd name="T44" fmla="*/ 3867 w 4850"/>
                <a:gd name="T45" fmla="*/ 90 h 554"/>
                <a:gd name="T46" fmla="*/ 3900 w 4850"/>
                <a:gd name="T47" fmla="*/ 114 h 554"/>
                <a:gd name="T48" fmla="*/ 3931 w 4850"/>
                <a:gd name="T49" fmla="*/ 139 h 554"/>
                <a:gd name="T50" fmla="*/ 3993 w 4850"/>
                <a:gd name="T51" fmla="*/ 190 h 554"/>
                <a:gd name="T52" fmla="*/ 4245 w 4850"/>
                <a:gd name="T53" fmla="*/ 389 h 554"/>
                <a:gd name="T54" fmla="*/ 4533 w 4850"/>
                <a:gd name="T55" fmla="*/ 526 h 554"/>
                <a:gd name="T56" fmla="*/ 4691 w 4850"/>
                <a:gd name="T57" fmla="*/ 551 h 554"/>
                <a:gd name="T58" fmla="*/ 4850 w 4850"/>
                <a:gd name="T59" fmla="*/ 537 h 554"/>
                <a:gd name="T60" fmla="*/ 4691 w 4850"/>
                <a:gd name="T61" fmla="*/ 552 h 554"/>
                <a:gd name="T62" fmla="*/ 4533 w 4850"/>
                <a:gd name="T63" fmla="*/ 527 h 554"/>
                <a:gd name="T64" fmla="*/ 4244 w 4850"/>
                <a:gd name="T65" fmla="*/ 390 h 554"/>
                <a:gd name="T66" fmla="*/ 3991 w 4850"/>
                <a:gd name="T67" fmla="*/ 192 h 554"/>
                <a:gd name="T68" fmla="*/ 3930 w 4850"/>
                <a:gd name="T69" fmla="*/ 141 h 554"/>
                <a:gd name="T70" fmla="*/ 3898 w 4850"/>
                <a:gd name="T71" fmla="*/ 116 h 554"/>
                <a:gd name="T72" fmla="*/ 3866 w 4850"/>
                <a:gd name="T73" fmla="*/ 92 h 554"/>
                <a:gd name="T74" fmla="*/ 3720 w 4850"/>
                <a:gd name="T75" fmla="*/ 28 h 554"/>
                <a:gd name="T76" fmla="*/ 3562 w 4850"/>
                <a:gd name="T77" fmla="*/ 5 h 554"/>
                <a:gd name="T78" fmla="*/ 3402 w 4850"/>
                <a:gd name="T79" fmla="*/ 14 h 554"/>
                <a:gd name="T80" fmla="*/ 3247 w 4850"/>
                <a:gd name="T81" fmla="*/ 52 h 554"/>
                <a:gd name="T82" fmla="*/ 3172 w 4850"/>
                <a:gd name="T83" fmla="*/ 81 h 554"/>
                <a:gd name="T84" fmla="*/ 3100 w 4850"/>
                <a:gd name="T85" fmla="*/ 115 h 554"/>
                <a:gd name="T86" fmla="*/ 2960 w 4850"/>
                <a:gd name="T87" fmla="*/ 193 h 554"/>
                <a:gd name="T88" fmla="*/ 2823 w 4850"/>
                <a:gd name="T89" fmla="*/ 277 h 554"/>
                <a:gd name="T90" fmla="*/ 2544 w 4850"/>
                <a:gd name="T91" fmla="*/ 434 h 554"/>
                <a:gd name="T92" fmla="*/ 2236 w 4850"/>
                <a:gd name="T93" fmla="*/ 524 h 554"/>
                <a:gd name="T94" fmla="*/ 2076 w 4850"/>
                <a:gd name="T95" fmla="*/ 535 h 554"/>
                <a:gd name="T96" fmla="*/ 1916 w 4850"/>
                <a:gd name="T97" fmla="*/ 529 h 554"/>
                <a:gd name="T98" fmla="*/ 1836 w 4850"/>
                <a:gd name="T99" fmla="*/ 520 h 554"/>
                <a:gd name="T100" fmla="*/ 1796 w 4850"/>
                <a:gd name="T101" fmla="*/ 515 h 554"/>
                <a:gd name="T102" fmla="*/ 1756 w 4850"/>
                <a:gd name="T103" fmla="*/ 511 h 554"/>
                <a:gd name="T104" fmla="*/ 1596 w 4850"/>
                <a:gd name="T105" fmla="*/ 503 h 554"/>
                <a:gd name="T106" fmla="*/ 1436 w 4850"/>
                <a:gd name="T107" fmla="*/ 495 h 554"/>
                <a:gd name="T108" fmla="*/ 1276 w 4850"/>
                <a:gd name="T109" fmla="*/ 476 h 554"/>
                <a:gd name="T110" fmla="*/ 960 w 4850"/>
                <a:gd name="T111" fmla="*/ 422 h 554"/>
                <a:gd name="T112" fmla="*/ 641 w 4850"/>
                <a:gd name="T113" fmla="*/ 398 h 554"/>
                <a:gd name="T114" fmla="*/ 320 w 4850"/>
                <a:gd name="T115" fmla="*/ 406 h 554"/>
                <a:gd name="T116" fmla="*/ 0 w 4850"/>
                <a:gd name="T117" fmla="*/ 43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0" h="554">
                  <a:moveTo>
                    <a:pt x="0" y="433"/>
                  </a:moveTo>
                  <a:cubicBezTo>
                    <a:pt x="107" y="422"/>
                    <a:pt x="213" y="412"/>
                    <a:pt x="320" y="405"/>
                  </a:cubicBezTo>
                  <a:cubicBezTo>
                    <a:pt x="427" y="399"/>
                    <a:pt x="534" y="395"/>
                    <a:pt x="641" y="396"/>
                  </a:cubicBezTo>
                  <a:cubicBezTo>
                    <a:pt x="748" y="398"/>
                    <a:pt x="855" y="405"/>
                    <a:pt x="961" y="419"/>
                  </a:cubicBezTo>
                  <a:cubicBezTo>
                    <a:pt x="1067" y="434"/>
                    <a:pt x="1171" y="457"/>
                    <a:pt x="1277" y="474"/>
                  </a:cubicBezTo>
                  <a:cubicBezTo>
                    <a:pt x="1330" y="482"/>
                    <a:pt x="1383" y="488"/>
                    <a:pt x="1436" y="492"/>
                  </a:cubicBezTo>
                  <a:cubicBezTo>
                    <a:pt x="1489" y="496"/>
                    <a:pt x="1543" y="498"/>
                    <a:pt x="1596" y="500"/>
                  </a:cubicBezTo>
                  <a:cubicBezTo>
                    <a:pt x="1650" y="501"/>
                    <a:pt x="1703" y="503"/>
                    <a:pt x="1756" y="508"/>
                  </a:cubicBezTo>
                  <a:cubicBezTo>
                    <a:pt x="1770" y="509"/>
                    <a:pt x="1783" y="510"/>
                    <a:pt x="1796" y="512"/>
                  </a:cubicBezTo>
                  <a:cubicBezTo>
                    <a:pt x="1836" y="517"/>
                    <a:pt x="1836" y="517"/>
                    <a:pt x="1836" y="517"/>
                  </a:cubicBezTo>
                  <a:cubicBezTo>
                    <a:pt x="1863" y="520"/>
                    <a:pt x="1889" y="523"/>
                    <a:pt x="1916" y="526"/>
                  </a:cubicBezTo>
                  <a:cubicBezTo>
                    <a:pt x="1969" y="530"/>
                    <a:pt x="2023" y="532"/>
                    <a:pt x="2076" y="532"/>
                  </a:cubicBezTo>
                  <a:cubicBezTo>
                    <a:pt x="2129" y="531"/>
                    <a:pt x="2183" y="528"/>
                    <a:pt x="2236" y="520"/>
                  </a:cubicBezTo>
                  <a:cubicBezTo>
                    <a:pt x="2341" y="505"/>
                    <a:pt x="2445" y="475"/>
                    <a:pt x="2542" y="431"/>
                  </a:cubicBezTo>
                  <a:cubicBezTo>
                    <a:pt x="2639" y="386"/>
                    <a:pt x="2730" y="330"/>
                    <a:pt x="2821" y="274"/>
                  </a:cubicBezTo>
                  <a:cubicBezTo>
                    <a:pt x="2867" y="245"/>
                    <a:pt x="2912" y="217"/>
                    <a:pt x="2958" y="190"/>
                  </a:cubicBezTo>
                  <a:cubicBezTo>
                    <a:pt x="3004" y="162"/>
                    <a:pt x="3050" y="136"/>
                    <a:pt x="3098" y="112"/>
                  </a:cubicBezTo>
                  <a:cubicBezTo>
                    <a:pt x="3122" y="100"/>
                    <a:pt x="3146" y="88"/>
                    <a:pt x="3171" y="78"/>
                  </a:cubicBezTo>
                  <a:cubicBezTo>
                    <a:pt x="3196" y="67"/>
                    <a:pt x="3221" y="58"/>
                    <a:pt x="3246" y="49"/>
                  </a:cubicBezTo>
                  <a:cubicBezTo>
                    <a:pt x="3297" y="32"/>
                    <a:pt x="3349" y="19"/>
                    <a:pt x="3402" y="11"/>
                  </a:cubicBezTo>
                  <a:cubicBezTo>
                    <a:pt x="3455" y="3"/>
                    <a:pt x="3509" y="0"/>
                    <a:pt x="3562" y="2"/>
                  </a:cubicBezTo>
                  <a:cubicBezTo>
                    <a:pt x="3616" y="4"/>
                    <a:pt x="3669" y="12"/>
                    <a:pt x="3721" y="26"/>
                  </a:cubicBezTo>
                  <a:cubicBezTo>
                    <a:pt x="3772" y="40"/>
                    <a:pt x="3823" y="61"/>
                    <a:pt x="3867" y="90"/>
                  </a:cubicBezTo>
                  <a:cubicBezTo>
                    <a:pt x="3879" y="98"/>
                    <a:pt x="3889" y="106"/>
                    <a:pt x="3900" y="114"/>
                  </a:cubicBezTo>
                  <a:cubicBezTo>
                    <a:pt x="3910" y="122"/>
                    <a:pt x="3921" y="131"/>
                    <a:pt x="3931" y="139"/>
                  </a:cubicBezTo>
                  <a:cubicBezTo>
                    <a:pt x="3952" y="156"/>
                    <a:pt x="3972" y="173"/>
                    <a:pt x="3993" y="190"/>
                  </a:cubicBezTo>
                  <a:cubicBezTo>
                    <a:pt x="4075" y="259"/>
                    <a:pt x="4156" y="329"/>
                    <a:pt x="4245" y="389"/>
                  </a:cubicBezTo>
                  <a:cubicBezTo>
                    <a:pt x="4333" y="449"/>
                    <a:pt x="4430" y="497"/>
                    <a:pt x="4533" y="526"/>
                  </a:cubicBezTo>
                  <a:cubicBezTo>
                    <a:pt x="4585" y="540"/>
                    <a:pt x="4638" y="549"/>
                    <a:pt x="4691" y="551"/>
                  </a:cubicBezTo>
                  <a:cubicBezTo>
                    <a:pt x="4744" y="554"/>
                    <a:pt x="4798" y="549"/>
                    <a:pt x="4850" y="537"/>
                  </a:cubicBezTo>
                  <a:cubicBezTo>
                    <a:pt x="4798" y="549"/>
                    <a:pt x="4744" y="554"/>
                    <a:pt x="4691" y="552"/>
                  </a:cubicBezTo>
                  <a:cubicBezTo>
                    <a:pt x="4638" y="550"/>
                    <a:pt x="4584" y="540"/>
                    <a:pt x="4533" y="527"/>
                  </a:cubicBezTo>
                  <a:cubicBezTo>
                    <a:pt x="4429" y="498"/>
                    <a:pt x="4332" y="450"/>
                    <a:pt x="4244" y="390"/>
                  </a:cubicBezTo>
                  <a:cubicBezTo>
                    <a:pt x="4155" y="331"/>
                    <a:pt x="4073" y="261"/>
                    <a:pt x="3991" y="192"/>
                  </a:cubicBezTo>
                  <a:cubicBezTo>
                    <a:pt x="3971" y="175"/>
                    <a:pt x="3950" y="158"/>
                    <a:pt x="3930" y="141"/>
                  </a:cubicBezTo>
                  <a:cubicBezTo>
                    <a:pt x="3919" y="133"/>
                    <a:pt x="3909" y="124"/>
                    <a:pt x="3898" y="116"/>
                  </a:cubicBezTo>
                  <a:cubicBezTo>
                    <a:pt x="3888" y="108"/>
                    <a:pt x="3877" y="100"/>
                    <a:pt x="3866" y="92"/>
                  </a:cubicBezTo>
                  <a:cubicBezTo>
                    <a:pt x="3821" y="63"/>
                    <a:pt x="3772" y="42"/>
                    <a:pt x="3720" y="28"/>
                  </a:cubicBezTo>
                  <a:cubicBezTo>
                    <a:pt x="3669" y="15"/>
                    <a:pt x="3615" y="7"/>
                    <a:pt x="3562" y="5"/>
                  </a:cubicBezTo>
                  <a:cubicBezTo>
                    <a:pt x="3509" y="3"/>
                    <a:pt x="3455" y="6"/>
                    <a:pt x="3402" y="14"/>
                  </a:cubicBezTo>
                  <a:cubicBezTo>
                    <a:pt x="3350" y="22"/>
                    <a:pt x="3298" y="35"/>
                    <a:pt x="3247" y="52"/>
                  </a:cubicBezTo>
                  <a:cubicBezTo>
                    <a:pt x="3222" y="61"/>
                    <a:pt x="3197" y="70"/>
                    <a:pt x="3172" y="81"/>
                  </a:cubicBezTo>
                  <a:cubicBezTo>
                    <a:pt x="3148" y="91"/>
                    <a:pt x="3124" y="103"/>
                    <a:pt x="3100" y="115"/>
                  </a:cubicBezTo>
                  <a:cubicBezTo>
                    <a:pt x="3052" y="139"/>
                    <a:pt x="3006" y="165"/>
                    <a:pt x="2960" y="193"/>
                  </a:cubicBezTo>
                  <a:cubicBezTo>
                    <a:pt x="2914" y="220"/>
                    <a:pt x="2869" y="249"/>
                    <a:pt x="2823" y="277"/>
                  </a:cubicBezTo>
                  <a:cubicBezTo>
                    <a:pt x="2732" y="333"/>
                    <a:pt x="2641" y="389"/>
                    <a:pt x="2544" y="434"/>
                  </a:cubicBezTo>
                  <a:cubicBezTo>
                    <a:pt x="2446" y="479"/>
                    <a:pt x="2342" y="509"/>
                    <a:pt x="2236" y="524"/>
                  </a:cubicBezTo>
                  <a:cubicBezTo>
                    <a:pt x="2183" y="531"/>
                    <a:pt x="2129" y="535"/>
                    <a:pt x="2076" y="535"/>
                  </a:cubicBezTo>
                  <a:cubicBezTo>
                    <a:pt x="2022" y="536"/>
                    <a:pt x="1969" y="534"/>
                    <a:pt x="1916" y="529"/>
                  </a:cubicBezTo>
                  <a:cubicBezTo>
                    <a:pt x="1889" y="527"/>
                    <a:pt x="1862" y="523"/>
                    <a:pt x="1836" y="520"/>
                  </a:cubicBezTo>
                  <a:cubicBezTo>
                    <a:pt x="1796" y="515"/>
                    <a:pt x="1796" y="515"/>
                    <a:pt x="1796" y="515"/>
                  </a:cubicBezTo>
                  <a:cubicBezTo>
                    <a:pt x="1783" y="514"/>
                    <a:pt x="1769" y="512"/>
                    <a:pt x="1756" y="511"/>
                  </a:cubicBezTo>
                  <a:cubicBezTo>
                    <a:pt x="1703" y="506"/>
                    <a:pt x="1650" y="504"/>
                    <a:pt x="1596" y="503"/>
                  </a:cubicBezTo>
                  <a:cubicBezTo>
                    <a:pt x="1543" y="501"/>
                    <a:pt x="1489" y="499"/>
                    <a:pt x="1436" y="495"/>
                  </a:cubicBezTo>
                  <a:cubicBezTo>
                    <a:pt x="1382" y="491"/>
                    <a:pt x="1329" y="485"/>
                    <a:pt x="1276" y="476"/>
                  </a:cubicBezTo>
                  <a:cubicBezTo>
                    <a:pt x="1171" y="459"/>
                    <a:pt x="1066" y="436"/>
                    <a:pt x="960" y="422"/>
                  </a:cubicBezTo>
                  <a:cubicBezTo>
                    <a:pt x="854" y="407"/>
                    <a:pt x="747" y="400"/>
                    <a:pt x="641" y="398"/>
                  </a:cubicBezTo>
                  <a:cubicBezTo>
                    <a:pt x="534" y="396"/>
                    <a:pt x="427" y="400"/>
                    <a:pt x="320" y="406"/>
                  </a:cubicBezTo>
                  <a:cubicBezTo>
                    <a:pt x="213" y="412"/>
                    <a:pt x="107" y="422"/>
                    <a:pt x="0" y="4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DA53C19E-791F-458D-9B43-3399CA99E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471738"/>
              <a:ext cx="12111038" cy="1468438"/>
            </a:xfrm>
            <a:custGeom>
              <a:avLst/>
              <a:gdLst>
                <a:gd name="T0" fmla="*/ 321 w 4849"/>
                <a:gd name="T1" fmla="*/ 404 h 587"/>
                <a:gd name="T2" fmla="*/ 563 w 4849"/>
                <a:gd name="T3" fmla="*/ 399 h 587"/>
                <a:gd name="T4" fmla="*/ 805 w 4849"/>
                <a:gd name="T5" fmla="*/ 417 h 587"/>
                <a:gd name="T6" fmla="*/ 845 w 4849"/>
                <a:gd name="T7" fmla="*/ 422 h 587"/>
                <a:gd name="T8" fmla="*/ 925 w 4849"/>
                <a:gd name="T9" fmla="*/ 436 h 587"/>
                <a:gd name="T10" fmla="*/ 964 w 4849"/>
                <a:gd name="T11" fmla="*/ 444 h 587"/>
                <a:gd name="T12" fmla="*/ 1436 w 4849"/>
                <a:gd name="T13" fmla="*/ 553 h 587"/>
                <a:gd name="T14" fmla="*/ 1758 w 4849"/>
                <a:gd name="T15" fmla="*/ 578 h 587"/>
                <a:gd name="T16" fmla="*/ 1919 w 4849"/>
                <a:gd name="T17" fmla="*/ 583 h 587"/>
                <a:gd name="T18" fmla="*/ 2238 w 4849"/>
                <a:gd name="T19" fmla="*/ 546 h 587"/>
                <a:gd name="T20" fmla="*/ 3098 w 4849"/>
                <a:gd name="T21" fmla="*/ 109 h 587"/>
                <a:gd name="T22" fmla="*/ 3566 w 4849"/>
                <a:gd name="T23" fmla="*/ 2 h 587"/>
                <a:gd name="T24" fmla="*/ 3870 w 4849"/>
                <a:gd name="T25" fmla="*/ 99 h 587"/>
                <a:gd name="T26" fmla="*/ 3933 w 4849"/>
                <a:gd name="T27" fmla="*/ 150 h 587"/>
                <a:gd name="T28" fmla="*/ 4242 w 4849"/>
                <a:gd name="T29" fmla="*/ 408 h 587"/>
                <a:gd name="T30" fmla="*/ 4531 w 4849"/>
                <a:gd name="T31" fmla="*/ 551 h 587"/>
                <a:gd name="T32" fmla="*/ 4849 w 4849"/>
                <a:gd name="T33" fmla="*/ 562 h 587"/>
                <a:gd name="T34" fmla="*/ 4530 w 4849"/>
                <a:gd name="T35" fmla="*/ 551 h 587"/>
                <a:gd name="T36" fmla="*/ 4241 w 4849"/>
                <a:gd name="T37" fmla="*/ 410 h 587"/>
                <a:gd name="T38" fmla="*/ 3931 w 4849"/>
                <a:gd name="T39" fmla="*/ 152 h 587"/>
                <a:gd name="T40" fmla="*/ 3869 w 4849"/>
                <a:gd name="T41" fmla="*/ 101 h 587"/>
                <a:gd name="T42" fmla="*/ 3566 w 4849"/>
                <a:gd name="T43" fmla="*/ 5 h 587"/>
                <a:gd name="T44" fmla="*/ 3249 w 4849"/>
                <a:gd name="T45" fmla="*/ 51 h 587"/>
                <a:gd name="T46" fmla="*/ 3099 w 4849"/>
                <a:gd name="T47" fmla="*/ 112 h 587"/>
                <a:gd name="T48" fmla="*/ 2542 w 4849"/>
                <a:gd name="T49" fmla="*/ 438 h 587"/>
                <a:gd name="T50" fmla="*/ 2080 w 4849"/>
                <a:gd name="T51" fmla="*/ 577 h 587"/>
                <a:gd name="T52" fmla="*/ 1838 w 4849"/>
                <a:gd name="T53" fmla="*/ 585 h 587"/>
                <a:gd name="T54" fmla="*/ 1596 w 4849"/>
                <a:gd name="T55" fmla="*/ 572 h 587"/>
                <a:gd name="T56" fmla="*/ 1277 w 4849"/>
                <a:gd name="T57" fmla="*/ 526 h 587"/>
                <a:gd name="T58" fmla="*/ 944 w 4849"/>
                <a:gd name="T59" fmla="*/ 442 h 587"/>
                <a:gd name="T60" fmla="*/ 884 w 4849"/>
                <a:gd name="T61" fmla="*/ 431 h 587"/>
                <a:gd name="T62" fmla="*/ 825 w 4849"/>
                <a:gd name="T63" fmla="*/ 421 h 587"/>
                <a:gd name="T64" fmla="*/ 644 w 4849"/>
                <a:gd name="T65" fmla="*/ 404 h 587"/>
                <a:gd name="T66" fmla="*/ 483 w 4849"/>
                <a:gd name="T67" fmla="*/ 400 h 587"/>
                <a:gd name="T68" fmla="*/ 0 w 4849"/>
                <a:gd name="T69" fmla="*/ 43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9" h="587">
                  <a:moveTo>
                    <a:pt x="0" y="435"/>
                  </a:moveTo>
                  <a:cubicBezTo>
                    <a:pt x="107" y="421"/>
                    <a:pt x="214" y="410"/>
                    <a:pt x="321" y="404"/>
                  </a:cubicBezTo>
                  <a:cubicBezTo>
                    <a:pt x="375" y="400"/>
                    <a:pt x="429" y="399"/>
                    <a:pt x="483" y="398"/>
                  </a:cubicBezTo>
                  <a:cubicBezTo>
                    <a:pt x="510" y="398"/>
                    <a:pt x="537" y="398"/>
                    <a:pt x="563" y="399"/>
                  </a:cubicBezTo>
                  <a:cubicBezTo>
                    <a:pt x="590" y="399"/>
                    <a:pt x="617" y="401"/>
                    <a:pt x="644" y="402"/>
                  </a:cubicBezTo>
                  <a:cubicBezTo>
                    <a:pt x="698" y="405"/>
                    <a:pt x="752" y="409"/>
                    <a:pt x="805" y="417"/>
                  </a:cubicBezTo>
                  <a:cubicBezTo>
                    <a:pt x="825" y="419"/>
                    <a:pt x="825" y="419"/>
                    <a:pt x="825" y="419"/>
                  </a:cubicBezTo>
                  <a:cubicBezTo>
                    <a:pt x="832" y="420"/>
                    <a:pt x="838" y="421"/>
                    <a:pt x="845" y="422"/>
                  </a:cubicBezTo>
                  <a:cubicBezTo>
                    <a:pt x="885" y="428"/>
                    <a:pt x="885" y="428"/>
                    <a:pt x="885" y="428"/>
                  </a:cubicBezTo>
                  <a:cubicBezTo>
                    <a:pt x="925" y="436"/>
                    <a:pt x="925" y="436"/>
                    <a:pt x="925" y="436"/>
                  </a:cubicBezTo>
                  <a:cubicBezTo>
                    <a:pt x="944" y="440"/>
                    <a:pt x="944" y="440"/>
                    <a:pt x="944" y="440"/>
                  </a:cubicBezTo>
                  <a:cubicBezTo>
                    <a:pt x="964" y="444"/>
                    <a:pt x="964" y="444"/>
                    <a:pt x="964" y="444"/>
                  </a:cubicBezTo>
                  <a:cubicBezTo>
                    <a:pt x="1069" y="467"/>
                    <a:pt x="1173" y="498"/>
                    <a:pt x="1277" y="523"/>
                  </a:cubicBezTo>
                  <a:cubicBezTo>
                    <a:pt x="1330" y="535"/>
                    <a:pt x="1383" y="545"/>
                    <a:pt x="1436" y="553"/>
                  </a:cubicBezTo>
                  <a:cubicBezTo>
                    <a:pt x="1489" y="560"/>
                    <a:pt x="1543" y="565"/>
                    <a:pt x="1596" y="569"/>
                  </a:cubicBezTo>
                  <a:cubicBezTo>
                    <a:pt x="1758" y="578"/>
                    <a:pt x="1758" y="578"/>
                    <a:pt x="1758" y="578"/>
                  </a:cubicBezTo>
                  <a:cubicBezTo>
                    <a:pt x="1784" y="580"/>
                    <a:pt x="1811" y="581"/>
                    <a:pt x="1838" y="582"/>
                  </a:cubicBezTo>
                  <a:cubicBezTo>
                    <a:pt x="1865" y="584"/>
                    <a:pt x="1892" y="584"/>
                    <a:pt x="1919" y="583"/>
                  </a:cubicBezTo>
                  <a:cubicBezTo>
                    <a:pt x="1973" y="583"/>
                    <a:pt x="2026" y="579"/>
                    <a:pt x="2080" y="573"/>
                  </a:cubicBezTo>
                  <a:cubicBezTo>
                    <a:pt x="2133" y="567"/>
                    <a:pt x="2186" y="558"/>
                    <a:pt x="2238" y="546"/>
                  </a:cubicBezTo>
                  <a:cubicBezTo>
                    <a:pt x="2343" y="521"/>
                    <a:pt x="2445" y="484"/>
                    <a:pt x="2540" y="434"/>
                  </a:cubicBezTo>
                  <a:cubicBezTo>
                    <a:pt x="2731" y="335"/>
                    <a:pt x="2904" y="203"/>
                    <a:pt x="3098" y="109"/>
                  </a:cubicBezTo>
                  <a:cubicBezTo>
                    <a:pt x="3195" y="62"/>
                    <a:pt x="3298" y="27"/>
                    <a:pt x="3405" y="10"/>
                  </a:cubicBezTo>
                  <a:cubicBezTo>
                    <a:pt x="3458" y="3"/>
                    <a:pt x="3512" y="0"/>
                    <a:pt x="3566" y="2"/>
                  </a:cubicBezTo>
                  <a:cubicBezTo>
                    <a:pt x="3620" y="5"/>
                    <a:pt x="3674" y="13"/>
                    <a:pt x="3725" y="28"/>
                  </a:cubicBezTo>
                  <a:cubicBezTo>
                    <a:pt x="3777" y="44"/>
                    <a:pt x="3827" y="67"/>
                    <a:pt x="3870" y="99"/>
                  </a:cubicBezTo>
                  <a:cubicBezTo>
                    <a:pt x="3881" y="107"/>
                    <a:pt x="3892" y="115"/>
                    <a:pt x="3902" y="124"/>
                  </a:cubicBezTo>
                  <a:cubicBezTo>
                    <a:pt x="3912" y="133"/>
                    <a:pt x="3923" y="141"/>
                    <a:pt x="3933" y="150"/>
                  </a:cubicBezTo>
                  <a:cubicBezTo>
                    <a:pt x="3953" y="167"/>
                    <a:pt x="3974" y="185"/>
                    <a:pt x="3994" y="203"/>
                  </a:cubicBezTo>
                  <a:cubicBezTo>
                    <a:pt x="4074" y="274"/>
                    <a:pt x="4154" y="347"/>
                    <a:pt x="4242" y="408"/>
                  </a:cubicBezTo>
                  <a:cubicBezTo>
                    <a:pt x="4286" y="439"/>
                    <a:pt x="4332" y="468"/>
                    <a:pt x="4381" y="492"/>
                  </a:cubicBezTo>
                  <a:cubicBezTo>
                    <a:pt x="4429" y="516"/>
                    <a:pt x="4479" y="536"/>
                    <a:pt x="4531" y="551"/>
                  </a:cubicBezTo>
                  <a:cubicBezTo>
                    <a:pt x="4582" y="565"/>
                    <a:pt x="4635" y="575"/>
                    <a:pt x="4689" y="577"/>
                  </a:cubicBezTo>
                  <a:cubicBezTo>
                    <a:pt x="4743" y="580"/>
                    <a:pt x="4797" y="575"/>
                    <a:pt x="4849" y="562"/>
                  </a:cubicBezTo>
                  <a:cubicBezTo>
                    <a:pt x="4797" y="575"/>
                    <a:pt x="4743" y="580"/>
                    <a:pt x="4689" y="578"/>
                  </a:cubicBezTo>
                  <a:cubicBezTo>
                    <a:pt x="4635" y="576"/>
                    <a:pt x="4582" y="566"/>
                    <a:pt x="4530" y="551"/>
                  </a:cubicBezTo>
                  <a:cubicBezTo>
                    <a:pt x="4478" y="537"/>
                    <a:pt x="4428" y="517"/>
                    <a:pt x="4380" y="493"/>
                  </a:cubicBezTo>
                  <a:cubicBezTo>
                    <a:pt x="4332" y="469"/>
                    <a:pt x="4285" y="441"/>
                    <a:pt x="4241" y="410"/>
                  </a:cubicBezTo>
                  <a:cubicBezTo>
                    <a:pt x="4153" y="348"/>
                    <a:pt x="4073" y="276"/>
                    <a:pt x="3992" y="205"/>
                  </a:cubicBezTo>
                  <a:cubicBezTo>
                    <a:pt x="3972" y="187"/>
                    <a:pt x="3952" y="169"/>
                    <a:pt x="3931" y="152"/>
                  </a:cubicBezTo>
                  <a:cubicBezTo>
                    <a:pt x="3921" y="143"/>
                    <a:pt x="3911" y="134"/>
                    <a:pt x="3900" y="126"/>
                  </a:cubicBezTo>
                  <a:cubicBezTo>
                    <a:pt x="3890" y="117"/>
                    <a:pt x="3880" y="109"/>
                    <a:pt x="3869" y="101"/>
                  </a:cubicBezTo>
                  <a:cubicBezTo>
                    <a:pt x="3825" y="69"/>
                    <a:pt x="3776" y="46"/>
                    <a:pt x="3725" y="31"/>
                  </a:cubicBezTo>
                  <a:cubicBezTo>
                    <a:pt x="3673" y="16"/>
                    <a:pt x="3620" y="8"/>
                    <a:pt x="3566" y="5"/>
                  </a:cubicBezTo>
                  <a:cubicBezTo>
                    <a:pt x="3512" y="3"/>
                    <a:pt x="3458" y="6"/>
                    <a:pt x="3405" y="13"/>
                  </a:cubicBezTo>
                  <a:cubicBezTo>
                    <a:pt x="3352" y="21"/>
                    <a:pt x="3300" y="35"/>
                    <a:pt x="3249" y="51"/>
                  </a:cubicBezTo>
                  <a:cubicBezTo>
                    <a:pt x="3223" y="60"/>
                    <a:pt x="3198" y="69"/>
                    <a:pt x="3173" y="79"/>
                  </a:cubicBezTo>
                  <a:cubicBezTo>
                    <a:pt x="3148" y="89"/>
                    <a:pt x="3124" y="100"/>
                    <a:pt x="3099" y="112"/>
                  </a:cubicBezTo>
                  <a:cubicBezTo>
                    <a:pt x="3003" y="159"/>
                    <a:pt x="2911" y="216"/>
                    <a:pt x="2820" y="273"/>
                  </a:cubicBezTo>
                  <a:cubicBezTo>
                    <a:pt x="2729" y="330"/>
                    <a:pt x="2638" y="388"/>
                    <a:pt x="2542" y="438"/>
                  </a:cubicBezTo>
                  <a:cubicBezTo>
                    <a:pt x="2446" y="488"/>
                    <a:pt x="2344" y="525"/>
                    <a:pt x="2239" y="549"/>
                  </a:cubicBezTo>
                  <a:cubicBezTo>
                    <a:pt x="2187" y="562"/>
                    <a:pt x="2134" y="570"/>
                    <a:pt x="2080" y="577"/>
                  </a:cubicBezTo>
                  <a:cubicBezTo>
                    <a:pt x="2027" y="583"/>
                    <a:pt x="1973" y="586"/>
                    <a:pt x="1919" y="587"/>
                  </a:cubicBezTo>
                  <a:cubicBezTo>
                    <a:pt x="1892" y="587"/>
                    <a:pt x="1865" y="587"/>
                    <a:pt x="1838" y="585"/>
                  </a:cubicBezTo>
                  <a:cubicBezTo>
                    <a:pt x="1811" y="584"/>
                    <a:pt x="1784" y="583"/>
                    <a:pt x="1757" y="582"/>
                  </a:cubicBezTo>
                  <a:cubicBezTo>
                    <a:pt x="1596" y="572"/>
                    <a:pt x="1596" y="572"/>
                    <a:pt x="1596" y="572"/>
                  </a:cubicBezTo>
                  <a:cubicBezTo>
                    <a:pt x="1542" y="568"/>
                    <a:pt x="1489" y="563"/>
                    <a:pt x="1435" y="555"/>
                  </a:cubicBezTo>
                  <a:cubicBezTo>
                    <a:pt x="1382" y="548"/>
                    <a:pt x="1329" y="538"/>
                    <a:pt x="1277" y="526"/>
                  </a:cubicBezTo>
                  <a:cubicBezTo>
                    <a:pt x="1172" y="501"/>
                    <a:pt x="1069" y="469"/>
                    <a:pt x="964" y="446"/>
                  </a:cubicBezTo>
                  <a:cubicBezTo>
                    <a:pt x="944" y="442"/>
                    <a:pt x="944" y="442"/>
                    <a:pt x="944" y="442"/>
                  </a:cubicBezTo>
                  <a:cubicBezTo>
                    <a:pt x="924" y="438"/>
                    <a:pt x="924" y="438"/>
                    <a:pt x="924" y="438"/>
                  </a:cubicBezTo>
                  <a:cubicBezTo>
                    <a:pt x="884" y="431"/>
                    <a:pt x="884" y="431"/>
                    <a:pt x="884" y="431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38" y="423"/>
                    <a:pt x="831" y="422"/>
                    <a:pt x="825" y="421"/>
                  </a:cubicBezTo>
                  <a:cubicBezTo>
                    <a:pt x="805" y="419"/>
                    <a:pt x="805" y="419"/>
                    <a:pt x="805" y="419"/>
                  </a:cubicBezTo>
                  <a:cubicBezTo>
                    <a:pt x="751" y="411"/>
                    <a:pt x="698" y="407"/>
                    <a:pt x="644" y="404"/>
                  </a:cubicBezTo>
                  <a:cubicBezTo>
                    <a:pt x="617" y="403"/>
                    <a:pt x="590" y="401"/>
                    <a:pt x="563" y="401"/>
                  </a:cubicBezTo>
                  <a:cubicBezTo>
                    <a:pt x="537" y="400"/>
                    <a:pt x="510" y="400"/>
                    <a:pt x="483" y="400"/>
                  </a:cubicBezTo>
                  <a:cubicBezTo>
                    <a:pt x="429" y="400"/>
                    <a:pt x="375" y="402"/>
                    <a:pt x="321" y="405"/>
                  </a:cubicBezTo>
                  <a:cubicBezTo>
                    <a:pt x="214" y="410"/>
                    <a:pt x="107" y="421"/>
                    <a:pt x="0" y="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96C187B9-804F-41F4-A07B-088DE5130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49300" y="2439988"/>
              <a:ext cx="12112625" cy="1633538"/>
            </a:xfrm>
            <a:custGeom>
              <a:avLst/>
              <a:gdLst>
                <a:gd name="T0" fmla="*/ 405 w 4849"/>
                <a:gd name="T1" fmla="*/ 400 h 653"/>
                <a:gd name="T2" fmla="*/ 486 w 4849"/>
                <a:gd name="T3" fmla="*/ 401 h 653"/>
                <a:gd name="T4" fmla="*/ 729 w 4849"/>
                <a:gd name="T5" fmla="*/ 420 h 653"/>
                <a:gd name="T6" fmla="*/ 810 w 4849"/>
                <a:gd name="T7" fmla="*/ 434 h 653"/>
                <a:gd name="T8" fmla="*/ 889 w 4849"/>
                <a:gd name="T9" fmla="*/ 452 h 653"/>
                <a:gd name="T10" fmla="*/ 968 w 4849"/>
                <a:gd name="T11" fmla="*/ 473 h 653"/>
                <a:gd name="T12" fmla="*/ 1394 w 4849"/>
                <a:gd name="T13" fmla="*/ 608 h 653"/>
                <a:gd name="T14" fmla="*/ 1514 w 4849"/>
                <a:gd name="T15" fmla="*/ 630 h 653"/>
                <a:gd name="T16" fmla="*/ 1595 w 4849"/>
                <a:gd name="T17" fmla="*/ 640 h 653"/>
                <a:gd name="T18" fmla="*/ 2276 w 4849"/>
                <a:gd name="T19" fmla="*/ 557 h 653"/>
                <a:gd name="T20" fmla="*/ 2352 w 4849"/>
                <a:gd name="T21" fmla="*/ 528 h 653"/>
                <a:gd name="T22" fmla="*/ 2389 w 4849"/>
                <a:gd name="T23" fmla="*/ 512 h 653"/>
                <a:gd name="T24" fmla="*/ 2499 w 4849"/>
                <a:gd name="T25" fmla="*/ 458 h 653"/>
                <a:gd name="T26" fmla="*/ 2569 w 4849"/>
                <a:gd name="T27" fmla="*/ 419 h 653"/>
                <a:gd name="T28" fmla="*/ 2812 w 4849"/>
                <a:gd name="T29" fmla="*/ 269 h 653"/>
                <a:gd name="T30" fmla="*/ 3568 w 4849"/>
                <a:gd name="T31" fmla="*/ 3 h 653"/>
                <a:gd name="T32" fmla="*/ 3993 w 4849"/>
                <a:gd name="T33" fmla="*/ 216 h 653"/>
                <a:gd name="T34" fmla="*/ 4527 w 4849"/>
                <a:gd name="T35" fmla="*/ 576 h 653"/>
                <a:gd name="T36" fmla="*/ 4587 w 4849"/>
                <a:gd name="T37" fmla="*/ 591 h 653"/>
                <a:gd name="T38" fmla="*/ 4627 w 4849"/>
                <a:gd name="T39" fmla="*/ 598 h 653"/>
                <a:gd name="T40" fmla="*/ 4677 w 4849"/>
                <a:gd name="T41" fmla="*/ 604 h 653"/>
                <a:gd name="T42" fmla="*/ 4687 w 4849"/>
                <a:gd name="T43" fmla="*/ 605 h 653"/>
                <a:gd name="T44" fmla="*/ 4647 w 4849"/>
                <a:gd name="T45" fmla="*/ 602 h 653"/>
                <a:gd name="T46" fmla="*/ 4606 w 4849"/>
                <a:gd name="T47" fmla="*/ 596 h 653"/>
                <a:gd name="T48" fmla="*/ 4547 w 4849"/>
                <a:gd name="T49" fmla="*/ 583 h 653"/>
                <a:gd name="T50" fmla="*/ 4238 w 4849"/>
                <a:gd name="T51" fmla="*/ 430 h 653"/>
                <a:gd name="T52" fmla="*/ 3727 w 4849"/>
                <a:gd name="T53" fmla="*/ 35 h 653"/>
                <a:gd name="T54" fmla="*/ 3097 w 4849"/>
                <a:gd name="T55" fmla="*/ 112 h 653"/>
                <a:gd name="T56" fmla="*/ 2607 w 4849"/>
                <a:gd name="T57" fmla="*/ 401 h 653"/>
                <a:gd name="T58" fmla="*/ 2536 w 4849"/>
                <a:gd name="T59" fmla="*/ 442 h 653"/>
                <a:gd name="T60" fmla="*/ 2428 w 4849"/>
                <a:gd name="T61" fmla="*/ 499 h 653"/>
                <a:gd name="T62" fmla="*/ 2362 w 4849"/>
                <a:gd name="T63" fmla="*/ 528 h 653"/>
                <a:gd name="T64" fmla="*/ 2296 w 4849"/>
                <a:gd name="T65" fmla="*/ 553 h 653"/>
                <a:gd name="T66" fmla="*/ 1920 w 4849"/>
                <a:gd name="T67" fmla="*/ 641 h 653"/>
                <a:gd name="T68" fmla="*/ 1534 w 4849"/>
                <a:gd name="T69" fmla="*/ 636 h 653"/>
                <a:gd name="T70" fmla="*/ 1433 w 4849"/>
                <a:gd name="T71" fmla="*/ 619 h 653"/>
                <a:gd name="T72" fmla="*/ 1276 w 4849"/>
                <a:gd name="T73" fmla="*/ 579 h 653"/>
                <a:gd name="T74" fmla="*/ 928 w 4849"/>
                <a:gd name="T75" fmla="*/ 464 h 653"/>
                <a:gd name="T76" fmla="*/ 849 w 4849"/>
                <a:gd name="T77" fmla="*/ 444 h 653"/>
                <a:gd name="T78" fmla="*/ 749 w 4849"/>
                <a:gd name="T79" fmla="*/ 425 h 653"/>
                <a:gd name="T80" fmla="*/ 648 w 4849"/>
                <a:gd name="T81" fmla="*/ 412 h 653"/>
                <a:gd name="T82" fmla="*/ 445 w 4849"/>
                <a:gd name="T83" fmla="*/ 402 h 653"/>
                <a:gd name="T84" fmla="*/ 0 w 4849"/>
                <a:gd name="T85" fmla="*/ 43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653">
                  <a:moveTo>
                    <a:pt x="0" y="438"/>
                  </a:moveTo>
                  <a:cubicBezTo>
                    <a:pt x="107" y="421"/>
                    <a:pt x="215" y="409"/>
                    <a:pt x="323" y="403"/>
                  </a:cubicBezTo>
                  <a:cubicBezTo>
                    <a:pt x="350" y="402"/>
                    <a:pt x="377" y="401"/>
                    <a:pt x="405" y="400"/>
                  </a:cubicBezTo>
                  <a:cubicBezTo>
                    <a:pt x="445" y="400"/>
                    <a:pt x="445" y="400"/>
                    <a:pt x="445" y="400"/>
                  </a:cubicBezTo>
                  <a:cubicBezTo>
                    <a:pt x="452" y="400"/>
                    <a:pt x="459" y="400"/>
                    <a:pt x="466" y="400"/>
                  </a:cubicBezTo>
                  <a:cubicBezTo>
                    <a:pt x="486" y="401"/>
                    <a:pt x="486" y="401"/>
                    <a:pt x="486" y="401"/>
                  </a:cubicBezTo>
                  <a:cubicBezTo>
                    <a:pt x="540" y="401"/>
                    <a:pt x="594" y="405"/>
                    <a:pt x="648" y="410"/>
                  </a:cubicBezTo>
                  <a:cubicBezTo>
                    <a:pt x="689" y="415"/>
                    <a:pt x="689" y="415"/>
                    <a:pt x="689" y="415"/>
                  </a:cubicBezTo>
                  <a:cubicBezTo>
                    <a:pt x="702" y="416"/>
                    <a:pt x="716" y="418"/>
                    <a:pt x="729" y="420"/>
                  </a:cubicBezTo>
                  <a:cubicBezTo>
                    <a:pt x="749" y="423"/>
                    <a:pt x="749" y="423"/>
                    <a:pt x="749" y="423"/>
                  </a:cubicBezTo>
                  <a:cubicBezTo>
                    <a:pt x="756" y="424"/>
                    <a:pt x="763" y="425"/>
                    <a:pt x="769" y="427"/>
                  </a:cubicBezTo>
                  <a:cubicBezTo>
                    <a:pt x="810" y="434"/>
                    <a:pt x="810" y="434"/>
                    <a:pt x="810" y="434"/>
                  </a:cubicBezTo>
                  <a:cubicBezTo>
                    <a:pt x="849" y="442"/>
                    <a:pt x="849" y="442"/>
                    <a:pt x="849" y="442"/>
                  </a:cubicBezTo>
                  <a:cubicBezTo>
                    <a:pt x="856" y="444"/>
                    <a:pt x="863" y="445"/>
                    <a:pt x="869" y="447"/>
                  </a:cubicBezTo>
                  <a:cubicBezTo>
                    <a:pt x="889" y="452"/>
                    <a:pt x="889" y="452"/>
                    <a:pt x="889" y="452"/>
                  </a:cubicBezTo>
                  <a:cubicBezTo>
                    <a:pt x="902" y="455"/>
                    <a:pt x="915" y="458"/>
                    <a:pt x="928" y="462"/>
                  </a:cubicBezTo>
                  <a:cubicBezTo>
                    <a:pt x="948" y="467"/>
                    <a:pt x="948" y="467"/>
                    <a:pt x="948" y="467"/>
                  </a:cubicBezTo>
                  <a:cubicBezTo>
                    <a:pt x="968" y="473"/>
                    <a:pt x="968" y="473"/>
                    <a:pt x="968" y="473"/>
                  </a:cubicBezTo>
                  <a:cubicBezTo>
                    <a:pt x="1072" y="505"/>
                    <a:pt x="1173" y="545"/>
                    <a:pt x="1276" y="576"/>
                  </a:cubicBezTo>
                  <a:cubicBezTo>
                    <a:pt x="1302" y="585"/>
                    <a:pt x="1328" y="592"/>
                    <a:pt x="1355" y="598"/>
                  </a:cubicBezTo>
                  <a:cubicBezTo>
                    <a:pt x="1394" y="608"/>
                    <a:pt x="1394" y="608"/>
                    <a:pt x="1394" y="608"/>
                  </a:cubicBezTo>
                  <a:cubicBezTo>
                    <a:pt x="1407" y="611"/>
                    <a:pt x="1421" y="613"/>
                    <a:pt x="1434" y="616"/>
                  </a:cubicBezTo>
                  <a:cubicBezTo>
                    <a:pt x="1447" y="619"/>
                    <a:pt x="1461" y="622"/>
                    <a:pt x="1474" y="624"/>
                  </a:cubicBezTo>
                  <a:cubicBezTo>
                    <a:pt x="1514" y="630"/>
                    <a:pt x="1514" y="630"/>
                    <a:pt x="1514" y="630"/>
                  </a:cubicBezTo>
                  <a:cubicBezTo>
                    <a:pt x="1534" y="633"/>
                    <a:pt x="1534" y="633"/>
                    <a:pt x="1534" y="633"/>
                  </a:cubicBezTo>
                  <a:cubicBezTo>
                    <a:pt x="1541" y="634"/>
                    <a:pt x="1548" y="635"/>
                    <a:pt x="1554" y="636"/>
                  </a:cubicBezTo>
                  <a:cubicBezTo>
                    <a:pt x="1595" y="640"/>
                    <a:pt x="1595" y="640"/>
                    <a:pt x="1595" y="640"/>
                  </a:cubicBezTo>
                  <a:cubicBezTo>
                    <a:pt x="1703" y="650"/>
                    <a:pt x="1812" y="649"/>
                    <a:pt x="1919" y="637"/>
                  </a:cubicBezTo>
                  <a:cubicBezTo>
                    <a:pt x="2027" y="626"/>
                    <a:pt x="2134" y="603"/>
                    <a:pt x="2237" y="569"/>
                  </a:cubicBezTo>
                  <a:cubicBezTo>
                    <a:pt x="2276" y="557"/>
                    <a:pt x="2276" y="557"/>
                    <a:pt x="2276" y="557"/>
                  </a:cubicBezTo>
                  <a:cubicBezTo>
                    <a:pt x="2282" y="554"/>
                    <a:pt x="2288" y="552"/>
                    <a:pt x="2295" y="550"/>
                  </a:cubicBezTo>
                  <a:cubicBezTo>
                    <a:pt x="2314" y="543"/>
                    <a:pt x="2314" y="543"/>
                    <a:pt x="2314" y="543"/>
                  </a:cubicBezTo>
                  <a:cubicBezTo>
                    <a:pt x="2352" y="528"/>
                    <a:pt x="2352" y="528"/>
                    <a:pt x="2352" y="528"/>
                  </a:cubicBezTo>
                  <a:cubicBezTo>
                    <a:pt x="2361" y="524"/>
                    <a:pt x="2361" y="524"/>
                    <a:pt x="2361" y="524"/>
                  </a:cubicBezTo>
                  <a:cubicBezTo>
                    <a:pt x="2370" y="520"/>
                    <a:pt x="2370" y="520"/>
                    <a:pt x="2370" y="520"/>
                  </a:cubicBezTo>
                  <a:cubicBezTo>
                    <a:pt x="2389" y="512"/>
                    <a:pt x="2389" y="512"/>
                    <a:pt x="2389" y="512"/>
                  </a:cubicBezTo>
                  <a:cubicBezTo>
                    <a:pt x="2426" y="495"/>
                    <a:pt x="2426" y="495"/>
                    <a:pt x="2426" y="495"/>
                  </a:cubicBezTo>
                  <a:cubicBezTo>
                    <a:pt x="2438" y="489"/>
                    <a:pt x="2450" y="483"/>
                    <a:pt x="2462" y="477"/>
                  </a:cubicBezTo>
                  <a:cubicBezTo>
                    <a:pt x="2499" y="458"/>
                    <a:pt x="2499" y="458"/>
                    <a:pt x="2499" y="458"/>
                  </a:cubicBezTo>
                  <a:cubicBezTo>
                    <a:pt x="2534" y="439"/>
                    <a:pt x="2534" y="439"/>
                    <a:pt x="2534" y="439"/>
                  </a:cubicBezTo>
                  <a:cubicBezTo>
                    <a:pt x="2552" y="429"/>
                    <a:pt x="2552" y="429"/>
                    <a:pt x="2552" y="429"/>
                  </a:cubicBezTo>
                  <a:cubicBezTo>
                    <a:pt x="2569" y="419"/>
                    <a:pt x="2569" y="419"/>
                    <a:pt x="2569" y="419"/>
                  </a:cubicBezTo>
                  <a:cubicBezTo>
                    <a:pt x="2604" y="398"/>
                    <a:pt x="2604" y="398"/>
                    <a:pt x="2604" y="398"/>
                  </a:cubicBezTo>
                  <a:cubicBezTo>
                    <a:pt x="2628" y="384"/>
                    <a:pt x="2651" y="370"/>
                    <a:pt x="2674" y="355"/>
                  </a:cubicBezTo>
                  <a:cubicBezTo>
                    <a:pt x="2720" y="327"/>
                    <a:pt x="2766" y="298"/>
                    <a:pt x="2812" y="269"/>
                  </a:cubicBezTo>
                  <a:cubicBezTo>
                    <a:pt x="2904" y="211"/>
                    <a:pt x="2997" y="155"/>
                    <a:pt x="3095" y="109"/>
                  </a:cubicBezTo>
                  <a:cubicBezTo>
                    <a:pt x="3194" y="63"/>
                    <a:pt x="3298" y="29"/>
                    <a:pt x="3405" y="11"/>
                  </a:cubicBezTo>
                  <a:cubicBezTo>
                    <a:pt x="3459" y="3"/>
                    <a:pt x="3514" y="0"/>
                    <a:pt x="3568" y="3"/>
                  </a:cubicBezTo>
                  <a:cubicBezTo>
                    <a:pt x="3622" y="6"/>
                    <a:pt x="3676" y="15"/>
                    <a:pt x="3728" y="32"/>
                  </a:cubicBezTo>
                  <a:cubicBezTo>
                    <a:pt x="3780" y="49"/>
                    <a:pt x="3829" y="74"/>
                    <a:pt x="3871" y="108"/>
                  </a:cubicBezTo>
                  <a:cubicBezTo>
                    <a:pt x="3913" y="143"/>
                    <a:pt x="3953" y="179"/>
                    <a:pt x="3993" y="216"/>
                  </a:cubicBezTo>
                  <a:cubicBezTo>
                    <a:pt x="4073" y="290"/>
                    <a:pt x="4152" y="365"/>
                    <a:pt x="4239" y="429"/>
                  </a:cubicBezTo>
                  <a:cubicBezTo>
                    <a:pt x="4283" y="461"/>
                    <a:pt x="4329" y="490"/>
                    <a:pt x="4377" y="515"/>
                  </a:cubicBezTo>
                  <a:cubicBezTo>
                    <a:pt x="4425" y="540"/>
                    <a:pt x="4475" y="561"/>
                    <a:pt x="4527" y="576"/>
                  </a:cubicBezTo>
                  <a:cubicBezTo>
                    <a:pt x="4547" y="582"/>
                    <a:pt x="4547" y="582"/>
                    <a:pt x="4547" y="582"/>
                  </a:cubicBezTo>
                  <a:cubicBezTo>
                    <a:pt x="4553" y="584"/>
                    <a:pt x="4560" y="585"/>
                    <a:pt x="4567" y="587"/>
                  </a:cubicBezTo>
                  <a:cubicBezTo>
                    <a:pt x="4573" y="588"/>
                    <a:pt x="4580" y="590"/>
                    <a:pt x="4587" y="591"/>
                  </a:cubicBezTo>
                  <a:cubicBezTo>
                    <a:pt x="4606" y="595"/>
                    <a:pt x="4606" y="595"/>
                    <a:pt x="4606" y="595"/>
                  </a:cubicBezTo>
                  <a:cubicBezTo>
                    <a:pt x="4616" y="597"/>
                    <a:pt x="4616" y="597"/>
                    <a:pt x="4616" y="597"/>
                  </a:cubicBezTo>
                  <a:cubicBezTo>
                    <a:pt x="4627" y="598"/>
                    <a:pt x="4627" y="598"/>
                    <a:pt x="4627" y="598"/>
                  </a:cubicBezTo>
                  <a:cubicBezTo>
                    <a:pt x="4647" y="601"/>
                    <a:pt x="4647" y="601"/>
                    <a:pt x="4647" y="601"/>
                  </a:cubicBezTo>
                  <a:cubicBezTo>
                    <a:pt x="4653" y="602"/>
                    <a:pt x="4660" y="602"/>
                    <a:pt x="4667" y="603"/>
                  </a:cubicBezTo>
                  <a:cubicBezTo>
                    <a:pt x="4677" y="604"/>
                    <a:pt x="4677" y="604"/>
                    <a:pt x="4677" y="604"/>
                  </a:cubicBezTo>
                  <a:cubicBezTo>
                    <a:pt x="4680" y="604"/>
                    <a:pt x="4684" y="605"/>
                    <a:pt x="4687" y="605"/>
                  </a:cubicBezTo>
                  <a:cubicBezTo>
                    <a:pt x="4741" y="607"/>
                    <a:pt x="4796" y="602"/>
                    <a:pt x="4849" y="589"/>
                  </a:cubicBezTo>
                  <a:cubicBezTo>
                    <a:pt x="4796" y="602"/>
                    <a:pt x="4741" y="607"/>
                    <a:pt x="4687" y="605"/>
                  </a:cubicBezTo>
                  <a:cubicBezTo>
                    <a:pt x="4684" y="605"/>
                    <a:pt x="4680" y="605"/>
                    <a:pt x="4677" y="604"/>
                  </a:cubicBezTo>
                  <a:cubicBezTo>
                    <a:pt x="4667" y="604"/>
                    <a:pt x="4667" y="604"/>
                    <a:pt x="4667" y="604"/>
                  </a:cubicBezTo>
                  <a:cubicBezTo>
                    <a:pt x="4660" y="603"/>
                    <a:pt x="4653" y="603"/>
                    <a:pt x="4647" y="602"/>
                  </a:cubicBezTo>
                  <a:cubicBezTo>
                    <a:pt x="4626" y="599"/>
                    <a:pt x="4626" y="599"/>
                    <a:pt x="4626" y="599"/>
                  </a:cubicBezTo>
                  <a:cubicBezTo>
                    <a:pt x="4616" y="598"/>
                    <a:pt x="4616" y="598"/>
                    <a:pt x="4616" y="598"/>
                  </a:cubicBezTo>
                  <a:cubicBezTo>
                    <a:pt x="4606" y="596"/>
                    <a:pt x="4606" y="596"/>
                    <a:pt x="4606" y="596"/>
                  </a:cubicBezTo>
                  <a:cubicBezTo>
                    <a:pt x="4586" y="592"/>
                    <a:pt x="4586" y="592"/>
                    <a:pt x="4586" y="592"/>
                  </a:cubicBezTo>
                  <a:cubicBezTo>
                    <a:pt x="4580" y="591"/>
                    <a:pt x="4573" y="589"/>
                    <a:pt x="4566" y="588"/>
                  </a:cubicBezTo>
                  <a:cubicBezTo>
                    <a:pt x="4560" y="586"/>
                    <a:pt x="4553" y="585"/>
                    <a:pt x="4547" y="583"/>
                  </a:cubicBezTo>
                  <a:cubicBezTo>
                    <a:pt x="4527" y="577"/>
                    <a:pt x="4527" y="577"/>
                    <a:pt x="4527" y="577"/>
                  </a:cubicBezTo>
                  <a:cubicBezTo>
                    <a:pt x="4475" y="562"/>
                    <a:pt x="4425" y="541"/>
                    <a:pt x="4376" y="516"/>
                  </a:cubicBezTo>
                  <a:cubicBezTo>
                    <a:pt x="4328" y="492"/>
                    <a:pt x="4282" y="462"/>
                    <a:pt x="4238" y="430"/>
                  </a:cubicBezTo>
                  <a:cubicBezTo>
                    <a:pt x="4150" y="366"/>
                    <a:pt x="4071" y="291"/>
                    <a:pt x="3992" y="218"/>
                  </a:cubicBezTo>
                  <a:cubicBezTo>
                    <a:pt x="3952" y="181"/>
                    <a:pt x="3912" y="145"/>
                    <a:pt x="3870" y="110"/>
                  </a:cubicBezTo>
                  <a:cubicBezTo>
                    <a:pt x="3828" y="76"/>
                    <a:pt x="3779" y="51"/>
                    <a:pt x="3727" y="35"/>
                  </a:cubicBezTo>
                  <a:cubicBezTo>
                    <a:pt x="3676" y="18"/>
                    <a:pt x="3622" y="9"/>
                    <a:pt x="3568" y="6"/>
                  </a:cubicBezTo>
                  <a:cubicBezTo>
                    <a:pt x="3514" y="3"/>
                    <a:pt x="3459" y="6"/>
                    <a:pt x="3406" y="14"/>
                  </a:cubicBezTo>
                  <a:cubicBezTo>
                    <a:pt x="3299" y="32"/>
                    <a:pt x="3195" y="66"/>
                    <a:pt x="3097" y="112"/>
                  </a:cubicBezTo>
                  <a:cubicBezTo>
                    <a:pt x="2998" y="158"/>
                    <a:pt x="2905" y="214"/>
                    <a:pt x="2814" y="272"/>
                  </a:cubicBezTo>
                  <a:cubicBezTo>
                    <a:pt x="2768" y="301"/>
                    <a:pt x="2722" y="330"/>
                    <a:pt x="2676" y="359"/>
                  </a:cubicBezTo>
                  <a:cubicBezTo>
                    <a:pt x="2653" y="373"/>
                    <a:pt x="2630" y="387"/>
                    <a:pt x="2607" y="401"/>
                  </a:cubicBezTo>
                  <a:cubicBezTo>
                    <a:pt x="2571" y="422"/>
                    <a:pt x="2571" y="422"/>
                    <a:pt x="2571" y="422"/>
                  </a:cubicBezTo>
                  <a:cubicBezTo>
                    <a:pt x="2554" y="432"/>
                    <a:pt x="2554" y="432"/>
                    <a:pt x="2554" y="432"/>
                  </a:cubicBezTo>
                  <a:cubicBezTo>
                    <a:pt x="2536" y="442"/>
                    <a:pt x="2536" y="442"/>
                    <a:pt x="2536" y="442"/>
                  </a:cubicBezTo>
                  <a:cubicBezTo>
                    <a:pt x="2500" y="462"/>
                    <a:pt x="2500" y="462"/>
                    <a:pt x="2500" y="462"/>
                  </a:cubicBezTo>
                  <a:cubicBezTo>
                    <a:pt x="2464" y="480"/>
                    <a:pt x="2464" y="480"/>
                    <a:pt x="2464" y="480"/>
                  </a:cubicBezTo>
                  <a:cubicBezTo>
                    <a:pt x="2452" y="487"/>
                    <a:pt x="2440" y="493"/>
                    <a:pt x="2428" y="499"/>
                  </a:cubicBezTo>
                  <a:cubicBezTo>
                    <a:pt x="2390" y="515"/>
                    <a:pt x="2390" y="515"/>
                    <a:pt x="2390" y="515"/>
                  </a:cubicBezTo>
                  <a:cubicBezTo>
                    <a:pt x="2372" y="524"/>
                    <a:pt x="2372" y="524"/>
                    <a:pt x="2372" y="524"/>
                  </a:cubicBezTo>
                  <a:cubicBezTo>
                    <a:pt x="2362" y="528"/>
                    <a:pt x="2362" y="528"/>
                    <a:pt x="2362" y="528"/>
                  </a:cubicBezTo>
                  <a:cubicBezTo>
                    <a:pt x="2353" y="531"/>
                    <a:pt x="2353" y="531"/>
                    <a:pt x="2353" y="531"/>
                  </a:cubicBezTo>
                  <a:cubicBezTo>
                    <a:pt x="2315" y="546"/>
                    <a:pt x="2315" y="546"/>
                    <a:pt x="2315" y="546"/>
                  </a:cubicBezTo>
                  <a:cubicBezTo>
                    <a:pt x="2296" y="553"/>
                    <a:pt x="2296" y="553"/>
                    <a:pt x="2296" y="553"/>
                  </a:cubicBezTo>
                  <a:cubicBezTo>
                    <a:pt x="2290" y="556"/>
                    <a:pt x="2283" y="558"/>
                    <a:pt x="2277" y="560"/>
                  </a:cubicBezTo>
                  <a:cubicBezTo>
                    <a:pt x="2238" y="573"/>
                    <a:pt x="2238" y="573"/>
                    <a:pt x="2238" y="573"/>
                  </a:cubicBezTo>
                  <a:cubicBezTo>
                    <a:pt x="2135" y="606"/>
                    <a:pt x="2028" y="629"/>
                    <a:pt x="1920" y="641"/>
                  </a:cubicBezTo>
                  <a:cubicBezTo>
                    <a:pt x="1812" y="652"/>
                    <a:pt x="1703" y="653"/>
                    <a:pt x="1595" y="643"/>
                  </a:cubicBezTo>
                  <a:cubicBezTo>
                    <a:pt x="1554" y="639"/>
                    <a:pt x="1554" y="639"/>
                    <a:pt x="1554" y="639"/>
                  </a:cubicBezTo>
                  <a:cubicBezTo>
                    <a:pt x="1547" y="638"/>
                    <a:pt x="1541" y="637"/>
                    <a:pt x="1534" y="636"/>
                  </a:cubicBezTo>
                  <a:cubicBezTo>
                    <a:pt x="1514" y="633"/>
                    <a:pt x="1514" y="633"/>
                    <a:pt x="1514" y="633"/>
                  </a:cubicBezTo>
                  <a:cubicBezTo>
                    <a:pt x="1473" y="627"/>
                    <a:pt x="1473" y="627"/>
                    <a:pt x="1473" y="627"/>
                  </a:cubicBezTo>
                  <a:cubicBezTo>
                    <a:pt x="1460" y="624"/>
                    <a:pt x="1447" y="622"/>
                    <a:pt x="1433" y="619"/>
                  </a:cubicBezTo>
                  <a:cubicBezTo>
                    <a:pt x="1420" y="616"/>
                    <a:pt x="1407" y="614"/>
                    <a:pt x="1394" y="611"/>
                  </a:cubicBezTo>
                  <a:cubicBezTo>
                    <a:pt x="1354" y="601"/>
                    <a:pt x="1354" y="601"/>
                    <a:pt x="1354" y="601"/>
                  </a:cubicBezTo>
                  <a:cubicBezTo>
                    <a:pt x="1328" y="595"/>
                    <a:pt x="1301" y="587"/>
                    <a:pt x="1276" y="579"/>
                  </a:cubicBezTo>
                  <a:cubicBezTo>
                    <a:pt x="1172" y="547"/>
                    <a:pt x="1071" y="507"/>
                    <a:pt x="967" y="475"/>
                  </a:cubicBezTo>
                  <a:cubicBezTo>
                    <a:pt x="947" y="470"/>
                    <a:pt x="947" y="470"/>
                    <a:pt x="947" y="470"/>
                  </a:cubicBezTo>
                  <a:cubicBezTo>
                    <a:pt x="928" y="464"/>
                    <a:pt x="928" y="464"/>
                    <a:pt x="928" y="464"/>
                  </a:cubicBezTo>
                  <a:cubicBezTo>
                    <a:pt x="915" y="460"/>
                    <a:pt x="902" y="457"/>
                    <a:pt x="888" y="454"/>
                  </a:cubicBezTo>
                  <a:cubicBezTo>
                    <a:pt x="869" y="449"/>
                    <a:pt x="869" y="449"/>
                    <a:pt x="869" y="449"/>
                  </a:cubicBezTo>
                  <a:cubicBezTo>
                    <a:pt x="862" y="447"/>
                    <a:pt x="856" y="446"/>
                    <a:pt x="849" y="444"/>
                  </a:cubicBezTo>
                  <a:cubicBezTo>
                    <a:pt x="809" y="436"/>
                    <a:pt x="809" y="436"/>
                    <a:pt x="809" y="436"/>
                  </a:cubicBezTo>
                  <a:cubicBezTo>
                    <a:pt x="769" y="429"/>
                    <a:pt x="769" y="429"/>
                    <a:pt x="769" y="429"/>
                  </a:cubicBezTo>
                  <a:cubicBezTo>
                    <a:pt x="762" y="428"/>
                    <a:pt x="756" y="426"/>
                    <a:pt x="749" y="425"/>
                  </a:cubicBezTo>
                  <a:cubicBezTo>
                    <a:pt x="729" y="422"/>
                    <a:pt x="729" y="422"/>
                    <a:pt x="729" y="422"/>
                  </a:cubicBezTo>
                  <a:cubicBezTo>
                    <a:pt x="716" y="420"/>
                    <a:pt x="702" y="418"/>
                    <a:pt x="689" y="417"/>
                  </a:cubicBezTo>
                  <a:cubicBezTo>
                    <a:pt x="648" y="412"/>
                    <a:pt x="648" y="412"/>
                    <a:pt x="648" y="412"/>
                  </a:cubicBezTo>
                  <a:cubicBezTo>
                    <a:pt x="594" y="407"/>
                    <a:pt x="540" y="403"/>
                    <a:pt x="486" y="402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59" y="401"/>
                    <a:pt x="452" y="402"/>
                    <a:pt x="445" y="402"/>
                  </a:cubicBezTo>
                  <a:cubicBezTo>
                    <a:pt x="405" y="402"/>
                    <a:pt x="405" y="402"/>
                    <a:pt x="405" y="402"/>
                  </a:cubicBezTo>
                  <a:cubicBezTo>
                    <a:pt x="377" y="402"/>
                    <a:pt x="350" y="403"/>
                    <a:pt x="323" y="404"/>
                  </a:cubicBezTo>
                  <a:cubicBezTo>
                    <a:pt x="215" y="409"/>
                    <a:pt x="107" y="421"/>
                    <a:pt x="0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B1DC65BC-0F3F-41F9-9A1A-9829933FE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2475" y="2630488"/>
              <a:ext cx="12111038" cy="1449388"/>
            </a:xfrm>
            <a:custGeom>
              <a:avLst/>
              <a:gdLst>
                <a:gd name="T0" fmla="*/ 4530 w 4849"/>
                <a:gd name="T1" fmla="*/ 542 h 580"/>
                <a:gd name="T2" fmla="*/ 4107 w 4849"/>
                <a:gd name="T3" fmla="*/ 319 h 580"/>
                <a:gd name="T4" fmla="*/ 3852 w 4849"/>
                <a:gd name="T5" fmla="*/ 107 h 580"/>
                <a:gd name="T6" fmla="*/ 3810 w 4849"/>
                <a:gd name="T7" fmla="*/ 80 h 580"/>
                <a:gd name="T8" fmla="*/ 3765 w 4849"/>
                <a:gd name="T9" fmla="*/ 58 h 580"/>
                <a:gd name="T10" fmla="*/ 3561 w 4849"/>
                <a:gd name="T11" fmla="*/ 9 h 580"/>
                <a:gd name="T12" fmla="*/ 3320 w 4849"/>
                <a:gd name="T13" fmla="*/ 14 h 580"/>
                <a:gd name="T14" fmla="*/ 3241 w 4849"/>
                <a:gd name="T15" fmla="*/ 27 h 580"/>
                <a:gd name="T16" fmla="*/ 3163 w 4849"/>
                <a:gd name="T17" fmla="*/ 47 h 580"/>
                <a:gd name="T18" fmla="*/ 3068 w 4849"/>
                <a:gd name="T19" fmla="*/ 79 h 580"/>
                <a:gd name="T20" fmla="*/ 2976 w 4849"/>
                <a:gd name="T21" fmla="*/ 118 h 580"/>
                <a:gd name="T22" fmla="*/ 2797 w 4849"/>
                <a:gd name="T23" fmla="*/ 209 h 580"/>
                <a:gd name="T24" fmla="*/ 2410 w 4849"/>
                <a:gd name="T25" fmla="*/ 423 h 580"/>
                <a:gd name="T26" fmla="*/ 2336 w 4849"/>
                <a:gd name="T27" fmla="*/ 456 h 580"/>
                <a:gd name="T28" fmla="*/ 2242 w 4849"/>
                <a:gd name="T29" fmla="*/ 491 h 580"/>
                <a:gd name="T30" fmla="*/ 1889 w 4849"/>
                <a:gd name="T31" fmla="*/ 569 h 580"/>
                <a:gd name="T32" fmla="*/ 1809 w 4849"/>
                <a:gd name="T33" fmla="*/ 576 h 580"/>
                <a:gd name="T34" fmla="*/ 1728 w 4849"/>
                <a:gd name="T35" fmla="*/ 579 h 580"/>
                <a:gd name="T36" fmla="*/ 1628 w 4849"/>
                <a:gd name="T37" fmla="*/ 578 h 580"/>
                <a:gd name="T38" fmla="*/ 1547 w 4849"/>
                <a:gd name="T39" fmla="*/ 573 h 580"/>
                <a:gd name="T40" fmla="*/ 1447 w 4849"/>
                <a:gd name="T41" fmla="*/ 562 h 580"/>
                <a:gd name="T42" fmla="*/ 1309 w 4849"/>
                <a:gd name="T43" fmla="*/ 536 h 580"/>
                <a:gd name="T44" fmla="*/ 919 w 4849"/>
                <a:gd name="T45" fmla="*/ 437 h 580"/>
                <a:gd name="T46" fmla="*/ 840 w 4849"/>
                <a:gd name="T47" fmla="*/ 420 h 580"/>
                <a:gd name="T48" fmla="*/ 622 w 4849"/>
                <a:gd name="T49" fmla="*/ 390 h 580"/>
                <a:gd name="T50" fmla="*/ 481 w 4849"/>
                <a:gd name="T51" fmla="*/ 383 h 580"/>
                <a:gd name="T52" fmla="*/ 340 w 4849"/>
                <a:gd name="T53" fmla="*/ 384 h 580"/>
                <a:gd name="T54" fmla="*/ 0 w 4849"/>
                <a:gd name="T55" fmla="*/ 415 h 580"/>
                <a:gd name="T56" fmla="*/ 340 w 4849"/>
                <a:gd name="T57" fmla="*/ 383 h 580"/>
                <a:gd name="T58" fmla="*/ 481 w 4849"/>
                <a:gd name="T59" fmla="*/ 382 h 580"/>
                <a:gd name="T60" fmla="*/ 622 w 4849"/>
                <a:gd name="T61" fmla="*/ 388 h 580"/>
                <a:gd name="T62" fmla="*/ 841 w 4849"/>
                <a:gd name="T63" fmla="*/ 418 h 580"/>
                <a:gd name="T64" fmla="*/ 920 w 4849"/>
                <a:gd name="T65" fmla="*/ 435 h 580"/>
                <a:gd name="T66" fmla="*/ 1309 w 4849"/>
                <a:gd name="T67" fmla="*/ 534 h 580"/>
                <a:gd name="T68" fmla="*/ 1448 w 4849"/>
                <a:gd name="T69" fmla="*/ 559 h 580"/>
                <a:gd name="T70" fmla="*/ 1547 w 4849"/>
                <a:gd name="T71" fmla="*/ 570 h 580"/>
                <a:gd name="T72" fmla="*/ 1628 w 4849"/>
                <a:gd name="T73" fmla="*/ 575 h 580"/>
                <a:gd name="T74" fmla="*/ 1728 w 4849"/>
                <a:gd name="T75" fmla="*/ 576 h 580"/>
                <a:gd name="T76" fmla="*/ 1808 w 4849"/>
                <a:gd name="T77" fmla="*/ 573 h 580"/>
                <a:gd name="T78" fmla="*/ 1888 w 4849"/>
                <a:gd name="T79" fmla="*/ 566 h 580"/>
                <a:gd name="T80" fmla="*/ 2241 w 4849"/>
                <a:gd name="T81" fmla="*/ 488 h 580"/>
                <a:gd name="T82" fmla="*/ 2335 w 4849"/>
                <a:gd name="T83" fmla="*/ 452 h 580"/>
                <a:gd name="T84" fmla="*/ 2408 w 4849"/>
                <a:gd name="T85" fmla="*/ 420 h 580"/>
                <a:gd name="T86" fmla="*/ 2795 w 4849"/>
                <a:gd name="T87" fmla="*/ 206 h 580"/>
                <a:gd name="T88" fmla="*/ 2974 w 4849"/>
                <a:gd name="T89" fmla="*/ 114 h 580"/>
                <a:gd name="T90" fmla="*/ 3067 w 4849"/>
                <a:gd name="T91" fmla="*/ 75 h 580"/>
                <a:gd name="T92" fmla="*/ 3162 w 4849"/>
                <a:gd name="T93" fmla="*/ 44 h 580"/>
                <a:gd name="T94" fmla="*/ 3241 w 4849"/>
                <a:gd name="T95" fmla="*/ 24 h 580"/>
                <a:gd name="T96" fmla="*/ 3320 w 4849"/>
                <a:gd name="T97" fmla="*/ 11 h 580"/>
                <a:gd name="T98" fmla="*/ 3561 w 4849"/>
                <a:gd name="T99" fmla="*/ 6 h 580"/>
                <a:gd name="T100" fmla="*/ 3766 w 4849"/>
                <a:gd name="T101" fmla="*/ 56 h 580"/>
                <a:gd name="T102" fmla="*/ 3811 w 4849"/>
                <a:gd name="T103" fmla="*/ 78 h 580"/>
                <a:gd name="T104" fmla="*/ 3854 w 4849"/>
                <a:gd name="T105" fmla="*/ 105 h 580"/>
                <a:gd name="T106" fmla="*/ 4108 w 4849"/>
                <a:gd name="T107" fmla="*/ 317 h 580"/>
                <a:gd name="T108" fmla="*/ 4530 w 4849"/>
                <a:gd name="T109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49" h="580">
                  <a:moveTo>
                    <a:pt x="4849" y="549"/>
                  </a:moveTo>
                  <a:cubicBezTo>
                    <a:pt x="4797" y="561"/>
                    <a:pt x="4743" y="565"/>
                    <a:pt x="4689" y="563"/>
                  </a:cubicBezTo>
                  <a:cubicBezTo>
                    <a:pt x="4636" y="562"/>
                    <a:pt x="4582" y="555"/>
                    <a:pt x="4530" y="542"/>
                  </a:cubicBezTo>
                  <a:cubicBezTo>
                    <a:pt x="4478" y="529"/>
                    <a:pt x="4427" y="512"/>
                    <a:pt x="4378" y="491"/>
                  </a:cubicBezTo>
                  <a:cubicBezTo>
                    <a:pt x="4328" y="470"/>
                    <a:pt x="4281" y="445"/>
                    <a:pt x="4236" y="415"/>
                  </a:cubicBezTo>
                  <a:cubicBezTo>
                    <a:pt x="4191" y="386"/>
                    <a:pt x="4148" y="353"/>
                    <a:pt x="4107" y="319"/>
                  </a:cubicBezTo>
                  <a:cubicBezTo>
                    <a:pt x="4066" y="285"/>
                    <a:pt x="4026" y="249"/>
                    <a:pt x="3985" y="214"/>
                  </a:cubicBezTo>
                  <a:cubicBezTo>
                    <a:pt x="3945" y="179"/>
                    <a:pt x="3903" y="145"/>
                    <a:pt x="3860" y="113"/>
                  </a:cubicBezTo>
                  <a:cubicBezTo>
                    <a:pt x="3858" y="111"/>
                    <a:pt x="3855" y="109"/>
                    <a:pt x="3852" y="107"/>
                  </a:cubicBezTo>
                  <a:cubicBezTo>
                    <a:pt x="3844" y="101"/>
                    <a:pt x="3844" y="101"/>
                    <a:pt x="3844" y="101"/>
                  </a:cubicBezTo>
                  <a:cubicBezTo>
                    <a:pt x="3827" y="90"/>
                    <a:pt x="3827" y="90"/>
                    <a:pt x="3827" y="90"/>
                  </a:cubicBezTo>
                  <a:cubicBezTo>
                    <a:pt x="3810" y="80"/>
                    <a:pt x="3810" y="80"/>
                    <a:pt x="3810" y="80"/>
                  </a:cubicBezTo>
                  <a:cubicBezTo>
                    <a:pt x="3804" y="77"/>
                    <a:pt x="3798" y="74"/>
                    <a:pt x="3792" y="71"/>
                  </a:cubicBezTo>
                  <a:cubicBezTo>
                    <a:pt x="3774" y="62"/>
                    <a:pt x="3774" y="62"/>
                    <a:pt x="3774" y="62"/>
                  </a:cubicBezTo>
                  <a:cubicBezTo>
                    <a:pt x="3765" y="58"/>
                    <a:pt x="3765" y="58"/>
                    <a:pt x="3765" y="58"/>
                  </a:cubicBezTo>
                  <a:cubicBezTo>
                    <a:pt x="3755" y="55"/>
                    <a:pt x="3755" y="55"/>
                    <a:pt x="3755" y="55"/>
                  </a:cubicBezTo>
                  <a:cubicBezTo>
                    <a:pt x="3743" y="50"/>
                    <a:pt x="3731" y="45"/>
                    <a:pt x="3718" y="41"/>
                  </a:cubicBezTo>
                  <a:cubicBezTo>
                    <a:pt x="3667" y="24"/>
                    <a:pt x="3614" y="14"/>
                    <a:pt x="3561" y="9"/>
                  </a:cubicBezTo>
                  <a:cubicBezTo>
                    <a:pt x="3507" y="4"/>
                    <a:pt x="3454" y="3"/>
                    <a:pt x="3400" y="6"/>
                  </a:cubicBezTo>
                  <a:cubicBezTo>
                    <a:pt x="3387" y="7"/>
                    <a:pt x="3374" y="8"/>
                    <a:pt x="3360" y="9"/>
                  </a:cubicBezTo>
                  <a:cubicBezTo>
                    <a:pt x="3347" y="11"/>
                    <a:pt x="3334" y="12"/>
                    <a:pt x="3320" y="14"/>
                  </a:cubicBezTo>
                  <a:cubicBezTo>
                    <a:pt x="3300" y="16"/>
                    <a:pt x="3300" y="16"/>
                    <a:pt x="3300" y="16"/>
                  </a:cubicBezTo>
                  <a:cubicBezTo>
                    <a:pt x="3294" y="17"/>
                    <a:pt x="3287" y="19"/>
                    <a:pt x="3281" y="20"/>
                  </a:cubicBezTo>
                  <a:cubicBezTo>
                    <a:pt x="3241" y="27"/>
                    <a:pt x="3241" y="27"/>
                    <a:pt x="3241" y="27"/>
                  </a:cubicBezTo>
                  <a:cubicBezTo>
                    <a:pt x="3228" y="30"/>
                    <a:pt x="3215" y="34"/>
                    <a:pt x="3202" y="37"/>
                  </a:cubicBezTo>
                  <a:cubicBezTo>
                    <a:pt x="3183" y="41"/>
                    <a:pt x="3183" y="41"/>
                    <a:pt x="3183" y="41"/>
                  </a:cubicBezTo>
                  <a:cubicBezTo>
                    <a:pt x="3176" y="43"/>
                    <a:pt x="3170" y="45"/>
                    <a:pt x="3163" y="47"/>
                  </a:cubicBezTo>
                  <a:cubicBezTo>
                    <a:pt x="3125" y="59"/>
                    <a:pt x="3125" y="59"/>
                    <a:pt x="3125" y="59"/>
                  </a:cubicBezTo>
                  <a:cubicBezTo>
                    <a:pt x="3112" y="63"/>
                    <a:pt x="3100" y="67"/>
                    <a:pt x="3087" y="72"/>
                  </a:cubicBezTo>
                  <a:cubicBezTo>
                    <a:pt x="3068" y="79"/>
                    <a:pt x="3068" y="79"/>
                    <a:pt x="3068" y="79"/>
                  </a:cubicBezTo>
                  <a:cubicBezTo>
                    <a:pt x="3050" y="86"/>
                    <a:pt x="3050" y="86"/>
                    <a:pt x="3050" y="86"/>
                  </a:cubicBezTo>
                  <a:cubicBezTo>
                    <a:pt x="3012" y="101"/>
                    <a:pt x="3012" y="101"/>
                    <a:pt x="3012" y="101"/>
                  </a:cubicBezTo>
                  <a:cubicBezTo>
                    <a:pt x="2976" y="118"/>
                    <a:pt x="2976" y="118"/>
                    <a:pt x="2976" y="118"/>
                  </a:cubicBezTo>
                  <a:cubicBezTo>
                    <a:pt x="2970" y="120"/>
                    <a:pt x="2963" y="123"/>
                    <a:pt x="2957" y="126"/>
                  </a:cubicBezTo>
                  <a:cubicBezTo>
                    <a:pt x="2939" y="135"/>
                    <a:pt x="2939" y="135"/>
                    <a:pt x="2939" y="135"/>
                  </a:cubicBezTo>
                  <a:cubicBezTo>
                    <a:pt x="2891" y="158"/>
                    <a:pt x="2844" y="184"/>
                    <a:pt x="2797" y="209"/>
                  </a:cubicBezTo>
                  <a:cubicBezTo>
                    <a:pt x="2703" y="262"/>
                    <a:pt x="2612" y="317"/>
                    <a:pt x="2517" y="369"/>
                  </a:cubicBezTo>
                  <a:cubicBezTo>
                    <a:pt x="2494" y="382"/>
                    <a:pt x="2470" y="394"/>
                    <a:pt x="2446" y="406"/>
                  </a:cubicBezTo>
                  <a:cubicBezTo>
                    <a:pt x="2434" y="412"/>
                    <a:pt x="2422" y="418"/>
                    <a:pt x="2410" y="423"/>
                  </a:cubicBezTo>
                  <a:cubicBezTo>
                    <a:pt x="2392" y="432"/>
                    <a:pt x="2392" y="432"/>
                    <a:pt x="2392" y="432"/>
                  </a:cubicBezTo>
                  <a:cubicBezTo>
                    <a:pt x="2385" y="435"/>
                    <a:pt x="2379" y="438"/>
                    <a:pt x="2373" y="440"/>
                  </a:cubicBezTo>
                  <a:cubicBezTo>
                    <a:pt x="2336" y="456"/>
                    <a:pt x="2336" y="456"/>
                    <a:pt x="2336" y="456"/>
                  </a:cubicBezTo>
                  <a:cubicBezTo>
                    <a:pt x="2324" y="461"/>
                    <a:pt x="2311" y="466"/>
                    <a:pt x="2299" y="471"/>
                  </a:cubicBezTo>
                  <a:cubicBezTo>
                    <a:pt x="2261" y="485"/>
                    <a:pt x="2261" y="485"/>
                    <a:pt x="2261" y="485"/>
                  </a:cubicBezTo>
                  <a:cubicBezTo>
                    <a:pt x="2242" y="491"/>
                    <a:pt x="2242" y="491"/>
                    <a:pt x="2242" y="491"/>
                  </a:cubicBezTo>
                  <a:cubicBezTo>
                    <a:pt x="2223" y="497"/>
                    <a:pt x="2223" y="497"/>
                    <a:pt x="2223" y="497"/>
                  </a:cubicBezTo>
                  <a:cubicBezTo>
                    <a:pt x="2121" y="530"/>
                    <a:pt x="2015" y="553"/>
                    <a:pt x="1909" y="567"/>
                  </a:cubicBezTo>
                  <a:cubicBezTo>
                    <a:pt x="1889" y="569"/>
                    <a:pt x="1889" y="569"/>
                    <a:pt x="1889" y="569"/>
                  </a:cubicBezTo>
                  <a:cubicBezTo>
                    <a:pt x="1882" y="570"/>
                    <a:pt x="1875" y="570"/>
                    <a:pt x="1869" y="571"/>
                  </a:cubicBezTo>
                  <a:cubicBezTo>
                    <a:pt x="1829" y="575"/>
                    <a:pt x="1829" y="575"/>
                    <a:pt x="1829" y="575"/>
                  </a:cubicBezTo>
                  <a:cubicBezTo>
                    <a:pt x="1822" y="575"/>
                    <a:pt x="1815" y="576"/>
                    <a:pt x="1809" y="576"/>
                  </a:cubicBezTo>
                  <a:cubicBezTo>
                    <a:pt x="1788" y="577"/>
                    <a:pt x="1788" y="577"/>
                    <a:pt x="1788" y="577"/>
                  </a:cubicBezTo>
                  <a:cubicBezTo>
                    <a:pt x="1748" y="579"/>
                    <a:pt x="1748" y="579"/>
                    <a:pt x="1748" y="579"/>
                  </a:cubicBezTo>
                  <a:cubicBezTo>
                    <a:pt x="1742" y="579"/>
                    <a:pt x="1735" y="579"/>
                    <a:pt x="1728" y="579"/>
                  </a:cubicBezTo>
                  <a:cubicBezTo>
                    <a:pt x="1708" y="580"/>
                    <a:pt x="1708" y="580"/>
                    <a:pt x="1708" y="580"/>
                  </a:cubicBezTo>
                  <a:cubicBezTo>
                    <a:pt x="1668" y="580"/>
                    <a:pt x="1668" y="580"/>
                    <a:pt x="1668" y="580"/>
                  </a:cubicBezTo>
                  <a:cubicBezTo>
                    <a:pt x="1628" y="578"/>
                    <a:pt x="1628" y="578"/>
                    <a:pt x="1628" y="578"/>
                  </a:cubicBezTo>
                  <a:cubicBezTo>
                    <a:pt x="1607" y="577"/>
                    <a:pt x="1607" y="577"/>
                    <a:pt x="1607" y="577"/>
                  </a:cubicBezTo>
                  <a:cubicBezTo>
                    <a:pt x="1601" y="577"/>
                    <a:pt x="1594" y="577"/>
                    <a:pt x="1587" y="576"/>
                  </a:cubicBezTo>
                  <a:cubicBezTo>
                    <a:pt x="1547" y="573"/>
                    <a:pt x="1547" y="573"/>
                    <a:pt x="1547" y="573"/>
                  </a:cubicBezTo>
                  <a:cubicBezTo>
                    <a:pt x="1534" y="572"/>
                    <a:pt x="1520" y="571"/>
                    <a:pt x="1507" y="569"/>
                  </a:cubicBezTo>
                  <a:cubicBezTo>
                    <a:pt x="1467" y="565"/>
                    <a:pt x="1467" y="565"/>
                    <a:pt x="1467" y="565"/>
                  </a:cubicBezTo>
                  <a:cubicBezTo>
                    <a:pt x="1447" y="562"/>
                    <a:pt x="1447" y="562"/>
                    <a:pt x="1447" y="562"/>
                  </a:cubicBezTo>
                  <a:cubicBezTo>
                    <a:pt x="1427" y="559"/>
                    <a:pt x="1427" y="559"/>
                    <a:pt x="1427" y="559"/>
                  </a:cubicBezTo>
                  <a:cubicBezTo>
                    <a:pt x="1401" y="554"/>
                    <a:pt x="1374" y="550"/>
                    <a:pt x="1348" y="544"/>
                  </a:cubicBezTo>
                  <a:cubicBezTo>
                    <a:pt x="1309" y="536"/>
                    <a:pt x="1309" y="536"/>
                    <a:pt x="1309" y="536"/>
                  </a:cubicBezTo>
                  <a:cubicBezTo>
                    <a:pt x="1296" y="533"/>
                    <a:pt x="1283" y="530"/>
                    <a:pt x="1270" y="527"/>
                  </a:cubicBezTo>
                  <a:cubicBezTo>
                    <a:pt x="1165" y="502"/>
                    <a:pt x="1062" y="472"/>
                    <a:pt x="958" y="447"/>
                  </a:cubicBezTo>
                  <a:cubicBezTo>
                    <a:pt x="919" y="437"/>
                    <a:pt x="919" y="437"/>
                    <a:pt x="919" y="437"/>
                  </a:cubicBezTo>
                  <a:cubicBezTo>
                    <a:pt x="899" y="433"/>
                    <a:pt x="899" y="433"/>
                    <a:pt x="899" y="433"/>
                  </a:cubicBezTo>
                  <a:cubicBezTo>
                    <a:pt x="880" y="428"/>
                    <a:pt x="880" y="428"/>
                    <a:pt x="880" y="428"/>
                  </a:cubicBezTo>
                  <a:cubicBezTo>
                    <a:pt x="867" y="426"/>
                    <a:pt x="854" y="423"/>
                    <a:pt x="840" y="420"/>
                  </a:cubicBezTo>
                  <a:cubicBezTo>
                    <a:pt x="801" y="413"/>
                    <a:pt x="801" y="413"/>
                    <a:pt x="801" y="413"/>
                  </a:cubicBezTo>
                  <a:cubicBezTo>
                    <a:pt x="748" y="404"/>
                    <a:pt x="695" y="397"/>
                    <a:pt x="642" y="392"/>
                  </a:cubicBezTo>
                  <a:cubicBezTo>
                    <a:pt x="622" y="390"/>
                    <a:pt x="622" y="390"/>
                    <a:pt x="622" y="390"/>
                  </a:cubicBezTo>
                  <a:cubicBezTo>
                    <a:pt x="602" y="389"/>
                    <a:pt x="602" y="389"/>
                    <a:pt x="602" y="389"/>
                  </a:cubicBezTo>
                  <a:cubicBezTo>
                    <a:pt x="588" y="388"/>
                    <a:pt x="575" y="387"/>
                    <a:pt x="561" y="386"/>
                  </a:cubicBezTo>
                  <a:cubicBezTo>
                    <a:pt x="535" y="385"/>
                    <a:pt x="508" y="383"/>
                    <a:pt x="481" y="383"/>
                  </a:cubicBezTo>
                  <a:cubicBezTo>
                    <a:pt x="454" y="382"/>
                    <a:pt x="427" y="383"/>
                    <a:pt x="401" y="383"/>
                  </a:cubicBezTo>
                  <a:cubicBezTo>
                    <a:pt x="387" y="383"/>
                    <a:pt x="374" y="383"/>
                    <a:pt x="360" y="384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267" y="387"/>
                    <a:pt x="213" y="391"/>
                    <a:pt x="160" y="396"/>
                  </a:cubicBezTo>
                  <a:cubicBezTo>
                    <a:pt x="106" y="401"/>
                    <a:pt x="53" y="408"/>
                    <a:pt x="0" y="415"/>
                  </a:cubicBezTo>
                  <a:cubicBezTo>
                    <a:pt x="53" y="407"/>
                    <a:pt x="106" y="401"/>
                    <a:pt x="160" y="395"/>
                  </a:cubicBezTo>
                  <a:cubicBezTo>
                    <a:pt x="213" y="390"/>
                    <a:pt x="267" y="386"/>
                    <a:pt x="320" y="384"/>
                  </a:cubicBezTo>
                  <a:cubicBezTo>
                    <a:pt x="340" y="383"/>
                    <a:pt x="340" y="383"/>
                    <a:pt x="340" y="383"/>
                  </a:cubicBezTo>
                  <a:cubicBezTo>
                    <a:pt x="360" y="382"/>
                    <a:pt x="360" y="382"/>
                    <a:pt x="360" y="382"/>
                  </a:cubicBezTo>
                  <a:cubicBezTo>
                    <a:pt x="374" y="382"/>
                    <a:pt x="387" y="382"/>
                    <a:pt x="401" y="381"/>
                  </a:cubicBezTo>
                  <a:cubicBezTo>
                    <a:pt x="427" y="381"/>
                    <a:pt x="454" y="381"/>
                    <a:pt x="481" y="382"/>
                  </a:cubicBezTo>
                  <a:cubicBezTo>
                    <a:pt x="508" y="382"/>
                    <a:pt x="535" y="383"/>
                    <a:pt x="562" y="384"/>
                  </a:cubicBezTo>
                  <a:cubicBezTo>
                    <a:pt x="575" y="385"/>
                    <a:pt x="588" y="386"/>
                    <a:pt x="602" y="387"/>
                  </a:cubicBezTo>
                  <a:cubicBezTo>
                    <a:pt x="622" y="388"/>
                    <a:pt x="622" y="388"/>
                    <a:pt x="622" y="388"/>
                  </a:cubicBezTo>
                  <a:cubicBezTo>
                    <a:pt x="642" y="390"/>
                    <a:pt x="642" y="390"/>
                    <a:pt x="642" y="390"/>
                  </a:cubicBezTo>
                  <a:cubicBezTo>
                    <a:pt x="695" y="394"/>
                    <a:pt x="748" y="402"/>
                    <a:pt x="801" y="411"/>
                  </a:cubicBezTo>
                  <a:cubicBezTo>
                    <a:pt x="841" y="418"/>
                    <a:pt x="841" y="418"/>
                    <a:pt x="841" y="418"/>
                  </a:cubicBezTo>
                  <a:cubicBezTo>
                    <a:pt x="854" y="420"/>
                    <a:pt x="867" y="423"/>
                    <a:pt x="880" y="426"/>
                  </a:cubicBezTo>
                  <a:cubicBezTo>
                    <a:pt x="900" y="430"/>
                    <a:pt x="900" y="430"/>
                    <a:pt x="900" y="430"/>
                  </a:cubicBezTo>
                  <a:cubicBezTo>
                    <a:pt x="920" y="435"/>
                    <a:pt x="920" y="435"/>
                    <a:pt x="920" y="435"/>
                  </a:cubicBezTo>
                  <a:cubicBezTo>
                    <a:pt x="959" y="444"/>
                    <a:pt x="959" y="444"/>
                    <a:pt x="959" y="444"/>
                  </a:cubicBezTo>
                  <a:cubicBezTo>
                    <a:pt x="1063" y="470"/>
                    <a:pt x="1166" y="499"/>
                    <a:pt x="1270" y="524"/>
                  </a:cubicBezTo>
                  <a:cubicBezTo>
                    <a:pt x="1283" y="528"/>
                    <a:pt x="1296" y="531"/>
                    <a:pt x="1309" y="534"/>
                  </a:cubicBezTo>
                  <a:cubicBezTo>
                    <a:pt x="1349" y="542"/>
                    <a:pt x="1349" y="542"/>
                    <a:pt x="1349" y="542"/>
                  </a:cubicBezTo>
                  <a:cubicBezTo>
                    <a:pt x="1375" y="548"/>
                    <a:pt x="1401" y="552"/>
                    <a:pt x="1428" y="556"/>
                  </a:cubicBezTo>
                  <a:cubicBezTo>
                    <a:pt x="1448" y="559"/>
                    <a:pt x="1448" y="559"/>
                    <a:pt x="1448" y="559"/>
                  </a:cubicBezTo>
                  <a:cubicBezTo>
                    <a:pt x="1468" y="562"/>
                    <a:pt x="1468" y="562"/>
                    <a:pt x="1468" y="562"/>
                  </a:cubicBezTo>
                  <a:cubicBezTo>
                    <a:pt x="1507" y="567"/>
                    <a:pt x="1507" y="567"/>
                    <a:pt x="1507" y="567"/>
                  </a:cubicBezTo>
                  <a:cubicBezTo>
                    <a:pt x="1521" y="568"/>
                    <a:pt x="1534" y="569"/>
                    <a:pt x="1547" y="570"/>
                  </a:cubicBezTo>
                  <a:cubicBezTo>
                    <a:pt x="1588" y="573"/>
                    <a:pt x="1588" y="573"/>
                    <a:pt x="1588" y="573"/>
                  </a:cubicBezTo>
                  <a:cubicBezTo>
                    <a:pt x="1594" y="574"/>
                    <a:pt x="1601" y="574"/>
                    <a:pt x="1608" y="574"/>
                  </a:cubicBezTo>
                  <a:cubicBezTo>
                    <a:pt x="1628" y="575"/>
                    <a:pt x="1628" y="575"/>
                    <a:pt x="1628" y="575"/>
                  </a:cubicBezTo>
                  <a:cubicBezTo>
                    <a:pt x="1668" y="577"/>
                    <a:pt x="1668" y="577"/>
                    <a:pt x="1668" y="57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735" y="576"/>
                    <a:pt x="1741" y="576"/>
                    <a:pt x="1748" y="576"/>
                  </a:cubicBezTo>
                  <a:cubicBezTo>
                    <a:pt x="1788" y="574"/>
                    <a:pt x="1788" y="574"/>
                    <a:pt x="1788" y="574"/>
                  </a:cubicBezTo>
                  <a:cubicBezTo>
                    <a:pt x="1808" y="573"/>
                    <a:pt x="1808" y="573"/>
                    <a:pt x="1808" y="573"/>
                  </a:cubicBezTo>
                  <a:cubicBezTo>
                    <a:pt x="1815" y="573"/>
                    <a:pt x="1822" y="572"/>
                    <a:pt x="1828" y="571"/>
                  </a:cubicBezTo>
                  <a:cubicBezTo>
                    <a:pt x="1868" y="568"/>
                    <a:pt x="1868" y="568"/>
                    <a:pt x="1868" y="568"/>
                  </a:cubicBezTo>
                  <a:cubicBezTo>
                    <a:pt x="1875" y="567"/>
                    <a:pt x="1882" y="567"/>
                    <a:pt x="1888" y="566"/>
                  </a:cubicBezTo>
                  <a:cubicBezTo>
                    <a:pt x="1908" y="563"/>
                    <a:pt x="1908" y="563"/>
                    <a:pt x="1908" y="563"/>
                  </a:cubicBezTo>
                  <a:cubicBezTo>
                    <a:pt x="2015" y="550"/>
                    <a:pt x="2120" y="527"/>
                    <a:pt x="2222" y="494"/>
                  </a:cubicBezTo>
                  <a:cubicBezTo>
                    <a:pt x="2241" y="488"/>
                    <a:pt x="2241" y="488"/>
                    <a:pt x="2241" y="488"/>
                  </a:cubicBezTo>
                  <a:cubicBezTo>
                    <a:pt x="2260" y="481"/>
                    <a:pt x="2260" y="481"/>
                    <a:pt x="2260" y="481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10" y="463"/>
                    <a:pt x="2322" y="457"/>
                    <a:pt x="2335" y="452"/>
                  </a:cubicBezTo>
                  <a:cubicBezTo>
                    <a:pt x="2372" y="437"/>
                    <a:pt x="2372" y="437"/>
                    <a:pt x="2372" y="437"/>
                  </a:cubicBezTo>
                  <a:cubicBezTo>
                    <a:pt x="2378" y="434"/>
                    <a:pt x="2384" y="431"/>
                    <a:pt x="2390" y="428"/>
                  </a:cubicBezTo>
                  <a:cubicBezTo>
                    <a:pt x="2408" y="420"/>
                    <a:pt x="2408" y="420"/>
                    <a:pt x="2408" y="420"/>
                  </a:cubicBezTo>
                  <a:cubicBezTo>
                    <a:pt x="2420" y="414"/>
                    <a:pt x="2432" y="408"/>
                    <a:pt x="2444" y="402"/>
                  </a:cubicBezTo>
                  <a:cubicBezTo>
                    <a:pt x="2468" y="390"/>
                    <a:pt x="2492" y="378"/>
                    <a:pt x="2515" y="365"/>
                  </a:cubicBezTo>
                  <a:cubicBezTo>
                    <a:pt x="2610" y="314"/>
                    <a:pt x="2701" y="259"/>
                    <a:pt x="2795" y="206"/>
                  </a:cubicBezTo>
                  <a:cubicBezTo>
                    <a:pt x="2842" y="180"/>
                    <a:pt x="2889" y="155"/>
                    <a:pt x="2938" y="132"/>
                  </a:cubicBezTo>
                  <a:cubicBezTo>
                    <a:pt x="2956" y="123"/>
                    <a:pt x="2956" y="123"/>
                    <a:pt x="2956" y="123"/>
                  </a:cubicBezTo>
                  <a:cubicBezTo>
                    <a:pt x="2962" y="120"/>
                    <a:pt x="2968" y="117"/>
                    <a:pt x="2974" y="114"/>
                  </a:cubicBezTo>
                  <a:cubicBezTo>
                    <a:pt x="3011" y="98"/>
                    <a:pt x="3011" y="98"/>
                    <a:pt x="3011" y="98"/>
                  </a:cubicBezTo>
                  <a:cubicBezTo>
                    <a:pt x="3048" y="83"/>
                    <a:pt x="3048" y="83"/>
                    <a:pt x="3048" y="83"/>
                  </a:cubicBezTo>
                  <a:cubicBezTo>
                    <a:pt x="3067" y="75"/>
                    <a:pt x="3067" y="75"/>
                    <a:pt x="3067" y="75"/>
                  </a:cubicBezTo>
                  <a:cubicBezTo>
                    <a:pt x="3086" y="69"/>
                    <a:pt x="3086" y="69"/>
                    <a:pt x="3086" y="69"/>
                  </a:cubicBezTo>
                  <a:cubicBezTo>
                    <a:pt x="3099" y="64"/>
                    <a:pt x="3111" y="60"/>
                    <a:pt x="3124" y="55"/>
                  </a:cubicBezTo>
                  <a:cubicBezTo>
                    <a:pt x="3162" y="44"/>
                    <a:pt x="3162" y="44"/>
                    <a:pt x="3162" y="44"/>
                  </a:cubicBezTo>
                  <a:cubicBezTo>
                    <a:pt x="3169" y="42"/>
                    <a:pt x="3175" y="40"/>
                    <a:pt x="3182" y="38"/>
                  </a:cubicBezTo>
                  <a:cubicBezTo>
                    <a:pt x="3201" y="33"/>
                    <a:pt x="3201" y="33"/>
                    <a:pt x="3201" y="33"/>
                  </a:cubicBezTo>
                  <a:cubicBezTo>
                    <a:pt x="3214" y="30"/>
                    <a:pt x="3227" y="27"/>
                    <a:pt x="3241" y="24"/>
                  </a:cubicBezTo>
                  <a:cubicBezTo>
                    <a:pt x="3280" y="17"/>
                    <a:pt x="3280" y="17"/>
                    <a:pt x="3280" y="17"/>
                  </a:cubicBezTo>
                  <a:cubicBezTo>
                    <a:pt x="3287" y="16"/>
                    <a:pt x="3293" y="14"/>
                    <a:pt x="3300" y="13"/>
                  </a:cubicBezTo>
                  <a:cubicBezTo>
                    <a:pt x="3320" y="11"/>
                    <a:pt x="3320" y="11"/>
                    <a:pt x="3320" y="11"/>
                  </a:cubicBezTo>
                  <a:cubicBezTo>
                    <a:pt x="3333" y="9"/>
                    <a:pt x="3347" y="8"/>
                    <a:pt x="3360" y="6"/>
                  </a:cubicBezTo>
                  <a:cubicBezTo>
                    <a:pt x="3373" y="5"/>
                    <a:pt x="3387" y="4"/>
                    <a:pt x="3400" y="3"/>
                  </a:cubicBezTo>
                  <a:cubicBezTo>
                    <a:pt x="3454" y="0"/>
                    <a:pt x="3508" y="1"/>
                    <a:pt x="3561" y="6"/>
                  </a:cubicBezTo>
                  <a:cubicBezTo>
                    <a:pt x="3614" y="12"/>
                    <a:pt x="3667" y="22"/>
                    <a:pt x="3719" y="38"/>
                  </a:cubicBezTo>
                  <a:cubicBezTo>
                    <a:pt x="3731" y="42"/>
                    <a:pt x="3744" y="47"/>
                    <a:pt x="3756" y="52"/>
                  </a:cubicBezTo>
                  <a:cubicBezTo>
                    <a:pt x="3766" y="56"/>
                    <a:pt x="3766" y="56"/>
                    <a:pt x="3766" y="56"/>
                  </a:cubicBezTo>
                  <a:cubicBezTo>
                    <a:pt x="3775" y="60"/>
                    <a:pt x="3775" y="60"/>
                    <a:pt x="3775" y="60"/>
                  </a:cubicBezTo>
                  <a:cubicBezTo>
                    <a:pt x="3793" y="69"/>
                    <a:pt x="3793" y="69"/>
                    <a:pt x="3793" y="69"/>
                  </a:cubicBezTo>
                  <a:cubicBezTo>
                    <a:pt x="3799" y="71"/>
                    <a:pt x="3805" y="75"/>
                    <a:pt x="3811" y="78"/>
                  </a:cubicBezTo>
                  <a:cubicBezTo>
                    <a:pt x="3829" y="88"/>
                    <a:pt x="3829" y="88"/>
                    <a:pt x="3829" y="88"/>
                  </a:cubicBezTo>
                  <a:cubicBezTo>
                    <a:pt x="3845" y="99"/>
                    <a:pt x="3845" y="99"/>
                    <a:pt x="3845" y="99"/>
                  </a:cubicBezTo>
                  <a:cubicBezTo>
                    <a:pt x="3854" y="105"/>
                    <a:pt x="3854" y="105"/>
                    <a:pt x="3854" y="105"/>
                  </a:cubicBezTo>
                  <a:cubicBezTo>
                    <a:pt x="3856" y="107"/>
                    <a:pt x="3859" y="109"/>
                    <a:pt x="3862" y="111"/>
                  </a:cubicBezTo>
                  <a:cubicBezTo>
                    <a:pt x="3905" y="143"/>
                    <a:pt x="3946" y="177"/>
                    <a:pt x="3987" y="212"/>
                  </a:cubicBezTo>
                  <a:cubicBezTo>
                    <a:pt x="4027" y="247"/>
                    <a:pt x="4067" y="283"/>
                    <a:pt x="4108" y="317"/>
                  </a:cubicBezTo>
                  <a:cubicBezTo>
                    <a:pt x="4150" y="352"/>
                    <a:pt x="4192" y="384"/>
                    <a:pt x="4237" y="414"/>
                  </a:cubicBezTo>
                  <a:cubicBezTo>
                    <a:pt x="4282" y="443"/>
                    <a:pt x="4329" y="469"/>
                    <a:pt x="4378" y="490"/>
                  </a:cubicBezTo>
                  <a:cubicBezTo>
                    <a:pt x="4427" y="511"/>
                    <a:pt x="4478" y="528"/>
                    <a:pt x="4530" y="541"/>
                  </a:cubicBezTo>
                  <a:cubicBezTo>
                    <a:pt x="4582" y="554"/>
                    <a:pt x="4636" y="561"/>
                    <a:pt x="4689" y="563"/>
                  </a:cubicBezTo>
                  <a:cubicBezTo>
                    <a:pt x="4743" y="565"/>
                    <a:pt x="4797" y="560"/>
                    <a:pt x="4849" y="5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E143534B-D8C3-446C-99FF-9E00DBC889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7238" y="2817813"/>
              <a:ext cx="12111038" cy="1325563"/>
            </a:xfrm>
            <a:custGeom>
              <a:avLst/>
              <a:gdLst>
                <a:gd name="T0" fmla="*/ 4379 w 4849"/>
                <a:gd name="T1" fmla="*/ 464 h 530"/>
                <a:gd name="T2" fmla="*/ 4216 w 4849"/>
                <a:gd name="T3" fmla="*/ 390 h 530"/>
                <a:gd name="T4" fmla="*/ 4133 w 4849"/>
                <a:gd name="T5" fmla="*/ 334 h 530"/>
                <a:gd name="T6" fmla="*/ 3850 w 4849"/>
                <a:gd name="T7" fmla="*/ 115 h 530"/>
                <a:gd name="T8" fmla="*/ 3781 w 4849"/>
                <a:gd name="T9" fmla="*/ 76 h 530"/>
                <a:gd name="T10" fmla="*/ 3745 w 4849"/>
                <a:gd name="T11" fmla="*/ 61 h 530"/>
                <a:gd name="T12" fmla="*/ 3553 w 4849"/>
                <a:gd name="T13" fmla="*/ 14 h 530"/>
                <a:gd name="T14" fmla="*/ 3157 w 4849"/>
                <a:gd name="T15" fmla="*/ 23 h 530"/>
                <a:gd name="T16" fmla="*/ 3079 w 4849"/>
                <a:gd name="T17" fmla="*/ 40 h 530"/>
                <a:gd name="T18" fmla="*/ 3012 w 4849"/>
                <a:gd name="T19" fmla="*/ 59 h 530"/>
                <a:gd name="T20" fmla="*/ 2947 w 4849"/>
                <a:gd name="T21" fmla="*/ 82 h 530"/>
                <a:gd name="T22" fmla="*/ 2818 w 4849"/>
                <a:gd name="T23" fmla="*/ 136 h 530"/>
                <a:gd name="T24" fmla="*/ 2499 w 4849"/>
                <a:gd name="T25" fmla="*/ 298 h 530"/>
                <a:gd name="T26" fmla="*/ 2392 w 4849"/>
                <a:gd name="T27" fmla="*/ 350 h 530"/>
                <a:gd name="T28" fmla="*/ 2282 w 4849"/>
                <a:gd name="T29" fmla="*/ 397 h 530"/>
                <a:gd name="T30" fmla="*/ 2169 w 4849"/>
                <a:gd name="T31" fmla="*/ 435 h 530"/>
                <a:gd name="T32" fmla="*/ 2092 w 4849"/>
                <a:gd name="T33" fmla="*/ 456 h 530"/>
                <a:gd name="T34" fmla="*/ 1995 w 4849"/>
                <a:gd name="T35" fmla="*/ 478 h 530"/>
                <a:gd name="T36" fmla="*/ 1936 w 4849"/>
                <a:gd name="T37" fmla="*/ 488 h 530"/>
                <a:gd name="T38" fmla="*/ 1263 w 4849"/>
                <a:gd name="T39" fmla="*/ 474 h 530"/>
                <a:gd name="T40" fmla="*/ 832 w 4849"/>
                <a:gd name="T41" fmla="*/ 396 h 530"/>
                <a:gd name="T42" fmla="*/ 635 w 4849"/>
                <a:gd name="T43" fmla="*/ 372 h 530"/>
                <a:gd name="T44" fmla="*/ 714 w 4849"/>
                <a:gd name="T45" fmla="*/ 378 h 530"/>
                <a:gd name="T46" fmla="*/ 872 w 4849"/>
                <a:gd name="T47" fmla="*/ 401 h 530"/>
                <a:gd name="T48" fmla="*/ 1896 w 4849"/>
                <a:gd name="T49" fmla="*/ 491 h 530"/>
                <a:gd name="T50" fmla="*/ 1975 w 4849"/>
                <a:gd name="T51" fmla="*/ 478 h 530"/>
                <a:gd name="T52" fmla="*/ 2014 w 4849"/>
                <a:gd name="T53" fmla="*/ 471 h 530"/>
                <a:gd name="T54" fmla="*/ 2110 w 4849"/>
                <a:gd name="T55" fmla="*/ 448 h 530"/>
                <a:gd name="T56" fmla="*/ 2187 w 4849"/>
                <a:gd name="T57" fmla="*/ 426 h 530"/>
                <a:gd name="T58" fmla="*/ 2318 w 4849"/>
                <a:gd name="T59" fmla="*/ 379 h 530"/>
                <a:gd name="T60" fmla="*/ 2426 w 4849"/>
                <a:gd name="T61" fmla="*/ 330 h 530"/>
                <a:gd name="T62" fmla="*/ 2781 w 4849"/>
                <a:gd name="T63" fmla="*/ 149 h 530"/>
                <a:gd name="T64" fmla="*/ 2853 w 4849"/>
                <a:gd name="T65" fmla="*/ 116 h 530"/>
                <a:gd name="T66" fmla="*/ 2964 w 4849"/>
                <a:gd name="T67" fmla="*/ 72 h 530"/>
                <a:gd name="T68" fmla="*/ 3021 w 4849"/>
                <a:gd name="T69" fmla="*/ 53 h 530"/>
                <a:gd name="T70" fmla="*/ 3117 w 4849"/>
                <a:gd name="T71" fmla="*/ 28 h 530"/>
                <a:gd name="T72" fmla="*/ 3235 w 4849"/>
                <a:gd name="T73" fmla="*/ 9 h 530"/>
                <a:gd name="T74" fmla="*/ 3708 w 4849"/>
                <a:gd name="T75" fmla="*/ 45 h 530"/>
                <a:gd name="T76" fmla="*/ 3764 w 4849"/>
                <a:gd name="T77" fmla="*/ 66 h 530"/>
                <a:gd name="T78" fmla="*/ 3818 w 4849"/>
                <a:gd name="T79" fmla="*/ 92 h 530"/>
                <a:gd name="T80" fmla="*/ 3979 w 4849"/>
                <a:gd name="T81" fmla="*/ 209 h 530"/>
                <a:gd name="T82" fmla="*/ 4167 w 4849"/>
                <a:gd name="T83" fmla="*/ 356 h 530"/>
                <a:gd name="T84" fmla="*/ 4226 w 4849"/>
                <a:gd name="T85" fmla="*/ 393 h 530"/>
                <a:gd name="T86" fmla="*/ 4532 w 4849"/>
                <a:gd name="T87" fmla="*/ 50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49" h="530">
                  <a:moveTo>
                    <a:pt x="4849" y="510"/>
                  </a:moveTo>
                  <a:cubicBezTo>
                    <a:pt x="4744" y="530"/>
                    <a:pt x="4636" y="526"/>
                    <a:pt x="4532" y="506"/>
                  </a:cubicBezTo>
                  <a:cubicBezTo>
                    <a:pt x="4480" y="496"/>
                    <a:pt x="4429" y="482"/>
                    <a:pt x="4379" y="464"/>
                  </a:cubicBezTo>
                  <a:cubicBezTo>
                    <a:pt x="4329" y="446"/>
                    <a:pt x="4280" y="426"/>
                    <a:pt x="4233" y="400"/>
                  </a:cubicBezTo>
                  <a:cubicBezTo>
                    <a:pt x="4225" y="395"/>
                    <a:pt x="4225" y="395"/>
                    <a:pt x="4225" y="395"/>
                  </a:cubicBezTo>
                  <a:cubicBezTo>
                    <a:pt x="4222" y="393"/>
                    <a:pt x="4219" y="391"/>
                    <a:pt x="4216" y="390"/>
                  </a:cubicBezTo>
                  <a:cubicBezTo>
                    <a:pt x="4199" y="379"/>
                    <a:pt x="4199" y="379"/>
                    <a:pt x="4199" y="379"/>
                  </a:cubicBezTo>
                  <a:cubicBezTo>
                    <a:pt x="4188" y="372"/>
                    <a:pt x="4177" y="365"/>
                    <a:pt x="4166" y="357"/>
                  </a:cubicBezTo>
                  <a:cubicBezTo>
                    <a:pt x="4155" y="350"/>
                    <a:pt x="4144" y="342"/>
                    <a:pt x="4133" y="334"/>
                  </a:cubicBezTo>
                  <a:cubicBezTo>
                    <a:pt x="4123" y="326"/>
                    <a:pt x="4112" y="319"/>
                    <a:pt x="4102" y="310"/>
                  </a:cubicBezTo>
                  <a:cubicBezTo>
                    <a:pt x="4060" y="278"/>
                    <a:pt x="4019" y="244"/>
                    <a:pt x="3978" y="210"/>
                  </a:cubicBezTo>
                  <a:cubicBezTo>
                    <a:pt x="3937" y="177"/>
                    <a:pt x="3895" y="144"/>
                    <a:pt x="3850" y="115"/>
                  </a:cubicBezTo>
                  <a:cubicBezTo>
                    <a:pt x="3845" y="112"/>
                    <a:pt x="3839" y="108"/>
                    <a:pt x="3834" y="105"/>
                  </a:cubicBezTo>
                  <a:cubicBezTo>
                    <a:pt x="3817" y="95"/>
                    <a:pt x="3817" y="95"/>
                    <a:pt x="3817" y="95"/>
                  </a:cubicBezTo>
                  <a:cubicBezTo>
                    <a:pt x="3805" y="87"/>
                    <a:pt x="3793" y="82"/>
                    <a:pt x="3781" y="76"/>
                  </a:cubicBezTo>
                  <a:cubicBezTo>
                    <a:pt x="3773" y="72"/>
                    <a:pt x="3773" y="72"/>
                    <a:pt x="3773" y="72"/>
                  </a:cubicBezTo>
                  <a:cubicBezTo>
                    <a:pt x="3763" y="68"/>
                    <a:pt x="3763" y="68"/>
                    <a:pt x="3763" y="68"/>
                  </a:cubicBezTo>
                  <a:cubicBezTo>
                    <a:pt x="3745" y="61"/>
                    <a:pt x="3745" y="61"/>
                    <a:pt x="3745" y="61"/>
                  </a:cubicBezTo>
                  <a:cubicBezTo>
                    <a:pt x="3739" y="58"/>
                    <a:pt x="3733" y="56"/>
                    <a:pt x="3726" y="54"/>
                  </a:cubicBezTo>
                  <a:cubicBezTo>
                    <a:pt x="3708" y="47"/>
                    <a:pt x="3708" y="47"/>
                    <a:pt x="3708" y="47"/>
                  </a:cubicBezTo>
                  <a:cubicBezTo>
                    <a:pt x="3657" y="31"/>
                    <a:pt x="3605" y="20"/>
                    <a:pt x="3553" y="14"/>
                  </a:cubicBezTo>
                  <a:cubicBezTo>
                    <a:pt x="3500" y="7"/>
                    <a:pt x="3447" y="4"/>
                    <a:pt x="3394" y="4"/>
                  </a:cubicBezTo>
                  <a:cubicBezTo>
                    <a:pt x="3341" y="3"/>
                    <a:pt x="3288" y="6"/>
                    <a:pt x="3235" y="12"/>
                  </a:cubicBezTo>
                  <a:cubicBezTo>
                    <a:pt x="3209" y="15"/>
                    <a:pt x="3183" y="18"/>
                    <a:pt x="3157" y="23"/>
                  </a:cubicBezTo>
                  <a:cubicBezTo>
                    <a:pt x="3137" y="27"/>
                    <a:pt x="3137" y="27"/>
                    <a:pt x="3137" y="27"/>
                  </a:cubicBezTo>
                  <a:cubicBezTo>
                    <a:pt x="3131" y="28"/>
                    <a:pt x="3124" y="29"/>
                    <a:pt x="3118" y="31"/>
                  </a:cubicBezTo>
                  <a:cubicBezTo>
                    <a:pt x="3079" y="40"/>
                    <a:pt x="3079" y="40"/>
                    <a:pt x="3079" y="40"/>
                  </a:cubicBezTo>
                  <a:cubicBezTo>
                    <a:pt x="3066" y="43"/>
                    <a:pt x="3054" y="47"/>
                    <a:pt x="3041" y="51"/>
                  </a:cubicBezTo>
                  <a:cubicBezTo>
                    <a:pt x="3022" y="56"/>
                    <a:pt x="3022" y="56"/>
                    <a:pt x="3022" y="56"/>
                  </a:cubicBezTo>
                  <a:cubicBezTo>
                    <a:pt x="3012" y="59"/>
                    <a:pt x="3012" y="59"/>
                    <a:pt x="3012" y="59"/>
                  </a:cubicBezTo>
                  <a:cubicBezTo>
                    <a:pt x="3003" y="62"/>
                    <a:pt x="3003" y="62"/>
                    <a:pt x="3003" y="62"/>
                  </a:cubicBezTo>
                  <a:cubicBezTo>
                    <a:pt x="2965" y="75"/>
                    <a:pt x="2965" y="75"/>
                    <a:pt x="2965" y="75"/>
                  </a:cubicBezTo>
                  <a:cubicBezTo>
                    <a:pt x="2959" y="77"/>
                    <a:pt x="2953" y="80"/>
                    <a:pt x="2947" y="82"/>
                  </a:cubicBezTo>
                  <a:cubicBezTo>
                    <a:pt x="2928" y="89"/>
                    <a:pt x="2928" y="89"/>
                    <a:pt x="2928" y="89"/>
                  </a:cubicBezTo>
                  <a:cubicBezTo>
                    <a:pt x="2903" y="98"/>
                    <a:pt x="2879" y="109"/>
                    <a:pt x="2854" y="119"/>
                  </a:cubicBezTo>
                  <a:cubicBezTo>
                    <a:pt x="2818" y="136"/>
                    <a:pt x="2818" y="136"/>
                    <a:pt x="2818" y="136"/>
                  </a:cubicBezTo>
                  <a:cubicBezTo>
                    <a:pt x="2800" y="144"/>
                    <a:pt x="2800" y="144"/>
                    <a:pt x="2800" y="144"/>
                  </a:cubicBezTo>
                  <a:cubicBezTo>
                    <a:pt x="2782" y="152"/>
                    <a:pt x="2782" y="152"/>
                    <a:pt x="2782" y="152"/>
                  </a:cubicBezTo>
                  <a:cubicBezTo>
                    <a:pt x="2687" y="198"/>
                    <a:pt x="2594" y="249"/>
                    <a:pt x="2499" y="298"/>
                  </a:cubicBezTo>
                  <a:cubicBezTo>
                    <a:pt x="2487" y="304"/>
                    <a:pt x="2475" y="310"/>
                    <a:pt x="2464" y="316"/>
                  </a:cubicBezTo>
                  <a:cubicBezTo>
                    <a:pt x="2452" y="321"/>
                    <a:pt x="2440" y="327"/>
                    <a:pt x="2428" y="333"/>
                  </a:cubicBezTo>
                  <a:cubicBezTo>
                    <a:pt x="2392" y="350"/>
                    <a:pt x="2392" y="350"/>
                    <a:pt x="2392" y="350"/>
                  </a:cubicBezTo>
                  <a:cubicBezTo>
                    <a:pt x="2380" y="356"/>
                    <a:pt x="2368" y="361"/>
                    <a:pt x="2356" y="367"/>
                  </a:cubicBezTo>
                  <a:cubicBezTo>
                    <a:pt x="2343" y="372"/>
                    <a:pt x="2331" y="378"/>
                    <a:pt x="2319" y="382"/>
                  </a:cubicBezTo>
                  <a:cubicBezTo>
                    <a:pt x="2282" y="397"/>
                    <a:pt x="2282" y="397"/>
                    <a:pt x="2282" y="397"/>
                  </a:cubicBezTo>
                  <a:cubicBezTo>
                    <a:pt x="2257" y="407"/>
                    <a:pt x="2232" y="415"/>
                    <a:pt x="2207" y="424"/>
                  </a:cubicBezTo>
                  <a:cubicBezTo>
                    <a:pt x="2201" y="426"/>
                    <a:pt x="2194" y="428"/>
                    <a:pt x="2188" y="430"/>
                  </a:cubicBezTo>
                  <a:cubicBezTo>
                    <a:pt x="2169" y="435"/>
                    <a:pt x="2169" y="435"/>
                    <a:pt x="2169" y="435"/>
                  </a:cubicBezTo>
                  <a:cubicBezTo>
                    <a:pt x="2131" y="447"/>
                    <a:pt x="2131" y="447"/>
                    <a:pt x="2131" y="447"/>
                  </a:cubicBezTo>
                  <a:cubicBezTo>
                    <a:pt x="2124" y="449"/>
                    <a:pt x="2118" y="450"/>
                    <a:pt x="2111" y="452"/>
                  </a:cubicBezTo>
                  <a:cubicBezTo>
                    <a:pt x="2092" y="456"/>
                    <a:pt x="2092" y="456"/>
                    <a:pt x="2092" y="456"/>
                  </a:cubicBezTo>
                  <a:cubicBezTo>
                    <a:pt x="2079" y="460"/>
                    <a:pt x="2066" y="463"/>
                    <a:pt x="2053" y="466"/>
                  </a:cubicBezTo>
                  <a:cubicBezTo>
                    <a:pt x="2014" y="474"/>
                    <a:pt x="2014" y="474"/>
                    <a:pt x="2014" y="474"/>
                  </a:cubicBezTo>
                  <a:cubicBezTo>
                    <a:pt x="1995" y="478"/>
                    <a:pt x="1995" y="478"/>
                    <a:pt x="1995" y="478"/>
                  </a:cubicBezTo>
                  <a:cubicBezTo>
                    <a:pt x="1992" y="479"/>
                    <a:pt x="1988" y="479"/>
                    <a:pt x="1985" y="480"/>
                  </a:cubicBezTo>
                  <a:cubicBezTo>
                    <a:pt x="1975" y="482"/>
                    <a:pt x="1975" y="482"/>
                    <a:pt x="1975" y="482"/>
                  </a:cubicBezTo>
                  <a:cubicBezTo>
                    <a:pt x="1936" y="488"/>
                    <a:pt x="1936" y="488"/>
                    <a:pt x="1936" y="488"/>
                  </a:cubicBezTo>
                  <a:cubicBezTo>
                    <a:pt x="1916" y="491"/>
                    <a:pt x="1916" y="491"/>
                    <a:pt x="1916" y="491"/>
                  </a:cubicBezTo>
                  <a:cubicBezTo>
                    <a:pt x="1897" y="494"/>
                    <a:pt x="1897" y="494"/>
                    <a:pt x="1897" y="494"/>
                  </a:cubicBezTo>
                  <a:cubicBezTo>
                    <a:pt x="1686" y="522"/>
                    <a:pt x="1471" y="515"/>
                    <a:pt x="1263" y="474"/>
                  </a:cubicBezTo>
                  <a:cubicBezTo>
                    <a:pt x="950" y="417"/>
                    <a:pt x="950" y="417"/>
                    <a:pt x="950" y="417"/>
                  </a:cubicBezTo>
                  <a:cubicBezTo>
                    <a:pt x="871" y="403"/>
                    <a:pt x="871" y="403"/>
                    <a:pt x="871" y="403"/>
                  </a:cubicBezTo>
                  <a:cubicBezTo>
                    <a:pt x="832" y="396"/>
                    <a:pt x="832" y="396"/>
                    <a:pt x="832" y="396"/>
                  </a:cubicBezTo>
                  <a:cubicBezTo>
                    <a:pt x="819" y="394"/>
                    <a:pt x="806" y="392"/>
                    <a:pt x="793" y="390"/>
                  </a:cubicBezTo>
                  <a:cubicBezTo>
                    <a:pt x="767" y="386"/>
                    <a:pt x="740" y="383"/>
                    <a:pt x="714" y="380"/>
                  </a:cubicBezTo>
                  <a:cubicBezTo>
                    <a:pt x="688" y="377"/>
                    <a:pt x="661" y="374"/>
                    <a:pt x="635" y="372"/>
                  </a:cubicBezTo>
                  <a:cubicBezTo>
                    <a:pt x="423" y="356"/>
                    <a:pt x="210" y="366"/>
                    <a:pt x="0" y="393"/>
                  </a:cubicBezTo>
                  <a:cubicBezTo>
                    <a:pt x="210" y="366"/>
                    <a:pt x="423" y="355"/>
                    <a:pt x="635" y="370"/>
                  </a:cubicBezTo>
                  <a:cubicBezTo>
                    <a:pt x="661" y="372"/>
                    <a:pt x="688" y="375"/>
                    <a:pt x="714" y="378"/>
                  </a:cubicBezTo>
                  <a:cubicBezTo>
                    <a:pt x="740" y="381"/>
                    <a:pt x="767" y="384"/>
                    <a:pt x="793" y="388"/>
                  </a:cubicBezTo>
                  <a:cubicBezTo>
                    <a:pt x="806" y="390"/>
                    <a:pt x="819" y="391"/>
                    <a:pt x="832" y="394"/>
                  </a:cubicBezTo>
                  <a:cubicBezTo>
                    <a:pt x="872" y="401"/>
                    <a:pt x="872" y="401"/>
                    <a:pt x="872" y="401"/>
                  </a:cubicBezTo>
                  <a:cubicBezTo>
                    <a:pt x="950" y="415"/>
                    <a:pt x="950" y="415"/>
                    <a:pt x="950" y="415"/>
                  </a:cubicBezTo>
                  <a:cubicBezTo>
                    <a:pt x="1263" y="472"/>
                    <a:pt x="1263" y="472"/>
                    <a:pt x="1263" y="472"/>
                  </a:cubicBezTo>
                  <a:cubicBezTo>
                    <a:pt x="1471" y="512"/>
                    <a:pt x="1686" y="519"/>
                    <a:pt x="1896" y="491"/>
                  </a:cubicBezTo>
                  <a:cubicBezTo>
                    <a:pt x="1916" y="488"/>
                    <a:pt x="1916" y="488"/>
                    <a:pt x="1916" y="488"/>
                  </a:cubicBezTo>
                  <a:cubicBezTo>
                    <a:pt x="1935" y="485"/>
                    <a:pt x="1935" y="485"/>
                    <a:pt x="1935" y="485"/>
                  </a:cubicBezTo>
                  <a:cubicBezTo>
                    <a:pt x="1975" y="478"/>
                    <a:pt x="1975" y="478"/>
                    <a:pt x="1975" y="478"/>
                  </a:cubicBezTo>
                  <a:cubicBezTo>
                    <a:pt x="1984" y="477"/>
                    <a:pt x="1984" y="477"/>
                    <a:pt x="1984" y="477"/>
                  </a:cubicBezTo>
                  <a:cubicBezTo>
                    <a:pt x="1988" y="476"/>
                    <a:pt x="1991" y="475"/>
                    <a:pt x="1994" y="475"/>
                  </a:cubicBezTo>
                  <a:cubicBezTo>
                    <a:pt x="2014" y="471"/>
                    <a:pt x="2014" y="471"/>
                    <a:pt x="2014" y="471"/>
                  </a:cubicBezTo>
                  <a:cubicBezTo>
                    <a:pt x="2053" y="463"/>
                    <a:pt x="2053" y="463"/>
                    <a:pt x="2053" y="463"/>
                  </a:cubicBezTo>
                  <a:cubicBezTo>
                    <a:pt x="2065" y="459"/>
                    <a:pt x="2078" y="456"/>
                    <a:pt x="2091" y="453"/>
                  </a:cubicBezTo>
                  <a:cubicBezTo>
                    <a:pt x="2110" y="448"/>
                    <a:pt x="2110" y="448"/>
                    <a:pt x="2110" y="448"/>
                  </a:cubicBezTo>
                  <a:cubicBezTo>
                    <a:pt x="2117" y="447"/>
                    <a:pt x="2123" y="445"/>
                    <a:pt x="2130" y="443"/>
                  </a:cubicBezTo>
                  <a:cubicBezTo>
                    <a:pt x="2168" y="432"/>
                    <a:pt x="2168" y="432"/>
                    <a:pt x="2168" y="432"/>
                  </a:cubicBezTo>
                  <a:cubicBezTo>
                    <a:pt x="2187" y="426"/>
                    <a:pt x="2187" y="426"/>
                    <a:pt x="2187" y="426"/>
                  </a:cubicBezTo>
                  <a:cubicBezTo>
                    <a:pt x="2193" y="424"/>
                    <a:pt x="2199" y="422"/>
                    <a:pt x="2206" y="420"/>
                  </a:cubicBezTo>
                  <a:cubicBezTo>
                    <a:pt x="2231" y="411"/>
                    <a:pt x="2256" y="403"/>
                    <a:pt x="2281" y="393"/>
                  </a:cubicBezTo>
                  <a:cubicBezTo>
                    <a:pt x="2318" y="379"/>
                    <a:pt x="2318" y="379"/>
                    <a:pt x="2318" y="379"/>
                  </a:cubicBezTo>
                  <a:cubicBezTo>
                    <a:pt x="2330" y="374"/>
                    <a:pt x="2342" y="368"/>
                    <a:pt x="2354" y="363"/>
                  </a:cubicBezTo>
                  <a:cubicBezTo>
                    <a:pt x="2366" y="358"/>
                    <a:pt x="2378" y="352"/>
                    <a:pt x="2390" y="347"/>
                  </a:cubicBezTo>
                  <a:cubicBezTo>
                    <a:pt x="2426" y="330"/>
                    <a:pt x="2426" y="330"/>
                    <a:pt x="2426" y="330"/>
                  </a:cubicBezTo>
                  <a:cubicBezTo>
                    <a:pt x="2438" y="324"/>
                    <a:pt x="2450" y="318"/>
                    <a:pt x="2462" y="312"/>
                  </a:cubicBezTo>
                  <a:cubicBezTo>
                    <a:pt x="2497" y="294"/>
                    <a:pt x="2497" y="294"/>
                    <a:pt x="2497" y="294"/>
                  </a:cubicBezTo>
                  <a:cubicBezTo>
                    <a:pt x="2592" y="246"/>
                    <a:pt x="2685" y="195"/>
                    <a:pt x="2781" y="149"/>
                  </a:cubicBezTo>
                  <a:cubicBezTo>
                    <a:pt x="2799" y="141"/>
                    <a:pt x="2799" y="141"/>
                    <a:pt x="2799" y="141"/>
                  </a:cubicBezTo>
                  <a:cubicBezTo>
                    <a:pt x="2817" y="132"/>
                    <a:pt x="2817" y="132"/>
                    <a:pt x="2817" y="132"/>
                  </a:cubicBezTo>
                  <a:cubicBezTo>
                    <a:pt x="2853" y="116"/>
                    <a:pt x="2853" y="116"/>
                    <a:pt x="2853" y="116"/>
                  </a:cubicBezTo>
                  <a:cubicBezTo>
                    <a:pt x="2878" y="106"/>
                    <a:pt x="2902" y="95"/>
                    <a:pt x="2927" y="86"/>
                  </a:cubicBezTo>
                  <a:cubicBezTo>
                    <a:pt x="2945" y="79"/>
                    <a:pt x="2945" y="79"/>
                    <a:pt x="2945" y="79"/>
                  </a:cubicBezTo>
                  <a:cubicBezTo>
                    <a:pt x="2951" y="76"/>
                    <a:pt x="2958" y="74"/>
                    <a:pt x="2964" y="72"/>
                  </a:cubicBezTo>
                  <a:cubicBezTo>
                    <a:pt x="3002" y="59"/>
                    <a:pt x="3002" y="59"/>
                    <a:pt x="3002" y="59"/>
                  </a:cubicBezTo>
                  <a:cubicBezTo>
                    <a:pt x="3011" y="56"/>
                    <a:pt x="3011" y="56"/>
                    <a:pt x="3011" y="56"/>
                  </a:cubicBezTo>
                  <a:cubicBezTo>
                    <a:pt x="3021" y="53"/>
                    <a:pt x="3021" y="53"/>
                    <a:pt x="3021" y="53"/>
                  </a:cubicBezTo>
                  <a:cubicBezTo>
                    <a:pt x="3040" y="47"/>
                    <a:pt x="3040" y="47"/>
                    <a:pt x="3040" y="47"/>
                  </a:cubicBezTo>
                  <a:cubicBezTo>
                    <a:pt x="3053" y="44"/>
                    <a:pt x="3065" y="40"/>
                    <a:pt x="3078" y="37"/>
                  </a:cubicBezTo>
                  <a:cubicBezTo>
                    <a:pt x="3117" y="28"/>
                    <a:pt x="3117" y="28"/>
                    <a:pt x="3117" y="28"/>
                  </a:cubicBezTo>
                  <a:cubicBezTo>
                    <a:pt x="3123" y="26"/>
                    <a:pt x="3130" y="25"/>
                    <a:pt x="3137" y="24"/>
                  </a:cubicBezTo>
                  <a:cubicBezTo>
                    <a:pt x="3156" y="20"/>
                    <a:pt x="3156" y="20"/>
                    <a:pt x="3156" y="20"/>
                  </a:cubicBezTo>
                  <a:cubicBezTo>
                    <a:pt x="3182" y="15"/>
                    <a:pt x="3209" y="12"/>
                    <a:pt x="3235" y="9"/>
                  </a:cubicBezTo>
                  <a:cubicBezTo>
                    <a:pt x="3288" y="3"/>
                    <a:pt x="3341" y="0"/>
                    <a:pt x="3394" y="1"/>
                  </a:cubicBezTo>
                  <a:cubicBezTo>
                    <a:pt x="3447" y="1"/>
                    <a:pt x="3500" y="4"/>
                    <a:pt x="3553" y="11"/>
                  </a:cubicBezTo>
                  <a:cubicBezTo>
                    <a:pt x="3606" y="18"/>
                    <a:pt x="3658" y="28"/>
                    <a:pt x="3708" y="45"/>
                  </a:cubicBezTo>
                  <a:cubicBezTo>
                    <a:pt x="3727" y="51"/>
                    <a:pt x="3727" y="51"/>
                    <a:pt x="3727" y="51"/>
                  </a:cubicBezTo>
                  <a:cubicBezTo>
                    <a:pt x="3734" y="53"/>
                    <a:pt x="3740" y="55"/>
                    <a:pt x="3746" y="58"/>
                  </a:cubicBezTo>
                  <a:cubicBezTo>
                    <a:pt x="3764" y="66"/>
                    <a:pt x="3764" y="66"/>
                    <a:pt x="3764" y="66"/>
                  </a:cubicBezTo>
                  <a:cubicBezTo>
                    <a:pt x="3774" y="69"/>
                    <a:pt x="3774" y="69"/>
                    <a:pt x="3774" y="69"/>
                  </a:cubicBezTo>
                  <a:cubicBezTo>
                    <a:pt x="3783" y="74"/>
                    <a:pt x="3783" y="74"/>
                    <a:pt x="3783" y="74"/>
                  </a:cubicBezTo>
                  <a:cubicBezTo>
                    <a:pt x="3794" y="80"/>
                    <a:pt x="3807" y="85"/>
                    <a:pt x="3818" y="92"/>
                  </a:cubicBezTo>
                  <a:cubicBezTo>
                    <a:pt x="3835" y="102"/>
                    <a:pt x="3835" y="102"/>
                    <a:pt x="3835" y="102"/>
                  </a:cubicBezTo>
                  <a:cubicBezTo>
                    <a:pt x="3841" y="106"/>
                    <a:pt x="3846" y="110"/>
                    <a:pt x="3852" y="113"/>
                  </a:cubicBezTo>
                  <a:cubicBezTo>
                    <a:pt x="3896" y="142"/>
                    <a:pt x="3938" y="175"/>
                    <a:pt x="3979" y="209"/>
                  </a:cubicBezTo>
                  <a:cubicBezTo>
                    <a:pt x="4020" y="242"/>
                    <a:pt x="4061" y="276"/>
                    <a:pt x="4103" y="309"/>
                  </a:cubicBezTo>
                  <a:cubicBezTo>
                    <a:pt x="4113" y="317"/>
                    <a:pt x="4124" y="325"/>
                    <a:pt x="4135" y="333"/>
                  </a:cubicBezTo>
                  <a:cubicBezTo>
                    <a:pt x="4145" y="340"/>
                    <a:pt x="4156" y="348"/>
                    <a:pt x="4167" y="356"/>
                  </a:cubicBezTo>
                  <a:cubicBezTo>
                    <a:pt x="4178" y="363"/>
                    <a:pt x="4189" y="371"/>
                    <a:pt x="4200" y="377"/>
                  </a:cubicBezTo>
                  <a:cubicBezTo>
                    <a:pt x="4217" y="388"/>
                    <a:pt x="4217" y="388"/>
                    <a:pt x="4217" y="388"/>
                  </a:cubicBezTo>
                  <a:cubicBezTo>
                    <a:pt x="4220" y="390"/>
                    <a:pt x="4223" y="391"/>
                    <a:pt x="4226" y="393"/>
                  </a:cubicBezTo>
                  <a:cubicBezTo>
                    <a:pt x="4234" y="398"/>
                    <a:pt x="4234" y="398"/>
                    <a:pt x="4234" y="398"/>
                  </a:cubicBezTo>
                  <a:cubicBezTo>
                    <a:pt x="4281" y="424"/>
                    <a:pt x="4329" y="445"/>
                    <a:pt x="4379" y="463"/>
                  </a:cubicBezTo>
                  <a:cubicBezTo>
                    <a:pt x="4429" y="481"/>
                    <a:pt x="4480" y="495"/>
                    <a:pt x="4532" y="505"/>
                  </a:cubicBezTo>
                  <a:cubicBezTo>
                    <a:pt x="4636" y="525"/>
                    <a:pt x="4744" y="529"/>
                    <a:pt x="4849" y="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96D981CD-9A66-4544-B5E2-7D8EF640D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58825" y="3001963"/>
              <a:ext cx="12112625" cy="1220788"/>
            </a:xfrm>
            <a:custGeom>
              <a:avLst/>
              <a:gdLst>
                <a:gd name="T0" fmla="*/ 4535 w 4849"/>
                <a:gd name="T1" fmla="*/ 470 h 488"/>
                <a:gd name="T2" fmla="*/ 4344 w 4849"/>
                <a:gd name="T3" fmla="*/ 425 h 488"/>
                <a:gd name="T4" fmla="*/ 4288 w 4849"/>
                <a:gd name="T5" fmla="*/ 405 h 488"/>
                <a:gd name="T6" fmla="*/ 4233 w 4849"/>
                <a:gd name="T7" fmla="*/ 382 h 488"/>
                <a:gd name="T8" fmla="*/ 3972 w 4849"/>
                <a:gd name="T9" fmla="*/ 207 h 488"/>
                <a:gd name="T10" fmla="*/ 3825 w 4849"/>
                <a:gd name="T11" fmla="*/ 108 h 488"/>
                <a:gd name="T12" fmla="*/ 3808 w 4849"/>
                <a:gd name="T13" fmla="*/ 98 h 488"/>
                <a:gd name="T14" fmla="*/ 3736 w 4849"/>
                <a:gd name="T15" fmla="*/ 67 h 488"/>
                <a:gd name="T16" fmla="*/ 3545 w 4849"/>
                <a:gd name="T17" fmla="*/ 20 h 488"/>
                <a:gd name="T18" fmla="*/ 3231 w 4849"/>
                <a:gd name="T19" fmla="*/ 4 h 488"/>
                <a:gd name="T20" fmla="*/ 3152 w 4849"/>
                <a:gd name="T21" fmla="*/ 9 h 488"/>
                <a:gd name="T22" fmla="*/ 2771 w 4849"/>
                <a:gd name="T23" fmla="*/ 102 h 488"/>
                <a:gd name="T24" fmla="*/ 2662 w 4849"/>
                <a:gd name="T25" fmla="*/ 148 h 488"/>
                <a:gd name="T26" fmla="*/ 2483 w 4849"/>
                <a:gd name="T27" fmla="*/ 230 h 488"/>
                <a:gd name="T28" fmla="*/ 2303 w 4849"/>
                <a:gd name="T29" fmla="*/ 311 h 488"/>
                <a:gd name="T30" fmla="*/ 2230 w 4849"/>
                <a:gd name="T31" fmla="*/ 339 h 488"/>
                <a:gd name="T32" fmla="*/ 1885 w 4849"/>
                <a:gd name="T33" fmla="*/ 423 h 488"/>
                <a:gd name="T34" fmla="*/ 1866 w 4849"/>
                <a:gd name="T35" fmla="*/ 425 h 488"/>
                <a:gd name="T36" fmla="*/ 1807 w 4849"/>
                <a:gd name="T37" fmla="*/ 433 h 488"/>
                <a:gd name="T38" fmla="*/ 1728 w 4849"/>
                <a:gd name="T39" fmla="*/ 439 h 488"/>
                <a:gd name="T40" fmla="*/ 1669 w 4849"/>
                <a:gd name="T41" fmla="*/ 443 h 488"/>
                <a:gd name="T42" fmla="*/ 1610 w 4849"/>
                <a:gd name="T43" fmla="*/ 444 h 488"/>
                <a:gd name="T44" fmla="*/ 1256 w 4849"/>
                <a:gd name="T45" fmla="*/ 421 h 488"/>
                <a:gd name="T46" fmla="*/ 787 w 4849"/>
                <a:gd name="T47" fmla="*/ 367 h 488"/>
                <a:gd name="T48" fmla="*/ 0 w 4849"/>
                <a:gd name="T49" fmla="*/ 372 h 488"/>
                <a:gd name="T50" fmla="*/ 787 w 4849"/>
                <a:gd name="T51" fmla="*/ 365 h 488"/>
                <a:gd name="T52" fmla="*/ 1257 w 4849"/>
                <a:gd name="T53" fmla="*/ 419 h 488"/>
                <a:gd name="T54" fmla="*/ 1610 w 4849"/>
                <a:gd name="T55" fmla="*/ 441 h 488"/>
                <a:gd name="T56" fmla="*/ 1669 w 4849"/>
                <a:gd name="T57" fmla="*/ 439 h 488"/>
                <a:gd name="T58" fmla="*/ 1728 w 4849"/>
                <a:gd name="T59" fmla="*/ 436 h 488"/>
                <a:gd name="T60" fmla="*/ 1807 w 4849"/>
                <a:gd name="T61" fmla="*/ 429 h 488"/>
                <a:gd name="T62" fmla="*/ 1865 w 4849"/>
                <a:gd name="T63" fmla="*/ 422 h 488"/>
                <a:gd name="T64" fmla="*/ 1885 w 4849"/>
                <a:gd name="T65" fmla="*/ 419 h 488"/>
                <a:gd name="T66" fmla="*/ 2482 w 4849"/>
                <a:gd name="T67" fmla="*/ 226 h 488"/>
                <a:gd name="T68" fmla="*/ 2661 w 4849"/>
                <a:gd name="T69" fmla="*/ 144 h 488"/>
                <a:gd name="T70" fmla="*/ 2770 w 4849"/>
                <a:gd name="T71" fmla="*/ 99 h 488"/>
                <a:gd name="T72" fmla="*/ 3152 w 4849"/>
                <a:gd name="T73" fmla="*/ 5 h 488"/>
                <a:gd name="T74" fmla="*/ 3231 w 4849"/>
                <a:gd name="T75" fmla="*/ 1 h 488"/>
                <a:gd name="T76" fmla="*/ 3545 w 4849"/>
                <a:gd name="T77" fmla="*/ 17 h 488"/>
                <a:gd name="T78" fmla="*/ 3737 w 4849"/>
                <a:gd name="T79" fmla="*/ 64 h 488"/>
                <a:gd name="T80" fmla="*/ 3809 w 4849"/>
                <a:gd name="T81" fmla="*/ 96 h 488"/>
                <a:gd name="T82" fmla="*/ 3826 w 4849"/>
                <a:gd name="T83" fmla="*/ 105 h 488"/>
                <a:gd name="T84" fmla="*/ 3973 w 4849"/>
                <a:gd name="T85" fmla="*/ 205 h 488"/>
                <a:gd name="T86" fmla="*/ 4234 w 4849"/>
                <a:gd name="T87" fmla="*/ 380 h 488"/>
                <a:gd name="T88" fmla="*/ 4288 w 4849"/>
                <a:gd name="T89" fmla="*/ 403 h 488"/>
                <a:gd name="T90" fmla="*/ 4344 w 4849"/>
                <a:gd name="T91" fmla="*/ 423 h 488"/>
                <a:gd name="T92" fmla="*/ 4535 w 4849"/>
                <a:gd name="T93" fmla="*/ 46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49" h="488">
                  <a:moveTo>
                    <a:pt x="4849" y="473"/>
                  </a:moveTo>
                  <a:cubicBezTo>
                    <a:pt x="4745" y="488"/>
                    <a:pt x="4639" y="486"/>
                    <a:pt x="4535" y="470"/>
                  </a:cubicBezTo>
                  <a:cubicBezTo>
                    <a:pt x="4483" y="462"/>
                    <a:pt x="4432" y="451"/>
                    <a:pt x="4381" y="436"/>
                  </a:cubicBezTo>
                  <a:cubicBezTo>
                    <a:pt x="4369" y="433"/>
                    <a:pt x="4356" y="429"/>
                    <a:pt x="4344" y="425"/>
                  </a:cubicBezTo>
                  <a:cubicBezTo>
                    <a:pt x="4331" y="421"/>
                    <a:pt x="4319" y="416"/>
                    <a:pt x="4306" y="412"/>
                  </a:cubicBezTo>
                  <a:cubicBezTo>
                    <a:pt x="4300" y="410"/>
                    <a:pt x="4294" y="407"/>
                    <a:pt x="4288" y="405"/>
                  </a:cubicBezTo>
                  <a:cubicBezTo>
                    <a:pt x="4269" y="398"/>
                    <a:pt x="4269" y="398"/>
                    <a:pt x="4269" y="398"/>
                  </a:cubicBezTo>
                  <a:cubicBezTo>
                    <a:pt x="4257" y="393"/>
                    <a:pt x="4245" y="387"/>
                    <a:pt x="4233" y="382"/>
                  </a:cubicBezTo>
                  <a:cubicBezTo>
                    <a:pt x="4186" y="360"/>
                    <a:pt x="4141" y="332"/>
                    <a:pt x="4098" y="301"/>
                  </a:cubicBezTo>
                  <a:cubicBezTo>
                    <a:pt x="4055" y="271"/>
                    <a:pt x="4013" y="239"/>
                    <a:pt x="3972" y="207"/>
                  </a:cubicBezTo>
                  <a:cubicBezTo>
                    <a:pt x="3930" y="175"/>
                    <a:pt x="3887" y="144"/>
                    <a:pt x="3842" y="118"/>
                  </a:cubicBezTo>
                  <a:cubicBezTo>
                    <a:pt x="3825" y="108"/>
                    <a:pt x="3825" y="108"/>
                    <a:pt x="3825" y="108"/>
                  </a:cubicBezTo>
                  <a:cubicBezTo>
                    <a:pt x="3822" y="106"/>
                    <a:pt x="3819" y="104"/>
                    <a:pt x="3816" y="103"/>
                  </a:cubicBezTo>
                  <a:cubicBezTo>
                    <a:pt x="3808" y="98"/>
                    <a:pt x="3808" y="98"/>
                    <a:pt x="3808" y="98"/>
                  </a:cubicBezTo>
                  <a:cubicBezTo>
                    <a:pt x="3796" y="93"/>
                    <a:pt x="3784" y="86"/>
                    <a:pt x="3772" y="81"/>
                  </a:cubicBezTo>
                  <a:cubicBezTo>
                    <a:pt x="3760" y="76"/>
                    <a:pt x="3748" y="71"/>
                    <a:pt x="3736" y="67"/>
                  </a:cubicBezTo>
                  <a:cubicBezTo>
                    <a:pt x="3723" y="62"/>
                    <a:pt x="3711" y="58"/>
                    <a:pt x="3698" y="54"/>
                  </a:cubicBezTo>
                  <a:cubicBezTo>
                    <a:pt x="3648" y="39"/>
                    <a:pt x="3597" y="28"/>
                    <a:pt x="3545" y="20"/>
                  </a:cubicBezTo>
                  <a:cubicBezTo>
                    <a:pt x="3493" y="12"/>
                    <a:pt x="3441" y="8"/>
                    <a:pt x="3388" y="5"/>
                  </a:cubicBezTo>
                  <a:cubicBezTo>
                    <a:pt x="3336" y="3"/>
                    <a:pt x="3283" y="3"/>
                    <a:pt x="3231" y="4"/>
                  </a:cubicBezTo>
                  <a:cubicBezTo>
                    <a:pt x="3218" y="5"/>
                    <a:pt x="3204" y="5"/>
                    <a:pt x="3191" y="6"/>
                  </a:cubicBezTo>
                  <a:cubicBezTo>
                    <a:pt x="3178" y="6"/>
                    <a:pt x="3165" y="8"/>
                    <a:pt x="3152" y="9"/>
                  </a:cubicBezTo>
                  <a:cubicBezTo>
                    <a:pt x="3126" y="10"/>
                    <a:pt x="3100" y="14"/>
                    <a:pt x="3074" y="17"/>
                  </a:cubicBezTo>
                  <a:cubicBezTo>
                    <a:pt x="2970" y="33"/>
                    <a:pt x="2869" y="63"/>
                    <a:pt x="2771" y="102"/>
                  </a:cubicBezTo>
                  <a:cubicBezTo>
                    <a:pt x="2747" y="111"/>
                    <a:pt x="2723" y="122"/>
                    <a:pt x="2698" y="132"/>
                  </a:cubicBezTo>
                  <a:cubicBezTo>
                    <a:pt x="2662" y="148"/>
                    <a:pt x="2662" y="148"/>
                    <a:pt x="2662" y="148"/>
                  </a:cubicBezTo>
                  <a:cubicBezTo>
                    <a:pt x="2650" y="153"/>
                    <a:pt x="2638" y="158"/>
                    <a:pt x="2626" y="164"/>
                  </a:cubicBezTo>
                  <a:cubicBezTo>
                    <a:pt x="2578" y="185"/>
                    <a:pt x="2531" y="208"/>
                    <a:pt x="2483" y="230"/>
                  </a:cubicBezTo>
                  <a:cubicBezTo>
                    <a:pt x="2436" y="252"/>
                    <a:pt x="2388" y="274"/>
                    <a:pt x="2340" y="295"/>
                  </a:cubicBezTo>
                  <a:cubicBezTo>
                    <a:pt x="2328" y="301"/>
                    <a:pt x="2316" y="306"/>
                    <a:pt x="2303" y="311"/>
                  </a:cubicBezTo>
                  <a:cubicBezTo>
                    <a:pt x="2291" y="316"/>
                    <a:pt x="2279" y="321"/>
                    <a:pt x="2267" y="325"/>
                  </a:cubicBezTo>
                  <a:cubicBezTo>
                    <a:pt x="2230" y="339"/>
                    <a:pt x="2230" y="339"/>
                    <a:pt x="2230" y="339"/>
                  </a:cubicBezTo>
                  <a:cubicBezTo>
                    <a:pt x="2217" y="343"/>
                    <a:pt x="2205" y="348"/>
                    <a:pt x="2192" y="352"/>
                  </a:cubicBezTo>
                  <a:cubicBezTo>
                    <a:pt x="2092" y="384"/>
                    <a:pt x="1989" y="407"/>
                    <a:pt x="1885" y="423"/>
                  </a:cubicBezTo>
                  <a:cubicBezTo>
                    <a:pt x="1876" y="424"/>
                    <a:pt x="1876" y="424"/>
                    <a:pt x="1876" y="424"/>
                  </a:cubicBezTo>
                  <a:cubicBezTo>
                    <a:pt x="1866" y="425"/>
                    <a:pt x="1866" y="425"/>
                    <a:pt x="1866" y="425"/>
                  </a:cubicBezTo>
                  <a:cubicBezTo>
                    <a:pt x="1846" y="428"/>
                    <a:pt x="1846" y="428"/>
                    <a:pt x="1846" y="428"/>
                  </a:cubicBezTo>
                  <a:cubicBezTo>
                    <a:pt x="1807" y="433"/>
                    <a:pt x="1807" y="433"/>
                    <a:pt x="1807" y="433"/>
                  </a:cubicBezTo>
                  <a:cubicBezTo>
                    <a:pt x="1768" y="436"/>
                    <a:pt x="1768" y="436"/>
                    <a:pt x="1768" y="436"/>
                  </a:cubicBezTo>
                  <a:cubicBezTo>
                    <a:pt x="1755" y="437"/>
                    <a:pt x="1742" y="439"/>
                    <a:pt x="1728" y="439"/>
                  </a:cubicBezTo>
                  <a:cubicBezTo>
                    <a:pt x="1689" y="441"/>
                    <a:pt x="1689" y="441"/>
                    <a:pt x="1689" y="441"/>
                  </a:cubicBezTo>
                  <a:cubicBezTo>
                    <a:pt x="1669" y="443"/>
                    <a:pt x="1669" y="443"/>
                    <a:pt x="1669" y="443"/>
                  </a:cubicBezTo>
                  <a:cubicBezTo>
                    <a:pt x="1650" y="443"/>
                    <a:pt x="1650" y="443"/>
                    <a:pt x="1650" y="443"/>
                  </a:cubicBezTo>
                  <a:cubicBezTo>
                    <a:pt x="1610" y="444"/>
                    <a:pt x="1610" y="444"/>
                    <a:pt x="1610" y="444"/>
                  </a:cubicBezTo>
                  <a:cubicBezTo>
                    <a:pt x="1597" y="444"/>
                    <a:pt x="1584" y="444"/>
                    <a:pt x="1571" y="444"/>
                  </a:cubicBezTo>
                  <a:cubicBezTo>
                    <a:pt x="1466" y="444"/>
                    <a:pt x="1361" y="436"/>
                    <a:pt x="1256" y="421"/>
                  </a:cubicBezTo>
                  <a:cubicBezTo>
                    <a:pt x="1152" y="407"/>
                    <a:pt x="1047" y="400"/>
                    <a:pt x="943" y="388"/>
                  </a:cubicBezTo>
                  <a:cubicBezTo>
                    <a:pt x="891" y="382"/>
                    <a:pt x="839" y="373"/>
                    <a:pt x="787" y="367"/>
                  </a:cubicBezTo>
                  <a:cubicBezTo>
                    <a:pt x="734" y="361"/>
                    <a:pt x="682" y="357"/>
                    <a:pt x="630" y="353"/>
                  </a:cubicBezTo>
                  <a:cubicBezTo>
                    <a:pt x="420" y="340"/>
                    <a:pt x="209" y="349"/>
                    <a:pt x="0" y="372"/>
                  </a:cubicBezTo>
                  <a:cubicBezTo>
                    <a:pt x="209" y="348"/>
                    <a:pt x="420" y="339"/>
                    <a:pt x="630" y="351"/>
                  </a:cubicBezTo>
                  <a:cubicBezTo>
                    <a:pt x="682" y="355"/>
                    <a:pt x="735" y="359"/>
                    <a:pt x="787" y="365"/>
                  </a:cubicBezTo>
                  <a:cubicBezTo>
                    <a:pt x="839" y="371"/>
                    <a:pt x="891" y="380"/>
                    <a:pt x="943" y="385"/>
                  </a:cubicBezTo>
                  <a:cubicBezTo>
                    <a:pt x="1048" y="397"/>
                    <a:pt x="1153" y="405"/>
                    <a:pt x="1257" y="419"/>
                  </a:cubicBezTo>
                  <a:cubicBezTo>
                    <a:pt x="1361" y="433"/>
                    <a:pt x="1466" y="441"/>
                    <a:pt x="1571" y="441"/>
                  </a:cubicBezTo>
                  <a:cubicBezTo>
                    <a:pt x="1584" y="441"/>
                    <a:pt x="1597" y="441"/>
                    <a:pt x="1610" y="441"/>
                  </a:cubicBezTo>
                  <a:cubicBezTo>
                    <a:pt x="1650" y="440"/>
                    <a:pt x="1650" y="440"/>
                    <a:pt x="1650" y="440"/>
                  </a:cubicBezTo>
                  <a:cubicBezTo>
                    <a:pt x="1669" y="439"/>
                    <a:pt x="1669" y="439"/>
                    <a:pt x="1669" y="439"/>
                  </a:cubicBezTo>
                  <a:cubicBezTo>
                    <a:pt x="1689" y="438"/>
                    <a:pt x="1689" y="438"/>
                    <a:pt x="1689" y="438"/>
                  </a:cubicBezTo>
                  <a:cubicBezTo>
                    <a:pt x="1728" y="436"/>
                    <a:pt x="1728" y="436"/>
                    <a:pt x="1728" y="436"/>
                  </a:cubicBezTo>
                  <a:cubicBezTo>
                    <a:pt x="1741" y="435"/>
                    <a:pt x="1754" y="434"/>
                    <a:pt x="1767" y="433"/>
                  </a:cubicBezTo>
                  <a:cubicBezTo>
                    <a:pt x="1807" y="429"/>
                    <a:pt x="1807" y="429"/>
                    <a:pt x="1807" y="429"/>
                  </a:cubicBezTo>
                  <a:cubicBezTo>
                    <a:pt x="1846" y="424"/>
                    <a:pt x="1846" y="424"/>
                    <a:pt x="1846" y="424"/>
                  </a:cubicBezTo>
                  <a:cubicBezTo>
                    <a:pt x="1865" y="422"/>
                    <a:pt x="1865" y="422"/>
                    <a:pt x="1865" y="422"/>
                  </a:cubicBezTo>
                  <a:cubicBezTo>
                    <a:pt x="1875" y="421"/>
                    <a:pt x="1875" y="421"/>
                    <a:pt x="1875" y="421"/>
                  </a:cubicBezTo>
                  <a:cubicBezTo>
                    <a:pt x="1885" y="419"/>
                    <a:pt x="1885" y="419"/>
                    <a:pt x="1885" y="419"/>
                  </a:cubicBezTo>
                  <a:cubicBezTo>
                    <a:pt x="1989" y="404"/>
                    <a:pt x="2091" y="381"/>
                    <a:pt x="2191" y="348"/>
                  </a:cubicBezTo>
                  <a:cubicBezTo>
                    <a:pt x="2291" y="316"/>
                    <a:pt x="2386" y="271"/>
                    <a:pt x="2482" y="226"/>
                  </a:cubicBezTo>
                  <a:cubicBezTo>
                    <a:pt x="2529" y="204"/>
                    <a:pt x="2577" y="182"/>
                    <a:pt x="2625" y="160"/>
                  </a:cubicBezTo>
                  <a:cubicBezTo>
                    <a:pt x="2637" y="155"/>
                    <a:pt x="2649" y="149"/>
                    <a:pt x="2661" y="144"/>
                  </a:cubicBezTo>
                  <a:cubicBezTo>
                    <a:pt x="2697" y="128"/>
                    <a:pt x="2697" y="128"/>
                    <a:pt x="2697" y="128"/>
                  </a:cubicBezTo>
                  <a:cubicBezTo>
                    <a:pt x="2721" y="118"/>
                    <a:pt x="2745" y="108"/>
                    <a:pt x="2770" y="99"/>
                  </a:cubicBezTo>
                  <a:cubicBezTo>
                    <a:pt x="2868" y="60"/>
                    <a:pt x="2969" y="30"/>
                    <a:pt x="3073" y="14"/>
                  </a:cubicBezTo>
                  <a:cubicBezTo>
                    <a:pt x="3100" y="11"/>
                    <a:pt x="3126" y="7"/>
                    <a:pt x="3152" y="5"/>
                  </a:cubicBezTo>
                  <a:cubicBezTo>
                    <a:pt x="3165" y="4"/>
                    <a:pt x="3178" y="3"/>
                    <a:pt x="3191" y="3"/>
                  </a:cubicBezTo>
                  <a:cubicBezTo>
                    <a:pt x="3204" y="2"/>
                    <a:pt x="3217" y="1"/>
                    <a:pt x="3231" y="1"/>
                  </a:cubicBezTo>
                  <a:cubicBezTo>
                    <a:pt x="3283" y="0"/>
                    <a:pt x="3336" y="0"/>
                    <a:pt x="3388" y="2"/>
                  </a:cubicBezTo>
                  <a:cubicBezTo>
                    <a:pt x="3441" y="5"/>
                    <a:pt x="3493" y="9"/>
                    <a:pt x="3545" y="17"/>
                  </a:cubicBezTo>
                  <a:cubicBezTo>
                    <a:pt x="3597" y="25"/>
                    <a:pt x="3649" y="36"/>
                    <a:pt x="3699" y="52"/>
                  </a:cubicBezTo>
                  <a:cubicBezTo>
                    <a:pt x="3712" y="55"/>
                    <a:pt x="3724" y="60"/>
                    <a:pt x="3737" y="64"/>
                  </a:cubicBezTo>
                  <a:cubicBezTo>
                    <a:pt x="3749" y="68"/>
                    <a:pt x="3761" y="74"/>
                    <a:pt x="3773" y="79"/>
                  </a:cubicBezTo>
                  <a:cubicBezTo>
                    <a:pt x="3786" y="84"/>
                    <a:pt x="3797" y="90"/>
                    <a:pt x="3809" y="96"/>
                  </a:cubicBezTo>
                  <a:cubicBezTo>
                    <a:pt x="3818" y="101"/>
                    <a:pt x="3818" y="101"/>
                    <a:pt x="3818" y="101"/>
                  </a:cubicBezTo>
                  <a:cubicBezTo>
                    <a:pt x="3821" y="102"/>
                    <a:pt x="3823" y="104"/>
                    <a:pt x="3826" y="105"/>
                  </a:cubicBezTo>
                  <a:cubicBezTo>
                    <a:pt x="3843" y="115"/>
                    <a:pt x="3843" y="115"/>
                    <a:pt x="3843" y="115"/>
                  </a:cubicBezTo>
                  <a:cubicBezTo>
                    <a:pt x="3889" y="142"/>
                    <a:pt x="3931" y="173"/>
                    <a:pt x="3973" y="205"/>
                  </a:cubicBezTo>
                  <a:cubicBezTo>
                    <a:pt x="4015" y="237"/>
                    <a:pt x="4056" y="269"/>
                    <a:pt x="4099" y="300"/>
                  </a:cubicBezTo>
                  <a:cubicBezTo>
                    <a:pt x="4142" y="330"/>
                    <a:pt x="4187" y="358"/>
                    <a:pt x="4234" y="380"/>
                  </a:cubicBezTo>
                  <a:cubicBezTo>
                    <a:pt x="4246" y="386"/>
                    <a:pt x="4258" y="391"/>
                    <a:pt x="4270" y="396"/>
                  </a:cubicBezTo>
                  <a:cubicBezTo>
                    <a:pt x="4288" y="403"/>
                    <a:pt x="4288" y="403"/>
                    <a:pt x="4288" y="403"/>
                  </a:cubicBezTo>
                  <a:cubicBezTo>
                    <a:pt x="4295" y="406"/>
                    <a:pt x="4301" y="408"/>
                    <a:pt x="4307" y="410"/>
                  </a:cubicBezTo>
                  <a:cubicBezTo>
                    <a:pt x="4319" y="415"/>
                    <a:pt x="4332" y="419"/>
                    <a:pt x="4344" y="423"/>
                  </a:cubicBezTo>
                  <a:cubicBezTo>
                    <a:pt x="4357" y="427"/>
                    <a:pt x="4369" y="431"/>
                    <a:pt x="4382" y="435"/>
                  </a:cubicBezTo>
                  <a:cubicBezTo>
                    <a:pt x="4432" y="450"/>
                    <a:pt x="4483" y="461"/>
                    <a:pt x="4535" y="469"/>
                  </a:cubicBezTo>
                  <a:cubicBezTo>
                    <a:pt x="4639" y="485"/>
                    <a:pt x="4745" y="488"/>
                    <a:pt x="4849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A8B0C8A4-00C3-4960-A53D-D47690EFE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3588" y="3182938"/>
              <a:ext cx="12112625" cy="1125538"/>
            </a:xfrm>
            <a:custGeom>
              <a:avLst/>
              <a:gdLst>
                <a:gd name="T0" fmla="*/ 4537 w 4849"/>
                <a:gd name="T1" fmla="*/ 435 h 450"/>
                <a:gd name="T2" fmla="*/ 4094 w 4849"/>
                <a:gd name="T3" fmla="*/ 293 h 450"/>
                <a:gd name="T4" fmla="*/ 3833 w 4849"/>
                <a:gd name="T5" fmla="*/ 121 h 450"/>
                <a:gd name="T6" fmla="*/ 3536 w 4849"/>
                <a:gd name="T7" fmla="*/ 29 h 450"/>
                <a:gd name="T8" fmla="*/ 3225 w 4849"/>
                <a:gd name="T9" fmla="*/ 4 h 450"/>
                <a:gd name="T10" fmla="*/ 3127 w 4849"/>
                <a:gd name="T11" fmla="*/ 3 h 450"/>
                <a:gd name="T12" fmla="*/ 3068 w 4849"/>
                <a:gd name="T13" fmla="*/ 5 h 450"/>
                <a:gd name="T14" fmla="*/ 3010 w 4849"/>
                <a:gd name="T15" fmla="*/ 9 h 450"/>
                <a:gd name="T16" fmla="*/ 2971 w 4849"/>
                <a:gd name="T17" fmla="*/ 14 h 450"/>
                <a:gd name="T18" fmla="*/ 2913 w 4849"/>
                <a:gd name="T19" fmla="*/ 23 h 450"/>
                <a:gd name="T20" fmla="*/ 2743 w 4849"/>
                <a:gd name="T21" fmla="*/ 66 h 450"/>
                <a:gd name="T22" fmla="*/ 2687 w 4849"/>
                <a:gd name="T23" fmla="*/ 84 h 450"/>
                <a:gd name="T24" fmla="*/ 2541 w 4849"/>
                <a:gd name="T25" fmla="*/ 138 h 450"/>
                <a:gd name="T26" fmla="*/ 2324 w 4849"/>
                <a:gd name="T27" fmla="*/ 228 h 450"/>
                <a:gd name="T28" fmla="*/ 2215 w 4849"/>
                <a:gd name="T29" fmla="*/ 270 h 450"/>
                <a:gd name="T30" fmla="*/ 2103 w 4849"/>
                <a:gd name="T31" fmla="*/ 305 h 450"/>
                <a:gd name="T32" fmla="*/ 2027 w 4849"/>
                <a:gd name="T33" fmla="*/ 324 h 450"/>
                <a:gd name="T34" fmla="*/ 1950 w 4849"/>
                <a:gd name="T35" fmla="*/ 340 h 450"/>
                <a:gd name="T36" fmla="*/ 1561 w 4849"/>
                <a:gd name="T37" fmla="*/ 380 h 450"/>
                <a:gd name="T38" fmla="*/ 936 w 4849"/>
                <a:gd name="T39" fmla="*/ 358 h 450"/>
                <a:gd name="T40" fmla="*/ 780 w 4849"/>
                <a:gd name="T41" fmla="*/ 346 h 450"/>
                <a:gd name="T42" fmla="*/ 0 w 4849"/>
                <a:gd name="T43" fmla="*/ 353 h 450"/>
                <a:gd name="T44" fmla="*/ 781 w 4849"/>
                <a:gd name="T45" fmla="*/ 343 h 450"/>
                <a:gd name="T46" fmla="*/ 936 w 4849"/>
                <a:gd name="T47" fmla="*/ 355 h 450"/>
                <a:gd name="T48" fmla="*/ 1561 w 4849"/>
                <a:gd name="T49" fmla="*/ 377 h 450"/>
                <a:gd name="T50" fmla="*/ 1949 w 4849"/>
                <a:gd name="T51" fmla="*/ 337 h 450"/>
                <a:gd name="T52" fmla="*/ 2026 w 4849"/>
                <a:gd name="T53" fmla="*/ 321 h 450"/>
                <a:gd name="T54" fmla="*/ 2102 w 4849"/>
                <a:gd name="T55" fmla="*/ 301 h 450"/>
                <a:gd name="T56" fmla="*/ 2213 w 4849"/>
                <a:gd name="T57" fmla="*/ 267 h 450"/>
                <a:gd name="T58" fmla="*/ 2323 w 4849"/>
                <a:gd name="T59" fmla="*/ 224 h 450"/>
                <a:gd name="T60" fmla="*/ 2540 w 4849"/>
                <a:gd name="T61" fmla="*/ 135 h 450"/>
                <a:gd name="T62" fmla="*/ 2686 w 4849"/>
                <a:gd name="T63" fmla="*/ 80 h 450"/>
                <a:gd name="T64" fmla="*/ 2742 w 4849"/>
                <a:gd name="T65" fmla="*/ 62 h 450"/>
                <a:gd name="T66" fmla="*/ 2913 w 4849"/>
                <a:gd name="T67" fmla="*/ 20 h 450"/>
                <a:gd name="T68" fmla="*/ 2971 w 4849"/>
                <a:gd name="T69" fmla="*/ 11 h 450"/>
                <a:gd name="T70" fmla="*/ 3010 w 4849"/>
                <a:gd name="T71" fmla="*/ 6 h 450"/>
                <a:gd name="T72" fmla="*/ 3068 w 4849"/>
                <a:gd name="T73" fmla="*/ 1 h 450"/>
                <a:gd name="T74" fmla="*/ 3127 w 4849"/>
                <a:gd name="T75" fmla="*/ 0 h 450"/>
                <a:gd name="T76" fmla="*/ 3225 w 4849"/>
                <a:gd name="T77" fmla="*/ 1 h 450"/>
                <a:gd name="T78" fmla="*/ 3536 w 4849"/>
                <a:gd name="T79" fmla="*/ 26 h 450"/>
                <a:gd name="T80" fmla="*/ 3834 w 4849"/>
                <a:gd name="T81" fmla="*/ 118 h 450"/>
                <a:gd name="T82" fmla="*/ 4095 w 4849"/>
                <a:gd name="T83" fmla="*/ 291 h 450"/>
                <a:gd name="T84" fmla="*/ 4537 w 4849"/>
                <a:gd name="T85" fmla="*/ 43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9" h="450">
                  <a:moveTo>
                    <a:pt x="4849" y="437"/>
                  </a:moveTo>
                  <a:cubicBezTo>
                    <a:pt x="4745" y="450"/>
                    <a:pt x="4640" y="448"/>
                    <a:pt x="4537" y="435"/>
                  </a:cubicBezTo>
                  <a:cubicBezTo>
                    <a:pt x="4433" y="423"/>
                    <a:pt x="4331" y="399"/>
                    <a:pt x="4233" y="364"/>
                  </a:cubicBezTo>
                  <a:cubicBezTo>
                    <a:pt x="4184" y="345"/>
                    <a:pt x="4138" y="321"/>
                    <a:pt x="4094" y="293"/>
                  </a:cubicBezTo>
                  <a:cubicBezTo>
                    <a:pt x="4049" y="265"/>
                    <a:pt x="4007" y="235"/>
                    <a:pt x="3965" y="205"/>
                  </a:cubicBezTo>
                  <a:cubicBezTo>
                    <a:pt x="3922" y="175"/>
                    <a:pt x="3879" y="145"/>
                    <a:pt x="3833" y="121"/>
                  </a:cubicBezTo>
                  <a:cubicBezTo>
                    <a:pt x="3787" y="95"/>
                    <a:pt x="3738" y="77"/>
                    <a:pt x="3688" y="62"/>
                  </a:cubicBezTo>
                  <a:cubicBezTo>
                    <a:pt x="3638" y="47"/>
                    <a:pt x="3587" y="37"/>
                    <a:pt x="3536" y="29"/>
                  </a:cubicBezTo>
                  <a:cubicBezTo>
                    <a:pt x="3485" y="21"/>
                    <a:pt x="3433" y="15"/>
                    <a:pt x="3381" y="11"/>
                  </a:cubicBezTo>
                  <a:cubicBezTo>
                    <a:pt x="3329" y="7"/>
                    <a:pt x="3277" y="5"/>
                    <a:pt x="3225" y="4"/>
                  </a:cubicBezTo>
                  <a:cubicBezTo>
                    <a:pt x="3199" y="4"/>
                    <a:pt x="3173" y="3"/>
                    <a:pt x="3146" y="3"/>
                  </a:cubicBezTo>
                  <a:cubicBezTo>
                    <a:pt x="3140" y="3"/>
                    <a:pt x="3133" y="3"/>
                    <a:pt x="3127" y="3"/>
                  </a:cubicBezTo>
                  <a:cubicBezTo>
                    <a:pt x="3107" y="4"/>
                    <a:pt x="3107" y="4"/>
                    <a:pt x="3107" y="4"/>
                  </a:cubicBezTo>
                  <a:cubicBezTo>
                    <a:pt x="3094" y="4"/>
                    <a:pt x="3081" y="4"/>
                    <a:pt x="3068" y="5"/>
                  </a:cubicBezTo>
                  <a:cubicBezTo>
                    <a:pt x="3029" y="8"/>
                    <a:pt x="3029" y="8"/>
                    <a:pt x="3029" y="8"/>
                  </a:cubicBezTo>
                  <a:cubicBezTo>
                    <a:pt x="3023" y="8"/>
                    <a:pt x="3016" y="8"/>
                    <a:pt x="3010" y="9"/>
                  </a:cubicBezTo>
                  <a:cubicBezTo>
                    <a:pt x="2991" y="12"/>
                    <a:pt x="2991" y="12"/>
                    <a:pt x="2991" y="12"/>
                  </a:cubicBezTo>
                  <a:cubicBezTo>
                    <a:pt x="2971" y="14"/>
                    <a:pt x="2971" y="14"/>
                    <a:pt x="2971" y="14"/>
                  </a:cubicBezTo>
                  <a:cubicBezTo>
                    <a:pt x="2965" y="15"/>
                    <a:pt x="2958" y="16"/>
                    <a:pt x="2952" y="17"/>
                  </a:cubicBezTo>
                  <a:cubicBezTo>
                    <a:pt x="2913" y="23"/>
                    <a:pt x="2913" y="23"/>
                    <a:pt x="2913" y="23"/>
                  </a:cubicBezTo>
                  <a:cubicBezTo>
                    <a:pt x="2862" y="33"/>
                    <a:pt x="2812" y="45"/>
                    <a:pt x="2762" y="60"/>
                  </a:cubicBezTo>
                  <a:cubicBezTo>
                    <a:pt x="2756" y="62"/>
                    <a:pt x="2749" y="64"/>
                    <a:pt x="2743" y="66"/>
                  </a:cubicBezTo>
                  <a:cubicBezTo>
                    <a:pt x="2724" y="72"/>
                    <a:pt x="2724" y="72"/>
                    <a:pt x="2724" y="72"/>
                  </a:cubicBezTo>
                  <a:cubicBezTo>
                    <a:pt x="2712" y="76"/>
                    <a:pt x="2700" y="79"/>
                    <a:pt x="2687" y="84"/>
                  </a:cubicBezTo>
                  <a:cubicBezTo>
                    <a:pt x="2663" y="92"/>
                    <a:pt x="2638" y="101"/>
                    <a:pt x="2614" y="110"/>
                  </a:cubicBezTo>
                  <a:cubicBezTo>
                    <a:pt x="2589" y="119"/>
                    <a:pt x="2565" y="129"/>
                    <a:pt x="2541" y="138"/>
                  </a:cubicBezTo>
                  <a:cubicBezTo>
                    <a:pt x="2517" y="148"/>
                    <a:pt x="2493" y="158"/>
                    <a:pt x="2469" y="168"/>
                  </a:cubicBezTo>
                  <a:cubicBezTo>
                    <a:pt x="2324" y="228"/>
                    <a:pt x="2324" y="228"/>
                    <a:pt x="2324" y="228"/>
                  </a:cubicBezTo>
                  <a:cubicBezTo>
                    <a:pt x="2300" y="237"/>
                    <a:pt x="2276" y="248"/>
                    <a:pt x="2251" y="256"/>
                  </a:cubicBezTo>
                  <a:cubicBezTo>
                    <a:pt x="2215" y="270"/>
                    <a:pt x="2215" y="270"/>
                    <a:pt x="2215" y="270"/>
                  </a:cubicBezTo>
                  <a:cubicBezTo>
                    <a:pt x="2177" y="282"/>
                    <a:pt x="2177" y="282"/>
                    <a:pt x="2177" y="282"/>
                  </a:cubicBezTo>
                  <a:cubicBezTo>
                    <a:pt x="2153" y="291"/>
                    <a:pt x="2128" y="298"/>
                    <a:pt x="2103" y="305"/>
                  </a:cubicBezTo>
                  <a:cubicBezTo>
                    <a:pt x="2090" y="309"/>
                    <a:pt x="2077" y="312"/>
                    <a:pt x="2065" y="315"/>
                  </a:cubicBezTo>
                  <a:cubicBezTo>
                    <a:pt x="2027" y="324"/>
                    <a:pt x="2027" y="324"/>
                    <a:pt x="2027" y="324"/>
                  </a:cubicBezTo>
                  <a:cubicBezTo>
                    <a:pt x="1988" y="333"/>
                    <a:pt x="1988" y="333"/>
                    <a:pt x="1988" y="333"/>
                  </a:cubicBezTo>
                  <a:cubicBezTo>
                    <a:pt x="1976" y="335"/>
                    <a:pt x="1963" y="338"/>
                    <a:pt x="1950" y="340"/>
                  </a:cubicBezTo>
                  <a:cubicBezTo>
                    <a:pt x="1924" y="345"/>
                    <a:pt x="1899" y="350"/>
                    <a:pt x="1873" y="353"/>
                  </a:cubicBezTo>
                  <a:cubicBezTo>
                    <a:pt x="1770" y="369"/>
                    <a:pt x="1666" y="378"/>
                    <a:pt x="1561" y="380"/>
                  </a:cubicBezTo>
                  <a:cubicBezTo>
                    <a:pt x="1457" y="382"/>
                    <a:pt x="1353" y="378"/>
                    <a:pt x="1249" y="369"/>
                  </a:cubicBezTo>
                  <a:cubicBezTo>
                    <a:pt x="1145" y="359"/>
                    <a:pt x="1041" y="362"/>
                    <a:pt x="936" y="358"/>
                  </a:cubicBezTo>
                  <a:cubicBezTo>
                    <a:pt x="910" y="357"/>
                    <a:pt x="884" y="355"/>
                    <a:pt x="858" y="353"/>
                  </a:cubicBezTo>
                  <a:cubicBezTo>
                    <a:pt x="780" y="346"/>
                    <a:pt x="780" y="346"/>
                    <a:pt x="780" y="346"/>
                  </a:cubicBezTo>
                  <a:cubicBezTo>
                    <a:pt x="729" y="341"/>
                    <a:pt x="677" y="338"/>
                    <a:pt x="624" y="335"/>
                  </a:cubicBezTo>
                  <a:cubicBezTo>
                    <a:pt x="416" y="326"/>
                    <a:pt x="207" y="333"/>
                    <a:pt x="0" y="353"/>
                  </a:cubicBezTo>
                  <a:cubicBezTo>
                    <a:pt x="207" y="332"/>
                    <a:pt x="416" y="325"/>
                    <a:pt x="625" y="333"/>
                  </a:cubicBezTo>
                  <a:cubicBezTo>
                    <a:pt x="677" y="336"/>
                    <a:pt x="729" y="339"/>
                    <a:pt x="781" y="343"/>
                  </a:cubicBezTo>
                  <a:cubicBezTo>
                    <a:pt x="859" y="351"/>
                    <a:pt x="859" y="351"/>
                    <a:pt x="859" y="351"/>
                  </a:cubicBezTo>
                  <a:cubicBezTo>
                    <a:pt x="884" y="353"/>
                    <a:pt x="910" y="354"/>
                    <a:pt x="936" y="355"/>
                  </a:cubicBezTo>
                  <a:cubicBezTo>
                    <a:pt x="1041" y="360"/>
                    <a:pt x="1145" y="357"/>
                    <a:pt x="1249" y="366"/>
                  </a:cubicBezTo>
                  <a:cubicBezTo>
                    <a:pt x="1353" y="375"/>
                    <a:pt x="1457" y="379"/>
                    <a:pt x="1561" y="377"/>
                  </a:cubicBezTo>
                  <a:cubicBezTo>
                    <a:pt x="1665" y="375"/>
                    <a:pt x="1770" y="366"/>
                    <a:pt x="1872" y="350"/>
                  </a:cubicBezTo>
                  <a:cubicBezTo>
                    <a:pt x="1898" y="347"/>
                    <a:pt x="1924" y="341"/>
                    <a:pt x="1949" y="337"/>
                  </a:cubicBezTo>
                  <a:cubicBezTo>
                    <a:pt x="1962" y="335"/>
                    <a:pt x="1975" y="332"/>
                    <a:pt x="1988" y="329"/>
                  </a:cubicBezTo>
                  <a:cubicBezTo>
                    <a:pt x="2026" y="321"/>
                    <a:pt x="2026" y="321"/>
                    <a:pt x="2026" y="321"/>
                  </a:cubicBezTo>
                  <a:cubicBezTo>
                    <a:pt x="2064" y="311"/>
                    <a:pt x="2064" y="311"/>
                    <a:pt x="2064" y="311"/>
                  </a:cubicBezTo>
                  <a:cubicBezTo>
                    <a:pt x="2076" y="308"/>
                    <a:pt x="2089" y="305"/>
                    <a:pt x="2102" y="301"/>
                  </a:cubicBezTo>
                  <a:cubicBezTo>
                    <a:pt x="2127" y="294"/>
                    <a:pt x="2152" y="287"/>
                    <a:pt x="2176" y="279"/>
                  </a:cubicBezTo>
                  <a:cubicBezTo>
                    <a:pt x="2213" y="267"/>
                    <a:pt x="2213" y="267"/>
                    <a:pt x="2213" y="267"/>
                  </a:cubicBezTo>
                  <a:cubicBezTo>
                    <a:pt x="2250" y="253"/>
                    <a:pt x="2250" y="253"/>
                    <a:pt x="2250" y="253"/>
                  </a:cubicBezTo>
                  <a:cubicBezTo>
                    <a:pt x="2274" y="244"/>
                    <a:pt x="2298" y="234"/>
                    <a:pt x="2323" y="224"/>
                  </a:cubicBezTo>
                  <a:cubicBezTo>
                    <a:pt x="2467" y="164"/>
                    <a:pt x="2467" y="164"/>
                    <a:pt x="2467" y="164"/>
                  </a:cubicBezTo>
                  <a:cubicBezTo>
                    <a:pt x="2491" y="154"/>
                    <a:pt x="2515" y="145"/>
                    <a:pt x="2540" y="135"/>
                  </a:cubicBezTo>
                  <a:cubicBezTo>
                    <a:pt x="2564" y="125"/>
                    <a:pt x="2588" y="116"/>
                    <a:pt x="2612" y="107"/>
                  </a:cubicBezTo>
                  <a:cubicBezTo>
                    <a:pt x="2637" y="97"/>
                    <a:pt x="2661" y="89"/>
                    <a:pt x="2686" y="80"/>
                  </a:cubicBezTo>
                  <a:cubicBezTo>
                    <a:pt x="2698" y="76"/>
                    <a:pt x="2711" y="72"/>
                    <a:pt x="2723" y="68"/>
                  </a:cubicBezTo>
                  <a:cubicBezTo>
                    <a:pt x="2742" y="62"/>
                    <a:pt x="2742" y="62"/>
                    <a:pt x="2742" y="62"/>
                  </a:cubicBezTo>
                  <a:cubicBezTo>
                    <a:pt x="2748" y="60"/>
                    <a:pt x="2754" y="58"/>
                    <a:pt x="2761" y="56"/>
                  </a:cubicBezTo>
                  <a:cubicBezTo>
                    <a:pt x="2811" y="41"/>
                    <a:pt x="2862" y="30"/>
                    <a:pt x="2913" y="20"/>
                  </a:cubicBezTo>
                  <a:cubicBezTo>
                    <a:pt x="2951" y="13"/>
                    <a:pt x="2951" y="13"/>
                    <a:pt x="2951" y="13"/>
                  </a:cubicBezTo>
                  <a:cubicBezTo>
                    <a:pt x="2958" y="12"/>
                    <a:pt x="2964" y="11"/>
                    <a:pt x="2971" y="11"/>
                  </a:cubicBezTo>
                  <a:cubicBezTo>
                    <a:pt x="2990" y="8"/>
                    <a:pt x="2990" y="8"/>
                    <a:pt x="2990" y="8"/>
                  </a:cubicBezTo>
                  <a:cubicBezTo>
                    <a:pt x="3010" y="6"/>
                    <a:pt x="3010" y="6"/>
                    <a:pt x="3010" y="6"/>
                  </a:cubicBezTo>
                  <a:cubicBezTo>
                    <a:pt x="3016" y="5"/>
                    <a:pt x="3023" y="5"/>
                    <a:pt x="3029" y="4"/>
                  </a:cubicBezTo>
                  <a:cubicBezTo>
                    <a:pt x="3068" y="1"/>
                    <a:pt x="3068" y="1"/>
                    <a:pt x="3068" y="1"/>
                  </a:cubicBezTo>
                  <a:cubicBezTo>
                    <a:pt x="3081" y="1"/>
                    <a:pt x="3094" y="1"/>
                    <a:pt x="3107" y="0"/>
                  </a:cubicBezTo>
                  <a:cubicBezTo>
                    <a:pt x="3127" y="0"/>
                    <a:pt x="3127" y="0"/>
                    <a:pt x="3127" y="0"/>
                  </a:cubicBezTo>
                  <a:cubicBezTo>
                    <a:pt x="3133" y="0"/>
                    <a:pt x="3140" y="0"/>
                    <a:pt x="3146" y="0"/>
                  </a:cubicBezTo>
                  <a:cubicBezTo>
                    <a:pt x="3173" y="0"/>
                    <a:pt x="3199" y="0"/>
                    <a:pt x="3225" y="1"/>
                  </a:cubicBezTo>
                  <a:cubicBezTo>
                    <a:pt x="3277" y="2"/>
                    <a:pt x="3329" y="4"/>
                    <a:pt x="3381" y="8"/>
                  </a:cubicBezTo>
                  <a:cubicBezTo>
                    <a:pt x="3433" y="12"/>
                    <a:pt x="3485" y="18"/>
                    <a:pt x="3536" y="26"/>
                  </a:cubicBezTo>
                  <a:cubicBezTo>
                    <a:pt x="3588" y="34"/>
                    <a:pt x="3639" y="45"/>
                    <a:pt x="3689" y="59"/>
                  </a:cubicBezTo>
                  <a:cubicBezTo>
                    <a:pt x="3739" y="74"/>
                    <a:pt x="3788" y="93"/>
                    <a:pt x="3834" y="118"/>
                  </a:cubicBezTo>
                  <a:cubicBezTo>
                    <a:pt x="3880" y="143"/>
                    <a:pt x="3923" y="173"/>
                    <a:pt x="3966" y="203"/>
                  </a:cubicBezTo>
                  <a:cubicBezTo>
                    <a:pt x="4008" y="233"/>
                    <a:pt x="4051" y="263"/>
                    <a:pt x="4095" y="291"/>
                  </a:cubicBezTo>
                  <a:cubicBezTo>
                    <a:pt x="4139" y="319"/>
                    <a:pt x="4185" y="344"/>
                    <a:pt x="4234" y="362"/>
                  </a:cubicBezTo>
                  <a:cubicBezTo>
                    <a:pt x="4331" y="398"/>
                    <a:pt x="4434" y="421"/>
                    <a:pt x="4537" y="435"/>
                  </a:cubicBezTo>
                  <a:cubicBezTo>
                    <a:pt x="4640" y="447"/>
                    <a:pt x="4745" y="449"/>
                    <a:pt x="4849" y="4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5F8AA353-CC24-43DB-8429-C0883CBE9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66763" y="3349625"/>
              <a:ext cx="12112625" cy="1041400"/>
            </a:xfrm>
            <a:custGeom>
              <a:avLst/>
              <a:gdLst>
                <a:gd name="T0" fmla="*/ 4539 w 4849"/>
                <a:gd name="T1" fmla="*/ 405 h 416"/>
                <a:gd name="T2" fmla="*/ 4161 w 4849"/>
                <a:gd name="T3" fmla="*/ 322 h 416"/>
                <a:gd name="T4" fmla="*/ 4125 w 4849"/>
                <a:gd name="T5" fmla="*/ 305 h 416"/>
                <a:gd name="T6" fmla="*/ 3959 w 4849"/>
                <a:gd name="T7" fmla="*/ 206 h 416"/>
                <a:gd name="T8" fmla="*/ 3807 w 4849"/>
                <a:gd name="T9" fmla="*/ 119 h 416"/>
                <a:gd name="T10" fmla="*/ 3753 w 4849"/>
                <a:gd name="T11" fmla="*/ 98 h 416"/>
                <a:gd name="T12" fmla="*/ 3698 w 4849"/>
                <a:gd name="T13" fmla="*/ 80 h 416"/>
                <a:gd name="T14" fmla="*/ 3528 w 4849"/>
                <a:gd name="T15" fmla="*/ 43 h 416"/>
                <a:gd name="T16" fmla="*/ 3219 w 4849"/>
                <a:gd name="T17" fmla="*/ 12 h 416"/>
                <a:gd name="T18" fmla="*/ 3102 w 4849"/>
                <a:gd name="T19" fmla="*/ 7 h 416"/>
                <a:gd name="T20" fmla="*/ 3025 w 4849"/>
                <a:gd name="T21" fmla="*/ 4 h 416"/>
                <a:gd name="T22" fmla="*/ 3005 w 4849"/>
                <a:gd name="T23" fmla="*/ 4 h 416"/>
                <a:gd name="T24" fmla="*/ 2909 w 4849"/>
                <a:gd name="T25" fmla="*/ 8 h 416"/>
                <a:gd name="T26" fmla="*/ 2851 w 4849"/>
                <a:gd name="T27" fmla="*/ 15 h 416"/>
                <a:gd name="T28" fmla="*/ 2793 w 4849"/>
                <a:gd name="T29" fmla="*/ 23 h 416"/>
                <a:gd name="T30" fmla="*/ 2605 w 4849"/>
                <a:gd name="T31" fmla="*/ 68 h 416"/>
                <a:gd name="T32" fmla="*/ 2567 w 4849"/>
                <a:gd name="T33" fmla="*/ 79 h 416"/>
                <a:gd name="T34" fmla="*/ 2457 w 4849"/>
                <a:gd name="T35" fmla="*/ 115 h 416"/>
                <a:gd name="T36" fmla="*/ 2238 w 4849"/>
                <a:gd name="T37" fmla="*/ 194 h 416"/>
                <a:gd name="T38" fmla="*/ 2201 w 4849"/>
                <a:gd name="T39" fmla="*/ 207 h 416"/>
                <a:gd name="T40" fmla="*/ 1862 w 4849"/>
                <a:gd name="T41" fmla="*/ 290 h 416"/>
                <a:gd name="T42" fmla="*/ 1087 w 4849"/>
                <a:gd name="T43" fmla="*/ 322 h 416"/>
                <a:gd name="T44" fmla="*/ 854 w 4849"/>
                <a:gd name="T45" fmla="*/ 331 h 416"/>
                <a:gd name="T46" fmla="*/ 621 w 4849"/>
                <a:gd name="T47" fmla="*/ 322 h 416"/>
                <a:gd name="T48" fmla="*/ 621 w 4849"/>
                <a:gd name="T49" fmla="*/ 320 h 416"/>
                <a:gd name="T50" fmla="*/ 854 w 4849"/>
                <a:gd name="T51" fmla="*/ 329 h 416"/>
                <a:gd name="T52" fmla="*/ 1087 w 4849"/>
                <a:gd name="T53" fmla="*/ 319 h 416"/>
                <a:gd name="T54" fmla="*/ 1861 w 4849"/>
                <a:gd name="T55" fmla="*/ 287 h 416"/>
                <a:gd name="T56" fmla="*/ 2200 w 4849"/>
                <a:gd name="T57" fmla="*/ 204 h 416"/>
                <a:gd name="T58" fmla="*/ 2236 w 4849"/>
                <a:gd name="T59" fmla="*/ 191 h 416"/>
                <a:gd name="T60" fmla="*/ 2456 w 4849"/>
                <a:gd name="T61" fmla="*/ 111 h 416"/>
                <a:gd name="T62" fmla="*/ 2566 w 4849"/>
                <a:gd name="T63" fmla="*/ 75 h 416"/>
                <a:gd name="T64" fmla="*/ 2604 w 4849"/>
                <a:gd name="T65" fmla="*/ 64 h 416"/>
                <a:gd name="T66" fmla="*/ 2793 w 4849"/>
                <a:gd name="T67" fmla="*/ 20 h 416"/>
                <a:gd name="T68" fmla="*/ 2850 w 4849"/>
                <a:gd name="T69" fmla="*/ 11 h 416"/>
                <a:gd name="T70" fmla="*/ 2908 w 4849"/>
                <a:gd name="T71" fmla="*/ 5 h 416"/>
                <a:gd name="T72" fmla="*/ 3005 w 4849"/>
                <a:gd name="T73" fmla="*/ 1 h 416"/>
                <a:gd name="T74" fmla="*/ 3025 w 4849"/>
                <a:gd name="T75" fmla="*/ 1 h 416"/>
                <a:gd name="T76" fmla="*/ 3103 w 4849"/>
                <a:gd name="T77" fmla="*/ 3 h 416"/>
                <a:gd name="T78" fmla="*/ 3219 w 4849"/>
                <a:gd name="T79" fmla="*/ 9 h 416"/>
                <a:gd name="T80" fmla="*/ 3528 w 4849"/>
                <a:gd name="T81" fmla="*/ 40 h 416"/>
                <a:gd name="T82" fmla="*/ 3699 w 4849"/>
                <a:gd name="T83" fmla="*/ 77 h 416"/>
                <a:gd name="T84" fmla="*/ 3754 w 4849"/>
                <a:gd name="T85" fmla="*/ 95 h 416"/>
                <a:gd name="T86" fmla="*/ 3808 w 4849"/>
                <a:gd name="T87" fmla="*/ 117 h 416"/>
                <a:gd name="T88" fmla="*/ 3960 w 4849"/>
                <a:gd name="T89" fmla="*/ 204 h 416"/>
                <a:gd name="T90" fmla="*/ 4126 w 4849"/>
                <a:gd name="T91" fmla="*/ 304 h 416"/>
                <a:gd name="T92" fmla="*/ 4162 w 4849"/>
                <a:gd name="T93" fmla="*/ 320 h 416"/>
                <a:gd name="T94" fmla="*/ 4539 w 4849"/>
                <a:gd name="T95" fmla="*/ 40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6">
                  <a:moveTo>
                    <a:pt x="4849" y="406"/>
                  </a:moveTo>
                  <a:cubicBezTo>
                    <a:pt x="4746" y="416"/>
                    <a:pt x="4642" y="415"/>
                    <a:pt x="4539" y="405"/>
                  </a:cubicBezTo>
                  <a:cubicBezTo>
                    <a:pt x="4436" y="395"/>
                    <a:pt x="4334" y="376"/>
                    <a:pt x="4234" y="347"/>
                  </a:cubicBezTo>
                  <a:cubicBezTo>
                    <a:pt x="4209" y="340"/>
                    <a:pt x="4185" y="331"/>
                    <a:pt x="4161" y="322"/>
                  </a:cubicBezTo>
                  <a:cubicBezTo>
                    <a:pt x="4155" y="319"/>
                    <a:pt x="4149" y="316"/>
                    <a:pt x="4143" y="314"/>
                  </a:cubicBezTo>
                  <a:cubicBezTo>
                    <a:pt x="4137" y="311"/>
                    <a:pt x="4131" y="309"/>
                    <a:pt x="4125" y="305"/>
                  </a:cubicBezTo>
                  <a:cubicBezTo>
                    <a:pt x="4114" y="300"/>
                    <a:pt x="4102" y="294"/>
                    <a:pt x="4091" y="288"/>
                  </a:cubicBezTo>
                  <a:cubicBezTo>
                    <a:pt x="4045" y="263"/>
                    <a:pt x="4002" y="234"/>
                    <a:pt x="3959" y="206"/>
                  </a:cubicBezTo>
                  <a:cubicBezTo>
                    <a:pt x="3915" y="178"/>
                    <a:pt x="3871" y="150"/>
                    <a:pt x="3825" y="128"/>
                  </a:cubicBezTo>
                  <a:cubicBezTo>
                    <a:pt x="3807" y="119"/>
                    <a:pt x="3807" y="119"/>
                    <a:pt x="3807" y="119"/>
                  </a:cubicBezTo>
                  <a:cubicBezTo>
                    <a:pt x="3790" y="112"/>
                    <a:pt x="3790" y="112"/>
                    <a:pt x="3790" y="112"/>
                  </a:cubicBezTo>
                  <a:cubicBezTo>
                    <a:pt x="3778" y="106"/>
                    <a:pt x="3765" y="102"/>
                    <a:pt x="3753" y="98"/>
                  </a:cubicBezTo>
                  <a:cubicBezTo>
                    <a:pt x="3741" y="93"/>
                    <a:pt x="3729" y="89"/>
                    <a:pt x="3717" y="85"/>
                  </a:cubicBezTo>
                  <a:cubicBezTo>
                    <a:pt x="3711" y="83"/>
                    <a:pt x="3704" y="81"/>
                    <a:pt x="3698" y="80"/>
                  </a:cubicBezTo>
                  <a:cubicBezTo>
                    <a:pt x="3679" y="74"/>
                    <a:pt x="3679" y="74"/>
                    <a:pt x="3679" y="74"/>
                  </a:cubicBezTo>
                  <a:cubicBezTo>
                    <a:pt x="3630" y="61"/>
                    <a:pt x="3579" y="51"/>
                    <a:pt x="3528" y="43"/>
                  </a:cubicBezTo>
                  <a:cubicBezTo>
                    <a:pt x="3477" y="35"/>
                    <a:pt x="3425" y="29"/>
                    <a:pt x="3374" y="24"/>
                  </a:cubicBezTo>
                  <a:cubicBezTo>
                    <a:pt x="3322" y="19"/>
                    <a:pt x="3270" y="15"/>
                    <a:pt x="3219" y="12"/>
                  </a:cubicBezTo>
                  <a:cubicBezTo>
                    <a:pt x="3193" y="11"/>
                    <a:pt x="3167" y="10"/>
                    <a:pt x="3141" y="8"/>
                  </a:cubicBezTo>
                  <a:cubicBezTo>
                    <a:pt x="3102" y="7"/>
                    <a:pt x="3102" y="7"/>
                    <a:pt x="3102" y="7"/>
                  </a:cubicBezTo>
                  <a:cubicBezTo>
                    <a:pt x="3090" y="6"/>
                    <a:pt x="3077" y="5"/>
                    <a:pt x="3064" y="5"/>
                  </a:cubicBezTo>
                  <a:cubicBezTo>
                    <a:pt x="3025" y="4"/>
                    <a:pt x="3025" y="4"/>
                    <a:pt x="3025" y="4"/>
                  </a:cubicBezTo>
                  <a:cubicBezTo>
                    <a:pt x="3022" y="4"/>
                    <a:pt x="3018" y="4"/>
                    <a:pt x="3015" y="4"/>
                  </a:cubicBezTo>
                  <a:cubicBezTo>
                    <a:pt x="3005" y="4"/>
                    <a:pt x="3005" y="4"/>
                    <a:pt x="3005" y="4"/>
                  </a:cubicBezTo>
                  <a:cubicBezTo>
                    <a:pt x="2986" y="4"/>
                    <a:pt x="2986" y="4"/>
                    <a:pt x="2986" y="4"/>
                  </a:cubicBezTo>
                  <a:cubicBezTo>
                    <a:pt x="2960" y="4"/>
                    <a:pt x="2934" y="7"/>
                    <a:pt x="2909" y="8"/>
                  </a:cubicBezTo>
                  <a:cubicBezTo>
                    <a:pt x="2896" y="9"/>
                    <a:pt x="2883" y="11"/>
                    <a:pt x="2870" y="12"/>
                  </a:cubicBezTo>
                  <a:cubicBezTo>
                    <a:pt x="2851" y="15"/>
                    <a:pt x="2851" y="15"/>
                    <a:pt x="2851" y="15"/>
                  </a:cubicBezTo>
                  <a:cubicBezTo>
                    <a:pt x="2832" y="17"/>
                    <a:pt x="2832" y="17"/>
                    <a:pt x="2832" y="17"/>
                  </a:cubicBezTo>
                  <a:cubicBezTo>
                    <a:pt x="2819" y="19"/>
                    <a:pt x="2806" y="21"/>
                    <a:pt x="2793" y="23"/>
                  </a:cubicBezTo>
                  <a:cubicBezTo>
                    <a:pt x="2755" y="30"/>
                    <a:pt x="2755" y="30"/>
                    <a:pt x="2755" y="30"/>
                  </a:cubicBezTo>
                  <a:cubicBezTo>
                    <a:pt x="2705" y="41"/>
                    <a:pt x="2654" y="53"/>
                    <a:pt x="2605" y="68"/>
                  </a:cubicBezTo>
                  <a:cubicBezTo>
                    <a:pt x="2586" y="73"/>
                    <a:pt x="2586" y="73"/>
                    <a:pt x="2586" y="73"/>
                  </a:cubicBezTo>
                  <a:cubicBezTo>
                    <a:pt x="2567" y="79"/>
                    <a:pt x="2567" y="79"/>
                    <a:pt x="2567" y="79"/>
                  </a:cubicBezTo>
                  <a:cubicBezTo>
                    <a:pt x="2555" y="83"/>
                    <a:pt x="2543" y="86"/>
                    <a:pt x="2530" y="90"/>
                  </a:cubicBezTo>
                  <a:cubicBezTo>
                    <a:pt x="2506" y="98"/>
                    <a:pt x="2481" y="106"/>
                    <a:pt x="2457" y="115"/>
                  </a:cubicBezTo>
                  <a:cubicBezTo>
                    <a:pt x="2408" y="132"/>
                    <a:pt x="2359" y="150"/>
                    <a:pt x="2311" y="168"/>
                  </a:cubicBezTo>
                  <a:cubicBezTo>
                    <a:pt x="2238" y="194"/>
                    <a:pt x="2238" y="194"/>
                    <a:pt x="2238" y="194"/>
                  </a:cubicBezTo>
                  <a:cubicBezTo>
                    <a:pt x="2220" y="201"/>
                    <a:pt x="2220" y="201"/>
                    <a:pt x="2220" y="201"/>
                  </a:cubicBezTo>
                  <a:cubicBezTo>
                    <a:pt x="2201" y="207"/>
                    <a:pt x="2201" y="207"/>
                    <a:pt x="2201" y="207"/>
                  </a:cubicBezTo>
                  <a:cubicBezTo>
                    <a:pt x="2164" y="220"/>
                    <a:pt x="2164" y="220"/>
                    <a:pt x="2164" y="220"/>
                  </a:cubicBezTo>
                  <a:cubicBezTo>
                    <a:pt x="2066" y="251"/>
                    <a:pt x="1964" y="274"/>
                    <a:pt x="1862" y="290"/>
                  </a:cubicBezTo>
                  <a:cubicBezTo>
                    <a:pt x="1657" y="322"/>
                    <a:pt x="1449" y="328"/>
                    <a:pt x="1242" y="320"/>
                  </a:cubicBezTo>
                  <a:cubicBezTo>
                    <a:pt x="1190" y="318"/>
                    <a:pt x="1138" y="319"/>
                    <a:pt x="1087" y="322"/>
                  </a:cubicBezTo>
                  <a:cubicBezTo>
                    <a:pt x="1035" y="325"/>
                    <a:pt x="983" y="329"/>
                    <a:pt x="932" y="331"/>
                  </a:cubicBezTo>
                  <a:cubicBezTo>
                    <a:pt x="906" y="332"/>
                    <a:pt x="880" y="332"/>
                    <a:pt x="854" y="331"/>
                  </a:cubicBezTo>
                  <a:cubicBezTo>
                    <a:pt x="828" y="331"/>
                    <a:pt x="802" y="329"/>
                    <a:pt x="776" y="328"/>
                  </a:cubicBezTo>
                  <a:cubicBezTo>
                    <a:pt x="725" y="325"/>
                    <a:pt x="673" y="323"/>
                    <a:pt x="621" y="322"/>
                  </a:cubicBezTo>
                  <a:cubicBezTo>
                    <a:pt x="414" y="317"/>
                    <a:pt x="207" y="323"/>
                    <a:pt x="0" y="339"/>
                  </a:cubicBezTo>
                  <a:cubicBezTo>
                    <a:pt x="207" y="322"/>
                    <a:pt x="414" y="315"/>
                    <a:pt x="621" y="320"/>
                  </a:cubicBezTo>
                  <a:cubicBezTo>
                    <a:pt x="673" y="321"/>
                    <a:pt x="725" y="323"/>
                    <a:pt x="776" y="326"/>
                  </a:cubicBezTo>
                  <a:cubicBezTo>
                    <a:pt x="802" y="327"/>
                    <a:pt x="828" y="329"/>
                    <a:pt x="854" y="329"/>
                  </a:cubicBezTo>
                  <a:cubicBezTo>
                    <a:pt x="880" y="330"/>
                    <a:pt x="906" y="329"/>
                    <a:pt x="932" y="328"/>
                  </a:cubicBezTo>
                  <a:cubicBezTo>
                    <a:pt x="983" y="326"/>
                    <a:pt x="1035" y="322"/>
                    <a:pt x="1087" y="319"/>
                  </a:cubicBezTo>
                  <a:cubicBezTo>
                    <a:pt x="1138" y="316"/>
                    <a:pt x="1190" y="315"/>
                    <a:pt x="1242" y="318"/>
                  </a:cubicBezTo>
                  <a:cubicBezTo>
                    <a:pt x="1449" y="325"/>
                    <a:pt x="1657" y="319"/>
                    <a:pt x="1861" y="287"/>
                  </a:cubicBezTo>
                  <a:cubicBezTo>
                    <a:pt x="1963" y="270"/>
                    <a:pt x="2065" y="248"/>
                    <a:pt x="2163" y="216"/>
                  </a:cubicBezTo>
                  <a:cubicBezTo>
                    <a:pt x="2200" y="204"/>
                    <a:pt x="2200" y="204"/>
                    <a:pt x="2200" y="204"/>
                  </a:cubicBezTo>
                  <a:cubicBezTo>
                    <a:pt x="2218" y="197"/>
                    <a:pt x="2218" y="197"/>
                    <a:pt x="2218" y="197"/>
                  </a:cubicBezTo>
                  <a:cubicBezTo>
                    <a:pt x="2236" y="191"/>
                    <a:pt x="2236" y="191"/>
                    <a:pt x="2236" y="191"/>
                  </a:cubicBezTo>
                  <a:cubicBezTo>
                    <a:pt x="2309" y="164"/>
                    <a:pt x="2309" y="164"/>
                    <a:pt x="2309" y="164"/>
                  </a:cubicBezTo>
                  <a:cubicBezTo>
                    <a:pt x="2358" y="146"/>
                    <a:pt x="2407" y="128"/>
                    <a:pt x="2456" y="111"/>
                  </a:cubicBezTo>
                  <a:cubicBezTo>
                    <a:pt x="2480" y="103"/>
                    <a:pt x="2505" y="95"/>
                    <a:pt x="2529" y="87"/>
                  </a:cubicBezTo>
                  <a:cubicBezTo>
                    <a:pt x="2541" y="83"/>
                    <a:pt x="2554" y="79"/>
                    <a:pt x="2566" y="75"/>
                  </a:cubicBezTo>
                  <a:cubicBezTo>
                    <a:pt x="2585" y="69"/>
                    <a:pt x="2585" y="69"/>
                    <a:pt x="2585" y="69"/>
                  </a:cubicBezTo>
                  <a:cubicBezTo>
                    <a:pt x="2604" y="64"/>
                    <a:pt x="2604" y="64"/>
                    <a:pt x="2604" y="64"/>
                  </a:cubicBezTo>
                  <a:cubicBezTo>
                    <a:pt x="2653" y="49"/>
                    <a:pt x="2704" y="37"/>
                    <a:pt x="2754" y="27"/>
                  </a:cubicBezTo>
                  <a:cubicBezTo>
                    <a:pt x="2793" y="20"/>
                    <a:pt x="2793" y="20"/>
                    <a:pt x="2793" y="20"/>
                  </a:cubicBezTo>
                  <a:cubicBezTo>
                    <a:pt x="2805" y="17"/>
                    <a:pt x="2818" y="16"/>
                    <a:pt x="2831" y="14"/>
                  </a:cubicBezTo>
                  <a:cubicBezTo>
                    <a:pt x="2850" y="11"/>
                    <a:pt x="2850" y="11"/>
                    <a:pt x="2850" y="11"/>
                  </a:cubicBezTo>
                  <a:cubicBezTo>
                    <a:pt x="2870" y="9"/>
                    <a:pt x="2870" y="9"/>
                    <a:pt x="2870" y="9"/>
                  </a:cubicBezTo>
                  <a:cubicBezTo>
                    <a:pt x="2883" y="8"/>
                    <a:pt x="2895" y="6"/>
                    <a:pt x="2908" y="5"/>
                  </a:cubicBezTo>
                  <a:cubicBezTo>
                    <a:pt x="2934" y="3"/>
                    <a:pt x="2960" y="1"/>
                    <a:pt x="2986" y="1"/>
                  </a:cubicBezTo>
                  <a:cubicBezTo>
                    <a:pt x="3005" y="1"/>
                    <a:pt x="3005" y="1"/>
                    <a:pt x="3005" y="1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8" y="0"/>
                    <a:pt x="3022" y="1"/>
                    <a:pt x="3025" y="1"/>
                  </a:cubicBezTo>
                  <a:cubicBezTo>
                    <a:pt x="3064" y="2"/>
                    <a:pt x="3064" y="2"/>
                    <a:pt x="3064" y="2"/>
                  </a:cubicBezTo>
                  <a:cubicBezTo>
                    <a:pt x="3077" y="2"/>
                    <a:pt x="3090" y="3"/>
                    <a:pt x="3103" y="3"/>
                  </a:cubicBezTo>
                  <a:cubicBezTo>
                    <a:pt x="3141" y="5"/>
                    <a:pt x="3141" y="5"/>
                    <a:pt x="3141" y="5"/>
                  </a:cubicBezTo>
                  <a:cubicBezTo>
                    <a:pt x="3167" y="6"/>
                    <a:pt x="3193" y="8"/>
                    <a:pt x="3219" y="9"/>
                  </a:cubicBezTo>
                  <a:cubicBezTo>
                    <a:pt x="3271" y="12"/>
                    <a:pt x="3322" y="16"/>
                    <a:pt x="3374" y="21"/>
                  </a:cubicBezTo>
                  <a:cubicBezTo>
                    <a:pt x="3425" y="26"/>
                    <a:pt x="3477" y="32"/>
                    <a:pt x="3528" y="40"/>
                  </a:cubicBezTo>
                  <a:cubicBezTo>
                    <a:pt x="3579" y="48"/>
                    <a:pt x="3630" y="58"/>
                    <a:pt x="3680" y="72"/>
                  </a:cubicBezTo>
                  <a:cubicBezTo>
                    <a:pt x="3699" y="77"/>
                    <a:pt x="3699" y="77"/>
                    <a:pt x="3699" y="77"/>
                  </a:cubicBezTo>
                  <a:cubicBezTo>
                    <a:pt x="3705" y="79"/>
                    <a:pt x="3711" y="81"/>
                    <a:pt x="3717" y="83"/>
                  </a:cubicBezTo>
                  <a:cubicBezTo>
                    <a:pt x="3730" y="87"/>
                    <a:pt x="3742" y="90"/>
                    <a:pt x="3754" y="95"/>
                  </a:cubicBezTo>
                  <a:cubicBezTo>
                    <a:pt x="3766" y="100"/>
                    <a:pt x="3779" y="104"/>
                    <a:pt x="3791" y="109"/>
                  </a:cubicBezTo>
                  <a:cubicBezTo>
                    <a:pt x="3808" y="117"/>
                    <a:pt x="3808" y="117"/>
                    <a:pt x="3808" y="117"/>
                  </a:cubicBezTo>
                  <a:cubicBezTo>
                    <a:pt x="3826" y="126"/>
                    <a:pt x="3826" y="126"/>
                    <a:pt x="3826" y="126"/>
                  </a:cubicBezTo>
                  <a:cubicBezTo>
                    <a:pt x="3873" y="148"/>
                    <a:pt x="3916" y="176"/>
                    <a:pt x="3960" y="204"/>
                  </a:cubicBezTo>
                  <a:cubicBezTo>
                    <a:pt x="4003" y="232"/>
                    <a:pt x="4047" y="261"/>
                    <a:pt x="4092" y="286"/>
                  </a:cubicBezTo>
                  <a:cubicBezTo>
                    <a:pt x="4103" y="292"/>
                    <a:pt x="4115" y="298"/>
                    <a:pt x="4126" y="304"/>
                  </a:cubicBezTo>
                  <a:cubicBezTo>
                    <a:pt x="4132" y="307"/>
                    <a:pt x="4138" y="309"/>
                    <a:pt x="4144" y="312"/>
                  </a:cubicBezTo>
                  <a:cubicBezTo>
                    <a:pt x="4150" y="314"/>
                    <a:pt x="4156" y="317"/>
                    <a:pt x="4162" y="320"/>
                  </a:cubicBezTo>
                  <a:cubicBezTo>
                    <a:pt x="4186" y="330"/>
                    <a:pt x="4210" y="338"/>
                    <a:pt x="4235" y="345"/>
                  </a:cubicBezTo>
                  <a:cubicBezTo>
                    <a:pt x="4334" y="374"/>
                    <a:pt x="4436" y="393"/>
                    <a:pt x="4539" y="404"/>
                  </a:cubicBezTo>
                  <a:cubicBezTo>
                    <a:pt x="4642" y="414"/>
                    <a:pt x="4746" y="416"/>
                    <a:pt x="4849" y="4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753C0A9-2F89-4A1C-8788-39B711CF5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1525" y="3513138"/>
              <a:ext cx="12112625" cy="960438"/>
            </a:xfrm>
            <a:custGeom>
              <a:avLst/>
              <a:gdLst>
                <a:gd name="T0" fmla="*/ 4540 w 4849"/>
                <a:gd name="T1" fmla="*/ 376 h 384"/>
                <a:gd name="T2" fmla="*/ 4197 w 4849"/>
                <a:gd name="T3" fmla="*/ 321 h 384"/>
                <a:gd name="T4" fmla="*/ 4160 w 4849"/>
                <a:gd name="T5" fmla="*/ 310 h 384"/>
                <a:gd name="T6" fmla="*/ 4106 w 4849"/>
                <a:gd name="T7" fmla="*/ 290 h 384"/>
                <a:gd name="T8" fmla="*/ 4071 w 4849"/>
                <a:gd name="T9" fmla="*/ 273 h 384"/>
                <a:gd name="T10" fmla="*/ 4019 w 4849"/>
                <a:gd name="T11" fmla="*/ 247 h 384"/>
                <a:gd name="T12" fmla="*/ 3816 w 4849"/>
                <a:gd name="T13" fmla="*/ 136 h 384"/>
                <a:gd name="T14" fmla="*/ 3670 w 4849"/>
                <a:gd name="T15" fmla="*/ 88 h 384"/>
                <a:gd name="T16" fmla="*/ 3365 w 4849"/>
                <a:gd name="T17" fmla="*/ 39 h 384"/>
                <a:gd name="T18" fmla="*/ 2903 w 4849"/>
                <a:gd name="T19" fmla="*/ 4 h 384"/>
                <a:gd name="T20" fmla="*/ 2807 w 4849"/>
                <a:gd name="T21" fmla="*/ 6 h 384"/>
                <a:gd name="T22" fmla="*/ 2749 w 4849"/>
                <a:gd name="T23" fmla="*/ 11 h 384"/>
                <a:gd name="T24" fmla="*/ 2691 w 4849"/>
                <a:gd name="T25" fmla="*/ 18 h 384"/>
                <a:gd name="T26" fmla="*/ 2634 w 4849"/>
                <a:gd name="T27" fmla="*/ 27 h 384"/>
                <a:gd name="T28" fmla="*/ 2446 w 4849"/>
                <a:gd name="T29" fmla="*/ 69 h 384"/>
                <a:gd name="T30" fmla="*/ 1850 w 4849"/>
                <a:gd name="T31" fmla="*/ 229 h 384"/>
                <a:gd name="T32" fmla="*/ 1504 w 4849"/>
                <a:gd name="T33" fmla="*/ 265 h 384"/>
                <a:gd name="T34" fmla="*/ 1388 w 4849"/>
                <a:gd name="T35" fmla="*/ 270 h 384"/>
                <a:gd name="T36" fmla="*/ 1156 w 4849"/>
                <a:gd name="T37" fmla="*/ 275 h 384"/>
                <a:gd name="T38" fmla="*/ 926 w 4849"/>
                <a:gd name="T39" fmla="*/ 303 h 384"/>
                <a:gd name="T40" fmla="*/ 618 w 4849"/>
                <a:gd name="T41" fmla="*/ 310 h 384"/>
                <a:gd name="T42" fmla="*/ 618 w 4849"/>
                <a:gd name="T43" fmla="*/ 308 h 384"/>
                <a:gd name="T44" fmla="*/ 926 w 4849"/>
                <a:gd name="T45" fmla="*/ 301 h 384"/>
                <a:gd name="T46" fmla="*/ 1156 w 4849"/>
                <a:gd name="T47" fmla="*/ 272 h 384"/>
                <a:gd name="T48" fmla="*/ 1388 w 4849"/>
                <a:gd name="T49" fmla="*/ 267 h 384"/>
                <a:gd name="T50" fmla="*/ 1504 w 4849"/>
                <a:gd name="T51" fmla="*/ 262 h 384"/>
                <a:gd name="T52" fmla="*/ 1849 w 4849"/>
                <a:gd name="T53" fmla="*/ 226 h 384"/>
                <a:gd name="T54" fmla="*/ 2445 w 4849"/>
                <a:gd name="T55" fmla="*/ 66 h 384"/>
                <a:gd name="T56" fmla="*/ 2634 w 4849"/>
                <a:gd name="T57" fmla="*/ 23 h 384"/>
                <a:gd name="T58" fmla="*/ 2691 w 4849"/>
                <a:gd name="T59" fmla="*/ 14 h 384"/>
                <a:gd name="T60" fmla="*/ 2748 w 4849"/>
                <a:gd name="T61" fmla="*/ 7 h 384"/>
                <a:gd name="T62" fmla="*/ 2806 w 4849"/>
                <a:gd name="T63" fmla="*/ 3 h 384"/>
                <a:gd name="T64" fmla="*/ 2903 w 4849"/>
                <a:gd name="T65" fmla="*/ 0 h 384"/>
                <a:gd name="T66" fmla="*/ 3365 w 4849"/>
                <a:gd name="T67" fmla="*/ 36 h 384"/>
                <a:gd name="T68" fmla="*/ 3670 w 4849"/>
                <a:gd name="T69" fmla="*/ 85 h 384"/>
                <a:gd name="T70" fmla="*/ 3817 w 4849"/>
                <a:gd name="T71" fmla="*/ 133 h 384"/>
                <a:gd name="T72" fmla="*/ 4020 w 4849"/>
                <a:gd name="T73" fmla="*/ 245 h 384"/>
                <a:gd name="T74" fmla="*/ 4072 w 4849"/>
                <a:gd name="T75" fmla="*/ 271 h 384"/>
                <a:gd name="T76" fmla="*/ 4107 w 4849"/>
                <a:gd name="T77" fmla="*/ 288 h 384"/>
                <a:gd name="T78" fmla="*/ 4161 w 4849"/>
                <a:gd name="T79" fmla="*/ 308 h 384"/>
                <a:gd name="T80" fmla="*/ 4198 w 4849"/>
                <a:gd name="T81" fmla="*/ 319 h 384"/>
                <a:gd name="T82" fmla="*/ 4540 w 4849"/>
                <a:gd name="T83" fmla="*/ 37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77"/>
                  </a:moveTo>
                  <a:cubicBezTo>
                    <a:pt x="4746" y="384"/>
                    <a:pt x="4643" y="383"/>
                    <a:pt x="4540" y="376"/>
                  </a:cubicBezTo>
                  <a:cubicBezTo>
                    <a:pt x="4438" y="368"/>
                    <a:pt x="4335" y="353"/>
                    <a:pt x="4235" y="330"/>
                  </a:cubicBezTo>
                  <a:cubicBezTo>
                    <a:pt x="4197" y="321"/>
                    <a:pt x="4197" y="321"/>
                    <a:pt x="4197" y="321"/>
                  </a:cubicBezTo>
                  <a:cubicBezTo>
                    <a:pt x="4179" y="316"/>
                    <a:pt x="4179" y="316"/>
                    <a:pt x="4179" y="316"/>
                  </a:cubicBezTo>
                  <a:cubicBezTo>
                    <a:pt x="4172" y="314"/>
                    <a:pt x="4166" y="312"/>
                    <a:pt x="4160" y="310"/>
                  </a:cubicBezTo>
                  <a:cubicBezTo>
                    <a:pt x="4148" y="306"/>
                    <a:pt x="4136" y="302"/>
                    <a:pt x="4124" y="297"/>
                  </a:cubicBezTo>
                  <a:cubicBezTo>
                    <a:pt x="4118" y="295"/>
                    <a:pt x="4112" y="292"/>
                    <a:pt x="4106" y="290"/>
                  </a:cubicBezTo>
                  <a:cubicBezTo>
                    <a:pt x="4088" y="282"/>
                    <a:pt x="4088" y="282"/>
                    <a:pt x="4088" y="282"/>
                  </a:cubicBezTo>
                  <a:cubicBezTo>
                    <a:pt x="4082" y="279"/>
                    <a:pt x="4076" y="276"/>
                    <a:pt x="4071" y="273"/>
                  </a:cubicBezTo>
                  <a:cubicBezTo>
                    <a:pt x="4053" y="265"/>
                    <a:pt x="4053" y="265"/>
                    <a:pt x="4053" y="265"/>
                  </a:cubicBezTo>
                  <a:cubicBezTo>
                    <a:pt x="4042" y="259"/>
                    <a:pt x="4030" y="253"/>
                    <a:pt x="4019" y="247"/>
                  </a:cubicBezTo>
                  <a:cubicBezTo>
                    <a:pt x="3997" y="234"/>
                    <a:pt x="3974" y="221"/>
                    <a:pt x="3952" y="208"/>
                  </a:cubicBezTo>
                  <a:cubicBezTo>
                    <a:pt x="3908" y="182"/>
                    <a:pt x="3863" y="157"/>
                    <a:pt x="3816" y="136"/>
                  </a:cubicBezTo>
                  <a:cubicBezTo>
                    <a:pt x="3792" y="126"/>
                    <a:pt x="3768" y="116"/>
                    <a:pt x="3744" y="109"/>
                  </a:cubicBezTo>
                  <a:cubicBezTo>
                    <a:pt x="3719" y="101"/>
                    <a:pt x="3694" y="94"/>
                    <a:pt x="3670" y="88"/>
                  </a:cubicBezTo>
                  <a:cubicBezTo>
                    <a:pt x="3620" y="75"/>
                    <a:pt x="3569" y="66"/>
                    <a:pt x="3518" y="58"/>
                  </a:cubicBezTo>
                  <a:cubicBezTo>
                    <a:pt x="3467" y="51"/>
                    <a:pt x="3416" y="44"/>
                    <a:pt x="3365" y="39"/>
                  </a:cubicBezTo>
                  <a:cubicBezTo>
                    <a:pt x="3262" y="28"/>
                    <a:pt x="3160" y="21"/>
                    <a:pt x="3057" y="13"/>
                  </a:cubicBezTo>
                  <a:cubicBezTo>
                    <a:pt x="3006" y="8"/>
                    <a:pt x="2954" y="4"/>
                    <a:pt x="2903" y="4"/>
                  </a:cubicBezTo>
                  <a:cubicBezTo>
                    <a:pt x="2877" y="4"/>
                    <a:pt x="2851" y="4"/>
                    <a:pt x="2826" y="5"/>
                  </a:cubicBezTo>
                  <a:cubicBezTo>
                    <a:pt x="2807" y="6"/>
                    <a:pt x="2807" y="6"/>
                    <a:pt x="2807" y="6"/>
                  </a:cubicBezTo>
                  <a:cubicBezTo>
                    <a:pt x="2800" y="6"/>
                    <a:pt x="2794" y="7"/>
                    <a:pt x="2787" y="7"/>
                  </a:cubicBezTo>
                  <a:cubicBezTo>
                    <a:pt x="2749" y="11"/>
                    <a:pt x="2749" y="11"/>
                    <a:pt x="2749" y="11"/>
                  </a:cubicBezTo>
                  <a:cubicBezTo>
                    <a:pt x="2736" y="12"/>
                    <a:pt x="2723" y="14"/>
                    <a:pt x="2711" y="15"/>
                  </a:cubicBezTo>
                  <a:cubicBezTo>
                    <a:pt x="2691" y="18"/>
                    <a:pt x="2691" y="18"/>
                    <a:pt x="2691" y="18"/>
                  </a:cubicBezTo>
                  <a:cubicBezTo>
                    <a:pt x="2685" y="19"/>
                    <a:pt x="2679" y="20"/>
                    <a:pt x="2672" y="21"/>
                  </a:cubicBezTo>
                  <a:cubicBezTo>
                    <a:pt x="2660" y="23"/>
                    <a:pt x="2647" y="25"/>
                    <a:pt x="2634" y="27"/>
                  </a:cubicBezTo>
                  <a:cubicBezTo>
                    <a:pt x="2596" y="34"/>
                    <a:pt x="2596" y="34"/>
                    <a:pt x="2596" y="34"/>
                  </a:cubicBezTo>
                  <a:cubicBezTo>
                    <a:pt x="2546" y="44"/>
                    <a:pt x="2496" y="56"/>
                    <a:pt x="2446" y="69"/>
                  </a:cubicBezTo>
                  <a:cubicBezTo>
                    <a:pt x="2347" y="96"/>
                    <a:pt x="2249" y="129"/>
                    <a:pt x="2151" y="160"/>
                  </a:cubicBezTo>
                  <a:cubicBezTo>
                    <a:pt x="2052" y="191"/>
                    <a:pt x="1951" y="213"/>
                    <a:pt x="1850" y="229"/>
                  </a:cubicBezTo>
                  <a:cubicBezTo>
                    <a:pt x="1748" y="245"/>
                    <a:pt x="1645" y="256"/>
                    <a:pt x="1542" y="262"/>
                  </a:cubicBezTo>
                  <a:cubicBezTo>
                    <a:pt x="1504" y="265"/>
                    <a:pt x="1504" y="265"/>
                    <a:pt x="1504" y="265"/>
                  </a:cubicBezTo>
                  <a:cubicBezTo>
                    <a:pt x="1465" y="266"/>
                    <a:pt x="1465" y="266"/>
                    <a:pt x="1465" y="266"/>
                  </a:cubicBezTo>
                  <a:cubicBezTo>
                    <a:pt x="1439" y="268"/>
                    <a:pt x="1414" y="269"/>
                    <a:pt x="1388" y="270"/>
                  </a:cubicBezTo>
                  <a:cubicBezTo>
                    <a:pt x="1336" y="271"/>
                    <a:pt x="1285" y="272"/>
                    <a:pt x="1233" y="273"/>
                  </a:cubicBezTo>
                  <a:cubicBezTo>
                    <a:pt x="1208" y="273"/>
                    <a:pt x="1182" y="273"/>
                    <a:pt x="1156" y="275"/>
                  </a:cubicBezTo>
                  <a:cubicBezTo>
                    <a:pt x="1131" y="277"/>
                    <a:pt x="1105" y="279"/>
                    <a:pt x="1080" y="282"/>
                  </a:cubicBezTo>
                  <a:cubicBezTo>
                    <a:pt x="1028" y="289"/>
                    <a:pt x="978" y="297"/>
                    <a:pt x="926" y="303"/>
                  </a:cubicBezTo>
                  <a:cubicBezTo>
                    <a:pt x="875" y="309"/>
                    <a:pt x="824" y="312"/>
                    <a:pt x="772" y="311"/>
                  </a:cubicBezTo>
                  <a:cubicBezTo>
                    <a:pt x="721" y="310"/>
                    <a:pt x="669" y="310"/>
                    <a:pt x="618" y="310"/>
                  </a:cubicBezTo>
                  <a:cubicBezTo>
                    <a:pt x="412" y="309"/>
                    <a:pt x="206" y="314"/>
                    <a:pt x="0" y="327"/>
                  </a:cubicBezTo>
                  <a:cubicBezTo>
                    <a:pt x="206" y="314"/>
                    <a:pt x="412" y="308"/>
                    <a:pt x="618" y="308"/>
                  </a:cubicBezTo>
                  <a:cubicBezTo>
                    <a:pt x="669" y="308"/>
                    <a:pt x="721" y="308"/>
                    <a:pt x="772" y="309"/>
                  </a:cubicBezTo>
                  <a:cubicBezTo>
                    <a:pt x="824" y="310"/>
                    <a:pt x="875" y="307"/>
                    <a:pt x="926" y="301"/>
                  </a:cubicBezTo>
                  <a:cubicBezTo>
                    <a:pt x="977" y="295"/>
                    <a:pt x="1028" y="286"/>
                    <a:pt x="1079" y="280"/>
                  </a:cubicBezTo>
                  <a:cubicBezTo>
                    <a:pt x="1105" y="277"/>
                    <a:pt x="1130" y="274"/>
                    <a:pt x="1156" y="272"/>
                  </a:cubicBezTo>
                  <a:cubicBezTo>
                    <a:pt x="1182" y="270"/>
                    <a:pt x="1208" y="270"/>
                    <a:pt x="1233" y="270"/>
                  </a:cubicBezTo>
                  <a:cubicBezTo>
                    <a:pt x="1285" y="269"/>
                    <a:pt x="1336" y="268"/>
                    <a:pt x="1388" y="267"/>
                  </a:cubicBezTo>
                  <a:cubicBezTo>
                    <a:pt x="1414" y="266"/>
                    <a:pt x="1439" y="265"/>
                    <a:pt x="1465" y="264"/>
                  </a:cubicBezTo>
                  <a:cubicBezTo>
                    <a:pt x="1504" y="262"/>
                    <a:pt x="1504" y="262"/>
                    <a:pt x="1504" y="262"/>
                  </a:cubicBezTo>
                  <a:cubicBezTo>
                    <a:pt x="1542" y="259"/>
                    <a:pt x="1542" y="259"/>
                    <a:pt x="1542" y="259"/>
                  </a:cubicBezTo>
                  <a:cubicBezTo>
                    <a:pt x="1645" y="253"/>
                    <a:pt x="1747" y="242"/>
                    <a:pt x="1849" y="226"/>
                  </a:cubicBezTo>
                  <a:cubicBezTo>
                    <a:pt x="1951" y="210"/>
                    <a:pt x="2052" y="187"/>
                    <a:pt x="2150" y="156"/>
                  </a:cubicBezTo>
                  <a:cubicBezTo>
                    <a:pt x="2248" y="125"/>
                    <a:pt x="2345" y="92"/>
                    <a:pt x="2445" y="66"/>
                  </a:cubicBezTo>
                  <a:cubicBezTo>
                    <a:pt x="2495" y="52"/>
                    <a:pt x="2545" y="40"/>
                    <a:pt x="2596" y="30"/>
                  </a:cubicBezTo>
                  <a:cubicBezTo>
                    <a:pt x="2634" y="23"/>
                    <a:pt x="2634" y="23"/>
                    <a:pt x="2634" y="23"/>
                  </a:cubicBezTo>
                  <a:cubicBezTo>
                    <a:pt x="2646" y="21"/>
                    <a:pt x="2659" y="19"/>
                    <a:pt x="2672" y="17"/>
                  </a:cubicBezTo>
                  <a:cubicBezTo>
                    <a:pt x="2678" y="16"/>
                    <a:pt x="2684" y="15"/>
                    <a:pt x="2691" y="14"/>
                  </a:cubicBezTo>
                  <a:cubicBezTo>
                    <a:pt x="2710" y="12"/>
                    <a:pt x="2710" y="12"/>
                    <a:pt x="2710" y="12"/>
                  </a:cubicBezTo>
                  <a:cubicBezTo>
                    <a:pt x="2723" y="10"/>
                    <a:pt x="2736" y="8"/>
                    <a:pt x="2748" y="7"/>
                  </a:cubicBezTo>
                  <a:cubicBezTo>
                    <a:pt x="2787" y="4"/>
                    <a:pt x="2787" y="4"/>
                    <a:pt x="2787" y="4"/>
                  </a:cubicBezTo>
                  <a:cubicBezTo>
                    <a:pt x="2793" y="3"/>
                    <a:pt x="2800" y="3"/>
                    <a:pt x="2806" y="3"/>
                  </a:cubicBezTo>
                  <a:cubicBezTo>
                    <a:pt x="2826" y="2"/>
                    <a:pt x="2826" y="2"/>
                    <a:pt x="2826" y="2"/>
                  </a:cubicBezTo>
                  <a:cubicBezTo>
                    <a:pt x="2851" y="0"/>
                    <a:pt x="2877" y="0"/>
                    <a:pt x="2903" y="0"/>
                  </a:cubicBezTo>
                  <a:cubicBezTo>
                    <a:pt x="2954" y="1"/>
                    <a:pt x="3006" y="4"/>
                    <a:pt x="3057" y="9"/>
                  </a:cubicBezTo>
                  <a:cubicBezTo>
                    <a:pt x="3160" y="18"/>
                    <a:pt x="3263" y="25"/>
                    <a:pt x="3365" y="36"/>
                  </a:cubicBezTo>
                  <a:cubicBezTo>
                    <a:pt x="3416" y="41"/>
                    <a:pt x="3468" y="48"/>
                    <a:pt x="3518" y="56"/>
                  </a:cubicBezTo>
                  <a:cubicBezTo>
                    <a:pt x="3569" y="64"/>
                    <a:pt x="3620" y="73"/>
                    <a:pt x="3670" y="85"/>
                  </a:cubicBezTo>
                  <a:cubicBezTo>
                    <a:pt x="3695" y="92"/>
                    <a:pt x="3720" y="98"/>
                    <a:pt x="3745" y="106"/>
                  </a:cubicBezTo>
                  <a:cubicBezTo>
                    <a:pt x="3769" y="114"/>
                    <a:pt x="3793" y="123"/>
                    <a:pt x="3817" y="133"/>
                  </a:cubicBezTo>
                  <a:cubicBezTo>
                    <a:pt x="3864" y="155"/>
                    <a:pt x="3909" y="180"/>
                    <a:pt x="3953" y="206"/>
                  </a:cubicBezTo>
                  <a:cubicBezTo>
                    <a:pt x="3976" y="219"/>
                    <a:pt x="3998" y="232"/>
                    <a:pt x="4020" y="245"/>
                  </a:cubicBezTo>
                  <a:cubicBezTo>
                    <a:pt x="4032" y="251"/>
                    <a:pt x="4043" y="257"/>
                    <a:pt x="4054" y="263"/>
                  </a:cubicBezTo>
                  <a:cubicBezTo>
                    <a:pt x="4072" y="271"/>
                    <a:pt x="4072" y="271"/>
                    <a:pt x="4072" y="271"/>
                  </a:cubicBezTo>
                  <a:cubicBezTo>
                    <a:pt x="4077" y="274"/>
                    <a:pt x="4083" y="277"/>
                    <a:pt x="4089" y="280"/>
                  </a:cubicBezTo>
                  <a:cubicBezTo>
                    <a:pt x="4107" y="288"/>
                    <a:pt x="4107" y="288"/>
                    <a:pt x="4107" y="288"/>
                  </a:cubicBezTo>
                  <a:cubicBezTo>
                    <a:pt x="4112" y="290"/>
                    <a:pt x="4119" y="293"/>
                    <a:pt x="4124" y="295"/>
                  </a:cubicBezTo>
                  <a:cubicBezTo>
                    <a:pt x="4136" y="300"/>
                    <a:pt x="4149" y="304"/>
                    <a:pt x="4161" y="308"/>
                  </a:cubicBezTo>
                  <a:cubicBezTo>
                    <a:pt x="4167" y="310"/>
                    <a:pt x="4173" y="312"/>
                    <a:pt x="4179" y="314"/>
                  </a:cubicBezTo>
                  <a:cubicBezTo>
                    <a:pt x="4198" y="319"/>
                    <a:pt x="4198" y="319"/>
                    <a:pt x="4198" y="319"/>
                  </a:cubicBezTo>
                  <a:cubicBezTo>
                    <a:pt x="4235" y="328"/>
                    <a:pt x="4235" y="328"/>
                    <a:pt x="4235" y="328"/>
                  </a:cubicBezTo>
                  <a:cubicBezTo>
                    <a:pt x="4335" y="351"/>
                    <a:pt x="4438" y="366"/>
                    <a:pt x="4540" y="375"/>
                  </a:cubicBezTo>
                  <a:cubicBezTo>
                    <a:pt x="4643" y="383"/>
                    <a:pt x="4746" y="384"/>
                    <a:pt x="4849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F737232B-0BE9-4553-B4C3-C71F4EE2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6288" y="3665538"/>
              <a:ext cx="12112625" cy="892175"/>
            </a:xfrm>
            <a:custGeom>
              <a:avLst/>
              <a:gdLst>
                <a:gd name="T0" fmla="*/ 4541 w 4849"/>
                <a:gd name="T1" fmla="*/ 350 h 357"/>
                <a:gd name="T2" fmla="*/ 4197 w 4849"/>
                <a:gd name="T3" fmla="*/ 308 h 357"/>
                <a:gd name="T4" fmla="*/ 4086 w 4849"/>
                <a:gd name="T5" fmla="*/ 277 h 357"/>
                <a:gd name="T6" fmla="*/ 3807 w 4849"/>
                <a:gd name="T7" fmla="*/ 147 h 357"/>
                <a:gd name="T8" fmla="*/ 3508 w 4849"/>
                <a:gd name="T9" fmla="*/ 78 h 357"/>
                <a:gd name="T10" fmla="*/ 3049 w 4849"/>
                <a:gd name="T11" fmla="*/ 28 h 357"/>
                <a:gd name="T12" fmla="*/ 2973 w 4849"/>
                <a:gd name="T13" fmla="*/ 19 h 357"/>
                <a:gd name="T14" fmla="*/ 2915 w 4849"/>
                <a:gd name="T15" fmla="*/ 12 h 357"/>
                <a:gd name="T16" fmla="*/ 2896 w 4849"/>
                <a:gd name="T17" fmla="*/ 10 h 357"/>
                <a:gd name="T18" fmla="*/ 2839 w 4849"/>
                <a:gd name="T19" fmla="*/ 6 h 357"/>
                <a:gd name="T20" fmla="*/ 2743 w 4849"/>
                <a:gd name="T21" fmla="*/ 3 h 357"/>
                <a:gd name="T22" fmla="*/ 2437 w 4849"/>
                <a:gd name="T23" fmla="*/ 34 h 357"/>
                <a:gd name="T24" fmla="*/ 2064 w 4849"/>
                <a:gd name="T25" fmla="*/ 127 h 357"/>
                <a:gd name="T26" fmla="*/ 2008 w 4849"/>
                <a:gd name="T27" fmla="*/ 141 h 357"/>
                <a:gd name="T28" fmla="*/ 1914 w 4849"/>
                <a:gd name="T29" fmla="*/ 160 h 357"/>
                <a:gd name="T30" fmla="*/ 1838 w 4849"/>
                <a:gd name="T31" fmla="*/ 173 h 357"/>
                <a:gd name="T32" fmla="*/ 1762 w 4849"/>
                <a:gd name="T33" fmla="*/ 184 h 357"/>
                <a:gd name="T34" fmla="*/ 1647 w 4849"/>
                <a:gd name="T35" fmla="*/ 198 h 357"/>
                <a:gd name="T36" fmla="*/ 1532 w 4849"/>
                <a:gd name="T37" fmla="*/ 208 h 357"/>
                <a:gd name="T38" fmla="*/ 1186 w 4849"/>
                <a:gd name="T39" fmla="*/ 230 h 357"/>
                <a:gd name="T40" fmla="*/ 1072 w 4849"/>
                <a:gd name="T41" fmla="*/ 245 h 357"/>
                <a:gd name="T42" fmla="*/ 846 w 4849"/>
                <a:gd name="T43" fmla="*/ 290 h 357"/>
                <a:gd name="T44" fmla="*/ 615 w 4849"/>
                <a:gd name="T45" fmla="*/ 300 h 357"/>
                <a:gd name="T46" fmla="*/ 615 w 4849"/>
                <a:gd name="T47" fmla="*/ 298 h 357"/>
                <a:gd name="T48" fmla="*/ 845 w 4849"/>
                <a:gd name="T49" fmla="*/ 288 h 357"/>
                <a:gd name="T50" fmla="*/ 1072 w 4849"/>
                <a:gd name="T51" fmla="*/ 243 h 357"/>
                <a:gd name="T52" fmla="*/ 1186 w 4849"/>
                <a:gd name="T53" fmla="*/ 227 h 357"/>
                <a:gd name="T54" fmla="*/ 1532 w 4849"/>
                <a:gd name="T55" fmla="*/ 205 h 357"/>
                <a:gd name="T56" fmla="*/ 1647 w 4849"/>
                <a:gd name="T57" fmla="*/ 195 h 357"/>
                <a:gd name="T58" fmla="*/ 1761 w 4849"/>
                <a:gd name="T59" fmla="*/ 181 h 357"/>
                <a:gd name="T60" fmla="*/ 1837 w 4849"/>
                <a:gd name="T61" fmla="*/ 170 h 357"/>
                <a:gd name="T62" fmla="*/ 1913 w 4849"/>
                <a:gd name="T63" fmla="*/ 157 h 357"/>
                <a:gd name="T64" fmla="*/ 2007 w 4849"/>
                <a:gd name="T65" fmla="*/ 137 h 357"/>
                <a:gd name="T66" fmla="*/ 2063 w 4849"/>
                <a:gd name="T67" fmla="*/ 124 h 357"/>
                <a:gd name="T68" fmla="*/ 2436 w 4849"/>
                <a:gd name="T69" fmla="*/ 30 h 357"/>
                <a:gd name="T70" fmla="*/ 2743 w 4849"/>
                <a:gd name="T71" fmla="*/ 0 h 357"/>
                <a:gd name="T72" fmla="*/ 2839 w 4849"/>
                <a:gd name="T73" fmla="*/ 2 h 357"/>
                <a:gd name="T74" fmla="*/ 2897 w 4849"/>
                <a:gd name="T75" fmla="*/ 6 h 357"/>
                <a:gd name="T76" fmla="*/ 2916 w 4849"/>
                <a:gd name="T77" fmla="*/ 8 h 357"/>
                <a:gd name="T78" fmla="*/ 2973 w 4849"/>
                <a:gd name="T79" fmla="*/ 15 h 357"/>
                <a:gd name="T80" fmla="*/ 3050 w 4849"/>
                <a:gd name="T81" fmla="*/ 25 h 357"/>
                <a:gd name="T82" fmla="*/ 3509 w 4849"/>
                <a:gd name="T83" fmla="*/ 75 h 357"/>
                <a:gd name="T84" fmla="*/ 3808 w 4849"/>
                <a:gd name="T85" fmla="*/ 145 h 357"/>
                <a:gd name="T86" fmla="*/ 4087 w 4849"/>
                <a:gd name="T87" fmla="*/ 275 h 357"/>
                <a:gd name="T88" fmla="*/ 4198 w 4849"/>
                <a:gd name="T89" fmla="*/ 306 h 357"/>
                <a:gd name="T90" fmla="*/ 4541 w 4849"/>
                <a:gd name="T91" fmla="*/ 34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7">
                  <a:moveTo>
                    <a:pt x="4849" y="353"/>
                  </a:moveTo>
                  <a:cubicBezTo>
                    <a:pt x="4746" y="357"/>
                    <a:pt x="4643" y="356"/>
                    <a:pt x="4541" y="350"/>
                  </a:cubicBezTo>
                  <a:cubicBezTo>
                    <a:pt x="4438" y="344"/>
                    <a:pt x="4336" y="332"/>
                    <a:pt x="4235" y="315"/>
                  </a:cubicBezTo>
                  <a:cubicBezTo>
                    <a:pt x="4222" y="312"/>
                    <a:pt x="4210" y="310"/>
                    <a:pt x="4197" y="308"/>
                  </a:cubicBezTo>
                  <a:cubicBezTo>
                    <a:pt x="4185" y="305"/>
                    <a:pt x="4172" y="303"/>
                    <a:pt x="4160" y="300"/>
                  </a:cubicBezTo>
                  <a:cubicBezTo>
                    <a:pt x="4134" y="294"/>
                    <a:pt x="4110" y="286"/>
                    <a:pt x="4086" y="277"/>
                  </a:cubicBezTo>
                  <a:cubicBezTo>
                    <a:pt x="4038" y="259"/>
                    <a:pt x="3992" y="237"/>
                    <a:pt x="3946" y="213"/>
                  </a:cubicBezTo>
                  <a:cubicBezTo>
                    <a:pt x="3900" y="190"/>
                    <a:pt x="3855" y="166"/>
                    <a:pt x="3807" y="147"/>
                  </a:cubicBezTo>
                  <a:cubicBezTo>
                    <a:pt x="3760" y="127"/>
                    <a:pt x="3710" y="115"/>
                    <a:pt x="3660" y="105"/>
                  </a:cubicBezTo>
                  <a:cubicBezTo>
                    <a:pt x="3609" y="94"/>
                    <a:pt x="3559" y="85"/>
                    <a:pt x="3508" y="78"/>
                  </a:cubicBezTo>
                  <a:cubicBezTo>
                    <a:pt x="3457" y="71"/>
                    <a:pt x="3406" y="65"/>
                    <a:pt x="3355" y="59"/>
                  </a:cubicBezTo>
                  <a:cubicBezTo>
                    <a:pt x="3253" y="48"/>
                    <a:pt x="3151" y="39"/>
                    <a:pt x="3049" y="28"/>
                  </a:cubicBezTo>
                  <a:cubicBezTo>
                    <a:pt x="3011" y="23"/>
                    <a:pt x="3011" y="23"/>
                    <a:pt x="3011" y="23"/>
                  </a:cubicBezTo>
                  <a:cubicBezTo>
                    <a:pt x="2973" y="19"/>
                    <a:pt x="2973" y="19"/>
                    <a:pt x="2973" y="19"/>
                  </a:cubicBezTo>
                  <a:cubicBezTo>
                    <a:pt x="2960" y="17"/>
                    <a:pt x="2947" y="16"/>
                    <a:pt x="2935" y="14"/>
                  </a:cubicBezTo>
                  <a:cubicBezTo>
                    <a:pt x="2915" y="12"/>
                    <a:pt x="2915" y="12"/>
                    <a:pt x="2915" y="12"/>
                  </a:cubicBezTo>
                  <a:cubicBezTo>
                    <a:pt x="2906" y="11"/>
                    <a:pt x="2906" y="11"/>
                    <a:pt x="2906" y="11"/>
                  </a:cubicBezTo>
                  <a:cubicBezTo>
                    <a:pt x="2896" y="10"/>
                    <a:pt x="2896" y="10"/>
                    <a:pt x="2896" y="10"/>
                  </a:cubicBezTo>
                  <a:cubicBezTo>
                    <a:pt x="2858" y="7"/>
                    <a:pt x="2858" y="7"/>
                    <a:pt x="2858" y="7"/>
                  </a:cubicBezTo>
                  <a:cubicBezTo>
                    <a:pt x="2852" y="6"/>
                    <a:pt x="2845" y="6"/>
                    <a:pt x="2839" y="6"/>
                  </a:cubicBezTo>
                  <a:cubicBezTo>
                    <a:pt x="2820" y="5"/>
                    <a:pt x="2820" y="5"/>
                    <a:pt x="2820" y="5"/>
                  </a:cubicBezTo>
                  <a:cubicBezTo>
                    <a:pt x="2794" y="3"/>
                    <a:pt x="2768" y="4"/>
                    <a:pt x="2743" y="3"/>
                  </a:cubicBezTo>
                  <a:cubicBezTo>
                    <a:pt x="2692" y="4"/>
                    <a:pt x="2640" y="7"/>
                    <a:pt x="2589" y="12"/>
                  </a:cubicBezTo>
                  <a:cubicBezTo>
                    <a:pt x="2538" y="17"/>
                    <a:pt x="2488" y="25"/>
                    <a:pt x="2437" y="34"/>
                  </a:cubicBezTo>
                  <a:cubicBezTo>
                    <a:pt x="2336" y="53"/>
                    <a:pt x="2237" y="78"/>
                    <a:pt x="2138" y="106"/>
                  </a:cubicBezTo>
                  <a:cubicBezTo>
                    <a:pt x="2114" y="114"/>
                    <a:pt x="2089" y="120"/>
                    <a:pt x="2064" y="127"/>
                  </a:cubicBezTo>
                  <a:cubicBezTo>
                    <a:pt x="2052" y="131"/>
                    <a:pt x="2039" y="133"/>
                    <a:pt x="2027" y="136"/>
                  </a:cubicBezTo>
                  <a:cubicBezTo>
                    <a:pt x="2008" y="141"/>
                    <a:pt x="2008" y="141"/>
                    <a:pt x="2008" y="141"/>
                  </a:cubicBezTo>
                  <a:cubicBezTo>
                    <a:pt x="2002" y="142"/>
                    <a:pt x="1996" y="144"/>
                    <a:pt x="1989" y="145"/>
                  </a:cubicBezTo>
                  <a:cubicBezTo>
                    <a:pt x="1964" y="150"/>
                    <a:pt x="1939" y="156"/>
                    <a:pt x="1914" y="160"/>
                  </a:cubicBezTo>
                  <a:cubicBezTo>
                    <a:pt x="1901" y="163"/>
                    <a:pt x="1889" y="165"/>
                    <a:pt x="1876" y="167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25" y="176"/>
                    <a:pt x="1813" y="177"/>
                    <a:pt x="1800" y="179"/>
                  </a:cubicBezTo>
                  <a:cubicBezTo>
                    <a:pt x="1787" y="181"/>
                    <a:pt x="1774" y="183"/>
                    <a:pt x="1762" y="184"/>
                  </a:cubicBezTo>
                  <a:cubicBezTo>
                    <a:pt x="1736" y="188"/>
                    <a:pt x="1711" y="191"/>
                    <a:pt x="1685" y="194"/>
                  </a:cubicBezTo>
                  <a:cubicBezTo>
                    <a:pt x="1647" y="198"/>
                    <a:pt x="1647" y="198"/>
                    <a:pt x="1647" y="198"/>
                  </a:cubicBezTo>
                  <a:cubicBezTo>
                    <a:pt x="1609" y="202"/>
                    <a:pt x="1609" y="202"/>
                    <a:pt x="1609" y="202"/>
                  </a:cubicBezTo>
                  <a:cubicBezTo>
                    <a:pt x="1583" y="204"/>
                    <a:pt x="1558" y="206"/>
                    <a:pt x="1532" y="208"/>
                  </a:cubicBezTo>
                  <a:cubicBezTo>
                    <a:pt x="1430" y="216"/>
                    <a:pt x="1327" y="222"/>
                    <a:pt x="1225" y="228"/>
                  </a:cubicBezTo>
                  <a:cubicBezTo>
                    <a:pt x="1186" y="230"/>
                    <a:pt x="1186" y="230"/>
                    <a:pt x="1186" y="230"/>
                  </a:cubicBezTo>
                  <a:cubicBezTo>
                    <a:pt x="1174" y="231"/>
                    <a:pt x="1161" y="232"/>
                    <a:pt x="1148" y="233"/>
                  </a:cubicBezTo>
                  <a:cubicBezTo>
                    <a:pt x="1123" y="236"/>
                    <a:pt x="1097" y="240"/>
                    <a:pt x="1072" y="245"/>
                  </a:cubicBezTo>
                  <a:cubicBezTo>
                    <a:pt x="1022" y="255"/>
                    <a:pt x="972" y="267"/>
                    <a:pt x="921" y="277"/>
                  </a:cubicBezTo>
                  <a:cubicBezTo>
                    <a:pt x="896" y="282"/>
                    <a:pt x="871" y="286"/>
                    <a:pt x="846" y="290"/>
                  </a:cubicBezTo>
                  <a:cubicBezTo>
                    <a:pt x="820" y="293"/>
                    <a:pt x="794" y="295"/>
                    <a:pt x="769" y="296"/>
                  </a:cubicBezTo>
                  <a:cubicBezTo>
                    <a:pt x="615" y="300"/>
                    <a:pt x="615" y="300"/>
                    <a:pt x="615" y="300"/>
                  </a:cubicBezTo>
                  <a:cubicBezTo>
                    <a:pt x="410" y="305"/>
                    <a:pt x="205" y="310"/>
                    <a:pt x="0" y="319"/>
                  </a:cubicBezTo>
                  <a:cubicBezTo>
                    <a:pt x="205" y="310"/>
                    <a:pt x="410" y="304"/>
                    <a:pt x="615" y="298"/>
                  </a:cubicBezTo>
                  <a:cubicBezTo>
                    <a:pt x="769" y="294"/>
                    <a:pt x="769" y="294"/>
                    <a:pt x="769" y="294"/>
                  </a:cubicBezTo>
                  <a:cubicBezTo>
                    <a:pt x="794" y="293"/>
                    <a:pt x="820" y="291"/>
                    <a:pt x="845" y="288"/>
                  </a:cubicBezTo>
                  <a:cubicBezTo>
                    <a:pt x="871" y="284"/>
                    <a:pt x="896" y="280"/>
                    <a:pt x="921" y="275"/>
                  </a:cubicBezTo>
                  <a:cubicBezTo>
                    <a:pt x="971" y="265"/>
                    <a:pt x="1021" y="252"/>
                    <a:pt x="1072" y="243"/>
                  </a:cubicBezTo>
                  <a:cubicBezTo>
                    <a:pt x="1097" y="238"/>
                    <a:pt x="1122" y="234"/>
                    <a:pt x="1148" y="231"/>
                  </a:cubicBezTo>
                  <a:cubicBezTo>
                    <a:pt x="1160" y="229"/>
                    <a:pt x="1173" y="228"/>
                    <a:pt x="1186" y="227"/>
                  </a:cubicBezTo>
                  <a:cubicBezTo>
                    <a:pt x="1225" y="225"/>
                    <a:pt x="1225" y="225"/>
                    <a:pt x="1225" y="225"/>
                  </a:cubicBezTo>
                  <a:cubicBezTo>
                    <a:pt x="1327" y="219"/>
                    <a:pt x="1429" y="214"/>
                    <a:pt x="1532" y="205"/>
                  </a:cubicBezTo>
                  <a:cubicBezTo>
                    <a:pt x="1557" y="203"/>
                    <a:pt x="1583" y="201"/>
                    <a:pt x="1608" y="198"/>
                  </a:cubicBezTo>
                  <a:cubicBezTo>
                    <a:pt x="1647" y="195"/>
                    <a:pt x="1647" y="195"/>
                    <a:pt x="1647" y="195"/>
                  </a:cubicBezTo>
                  <a:cubicBezTo>
                    <a:pt x="1685" y="191"/>
                    <a:pt x="1685" y="191"/>
                    <a:pt x="1685" y="191"/>
                  </a:cubicBezTo>
                  <a:cubicBezTo>
                    <a:pt x="1710" y="188"/>
                    <a:pt x="1736" y="184"/>
                    <a:pt x="1761" y="181"/>
                  </a:cubicBezTo>
                  <a:cubicBezTo>
                    <a:pt x="1774" y="180"/>
                    <a:pt x="1787" y="178"/>
                    <a:pt x="1799" y="176"/>
                  </a:cubicBezTo>
                  <a:cubicBezTo>
                    <a:pt x="1812" y="174"/>
                    <a:pt x="1825" y="172"/>
                    <a:pt x="1837" y="170"/>
                  </a:cubicBezTo>
                  <a:cubicBezTo>
                    <a:pt x="1875" y="164"/>
                    <a:pt x="1875" y="164"/>
                    <a:pt x="1875" y="164"/>
                  </a:cubicBezTo>
                  <a:cubicBezTo>
                    <a:pt x="1888" y="162"/>
                    <a:pt x="1901" y="159"/>
                    <a:pt x="1913" y="157"/>
                  </a:cubicBezTo>
                  <a:cubicBezTo>
                    <a:pt x="1938" y="152"/>
                    <a:pt x="1963" y="147"/>
                    <a:pt x="1988" y="142"/>
                  </a:cubicBezTo>
                  <a:cubicBezTo>
                    <a:pt x="1995" y="140"/>
                    <a:pt x="2001" y="139"/>
                    <a:pt x="2007" y="137"/>
                  </a:cubicBezTo>
                  <a:cubicBezTo>
                    <a:pt x="2026" y="133"/>
                    <a:pt x="2026" y="133"/>
                    <a:pt x="2026" y="133"/>
                  </a:cubicBezTo>
                  <a:cubicBezTo>
                    <a:pt x="2038" y="130"/>
                    <a:pt x="2051" y="127"/>
                    <a:pt x="2063" y="124"/>
                  </a:cubicBezTo>
                  <a:cubicBezTo>
                    <a:pt x="2088" y="117"/>
                    <a:pt x="2113" y="110"/>
                    <a:pt x="2137" y="103"/>
                  </a:cubicBezTo>
                  <a:cubicBezTo>
                    <a:pt x="2236" y="75"/>
                    <a:pt x="2336" y="49"/>
                    <a:pt x="2436" y="30"/>
                  </a:cubicBezTo>
                  <a:cubicBezTo>
                    <a:pt x="2487" y="21"/>
                    <a:pt x="2538" y="14"/>
                    <a:pt x="2589" y="8"/>
                  </a:cubicBezTo>
                  <a:cubicBezTo>
                    <a:pt x="2640" y="3"/>
                    <a:pt x="2691" y="0"/>
                    <a:pt x="2743" y="0"/>
                  </a:cubicBezTo>
                  <a:cubicBezTo>
                    <a:pt x="2768" y="0"/>
                    <a:pt x="2794" y="0"/>
                    <a:pt x="2820" y="1"/>
                  </a:cubicBezTo>
                  <a:cubicBezTo>
                    <a:pt x="2839" y="2"/>
                    <a:pt x="2839" y="2"/>
                    <a:pt x="2839" y="2"/>
                  </a:cubicBezTo>
                  <a:cubicBezTo>
                    <a:pt x="2845" y="2"/>
                    <a:pt x="2852" y="3"/>
                    <a:pt x="2858" y="3"/>
                  </a:cubicBezTo>
                  <a:cubicBezTo>
                    <a:pt x="2897" y="6"/>
                    <a:pt x="2897" y="6"/>
                    <a:pt x="2897" y="6"/>
                  </a:cubicBezTo>
                  <a:cubicBezTo>
                    <a:pt x="2906" y="7"/>
                    <a:pt x="2906" y="7"/>
                    <a:pt x="2906" y="7"/>
                  </a:cubicBezTo>
                  <a:cubicBezTo>
                    <a:pt x="2916" y="8"/>
                    <a:pt x="2916" y="8"/>
                    <a:pt x="2916" y="8"/>
                  </a:cubicBezTo>
                  <a:cubicBezTo>
                    <a:pt x="2935" y="11"/>
                    <a:pt x="2935" y="11"/>
                    <a:pt x="2935" y="11"/>
                  </a:cubicBezTo>
                  <a:cubicBezTo>
                    <a:pt x="2948" y="12"/>
                    <a:pt x="2960" y="14"/>
                    <a:pt x="2973" y="15"/>
                  </a:cubicBezTo>
                  <a:cubicBezTo>
                    <a:pt x="3011" y="20"/>
                    <a:pt x="3011" y="20"/>
                    <a:pt x="3011" y="20"/>
                  </a:cubicBezTo>
                  <a:cubicBezTo>
                    <a:pt x="3050" y="25"/>
                    <a:pt x="3050" y="25"/>
                    <a:pt x="3050" y="25"/>
                  </a:cubicBezTo>
                  <a:cubicBezTo>
                    <a:pt x="3151" y="36"/>
                    <a:pt x="3254" y="45"/>
                    <a:pt x="3356" y="56"/>
                  </a:cubicBezTo>
                  <a:cubicBezTo>
                    <a:pt x="3407" y="62"/>
                    <a:pt x="3458" y="68"/>
                    <a:pt x="3509" y="75"/>
                  </a:cubicBezTo>
                  <a:cubicBezTo>
                    <a:pt x="3559" y="83"/>
                    <a:pt x="3610" y="91"/>
                    <a:pt x="3660" y="102"/>
                  </a:cubicBezTo>
                  <a:cubicBezTo>
                    <a:pt x="3710" y="113"/>
                    <a:pt x="3761" y="125"/>
                    <a:pt x="3808" y="145"/>
                  </a:cubicBezTo>
                  <a:cubicBezTo>
                    <a:pt x="3856" y="164"/>
                    <a:pt x="3901" y="188"/>
                    <a:pt x="3947" y="211"/>
                  </a:cubicBezTo>
                  <a:cubicBezTo>
                    <a:pt x="3993" y="234"/>
                    <a:pt x="4039" y="257"/>
                    <a:pt x="4087" y="275"/>
                  </a:cubicBezTo>
                  <a:cubicBezTo>
                    <a:pt x="4111" y="284"/>
                    <a:pt x="4135" y="292"/>
                    <a:pt x="4160" y="298"/>
                  </a:cubicBezTo>
                  <a:cubicBezTo>
                    <a:pt x="4172" y="301"/>
                    <a:pt x="4185" y="303"/>
                    <a:pt x="4198" y="306"/>
                  </a:cubicBezTo>
                  <a:cubicBezTo>
                    <a:pt x="4210" y="308"/>
                    <a:pt x="4223" y="310"/>
                    <a:pt x="4235" y="313"/>
                  </a:cubicBezTo>
                  <a:cubicBezTo>
                    <a:pt x="4336" y="331"/>
                    <a:pt x="4439" y="342"/>
                    <a:pt x="4541" y="349"/>
                  </a:cubicBezTo>
                  <a:cubicBezTo>
                    <a:pt x="4643" y="355"/>
                    <a:pt x="4746" y="357"/>
                    <a:pt x="4849" y="3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B5FA869-9FF9-4945-890E-E5DFCBF80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79463" y="3802063"/>
              <a:ext cx="12111038" cy="846138"/>
            </a:xfrm>
            <a:custGeom>
              <a:avLst/>
              <a:gdLst>
                <a:gd name="T0" fmla="*/ 4236 w 4849"/>
                <a:gd name="T1" fmla="*/ 303 h 338"/>
                <a:gd name="T2" fmla="*/ 4160 w 4849"/>
                <a:gd name="T3" fmla="*/ 292 h 338"/>
                <a:gd name="T4" fmla="*/ 4122 w 4849"/>
                <a:gd name="T5" fmla="*/ 286 h 338"/>
                <a:gd name="T6" fmla="*/ 4094 w 4849"/>
                <a:gd name="T7" fmla="*/ 279 h 338"/>
                <a:gd name="T8" fmla="*/ 4066 w 4849"/>
                <a:gd name="T9" fmla="*/ 271 h 338"/>
                <a:gd name="T10" fmla="*/ 4012 w 4849"/>
                <a:gd name="T11" fmla="*/ 252 h 338"/>
                <a:gd name="T12" fmla="*/ 3800 w 4849"/>
                <a:gd name="T13" fmla="*/ 163 h 338"/>
                <a:gd name="T14" fmla="*/ 3745 w 4849"/>
                <a:gd name="T15" fmla="*/ 146 h 338"/>
                <a:gd name="T16" fmla="*/ 3689 w 4849"/>
                <a:gd name="T17" fmla="*/ 134 h 338"/>
                <a:gd name="T18" fmla="*/ 3575 w 4849"/>
                <a:gd name="T19" fmla="*/ 114 h 338"/>
                <a:gd name="T20" fmla="*/ 3347 w 4849"/>
                <a:gd name="T21" fmla="*/ 86 h 338"/>
                <a:gd name="T22" fmla="*/ 3003 w 4849"/>
                <a:gd name="T23" fmla="*/ 46 h 338"/>
                <a:gd name="T24" fmla="*/ 2889 w 4849"/>
                <a:gd name="T25" fmla="*/ 29 h 338"/>
                <a:gd name="T26" fmla="*/ 2813 w 4849"/>
                <a:gd name="T27" fmla="*/ 18 h 338"/>
                <a:gd name="T28" fmla="*/ 2775 w 4849"/>
                <a:gd name="T29" fmla="*/ 13 h 338"/>
                <a:gd name="T30" fmla="*/ 2584 w 4849"/>
                <a:gd name="T31" fmla="*/ 4 h 338"/>
                <a:gd name="T32" fmla="*/ 2279 w 4849"/>
                <a:gd name="T33" fmla="*/ 32 h 338"/>
                <a:gd name="T34" fmla="*/ 2110 w 4849"/>
                <a:gd name="T35" fmla="*/ 67 h 338"/>
                <a:gd name="T36" fmla="*/ 2054 w 4849"/>
                <a:gd name="T37" fmla="*/ 80 h 338"/>
                <a:gd name="T38" fmla="*/ 1828 w 4849"/>
                <a:gd name="T39" fmla="*/ 125 h 338"/>
                <a:gd name="T40" fmla="*/ 1140 w 4849"/>
                <a:gd name="T41" fmla="*/ 197 h 338"/>
                <a:gd name="T42" fmla="*/ 918 w 4849"/>
                <a:gd name="T43" fmla="*/ 254 h 338"/>
                <a:gd name="T44" fmla="*/ 843 w 4849"/>
                <a:gd name="T45" fmla="*/ 273 h 338"/>
                <a:gd name="T46" fmla="*/ 691 w 4849"/>
                <a:gd name="T47" fmla="*/ 291 h 338"/>
                <a:gd name="T48" fmla="*/ 0 w 4849"/>
                <a:gd name="T49" fmla="*/ 317 h 338"/>
                <a:gd name="T50" fmla="*/ 691 w 4849"/>
                <a:gd name="T51" fmla="*/ 289 h 338"/>
                <a:gd name="T52" fmla="*/ 843 w 4849"/>
                <a:gd name="T53" fmla="*/ 271 h 338"/>
                <a:gd name="T54" fmla="*/ 917 w 4849"/>
                <a:gd name="T55" fmla="*/ 252 h 338"/>
                <a:gd name="T56" fmla="*/ 1140 w 4849"/>
                <a:gd name="T57" fmla="*/ 194 h 338"/>
                <a:gd name="T58" fmla="*/ 1827 w 4849"/>
                <a:gd name="T59" fmla="*/ 121 h 338"/>
                <a:gd name="T60" fmla="*/ 2053 w 4849"/>
                <a:gd name="T61" fmla="*/ 77 h 338"/>
                <a:gd name="T62" fmla="*/ 2109 w 4849"/>
                <a:gd name="T63" fmla="*/ 63 h 338"/>
                <a:gd name="T64" fmla="*/ 2278 w 4849"/>
                <a:gd name="T65" fmla="*/ 28 h 338"/>
                <a:gd name="T66" fmla="*/ 2584 w 4849"/>
                <a:gd name="T67" fmla="*/ 0 h 338"/>
                <a:gd name="T68" fmla="*/ 2776 w 4849"/>
                <a:gd name="T69" fmla="*/ 10 h 338"/>
                <a:gd name="T70" fmla="*/ 2814 w 4849"/>
                <a:gd name="T71" fmla="*/ 14 h 338"/>
                <a:gd name="T72" fmla="*/ 2890 w 4849"/>
                <a:gd name="T73" fmla="*/ 25 h 338"/>
                <a:gd name="T74" fmla="*/ 3004 w 4849"/>
                <a:gd name="T75" fmla="*/ 43 h 338"/>
                <a:gd name="T76" fmla="*/ 3347 w 4849"/>
                <a:gd name="T77" fmla="*/ 83 h 338"/>
                <a:gd name="T78" fmla="*/ 3576 w 4849"/>
                <a:gd name="T79" fmla="*/ 111 h 338"/>
                <a:gd name="T80" fmla="*/ 3689 w 4849"/>
                <a:gd name="T81" fmla="*/ 131 h 338"/>
                <a:gd name="T82" fmla="*/ 3745 w 4849"/>
                <a:gd name="T83" fmla="*/ 143 h 338"/>
                <a:gd name="T84" fmla="*/ 3800 w 4849"/>
                <a:gd name="T85" fmla="*/ 161 h 338"/>
                <a:gd name="T86" fmla="*/ 4013 w 4849"/>
                <a:gd name="T87" fmla="*/ 250 h 338"/>
                <a:gd name="T88" fmla="*/ 4067 w 4849"/>
                <a:gd name="T89" fmla="*/ 269 h 338"/>
                <a:gd name="T90" fmla="*/ 4095 w 4849"/>
                <a:gd name="T91" fmla="*/ 277 h 338"/>
                <a:gd name="T92" fmla="*/ 4123 w 4849"/>
                <a:gd name="T93" fmla="*/ 283 h 338"/>
                <a:gd name="T94" fmla="*/ 4160 w 4849"/>
                <a:gd name="T95" fmla="*/ 290 h 338"/>
                <a:gd name="T96" fmla="*/ 4236 w 4849"/>
                <a:gd name="T97" fmla="*/ 30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34"/>
                  </a:moveTo>
                  <a:cubicBezTo>
                    <a:pt x="4644" y="338"/>
                    <a:pt x="4439" y="329"/>
                    <a:pt x="4236" y="303"/>
                  </a:cubicBezTo>
                  <a:cubicBezTo>
                    <a:pt x="4198" y="298"/>
                    <a:pt x="4198" y="298"/>
                    <a:pt x="4198" y="298"/>
                  </a:cubicBezTo>
                  <a:cubicBezTo>
                    <a:pt x="4160" y="292"/>
                    <a:pt x="4160" y="292"/>
                    <a:pt x="4160" y="292"/>
                  </a:cubicBezTo>
                  <a:cubicBezTo>
                    <a:pt x="4154" y="291"/>
                    <a:pt x="4147" y="290"/>
                    <a:pt x="4141" y="289"/>
                  </a:cubicBezTo>
                  <a:cubicBezTo>
                    <a:pt x="4122" y="286"/>
                    <a:pt x="4122" y="286"/>
                    <a:pt x="4122" y="286"/>
                  </a:cubicBezTo>
                  <a:cubicBezTo>
                    <a:pt x="4104" y="281"/>
                    <a:pt x="4104" y="281"/>
                    <a:pt x="4104" y="281"/>
                  </a:cubicBezTo>
                  <a:cubicBezTo>
                    <a:pt x="4094" y="279"/>
                    <a:pt x="4094" y="279"/>
                    <a:pt x="4094" y="279"/>
                  </a:cubicBezTo>
                  <a:cubicBezTo>
                    <a:pt x="4085" y="276"/>
                    <a:pt x="4085" y="276"/>
                    <a:pt x="4085" y="276"/>
                  </a:cubicBezTo>
                  <a:cubicBezTo>
                    <a:pt x="4066" y="271"/>
                    <a:pt x="4066" y="271"/>
                    <a:pt x="4066" y="271"/>
                  </a:cubicBezTo>
                  <a:cubicBezTo>
                    <a:pt x="4048" y="265"/>
                    <a:pt x="4048" y="265"/>
                    <a:pt x="4048" y="265"/>
                  </a:cubicBezTo>
                  <a:cubicBezTo>
                    <a:pt x="4036" y="261"/>
                    <a:pt x="4024" y="256"/>
                    <a:pt x="4012" y="252"/>
                  </a:cubicBezTo>
                  <a:cubicBezTo>
                    <a:pt x="3988" y="242"/>
                    <a:pt x="3965" y="232"/>
                    <a:pt x="3941" y="222"/>
                  </a:cubicBezTo>
                  <a:cubicBezTo>
                    <a:pt x="3894" y="201"/>
                    <a:pt x="3848" y="180"/>
                    <a:pt x="3800" y="163"/>
                  </a:cubicBezTo>
                  <a:cubicBezTo>
                    <a:pt x="3787" y="159"/>
                    <a:pt x="3775" y="154"/>
                    <a:pt x="3763" y="151"/>
                  </a:cubicBezTo>
                  <a:cubicBezTo>
                    <a:pt x="3757" y="149"/>
                    <a:pt x="3751" y="147"/>
                    <a:pt x="3745" y="146"/>
                  </a:cubicBezTo>
                  <a:cubicBezTo>
                    <a:pt x="3726" y="141"/>
                    <a:pt x="3726" y="141"/>
                    <a:pt x="3726" y="141"/>
                  </a:cubicBezTo>
                  <a:cubicBezTo>
                    <a:pt x="3714" y="138"/>
                    <a:pt x="3701" y="136"/>
                    <a:pt x="3689" y="134"/>
                  </a:cubicBezTo>
                  <a:cubicBezTo>
                    <a:pt x="3676" y="131"/>
                    <a:pt x="3663" y="129"/>
                    <a:pt x="3651" y="126"/>
                  </a:cubicBezTo>
                  <a:cubicBezTo>
                    <a:pt x="3626" y="122"/>
                    <a:pt x="3600" y="118"/>
                    <a:pt x="3575" y="114"/>
                  </a:cubicBezTo>
                  <a:cubicBezTo>
                    <a:pt x="3550" y="110"/>
                    <a:pt x="3524" y="107"/>
                    <a:pt x="3499" y="103"/>
                  </a:cubicBezTo>
                  <a:cubicBezTo>
                    <a:pt x="3448" y="97"/>
                    <a:pt x="3397" y="91"/>
                    <a:pt x="3347" y="86"/>
                  </a:cubicBezTo>
                  <a:cubicBezTo>
                    <a:pt x="3245" y="75"/>
                    <a:pt x="3143" y="65"/>
                    <a:pt x="3041" y="51"/>
                  </a:cubicBezTo>
                  <a:cubicBezTo>
                    <a:pt x="3003" y="46"/>
                    <a:pt x="3003" y="46"/>
                    <a:pt x="3003" y="46"/>
                  </a:cubicBezTo>
                  <a:cubicBezTo>
                    <a:pt x="2965" y="41"/>
                    <a:pt x="2965" y="41"/>
                    <a:pt x="2965" y="41"/>
                  </a:cubicBezTo>
                  <a:cubicBezTo>
                    <a:pt x="2940" y="37"/>
                    <a:pt x="2915" y="32"/>
                    <a:pt x="2889" y="29"/>
                  </a:cubicBezTo>
                  <a:cubicBezTo>
                    <a:pt x="2852" y="23"/>
                    <a:pt x="2852" y="23"/>
                    <a:pt x="2852" y="23"/>
                  </a:cubicBezTo>
                  <a:cubicBezTo>
                    <a:pt x="2813" y="18"/>
                    <a:pt x="2813" y="18"/>
                    <a:pt x="2813" y="18"/>
                  </a:cubicBezTo>
                  <a:cubicBezTo>
                    <a:pt x="2794" y="15"/>
                    <a:pt x="2794" y="15"/>
                    <a:pt x="2794" y="15"/>
                  </a:cubicBezTo>
                  <a:cubicBezTo>
                    <a:pt x="2775" y="13"/>
                    <a:pt x="2775" y="13"/>
                    <a:pt x="2775" y="13"/>
                  </a:cubicBezTo>
                  <a:cubicBezTo>
                    <a:pt x="2763" y="12"/>
                    <a:pt x="2750" y="11"/>
                    <a:pt x="2737" y="10"/>
                  </a:cubicBezTo>
                  <a:cubicBezTo>
                    <a:pt x="2686" y="6"/>
                    <a:pt x="2635" y="4"/>
                    <a:pt x="2584" y="4"/>
                  </a:cubicBezTo>
                  <a:cubicBezTo>
                    <a:pt x="2533" y="5"/>
                    <a:pt x="2482" y="7"/>
                    <a:pt x="2431" y="12"/>
                  </a:cubicBezTo>
                  <a:cubicBezTo>
                    <a:pt x="2380" y="17"/>
                    <a:pt x="2329" y="23"/>
                    <a:pt x="2279" y="32"/>
                  </a:cubicBezTo>
                  <a:cubicBezTo>
                    <a:pt x="2228" y="41"/>
                    <a:pt x="2178" y="51"/>
                    <a:pt x="2128" y="62"/>
                  </a:cubicBezTo>
                  <a:cubicBezTo>
                    <a:pt x="2110" y="67"/>
                    <a:pt x="2110" y="67"/>
                    <a:pt x="2110" y="67"/>
                  </a:cubicBezTo>
                  <a:cubicBezTo>
                    <a:pt x="2091" y="71"/>
                    <a:pt x="2091" y="71"/>
                    <a:pt x="2091" y="71"/>
                  </a:cubicBezTo>
                  <a:cubicBezTo>
                    <a:pt x="2054" y="80"/>
                    <a:pt x="2054" y="80"/>
                    <a:pt x="2054" y="80"/>
                  </a:cubicBezTo>
                  <a:cubicBezTo>
                    <a:pt x="2029" y="86"/>
                    <a:pt x="2004" y="92"/>
                    <a:pt x="1979" y="97"/>
                  </a:cubicBezTo>
                  <a:cubicBezTo>
                    <a:pt x="1929" y="108"/>
                    <a:pt x="1878" y="117"/>
                    <a:pt x="1828" y="125"/>
                  </a:cubicBezTo>
                  <a:cubicBezTo>
                    <a:pt x="1625" y="155"/>
                    <a:pt x="1420" y="168"/>
                    <a:pt x="1217" y="188"/>
                  </a:cubicBezTo>
                  <a:cubicBezTo>
                    <a:pt x="1191" y="191"/>
                    <a:pt x="1166" y="193"/>
                    <a:pt x="1140" y="197"/>
                  </a:cubicBezTo>
                  <a:cubicBezTo>
                    <a:pt x="1115" y="201"/>
                    <a:pt x="1090" y="206"/>
                    <a:pt x="1065" y="212"/>
                  </a:cubicBezTo>
                  <a:cubicBezTo>
                    <a:pt x="1016" y="225"/>
                    <a:pt x="967" y="240"/>
                    <a:pt x="918" y="254"/>
                  </a:cubicBezTo>
                  <a:cubicBezTo>
                    <a:pt x="905" y="258"/>
                    <a:pt x="893" y="261"/>
                    <a:pt x="881" y="264"/>
                  </a:cubicBezTo>
                  <a:cubicBezTo>
                    <a:pt x="868" y="267"/>
                    <a:pt x="856" y="270"/>
                    <a:pt x="843" y="273"/>
                  </a:cubicBezTo>
                  <a:cubicBezTo>
                    <a:pt x="818" y="279"/>
                    <a:pt x="793" y="282"/>
                    <a:pt x="767" y="285"/>
                  </a:cubicBezTo>
                  <a:cubicBezTo>
                    <a:pt x="742" y="288"/>
                    <a:pt x="716" y="289"/>
                    <a:pt x="691" y="291"/>
                  </a:cubicBezTo>
                  <a:cubicBezTo>
                    <a:pt x="665" y="293"/>
                    <a:pt x="640" y="294"/>
                    <a:pt x="614" y="296"/>
                  </a:cubicBezTo>
                  <a:cubicBezTo>
                    <a:pt x="410" y="307"/>
                    <a:pt x="205" y="312"/>
                    <a:pt x="0" y="317"/>
                  </a:cubicBezTo>
                  <a:cubicBezTo>
                    <a:pt x="205" y="312"/>
                    <a:pt x="409" y="305"/>
                    <a:pt x="614" y="294"/>
                  </a:cubicBezTo>
                  <a:cubicBezTo>
                    <a:pt x="691" y="289"/>
                    <a:pt x="691" y="289"/>
                    <a:pt x="691" y="289"/>
                  </a:cubicBezTo>
                  <a:cubicBezTo>
                    <a:pt x="716" y="287"/>
                    <a:pt x="742" y="286"/>
                    <a:pt x="767" y="283"/>
                  </a:cubicBezTo>
                  <a:cubicBezTo>
                    <a:pt x="792" y="280"/>
                    <a:pt x="818" y="276"/>
                    <a:pt x="843" y="271"/>
                  </a:cubicBezTo>
                  <a:cubicBezTo>
                    <a:pt x="855" y="268"/>
                    <a:pt x="868" y="265"/>
                    <a:pt x="880" y="262"/>
                  </a:cubicBezTo>
                  <a:cubicBezTo>
                    <a:pt x="892" y="259"/>
                    <a:pt x="905" y="255"/>
                    <a:pt x="917" y="252"/>
                  </a:cubicBezTo>
                  <a:cubicBezTo>
                    <a:pt x="966" y="238"/>
                    <a:pt x="1015" y="222"/>
                    <a:pt x="1065" y="210"/>
                  </a:cubicBezTo>
                  <a:cubicBezTo>
                    <a:pt x="1090" y="203"/>
                    <a:pt x="1115" y="198"/>
                    <a:pt x="1140" y="194"/>
                  </a:cubicBezTo>
                  <a:cubicBezTo>
                    <a:pt x="1165" y="190"/>
                    <a:pt x="1191" y="188"/>
                    <a:pt x="1216" y="185"/>
                  </a:cubicBezTo>
                  <a:cubicBezTo>
                    <a:pt x="1420" y="165"/>
                    <a:pt x="1625" y="152"/>
                    <a:pt x="1827" y="121"/>
                  </a:cubicBezTo>
                  <a:cubicBezTo>
                    <a:pt x="1878" y="113"/>
                    <a:pt x="1928" y="105"/>
                    <a:pt x="1978" y="94"/>
                  </a:cubicBezTo>
                  <a:cubicBezTo>
                    <a:pt x="2003" y="89"/>
                    <a:pt x="2028" y="82"/>
                    <a:pt x="2053" y="77"/>
                  </a:cubicBezTo>
                  <a:cubicBezTo>
                    <a:pt x="2090" y="67"/>
                    <a:pt x="2090" y="67"/>
                    <a:pt x="2090" y="67"/>
                  </a:cubicBezTo>
                  <a:cubicBezTo>
                    <a:pt x="2109" y="63"/>
                    <a:pt x="2109" y="63"/>
                    <a:pt x="2109" y="63"/>
                  </a:cubicBezTo>
                  <a:cubicBezTo>
                    <a:pt x="2127" y="59"/>
                    <a:pt x="2127" y="59"/>
                    <a:pt x="2127" y="59"/>
                  </a:cubicBezTo>
                  <a:cubicBezTo>
                    <a:pt x="2177" y="47"/>
                    <a:pt x="2228" y="37"/>
                    <a:pt x="2278" y="28"/>
                  </a:cubicBezTo>
                  <a:cubicBezTo>
                    <a:pt x="2329" y="19"/>
                    <a:pt x="2379" y="13"/>
                    <a:pt x="2430" y="8"/>
                  </a:cubicBezTo>
                  <a:cubicBezTo>
                    <a:pt x="2481" y="3"/>
                    <a:pt x="2533" y="1"/>
                    <a:pt x="2584" y="0"/>
                  </a:cubicBezTo>
                  <a:cubicBezTo>
                    <a:pt x="2635" y="0"/>
                    <a:pt x="2686" y="2"/>
                    <a:pt x="2737" y="6"/>
                  </a:cubicBezTo>
                  <a:cubicBezTo>
                    <a:pt x="2750" y="7"/>
                    <a:pt x="2763" y="8"/>
                    <a:pt x="2776" y="10"/>
                  </a:cubicBezTo>
                  <a:cubicBezTo>
                    <a:pt x="2795" y="11"/>
                    <a:pt x="2795" y="11"/>
                    <a:pt x="2795" y="11"/>
                  </a:cubicBezTo>
                  <a:cubicBezTo>
                    <a:pt x="2814" y="14"/>
                    <a:pt x="2814" y="14"/>
                    <a:pt x="2814" y="14"/>
                  </a:cubicBezTo>
                  <a:cubicBezTo>
                    <a:pt x="2852" y="19"/>
                    <a:pt x="2852" y="19"/>
                    <a:pt x="2852" y="19"/>
                  </a:cubicBezTo>
                  <a:cubicBezTo>
                    <a:pt x="2890" y="25"/>
                    <a:pt x="2890" y="25"/>
                    <a:pt x="2890" y="25"/>
                  </a:cubicBezTo>
                  <a:cubicBezTo>
                    <a:pt x="2915" y="29"/>
                    <a:pt x="2940" y="34"/>
                    <a:pt x="2966" y="37"/>
                  </a:cubicBezTo>
                  <a:cubicBezTo>
                    <a:pt x="3004" y="43"/>
                    <a:pt x="3004" y="43"/>
                    <a:pt x="3004" y="43"/>
                  </a:cubicBezTo>
                  <a:cubicBezTo>
                    <a:pt x="3042" y="48"/>
                    <a:pt x="3042" y="48"/>
                    <a:pt x="3042" y="48"/>
                  </a:cubicBezTo>
                  <a:cubicBezTo>
                    <a:pt x="3143" y="62"/>
                    <a:pt x="3245" y="72"/>
                    <a:pt x="3347" y="83"/>
                  </a:cubicBezTo>
                  <a:cubicBezTo>
                    <a:pt x="3398" y="88"/>
                    <a:pt x="3449" y="94"/>
                    <a:pt x="3499" y="101"/>
                  </a:cubicBezTo>
                  <a:cubicBezTo>
                    <a:pt x="3525" y="104"/>
                    <a:pt x="3550" y="108"/>
                    <a:pt x="3576" y="111"/>
                  </a:cubicBezTo>
                  <a:cubicBezTo>
                    <a:pt x="3601" y="115"/>
                    <a:pt x="3626" y="119"/>
                    <a:pt x="3651" y="124"/>
                  </a:cubicBezTo>
                  <a:cubicBezTo>
                    <a:pt x="3664" y="126"/>
                    <a:pt x="3677" y="128"/>
                    <a:pt x="3689" y="131"/>
                  </a:cubicBezTo>
                  <a:cubicBezTo>
                    <a:pt x="3702" y="134"/>
                    <a:pt x="3714" y="136"/>
                    <a:pt x="3727" y="139"/>
                  </a:cubicBezTo>
                  <a:cubicBezTo>
                    <a:pt x="3745" y="143"/>
                    <a:pt x="3745" y="143"/>
                    <a:pt x="3745" y="143"/>
                  </a:cubicBezTo>
                  <a:cubicBezTo>
                    <a:pt x="3752" y="145"/>
                    <a:pt x="3758" y="147"/>
                    <a:pt x="3764" y="149"/>
                  </a:cubicBezTo>
                  <a:cubicBezTo>
                    <a:pt x="3776" y="152"/>
                    <a:pt x="3788" y="156"/>
                    <a:pt x="3800" y="161"/>
                  </a:cubicBezTo>
                  <a:cubicBezTo>
                    <a:pt x="3849" y="178"/>
                    <a:pt x="3895" y="199"/>
                    <a:pt x="3942" y="220"/>
                  </a:cubicBezTo>
                  <a:cubicBezTo>
                    <a:pt x="3965" y="230"/>
                    <a:pt x="3989" y="240"/>
                    <a:pt x="4013" y="250"/>
                  </a:cubicBezTo>
                  <a:cubicBezTo>
                    <a:pt x="4025" y="254"/>
                    <a:pt x="4037" y="259"/>
                    <a:pt x="4049" y="263"/>
                  </a:cubicBezTo>
                  <a:cubicBezTo>
                    <a:pt x="4067" y="269"/>
                    <a:pt x="4067" y="269"/>
                    <a:pt x="4067" y="269"/>
                  </a:cubicBezTo>
                  <a:cubicBezTo>
                    <a:pt x="4086" y="274"/>
                    <a:pt x="4086" y="274"/>
                    <a:pt x="4086" y="274"/>
                  </a:cubicBezTo>
                  <a:cubicBezTo>
                    <a:pt x="4095" y="277"/>
                    <a:pt x="4095" y="277"/>
                    <a:pt x="4095" y="277"/>
                  </a:cubicBezTo>
                  <a:cubicBezTo>
                    <a:pt x="4104" y="279"/>
                    <a:pt x="4104" y="279"/>
                    <a:pt x="4104" y="279"/>
                  </a:cubicBezTo>
                  <a:cubicBezTo>
                    <a:pt x="4123" y="283"/>
                    <a:pt x="4123" y="283"/>
                    <a:pt x="4123" y="283"/>
                  </a:cubicBezTo>
                  <a:cubicBezTo>
                    <a:pt x="4141" y="287"/>
                    <a:pt x="4141" y="287"/>
                    <a:pt x="4141" y="287"/>
                  </a:cubicBezTo>
                  <a:cubicBezTo>
                    <a:pt x="4148" y="288"/>
                    <a:pt x="4154" y="289"/>
                    <a:pt x="4160" y="290"/>
                  </a:cubicBezTo>
                  <a:cubicBezTo>
                    <a:pt x="4198" y="296"/>
                    <a:pt x="4198" y="296"/>
                    <a:pt x="4198" y="296"/>
                  </a:cubicBezTo>
                  <a:cubicBezTo>
                    <a:pt x="4236" y="301"/>
                    <a:pt x="4236" y="301"/>
                    <a:pt x="4236" y="301"/>
                  </a:cubicBezTo>
                  <a:cubicBezTo>
                    <a:pt x="4439" y="328"/>
                    <a:pt x="4644" y="337"/>
                    <a:pt x="484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AA1A3C7D-A608-45F0-B20F-0B8F5AFCB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4225" y="3922713"/>
              <a:ext cx="12112625" cy="804863"/>
            </a:xfrm>
            <a:custGeom>
              <a:avLst/>
              <a:gdLst>
                <a:gd name="T0" fmla="*/ 4542 w 4849"/>
                <a:gd name="T1" fmla="*/ 316 h 322"/>
                <a:gd name="T2" fmla="*/ 4197 w 4849"/>
                <a:gd name="T3" fmla="*/ 293 h 322"/>
                <a:gd name="T4" fmla="*/ 4140 w 4849"/>
                <a:gd name="T5" fmla="*/ 287 h 322"/>
                <a:gd name="T6" fmla="*/ 4102 w 4849"/>
                <a:gd name="T7" fmla="*/ 282 h 322"/>
                <a:gd name="T8" fmla="*/ 3936 w 4849"/>
                <a:gd name="T9" fmla="*/ 236 h 322"/>
                <a:gd name="T10" fmla="*/ 3754 w 4849"/>
                <a:gd name="T11" fmla="*/ 174 h 322"/>
                <a:gd name="T12" fmla="*/ 3726 w 4849"/>
                <a:gd name="T13" fmla="*/ 168 h 322"/>
                <a:gd name="T14" fmla="*/ 3698 w 4849"/>
                <a:gd name="T15" fmla="*/ 163 h 322"/>
                <a:gd name="T16" fmla="*/ 3641 w 4849"/>
                <a:gd name="T17" fmla="*/ 154 h 322"/>
                <a:gd name="T18" fmla="*/ 3031 w 4849"/>
                <a:gd name="T19" fmla="*/ 84 h 322"/>
                <a:gd name="T20" fmla="*/ 2918 w 4849"/>
                <a:gd name="T21" fmla="*/ 66 h 322"/>
                <a:gd name="T22" fmla="*/ 2805 w 4849"/>
                <a:gd name="T23" fmla="*/ 43 h 322"/>
                <a:gd name="T24" fmla="*/ 2729 w 4849"/>
                <a:gd name="T25" fmla="*/ 30 h 322"/>
                <a:gd name="T26" fmla="*/ 2654 w 4849"/>
                <a:gd name="T27" fmla="*/ 19 h 322"/>
                <a:gd name="T28" fmla="*/ 2615 w 4849"/>
                <a:gd name="T29" fmla="*/ 15 h 322"/>
                <a:gd name="T30" fmla="*/ 2424 w 4849"/>
                <a:gd name="T31" fmla="*/ 4 h 322"/>
                <a:gd name="T32" fmla="*/ 2233 w 4849"/>
                <a:gd name="T33" fmla="*/ 15 h 322"/>
                <a:gd name="T34" fmla="*/ 2195 w 4849"/>
                <a:gd name="T35" fmla="*/ 19 h 322"/>
                <a:gd name="T36" fmla="*/ 2119 w 4849"/>
                <a:gd name="T37" fmla="*/ 30 h 322"/>
                <a:gd name="T38" fmla="*/ 2043 w 4849"/>
                <a:gd name="T39" fmla="*/ 43 h 322"/>
                <a:gd name="T40" fmla="*/ 1931 w 4849"/>
                <a:gd name="T41" fmla="*/ 66 h 322"/>
                <a:gd name="T42" fmla="*/ 1817 w 4849"/>
                <a:gd name="T43" fmla="*/ 84 h 322"/>
                <a:gd name="T44" fmla="*/ 1207 w 4849"/>
                <a:gd name="T45" fmla="*/ 154 h 322"/>
                <a:gd name="T46" fmla="*/ 1150 w 4849"/>
                <a:gd name="T47" fmla="*/ 163 h 322"/>
                <a:gd name="T48" fmla="*/ 1122 w 4849"/>
                <a:gd name="T49" fmla="*/ 168 h 322"/>
                <a:gd name="T50" fmla="*/ 1094 w 4849"/>
                <a:gd name="T51" fmla="*/ 174 h 322"/>
                <a:gd name="T52" fmla="*/ 913 w 4849"/>
                <a:gd name="T53" fmla="*/ 236 h 322"/>
                <a:gd name="T54" fmla="*/ 746 w 4849"/>
                <a:gd name="T55" fmla="*/ 282 h 322"/>
                <a:gd name="T56" fmla="*/ 708 w 4849"/>
                <a:gd name="T57" fmla="*/ 287 h 322"/>
                <a:gd name="T58" fmla="*/ 651 w 4849"/>
                <a:gd name="T59" fmla="*/ 293 h 322"/>
                <a:gd name="T60" fmla="*/ 306 w 4849"/>
                <a:gd name="T61" fmla="*/ 316 h 322"/>
                <a:gd name="T62" fmla="*/ 306 w 4849"/>
                <a:gd name="T63" fmla="*/ 315 h 322"/>
                <a:gd name="T64" fmla="*/ 689 w 4849"/>
                <a:gd name="T65" fmla="*/ 287 h 322"/>
                <a:gd name="T66" fmla="*/ 727 w 4849"/>
                <a:gd name="T67" fmla="*/ 283 h 322"/>
                <a:gd name="T68" fmla="*/ 765 w 4849"/>
                <a:gd name="T69" fmla="*/ 277 h 322"/>
                <a:gd name="T70" fmla="*/ 1056 w 4849"/>
                <a:gd name="T71" fmla="*/ 182 h 322"/>
                <a:gd name="T72" fmla="*/ 1112 w 4849"/>
                <a:gd name="T73" fmla="*/ 168 h 322"/>
                <a:gd name="T74" fmla="*/ 1131 w 4849"/>
                <a:gd name="T75" fmla="*/ 164 h 322"/>
                <a:gd name="T76" fmla="*/ 1169 w 4849"/>
                <a:gd name="T77" fmla="*/ 157 h 322"/>
                <a:gd name="T78" fmla="*/ 1512 w 4849"/>
                <a:gd name="T79" fmla="*/ 117 h 322"/>
                <a:gd name="T80" fmla="*/ 1892 w 4849"/>
                <a:gd name="T81" fmla="*/ 69 h 322"/>
                <a:gd name="T82" fmla="*/ 1968 w 4849"/>
                <a:gd name="T83" fmla="*/ 55 h 322"/>
                <a:gd name="T84" fmla="*/ 2081 w 4849"/>
                <a:gd name="T85" fmla="*/ 33 h 322"/>
                <a:gd name="T86" fmla="*/ 2156 w 4849"/>
                <a:gd name="T87" fmla="*/ 20 h 322"/>
                <a:gd name="T88" fmla="*/ 2213 w 4849"/>
                <a:gd name="T89" fmla="*/ 13 h 322"/>
                <a:gd name="T90" fmla="*/ 2271 w 4849"/>
                <a:gd name="T91" fmla="*/ 7 h 322"/>
                <a:gd name="T92" fmla="*/ 2578 w 4849"/>
                <a:gd name="T93" fmla="*/ 7 h 322"/>
                <a:gd name="T94" fmla="*/ 2635 w 4849"/>
                <a:gd name="T95" fmla="*/ 13 h 322"/>
                <a:gd name="T96" fmla="*/ 2692 w 4849"/>
                <a:gd name="T97" fmla="*/ 20 h 322"/>
                <a:gd name="T98" fmla="*/ 2768 w 4849"/>
                <a:gd name="T99" fmla="*/ 33 h 322"/>
                <a:gd name="T100" fmla="*/ 2881 w 4849"/>
                <a:gd name="T101" fmla="*/ 55 h 322"/>
                <a:gd name="T102" fmla="*/ 2956 w 4849"/>
                <a:gd name="T103" fmla="*/ 69 h 322"/>
                <a:gd name="T104" fmla="*/ 3337 w 4849"/>
                <a:gd name="T105" fmla="*/ 117 h 322"/>
                <a:gd name="T106" fmla="*/ 3680 w 4849"/>
                <a:gd name="T107" fmla="*/ 157 h 322"/>
                <a:gd name="T108" fmla="*/ 3717 w 4849"/>
                <a:gd name="T109" fmla="*/ 164 h 322"/>
                <a:gd name="T110" fmla="*/ 3736 w 4849"/>
                <a:gd name="T111" fmla="*/ 168 h 322"/>
                <a:gd name="T112" fmla="*/ 3792 w 4849"/>
                <a:gd name="T113" fmla="*/ 182 h 322"/>
                <a:gd name="T114" fmla="*/ 4084 w 4849"/>
                <a:gd name="T115" fmla="*/ 277 h 322"/>
                <a:gd name="T116" fmla="*/ 4121 w 4849"/>
                <a:gd name="T117" fmla="*/ 283 h 322"/>
                <a:gd name="T118" fmla="*/ 4159 w 4849"/>
                <a:gd name="T119" fmla="*/ 287 h 322"/>
                <a:gd name="T120" fmla="*/ 4542 w 4849"/>
                <a:gd name="T121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49" h="322">
                  <a:moveTo>
                    <a:pt x="4849" y="322"/>
                  </a:moveTo>
                  <a:cubicBezTo>
                    <a:pt x="4746" y="322"/>
                    <a:pt x="4644" y="320"/>
                    <a:pt x="4542" y="316"/>
                  </a:cubicBezTo>
                  <a:cubicBezTo>
                    <a:pt x="4440" y="312"/>
                    <a:pt x="4337" y="306"/>
                    <a:pt x="4236" y="297"/>
                  </a:cubicBezTo>
                  <a:cubicBezTo>
                    <a:pt x="4223" y="296"/>
                    <a:pt x="4210" y="295"/>
                    <a:pt x="4197" y="293"/>
                  </a:cubicBezTo>
                  <a:cubicBezTo>
                    <a:pt x="4185" y="292"/>
                    <a:pt x="4172" y="291"/>
                    <a:pt x="4159" y="289"/>
                  </a:cubicBezTo>
                  <a:cubicBezTo>
                    <a:pt x="4140" y="287"/>
                    <a:pt x="4140" y="287"/>
                    <a:pt x="4140" y="287"/>
                  </a:cubicBezTo>
                  <a:cubicBezTo>
                    <a:pt x="4134" y="287"/>
                    <a:pt x="4127" y="286"/>
                    <a:pt x="4121" y="285"/>
                  </a:cubicBezTo>
                  <a:cubicBezTo>
                    <a:pt x="4102" y="282"/>
                    <a:pt x="4102" y="282"/>
                    <a:pt x="4102" y="282"/>
                  </a:cubicBezTo>
                  <a:cubicBezTo>
                    <a:pt x="4096" y="281"/>
                    <a:pt x="4089" y="280"/>
                    <a:pt x="4083" y="279"/>
                  </a:cubicBezTo>
                  <a:cubicBezTo>
                    <a:pt x="4033" y="269"/>
                    <a:pt x="3984" y="253"/>
                    <a:pt x="3936" y="236"/>
                  </a:cubicBezTo>
                  <a:cubicBezTo>
                    <a:pt x="3888" y="218"/>
                    <a:pt x="3840" y="200"/>
                    <a:pt x="3791" y="185"/>
                  </a:cubicBezTo>
                  <a:cubicBezTo>
                    <a:pt x="3779" y="181"/>
                    <a:pt x="3767" y="178"/>
                    <a:pt x="3754" y="174"/>
                  </a:cubicBezTo>
                  <a:cubicBezTo>
                    <a:pt x="3736" y="170"/>
                    <a:pt x="3736" y="170"/>
                    <a:pt x="3736" y="170"/>
                  </a:cubicBezTo>
                  <a:cubicBezTo>
                    <a:pt x="3733" y="169"/>
                    <a:pt x="3729" y="169"/>
                    <a:pt x="3726" y="168"/>
                  </a:cubicBezTo>
                  <a:cubicBezTo>
                    <a:pt x="3717" y="166"/>
                    <a:pt x="3717" y="166"/>
                    <a:pt x="3717" y="166"/>
                  </a:cubicBezTo>
                  <a:cubicBezTo>
                    <a:pt x="3711" y="165"/>
                    <a:pt x="3704" y="164"/>
                    <a:pt x="3698" y="163"/>
                  </a:cubicBezTo>
                  <a:cubicBezTo>
                    <a:pt x="3679" y="160"/>
                    <a:pt x="3679" y="160"/>
                    <a:pt x="3679" y="160"/>
                  </a:cubicBezTo>
                  <a:cubicBezTo>
                    <a:pt x="3666" y="158"/>
                    <a:pt x="3654" y="156"/>
                    <a:pt x="3641" y="154"/>
                  </a:cubicBezTo>
                  <a:cubicBezTo>
                    <a:pt x="3540" y="140"/>
                    <a:pt x="3438" y="130"/>
                    <a:pt x="3336" y="120"/>
                  </a:cubicBezTo>
                  <a:cubicBezTo>
                    <a:pt x="3235" y="109"/>
                    <a:pt x="3133" y="99"/>
                    <a:pt x="3031" y="84"/>
                  </a:cubicBezTo>
                  <a:cubicBezTo>
                    <a:pt x="3006" y="80"/>
                    <a:pt x="2981" y="76"/>
                    <a:pt x="2956" y="72"/>
                  </a:cubicBezTo>
                  <a:cubicBezTo>
                    <a:pt x="2918" y="66"/>
                    <a:pt x="2918" y="66"/>
                    <a:pt x="2918" y="66"/>
                  </a:cubicBezTo>
                  <a:cubicBezTo>
                    <a:pt x="2905" y="63"/>
                    <a:pt x="2893" y="61"/>
                    <a:pt x="2880" y="58"/>
                  </a:cubicBezTo>
                  <a:cubicBezTo>
                    <a:pt x="2805" y="43"/>
                    <a:pt x="2805" y="43"/>
                    <a:pt x="2805" y="43"/>
                  </a:cubicBezTo>
                  <a:cubicBezTo>
                    <a:pt x="2792" y="40"/>
                    <a:pt x="2780" y="39"/>
                    <a:pt x="2767" y="36"/>
                  </a:cubicBezTo>
                  <a:cubicBezTo>
                    <a:pt x="2755" y="34"/>
                    <a:pt x="2742" y="32"/>
                    <a:pt x="2729" y="30"/>
                  </a:cubicBezTo>
                  <a:cubicBezTo>
                    <a:pt x="2692" y="24"/>
                    <a:pt x="2692" y="24"/>
                    <a:pt x="2692" y="24"/>
                  </a:cubicBezTo>
                  <a:cubicBezTo>
                    <a:pt x="2679" y="22"/>
                    <a:pt x="2666" y="21"/>
                    <a:pt x="2654" y="19"/>
                  </a:cubicBezTo>
                  <a:cubicBezTo>
                    <a:pt x="2634" y="17"/>
                    <a:pt x="2634" y="17"/>
                    <a:pt x="2634" y="17"/>
                  </a:cubicBezTo>
                  <a:cubicBezTo>
                    <a:pt x="2615" y="15"/>
                    <a:pt x="2615" y="15"/>
                    <a:pt x="2615" y="15"/>
                  </a:cubicBezTo>
                  <a:cubicBezTo>
                    <a:pt x="2603" y="13"/>
                    <a:pt x="2590" y="12"/>
                    <a:pt x="2577" y="11"/>
                  </a:cubicBezTo>
                  <a:cubicBezTo>
                    <a:pt x="2526" y="7"/>
                    <a:pt x="2475" y="5"/>
                    <a:pt x="2424" y="4"/>
                  </a:cubicBezTo>
                  <a:cubicBezTo>
                    <a:pt x="2373" y="5"/>
                    <a:pt x="2322" y="7"/>
                    <a:pt x="2271" y="11"/>
                  </a:cubicBezTo>
                  <a:cubicBezTo>
                    <a:pt x="2258" y="12"/>
                    <a:pt x="2246" y="13"/>
                    <a:pt x="2233" y="15"/>
                  </a:cubicBezTo>
                  <a:cubicBezTo>
                    <a:pt x="2214" y="17"/>
                    <a:pt x="2214" y="17"/>
                    <a:pt x="2214" y="17"/>
                  </a:cubicBezTo>
                  <a:cubicBezTo>
                    <a:pt x="2195" y="19"/>
                    <a:pt x="2195" y="19"/>
                    <a:pt x="2195" y="19"/>
                  </a:cubicBezTo>
                  <a:cubicBezTo>
                    <a:pt x="2182" y="21"/>
                    <a:pt x="2169" y="22"/>
                    <a:pt x="2157" y="24"/>
                  </a:cubicBezTo>
                  <a:cubicBezTo>
                    <a:pt x="2119" y="30"/>
                    <a:pt x="2119" y="30"/>
                    <a:pt x="2119" y="30"/>
                  </a:cubicBezTo>
                  <a:cubicBezTo>
                    <a:pt x="2106" y="32"/>
                    <a:pt x="2094" y="34"/>
                    <a:pt x="2081" y="36"/>
                  </a:cubicBezTo>
                  <a:cubicBezTo>
                    <a:pt x="2069" y="39"/>
                    <a:pt x="2056" y="40"/>
                    <a:pt x="2043" y="43"/>
                  </a:cubicBezTo>
                  <a:cubicBezTo>
                    <a:pt x="1968" y="58"/>
                    <a:pt x="1968" y="58"/>
                    <a:pt x="1968" y="58"/>
                  </a:cubicBezTo>
                  <a:cubicBezTo>
                    <a:pt x="1956" y="61"/>
                    <a:pt x="1943" y="63"/>
                    <a:pt x="1931" y="66"/>
                  </a:cubicBezTo>
                  <a:cubicBezTo>
                    <a:pt x="1893" y="72"/>
                    <a:pt x="1893" y="72"/>
                    <a:pt x="1893" y="72"/>
                  </a:cubicBezTo>
                  <a:cubicBezTo>
                    <a:pt x="1868" y="76"/>
                    <a:pt x="1842" y="80"/>
                    <a:pt x="1817" y="84"/>
                  </a:cubicBezTo>
                  <a:cubicBezTo>
                    <a:pt x="1716" y="99"/>
                    <a:pt x="1614" y="109"/>
                    <a:pt x="1512" y="120"/>
                  </a:cubicBezTo>
                  <a:cubicBezTo>
                    <a:pt x="1410" y="130"/>
                    <a:pt x="1308" y="140"/>
                    <a:pt x="1207" y="154"/>
                  </a:cubicBezTo>
                  <a:cubicBezTo>
                    <a:pt x="1195" y="156"/>
                    <a:pt x="1182" y="158"/>
                    <a:pt x="1169" y="160"/>
                  </a:cubicBezTo>
                  <a:cubicBezTo>
                    <a:pt x="1150" y="163"/>
                    <a:pt x="1150" y="163"/>
                    <a:pt x="1150" y="163"/>
                  </a:cubicBezTo>
                  <a:cubicBezTo>
                    <a:pt x="1144" y="164"/>
                    <a:pt x="1138" y="165"/>
                    <a:pt x="1131" y="166"/>
                  </a:cubicBezTo>
                  <a:cubicBezTo>
                    <a:pt x="1122" y="168"/>
                    <a:pt x="1122" y="168"/>
                    <a:pt x="1122" y="168"/>
                  </a:cubicBezTo>
                  <a:cubicBezTo>
                    <a:pt x="1119" y="169"/>
                    <a:pt x="1116" y="169"/>
                    <a:pt x="1113" y="170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82" y="178"/>
                    <a:pt x="1069" y="181"/>
                    <a:pt x="1057" y="185"/>
                  </a:cubicBezTo>
                  <a:cubicBezTo>
                    <a:pt x="1008" y="200"/>
                    <a:pt x="961" y="218"/>
                    <a:pt x="913" y="236"/>
                  </a:cubicBezTo>
                  <a:cubicBezTo>
                    <a:pt x="864" y="253"/>
                    <a:pt x="816" y="269"/>
                    <a:pt x="765" y="279"/>
                  </a:cubicBezTo>
                  <a:cubicBezTo>
                    <a:pt x="759" y="280"/>
                    <a:pt x="753" y="281"/>
                    <a:pt x="746" y="282"/>
                  </a:cubicBezTo>
                  <a:cubicBezTo>
                    <a:pt x="727" y="285"/>
                    <a:pt x="727" y="285"/>
                    <a:pt x="727" y="285"/>
                  </a:cubicBezTo>
                  <a:cubicBezTo>
                    <a:pt x="721" y="286"/>
                    <a:pt x="715" y="287"/>
                    <a:pt x="708" y="287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76" y="291"/>
                    <a:pt x="664" y="292"/>
                    <a:pt x="651" y="293"/>
                  </a:cubicBezTo>
                  <a:cubicBezTo>
                    <a:pt x="638" y="295"/>
                    <a:pt x="626" y="296"/>
                    <a:pt x="613" y="297"/>
                  </a:cubicBezTo>
                  <a:cubicBezTo>
                    <a:pt x="511" y="306"/>
                    <a:pt x="409" y="312"/>
                    <a:pt x="306" y="316"/>
                  </a:cubicBezTo>
                  <a:cubicBezTo>
                    <a:pt x="204" y="320"/>
                    <a:pt x="102" y="322"/>
                    <a:pt x="0" y="322"/>
                  </a:cubicBezTo>
                  <a:cubicBezTo>
                    <a:pt x="102" y="322"/>
                    <a:pt x="204" y="319"/>
                    <a:pt x="306" y="315"/>
                  </a:cubicBezTo>
                  <a:cubicBezTo>
                    <a:pt x="409" y="311"/>
                    <a:pt x="511" y="304"/>
                    <a:pt x="613" y="295"/>
                  </a:cubicBezTo>
                  <a:cubicBezTo>
                    <a:pt x="638" y="293"/>
                    <a:pt x="664" y="290"/>
                    <a:pt x="689" y="287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14" y="285"/>
                    <a:pt x="721" y="284"/>
                    <a:pt x="727" y="283"/>
                  </a:cubicBezTo>
                  <a:cubicBezTo>
                    <a:pt x="746" y="280"/>
                    <a:pt x="746" y="280"/>
                    <a:pt x="746" y="280"/>
                  </a:cubicBezTo>
                  <a:cubicBezTo>
                    <a:pt x="752" y="279"/>
                    <a:pt x="759" y="278"/>
                    <a:pt x="765" y="277"/>
                  </a:cubicBezTo>
                  <a:cubicBezTo>
                    <a:pt x="815" y="267"/>
                    <a:pt x="864" y="251"/>
                    <a:pt x="912" y="234"/>
                  </a:cubicBezTo>
                  <a:cubicBezTo>
                    <a:pt x="960" y="216"/>
                    <a:pt x="1007" y="197"/>
                    <a:pt x="1056" y="182"/>
                  </a:cubicBezTo>
                  <a:cubicBezTo>
                    <a:pt x="1069" y="179"/>
                    <a:pt x="1081" y="175"/>
                    <a:pt x="1093" y="172"/>
                  </a:cubicBezTo>
                  <a:cubicBezTo>
                    <a:pt x="1112" y="168"/>
                    <a:pt x="1112" y="168"/>
                    <a:pt x="1112" y="168"/>
                  </a:cubicBezTo>
                  <a:cubicBezTo>
                    <a:pt x="1115" y="167"/>
                    <a:pt x="1118" y="166"/>
                    <a:pt x="1122" y="165"/>
                  </a:cubicBezTo>
                  <a:cubicBezTo>
                    <a:pt x="1131" y="164"/>
                    <a:pt x="1131" y="164"/>
                    <a:pt x="1131" y="164"/>
                  </a:cubicBezTo>
                  <a:cubicBezTo>
                    <a:pt x="1137" y="163"/>
                    <a:pt x="1144" y="161"/>
                    <a:pt x="1150" y="160"/>
                  </a:cubicBezTo>
                  <a:cubicBezTo>
                    <a:pt x="1169" y="157"/>
                    <a:pt x="1169" y="157"/>
                    <a:pt x="1169" y="157"/>
                  </a:cubicBezTo>
                  <a:cubicBezTo>
                    <a:pt x="1181" y="155"/>
                    <a:pt x="1194" y="153"/>
                    <a:pt x="1207" y="152"/>
                  </a:cubicBezTo>
                  <a:cubicBezTo>
                    <a:pt x="1308" y="137"/>
                    <a:pt x="1410" y="127"/>
                    <a:pt x="1512" y="117"/>
                  </a:cubicBezTo>
                  <a:cubicBezTo>
                    <a:pt x="1613" y="106"/>
                    <a:pt x="1715" y="95"/>
                    <a:pt x="1816" y="81"/>
                  </a:cubicBezTo>
                  <a:cubicBezTo>
                    <a:pt x="1842" y="77"/>
                    <a:pt x="1867" y="73"/>
                    <a:pt x="1892" y="69"/>
                  </a:cubicBezTo>
                  <a:cubicBezTo>
                    <a:pt x="1930" y="62"/>
                    <a:pt x="1930" y="62"/>
                    <a:pt x="1930" y="62"/>
                  </a:cubicBezTo>
                  <a:cubicBezTo>
                    <a:pt x="1943" y="60"/>
                    <a:pt x="1955" y="57"/>
                    <a:pt x="1968" y="55"/>
                  </a:cubicBezTo>
                  <a:cubicBezTo>
                    <a:pt x="2043" y="40"/>
                    <a:pt x="2043" y="40"/>
                    <a:pt x="2043" y="40"/>
                  </a:cubicBezTo>
                  <a:cubicBezTo>
                    <a:pt x="2055" y="37"/>
                    <a:pt x="2068" y="35"/>
                    <a:pt x="2081" y="33"/>
                  </a:cubicBezTo>
                  <a:cubicBezTo>
                    <a:pt x="2093" y="30"/>
                    <a:pt x="2106" y="28"/>
                    <a:pt x="2118" y="26"/>
                  </a:cubicBezTo>
                  <a:cubicBezTo>
                    <a:pt x="2156" y="20"/>
                    <a:pt x="2156" y="20"/>
                    <a:pt x="2156" y="20"/>
                  </a:cubicBezTo>
                  <a:cubicBezTo>
                    <a:pt x="2169" y="18"/>
                    <a:pt x="2182" y="17"/>
                    <a:pt x="2194" y="15"/>
                  </a:cubicBezTo>
                  <a:cubicBezTo>
                    <a:pt x="2213" y="13"/>
                    <a:pt x="2213" y="13"/>
                    <a:pt x="2213" y="13"/>
                  </a:cubicBezTo>
                  <a:cubicBezTo>
                    <a:pt x="2233" y="11"/>
                    <a:pt x="2233" y="11"/>
                    <a:pt x="2233" y="11"/>
                  </a:cubicBezTo>
                  <a:cubicBezTo>
                    <a:pt x="2245" y="10"/>
                    <a:pt x="2258" y="8"/>
                    <a:pt x="2271" y="7"/>
                  </a:cubicBezTo>
                  <a:cubicBezTo>
                    <a:pt x="2322" y="3"/>
                    <a:pt x="2373" y="1"/>
                    <a:pt x="2424" y="0"/>
                  </a:cubicBezTo>
                  <a:cubicBezTo>
                    <a:pt x="2475" y="1"/>
                    <a:pt x="2527" y="3"/>
                    <a:pt x="2578" y="7"/>
                  </a:cubicBezTo>
                  <a:cubicBezTo>
                    <a:pt x="2590" y="8"/>
                    <a:pt x="2603" y="10"/>
                    <a:pt x="2616" y="11"/>
                  </a:cubicBezTo>
                  <a:cubicBezTo>
                    <a:pt x="2635" y="13"/>
                    <a:pt x="2635" y="13"/>
                    <a:pt x="2635" y="13"/>
                  </a:cubicBezTo>
                  <a:cubicBezTo>
                    <a:pt x="2654" y="15"/>
                    <a:pt x="2654" y="15"/>
                    <a:pt x="2654" y="15"/>
                  </a:cubicBezTo>
                  <a:cubicBezTo>
                    <a:pt x="2667" y="17"/>
                    <a:pt x="2679" y="18"/>
                    <a:pt x="2692" y="20"/>
                  </a:cubicBezTo>
                  <a:cubicBezTo>
                    <a:pt x="2730" y="26"/>
                    <a:pt x="2730" y="26"/>
                    <a:pt x="2730" y="26"/>
                  </a:cubicBezTo>
                  <a:cubicBezTo>
                    <a:pt x="2743" y="28"/>
                    <a:pt x="2755" y="30"/>
                    <a:pt x="2768" y="33"/>
                  </a:cubicBezTo>
                  <a:cubicBezTo>
                    <a:pt x="2780" y="35"/>
                    <a:pt x="2793" y="37"/>
                    <a:pt x="2806" y="40"/>
                  </a:cubicBezTo>
                  <a:cubicBezTo>
                    <a:pt x="2881" y="55"/>
                    <a:pt x="2881" y="55"/>
                    <a:pt x="2881" y="55"/>
                  </a:cubicBezTo>
                  <a:cubicBezTo>
                    <a:pt x="2893" y="57"/>
                    <a:pt x="2906" y="60"/>
                    <a:pt x="2918" y="62"/>
                  </a:cubicBezTo>
                  <a:cubicBezTo>
                    <a:pt x="2956" y="69"/>
                    <a:pt x="2956" y="69"/>
                    <a:pt x="2956" y="69"/>
                  </a:cubicBezTo>
                  <a:cubicBezTo>
                    <a:pt x="2981" y="73"/>
                    <a:pt x="3007" y="77"/>
                    <a:pt x="3032" y="81"/>
                  </a:cubicBezTo>
                  <a:cubicBezTo>
                    <a:pt x="3133" y="95"/>
                    <a:pt x="3235" y="106"/>
                    <a:pt x="3337" y="117"/>
                  </a:cubicBezTo>
                  <a:cubicBezTo>
                    <a:pt x="3438" y="127"/>
                    <a:pt x="3540" y="137"/>
                    <a:pt x="3642" y="152"/>
                  </a:cubicBezTo>
                  <a:cubicBezTo>
                    <a:pt x="3654" y="153"/>
                    <a:pt x="3667" y="155"/>
                    <a:pt x="3680" y="157"/>
                  </a:cubicBezTo>
                  <a:cubicBezTo>
                    <a:pt x="3698" y="160"/>
                    <a:pt x="3698" y="160"/>
                    <a:pt x="3698" y="160"/>
                  </a:cubicBezTo>
                  <a:cubicBezTo>
                    <a:pt x="3705" y="161"/>
                    <a:pt x="3711" y="163"/>
                    <a:pt x="3717" y="164"/>
                  </a:cubicBezTo>
                  <a:cubicBezTo>
                    <a:pt x="3727" y="165"/>
                    <a:pt x="3727" y="165"/>
                    <a:pt x="3727" y="165"/>
                  </a:cubicBezTo>
                  <a:cubicBezTo>
                    <a:pt x="3730" y="166"/>
                    <a:pt x="3733" y="167"/>
                    <a:pt x="3736" y="168"/>
                  </a:cubicBezTo>
                  <a:cubicBezTo>
                    <a:pt x="3755" y="172"/>
                    <a:pt x="3755" y="172"/>
                    <a:pt x="3755" y="172"/>
                  </a:cubicBezTo>
                  <a:cubicBezTo>
                    <a:pt x="3767" y="175"/>
                    <a:pt x="3780" y="179"/>
                    <a:pt x="3792" y="182"/>
                  </a:cubicBezTo>
                  <a:cubicBezTo>
                    <a:pt x="3841" y="197"/>
                    <a:pt x="3889" y="216"/>
                    <a:pt x="3937" y="234"/>
                  </a:cubicBezTo>
                  <a:cubicBezTo>
                    <a:pt x="3985" y="251"/>
                    <a:pt x="4033" y="267"/>
                    <a:pt x="4084" y="277"/>
                  </a:cubicBezTo>
                  <a:cubicBezTo>
                    <a:pt x="4090" y="278"/>
                    <a:pt x="4096" y="279"/>
                    <a:pt x="4102" y="280"/>
                  </a:cubicBezTo>
                  <a:cubicBezTo>
                    <a:pt x="4121" y="283"/>
                    <a:pt x="4121" y="283"/>
                    <a:pt x="4121" y="283"/>
                  </a:cubicBezTo>
                  <a:cubicBezTo>
                    <a:pt x="4128" y="284"/>
                    <a:pt x="4134" y="285"/>
                    <a:pt x="4140" y="285"/>
                  </a:cubicBezTo>
                  <a:cubicBezTo>
                    <a:pt x="4159" y="287"/>
                    <a:pt x="4159" y="287"/>
                    <a:pt x="4159" y="287"/>
                  </a:cubicBezTo>
                  <a:cubicBezTo>
                    <a:pt x="4185" y="290"/>
                    <a:pt x="4210" y="293"/>
                    <a:pt x="4236" y="295"/>
                  </a:cubicBezTo>
                  <a:cubicBezTo>
                    <a:pt x="4338" y="304"/>
                    <a:pt x="4440" y="311"/>
                    <a:pt x="4542" y="315"/>
                  </a:cubicBezTo>
                  <a:cubicBezTo>
                    <a:pt x="4644" y="319"/>
                    <a:pt x="4746" y="322"/>
                    <a:pt x="484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332D73CC-F9AA-4FD7-87F0-D43C9B11D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87400" y="4025900"/>
              <a:ext cx="12111038" cy="844550"/>
            </a:xfrm>
            <a:custGeom>
              <a:avLst/>
              <a:gdLst>
                <a:gd name="T0" fmla="*/ 4235 w 4849"/>
                <a:gd name="T1" fmla="*/ 296 h 338"/>
                <a:gd name="T2" fmla="*/ 4082 w 4849"/>
                <a:gd name="T3" fmla="*/ 286 h 338"/>
                <a:gd name="T4" fmla="*/ 3969 w 4849"/>
                <a:gd name="T5" fmla="*/ 264 h 338"/>
                <a:gd name="T6" fmla="*/ 3784 w 4849"/>
                <a:gd name="T7" fmla="*/ 213 h 338"/>
                <a:gd name="T8" fmla="*/ 3633 w 4849"/>
                <a:gd name="T9" fmla="*/ 188 h 338"/>
                <a:gd name="T10" fmla="*/ 2871 w 4849"/>
                <a:gd name="T11" fmla="*/ 98 h 338"/>
                <a:gd name="T12" fmla="*/ 2758 w 4849"/>
                <a:gd name="T13" fmla="*/ 71 h 338"/>
                <a:gd name="T14" fmla="*/ 2721 w 4849"/>
                <a:gd name="T15" fmla="*/ 63 h 338"/>
                <a:gd name="T16" fmla="*/ 2419 w 4849"/>
                <a:gd name="T17" fmla="*/ 12 h 338"/>
                <a:gd name="T18" fmla="*/ 2112 w 4849"/>
                <a:gd name="T19" fmla="*/ 10 h 338"/>
                <a:gd name="T20" fmla="*/ 2055 w 4849"/>
                <a:gd name="T21" fmla="*/ 15 h 338"/>
                <a:gd name="T22" fmla="*/ 1998 w 4849"/>
                <a:gd name="T23" fmla="*/ 23 h 338"/>
                <a:gd name="T24" fmla="*/ 1884 w 4849"/>
                <a:gd name="T25" fmla="*/ 41 h 338"/>
                <a:gd name="T26" fmla="*/ 1808 w 4849"/>
                <a:gd name="T27" fmla="*/ 52 h 338"/>
                <a:gd name="T28" fmla="*/ 1350 w 4849"/>
                <a:gd name="T29" fmla="*/ 104 h 338"/>
                <a:gd name="T30" fmla="*/ 1199 w 4849"/>
                <a:gd name="T31" fmla="*/ 127 h 338"/>
                <a:gd name="T32" fmla="*/ 1123 w 4849"/>
                <a:gd name="T33" fmla="*/ 142 h 338"/>
                <a:gd name="T34" fmla="*/ 1086 w 4849"/>
                <a:gd name="T35" fmla="*/ 151 h 338"/>
                <a:gd name="T36" fmla="*/ 908 w 4849"/>
                <a:gd name="T37" fmla="*/ 222 h 338"/>
                <a:gd name="T38" fmla="*/ 801 w 4849"/>
                <a:gd name="T39" fmla="*/ 265 h 338"/>
                <a:gd name="T40" fmla="*/ 764 w 4849"/>
                <a:gd name="T41" fmla="*/ 276 h 338"/>
                <a:gd name="T42" fmla="*/ 746 w 4849"/>
                <a:gd name="T43" fmla="*/ 281 h 338"/>
                <a:gd name="T44" fmla="*/ 708 w 4849"/>
                <a:gd name="T45" fmla="*/ 289 h 338"/>
                <a:gd name="T46" fmla="*/ 651 w 4849"/>
                <a:gd name="T47" fmla="*/ 298 h 338"/>
                <a:gd name="T48" fmla="*/ 0 w 4849"/>
                <a:gd name="T49" fmla="*/ 334 h 338"/>
                <a:gd name="T50" fmla="*/ 651 w 4849"/>
                <a:gd name="T51" fmla="*/ 296 h 338"/>
                <a:gd name="T52" fmla="*/ 708 w 4849"/>
                <a:gd name="T53" fmla="*/ 287 h 338"/>
                <a:gd name="T54" fmla="*/ 745 w 4849"/>
                <a:gd name="T55" fmla="*/ 279 h 338"/>
                <a:gd name="T56" fmla="*/ 764 w 4849"/>
                <a:gd name="T57" fmla="*/ 274 h 338"/>
                <a:gd name="T58" fmla="*/ 800 w 4849"/>
                <a:gd name="T59" fmla="*/ 263 h 338"/>
                <a:gd name="T60" fmla="*/ 907 w 4849"/>
                <a:gd name="T61" fmla="*/ 220 h 338"/>
                <a:gd name="T62" fmla="*/ 1086 w 4849"/>
                <a:gd name="T63" fmla="*/ 149 h 338"/>
                <a:gd name="T64" fmla="*/ 1123 w 4849"/>
                <a:gd name="T65" fmla="*/ 139 h 338"/>
                <a:gd name="T66" fmla="*/ 1198 w 4849"/>
                <a:gd name="T67" fmla="*/ 124 h 338"/>
                <a:gd name="T68" fmla="*/ 1350 w 4849"/>
                <a:gd name="T69" fmla="*/ 101 h 338"/>
                <a:gd name="T70" fmla="*/ 1808 w 4849"/>
                <a:gd name="T71" fmla="*/ 48 h 338"/>
                <a:gd name="T72" fmla="*/ 1884 w 4849"/>
                <a:gd name="T73" fmla="*/ 38 h 338"/>
                <a:gd name="T74" fmla="*/ 1997 w 4849"/>
                <a:gd name="T75" fmla="*/ 19 h 338"/>
                <a:gd name="T76" fmla="*/ 2054 w 4849"/>
                <a:gd name="T77" fmla="*/ 12 h 338"/>
                <a:gd name="T78" fmla="*/ 2112 w 4849"/>
                <a:gd name="T79" fmla="*/ 6 h 338"/>
                <a:gd name="T80" fmla="*/ 2419 w 4849"/>
                <a:gd name="T81" fmla="*/ 8 h 338"/>
                <a:gd name="T82" fmla="*/ 2722 w 4849"/>
                <a:gd name="T83" fmla="*/ 59 h 338"/>
                <a:gd name="T84" fmla="*/ 2759 w 4849"/>
                <a:gd name="T85" fmla="*/ 68 h 338"/>
                <a:gd name="T86" fmla="*/ 2871 w 4849"/>
                <a:gd name="T87" fmla="*/ 94 h 338"/>
                <a:gd name="T88" fmla="*/ 3633 w 4849"/>
                <a:gd name="T89" fmla="*/ 186 h 338"/>
                <a:gd name="T90" fmla="*/ 3785 w 4849"/>
                <a:gd name="T91" fmla="*/ 210 h 338"/>
                <a:gd name="T92" fmla="*/ 3969 w 4849"/>
                <a:gd name="T93" fmla="*/ 262 h 338"/>
                <a:gd name="T94" fmla="*/ 4082 w 4849"/>
                <a:gd name="T95" fmla="*/ 284 h 338"/>
                <a:gd name="T96" fmla="*/ 4235 w 4849"/>
                <a:gd name="T97" fmla="*/ 29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49" h="338">
                  <a:moveTo>
                    <a:pt x="4849" y="318"/>
                  </a:moveTo>
                  <a:cubicBezTo>
                    <a:pt x="4645" y="313"/>
                    <a:pt x="4440" y="307"/>
                    <a:pt x="4235" y="296"/>
                  </a:cubicBezTo>
                  <a:cubicBezTo>
                    <a:pt x="4210" y="295"/>
                    <a:pt x="4184" y="293"/>
                    <a:pt x="4159" y="292"/>
                  </a:cubicBezTo>
                  <a:cubicBezTo>
                    <a:pt x="4133" y="290"/>
                    <a:pt x="4108" y="288"/>
                    <a:pt x="4082" y="286"/>
                  </a:cubicBezTo>
                  <a:cubicBezTo>
                    <a:pt x="4057" y="283"/>
                    <a:pt x="4031" y="279"/>
                    <a:pt x="4006" y="273"/>
                  </a:cubicBezTo>
                  <a:cubicBezTo>
                    <a:pt x="3994" y="271"/>
                    <a:pt x="3981" y="267"/>
                    <a:pt x="3969" y="264"/>
                  </a:cubicBezTo>
                  <a:cubicBezTo>
                    <a:pt x="3956" y="261"/>
                    <a:pt x="3944" y="258"/>
                    <a:pt x="3932" y="254"/>
                  </a:cubicBezTo>
                  <a:cubicBezTo>
                    <a:pt x="3882" y="241"/>
                    <a:pt x="3834" y="225"/>
                    <a:pt x="3784" y="213"/>
                  </a:cubicBezTo>
                  <a:cubicBezTo>
                    <a:pt x="3759" y="206"/>
                    <a:pt x="3734" y="201"/>
                    <a:pt x="3709" y="197"/>
                  </a:cubicBezTo>
                  <a:cubicBezTo>
                    <a:pt x="3684" y="193"/>
                    <a:pt x="3658" y="191"/>
                    <a:pt x="3633" y="188"/>
                  </a:cubicBezTo>
                  <a:cubicBezTo>
                    <a:pt x="3429" y="168"/>
                    <a:pt x="3224" y="156"/>
                    <a:pt x="3022" y="125"/>
                  </a:cubicBezTo>
                  <a:cubicBezTo>
                    <a:pt x="2971" y="117"/>
                    <a:pt x="2921" y="109"/>
                    <a:pt x="2871" y="98"/>
                  </a:cubicBezTo>
                  <a:cubicBezTo>
                    <a:pt x="2845" y="93"/>
                    <a:pt x="2821" y="86"/>
                    <a:pt x="2796" y="81"/>
                  </a:cubicBezTo>
                  <a:cubicBezTo>
                    <a:pt x="2758" y="71"/>
                    <a:pt x="2758" y="71"/>
                    <a:pt x="2758" y="71"/>
                  </a:cubicBezTo>
                  <a:cubicBezTo>
                    <a:pt x="2740" y="67"/>
                    <a:pt x="2740" y="67"/>
                    <a:pt x="2740" y="67"/>
                  </a:cubicBezTo>
                  <a:cubicBezTo>
                    <a:pt x="2721" y="63"/>
                    <a:pt x="2721" y="63"/>
                    <a:pt x="2721" y="63"/>
                  </a:cubicBezTo>
                  <a:cubicBezTo>
                    <a:pt x="2671" y="51"/>
                    <a:pt x="2621" y="41"/>
                    <a:pt x="2571" y="32"/>
                  </a:cubicBezTo>
                  <a:cubicBezTo>
                    <a:pt x="2520" y="24"/>
                    <a:pt x="2469" y="17"/>
                    <a:pt x="2419" y="12"/>
                  </a:cubicBezTo>
                  <a:cubicBezTo>
                    <a:pt x="2368" y="7"/>
                    <a:pt x="2317" y="5"/>
                    <a:pt x="2265" y="4"/>
                  </a:cubicBezTo>
                  <a:cubicBezTo>
                    <a:pt x="2214" y="4"/>
                    <a:pt x="2163" y="6"/>
                    <a:pt x="2112" y="10"/>
                  </a:cubicBezTo>
                  <a:cubicBezTo>
                    <a:pt x="2099" y="11"/>
                    <a:pt x="2087" y="12"/>
                    <a:pt x="2074" y="14"/>
                  </a:cubicBezTo>
                  <a:cubicBezTo>
                    <a:pt x="2055" y="15"/>
                    <a:pt x="2055" y="15"/>
                    <a:pt x="2055" y="15"/>
                  </a:cubicBezTo>
                  <a:cubicBezTo>
                    <a:pt x="2036" y="18"/>
                    <a:pt x="2036" y="18"/>
                    <a:pt x="2036" y="18"/>
                  </a:cubicBezTo>
                  <a:cubicBezTo>
                    <a:pt x="1998" y="23"/>
                    <a:pt x="1998" y="23"/>
                    <a:pt x="1998" y="23"/>
                  </a:cubicBezTo>
                  <a:cubicBezTo>
                    <a:pt x="1960" y="29"/>
                    <a:pt x="1960" y="29"/>
                    <a:pt x="1960" y="29"/>
                  </a:cubicBezTo>
                  <a:cubicBezTo>
                    <a:pt x="1935" y="33"/>
                    <a:pt x="1909" y="37"/>
                    <a:pt x="1884" y="41"/>
                  </a:cubicBezTo>
                  <a:cubicBezTo>
                    <a:pt x="1846" y="47"/>
                    <a:pt x="1846" y="47"/>
                    <a:pt x="1846" y="47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707" y="65"/>
                    <a:pt x="1605" y="75"/>
                    <a:pt x="1503" y="86"/>
                  </a:cubicBezTo>
                  <a:cubicBezTo>
                    <a:pt x="1452" y="92"/>
                    <a:pt x="1401" y="97"/>
                    <a:pt x="1350" y="104"/>
                  </a:cubicBezTo>
                  <a:cubicBezTo>
                    <a:pt x="1325" y="107"/>
                    <a:pt x="1300" y="111"/>
                    <a:pt x="1274" y="114"/>
                  </a:cubicBezTo>
                  <a:cubicBezTo>
                    <a:pt x="1249" y="118"/>
                    <a:pt x="1224" y="122"/>
                    <a:pt x="1199" y="127"/>
                  </a:cubicBezTo>
                  <a:cubicBezTo>
                    <a:pt x="1186" y="129"/>
                    <a:pt x="1173" y="131"/>
                    <a:pt x="1161" y="134"/>
                  </a:cubicBezTo>
                  <a:cubicBezTo>
                    <a:pt x="1148" y="137"/>
                    <a:pt x="1136" y="139"/>
                    <a:pt x="1123" y="142"/>
                  </a:cubicBezTo>
                  <a:cubicBezTo>
                    <a:pt x="1105" y="146"/>
                    <a:pt x="1105" y="146"/>
                    <a:pt x="1105" y="146"/>
                  </a:cubicBezTo>
                  <a:cubicBezTo>
                    <a:pt x="1098" y="148"/>
                    <a:pt x="1092" y="150"/>
                    <a:pt x="1086" y="151"/>
                  </a:cubicBezTo>
                  <a:cubicBezTo>
                    <a:pt x="1074" y="155"/>
                    <a:pt x="1062" y="159"/>
                    <a:pt x="1050" y="163"/>
                  </a:cubicBezTo>
                  <a:cubicBezTo>
                    <a:pt x="1002" y="180"/>
                    <a:pt x="955" y="202"/>
                    <a:pt x="908" y="222"/>
                  </a:cubicBezTo>
                  <a:cubicBezTo>
                    <a:pt x="885" y="233"/>
                    <a:pt x="861" y="243"/>
                    <a:pt x="837" y="252"/>
                  </a:cubicBezTo>
                  <a:cubicBezTo>
                    <a:pt x="825" y="256"/>
                    <a:pt x="813" y="261"/>
                    <a:pt x="801" y="265"/>
                  </a:cubicBezTo>
                  <a:cubicBezTo>
                    <a:pt x="783" y="271"/>
                    <a:pt x="783" y="271"/>
                    <a:pt x="783" y="271"/>
                  </a:cubicBezTo>
                  <a:cubicBezTo>
                    <a:pt x="764" y="276"/>
                    <a:pt x="764" y="276"/>
                    <a:pt x="764" y="276"/>
                  </a:cubicBezTo>
                  <a:cubicBezTo>
                    <a:pt x="755" y="279"/>
                    <a:pt x="755" y="279"/>
                    <a:pt x="755" y="279"/>
                  </a:cubicBezTo>
                  <a:cubicBezTo>
                    <a:pt x="746" y="281"/>
                    <a:pt x="746" y="281"/>
                    <a:pt x="746" y="281"/>
                  </a:cubicBezTo>
                  <a:cubicBezTo>
                    <a:pt x="727" y="286"/>
                    <a:pt x="727" y="286"/>
                    <a:pt x="727" y="286"/>
                  </a:cubicBezTo>
                  <a:cubicBezTo>
                    <a:pt x="708" y="289"/>
                    <a:pt x="708" y="289"/>
                    <a:pt x="708" y="289"/>
                  </a:cubicBezTo>
                  <a:cubicBezTo>
                    <a:pt x="702" y="291"/>
                    <a:pt x="696" y="292"/>
                    <a:pt x="689" y="293"/>
                  </a:cubicBezTo>
                  <a:cubicBezTo>
                    <a:pt x="651" y="298"/>
                    <a:pt x="651" y="298"/>
                    <a:pt x="651" y="298"/>
                  </a:cubicBezTo>
                  <a:cubicBezTo>
                    <a:pt x="613" y="303"/>
                    <a:pt x="613" y="303"/>
                    <a:pt x="613" y="303"/>
                  </a:cubicBezTo>
                  <a:cubicBezTo>
                    <a:pt x="410" y="329"/>
                    <a:pt x="205" y="338"/>
                    <a:pt x="0" y="334"/>
                  </a:cubicBezTo>
                  <a:cubicBezTo>
                    <a:pt x="205" y="337"/>
                    <a:pt x="410" y="328"/>
                    <a:pt x="613" y="302"/>
                  </a:cubicBezTo>
                  <a:cubicBezTo>
                    <a:pt x="651" y="296"/>
                    <a:pt x="651" y="296"/>
                    <a:pt x="651" y="296"/>
                  </a:cubicBezTo>
                  <a:cubicBezTo>
                    <a:pt x="689" y="291"/>
                    <a:pt x="689" y="291"/>
                    <a:pt x="689" y="291"/>
                  </a:cubicBezTo>
                  <a:cubicBezTo>
                    <a:pt x="695" y="290"/>
                    <a:pt x="702" y="288"/>
                    <a:pt x="708" y="287"/>
                  </a:cubicBezTo>
                  <a:cubicBezTo>
                    <a:pt x="727" y="284"/>
                    <a:pt x="727" y="284"/>
                    <a:pt x="727" y="284"/>
                  </a:cubicBezTo>
                  <a:cubicBezTo>
                    <a:pt x="745" y="279"/>
                    <a:pt x="745" y="279"/>
                    <a:pt x="745" y="279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64" y="274"/>
                    <a:pt x="764" y="274"/>
                    <a:pt x="764" y="274"/>
                  </a:cubicBezTo>
                  <a:cubicBezTo>
                    <a:pt x="782" y="269"/>
                    <a:pt x="782" y="269"/>
                    <a:pt x="782" y="269"/>
                  </a:cubicBezTo>
                  <a:cubicBezTo>
                    <a:pt x="800" y="263"/>
                    <a:pt x="800" y="263"/>
                    <a:pt x="800" y="263"/>
                  </a:cubicBezTo>
                  <a:cubicBezTo>
                    <a:pt x="813" y="259"/>
                    <a:pt x="824" y="254"/>
                    <a:pt x="836" y="250"/>
                  </a:cubicBezTo>
                  <a:cubicBezTo>
                    <a:pt x="860" y="240"/>
                    <a:pt x="884" y="231"/>
                    <a:pt x="907" y="220"/>
                  </a:cubicBezTo>
                  <a:cubicBezTo>
                    <a:pt x="954" y="200"/>
                    <a:pt x="1001" y="178"/>
                    <a:pt x="1049" y="161"/>
                  </a:cubicBezTo>
                  <a:cubicBezTo>
                    <a:pt x="1061" y="157"/>
                    <a:pt x="1073" y="152"/>
                    <a:pt x="1086" y="149"/>
                  </a:cubicBezTo>
                  <a:cubicBezTo>
                    <a:pt x="1092" y="147"/>
                    <a:pt x="1098" y="145"/>
                    <a:pt x="1104" y="144"/>
                  </a:cubicBezTo>
                  <a:cubicBezTo>
                    <a:pt x="1123" y="139"/>
                    <a:pt x="1123" y="139"/>
                    <a:pt x="1123" y="139"/>
                  </a:cubicBezTo>
                  <a:cubicBezTo>
                    <a:pt x="1135" y="136"/>
                    <a:pt x="1148" y="134"/>
                    <a:pt x="1160" y="131"/>
                  </a:cubicBezTo>
                  <a:cubicBezTo>
                    <a:pt x="1173" y="129"/>
                    <a:pt x="1185" y="126"/>
                    <a:pt x="1198" y="124"/>
                  </a:cubicBezTo>
                  <a:cubicBezTo>
                    <a:pt x="1223" y="119"/>
                    <a:pt x="1249" y="116"/>
                    <a:pt x="1274" y="112"/>
                  </a:cubicBezTo>
                  <a:cubicBezTo>
                    <a:pt x="1299" y="108"/>
                    <a:pt x="1325" y="104"/>
                    <a:pt x="1350" y="101"/>
                  </a:cubicBezTo>
                  <a:cubicBezTo>
                    <a:pt x="1401" y="94"/>
                    <a:pt x="1452" y="89"/>
                    <a:pt x="1502" y="83"/>
                  </a:cubicBezTo>
                  <a:cubicBezTo>
                    <a:pt x="1604" y="72"/>
                    <a:pt x="1706" y="62"/>
                    <a:pt x="1808" y="48"/>
                  </a:cubicBezTo>
                  <a:cubicBezTo>
                    <a:pt x="1846" y="43"/>
                    <a:pt x="1846" y="43"/>
                    <a:pt x="1846" y="43"/>
                  </a:cubicBezTo>
                  <a:cubicBezTo>
                    <a:pt x="1884" y="38"/>
                    <a:pt x="1884" y="38"/>
                    <a:pt x="1884" y="38"/>
                  </a:cubicBezTo>
                  <a:cubicBezTo>
                    <a:pt x="1909" y="34"/>
                    <a:pt x="1934" y="29"/>
                    <a:pt x="1959" y="25"/>
                  </a:cubicBezTo>
                  <a:cubicBezTo>
                    <a:pt x="1997" y="19"/>
                    <a:pt x="1997" y="19"/>
                    <a:pt x="1997" y="19"/>
                  </a:cubicBezTo>
                  <a:cubicBezTo>
                    <a:pt x="2035" y="14"/>
                    <a:pt x="2035" y="14"/>
                    <a:pt x="2035" y="14"/>
                  </a:cubicBezTo>
                  <a:cubicBezTo>
                    <a:pt x="2054" y="12"/>
                    <a:pt x="2054" y="12"/>
                    <a:pt x="2054" y="12"/>
                  </a:cubicBezTo>
                  <a:cubicBezTo>
                    <a:pt x="2074" y="10"/>
                    <a:pt x="2074" y="10"/>
                    <a:pt x="2074" y="10"/>
                  </a:cubicBezTo>
                  <a:cubicBezTo>
                    <a:pt x="2086" y="9"/>
                    <a:pt x="2099" y="7"/>
                    <a:pt x="2112" y="6"/>
                  </a:cubicBezTo>
                  <a:cubicBezTo>
                    <a:pt x="2163" y="2"/>
                    <a:pt x="2214" y="0"/>
                    <a:pt x="2265" y="0"/>
                  </a:cubicBezTo>
                  <a:cubicBezTo>
                    <a:pt x="2317" y="1"/>
                    <a:pt x="2368" y="3"/>
                    <a:pt x="2419" y="8"/>
                  </a:cubicBezTo>
                  <a:cubicBezTo>
                    <a:pt x="2470" y="13"/>
                    <a:pt x="2521" y="20"/>
                    <a:pt x="2571" y="29"/>
                  </a:cubicBezTo>
                  <a:cubicBezTo>
                    <a:pt x="2622" y="37"/>
                    <a:pt x="2672" y="47"/>
                    <a:pt x="2722" y="59"/>
                  </a:cubicBezTo>
                  <a:cubicBezTo>
                    <a:pt x="2741" y="63"/>
                    <a:pt x="2741" y="63"/>
                    <a:pt x="2741" y="63"/>
                  </a:cubicBezTo>
                  <a:cubicBezTo>
                    <a:pt x="2759" y="68"/>
                    <a:pt x="2759" y="68"/>
                    <a:pt x="2759" y="68"/>
                  </a:cubicBezTo>
                  <a:cubicBezTo>
                    <a:pt x="2797" y="77"/>
                    <a:pt x="2797" y="77"/>
                    <a:pt x="2797" y="77"/>
                  </a:cubicBezTo>
                  <a:cubicBezTo>
                    <a:pt x="2821" y="83"/>
                    <a:pt x="2846" y="89"/>
                    <a:pt x="2871" y="94"/>
                  </a:cubicBezTo>
                  <a:cubicBezTo>
                    <a:pt x="2921" y="105"/>
                    <a:pt x="2972" y="114"/>
                    <a:pt x="3022" y="122"/>
                  </a:cubicBezTo>
                  <a:cubicBezTo>
                    <a:pt x="3225" y="153"/>
                    <a:pt x="3429" y="165"/>
                    <a:pt x="3633" y="186"/>
                  </a:cubicBezTo>
                  <a:cubicBezTo>
                    <a:pt x="3659" y="188"/>
                    <a:pt x="3684" y="191"/>
                    <a:pt x="3709" y="195"/>
                  </a:cubicBezTo>
                  <a:cubicBezTo>
                    <a:pt x="3735" y="199"/>
                    <a:pt x="3760" y="204"/>
                    <a:pt x="3785" y="210"/>
                  </a:cubicBezTo>
                  <a:cubicBezTo>
                    <a:pt x="3834" y="223"/>
                    <a:pt x="3883" y="238"/>
                    <a:pt x="3932" y="252"/>
                  </a:cubicBezTo>
                  <a:cubicBezTo>
                    <a:pt x="3945" y="256"/>
                    <a:pt x="3957" y="259"/>
                    <a:pt x="3969" y="262"/>
                  </a:cubicBezTo>
                  <a:cubicBezTo>
                    <a:pt x="3982" y="265"/>
                    <a:pt x="3994" y="268"/>
                    <a:pt x="4007" y="271"/>
                  </a:cubicBezTo>
                  <a:cubicBezTo>
                    <a:pt x="4032" y="277"/>
                    <a:pt x="4057" y="281"/>
                    <a:pt x="4082" y="284"/>
                  </a:cubicBezTo>
                  <a:cubicBezTo>
                    <a:pt x="4108" y="286"/>
                    <a:pt x="4133" y="288"/>
                    <a:pt x="4159" y="289"/>
                  </a:cubicBezTo>
                  <a:cubicBezTo>
                    <a:pt x="4235" y="294"/>
                    <a:pt x="4235" y="294"/>
                    <a:pt x="4235" y="294"/>
                  </a:cubicBezTo>
                  <a:cubicBezTo>
                    <a:pt x="4440" y="306"/>
                    <a:pt x="4645" y="312"/>
                    <a:pt x="4849" y="3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40BC487-4018-43E8-B02B-3C0158B6D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2163" y="4110038"/>
              <a:ext cx="12111038" cy="895350"/>
            </a:xfrm>
            <a:custGeom>
              <a:avLst/>
              <a:gdLst>
                <a:gd name="T0" fmla="*/ 4233 w 4849"/>
                <a:gd name="T1" fmla="*/ 301 h 358"/>
                <a:gd name="T2" fmla="*/ 4003 w 4849"/>
                <a:gd name="T3" fmla="*/ 290 h 358"/>
                <a:gd name="T4" fmla="*/ 3776 w 4849"/>
                <a:gd name="T5" fmla="*/ 246 h 358"/>
                <a:gd name="T6" fmla="*/ 3662 w 4849"/>
                <a:gd name="T7" fmla="*/ 231 h 358"/>
                <a:gd name="T8" fmla="*/ 3316 w 4849"/>
                <a:gd name="T9" fmla="*/ 209 h 358"/>
                <a:gd name="T10" fmla="*/ 3201 w 4849"/>
                <a:gd name="T11" fmla="*/ 199 h 358"/>
                <a:gd name="T12" fmla="*/ 3087 w 4849"/>
                <a:gd name="T13" fmla="*/ 185 h 358"/>
                <a:gd name="T14" fmla="*/ 3010 w 4849"/>
                <a:gd name="T15" fmla="*/ 174 h 358"/>
                <a:gd name="T16" fmla="*/ 2935 w 4849"/>
                <a:gd name="T17" fmla="*/ 161 h 358"/>
                <a:gd name="T18" fmla="*/ 2840 w 4849"/>
                <a:gd name="T19" fmla="*/ 142 h 358"/>
                <a:gd name="T20" fmla="*/ 2784 w 4849"/>
                <a:gd name="T21" fmla="*/ 128 h 358"/>
                <a:gd name="T22" fmla="*/ 2411 w 4849"/>
                <a:gd name="T23" fmla="*/ 35 h 358"/>
                <a:gd name="T24" fmla="*/ 2106 w 4849"/>
                <a:gd name="T25" fmla="*/ 4 h 358"/>
                <a:gd name="T26" fmla="*/ 2010 w 4849"/>
                <a:gd name="T27" fmla="*/ 6 h 358"/>
                <a:gd name="T28" fmla="*/ 1952 w 4849"/>
                <a:gd name="T29" fmla="*/ 11 h 358"/>
                <a:gd name="T30" fmla="*/ 1933 w 4849"/>
                <a:gd name="T31" fmla="*/ 13 h 358"/>
                <a:gd name="T32" fmla="*/ 1876 w 4849"/>
                <a:gd name="T33" fmla="*/ 19 h 358"/>
                <a:gd name="T34" fmla="*/ 1799 w 4849"/>
                <a:gd name="T35" fmla="*/ 29 h 358"/>
                <a:gd name="T36" fmla="*/ 1340 w 4849"/>
                <a:gd name="T37" fmla="*/ 79 h 358"/>
                <a:gd name="T38" fmla="*/ 1041 w 4849"/>
                <a:gd name="T39" fmla="*/ 148 h 358"/>
                <a:gd name="T40" fmla="*/ 763 w 4849"/>
                <a:gd name="T41" fmla="*/ 278 h 358"/>
                <a:gd name="T42" fmla="*/ 651 w 4849"/>
                <a:gd name="T43" fmla="*/ 308 h 358"/>
                <a:gd name="T44" fmla="*/ 308 w 4849"/>
                <a:gd name="T45" fmla="*/ 350 h 358"/>
                <a:gd name="T46" fmla="*/ 307 w 4849"/>
                <a:gd name="T47" fmla="*/ 349 h 358"/>
                <a:gd name="T48" fmla="*/ 651 w 4849"/>
                <a:gd name="T49" fmla="*/ 306 h 358"/>
                <a:gd name="T50" fmla="*/ 762 w 4849"/>
                <a:gd name="T51" fmla="*/ 276 h 358"/>
                <a:gd name="T52" fmla="*/ 1040 w 4849"/>
                <a:gd name="T53" fmla="*/ 145 h 358"/>
                <a:gd name="T54" fmla="*/ 1340 w 4849"/>
                <a:gd name="T55" fmla="*/ 76 h 358"/>
                <a:gd name="T56" fmla="*/ 1799 w 4849"/>
                <a:gd name="T57" fmla="*/ 25 h 358"/>
                <a:gd name="T58" fmla="*/ 1875 w 4849"/>
                <a:gd name="T59" fmla="*/ 16 h 358"/>
                <a:gd name="T60" fmla="*/ 1933 w 4849"/>
                <a:gd name="T61" fmla="*/ 9 h 358"/>
                <a:gd name="T62" fmla="*/ 1952 w 4849"/>
                <a:gd name="T63" fmla="*/ 7 h 358"/>
                <a:gd name="T64" fmla="*/ 2009 w 4849"/>
                <a:gd name="T65" fmla="*/ 3 h 358"/>
                <a:gd name="T66" fmla="*/ 2106 w 4849"/>
                <a:gd name="T67" fmla="*/ 0 h 358"/>
                <a:gd name="T68" fmla="*/ 2412 w 4849"/>
                <a:gd name="T69" fmla="*/ 31 h 358"/>
                <a:gd name="T70" fmla="*/ 2785 w 4849"/>
                <a:gd name="T71" fmla="*/ 124 h 358"/>
                <a:gd name="T72" fmla="*/ 2841 w 4849"/>
                <a:gd name="T73" fmla="*/ 138 h 358"/>
                <a:gd name="T74" fmla="*/ 2935 w 4849"/>
                <a:gd name="T75" fmla="*/ 158 h 358"/>
                <a:gd name="T76" fmla="*/ 3011 w 4849"/>
                <a:gd name="T77" fmla="*/ 171 h 358"/>
                <a:gd name="T78" fmla="*/ 3087 w 4849"/>
                <a:gd name="T79" fmla="*/ 182 h 358"/>
                <a:gd name="T80" fmla="*/ 3202 w 4849"/>
                <a:gd name="T81" fmla="*/ 195 h 358"/>
                <a:gd name="T82" fmla="*/ 3317 w 4849"/>
                <a:gd name="T83" fmla="*/ 206 h 358"/>
                <a:gd name="T84" fmla="*/ 3662 w 4849"/>
                <a:gd name="T85" fmla="*/ 228 h 358"/>
                <a:gd name="T86" fmla="*/ 3777 w 4849"/>
                <a:gd name="T87" fmla="*/ 243 h 358"/>
                <a:gd name="T88" fmla="*/ 4003 w 4849"/>
                <a:gd name="T89" fmla="*/ 288 h 358"/>
                <a:gd name="T90" fmla="*/ 4234 w 4849"/>
                <a:gd name="T91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49" h="358">
                  <a:moveTo>
                    <a:pt x="4849" y="320"/>
                  </a:moveTo>
                  <a:cubicBezTo>
                    <a:pt x="4644" y="311"/>
                    <a:pt x="4439" y="306"/>
                    <a:pt x="4233" y="301"/>
                  </a:cubicBezTo>
                  <a:cubicBezTo>
                    <a:pt x="4080" y="297"/>
                    <a:pt x="4080" y="297"/>
                    <a:pt x="4080" y="297"/>
                  </a:cubicBezTo>
                  <a:cubicBezTo>
                    <a:pt x="4054" y="296"/>
                    <a:pt x="4028" y="294"/>
                    <a:pt x="4003" y="290"/>
                  </a:cubicBezTo>
                  <a:cubicBezTo>
                    <a:pt x="3977" y="287"/>
                    <a:pt x="3952" y="283"/>
                    <a:pt x="3927" y="278"/>
                  </a:cubicBezTo>
                  <a:cubicBezTo>
                    <a:pt x="3877" y="268"/>
                    <a:pt x="3827" y="255"/>
                    <a:pt x="3776" y="246"/>
                  </a:cubicBezTo>
                  <a:cubicBezTo>
                    <a:pt x="3751" y="241"/>
                    <a:pt x="3726" y="237"/>
                    <a:pt x="3700" y="234"/>
                  </a:cubicBezTo>
                  <a:cubicBezTo>
                    <a:pt x="3688" y="232"/>
                    <a:pt x="3675" y="232"/>
                    <a:pt x="3662" y="231"/>
                  </a:cubicBezTo>
                  <a:cubicBezTo>
                    <a:pt x="3624" y="229"/>
                    <a:pt x="3624" y="229"/>
                    <a:pt x="3624" y="229"/>
                  </a:cubicBezTo>
                  <a:cubicBezTo>
                    <a:pt x="3521" y="223"/>
                    <a:pt x="3419" y="217"/>
                    <a:pt x="3316" y="209"/>
                  </a:cubicBezTo>
                  <a:cubicBezTo>
                    <a:pt x="3291" y="207"/>
                    <a:pt x="3265" y="205"/>
                    <a:pt x="3240" y="202"/>
                  </a:cubicBezTo>
                  <a:cubicBezTo>
                    <a:pt x="3201" y="199"/>
                    <a:pt x="3201" y="199"/>
                    <a:pt x="3201" y="199"/>
                  </a:cubicBezTo>
                  <a:cubicBezTo>
                    <a:pt x="3163" y="194"/>
                    <a:pt x="3163" y="194"/>
                    <a:pt x="3163" y="194"/>
                  </a:cubicBezTo>
                  <a:cubicBezTo>
                    <a:pt x="3138" y="192"/>
                    <a:pt x="3112" y="188"/>
                    <a:pt x="3087" y="185"/>
                  </a:cubicBezTo>
                  <a:cubicBezTo>
                    <a:pt x="3074" y="184"/>
                    <a:pt x="3061" y="182"/>
                    <a:pt x="3049" y="180"/>
                  </a:cubicBezTo>
                  <a:cubicBezTo>
                    <a:pt x="3036" y="178"/>
                    <a:pt x="3023" y="176"/>
                    <a:pt x="3010" y="174"/>
                  </a:cubicBezTo>
                  <a:cubicBezTo>
                    <a:pt x="2972" y="168"/>
                    <a:pt x="2972" y="168"/>
                    <a:pt x="2972" y="168"/>
                  </a:cubicBezTo>
                  <a:cubicBezTo>
                    <a:pt x="2960" y="166"/>
                    <a:pt x="2947" y="163"/>
                    <a:pt x="2935" y="161"/>
                  </a:cubicBezTo>
                  <a:cubicBezTo>
                    <a:pt x="2909" y="157"/>
                    <a:pt x="2884" y="151"/>
                    <a:pt x="2859" y="146"/>
                  </a:cubicBezTo>
                  <a:cubicBezTo>
                    <a:pt x="2853" y="145"/>
                    <a:pt x="2847" y="143"/>
                    <a:pt x="2840" y="142"/>
                  </a:cubicBezTo>
                  <a:cubicBezTo>
                    <a:pt x="2822" y="137"/>
                    <a:pt x="2822" y="137"/>
                    <a:pt x="2822" y="137"/>
                  </a:cubicBezTo>
                  <a:cubicBezTo>
                    <a:pt x="2809" y="134"/>
                    <a:pt x="2797" y="131"/>
                    <a:pt x="2784" y="128"/>
                  </a:cubicBezTo>
                  <a:cubicBezTo>
                    <a:pt x="2759" y="121"/>
                    <a:pt x="2735" y="114"/>
                    <a:pt x="2710" y="107"/>
                  </a:cubicBezTo>
                  <a:cubicBezTo>
                    <a:pt x="2611" y="79"/>
                    <a:pt x="2512" y="53"/>
                    <a:pt x="2411" y="35"/>
                  </a:cubicBezTo>
                  <a:cubicBezTo>
                    <a:pt x="2361" y="25"/>
                    <a:pt x="2310" y="18"/>
                    <a:pt x="2259" y="13"/>
                  </a:cubicBezTo>
                  <a:cubicBezTo>
                    <a:pt x="2208" y="7"/>
                    <a:pt x="2157" y="5"/>
                    <a:pt x="2106" y="4"/>
                  </a:cubicBezTo>
                  <a:cubicBezTo>
                    <a:pt x="2080" y="4"/>
                    <a:pt x="2054" y="4"/>
                    <a:pt x="2029" y="6"/>
                  </a:cubicBezTo>
                  <a:cubicBezTo>
                    <a:pt x="2010" y="6"/>
                    <a:pt x="2010" y="6"/>
                    <a:pt x="2010" y="6"/>
                  </a:cubicBezTo>
                  <a:cubicBezTo>
                    <a:pt x="2003" y="7"/>
                    <a:pt x="1997" y="7"/>
                    <a:pt x="1990" y="8"/>
                  </a:cubicBezTo>
                  <a:cubicBezTo>
                    <a:pt x="1952" y="11"/>
                    <a:pt x="1952" y="11"/>
                    <a:pt x="1952" y="11"/>
                  </a:cubicBezTo>
                  <a:cubicBezTo>
                    <a:pt x="1942" y="11"/>
                    <a:pt x="1942" y="11"/>
                    <a:pt x="1942" y="11"/>
                  </a:cubicBezTo>
                  <a:cubicBezTo>
                    <a:pt x="1933" y="13"/>
                    <a:pt x="1933" y="13"/>
                    <a:pt x="1933" y="13"/>
                  </a:cubicBezTo>
                  <a:cubicBezTo>
                    <a:pt x="1914" y="15"/>
                    <a:pt x="1914" y="15"/>
                    <a:pt x="1914" y="15"/>
                  </a:cubicBezTo>
                  <a:cubicBezTo>
                    <a:pt x="1901" y="16"/>
                    <a:pt x="1888" y="18"/>
                    <a:pt x="1876" y="19"/>
                  </a:cubicBezTo>
                  <a:cubicBezTo>
                    <a:pt x="1837" y="24"/>
                    <a:pt x="1837" y="24"/>
                    <a:pt x="1837" y="24"/>
                  </a:cubicBezTo>
                  <a:cubicBezTo>
                    <a:pt x="1799" y="29"/>
                    <a:pt x="1799" y="29"/>
                    <a:pt x="1799" y="29"/>
                  </a:cubicBezTo>
                  <a:cubicBezTo>
                    <a:pt x="1697" y="40"/>
                    <a:pt x="1595" y="49"/>
                    <a:pt x="1493" y="60"/>
                  </a:cubicBezTo>
                  <a:cubicBezTo>
                    <a:pt x="1442" y="65"/>
                    <a:pt x="1391" y="72"/>
                    <a:pt x="1340" y="79"/>
                  </a:cubicBezTo>
                  <a:cubicBezTo>
                    <a:pt x="1289" y="86"/>
                    <a:pt x="1239" y="95"/>
                    <a:pt x="1189" y="105"/>
                  </a:cubicBezTo>
                  <a:cubicBezTo>
                    <a:pt x="1139" y="116"/>
                    <a:pt x="1089" y="128"/>
                    <a:pt x="1041" y="148"/>
                  </a:cubicBezTo>
                  <a:cubicBezTo>
                    <a:pt x="994" y="167"/>
                    <a:pt x="948" y="190"/>
                    <a:pt x="902" y="214"/>
                  </a:cubicBezTo>
                  <a:cubicBezTo>
                    <a:pt x="857" y="237"/>
                    <a:pt x="811" y="260"/>
                    <a:pt x="763" y="278"/>
                  </a:cubicBezTo>
                  <a:cubicBezTo>
                    <a:pt x="738" y="287"/>
                    <a:pt x="714" y="295"/>
                    <a:pt x="689" y="300"/>
                  </a:cubicBezTo>
                  <a:cubicBezTo>
                    <a:pt x="676" y="303"/>
                    <a:pt x="664" y="306"/>
                    <a:pt x="651" y="308"/>
                  </a:cubicBezTo>
                  <a:cubicBezTo>
                    <a:pt x="639" y="311"/>
                    <a:pt x="626" y="313"/>
                    <a:pt x="613" y="315"/>
                  </a:cubicBezTo>
                  <a:cubicBezTo>
                    <a:pt x="512" y="333"/>
                    <a:pt x="410" y="344"/>
                    <a:pt x="308" y="350"/>
                  </a:cubicBezTo>
                  <a:cubicBezTo>
                    <a:pt x="205" y="357"/>
                    <a:pt x="102" y="358"/>
                    <a:pt x="0" y="353"/>
                  </a:cubicBezTo>
                  <a:cubicBezTo>
                    <a:pt x="102" y="357"/>
                    <a:pt x="205" y="356"/>
                    <a:pt x="307" y="349"/>
                  </a:cubicBezTo>
                  <a:cubicBezTo>
                    <a:pt x="410" y="343"/>
                    <a:pt x="512" y="331"/>
                    <a:pt x="613" y="313"/>
                  </a:cubicBezTo>
                  <a:cubicBezTo>
                    <a:pt x="626" y="311"/>
                    <a:pt x="638" y="309"/>
                    <a:pt x="651" y="306"/>
                  </a:cubicBezTo>
                  <a:cubicBezTo>
                    <a:pt x="663" y="304"/>
                    <a:pt x="676" y="301"/>
                    <a:pt x="688" y="298"/>
                  </a:cubicBezTo>
                  <a:cubicBezTo>
                    <a:pt x="713" y="293"/>
                    <a:pt x="738" y="285"/>
                    <a:pt x="762" y="276"/>
                  </a:cubicBezTo>
                  <a:cubicBezTo>
                    <a:pt x="810" y="258"/>
                    <a:pt x="856" y="235"/>
                    <a:pt x="901" y="212"/>
                  </a:cubicBezTo>
                  <a:cubicBezTo>
                    <a:pt x="947" y="188"/>
                    <a:pt x="993" y="164"/>
                    <a:pt x="1040" y="145"/>
                  </a:cubicBezTo>
                  <a:cubicBezTo>
                    <a:pt x="1088" y="126"/>
                    <a:pt x="1138" y="113"/>
                    <a:pt x="1188" y="103"/>
                  </a:cubicBezTo>
                  <a:cubicBezTo>
                    <a:pt x="1238" y="92"/>
                    <a:pt x="1289" y="83"/>
                    <a:pt x="1340" y="76"/>
                  </a:cubicBezTo>
                  <a:cubicBezTo>
                    <a:pt x="1391" y="69"/>
                    <a:pt x="1442" y="62"/>
                    <a:pt x="1493" y="57"/>
                  </a:cubicBezTo>
                  <a:cubicBezTo>
                    <a:pt x="1595" y="46"/>
                    <a:pt x="1697" y="37"/>
                    <a:pt x="1799" y="25"/>
                  </a:cubicBezTo>
                  <a:cubicBezTo>
                    <a:pt x="1837" y="21"/>
                    <a:pt x="1837" y="21"/>
                    <a:pt x="1837" y="21"/>
                  </a:cubicBezTo>
                  <a:cubicBezTo>
                    <a:pt x="1875" y="16"/>
                    <a:pt x="1875" y="16"/>
                    <a:pt x="1875" y="16"/>
                  </a:cubicBezTo>
                  <a:cubicBezTo>
                    <a:pt x="1888" y="14"/>
                    <a:pt x="1901" y="13"/>
                    <a:pt x="1913" y="11"/>
                  </a:cubicBezTo>
                  <a:cubicBezTo>
                    <a:pt x="1933" y="9"/>
                    <a:pt x="1933" y="9"/>
                    <a:pt x="1933" y="9"/>
                  </a:cubicBezTo>
                  <a:cubicBezTo>
                    <a:pt x="1942" y="8"/>
                    <a:pt x="1942" y="8"/>
                    <a:pt x="1942" y="8"/>
                  </a:cubicBezTo>
                  <a:cubicBezTo>
                    <a:pt x="1952" y="7"/>
                    <a:pt x="1952" y="7"/>
                    <a:pt x="1952" y="7"/>
                  </a:cubicBezTo>
                  <a:cubicBezTo>
                    <a:pt x="1990" y="4"/>
                    <a:pt x="1990" y="4"/>
                    <a:pt x="1990" y="4"/>
                  </a:cubicBezTo>
                  <a:cubicBezTo>
                    <a:pt x="1997" y="3"/>
                    <a:pt x="2003" y="3"/>
                    <a:pt x="2009" y="3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54" y="0"/>
                    <a:pt x="2080" y="1"/>
                    <a:pt x="2106" y="0"/>
                  </a:cubicBezTo>
                  <a:cubicBezTo>
                    <a:pt x="2157" y="1"/>
                    <a:pt x="2208" y="3"/>
                    <a:pt x="2259" y="9"/>
                  </a:cubicBezTo>
                  <a:cubicBezTo>
                    <a:pt x="2310" y="14"/>
                    <a:pt x="2361" y="21"/>
                    <a:pt x="2412" y="31"/>
                  </a:cubicBezTo>
                  <a:cubicBezTo>
                    <a:pt x="2513" y="50"/>
                    <a:pt x="2612" y="75"/>
                    <a:pt x="2711" y="104"/>
                  </a:cubicBezTo>
                  <a:cubicBezTo>
                    <a:pt x="2736" y="111"/>
                    <a:pt x="2760" y="117"/>
                    <a:pt x="2785" y="124"/>
                  </a:cubicBezTo>
                  <a:cubicBezTo>
                    <a:pt x="2797" y="128"/>
                    <a:pt x="2810" y="130"/>
                    <a:pt x="2822" y="134"/>
                  </a:cubicBezTo>
                  <a:cubicBezTo>
                    <a:pt x="2841" y="138"/>
                    <a:pt x="2841" y="138"/>
                    <a:pt x="2841" y="138"/>
                  </a:cubicBezTo>
                  <a:cubicBezTo>
                    <a:pt x="2847" y="140"/>
                    <a:pt x="2854" y="141"/>
                    <a:pt x="2860" y="142"/>
                  </a:cubicBezTo>
                  <a:cubicBezTo>
                    <a:pt x="2885" y="148"/>
                    <a:pt x="2910" y="153"/>
                    <a:pt x="2935" y="158"/>
                  </a:cubicBezTo>
                  <a:cubicBezTo>
                    <a:pt x="2948" y="160"/>
                    <a:pt x="2960" y="163"/>
                    <a:pt x="2973" y="165"/>
                  </a:cubicBezTo>
                  <a:cubicBezTo>
                    <a:pt x="3011" y="171"/>
                    <a:pt x="3011" y="171"/>
                    <a:pt x="3011" y="171"/>
                  </a:cubicBezTo>
                  <a:cubicBezTo>
                    <a:pt x="3024" y="173"/>
                    <a:pt x="3036" y="175"/>
                    <a:pt x="3049" y="176"/>
                  </a:cubicBezTo>
                  <a:cubicBezTo>
                    <a:pt x="3062" y="178"/>
                    <a:pt x="3074" y="180"/>
                    <a:pt x="3087" y="182"/>
                  </a:cubicBezTo>
                  <a:cubicBezTo>
                    <a:pt x="3113" y="185"/>
                    <a:pt x="3138" y="189"/>
                    <a:pt x="3163" y="191"/>
                  </a:cubicBezTo>
                  <a:cubicBezTo>
                    <a:pt x="3202" y="195"/>
                    <a:pt x="3202" y="195"/>
                    <a:pt x="3202" y="195"/>
                  </a:cubicBezTo>
                  <a:cubicBezTo>
                    <a:pt x="3240" y="199"/>
                    <a:pt x="3240" y="199"/>
                    <a:pt x="3240" y="199"/>
                  </a:cubicBezTo>
                  <a:cubicBezTo>
                    <a:pt x="3266" y="202"/>
                    <a:pt x="3291" y="204"/>
                    <a:pt x="3317" y="206"/>
                  </a:cubicBezTo>
                  <a:cubicBezTo>
                    <a:pt x="3419" y="214"/>
                    <a:pt x="3521" y="220"/>
                    <a:pt x="3624" y="226"/>
                  </a:cubicBezTo>
                  <a:cubicBezTo>
                    <a:pt x="3662" y="228"/>
                    <a:pt x="3662" y="228"/>
                    <a:pt x="3662" y="228"/>
                  </a:cubicBezTo>
                  <a:cubicBezTo>
                    <a:pt x="3675" y="229"/>
                    <a:pt x="3688" y="230"/>
                    <a:pt x="3701" y="232"/>
                  </a:cubicBezTo>
                  <a:cubicBezTo>
                    <a:pt x="3726" y="234"/>
                    <a:pt x="3752" y="239"/>
                    <a:pt x="3777" y="243"/>
                  </a:cubicBezTo>
                  <a:cubicBezTo>
                    <a:pt x="3827" y="253"/>
                    <a:pt x="3877" y="265"/>
                    <a:pt x="3927" y="275"/>
                  </a:cubicBezTo>
                  <a:cubicBezTo>
                    <a:pt x="3952" y="280"/>
                    <a:pt x="3978" y="285"/>
                    <a:pt x="4003" y="288"/>
                  </a:cubicBezTo>
                  <a:cubicBezTo>
                    <a:pt x="4029" y="291"/>
                    <a:pt x="4054" y="294"/>
                    <a:pt x="4080" y="295"/>
                  </a:cubicBezTo>
                  <a:cubicBezTo>
                    <a:pt x="4234" y="299"/>
                    <a:pt x="4234" y="299"/>
                    <a:pt x="4234" y="299"/>
                  </a:cubicBezTo>
                  <a:cubicBezTo>
                    <a:pt x="4439" y="304"/>
                    <a:pt x="4644" y="310"/>
                    <a:pt x="484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3BA4889B-5100-4B5D-B95B-99050797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3750" y="4183063"/>
              <a:ext cx="12112625" cy="960438"/>
            </a:xfrm>
            <a:custGeom>
              <a:avLst/>
              <a:gdLst>
                <a:gd name="T0" fmla="*/ 4232 w 4849"/>
                <a:gd name="T1" fmla="*/ 310 h 384"/>
                <a:gd name="T2" fmla="*/ 3923 w 4849"/>
                <a:gd name="T3" fmla="*/ 303 h 384"/>
                <a:gd name="T4" fmla="*/ 3693 w 4849"/>
                <a:gd name="T5" fmla="*/ 275 h 384"/>
                <a:gd name="T6" fmla="*/ 3461 w 4849"/>
                <a:gd name="T7" fmla="*/ 270 h 384"/>
                <a:gd name="T8" fmla="*/ 3346 w 4849"/>
                <a:gd name="T9" fmla="*/ 265 h 384"/>
                <a:gd name="T10" fmla="*/ 3000 w 4849"/>
                <a:gd name="T11" fmla="*/ 229 h 384"/>
                <a:gd name="T12" fmla="*/ 2403 w 4849"/>
                <a:gd name="T13" fmla="*/ 69 h 384"/>
                <a:gd name="T14" fmla="*/ 2215 w 4849"/>
                <a:gd name="T15" fmla="*/ 27 h 384"/>
                <a:gd name="T16" fmla="*/ 2158 w 4849"/>
                <a:gd name="T17" fmla="*/ 18 h 384"/>
                <a:gd name="T18" fmla="*/ 2101 w 4849"/>
                <a:gd name="T19" fmla="*/ 11 h 384"/>
                <a:gd name="T20" fmla="*/ 2043 w 4849"/>
                <a:gd name="T21" fmla="*/ 6 h 384"/>
                <a:gd name="T22" fmla="*/ 1946 w 4849"/>
                <a:gd name="T23" fmla="*/ 4 h 384"/>
                <a:gd name="T24" fmla="*/ 1485 w 4849"/>
                <a:gd name="T25" fmla="*/ 39 h 384"/>
                <a:gd name="T26" fmla="*/ 1180 w 4849"/>
                <a:gd name="T27" fmla="*/ 88 h 384"/>
                <a:gd name="T28" fmla="*/ 1033 w 4849"/>
                <a:gd name="T29" fmla="*/ 136 h 384"/>
                <a:gd name="T30" fmla="*/ 830 w 4849"/>
                <a:gd name="T31" fmla="*/ 247 h 384"/>
                <a:gd name="T32" fmla="*/ 779 w 4849"/>
                <a:gd name="T33" fmla="*/ 273 h 384"/>
                <a:gd name="T34" fmla="*/ 744 w 4849"/>
                <a:gd name="T35" fmla="*/ 290 h 384"/>
                <a:gd name="T36" fmla="*/ 689 w 4849"/>
                <a:gd name="T37" fmla="*/ 310 h 384"/>
                <a:gd name="T38" fmla="*/ 652 w 4849"/>
                <a:gd name="T39" fmla="*/ 321 h 384"/>
                <a:gd name="T40" fmla="*/ 309 w 4849"/>
                <a:gd name="T41" fmla="*/ 376 h 384"/>
                <a:gd name="T42" fmla="*/ 309 w 4849"/>
                <a:gd name="T43" fmla="*/ 375 h 384"/>
                <a:gd name="T44" fmla="*/ 652 w 4849"/>
                <a:gd name="T45" fmla="*/ 319 h 384"/>
                <a:gd name="T46" fmla="*/ 689 w 4849"/>
                <a:gd name="T47" fmla="*/ 308 h 384"/>
                <a:gd name="T48" fmla="*/ 743 w 4849"/>
                <a:gd name="T49" fmla="*/ 288 h 384"/>
                <a:gd name="T50" fmla="*/ 778 w 4849"/>
                <a:gd name="T51" fmla="*/ 271 h 384"/>
                <a:gd name="T52" fmla="*/ 829 w 4849"/>
                <a:gd name="T53" fmla="*/ 245 h 384"/>
                <a:gd name="T54" fmla="*/ 1032 w 4849"/>
                <a:gd name="T55" fmla="*/ 133 h 384"/>
                <a:gd name="T56" fmla="*/ 1179 w 4849"/>
                <a:gd name="T57" fmla="*/ 85 h 384"/>
                <a:gd name="T58" fmla="*/ 1484 w 4849"/>
                <a:gd name="T59" fmla="*/ 36 h 384"/>
                <a:gd name="T60" fmla="*/ 1946 w 4849"/>
                <a:gd name="T61" fmla="*/ 0 h 384"/>
                <a:gd name="T62" fmla="*/ 2043 w 4849"/>
                <a:gd name="T63" fmla="*/ 3 h 384"/>
                <a:gd name="T64" fmla="*/ 2101 w 4849"/>
                <a:gd name="T65" fmla="*/ 7 h 384"/>
                <a:gd name="T66" fmla="*/ 2159 w 4849"/>
                <a:gd name="T67" fmla="*/ 14 h 384"/>
                <a:gd name="T68" fmla="*/ 2216 w 4849"/>
                <a:gd name="T69" fmla="*/ 23 h 384"/>
                <a:gd name="T70" fmla="*/ 2404 w 4849"/>
                <a:gd name="T71" fmla="*/ 66 h 384"/>
                <a:gd name="T72" fmla="*/ 3000 w 4849"/>
                <a:gd name="T73" fmla="*/ 226 h 384"/>
                <a:gd name="T74" fmla="*/ 3346 w 4849"/>
                <a:gd name="T75" fmla="*/ 262 h 384"/>
                <a:gd name="T76" fmla="*/ 3461 w 4849"/>
                <a:gd name="T77" fmla="*/ 267 h 384"/>
                <a:gd name="T78" fmla="*/ 3693 w 4849"/>
                <a:gd name="T79" fmla="*/ 272 h 384"/>
                <a:gd name="T80" fmla="*/ 3923 w 4849"/>
                <a:gd name="T81" fmla="*/ 301 h 384"/>
                <a:gd name="T82" fmla="*/ 4232 w 4849"/>
                <a:gd name="T83" fmla="*/ 3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49" h="384">
                  <a:moveTo>
                    <a:pt x="4849" y="327"/>
                  </a:moveTo>
                  <a:cubicBezTo>
                    <a:pt x="4644" y="314"/>
                    <a:pt x="4438" y="309"/>
                    <a:pt x="4232" y="310"/>
                  </a:cubicBezTo>
                  <a:cubicBezTo>
                    <a:pt x="4180" y="310"/>
                    <a:pt x="4129" y="310"/>
                    <a:pt x="4077" y="311"/>
                  </a:cubicBezTo>
                  <a:cubicBezTo>
                    <a:pt x="4026" y="312"/>
                    <a:pt x="3974" y="309"/>
                    <a:pt x="3923" y="303"/>
                  </a:cubicBezTo>
                  <a:cubicBezTo>
                    <a:pt x="3872" y="297"/>
                    <a:pt x="3821" y="289"/>
                    <a:pt x="3770" y="282"/>
                  </a:cubicBezTo>
                  <a:cubicBezTo>
                    <a:pt x="3744" y="279"/>
                    <a:pt x="3719" y="277"/>
                    <a:pt x="3693" y="275"/>
                  </a:cubicBezTo>
                  <a:cubicBezTo>
                    <a:pt x="3667" y="273"/>
                    <a:pt x="3642" y="273"/>
                    <a:pt x="3616" y="273"/>
                  </a:cubicBezTo>
                  <a:cubicBezTo>
                    <a:pt x="3564" y="272"/>
                    <a:pt x="3513" y="271"/>
                    <a:pt x="3461" y="270"/>
                  </a:cubicBezTo>
                  <a:cubicBezTo>
                    <a:pt x="3436" y="269"/>
                    <a:pt x="3410" y="268"/>
                    <a:pt x="3384" y="266"/>
                  </a:cubicBezTo>
                  <a:cubicBezTo>
                    <a:pt x="3346" y="265"/>
                    <a:pt x="3346" y="265"/>
                    <a:pt x="3346" y="265"/>
                  </a:cubicBezTo>
                  <a:cubicBezTo>
                    <a:pt x="3307" y="262"/>
                    <a:pt x="3307" y="262"/>
                    <a:pt x="3307" y="262"/>
                  </a:cubicBezTo>
                  <a:cubicBezTo>
                    <a:pt x="3204" y="256"/>
                    <a:pt x="3102" y="245"/>
                    <a:pt x="3000" y="229"/>
                  </a:cubicBezTo>
                  <a:cubicBezTo>
                    <a:pt x="2898" y="213"/>
                    <a:pt x="2797" y="191"/>
                    <a:pt x="2699" y="160"/>
                  </a:cubicBezTo>
                  <a:cubicBezTo>
                    <a:pt x="2600" y="129"/>
                    <a:pt x="2503" y="96"/>
                    <a:pt x="2403" y="69"/>
                  </a:cubicBezTo>
                  <a:cubicBezTo>
                    <a:pt x="2354" y="56"/>
                    <a:pt x="2303" y="44"/>
                    <a:pt x="2253" y="34"/>
                  </a:cubicBezTo>
                  <a:cubicBezTo>
                    <a:pt x="2215" y="27"/>
                    <a:pt x="2215" y="27"/>
                    <a:pt x="2215" y="27"/>
                  </a:cubicBezTo>
                  <a:cubicBezTo>
                    <a:pt x="2202" y="25"/>
                    <a:pt x="2190" y="23"/>
                    <a:pt x="2177" y="21"/>
                  </a:cubicBezTo>
                  <a:cubicBezTo>
                    <a:pt x="2171" y="20"/>
                    <a:pt x="2164" y="19"/>
                    <a:pt x="2158" y="18"/>
                  </a:cubicBezTo>
                  <a:cubicBezTo>
                    <a:pt x="2139" y="15"/>
                    <a:pt x="2139" y="15"/>
                    <a:pt x="2139" y="15"/>
                  </a:cubicBezTo>
                  <a:cubicBezTo>
                    <a:pt x="2126" y="14"/>
                    <a:pt x="2113" y="12"/>
                    <a:pt x="2101" y="11"/>
                  </a:cubicBezTo>
                  <a:cubicBezTo>
                    <a:pt x="2062" y="8"/>
                    <a:pt x="2062" y="8"/>
                    <a:pt x="2062" y="8"/>
                  </a:cubicBezTo>
                  <a:cubicBezTo>
                    <a:pt x="2056" y="7"/>
                    <a:pt x="2049" y="7"/>
                    <a:pt x="2043" y="6"/>
                  </a:cubicBezTo>
                  <a:cubicBezTo>
                    <a:pt x="2024" y="5"/>
                    <a:pt x="2024" y="5"/>
                    <a:pt x="2024" y="5"/>
                  </a:cubicBezTo>
                  <a:cubicBezTo>
                    <a:pt x="1998" y="4"/>
                    <a:pt x="1972" y="4"/>
                    <a:pt x="1946" y="4"/>
                  </a:cubicBezTo>
                  <a:cubicBezTo>
                    <a:pt x="1895" y="4"/>
                    <a:pt x="1844" y="8"/>
                    <a:pt x="1792" y="13"/>
                  </a:cubicBezTo>
                  <a:cubicBezTo>
                    <a:pt x="1690" y="21"/>
                    <a:pt x="1587" y="28"/>
                    <a:pt x="1485" y="39"/>
                  </a:cubicBezTo>
                  <a:cubicBezTo>
                    <a:pt x="1433" y="44"/>
                    <a:pt x="1382" y="51"/>
                    <a:pt x="1331" y="58"/>
                  </a:cubicBezTo>
                  <a:cubicBezTo>
                    <a:pt x="1281" y="66"/>
                    <a:pt x="1230" y="76"/>
                    <a:pt x="1180" y="88"/>
                  </a:cubicBezTo>
                  <a:cubicBezTo>
                    <a:pt x="1155" y="94"/>
                    <a:pt x="1130" y="101"/>
                    <a:pt x="1106" y="109"/>
                  </a:cubicBezTo>
                  <a:cubicBezTo>
                    <a:pt x="1081" y="116"/>
                    <a:pt x="1057" y="126"/>
                    <a:pt x="1033" y="136"/>
                  </a:cubicBezTo>
                  <a:cubicBezTo>
                    <a:pt x="986" y="157"/>
                    <a:pt x="942" y="182"/>
                    <a:pt x="897" y="208"/>
                  </a:cubicBezTo>
                  <a:cubicBezTo>
                    <a:pt x="875" y="221"/>
                    <a:pt x="853" y="234"/>
                    <a:pt x="830" y="247"/>
                  </a:cubicBezTo>
                  <a:cubicBezTo>
                    <a:pt x="819" y="253"/>
                    <a:pt x="807" y="259"/>
                    <a:pt x="796" y="265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3" y="276"/>
                    <a:pt x="767" y="279"/>
                    <a:pt x="761" y="282"/>
                  </a:cubicBezTo>
                  <a:cubicBezTo>
                    <a:pt x="744" y="290"/>
                    <a:pt x="744" y="290"/>
                    <a:pt x="744" y="290"/>
                  </a:cubicBezTo>
                  <a:cubicBezTo>
                    <a:pt x="738" y="292"/>
                    <a:pt x="732" y="295"/>
                    <a:pt x="726" y="297"/>
                  </a:cubicBezTo>
                  <a:cubicBezTo>
                    <a:pt x="714" y="302"/>
                    <a:pt x="702" y="306"/>
                    <a:pt x="689" y="310"/>
                  </a:cubicBezTo>
                  <a:cubicBezTo>
                    <a:pt x="683" y="312"/>
                    <a:pt x="677" y="314"/>
                    <a:pt x="671" y="316"/>
                  </a:cubicBezTo>
                  <a:cubicBezTo>
                    <a:pt x="652" y="321"/>
                    <a:pt x="652" y="321"/>
                    <a:pt x="652" y="32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514" y="353"/>
                    <a:pt x="412" y="368"/>
                    <a:pt x="309" y="376"/>
                  </a:cubicBezTo>
                  <a:cubicBezTo>
                    <a:pt x="206" y="383"/>
                    <a:pt x="103" y="384"/>
                    <a:pt x="0" y="377"/>
                  </a:cubicBezTo>
                  <a:cubicBezTo>
                    <a:pt x="103" y="384"/>
                    <a:pt x="206" y="383"/>
                    <a:pt x="309" y="375"/>
                  </a:cubicBezTo>
                  <a:cubicBezTo>
                    <a:pt x="412" y="366"/>
                    <a:pt x="514" y="351"/>
                    <a:pt x="614" y="328"/>
                  </a:cubicBezTo>
                  <a:cubicBezTo>
                    <a:pt x="652" y="319"/>
                    <a:pt x="652" y="319"/>
                    <a:pt x="652" y="319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76" y="312"/>
                    <a:pt x="683" y="310"/>
                    <a:pt x="689" y="308"/>
                  </a:cubicBezTo>
                  <a:cubicBezTo>
                    <a:pt x="701" y="304"/>
                    <a:pt x="713" y="300"/>
                    <a:pt x="725" y="295"/>
                  </a:cubicBezTo>
                  <a:cubicBezTo>
                    <a:pt x="731" y="293"/>
                    <a:pt x="737" y="290"/>
                    <a:pt x="743" y="288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6" y="277"/>
                    <a:pt x="772" y="274"/>
                    <a:pt x="778" y="271"/>
                  </a:cubicBezTo>
                  <a:cubicBezTo>
                    <a:pt x="795" y="263"/>
                    <a:pt x="795" y="263"/>
                    <a:pt x="795" y="263"/>
                  </a:cubicBezTo>
                  <a:cubicBezTo>
                    <a:pt x="806" y="257"/>
                    <a:pt x="818" y="251"/>
                    <a:pt x="829" y="245"/>
                  </a:cubicBezTo>
                  <a:cubicBezTo>
                    <a:pt x="852" y="232"/>
                    <a:pt x="874" y="219"/>
                    <a:pt x="896" y="206"/>
                  </a:cubicBezTo>
                  <a:cubicBezTo>
                    <a:pt x="941" y="180"/>
                    <a:pt x="985" y="155"/>
                    <a:pt x="1032" y="133"/>
                  </a:cubicBezTo>
                  <a:cubicBezTo>
                    <a:pt x="1056" y="123"/>
                    <a:pt x="1080" y="114"/>
                    <a:pt x="1105" y="106"/>
                  </a:cubicBezTo>
                  <a:cubicBezTo>
                    <a:pt x="1129" y="98"/>
                    <a:pt x="1154" y="92"/>
                    <a:pt x="1179" y="85"/>
                  </a:cubicBezTo>
                  <a:cubicBezTo>
                    <a:pt x="1229" y="73"/>
                    <a:pt x="1280" y="64"/>
                    <a:pt x="1331" y="56"/>
                  </a:cubicBezTo>
                  <a:cubicBezTo>
                    <a:pt x="1382" y="48"/>
                    <a:pt x="1433" y="41"/>
                    <a:pt x="1484" y="36"/>
                  </a:cubicBezTo>
                  <a:cubicBezTo>
                    <a:pt x="1587" y="25"/>
                    <a:pt x="1690" y="18"/>
                    <a:pt x="1792" y="9"/>
                  </a:cubicBezTo>
                  <a:cubicBezTo>
                    <a:pt x="1843" y="4"/>
                    <a:pt x="1895" y="1"/>
                    <a:pt x="1946" y="0"/>
                  </a:cubicBezTo>
                  <a:cubicBezTo>
                    <a:pt x="1972" y="0"/>
                    <a:pt x="1998" y="0"/>
                    <a:pt x="2024" y="2"/>
                  </a:cubicBezTo>
                  <a:cubicBezTo>
                    <a:pt x="2043" y="3"/>
                    <a:pt x="2043" y="3"/>
                    <a:pt x="2043" y="3"/>
                  </a:cubicBezTo>
                  <a:cubicBezTo>
                    <a:pt x="2050" y="3"/>
                    <a:pt x="2056" y="3"/>
                    <a:pt x="2062" y="4"/>
                  </a:cubicBezTo>
                  <a:cubicBezTo>
                    <a:pt x="2101" y="7"/>
                    <a:pt x="2101" y="7"/>
                    <a:pt x="2101" y="7"/>
                  </a:cubicBezTo>
                  <a:cubicBezTo>
                    <a:pt x="2114" y="8"/>
                    <a:pt x="2127" y="10"/>
                    <a:pt x="2139" y="12"/>
                  </a:cubicBezTo>
                  <a:cubicBezTo>
                    <a:pt x="2159" y="14"/>
                    <a:pt x="2159" y="14"/>
                    <a:pt x="2159" y="14"/>
                  </a:cubicBezTo>
                  <a:cubicBezTo>
                    <a:pt x="2165" y="15"/>
                    <a:pt x="2171" y="16"/>
                    <a:pt x="2178" y="17"/>
                  </a:cubicBezTo>
                  <a:cubicBezTo>
                    <a:pt x="2190" y="19"/>
                    <a:pt x="2203" y="21"/>
                    <a:pt x="2216" y="23"/>
                  </a:cubicBezTo>
                  <a:cubicBezTo>
                    <a:pt x="2254" y="30"/>
                    <a:pt x="2254" y="30"/>
                    <a:pt x="2254" y="30"/>
                  </a:cubicBezTo>
                  <a:cubicBezTo>
                    <a:pt x="2304" y="40"/>
                    <a:pt x="2355" y="52"/>
                    <a:pt x="2404" y="66"/>
                  </a:cubicBezTo>
                  <a:cubicBezTo>
                    <a:pt x="2504" y="92"/>
                    <a:pt x="2602" y="125"/>
                    <a:pt x="2700" y="156"/>
                  </a:cubicBezTo>
                  <a:cubicBezTo>
                    <a:pt x="2798" y="187"/>
                    <a:pt x="2899" y="210"/>
                    <a:pt x="3000" y="226"/>
                  </a:cubicBezTo>
                  <a:cubicBezTo>
                    <a:pt x="3102" y="242"/>
                    <a:pt x="3204" y="253"/>
                    <a:pt x="3307" y="259"/>
                  </a:cubicBezTo>
                  <a:cubicBezTo>
                    <a:pt x="3346" y="262"/>
                    <a:pt x="3346" y="262"/>
                    <a:pt x="3346" y="262"/>
                  </a:cubicBezTo>
                  <a:cubicBezTo>
                    <a:pt x="3384" y="264"/>
                    <a:pt x="3384" y="264"/>
                    <a:pt x="3384" y="264"/>
                  </a:cubicBezTo>
                  <a:cubicBezTo>
                    <a:pt x="3410" y="265"/>
                    <a:pt x="3436" y="266"/>
                    <a:pt x="3461" y="267"/>
                  </a:cubicBezTo>
                  <a:cubicBezTo>
                    <a:pt x="3513" y="268"/>
                    <a:pt x="3564" y="270"/>
                    <a:pt x="3616" y="270"/>
                  </a:cubicBezTo>
                  <a:cubicBezTo>
                    <a:pt x="3642" y="270"/>
                    <a:pt x="3667" y="271"/>
                    <a:pt x="3693" y="272"/>
                  </a:cubicBezTo>
                  <a:cubicBezTo>
                    <a:pt x="3719" y="274"/>
                    <a:pt x="3745" y="277"/>
                    <a:pt x="3770" y="280"/>
                  </a:cubicBezTo>
                  <a:cubicBezTo>
                    <a:pt x="3821" y="286"/>
                    <a:pt x="3872" y="295"/>
                    <a:pt x="3923" y="301"/>
                  </a:cubicBezTo>
                  <a:cubicBezTo>
                    <a:pt x="3974" y="307"/>
                    <a:pt x="4026" y="310"/>
                    <a:pt x="4077" y="309"/>
                  </a:cubicBezTo>
                  <a:cubicBezTo>
                    <a:pt x="4129" y="308"/>
                    <a:pt x="4180" y="308"/>
                    <a:pt x="4232" y="308"/>
                  </a:cubicBezTo>
                  <a:cubicBezTo>
                    <a:pt x="4438" y="308"/>
                    <a:pt x="4644" y="314"/>
                    <a:pt x="4849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3E090ADB-20C7-444E-ABEC-995947E7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98513" y="4244975"/>
              <a:ext cx="12112625" cy="1038225"/>
            </a:xfrm>
            <a:custGeom>
              <a:avLst/>
              <a:gdLst>
                <a:gd name="T0" fmla="*/ 4228 w 4849"/>
                <a:gd name="T1" fmla="*/ 321 h 415"/>
                <a:gd name="T2" fmla="*/ 3995 w 4849"/>
                <a:gd name="T3" fmla="*/ 331 h 415"/>
                <a:gd name="T4" fmla="*/ 3763 w 4849"/>
                <a:gd name="T5" fmla="*/ 321 h 415"/>
                <a:gd name="T6" fmla="*/ 2988 w 4849"/>
                <a:gd name="T7" fmla="*/ 289 h 415"/>
                <a:gd name="T8" fmla="*/ 2648 w 4849"/>
                <a:gd name="T9" fmla="*/ 207 h 415"/>
                <a:gd name="T10" fmla="*/ 2612 w 4849"/>
                <a:gd name="T11" fmla="*/ 194 h 415"/>
                <a:gd name="T12" fmla="*/ 2393 w 4849"/>
                <a:gd name="T13" fmla="*/ 114 h 415"/>
                <a:gd name="T14" fmla="*/ 2282 w 4849"/>
                <a:gd name="T15" fmla="*/ 78 h 415"/>
                <a:gd name="T16" fmla="*/ 2245 w 4849"/>
                <a:gd name="T17" fmla="*/ 67 h 415"/>
                <a:gd name="T18" fmla="*/ 2056 w 4849"/>
                <a:gd name="T19" fmla="*/ 23 h 415"/>
                <a:gd name="T20" fmla="*/ 1999 w 4849"/>
                <a:gd name="T21" fmla="*/ 14 h 415"/>
                <a:gd name="T22" fmla="*/ 1941 w 4849"/>
                <a:gd name="T23" fmla="*/ 8 h 415"/>
                <a:gd name="T24" fmla="*/ 1844 w 4849"/>
                <a:gd name="T25" fmla="*/ 3 h 415"/>
                <a:gd name="T26" fmla="*/ 1824 w 4849"/>
                <a:gd name="T27" fmla="*/ 3 h 415"/>
                <a:gd name="T28" fmla="*/ 1747 w 4849"/>
                <a:gd name="T29" fmla="*/ 6 h 415"/>
                <a:gd name="T30" fmla="*/ 1631 w 4849"/>
                <a:gd name="T31" fmla="*/ 12 h 415"/>
                <a:gd name="T32" fmla="*/ 1322 w 4849"/>
                <a:gd name="T33" fmla="*/ 42 h 415"/>
                <a:gd name="T34" fmla="*/ 1151 w 4849"/>
                <a:gd name="T35" fmla="*/ 79 h 415"/>
                <a:gd name="T36" fmla="*/ 1096 w 4849"/>
                <a:gd name="T37" fmla="*/ 97 h 415"/>
                <a:gd name="T38" fmla="*/ 1042 w 4849"/>
                <a:gd name="T39" fmla="*/ 119 h 415"/>
                <a:gd name="T40" fmla="*/ 891 w 4849"/>
                <a:gd name="T41" fmla="*/ 205 h 415"/>
                <a:gd name="T42" fmla="*/ 724 w 4849"/>
                <a:gd name="T43" fmla="*/ 305 h 415"/>
                <a:gd name="T44" fmla="*/ 689 w 4849"/>
                <a:gd name="T45" fmla="*/ 321 h 415"/>
                <a:gd name="T46" fmla="*/ 310 w 4849"/>
                <a:gd name="T47" fmla="*/ 404 h 415"/>
                <a:gd name="T48" fmla="*/ 310 w 4849"/>
                <a:gd name="T49" fmla="*/ 403 h 415"/>
                <a:gd name="T50" fmla="*/ 688 w 4849"/>
                <a:gd name="T51" fmla="*/ 319 h 415"/>
                <a:gd name="T52" fmla="*/ 723 w 4849"/>
                <a:gd name="T53" fmla="*/ 303 h 415"/>
                <a:gd name="T54" fmla="*/ 889 w 4849"/>
                <a:gd name="T55" fmla="*/ 203 h 415"/>
                <a:gd name="T56" fmla="*/ 1041 w 4849"/>
                <a:gd name="T57" fmla="*/ 116 h 415"/>
                <a:gd name="T58" fmla="*/ 1095 w 4849"/>
                <a:gd name="T59" fmla="*/ 95 h 415"/>
                <a:gd name="T60" fmla="*/ 1150 w 4849"/>
                <a:gd name="T61" fmla="*/ 76 h 415"/>
                <a:gd name="T62" fmla="*/ 1321 w 4849"/>
                <a:gd name="T63" fmla="*/ 39 h 415"/>
                <a:gd name="T64" fmla="*/ 1630 w 4849"/>
                <a:gd name="T65" fmla="*/ 9 h 415"/>
                <a:gd name="T66" fmla="*/ 1747 w 4849"/>
                <a:gd name="T67" fmla="*/ 3 h 415"/>
                <a:gd name="T68" fmla="*/ 1824 w 4849"/>
                <a:gd name="T69" fmla="*/ 0 h 415"/>
                <a:gd name="T70" fmla="*/ 1844 w 4849"/>
                <a:gd name="T71" fmla="*/ 0 h 415"/>
                <a:gd name="T72" fmla="*/ 1941 w 4849"/>
                <a:gd name="T73" fmla="*/ 4 h 415"/>
                <a:gd name="T74" fmla="*/ 1999 w 4849"/>
                <a:gd name="T75" fmla="*/ 10 h 415"/>
                <a:gd name="T76" fmla="*/ 2057 w 4849"/>
                <a:gd name="T77" fmla="*/ 19 h 415"/>
                <a:gd name="T78" fmla="*/ 2246 w 4849"/>
                <a:gd name="T79" fmla="*/ 63 h 415"/>
                <a:gd name="T80" fmla="*/ 2283 w 4849"/>
                <a:gd name="T81" fmla="*/ 74 h 415"/>
                <a:gd name="T82" fmla="*/ 2394 w 4849"/>
                <a:gd name="T83" fmla="*/ 111 h 415"/>
                <a:gd name="T84" fmla="*/ 2613 w 4849"/>
                <a:gd name="T85" fmla="*/ 190 h 415"/>
                <a:gd name="T86" fmla="*/ 2650 w 4849"/>
                <a:gd name="T87" fmla="*/ 203 h 415"/>
                <a:gd name="T88" fmla="*/ 2988 w 4849"/>
                <a:gd name="T89" fmla="*/ 286 h 415"/>
                <a:gd name="T90" fmla="*/ 3763 w 4849"/>
                <a:gd name="T91" fmla="*/ 319 h 415"/>
                <a:gd name="T92" fmla="*/ 3995 w 4849"/>
                <a:gd name="T93" fmla="*/ 329 h 415"/>
                <a:gd name="T94" fmla="*/ 4228 w 4849"/>
                <a:gd name="T95" fmla="*/ 31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49" h="415">
                  <a:moveTo>
                    <a:pt x="4849" y="338"/>
                  </a:moveTo>
                  <a:cubicBezTo>
                    <a:pt x="4643" y="322"/>
                    <a:pt x="4435" y="316"/>
                    <a:pt x="4228" y="321"/>
                  </a:cubicBezTo>
                  <a:cubicBezTo>
                    <a:pt x="4176" y="322"/>
                    <a:pt x="4125" y="325"/>
                    <a:pt x="4073" y="327"/>
                  </a:cubicBezTo>
                  <a:cubicBezTo>
                    <a:pt x="4047" y="329"/>
                    <a:pt x="4021" y="330"/>
                    <a:pt x="3995" y="331"/>
                  </a:cubicBezTo>
                  <a:cubicBezTo>
                    <a:pt x="3970" y="331"/>
                    <a:pt x="3944" y="331"/>
                    <a:pt x="3918" y="330"/>
                  </a:cubicBezTo>
                  <a:cubicBezTo>
                    <a:pt x="3866" y="328"/>
                    <a:pt x="3814" y="324"/>
                    <a:pt x="3763" y="321"/>
                  </a:cubicBezTo>
                  <a:cubicBezTo>
                    <a:pt x="3711" y="318"/>
                    <a:pt x="3659" y="317"/>
                    <a:pt x="3608" y="320"/>
                  </a:cubicBezTo>
                  <a:cubicBezTo>
                    <a:pt x="3401" y="328"/>
                    <a:pt x="3193" y="321"/>
                    <a:pt x="2988" y="289"/>
                  </a:cubicBezTo>
                  <a:cubicBezTo>
                    <a:pt x="2885" y="273"/>
                    <a:pt x="2784" y="251"/>
                    <a:pt x="2685" y="219"/>
                  </a:cubicBezTo>
                  <a:cubicBezTo>
                    <a:pt x="2648" y="207"/>
                    <a:pt x="2648" y="207"/>
                    <a:pt x="2648" y="207"/>
                  </a:cubicBezTo>
                  <a:cubicBezTo>
                    <a:pt x="2630" y="200"/>
                    <a:pt x="2630" y="200"/>
                    <a:pt x="2630" y="200"/>
                  </a:cubicBezTo>
                  <a:cubicBezTo>
                    <a:pt x="2612" y="194"/>
                    <a:pt x="2612" y="194"/>
                    <a:pt x="2612" y="194"/>
                  </a:cubicBezTo>
                  <a:cubicBezTo>
                    <a:pt x="2539" y="167"/>
                    <a:pt x="2539" y="167"/>
                    <a:pt x="2539" y="167"/>
                  </a:cubicBezTo>
                  <a:cubicBezTo>
                    <a:pt x="2490" y="149"/>
                    <a:pt x="2441" y="131"/>
                    <a:pt x="2393" y="114"/>
                  </a:cubicBezTo>
                  <a:cubicBezTo>
                    <a:pt x="2368" y="106"/>
                    <a:pt x="2344" y="98"/>
                    <a:pt x="2319" y="90"/>
                  </a:cubicBezTo>
                  <a:cubicBezTo>
                    <a:pt x="2307" y="86"/>
                    <a:pt x="2294" y="82"/>
                    <a:pt x="2282" y="78"/>
                  </a:cubicBezTo>
                  <a:cubicBezTo>
                    <a:pt x="2263" y="72"/>
                    <a:pt x="2263" y="72"/>
                    <a:pt x="2263" y="72"/>
                  </a:cubicBezTo>
                  <a:cubicBezTo>
                    <a:pt x="2245" y="67"/>
                    <a:pt x="2245" y="67"/>
                    <a:pt x="2245" y="67"/>
                  </a:cubicBezTo>
                  <a:cubicBezTo>
                    <a:pt x="2195" y="52"/>
                    <a:pt x="2145" y="40"/>
                    <a:pt x="2094" y="30"/>
                  </a:cubicBezTo>
                  <a:cubicBezTo>
                    <a:pt x="2056" y="23"/>
                    <a:pt x="2056" y="23"/>
                    <a:pt x="2056" y="23"/>
                  </a:cubicBezTo>
                  <a:cubicBezTo>
                    <a:pt x="2043" y="20"/>
                    <a:pt x="2030" y="19"/>
                    <a:pt x="2018" y="17"/>
                  </a:cubicBezTo>
                  <a:cubicBezTo>
                    <a:pt x="1999" y="14"/>
                    <a:pt x="1999" y="14"/>
                    <a:pt x="1999" y="14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66" y="10"/>
                    <a:pt x="1954" y="9"/>
                    <a:pt x="1941" y="8"/>
                  </a:cubicBezTo>
                  <a:cubicBezTo>
                    <a:pt x="1915" y="6"/>
                    <a:pt x="1889" y="4"/>
                    <a:pt x="1863" y="4"/>
                  </a:cubicBezTo>
                  <a:cubicBezTo>
                    <a:pt x="1844" y="3"/>
                    <a:pt x="1844" y="3"/>
                    <a:pt x="1844" y="3"/>
                  </a:cubicBezTo>
                  <a:cubicBezTo>
                    <a:pt x="1834" y="3"/>
                    <a:pt x="1834" y="3"/>
                    <a:pt x="1834" y="3"/>
                  </a:cubicBezTo>
                  <a:cubicBezTo>
                    <a:pt x="1831" y="3"/>
                    <a:pt x="1828" y="3"/>
                    <a:pt x="1824" y="3"/>
                  </a:cubicBezTo>
                  <a:cubicBezTo>
                    <a:pt x="1786" y="4"/>
                    <a:pt x="1786" y="4"/>
                    <a:pt x="1786" y="4"/>
                  </a:cubicBezTo>
                  <a:cubicBezTo>
                    <a:pt x="1773" y="4"/>
                    <a:pt x="1760" y="5"/>
                    <a:pt x="1747" y="6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682" y="9"/>
                    <a:pt x="1656" y="10"/>
                    <a:pt x="1631" y="12"/>
                  </a:cubicBezTo>
                  <a:cubicBezTo>
                    <a:pt x="1579" y="15"/>
                    <a:pt x="1527" y="18"/>
                    <a:pt x="1476" y="23"/>
                  </a:cubicBezTo>
                  <a:cubicBezTo>
                    <a:pt x="1424" y="28"/>
                    <a:pt x="1373" y="34"/>
                    <a:pt x="1322" y="42"/>
                  </a:cubicBezTo>
                  <a:cubicBezTo>
                    <a:pt x="1271" y="50"/>
                    <a:pt x="1220" y="60"/>
                    <a:pt x="1170" y="74"/>
                  </a:cubicBezTo>
                  <a:cubicBezTo>
                    <a:pt x="1151" y="79"/>
                    <a:pt x="1151" y="79"/>
                    <a:pt x="1151" y="79"/>
                  </a:cubicBezTo>
                  <a:cubicBezTo>
                    <a:pt x="1145" y="81"/>
                    <a:pt x="1139" y="83"/>
                    <a:pt x="1133" y="85"/>
                  </a:cubicBezTo>
                  <a:cubicBezTo>
                    <a:pt x="1120" y="89"/>
                    <a:pt x="1108" y="92"/>
                    <a:pt x="1096" y="97"/>
                  </a:cubicBezTo>
                  <a:cubicBezTo>
                    <a:pt x="1084" y="102"/>
                    <a:pt x="1072" y="106"/>
                    <a:pt x="1060" y="111"/>
                  </a:cubicBezTo>
                  <a:cubicBezTo>
                    <a:pt x="1042" y="119"/>
                    <a:pt x="1042" y="119"/>
                    <a:pt x="1042" y="119"/>
                  </a:cubicBezTo>
                  <a:cubicBezTo>
                    <a:pt x="1025" y="127"/>
                    <a:pt x="1025" y="127"/>
                    <a:pt x="1025" y="127"/>
                  </a:cubicBezTo>
                  <a:cubicBezTo>
                    <a:pt x="978" y="150"/>
                    <a:pt x="934" y="178"/>
                    <a:pt x="891" y="205"/>
                  </a:cubicBezTo>
                  <a:cubicBezTo>
                    <a:pt x="847" y="234"/>
                    <a:pt x="804" y="262"/>
                    <a:pt x="758" y="287"/>
                  </a:cubicBezTo>
                  <a:cubicBezTo>
                    <a:pt x="747" y="293"/>
                    <a:pt x="735" y="299"/>
                    <a:pt x="724" y="305"/>
                  </a:cubicBezTo>
                  <a:cubicBezTo>
                    <a:pt x="718" y="308"/>
                    <a:pt x="712" y="310"/>
                    <a:pt x="706" y="313"/>
                  </a:cubicBezTo>
                  <a:cubicBezTo>
                    <a:pt x="700" y="316"/>
                    <a:pt x="694" y="318"/>
                    <a:pt x="689" y="321"/>
                  </a:cubicBezTo>
                  <a:cubicBezTo>
                    <a:pt x="665" y="331"/>
                    <a:pt x="640" y="340"/>
                    <a:pt x="615" y="347"/>
                  </a:cubicBezTo>
                  <a:cubicBezTo>
                    <a:pt x="516" y="375"/>
                    <a:pt x="413" y="394"/>
                    <a:pt x="310" y="404"/>
                  </a:cubicBezTo>
                  <a:cubicBezTo>
                    <a:pt x="207" y="414"/>
                    <a:pt x="103" y="415"/>
                    <a:pt x="0" y="405"/>
                  </a:cubicBezTo>
                  <a:cubicBezTo>
                    <a:pt x="103" y="415"/>
                    <a:pt x="207" y="413"/>
                    <a:pt x="310" y="403"/>
                  </a:cubicBezTo>
                  <a:cubicBezTo>
                    <a:pt x="413" y="393"/>
                    <a:pt x="515" y="374"/>
                    <a:pt x="615" y="345"/>
                  </a:cubicBezTo>
                  <a:cubicBezTo>
                    <a:pt x="639" y="338"/>
                    <a:pt x="664" y="329"/>
                    <a:pt x="688" y="319"/>
                  </a:cubicBezTo>
                  <a:cubicBezTo>
                    <a:pt x="694" y="317"/>
                    <a:pt x="699" y="314"/>
                    <a:pt x="705" y="311"/>
                  </a:cubicBezTo>
                  <a:cubicBezTo>
                    <a:pt x="711" y="308"/>
                    <a:pt x="717" y="306"/>
                    <a:pt x="723" y="303"/>
                  </a:cubicBezTo>
                  <a:cubicBezTo>
                    <a:pt x="734" y="297"/>
                    <a:pt x="746" y="291"/>
                    <a:pt x="757" y="285"/>
                  </a:cubicBezTo>
                  <a:cubicBezTo>
                    <a:pt x="803" y="260"/>
                    <a:pt x="846" y="232"/>
                    <a:pt x="889" y="203"/>
                  </a:cubicBezTo>
                  <a:cubicBezTo>
                    <a:pt x="933" y="175"/>
                    <a:pt x="977" y="148"/>
                    <a:pt x="1023" y="125"/>
                  </a:cubicBezTo>
                  <a:cubicBezTo>
                    <a:pt x="1041" y="116"/>
                    <a:pt x="1041" y="116"/>
                    <a:pt x="1041" y="116"/>
                  </a:cubicBezTo>
                  <a:cubicBezTo>
                    <a:pt x="1059" y="109"/>
                    <a:pt x="1059" y="109"/>
                    <a:pt x="1059" y="109"/>
                  </a:cubicBezTo>
                  <a:cubicBezTo>
                    <a:pt x="1071" y="103"/>
                    <a:pt x="1083" y="99"/>
                    <a:pt x="1095" y="95"/>
                  </a:cubicBezTo>
                  <a:cubicBezTo>
                    <a:pt x="1107" y="90"/>
                    <a:pt x="1120" y="86"/>
                    <a:pt x="1132" y="82"/>
                  </a:cubicBezTo>
                  <a:cubicBezTo>
                    <a:pt x="1138" y="80"/>
                    <a:pt x="1144" y="78"/>
                    <a:pt x="1150" y="76"/>
                  </a:cubicBezTo>
                  <a:cubicBezTo>
                    <a:pt x="1169" y="71"/>
                    <a:pt x="1169" y="71"/>
                    <a:pt x="1169" y="71"/>
                  </a:cubicBezTo>
                  <a:cubicBezTo>
                    <a:pt x="1219" y="58"/>
                    <a:pt x="1270" y="47"/>
                    <a:pt x="1321" y="39"/>
                  </a:cubicBezTo>
                  <a:cubicBezTo>
                    <a:pt x="1372" y="31"/>
                    <a:pt x="1424" y="25"/>
                    <a:pt x="1475" y="20"/>
                  </a:cubicBezTo>
                  <a:cubicBezTo>
                    <a:pt x="1527" y="15"/>
                    <a:pt x="1579" y="12"/>
                    <a:pt x="1630" y="9"/>
                  </a:cubicBezTo>
                  <a:cubicBezTo>
                    <a:pt x="1656" y="7"/>
                    <a:pt x="1682" y="6"/>
                    <a:pt x="1708" y="4"/>
                  </a:cubicBezTo>
                  <a:cubicBezTo>
                    <a:pt x="1747" y="3"/>
                    <a:pt x="1747" y="3"/>
                    <a:pt x="1747" y="3"/>
                  </a:cubicBezTo>
                  <a:cubicBezTo>
                    <a:pt x="1760" y="2"/>
                    <a:pt x="1773" y="1"/>
                    <a:pt x="1786" y="1"/>
                  </a:cubicBezTo>
                  <a:cubicBezTo>
                    <a:pt x="1824" y="0"/>
                    <a:pt x="1824" y="0"/>
                    <a:pt x="1824" y="0"/>
                  </a:cubicBezTo>
                  <a:cubicBezTo>
                    <a:pt x="1828" y="0"/>
                    <a:pt x="1831" y="0"/>
                    <a:pt x="1834" y="0"/>
                  </a:cubicBezTo>
                  <a:cubicBezTo>
                    <a:pt x="1844" y="0"/>
                    <a:pt x="1844" y="0"/>
                    <a:pt x="1844" y="0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1889" y="0"/>
                    <a:pt x="1915" y="3"/>
                    <a:pt x="1941" y="4"/>
                  </a:cubicBezTo>
                  <a:cubicBezTo>
                    <a:pt x="1954" y="5"/>
                    <a:pt x="1967" y="7"/>
                    <a:pt x="1980" y="8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2018" y="13"/>
                    <a:pt x="2018" y="13"/>
                    <a:pt x="2018" y="13"/>
                  </a:cubicBezTo>
                  <a:cubicBezTo>
                    <a:pt x="2031" y="15"/>
                    <a:pt x="2044" y="17"/>
                    <a:pt x="2057" y="19"/>
                  </a:cubicBezTo>
                  <a:cubicBezTo>
                    <a:pt x="2095" y="26"/>
                    <a:pt x="2095" y="26"/>
                    <a:pt x="2095" y="26"/>
                  </a:cubicBezTo>
                  <a:cubicBezTo>
                    <a:pt x="2146" y="36"/>
                    <a:pt x="2196" y="49"/>
                    <a:pt x="2246" y="63"/>
                  </a:cubicBezTo>
                  <a:cubicBezTo>
                    <a:pt x="2265" y="69"/>
                    <a:pt x="2265" y="69"/>
                    <a:pt x="2265" y="69"/>
                  </a:cubicBezTo>
                  <a:cubicBezTo>
                    <a:pt x="2283" y="74"/>
                    <a:pt x="2283" y="74"/>
                    <a:pt x="2283" y="74"/>
                  </a:cubicBezTo>
                  <a:cubicBezTo>
                    <a:pt x="2295" y="78"/>
                    <a:pt x="2308" y="82"/>
                    <a:pt x="2320" y="86"/>
                  </a:cubicBezTo>
                  <a:cubicBezTo>
                    <a:pt x="2345" y="94"/>
                    <a:pt x="2369" y="102"/>
                    <a:pt x="2394" y="111"/>
                  </a:cubicBezTo>
                  <a:cubicBezTo>
                    <a:pt x="2443" y="128"/>
                    <a:pt x="2491" y="145"/>
                    <a:pt x="2540" y="163"/>
                  </a:cubicBezTo>
                  <a:cubicBezTo>
                    <a:pt x="2613" y="190"/>
                    <a:pt x="2613" y="190"/>
                    <a:pt x="2613" y="190"/>
                  </a:cubicBezTo>
                  <a:cubicBezTo>
                    <a:pt x="2631" y="197"/>
                    <a:pt x="2631" y="197"/>
                    <a:pt x="2631" y="197"/>
                  </a:cubicBezTo>
                  <a:cubicBezTo>
                    <a:pt x="2650" y="203"/>
                    <a:pt x="2650" y="203"/>
                    <a:pt x="2650" y="203"/>
                  </a:cubicBezTo>
                  <a:cubicBezTo>
                    <a:pt x="2686" y="216"/>
                    <a:pt x="2686" y="216"/>
                    <a:pt x="2686" y="216"/>
                  </a:cubicBezTo>
                  <a:cubicBezTo>
                    <a:pt x="2785" y="247"/>
                    <a:pt x="2886" y="270"/>
                    <a:pt x="2988" y="286"/>
                  </a:cubicBezTo>
                  <a:cubicBezTo>
                    <a:pt x="3193" y="318"/>
                    <a:pt x="3401" y="325"/>
                    <a:pt x="3607" y="317"/>
                  </a:cubicBezTo>
                  <a:cubicBezTo>
                    <a:pt x="3659" y="315"/>
                    <a:pt x="3711" y="316"/>
                    <a:pt x="3763" y="319"/>
                  </a:cubicBezTo>
                  <a:cubicBezTo>
                    <a:pt x="3814" y="322"/>
                    <a:pt x="3866" y="326"/>
                    <a:pt x="3918" y="328"/>
                  </a:cubicBezTo>
                  <a:cubicBezTo>
                    <a:pt x="3944" y="329"/>
                    <a:pt x="3970" y="329"/>
                    <a:pt x="3995" y="329"/>
                  </a:cubicBezTo>
                  <a:cubicBezTo>
                    <a:pt x="4021" y="328"/>
                    <a:pt x="4047" y="326"/>
                    <a:pt x="4073" y="325"/>
                  </a:cubicBezTo>
                  <a:cubicBezTo>
                    <a:pt x="4125" y="322"/>
                    <a:pt x="4176" y="320"/>
                    <a:pt x="4228" y="319"/>
                  </a:cubicBezTo>
                  <a:cubicBezTo>
                    <a:pt x="4435" y="315"/>
                    <a:pt x="4643" y="321"/>
                    <a:pt x="4849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9820706B-9DE6-4628-9A20-787C988ED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1688" y="4297363"/>
              <a:ext cx="12114213" cy="1125538"/>
            </a:xfrm>
            <a:custGeom>
              <a:avLst/>
              <a:gdLst>
                <a:gd name="T0" fmla="*/ 4225 w 4850"/>
                <a:gd name="T1" fmla="*/ 336 h 450"/>
                <a:gd name="T2" fmla="*/ 3991 w 4850"/>
                <a:gd name="T3" fmla="*/ 354 h 450"/>
                <a:gd name="T4" fmla="*/ 3601 w 4850"/>
                <a:gd name="T5" fmla="*/ 370 h 450"/>
                <a:gd name="T6" fmla="*/ 2976 w 4850"/>
                <a:gd name="T7" fmla="*/ 354 h 450"/>
                <a:gd name="T8" fmla="*/ 2861 w 4850"/>
                <a:gd name="T9" fmla="*/ 333 h 450"/>
                <a:gd name="T10" fmla="*/ 2785 w 4850"/>
                <a:gd name="T11" fmla="*/ 316 h 450"/>
                <a:gd name="T12" fmla="*/ 2672 w 4850"/>
                <a:gd name="T13" fmla="*/ 283 h 450"/>
                <a:gd name="T14" fmla="*/ 2598 w 4850"/>
                <a:gd name="T15" fmla="*/ 257 h 450"/>
                <a:gd name="T16" fmla="*/ 2381 w 4850"/>
                <a:gd name="T17" fmla="*/ 169 h 450"/>
                <a:gd name="T18" fmla="*/ 2236 w 4850"/>
                <a:gd name="T19" fmla="*/ 111 h 450"/>
                <a:gd name="T20" fmla="*/ 2125 w 4850"/>
                <a:gd name="T21" fmla="*/ 72 h 450"/>
                <a:gd name="T22" fmla="*/ 2088 w 4850"/>
                <a:gd name="T23" fmla="*/ 61 h 450"/>
                <a:gd name="T24" fmla="*/ 1897 w 4850"/>
                <a:gd name="T25" fmla="*/ 17 h 450"/>
                <a:gd name="T26" fmla="*/ 1859 w 4850"/>
                <a:gd name="T27" fmla="*/ 12 h 450"/>
                <a:gd name="T28" fmla="*/ 1820 w 4850"/>
                <a:gd name="T29" fmla="*/ 8 h 450"/>
                <a:gd name="T30" fmla="*/ 1742 w 4850"/>
                <a:gd name="T31" fmla="*/ 4 h 450"/>
                <a:gd name="T32" fmla="*/ 1703 w 4850"/>
                <a:gd name="T33" fmla="*/ 4 h 450"/>
                <a:gd name="T34" fmla="*/ 1469 w 4850"/>
                <a:gd name="T35" fmla="*/ 12 h 450"/>
                <a:gd name="T36" fmla="*/ 1161 w 4850"/>
                <a:gd name="T37" fmla="*/ 63 h 450"/>
                <a:gd name="T38" fmla="*/ 885 w 4850"/>
                <a:gd name="T39" fmla="*/ 205 h 450"/>
                <a:gd name="T40" fmla="*/ 616 w 4850"/>
                <a:gd name="T41" fmla="*/ 364 h 450"/>
                <a:gd name="T42" fmla="*/ 0 w 4850"/>
                <a:gd name="T43" fmla="*/ 437 h 450"/>
                <a:gd name="T44" fmla="*/ 616 w 4850"/>
                <a:gd name="T45" fmla="*/ 362 h 450"/>
                <a:gd name="T46" fmla="*/ 884 w 4850"/>
                <a:gd name="T47" fmla="*/ 203 h 450"/>
                <a:gd name="T48" fmla="*/ 1160 w 4850"/>
                <a:gd name="T49" fmla="*/ 60 h 450"/>
                <a:gd name="T50" fmla="*/ 1468 w 4850"/>
                <a:gd name="T51" fmla="*/ 9 h 450"/>
                <a:gd name="T52" fmla="*/ 1703 w 4850"/>
                <a:gd name="T53" fmla="*/ 1 h 450"/>
                <a:gd name="T54" fmla="*/ 1742 w 4850"/>
                <a:gd name="T55" fmla="*/ 1 h 450"/>
                <a:gd name="T56" fmla="*/ 1820 w 4850"/>
                <a:gd name="T57" fmla="*/ 5 h 450"/>
                <a:gd name="T58" fmla="*/ 1859 w 4850"/>
                <a:gd name="T59" fmla="*/ 9 h 450"/>
                <a:gd name="T60" fmla="*/ 1898 w 4850"/>
                <a:gd name="T61" fmla="*/ 14 h 450"/>
                <a:gd name="T62" fmla="*/ 2089 w 4850"/>
                <a:gd name="T63" fmla="*/ 57 h 450"/>
                <a:gd name="T64" fmla="*/ 2126 w 4850"/>
                <a:gd name="T65" fmla="*/ 69 h 450"/>
                <a:gd name="T66" fmla="*/ 2237 w 4850"/>
                <a:gd name="T67" fmla="*/ 107 h 450"/>
                <a:gd name="T68" fmla="*/ 2382 w 4850"/>
                <a:gd name="T69" fmla="*/ 165 h 450"/>
                <a:gd name="T70" fmla="*/ 2599 w 4850"/>
                <a:gd name="T71" fmla="*/ 254 h 450"/>
                <a:gd name="T72" fmla="*/ 2673 w 4850"/>
                <a:gd name="T73" fmla="*/ 280 h 450"/>
                <a:gd name="T74" fmla="*/ 2786 w 4850"/>
                <a:gd name="T75" fmla="*/ 312 h 450"/>
                <a:gd name="T76" fmla="*/ 2862 w 4850"/>
                <a:gd name="T77" fmla="*/ 330 h 450"/>
                <a:gd name="T78" fmla="*/ 2977 w 4850"/>
                <a:gd name="T79" fmla="*/ 351 h 450"/>
                <a:gd name="T80" fmla="*/ 3600 w 4850"/>
                <a:gd name="T81" fmla="*/ 367 h 450"/>
                <a:gd name="T82" fmla="*/ 3991 w 4850"/>
                <a:gd name="T83" fmla="*/ 351 h 450"/>
                <a:gd name="T84" fmla="*/ 4225 w 4850"/>
                <a:gd name="T85" fmla="*/ 33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0" h="450">
                  <a:moveTo>
                    <a:pt x="4850" y="354"/>
                  </a:moveTo>
                  <a:cubicBezTo>
                    <a:pt x="4642" y="334"/>
                    <a:pt x="4433" y="327"/>
                    <a:pt x="4225" y="336"/>
                  </a:cubicBezTo>
                  <a:cubicBezTo>
                    <a:pt x="4173" y="339"/>
                    <a:pt x="4121" y="342"/>
                    <a:pt x="4069" y="346"/>
                  </a:cubicBezTo>
                  <a:cubicBezTo>
                    <a:pt x="3991" y="354"/>
                    <a:pt x="3991" y="354"/>
                    <a:pt x="3991" y="354"/>
                  </a:cubicBezTo>
                  <a:cubicBezTo>
                    <a:pt x="3965" y="356"/>
                    <a:pt x="3939" y="357"/>
                    <a:pt x="3913" y="358"/>
                  </a:cubicBezTo>
                  <a:cubicBezTo>
                    <a:pt x="3809" y="363"/>
                    <a:pt x="3704" y="360"/>
                    <a:pt x="3601" y="370"/>
                  </a:cubicBezTo>
                  <a:cubicBezTo>
                    <a:pt x="3497" y="379"/>
                    <a:pt x="3392" y="383"/>
                    <a:pt x="3288" y="381"/>
                  </a:cubicBezTo>
                  <a:cubicBezTo>
                    <a:pt x="3184" y="378"/>
                    <a:pt x="3080" y="370"/>
                    <a:pt x="2976" y="354"/>
                  </a:cubicBezTo>
                  <a:cubicBezTo>
                    <a:pt x="2951" y="351"/>
                    <a:pt x="2925" y="346"/>
                    <a:pt x="2899" y="341"/>
                  </a:cubicBezTo>
                  <a:cubicBezTo>
                    <a:pt x="2886" y="339"/>
                    <a:pt x="2874" y="336"/>
                    <a:pt x="2861" y="333"/>
                  </a:cubicBezTo>
                  <a:cubicBezTo>
                    <a:pt x="2823" y="325"/>
                    <a:pt x="2823" y="325"/>
                    <a:pt x="2823" y="325"/>
                  </a:cubicBezTo>
                  <a:cubicBezTo>
                    <a:pt x="2785" y="316"/>
                    <a:pt x="2785" y="316"/>
                    <a:pt x="2785" y="316"/>
                  </a:cubicBezTo>
                  <a:cubicBezTo>
                    <a:pt x="2772" y="312"/>
                    <a:pt x="2759" y="310"/>
                    <a:pt x="2747" y="306"/>
                  </a:cubicBezTo>
                  <a:cubicBezTo>
                    <a:pt x="2722" y="298"/>
                    <a:pt x="2697" y="292"/>
                    <a:pt x="2672" y="283"/>
                  </a:cubicBezTo>
                  <a:cubicBezTo>
                    <a:pt x="2635" y="271"/>
                    <a:pt x="2635" y="271"/>
                    <a:pt x="2635" y="271"/>
                  </a:cubicBezTo>
                  <a:cubicBezTo>
                    <a:pt x="2598" y="257"/>
                    <a:pt x="2598" y="257"/>
                    <a:pt x="2598" y="257"/>
                  </a:cubicBezTo>
                  <a:cubicBezTo>
                    <a:pt x="2574" y="248"/>
                    <a:pt x="2549" y="238"/>
                    <a:pt x="2525" y="228"/>
                  </a:cubicBezTo>
                  <a:cubicBezTo>
                    <a:pt x="2381" y="169"/>
                    <a:pt x="2381" y="169"/>
                    <a:pt x="2381" y="169"/>
                  </a:cubicBezTo>
                  <a:cubicBezTo>
                    <a:pt x="2357" y="159"/>
                    <a:pt x="2333" y="149"/>
                    <a:pt x="2308" y="139"/>
                  </a:cubicBezTo>
                  <a:cubicBezTo>
                    <a:pt x="2284" y="130"/>
                    <a:pt x="2260" y="120"/>
                    <a:pt x="2236" y="111"/>
                  </a:cubicBezTo>
                  <a:cubicBezTo>
                    <a:pt x="2211" y="102"/>
                    <a:pt x="2187" y="93"/>
                    <a:pt x="2162" y="84"/>
                  </a:cubicBezTo>
                  <a:cubicBezTo>
                    <a:pt x="2150" y="80"/>
                    <a:pt x="2137" y="76"/>
                    <a:pt x="2125" y="72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100" y="64"/>
                    <a:pt x="2094" y="63"/>
                    <a:pt x="2088" y="61"/>
                  </a:cubicBezTo>
                  <a:cubicBezTo>
                    <a:pt x="2038" y="45"/>
                    <a:pt x="1987" y="34"/>
                    <a:pt x="1936" y="24"/>
                  </a:cubicBezTo>
                  <a:cubicBezTo>
                    <a:pt x="1897" y="17"/>
                    <a:pt x="1897" y="17"/>
                    <a:pt x="1897" y="17"/>
                  </a:cubicBezTo>
                  <a:cubicBezTo>
                    <a:pt x="1891" y="16"/>
                    <a:pt x="1885" y="16"/>
                    <a:pt x="1878" y="15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39" y="10"/>
                    <a:pt x="1839" y="10"/>
                    <a:pt x="1839" y="10"/>
                  </a:cubicBezTo>
                  <a:cubicBezTo>
                    <a:pt x="1833" y="9"/>
                    <a:pt x="1826" y="9"/>
                    <a:pt x="1820" y="8"/>
                  </a:cubicBezTo>
                  <a:cubicBezTo>
                    <a:pt x="1781" y="5"/>
                    <a:pt x="1781" y="5"/>
                    <a:pt x="1781" y="5"/>
                  </a:cubicBezTo>
                  <a:cubicBezTo>
                    <a:pt x="1768" y="5"/>
                    <a:pt x="1755" y="5"/>
                    <a:pt x="1742" y="4"/>
                  </a:cubicBezTo>
                  <a:cubicBezTo>
                    <a:pt x="1722" y="4"/>
                    <a:pt x="1722" y="4"/>
                    <a:pt x="1722" y="4"/>
                  </a:cubicBezTo>
                  <a:cubicBezTo>
                    <a:pt x="1716" y="4"/>
                    <a:pt x="1709" y="4"/>
                    <a:pt x="1703" y="4"/>
                  </a:cubicBezTo>
                  <a:cubicBezTo>
                    <a:pt x="1677" y="4"/>
                    <a:pt x="1651" y="4"/>
                    <a:pt x="1625" y="5"/>
                  </a:cubicBezTo>
                  <a:cubicBezTo>
                    <a:pt x="1573" y="6"/>
                    <a:pt x="1521" y="8"/>
                    <a:pt x="1469" y="12"/>
                  </a:cubicBezTo>
                  <a:cubicBezTo>
                    <a:pt x="1417" y="16"/>
                    <a:pt x="1365" y="22"/>
                    <a:pt x="1313" y="30"/>
                  </a:cubicBezTo>
                  <a:cubicBezTo>
                    <a:pt x="1262" y="38"/>
                    <a:pt x="1211" y="48"/>
                    <a:pt x="1161" y="63"/>
                  </a:cubicBezTo>
                  <a:cubicBezTo>
                    <a:pt x="1111" y="77"/>
                    <a:pt x="1062" y="96"/>
                    <a:pt x="1017" y="121"/>
                  </a:cubicBezTo>
                  <a:cubicBezTo>
                    <a:pt x="971" y="146"/>
                    <a:pt x="927" y="175"/>
                    <a:pt x="885" y="205"/>
                  </a:cubicBezTo>
                  <a:cubicBezTo>
                    <a:pt x="842" y="235"/>
                    <a:pt x="800" y="266"/>
                    <a:pt x="756" y="294"/>
                  </a:cubicBezTo>
                  <a:cubicBezTo>
                    <a:pt x="712" y="321"/>
                    <a:pt x="665" y="346"/>
                    <a:pt x="616" y="364"/>
                  </a:cubicBezTo>
                  <a:cubicBezTo>
                    <a:pt x="518" y="400"/>
                    <a:pt x="416" y="423"/>
                    <a:pt x="313" y="436"/>
                  </a:cubicBezTo>
                  <a:cubicBezTo>
                    <a:pt x="209" y="449"/>
                    <a:pt x="104" y="450"/>
                    <a:pt x="0" y="437"/>
                  </a:cubicBezTo>
                  <a:cubicBezTo>
                    <a:pt x="104" y="450"/>
                    <a:pt x="209" y="448"/>
                    <a:pt x="312" y="435"/>
                  </a:cubicBezTo>
                  <a:cubicBezTo>
                    <a:pt x="416" y="422"/>
                    <a:pt x="518" y="398"/>
                    <a:pt x="616" y="362"/>
                  </a:cubicBezTo>
                  <a:cubicBezTo>
                    <a:pt x="664" y="344"/>
                    <a:pt x="711" y="320"/>
                    <a:pt x="755" y="292"/>
                  </a:cubicBezTo>
                  <a:cubicBezTo>
                    <a:pt x="799" y="264"/>
                    <a:pt x="841" y="233"/>
                    <a:pt x="884" y="203"/>
                  </a:cubicBezTo>
                  <a:cubicBezTo>
                    <a:pt x="926" y="173"/>
                    <a:pt x="969" y="144"/>
                    <a:pt x="1015" y="119"/>
                  </a:cubicBezTo>
                  <a:cubicBezTo>
                    <a:pt x="1061" y="94"/>
                    <a:pt x="1110" y="75"/>
                    <a:pt x="1160" y="60"/>
                  </a:cubicBezTo>
                  <a:cubicBezTo>
                    <a:pt x="1210" y="45"/>
                    <a:pt x="1261" y="35"/>
                    <a:pt x="1313" y="27"/>
                  </a:cubicBezTo>
                  <a:cubicBezTo>
                    <a:pt x="1364" y="19"/>
                    <a:pt x="1416" y="13"/>
                    <a:pt x="1468" y="9"/>
                  </a:cubicBezTo>
                  <a:cubicBezTo>
                    <a:pt x="1520" y="5"/>
                    <a:pt x="1573" y="3"/>
                    <a:pt x="1625" y="2"/>
                  </a:cubicBezTo>
                  <a:cubicBezTo>
                    <a:pt x="1651" y="1"/>
                    <a:pt x="1677" y="1"/>
                    <a:pt x="1703" y="1"/>
                  </a:cubicBezTo>
                  <a:cubicBezTo>
                    <a:pt x="1709" y="1"/>
                    <a:pt x="1716" y="0"/>
                    <a:pt x="1722" y="1"/>
                  </a:cubicBezTo>
                  <a:cubicBezTo>
                    <a:pt x="1742" y="1"/>
                    <a:pt x="1742" y="1"/>
                    <a:pt x="1742" y="1"/>
                  </a:cubicBezTo>
                  <a:cubicBezTo>
                    <a:pt x="1755" y="1"/>
                    <a:pt x="1768" y="1"/>
                    <a:pt x="1781" y="2"/>
                  </a:cubicBezTo>
                  <a:cubicBezTo>
                    <a:pt x="1820" y="5"/>
                    <a:pt x="1820" y="5"/>
                    <a:pt x="1820" y="5"/>
                  </a:cubicBezTo>
                  <a:cubicBezTo>
                    <a:pt x="1827" y="5"/>
                    <a:pt x="1833" y="6"/>
                    <a:pt x="1840" y="7"/>
                  </a:cubicBezTo>
                  <a:cubicBezTo>
                    <a:pt x="1859" y="9"/>
                    <a:pt x="1859" y="9"/>
                    <a:pt x="1859" y="9"/>
                  </a:cubicBezTo>
                  <a:cubicBezTo>
                    <a:pt x="1879" y="11"/>
                    <a:pt x="1879" y="11"/>
                    <a:pt x="1879" y="11"/>
                  </a:cubicBezTo>
                  <a:cubicBezTo>
                    <a:pt x="1885" y="12"/>
                    <a:pt x="1892" y="13"/>
                    <a:pt x="1898" y="14"/>
                  </a:cubicBezTo>
                  <a:cubicBezTo>
                    <a:pt x="1937" y="20"/>
                    <a:pt x="1937" y="20"/>
                    <a:pt x="1937" y="20"/>
                  </a:cubicBezTo>
                  <a:cubicBezTo>
                    <a:pt x="1988" y="30"/>
                    <a:pt x="2039" y="42"/>
                    <a:pt x="2089" y="57"/>
                  </a:cubicBezTo>
                  <a:cubicBezTo>
                    <a:pt x="2095" y="59"/>
                    <a:pt x="2101" y="61"/>
                    <a:pt x="2107" y="63"/>
                  </a:cubicBezTo>
                  <a:cubicBezTo>
                    <a:pt x="2126" y="69"/>
                    <a:pt x="2126" y="69"/>
                    <a:pt x="2126" y="69"/>
                  </a:cubicBezTo>
                  <a:cubicBezTo>
                    <a:pt x="2138" y="73"/>
                    <a:pt x="2151" y="76"/>
                    <a:pt x="2163" y="81"/>
                  </a:cubicBezTo>
                  <a:cubicBezTo>
                    <a:pt x="2188" y="89"/>
                    <a:pt x="2213" y="98"/>
                    <a:pt x="2237" y="107"/>
                  </a:cubicBezTo>
                  <a:cubicBezTo>
                    <a:pt x="2261" y="116"/>
                    <a:pt x="2286" y="126"/>
                    <a:pt x="2310" y="135"/>
                  </a:cubicBezTo>
                  <a:cubicBezTo>
                    <a:pt x="2334" y="145"/>
                    <a:pt x="2358" y="155"/>
                    <a:pt x="2382" y="165"/>
                  </a:cubicBezTo>
                  <a:cubicBezTo>
                    <a:pt x="2527" y="225"/>
                    <a:pt x="2527" y="225"/>
                    <a:pt x="2527" y="225"/>
                  </a:cubicBezTo>
                  <a:cubicBezTo>
                    <a:pt x="2551" y="235"/>
                    <a:pt x="2575" y="245"/>
                    <a:pt x="2599" y="254"/>
                  </a:cubicBezTo>
                  <a:cubicBezTo>
                    <a:pt x="2636" y="267"/>
                    <a:pt x="2636" y="267"/>
                    <a:pt x="2636" y="267"/>
                  </a:cubicBezTo>
                  <a:cubicBezTo>
                    <a:pt x="2673" y="280"/>
                    <a:pt x="2673" y="280"/>
                    <a:pt x="2673" y="280"/>
                  </a:cubicBezTo>
                  <a:cubicBezTo>
                    <a:pt x="2698" y="288"/>
                    <a:pt x="2723" y="295"/>
                    <a:pt x="2748" y="302"/>
                  </a:cubicBezTo>
                  <a:cubicBezTo>
                    <a:pt x="2760" y="306"/>
                    <a:pt x="2773" y="309"/>
                    <a:pt x="2786" y="312"/>
                  </a:cubicBezTo>
                  <a:cubicBezTo>
                    <a:pt x="2823" y="322"/>
                    <a:pt x="2823" y="322"/>
                    <a:pt x="2823" y="322"/>
                  </a:cubicBezTo>
                  <a:cubicBezTo>
                    <a:pt x="2862" y="330"/>
                    <a:pt x="2862" y="330"/>
                    <a:pt x="2862" y="330"/>
                  </a:cubicBezTo>
                  <a:cubicBezTo>
                    <a:pt x="2874" y="333"/>
                    <a:pt x="2887" y="335"/>
                    <a:pt x="2900" y="338"/>
                  </a:cubicBezTo>
                  <a:cubicBezTo>
                    <a:pt x="2926" y="342"/>
                    <a:pt x="2951" y="347"/>
                    <a:pt x="2977" y="351"/>
                  </a:cubicBezTo>
                  <a:cubicBezTo>
                    <a:pt x="3080" y="366"/>
                    <a:pt x="3184" y="375"/>
                    <a:pt x="3288" y="378"/>
                  </a:cubicBezTo>
                  <a:cubicBezTo>
                    <a:pt x="3392" y="380"/>
                    <a:pt x="3496" y="376"/>
                    <a:pt x="3600" y="367"/>
                  </a:cubicBezTo>
                  <a:cubicBezTo>
                    <a:pt x="3704" y="357"/>
                    <a:pt x="3809" y="360"/>
                    <a:pt x="3913" y="356"/>
                  </a:cubicBezTo>
                  <a:cubicBezTo>
                    <a:pt x="3939" y="355"/>
                    <a:pt x="3965" y="354"/>
                    <a:pt x="3991" y="351"/>
                  </a:cubicBezTo>
                  <a:cubicBezTo>
                    <a:pt x="4069" y="344"/>
                    <a:pt x="4069" y="344"/>
                    <a:pt x="4069" y="344"/>
                  </a:cubicBezTo>
                  <a:cubicBezTo>
                    <a:pt x="4121" y="340"/>
                    <a:pt x="4173" y="336"/>
                    <a:pt x="4225" y="334"/>
                  </a:cubicBezTo>
                  <a:cubicBezTo>
                    <a:pt x="4433" y="325"/>
                    <a:pt x="4642" y="333"/>
                    <a:pt x="4850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044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6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25F08DF-CFBA-4E33-95A3-68F32D0DD4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48376" y="964968"/>
            <a:ext cx="4048124" cy="4547065"/>
          </a:xfrm>
          <a:custGeom>
            <a:avLst/>
            <a:gdLst>
              <a:gd name="connsiteX0" fmla="*/ 2024062 w 4048124"/>
              <a:gd name="connsiteY0" fmla="*/ 0 h 4547065"/>
              <a:gd name="connsiteX1" fmla="*/ 2237751 w 4048124"/>
              <a:gd name="connsiteY1" fmla="*/ 49990 h 4547065"/>
              <a:gd name="connsiteX2" fmla="*/ 3783149 w 4048124"/>
              <a:gd name="connsiteY2" fmla="*/ 822505 h 4547065"/>
              <a:gd name="connsiteX3" fmla="*/ 4048124 w 4048124"/>
              <a:gd name="connsiteY3" fmla="*/ 1251489 h 4547065"/>
              <a:gd name="connsiteX4" fmla="*/ 4048124 w 4048124"/>
              <a:gd name="connsiteY4" fmla="*/ 3295575 h 4547065"/>
              <a:gd name="connsiteX5" fmla="*/ 3783149 w 4048124"/>
              <a:gd name="connsiteY5" fmla="*/ 3724559 h 4547065"/>
              <a:gd name="connsiteX6" fmla="*/ 2237751 w 4048124"/>
              <a:gd name="connsiteY6" fmla="*/ 4497074 h 4547065"/>
              <a:gd name="connsiteX7" fmla="*/ 1810373 w 4048124"/>
              <a:gd name="connsiteY7" fmla="*/ 4497074 h 4547065"/>
              <a:gd name="connsiteX8" fmla="*/ 264974 w 4048124"/>
              <a:gd name="connsiteY8" fmla="*/ 3724559 h 4547065"/>
              <a:gd name="connsiteX9" fmla="*/ 0 w 4048124"/>
              <a:gd name="connsiteY9" fmla="*/ 3295575 h 4547065"/>
              <a:gd name="connsiteX10" fmla="*/ 0 w 4048124"/>
              <a:gd name="connsiteY10" fmla="*/ 1251489 h 4547065"/>
              <a:gd name="connsiteX11" fmla="*/ 264974 w 4048124"/>
              <a:gd name="connsiteY11" fmla="*/ 822505 h 4547065"/>
              <a:gd name="connsiteX12" fmla="*/ 1810373 w 4048124"/>
              <a:gd name="connsiteY12" fmla="*/ 49990 h 4547065"/>
              <a:gd name="connsiteX13" fmla="*/ 2024062 w 4048124"/>
              <a:gd name="connsiteY13" fmla="*/ 0 h 454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48124" h="4547065">
                <a:moveTo>
                  <a:pt x="2024062" y="0"/>
                </a:moveTo>
                <a:cubicBezTo>
                  <a:pt x="2097143" y="0"/>
                  <a:pt x="2170225" y="16663"/>
                  <a:pt x="2237751" y="49990"/>
                </a:cubicBezTo>
                <a:cubicBezTo>
                  <a:pt x="3783149" y="822505"/>
                  <a:pt x="3783149" y="822505"/>
                  <a:pt x="3783149" y="822505"/>
                </a:cubicBezTo>
                <a:cubicBezTo>
                  <a:pt x="3945553" y="904542"/>
                  <a:pt x="4048124" y="1070325"/>
                  <a:pt x="4048124" y="1251489"/>
                </a:cubicBezTo>
                <a:cubicBezTo>
                  <a:pt x="4048124" y="3295575"/>
                  <a:pt x="4048124" y="3295575"/>
                  <a:pt x="4048124" y="3295575"/>
                </a:cubicBezTo>
                <a:cubicBezTo>
                  <a:pt x="4048124" y="3476739"/>
                  <a:pt x="3945553" y="3642523"/>
                  <a:pt x="3783149" y="3724559"/>
                </a:cubicBezTo>
                <a:cubicBezTo>
                  <a:pt x="2237751" y="4497074"/>
                  <a:pt x="2237751" y="4497074"/>
                  <a:pt x="2237751" y="4497074"/>
                </a:cubicBezTo>
                <a:cubicBezTo>
                  <a:pt x="2102700" y="4563729"/>
                  <a:pt x="1945424" y="4563729"/>
                  <a:pt x="1810373" y="4497074"/>
                </a:cubicBezTo>
                <a:cubicBezTo>
                  <a:pt x="264974" y="3724559"/>
                  <a:pt x="264974" y="3724559"/>
                  <a:pt x="264974" y="3724559"/>
                </a:cubicBezTo>
                <a:cubicBezTo>
                  <a:pt x="102571" y="3642523"/>
                  <a:pt x="0" y="3476739"/>
                  <a:pt x="0" y="3295575"/>
                </a:cubicBezTo>
                <a:cubicBezTo>
                  <a:pt x="0" y="1251489"/>
                  <a:pt x="0" y="1251489"/>
                  <a:pt x="0" y="1251489"/>
                </a:cubicBezTo>
                <a:cubicBezTo>
                  <a:pt x="0" y="1070325"/>
                  <a:pt x="102571" y="904542"/>
                  <a:pt x="264974" y="822505"/>
                </a:cubicBezTo>
                <a:cubicBezTo>
                  <a:pt x="1810373" y="49990"/>
                  <a:pt x="1810373" y="49990"/>
                  <a:pt x="1810373" y="49990"/>
                </a:cubicBezTo>
                <a:cubicBezTo>
                  <a:pt x="1877898" y="16663"/>
                  <a:pt x="1950980" y="0"/>
                  <a:pt x="2024062" y="0"/>
                </a:cubicBezTo>
                <a:close/>
              </a:path>
            </a:pathLst>
          </a:custGeom>
        </p:spPr>
        <p:txBody>
          <a:bodyPr/>
          <a:lstStyle>
            <a:lvl1pPr>
              <a:defRPr lang="id-ID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id-ID" dirty="0"/>
              <a:t>Image Placeholder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CC3D6838-45BC-4E7E-9022-6DE49E9037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4872" y="3238500"/>
            <a:ext cx="2363256" cy="2654532"/>
          </a:xfrm>
          <a:custGeom>
            <a:avLst/>
            <a:gdLst>
              <a:gd name="connsiteX0" fmla="*/ 1181628 w 2363256"/>
              <a:gd name="connsiteY0" fmla="*/ 0 h 2654532"/>
              <a:gd name="connsiteX1" fmla="*/ 1306378 w 2363256"/>
              <a:gd name="connsiteY1" fmla="*/ 29184 h 2654532"/>
              <a:gd name="connsiteX2" fmla="*/ 2208566 w 2363256"/>
              <a:gd name="connsiteY2" fmla="*/ 480171 h 2654532"/>
              <a:gd name="connsiteX3" fmla="*/ 2363256 w 2363256"/>
              <a:gd name="connsiteY3" fmla="*/ 730607 h 2654532"/>
              <a:gd name="connsiteX4" fmla="*/ 2363256 w 2363256"/>
              <a:gd name="connsiteY4" fmla="*/ 1923925 h 2654532"/>
              <a:gd name="connsiteX5" fmla="*/ 2208566 w 2363256"/>
              <a:gd name="connsiteY5" fmla="*/ 2174362 h 2654532"/>
              <a:gd name="connsiteX6" fmla="*/ 1306378 w 2363256"/>
              <a:gd name="connsiteY6" fmla="*/ 2625348 h 2654532"/>
              <a:gd name="connsiteX7" fmla="*/ 1056878 w 2363256"/>
              <a:gd name="connsiteY7" fmla="*/ 2625348 h 2654532"/>
              <a:gd name="connsiteX8" fmla="*/ 154689 w 2363256"/>
              <a:gd name="connsiteY8" fmla="*/ 2174362 h 2654532"/>
              <a:gd name="connsiteX9" fmla="*/ 0 w 2363256"/>
              <a:gd name="connsiteY9" fmla="*/ 1923925 h 2654532"/>
              <a:gd name="connsiteX10" fmla="*/ 0 w 2363256"/>
              <a:gd name="connsiteY10" fmla="*/ 730607 h 2654532"/>
              <a:gd name="connsiteX11" fmla="*/ 154689 w 2363256"/>
              <a:gd name="connsiteY11" fmla="*/ 480171 h 2654532"/>
              <a:gd name="connsiteX12" fmla="*/ 1056878 w 2363256"/>
              <a:gd name="connsiteY12" fmla="*/ 29184 h 2654532"/>
              <a:gd name="connsiteX13" fmla="*/ 1181628 w 2363256"/>
              <a:gd name="connsiteY13" fmla="*/ 0 h 26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3256" h="2654532">
                <a:moveTo>
                  <a:pt x="1181628" y="0"/>
                </a:moveTo>
                <a:cubicBezTo>
                  <a:pt x="1224292" y="0"/>
                  <a:pt x="1266956" y="9728"/>
                  <a:pt x="1306378" y="29184"/>
                </a:cubicBezTo>
                <a:cubicBezTo>
                  <a:pt x="2208566" y="480171"/>
                  <a:pt x="2208566" y="480171"/>
                  <a:pt x="2208566" y="480171"/>
                </a:cubicBezTo>
                <a:cubicBezTo>
                  <a:pt x="2303376" y="528063"/>
                  <a:pt x="2363256" y="624845"/>
                  <a:pt x="2363256" y="730607"/>
                </a:cubicBezTo>
                <a:cubicBezTo>
                  <a:pt x="2363256" y="1923925"/>
                  <a:pt x="2363256" y="1923925"/>
                  <a:pt x="2363256" y="1923925"/>
                </a:cubicBezTo>
                <a:cubicBezTo>
                  <a:pt x="2363256" y="2029687"/>
                  <a:pt x="2303376" y="2126470"/>
                  <a:pt x="2208566" y="2174362"/>
                </a:cubicBezTo>
                <a:cubicBezTo>
                  <a:pt x="1306378" y="2625348"/>
                  <a:pt x="1306378" y="2625348"/>
                  <a:pt x="1306378" y="2625348"/>
                </a:cubicBezTo>
                <a:cubicBezTo>
                  <a:pt x="1227536" y="2664261"/>
                  <a:pt x="1135720" y="2664261"/>
                  <a:pt x="1056878" y="2625348"/>
                </a:cubicBezTo>
                <a:cubicBezTo>
                  <a:pt x="154689" y="2174362"/>
                  <a:pt x="154689" y="2174362"/>
                  <a:pt x="154689" y="2174362"/>
                </a:cubicBezTo>
                <a:cubicBezTo>
                  <a:pt x="59880" y="2126470"/>
                  <a:pt x="0" y="2029687"/>
                  <a:pt x="0" y="1923925"/>
                </a:cubicBezTo>
                <a:cubicBezTo>
                  <a:pt x="0" y="730607"/>
                  <a:pt x="0" y="730607"/>
                  <a:pt x="0" y="730607"/>
                </a:cubicBezTo>
                <a:cubicBezTo>
                  <a:pt x="0" y="624845"/>
                  <a:pt x="59880" y="528063"/>
                  <a:pt x="154689" y="480171"/>
                </a:cubicBezTo>
                <a:cubicBezTo>
                  <a:pt x="1056878" y="29184"/>
                  <a:pt x="1056878" y="29184"/>
                  <a:pt x="1056878" y="29184"/>
                </a:cubicBezTo>
                <a:cubicBezTo>
                  <a:pt x="1096299" y="9728"/>
                  <a:pt x="1138963" y="0"/>
                  <a:pt x="1181628" y="0"/>
                </a:cubicBezTo>
                <a:close/>
              </a:path>
            </a:pathLst>
          </a:custGeom>
          <a:noFill/>
          <a:ln w="174625">
            <a:solidFill>
              <a:srgbClr val="101936"/>
            </a:solidFill>
          </a:ln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d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325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37DA76-F4C2-4C17-A748-0D68737765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331958"/>
            <a:ext cx="7644170" cy="3099174"/>
          </a:xfrm>
          <a:custGeom>
            <a:avLst/>
            <a:gdLst>
              <a:gd name="connsiteX0" fmla="*/ 0 w 7644170"/>
              <a:gd name="connsiteY0" fmla="*/ 0 h 3099174"/>
              <a:gd name="connsiteX1" fmla="*/ 7644170 w 7644170"/>
              <a:gd name="connsiteY1" fmla="*/ 0 h 3099174"/>
              <a:gd name="connsiteX2" fmla="*/ 7644170 w 7644170"/>
              <a:gd name="connsiteY2" fmla="*/ 3099174 h 3099174"/>
              <a:gd name="connsiteX3" fmla="*/ 0 w 7644170"/>
              <a:gd name="connsiteY3" fmla="*/ 3099174 h 309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4170" h="3099174">
                <a:moveTo>
                  <a:pt x="0" y="0"/>
                </a:moveTo>
                <a:lnTo>
                  <a:pt x="7644170" y="0"/>
                </a:lnTo>
                <a:lnTo>
                  <a:pt x="7644170" y="3099174"/>
                </a:lnTo>
                <a:lnTo>
                  <a:pt x="0" y="3099174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 flip="none" rotWithShape="1">
          <a:gsLst>
            <a:gs pos="0">
              <a:srgbClr val="101936"/>
            </a:gs>
            <a:gs pos="100000">
              <a:srgbClr val="101936">
                <a:lumMod val="69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8939B0-E0E1-44E5-B0B9-16FAC78B27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5755" y="1938250"/>
            <a:ext cx="4401566" cy="1504201"/>
          </a:xfrm>
          <a:custGeom>
            <a:avLst/>
            <a:gdLst>
              <a:gd name="connsiteX0" fmla="*/ 86883 w 4401566"/>
              <a:gd name="connsiteY0" fmla="*/ 0 h 1504201"/>
              <a:gd name="connsiteX1" fmla="*/ 4314683 w 4401566"/>
              <a:gd name="connsiteY1" fmla="*/ 0 h 1504201"/>
              <a:gd name="connsiteX2" fmla="*/ 4401566 w 4401566"/>
              <a:gd name="connsiteY2" fmla="*/ 86883 h 1504201"/>
              <a:gd name="connsiteX3" fmla="*/ 4401566 w 4401566"/>
              <a:gd name="connsiteY3" fmla="*/ 1504201 h 1504201"/>
              <a:gd name="connsiteX4" fmla="*/ 0 w 4401566"/>
              <a:gd name="connsiteY4" fmla="*/ 1504201 h 1504201"/>
              <a:gd name="connsiteX5" fmla="*/ 0 w 4401566"/>
              <a:gd name="connsiteY5" fmla="*/ 86883 h 1504201"/>
              <a:gd name="connsiteX6" fmla="*/ 86883 w 4401566"/>
              <a:gd name="connsiteY6" fmla="*/ 0 h 150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1566" h="1504201">
                <a:moveTo>
                  <a:pt x="86883" y="0"/>
                </a:moveTo>
                <a:lnTo>
                  <a:pt x="4314683" y="0"/>
                </a:lnTo>
                <a:cubicBezTo>
                  <a:pt x="4362667" y="0"/>
                  <a:pt x="4401566" y="38899"/>
                  <a:pt x="4401566" y="86883"/>
                </a:cubicBezTo>
                <a:lnTo>
                  <a:pt x="4401566" y="1504201"/>
                </a:lnTo>
                <a:lnTo>
                  <a:pt x="0" y="1504201"/>
                </a:lnTo>
                <a:lnTo>
                  <a:pt x="0" y="86883"/>
                </a:lnTo>
                <a:cubicBezTo>
                  <a:pt x="0" y="38899"/>
                  <a:pt x="38899" y="0"/>
                  <a:pt x="86883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05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8712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3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284A45D-E589-4379-880F-4D6DA11A5D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6400" y="1447800"/>
            <a:ext cx="5185727" cy="4066081"/>
          </a:xfrm>
          <a:prstGeom prst="roundRect">
            <a:avLst>
              <a:gd name="adj" fmla="val 4693"/>
            </a:avLst>
          </a:pr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ED75577-06F8-427F-B105-908C8C6A28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91193" y="838200"/>
            <a:ext cx="2658979" cy="2084881"/>
          </a:xfrm>
          <a:prstGeom prst="roundRect">
            <a:avLst>
              <a:gd name="adj" fmla="val 4684"/>
            </a:avLst>
          </a:prstGeom>
          <a:solidFill>
            <a:schemeClr val="bg1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46100" dist="787400" dir="8100000" algn="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7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1F88EA-1E72-490C-891E-FBB5709C80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5492" y="634316"/>
            <a:ext cx="4226108" cy="5589370"/>
          </a:xfrm>
          <a:custGeom>
            <a:avLst/>
            <a:gdLst>
              <a:gd name="connsiteX0" fmla="*/ 0 w 4226108"/>
              <a:gd name="connsiteY0" fmla="*/ 0 h 5589370"/>
              <a:gd name="connsiteX1" fmla="*/ 4226108 w 4226108"/>
              <a:gd name="connsiteY1" fmla="*/ 0 h 5589370"/>
              <a:gd name="connsiteX2" fmla="*/ 4226108 w 4226108"/>
              <a:gd name="connsiteY2" fmla="*/ 5589370 h 5589370"/>
              <a:gd name="connsiteX3" fmla="*/ 0 w 4226108"/>
              <a:gd name="connsiteY3" fmla="*/ 5589370 h 55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6108" h="5589370">
                <a:moveTo>
                  <a:pt x="0" y="0"/>
                </a:moveTo>
                <a:lnTo>
                  <a:pt x="4226108" y="0"/>
                </a:lnTo>
                <a:lnTo>
                  <a:pt x="4226108" y="5589370"/>
                </a:lnTo>
                <a:lnTo>
                  <a:pt x="0" y="558937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2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048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4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4892D8-5B61-4DDD-96B7-D36DA782F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3052" y="0"/>
            <a:ext cx="6028948" cy="6858000"/>
          </a:xfrm>
          <a:custGeom>
            <a:avLst/>
            <a:gdLst>
              <a:gd name="connsiteX0" fmla="*/ 3010766 w 6028948"/>
              <a:gd name="connsiteY0" fmla="*/ 0 h 6858000"/>
              <a:gd name="connsiteX1" fmla="*/ 6028948 w 6028948"/>
              <a:gd name="connsiteY1" fmla="*/ 1 h 6858000"/>
              <a:gd name="connsiteX2" fmla="*/ 6028948 w 6028948"/>
              <a:gd name="connsiteY2" fmla="*/ 6858000 h 6858000"/>
              <a:gd name="connsiteX3" fmla="*/ 5468884 w 6028948"/>
              <a:gd name="connsiteY3" fmla="*/ 6858000 h 6858000"/>
              <a:gd name="connsiteX4" fmla="*/ 1857790 w 6028948"/>
              <a:gd name="connsiteY4" fmla="*/ 6858000 h 6858000"/>
              <a:gd name="connsiteX5" fmla="*/ 951098 w 6028948"/>
              <a:gd name="connsiteY5" fmla="*/ 6334521 h 6858000"/>
              <a:gd name="connsiteX6" fmla="*/ 255079 w 6028948"/>
              <a:gd name="connsiteY6" fmla="*/ 3736941 h 6858000"/>
              <a:gd name="connsiteX7" fmla="*/ 2412602 w 6028948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8948" h="6858000">
                <a:moveTo>
                  <a:pt x="3010766" y="0"/>
                </a:moveTo>
                <a:lnTo>
                  <a:pt x="6028948" y="1"/>
                </a:lnTo>
                <a:lnTo>
                  <a:pt x="6028948" y="6858000"/>
                </a:lnTo>
                <a:lnTo>
                  <a:pt x="5468884" y="6858000"/>
                </a:lnTo>
                <a:lnTo>
                  <a:pt x="1857790" y="6858000"/>
                </a:lnTo>
                <a:lnTo>
                  <a:pt x="951098" y="6334521"/>
                </a:lnTo>
                <a:cubicBezTo>
                  <a:pt x="41596" y="5809420"/>
                  <a:pt x="-270023" y="4646443"/>
                  <a:pt x="255079" y="3736941"/>
                </a:cubicBezTo>
                <a:lnTo>
                  <a:pt x="24126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2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6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9FD129-027B-4F6F-A435-C9CB51F74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25" y="495302"/>
            <a:ext cx="3706524" cy="6362699"/>
          </a:xfrm>
          <a:custGeom>
            <a:avLst/>
            <a:gdLst>
              <a:gd name="connsiteX0" fmla="*/ 0 w 3706524"/>
              <a:gd name="connsiteY0" fmla="*/ 0 h 6362699"/>
              <a:gd name="connsiteX1" fmla="*/ 3706524 w 3706524"/>
              <a:gd name="connsiteY1" fmla="*/ 0 h 6362699"/>
              <a:gd name="connsiteX2" fmla="*/ 3706524 w 3706524"/>
              <a:gd name="connsiteY2" fmla="*/ 6362699 h 6362699"/>
              <a:gd name="connsiteX3" fmla="*/ 261811 w 3706524"/>
              <a:gd name="connsiteY3" fmla="*/ 6362699 h 6362699"/>
              <a:gd name="connsiteX4" fmla="*/ 1770 w 3706524"/>
              <a:gd name="connsiteY4" fmla="*/ 6324442 h 6362699"/>
              <a:gd name="connsiteX5" fmla="*/ 0 w 3706524"/>
              <a:gd name="connsiteY5" fmla="*/ 6324112 h 63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524" h="6362699">
                <a:moveTo>
                  <a:pt x="0" y="0"/>
                </a:moveTo>
                <a:lnTo>
                  <a:pt x="3706524" y="0"/>
                </a:lnTo>
                <a:lnTo>
                  <a:pt x="3706524" y="6362699"/>
                </a:lnTo>
                <a:lnTo>
                  <a:pt x="261811" y="6362699"/>
                </a:lnTo>
                <a:lnTo>
                  <a:pt x="1770" y="6324442"/>
                </a:lnTo>
                <a:lnTo>
                  <a:pt x="0" y="632411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9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472FC49-2F3E-44B7-8FC5-1DB7524EEB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67747"/>
            <a:ext cx="6761014" cy="3922509"/>
          </a:xfrm>
          <a:custGeom>
            <a:avLst/>
            <a:gdLst>
              <a:gd name="connsiteX0" fmla="*/ 0 w 6761014"/>
              <a:gd name="connsiteY0" fmla="*/ 0 h 3922509"/>
              <a:gd name="connsiteX1" fmla="*/ 5394843 w 6761014"/>
              <a:gd name="connsiteY1" fmla="*/ 0 h 3922509"/>
              <a:gd name="connsiteX2" fmla="*/ 6761014 w 6761014"/>
              <a:gd name="connsiteY2" fmla="*/ 1366171 h 3922509"/>
              <a:gd name="connsiteX3" fmla="*/ 6761014 w 6761014"/>
              <a:gd name="connsiteY3" fmla="*/ 3922509 h 3922509"/>
              <a:gd name="connsiteX4" fmla="*/ 0 w 6761014"/>
              <a:gd name="connsiteY4" fmla="*/ 3922509 h 392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1014" h="3922509">
                <a:moveTo>
                  <a:pt x="0" y="0"/>
                </a:moveTo>
                <a:lnTo>
                  <a:pt x="5394843" y="0"/>
                </a:lnTo>
                <a:cubicBezTo>
                  <a:pt x="6149358" y="0"/>
                  <a:pt x="6761014" y="611656"/>
                  <a:pt x="6761014" y="1366171"/>
                </a:cubicBezTo>
                <a:lnTo>
                  <a:pt x="6761014" y="3922509"/>
                </a:lnTo>
                <a:lnTo>
                  <a:pt x="0" y="3922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00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5A2-0A03-4821-AD3A-593FAB4F9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3429000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5A2-0A03-4821-AD3A-593FAB4F9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F131C1-CE3C-422F-9CDD-C74DA8574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9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7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313C13-B343-48BB-8DFC-CC7412DEA2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07608" y="3358451"/>
            <a:ext cx="2984293" cy="1754326"/>
          </a:xfrm>
          <a:custGeom>
            <a:avLst/>
            <a:gdLst>
              <a:gd name="connsiteX0" fmla="*/ 120943 w 2984293"/>
              <a:gd name="connsiteY0" fmla="*/ 0 h 1754326"/>
              <a:gd name="connsiteX1" fmla="*/ 2863350 w 2984293"/>
              <a:gd name="connsiteY1" fmla="*/ 0 h 1754326"/>
              <a:gd name="connsiteX2" fmla="*/ 2984293 w 2984293"/>
              <a:gd name="connsiteY2" fmla="*/ 120943 h 1754326"/>
              <a:gd name="connsiteX3" fmla="*/ 2984293 w 2984293"/>
              <a:gd name="connsiteY3" fmla="*/ 1633383 h 1754326"/>
              <a:gd name="connsiteX4" fmla="*/ 2863350 w 2984293"/>
              <a:gd name="connsiteY4" fmla="*/ 1754326 h 1754326"/>
              <a:gd name="connsiteX5" fmla="*/ 120943 w 2984293"/>
              <a:gd name="connsiteY5" fmla="*/ 1754326 h 1754326"/>
              <a:gd name="connsiteX6" fmla="*/ 0 w 2984293"/>
              <a:gd name="connsiteY6" fmla="*/ 1633383 h 1754326"/>
              <a:gd name="connsiteX7" fmla="*/ 0 w 2984293"/>
              <a:gd name="connsiteY7" fmla="*/ 120943 h 1754326"/>
              <a:gd name="connsiteX8" fmla="*/ 120943 w 2984293"/>
              <a:gd name="connsiteY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4293" h="1754326">
                <a:moveTo>
                  <a:pt x="120943" y="0"/>
                </a:moveTo>
                <a:lnTo>
                  <a:pt x="2863350" y="0"/>
                </a:lnTo>
                <a:cubicBezTo>
                  <a:pt x="2930145" y="0"/>
                  <a:pt x="2984293" y="54148"/>
                  <a:pt x="2984293" y="120943"/>
                </a:cubicBezTo>
                <a:lnTo>
                  <a:pt x="2984293" y="1633383"/>
                </a:lnTo>
                <a:cubicBezTo>
                  <a:pt x="2984293" y="1700178"/>
                  <a:pt x="2930145" y="1754326"/>
                  <a:pt x="2863350" y="1754326"/>
                </a:cubicBezTo>
                <a:lnTo>
                  <a:pt x="120943" y="1754326"/>
                </a:lnTo>
                <a:cubicBezTo>
                  <a:pt x="54148" y="1754326"/>
                  <a:pt x="0" y="1700178"/>
                  <a:pt x="0" y="1633383"/>
                </a:cubicBezTo>
                <a:lnTo>
                  <a:pt x="0" y="120943"/>
                </a:lnTo>
                <a:cubicBezTo>
                  <a:pt x="0" y="54148"/>
                  <a:pt x="54148" y="0"/>
                  <a:pt x="1209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12ADEA-2F5B-47DA-9AF3-F921AC24F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100" y="3358451"/>
            <a:ext cx="2984293" cy="1754326"/>
          </a:xfrm>
          <a:custGeom>
            <a:avLst/>
            <a:gdLst>
              <a:gd name="connsiteX0" fmla="*/ 120943 w 2984293"/>
              <a:gd name="connsiteY0" fmla="*/ 0 h 1754326"/>
              <a:gd name="connsiteX1" fmla="*/ 2863350 w 2984293"/>
              <a:gd name="connsiteY1" fmla="*/ 0 h 1754326"/>
              <a:gd name="connsiteX2" fmla="*/ 2984293 w 2984293"/>
              <a:gd name="connsiteY2" fmla="*/ 120943 h 1754326"/>
              <a:gd name="connsiteX3" fmla="*/ 2984293 w 2984293"/>
              <a:gd name="connsiteY3" fmla="*/ 1633383 h 1754326"/>
              <a:gd name="connsiteX4" fmla="*/ 2863350 w 2984293"/>
              <a:gd name="connsiteY4" fmla="*/ 1754326 h 1754326"/>
              <a:gd name="connsiteX5" fmla="*/ 120943 w 2984293"/>
              <a:gd name="connsiteY5" fmla="*/ 1754326 h 1754326"/>
              <a:gd name="connsiteX6" fmla="*/ 0 w 2984293"/>
              <a:gd name="connsiteY6" fmla="*/ 1633383 h 1754326"/>
              <a:gd name="connsiteX7" fmla="*/ 0 w 2984293"/>
              <a:gd name="connsiteY7" fmla="*/ 120943 h 1754326"/>
              <a:gd name="connsiteX8" fmla="*/ 120943 w 2984293"/>
              <a:gd name="connsiteY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4293" h="1754326">
                <a:moveTo>
                  <a:pt x="120943" y="0"/>
                </a:moveTo>
                <a:lnTo>
                  <a:pt x="2863350" y="0"/>
                </a:lnTo>
                <a:cubicBezTo>
                  <a:pt x="2930145" y="0"/>
                  <a:pt x="2984293" y="54148"/>
                  <a:pt x="2984293" y="120943"/>
                </a:cubicBezTo>
                <a:lnTo>
                  <a:pt x="2984293" y="1633383"/>
                </a:lnTo>
                <a:cubicBezTo>
                  <a:pt x="2984293" y="1700178"/>
                  <a:pt x="2930145" y="1754326"/>
                  <a:pt x="2863350" y="1754326"/>
                </a:cubicBezTo>
                <a:lnTo>
                  <a:pt x="120943" y="1754326"/>
                </a:lnTo>
                <a:cubicBezTo>
                  <a:pt x="54148" y="1754326"/>
                  <a:pt x="0" y="1700178"/>
                  <a:pt x="0" y="1633383"/>
                </a:cubicBezTo>
                <a:lnTo>
                  <a:pt x="0" y="120943"/>
                </a:lnTo>
                <a:cubicBezTo>
                  <a:pt x="0" y="54148"/>
                  <a:pt x="54148" y="0"/>
                  <a:pt x="1209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3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1107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622F3C-7BC6-468C-AF79-09FD0C773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2E9C3A-86AD-4019-86FF-7C411832924D}"/>
              </a:ext>
            </a:extLst>
          </p:cNvPr>
          <p:cNvSpPr/>
          <p:nvPr userDrawn="1"/>
        </p:nvSpPr>
        <p:spPr>
          <a:xfrm>
            <a:off x="6819900" y="1123948"/>
            <a:ext cx="7696200" cy="7696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108E172-EAF1-45BE-BE9B-11C794A9AB55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B58D1-7C6B-4C08-913E-8DB30DCFB047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1EBC2-9C33-4BC4-9E49-4EDBAFD62E85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6B90FA-4DA3-4DF1-9367-ABDB5E20DCCB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7AF4D0-0393-4023-972A-F5F4BCD58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109" y="639887"/>
            <a:ext cx="5578231" cy="5578231"/>
          </a:xfrm>
          <a:custGeom>
            <a:avLst/>
            <a:gdLst>
              <a:gd name="connsiteX0" fmla="*/ 2789116 w 5578231"/>
              <a:gd name="connsiteY0" fmla="*/ 0 h 5578231"/>
              <a:gd name="connsiteX1" fmla="*/ 5578231 w 5578231"/>
              <a:gd name="connsiteY1" fmla="*/ 2789116 h 5578231"/>
              <a:gd name="connsiteX2" fmla="*/ 2789116 w 5578231"/>
              <a:gd name="connsiteY2" fmla="*/ 5578231 h 5578231"/>
              <a:gd name="connsiteX3" fmla="*/ 0 w 5578231"/>
              <a:gd name="connsiteY3" fmla="*/ 2789116 h 5578231"/>
              <a:gd name="connsiteX4" fmla="*/ 2789116 w 5578231"/>
              <a:gd name="connsiteY4" fmla="*/ 0 h 55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8231" h="5578231">
                <a:moveTo>
                  <a:pt x="2789116" y="0"/>
                </a:moveTo>
                <a:cubicBezTo>
                  <a:pt x="4329502" y="0"/>
                  <a:pt x="5578231" y="1248730"/>
                  <a:pt x="5578231" y="2789116"/>
                </a:cubicBezTo>
                <a:cubicBezTo>
                  <a:pt x="5578231" y="4329502"/>
                  <a:pt x="4329502" y="5578231"/>
                  <a:pt x="2789116" y="5578231"/>
                </a:cubicBezTo>
                <a:cubicBezTo>
                  <a:pt x="1248730" y="5578231"/>
                  <a:pt x="0" y="4329502"/>
                  <a:pt x="0" y="2789116"/>
                </a:cubicBezTo>
                <a:cubicBezTo>
                  <a:pt x="0" y="1248730"/>
                  <a:pt x="1248730" y="0"/>
                  <a:pt x="2789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3243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705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2F235-D289-4A4C-83E1-51711320F1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6096000" cy="3905693"/>
          </a:xfrm>
          <a:custGeom>
            <a:avLst/>
            <a:gdLst>
              <a:gd name="connsiteX0" fmla="*/ 0 w 6096000"/>
              <a:gd name="connsiteY0" fmla="*/ 0 h 3905693"/>
              <a:gd name="connsiteX1" fmla="*/ 5216438 w 6096000"/>
              <a:gd name="connsiteY1" fmla="*/ 0 h 3905693"/>
              <a:gd name="connsiteX2" fmla="*/ 6096000 w 6096000"/>
              <a:gd name="connsiteY2" fmla="*/ 879562 h 3905693"/>
              <a:gd name="connsiteX3" fmla="*/ 6096000 w 6096000"/>
              <a:gd name="connsiteY3" fmla="*/ 3905693 h 3905693"/>
              <a:gd name="connsiteX4" fmla="*/ 0 w 6096000"/>
              <a:gd name="connsiteY4" fmla="*/ 3905693 h 390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3905693">
                <a:moveTo>
                  <a:pt x="0" y="0"/>
                </a:moveTo>
                <a:lnTo>
                  <a:pt x="5216438" y="0"/>
                </a:lnTo>
                <a:cubicBezTo>
                  <a:pt x="5702207" y="0"/>
                  <a:pt x="6096000" y="393793"/>
                  <a:pt x="6096000" y="879562"/>
                </a:cubicBezTo>
                <a:lnTo>
                  <a:pt x="6096000" y="3905693"/>
                </a:lnTo>
                <a:lnTo>
                  <a:pt x="0" y="39056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099645-7BC9-4F1A-89E8-859A9310CF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229031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5D68F-CCE9-4537-B163-40EC0F2F3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1517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00573C5-0D88-498D-856C-A866D832D3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84667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EC77FC-39B1-4F42-B087-8554A4F3D9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77818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C22AB9-881E-4188-8431-43BA030A82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3626" y="2217819"/>
            <a:ext cx="4198375" cy="4640182"/>
          </a:xfrm>
          <a:custGeom>
            <a:avLst/>
            <a:gdLst>
              <a:gd name="connsiteX0" fmla="*/ 4872817 w 4872817"/>
              <a:gd name="connsiteY0" fmla="*/ 0 h 5385598"/>
              <a:gd name="connsiteX1" fmla="*/ 4872817 w 4872817"/>
              <a:gd name="connsiteY1" fmla="*/ 5385598 h 5385598"/>
              <a:gd name="connsiteX2" fmla="*/ 734 w 4872817"/>
              <a:gd name="connsiteY2" fmla="*/ 5385598 h 5385598"/>
              <a:gd name="connsiteX3" fmla="*/ 0 w 4872817"/>
              <a:gd name="connsiteY3" fmla="*/ 5356570 h 5385598"/>
              <a:gd name="connsiteX4" fmla="*/ 4830976 w 4872817"/>
              <a:gd name="connsiteY4" fmla="*/ 3181 h 538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817" h="5385598">
                <a:moveTo>
                  <a:pt x="4872817" y="0"/>
                </a:moveTo>
                <a:lnTo>
                  <a:pt x="4872817" y="5385598"/>
                </a:lnTo>
                <a:lnTo>
                  <a:pt x="734" y="5385598"/>
                </a:lnTo>
                <a:lnTo>
                  <a:pt x="0" y="5356570"/>
                </a:lnTo>
                <a:cubicBezTo>
                  <a:pt x="0" y="2570376"/>
                  <a:pt x="2117488" y="278751"/>
                  <a:pt x="4830976" y="318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D07663-BDF5-47A1-8819-11FF4E23B8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"/>
            <a:ext cx="3687097" cy="5451504"/>
          </a:xfrm>
          <a:custGeom>
            <a:avLst/>
            <a:gdLst>
              <a:gd name="connsiteX0" fmla="*/ 0 w 4247536"/>
              <a:gd name="connsiteY0" fmla="*/ 0 h 6280133"/>
              <a:gd name="connsiteX1" fmla="*/ 4149794 w 4247536"/>
              <a:gd name="connsiteY1" fmla="*/ 0 h 6280133"/>
              <a:gd name="connsiteX2" fmla="*/ 4185533 w 4247536"/>
              <a:gd name="connsiteY2" fmla="*/ 200130 h 6280133"/>
              <a:gd name="connsiteX3" fmla="*/ 4247536 w 4247536"/>
              <a:gd name="connsiteY3" fmla="*/ 1019629 h 6280133"/>
              <a:gd name="connsiteX4" fmla="*/ 211204 w 4247536"/>
              <a:gd name="connsiteY4" fmla="*/ 6231387 h 6280133"/>
              <a:gd name="connsiteX5" fmla="*/ 0 w 4247536"/>
              <a:gd name="connsiteY5" fmla="*/ 6280133 h 62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7536" h="6280133">
                <a:moveTo>
                  <a:pt x="0" y="0"/>
                </a:moveTo>
                <a:lnTo>
                  <a:pt x="4149794" y="0"/>
                </a:lnTo>
                <a:lnTo>
                  <a:pt x="4185533" y="200130"/>
                </a:lnTo>
                <a:cubicBezTo>
                  <a:pt x="4226361" y="467336"/>
                  <a:pt x="4247536" y="741010"/>
                  <a:pt x="4247536" y="1019629"/>
                </a:cubicBezTo>
                <a:cubicBezTo>
                  <a:pt x="4247536" y="3527203"/>
                  <a:pt x="2532370" y="5634177"/>
                  <a:pt x="211204" y="6231387"/>
                </a:cubicBezTo>
                <a:lnTo>
                  <a:pt x="0" y="62801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AE3A02-D5AE-467E-ADFE-602F6B0AD5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782095" y="2588341"/>
            <a:ext cx="3828620" cy="3834716"/>
          </a:xfrm>
          <a:custGeom>
            <a:avLst/>
            <a:gdLst>
              <a:gd name="connsiteX0" fmla="*/ 1914310 w 3828620"/>
              <a:gd name="connsiteY0" fmla="*/ 0 h 3834716"/>
              <a:gd name="connsiteX1" fmla="*/ 3828620 w 3828620"/>
              <a:gd name="connsiteY1" fmla="*/ 1917358 h 3834716"/>
              <a:gd name="connsiteX2" fmla="*/ 1914310 w 3828620"/>
              <a:gd name="connsiteY2" fmla="*/ 3834716 h 3834716"/>
              <a:gd name="connsiteX3" fmla="*/ 0 w 3828620"/>
              <a:gd name="connsiteY3" fmla="*/ 1917358 h 3834716"/>
              <a:gd name="connsiteX4" fmla="*/ 1914310 w 3828620"/>
              <a:gd name="connsiteY4" fmla="*/ 0 h 38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8620" h="3834716">
                <a:moveTo>
                  <a:pt x="1914310" y="0"/>
                </a:moveTo>
                <a:cubicBezTo>
                  <a:pt x="2971554" y="0"/>
                  <a:pt x="3828620" y="858431"/>
                  <a:pt x="3828620" y="1917358"/>
                </a:cubicBezTo>
                <a:cubicBezTo>
                  <a:pt x="3828620" y="2976286"/>
                  <a:pt x="2971554" y="3834716"/>
                  <a:pt x="1914310" y="3834716"/>
                </a:cubicBezTo>
                <a:cubicBezTo>
                  <a:pt x="857066" y="3834716"/>
                  <a:pt x="0" y="2976286"/>
                  <a:pt x="0" y="1917358"/>
                </a:cubicBezTo>
                <a:cubicBezTo>
                  <a:pt x="0" y="858431"/>
                  <a:pt x="857066" y="0"/>
                  <a:pt x="1914310" y="0"/>
                </a:cubicBezTo>
                <a:close/>
              </a:path>
            </a:pathLst>
          </a:custGeom>
          <a:noFill/>
          <a:effectLst>
            <a:outerShdw blurRad="1270000" dist="571500" dir="5400000" sx="89000" sy="89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92570" y="0"/>
            <a:ext cx="449942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313C13-B343-48BB-8DFC-CC7412DEA2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07608" y="3358451"/>
            <a:ext cx="2984293" cy="1754326"/>
          </a:xfrm>
          <a:custGeom>
            <a:avLst/>
            <a:gdLst>
              <a:gd name="connsiteX0" fmla="*/ 120943 w 2984293"/>
              <a:gd name="connsiteY0" fmla="*/ 0 h 1754326"/>
              <a:gd name="connsiteX1" fmla="*/ 2863350 w 2984293"/>
              <a:gd name="connsiteY1" fmla="*/ 0 h 1754326"/>
              <a:gd name="connsiteX2" fmla="*/ 2984293 w 2984293"/>
              <a:gd name="connsiteY2" fmla="*/ 120943 h 1754326"/>
              <a:gd name="connsiteX3" fmla="*/ 2984293 w 2984293"/>
              <a:gd name="connsiteY3" fmla="*/ 1633383 h 1754326"/>
              <a:gd name="connsiteX4" fmla="*/ 2863350 w 2984293"/>
              <a:gd name="connsiteY4" fmla="*/ 1754326 h 1754326"/>
              <a:gd name="connsiteX5" fmla="*/ 120943 w 2984293"/>
              <a:gd name="connsiteY5" fmla="*/ 1754326 h 1754326"/>
              <a:gd name="connsiteX6" fmla="*/ 0 w 2984293"/>
              <a:gd name="connsiteY6" fmla="*/ 1633383 h 1754326"/>
              <a:gd name="connsiteX7" fmla="*/ 0 w 2984293"/>
              <a:gd name="connsiteY7" fmla="*/ 120943 h 1754326"/>
              <a:gd name="connsiteX8" fmla="*/ 120943 w 2984293"/>
              <a:gd name="connsiteY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4293" h="1754326">
                <a:moveTo>
                  <a:pt x="120943" y="0"/>
                </a:moveTo>
                <a:lnTo>
                  <a:pt x="2863350" y="0"/>
                </a:lnTo>
                <a:cubicBezTo>
                  <a:pt x="2930145" y="0"/>
                  <a:pt x="2984293" y="54148"/>
                  <a:pt x="2984293" y="120943"/>
                </a:cubicBezTo>
                <a:lnTo>
                  <a:pt x="2984293" y="1633383"/>
                </a:lnTo>
                <a:cubicBezTo>
                  <a:pt x="2984293" y="1700178"/>
                  <a:pt x="2930145" y="1754326"/>
                  <a:pt x="2863350" y="1754326"/>
                </a:cubicBezTo>
                <a:lnTo>
                  <a:pt x="120943" y="1754326"/>
                </a:lnTo>
                <a:cubicBezTo>
                  <a:pt x="54148" y="1754326"/>
                  <a:pt x="0" y="1700178"/>
                  <a:pt x="0" y="1633383"/>
                </a:cubicBezTo>
                <a:lnTo>
                  <a:pt x="0" y="120943"/>
                </a:lnTo>
                <a:cubicBezTo>
                  <a:pt x="0" y="54148"/>
                  <a:pt x="54148" y="0"/>
                  <a:pt x="1209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12ADEA-2F5B-47DA-9AF3-F921AC24F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100" y="3358451"/>
            <a:ext cx="2984293" cy="1754326"/>
          </a:xfrm>
          <a:custGeom>
            <a:avLst/>
            <a:gdLst>
              <a:gd name="connsiteX0" fmla="*/ 120943 w 2984293"/>
              <a:gd name="connsiteY0" fmla="*/ 0 h 1754326"/>
              <a:gd name="connsiteX1" fmla="*/ 2863350 w 2984293"/>
              <a:gd name="connsiteY1" fmla="*/ 0 h 1754326"/>
              <a:gd name="connsiteX2" fmla="*/ 2984293 w 2984293"/>
              <a:gd name="connsiteY2" fmla="*/ 120943 h 1754326"/>
              <a:gd name="connsiteX3" fmla="*/ 2984293 w 2984293"/>
              <a:gd name="connsiteY3" fmla="*/ 1633383 h 1754326"/>
              <a:gd name="connsiteX4" fmla="*/ 2863350 w 2984293"/>
              <a:gd name="connsiteY4" fmla="*/ 1754326 h 1754326"/>
              <a:gd name="connsiteX5" fmla="*/ 120943 w 2984293"/>
              <a:gd name="connsiteY5" fmla="*/ 1754326 h 1754326"/>
              <a:gd name="connsiteX6" fmla="*/ 0 w 2984293"/>
              <a:gd name="connsiteY6" fmla="*/ 1633383 h 1754326"/>
              <a:gd name="connsiteX7" fmla="*/ 0 w 2984293"/>
              <a:gd name="connsiteY7" fmla="*/ 120943 h 1754326"/>
              <a:gd name="connsiteX8" fmla="*/ 120943 w 2984293"/>
              <a:gd name="connsiteY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4293" h="1754326">
                <a:moveTo>
                  <a:pt x="120943" y="0"/>
                </a:moveTo>
                <a:lnTo>
                  <a:pt x="2863350" y="0"/>
                </a:lnTo>
                <a:cubicBezTo>
                  <a:pt x="2930145" y="0"/>
                  <a:pt x="2984293" y="54148"/>
                  <a:pt x="2984293" y="120943"/>
                </a:cubicBezTo>
                <a:lnTo>
                  <a:pt x="2984293" y="1633383"/>
                </a:lnTo>
                <a:cubicBezTo>
                  <a:pt x="2984293" y="1700178"/>
                  <a:pt x="2930145" y="1754326"/>
                  <a:pt x="2863350" y="1754326"/>
                </a:cubicBezTo>
                <a:lnTo>
                  <a:pt x="120943" y="1754326"/>
                </a:lnTo>
                <a:cubicBezTo>
                  <a:pt x="54148" y="1754326"/>
                  <a:pt x="0" y="1700178"/>
                  <a:pt x="0" y="1633383"/>
                </a:cubicBezTo>
                <a:lnTo>
                  <a:pt x="0" y="120943"/>
                </a:lnTo>
                <a:cubicBezTo>
                  <a:pt x="0" y="54148"/>
                  <a:pt x="54148" y="0"/>
                  <a:pt x="1209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33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780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3243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705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099645-7BC9-4F1A-89E8-859A9310CF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229031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5D68F-CCE9-4537-B163-40EC0F2F3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1517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00573C5-0D88-498D-856C-A866D832D3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84667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EC77FC-39B1-4F42-B087-8554A4F3D9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77818" y="0"/>
            <a:ext cx="4429515" cy="6858000"/>
          </a:xfrm>
          <a:custGeom>
            <a:avLst/>
            <a:gdLst>
              <a:gd name="connsiteX0" fmla="*/ 1107379 w 4429515"/>
              <a:gd name="connsiteY0" fmla="*/ 0 h 6858000"/>
              <a:gd name="connsiteX1" fmla="*/ 4429515 w 4429515"/>
              <a:gd name="connsiteY1" fmla="*/ 0 h 6858000"/>
              <a:gd name="connsiteX2" fmla="*/ 3322136 w 4429515"/>
              <a:gd name="connsiteY2" fmla="*/ 6858000 h 6858000"/>
              <a:gd name="connsiteX3" fmla="*/ 0 w 44295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515" h="6858000">
                <a:moveTo>
                  <a:pt x="1107379" y="0"/>
                </a:moveTo>
                <a:lnTo>
                  <a:pt x="4429515" y="0"/>
                </a:lnTo>
                <a:lnTo>
                  <a:pt x="3322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969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C22AB9-881E-4188-8431-43BA030A82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3626" y="2217819"/>
            <a:ext cx="4198375" cy="4640182"/>
          </a:xfrm>
          <a:custGeom>
            <a:avLst/>
            <a:gdLst>
              <a:gd name="connsiteX0" fmla="*/ 4872817 w 4872817"/>
              <a:gd name="connsiteY0" fmla="*/ 0 h 5385598"/>
              <a:gd name="connsiteX1" fmla="*/ 4872817 w 4872817"/>
              <a:gd name="connsiteY1" fmla="*/ 5385598 h 5385598"/>
              <a:gd name="connsiteX2" fmla="*/ 734 w 4872817"/>
              <a:gd name="connsiteY2" fmla="*/ 5385598 h 5385598"/>
              <a:gd name="connsiteX3" fmla="*/ 0 w 4872817"/>
              <a:gd name="connsiteY3" fmla="*/ 5356570 h 5385598"/>
              <a:gd name="connsiteX4" fmla="*/ 4830976 w 4872817"/>
              <a:gd name="connsiteY4" fmla="*/ 3181 h 538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817" h="5385598">
                <a:moveTo>
                  <a:pt x="4872817" y="0"/>
                </a:moveTo>
                <a:lnTo>
                  <a:pt x="4872817" y="5385598"/>
                </a:lnTo>
                <a:lnTo>
                  <a:pt x="734" y="5385598"/>
                </a:lnTo>
                <a:lnTo>
                  <a:pt x="0" y="5356570"/>
                </a:lnTo>
                <a:cubicBezTo>
                  <a:pt x="0" y="2570376"/>
                  <a:pt x="2117488" y="278751"/>
                  <a:pt x="4830976" y="318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D07663-BDF5-47A1-8819-11FF4E23B8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"/>
            <a:ext cx="3687097" cy="5451504"/>
          </a:xfrm>
          <a:custGeom>
            <a:avLst/>
            <a:gdLst>
              <a:gd name="connsiteX0" fmla="*/ 0 w 4247536"/>
              <a:gd name="connsiteY0" fmla="*/ 0 h 6280133"/>
              <a:gd name="connsiteX1" fmla="*/ 4149794 w 4247536"/>
              <a:gd name="connsiteY1" fmla="*/ 0 h 6280133"/>
              <a:gd name="connsiteX2" fmla="*/ 4185533 w 4247536"/>
              <a:gd name="connsiteY2" fmla="*/ 200130 h 6280133"/>
              <a:gd name="connsiteX3" fmla="*/ 4247536 w 4247536"/>
              <a:gd name="connsiteY3" fmla="*/ 1019629 h 6280133"/>
              <a:gd name="connsiteX4" fmla="*/ 211204 w 4247536"/>
              <a:gd name="connsiteY4" fmla="*/ 6231387 h 6280133"/>
              <a:gd name="connsiteX5" fmla="*/ 0 w 4247536"/>
              <a:gd name="connsiteY5" fmla="*/ 6280133 h 62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7536" h="6280133">
                <a:moveTo>
                  <a:pt x="0" y="0"/>
                </a:moveTo>
                <a:lnTo>
                  <a:pt x="4149794" y="0"/>
                </a:lnTo>
                <a:lnTo>
                  <a:pt x="4185533" y="200130"/>
                </a:lnTo>
                <a:cubicBezTo>
                  <a:pt x="4226361" y="467336"/>
                  <a:pt x="4247536" y="741010"/>
                  <a:pt x="4247536" y="1019629"/>
                </a:cubicBezTo>
                <a:cubicBezTo>
                  <a:pt x="4247536" y="3527203"/>
                  <a:pt x="2532370" y="5634177"/>
                  <a:pt x="211204" y="6231387"/>
                </a:cubicBezTo>
                <a:lnTo>
                  <a:pt x="0" y="62801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>
            <a:extLst>
              <a:ext uri="{FF2B5EF4-FFF2-40B4-BE49-F238E27FC236}">
                <a16:creationId xmlns:a16="http://schemas.microsoft.com/office/drawing/2014/main" id="{566AB144-53F4-473E-8972-1752C8F4A171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32BF8-228B-42B0-8222-6043F46D1A5D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BE91F-B59A-4F31-AD71-F609ED38CD29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C0CFE8-FC07-47C2-A52F-AB0A1A029A14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187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92570" y="0"/>
            <a:ext cx="449942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F56882-649E-48EC-B4E0-B77603E153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34022" y="1422156"/>
            <a:ext cx="5933978" cy="4013688"/>
          </a:xfrm>
          <a:custGeom>
            <a:avLst/>
            <a:gdLst>
              <a:gd name="connsiteX0" fmla="*/ 142004 w 5933978"/>
              <a:gd name="connsiteY0" fmla="*/ 0 h 4013688"/>
              <a:gd name="connsiteX1" fmla="*/ 5791974 w 5933978"/>
              <a:gd name="connsiteY1" fmla="*/ 0 h 4013688"/>
              <a:gd name="connsiteX2" fmla="*/ 5933978 w 5933978"/>
              <a:gd name="connsiteY2" fmla="*/ 142004 h 4013688"/>
              <a:gd name="connsiteX3" fmla="*/ 5933978 w 5933978"/>
              <a:gd name="connsiteY3" fmla="*/ 3871684 h 4013688"/>
              <a:gd name="connsiteX4" fmla="*/ 5791974 w 5933978"/>
              <a:gd name="connsiteY4" fmla="*/ 4013688 h 4013688"/>
              <a:gd name="connsiteX5" fmla="*/ 142004 w 5933978"/>
              <a:gd name="connsiteY5" fmla="*/ 4013688 h 4013688"/>
              <a:gd name="connsiteX6" fmla="*/ 0 w 5933978"/>
              <a:gd name="connsiteY6" fmla="*/ 3871684 h 4013688"/>
              <a:gd name="connsiteX7" fmla="*/ 0 w 5933978"/>
              <a:gd name="connsiteY7" fmla="*/ 142004 h 4013688"/>
              <a:gd name="connsiteX8" fmla="*/ 142004 w 5933978"/>
              <a:gd name="connsiteY8" fmla="*/ 0 h 40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3978" h="4013688">
                <a:moveTo>
                  <a:pt x="142004" y="0"/>
                </a:moveTo>
                <a:lnTo>
                  <a:pt x="5791974" y="0"/>
                </a:lnTo>
                <a:cubicBezTo>
                  <a:pt x="5870401" y="0"/>
                  <a:pt x="5933978" y="63577"/>
                  <a:pt x="5933978" y="142004"/>
                </a:cubicBezTo>
                <a:lnTo>
                  <a:pt x="5933978" y="3871684"/>
                </a:lnTo>
                <a:cubicBezTo>
                  <a:pt x="5933978" y="3950111"/>
                  <a:pt x="5870401" y="4013688"/>
                  <a:pt x="5791974" y="4013688"/>
                </a:cubicBezTo>
                <a:lnTo>
                  <a:pt x="142004" y="4013688"/>
                </a:lnTo>
                <a:cubicBezTo>
                  <a:pt x="63577" y="4013688"/>
                  <a:pt x="0" y="3950111"/>
                  <a:pt x="0" y="3871684"/>
                </a:cubicBezTo>
                <a:lnTo>
                  <a:pt x="0" y="142004"/>
                </a:lnTo>
                <a:cubicBezTo>
                  <a:pt x="0" y="63577"/>
                  <a:pt x="63577" y="0"/>
                  <a:pt x="1420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2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11080E4-BEA3-4E66-96B6-466E7B5019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800100"/>
            <a:ext cx="12192000" cy="525780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20C36C-95A8-467B-8CAC-1B04C26887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7131" y="2062367"/>
            <a:ext cx="2108944" cy="3575387"/>
          </a:xfrm>
          <a:prstGeom prst="roundRect">
            <a:avLst>
              <a:gd name="adj" fmla="val 2975"/>
            </a:avLst>
          </a:prstGeom>
          <a:solidFill>
            <a:schemeClr val="bg1">
              <a:lumMod val="95000"/>
            </a:schemeClr>
          </a:solidFill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id-ID" sz="1200"/>
            </a:lvl1pPr>
          </a:lstStyle>
          <a:p>
            <a:pPr lvl="0"/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3A871B-254F-4C20-AFC4-54B92FE67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4611" y="3592048"/>
            <a:ext cx="4839725" cy="1937916"/>
          </a:xfrm>
          <a:prstGeom prst="roundRect">
            <a:avLst>
              <a:gd name="adj" fmla="val 5906"/>
            </a:avLst>
          </a:prstGeom>
          <a:solidFill>
            <a:schemeClr val="bg1">
              <a:lumMod val="95000"/>
            </a:schemeClr>
          </a:solidFill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id-ID" sz="1200"/>
            </a:lvl1pPr>
          </a:lstStyle>
          <a:p>
            <a:pPr lvl="0"/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1F6331-0BC4-4AA9-BD6E-BEEFA8538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6261" y="5220792"/>
            <a:ext cx="2108944" cy="1637209"/>
          </a:xfrm>
          <a:prstGeom prst="round2SameRect">
            <a:avLst>
              <a:gd name="adj1" fmla="val 9808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blurRad="1270000" sx="77000" sy="77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20F5727-B60B-436B-9B87-DA04756AAF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6262" y="1193799"/>
            <a:ext cx="2108944" cy="3601833"/>
          </a:xfrm>
          <a:prstGeom prst="roundRect">
            <a:avLst>
              <a:gd name="adj" fmla="val 6018"/>
            </a:avLst>
          </a:prstGeom>
          <a:solidFill>
            <a:schemeClr val="bg1">
              <a:lumMod val="95000"/>
            </a:schemeClr>
          </a:solidFill>
          <a:effectLst>
            <a:outerShdw blurRad="381000" dist="279400" dir="5400000" algn="t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id-ID" sz="1200"/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3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5" grpId="0" animBg="1"/>
      <p:bldP spid="16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6CB-A856-4BF7-BA9A-D7D6CC6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1213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19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8845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3243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98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838200"/>
            <a:ext cx="5486400" cy="6019800"/>
          </a:xfrm>
          <a:prstGeom prst="round1Rect">
            <a:avLst>
              <a:gd name="adj" fmla="val 6945"/>
            </a:avLst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3A4AE-0866-42F1-8161-1708932134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1562100"/>
            <a:ext cx="5486400" cy="5276850"/>
          </a:xfrm>
          <a:custGeom>
            <a:avLst/>
            <a:gdLst>
              <a:gd name="connsiteX0" fmla="*/ 295017 w 5486400"/>
              <a:gd name="connsiteY0" fmla="*/ 0 h 5276850"/>
              <a:gd name="connsiteX1" fmla="*/ 5486400 w 5486400"/>
              <a:gd name="connsiteY1" fmla="*/ 0 h 5276850"/>
              <a:gd name="connsiteX2" fmla="*/ 5486400 w 5486400"/>
              <a:gd name="connsiteY2" fmla="*/ 5276850 h 5276850"/>
              <a:gd name="connsiteX3" fmla="*/ 0 w 5486400"/>
              <a:gd name="connsiteY3" fmla="*/ 5276850 h 5276850"/>
              <a:gd name="connsiteX4" fmla="*/ 0 w 5486400"/>
              <a:gd name="connsiteY4" fmla="*/ 295017 h 5276850"/>
              <a:gd name="connsiteX5" fmla="*/ 295017 w 5486400"/>
              <a:gd name="connsiteY5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5276850">
                <a:moveTo>
                  <a:pt x="295017" y="0"/>
                </a:moveTo>
                <a:lnTo>
                  <a:pt x="5486400" y="0"/>
                </a:lnTo>
                <a:lnTo>
                  <a:pt x="5486400" y="5276850"/>
                </a:lnTo>
                <a:lnTo>
                  <a:pt x="0" y="5276850"/>
                </a:lnTo>
                <a:lnTo>
                  <a:pt x="0" y="295017"/>
                </a:lnTo>
                <a:cubicBezTo>
                  <a:pt x="0" y="132084"/>
                  <a:pt x="132084" y="0"/>
                  <a:pt x="2950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>
            <a:extLst>
              <a:ext uri="{FF2B5EF4-FFF2-40B4-BE49-F238E27FC236}">
                <a16:creationId xmlns:a16="http://schemas.microsoft.com/office/drawing/2014/main" id="{566AB144-53F4-473E-8972-1752C8F4A171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32BF8-228B-42B0-8222-6043F46D1A5D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BE91F-B59A-4F31-AD71-F609ED38CD29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C0CFE8-FC07-47C2-A52F-AB0A1A029A14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5AFE0FA-C634-4A7B-8229-61280ACD0587}"/>
              </a:ext>
            </a:extLst>
          </p:cNvPr>
          <p:cNvSpPr/>
          <p:nvPr userDrawn="1"/>
        </p:nvSpPr>
        <p:spPr>
          <a:xfrm flipH="1">
            <a:off x="8005419" y="838200"/>
            <a:ext cx="4186577" cy="6019801"/>
          </a:xfrm>
          <a:prstGeom prst="round1Rect">
            <a:avLst>
              <a:gd name="adj" fmla="val 32268"/>
            </a:avLst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E6E950-57C6-429A-A158-F3E3CBE169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0" y="491212"/>
            <a:ext cx="4469487" cy="6366788"/>
          </a:xfrm>
          <a:custGeom>
            <a:avLst/>
            <a:gdLst>
              <a:gd name="connsiteX0" fmla="*/ 0 w 4469487"/>
              <a:gd name="connsiteY0" fmla="*/ 0 h 6366788"/>
              <a:gd name="connsiteX1" fmla="*/ 4469487 w 4469487"/>
              <a:gd name="connsiteY1" fmla="*/ 0 h 6366788"/>
              <a:gd name="connsiteX2" fmla="*/ 4469487 w 4469487"/>
              <a:gd name="connsiteY2" fmla="*/ 6366788 h 6366788"/>
              <a:gd name="connsiteX3" fmla="*/ 0 w 4469487"/>
              <a:gd name="connsiteY3" fmla="*/ 6366788 h 6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487" h="6366788">
                <a:moveTo>
                  <a:pt x="0" y="0"/>
                </a:moveTo>
                <a:lnTo>
                  <a:pt x="4469487" y="0"/>
                </a:lnTo>
                <a:lnTo>
                  <a:pt x="4469487" y="6366788"/>
                </a:lnTo>
                <a:lnTo>
                  <a:pt x="0" y="63667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838200"/>
            <a:ext cx="3239120" cy="5136931"/>
          </a:xfrm>
          <a:prstGeom prst="roundRect">
            <a:avLst>
              <a:gd name="adj" fmla="val 6933"/>
            </a:avLst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2412124"/>
            <a:ext cx="2149366" cy="444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D2CCF-F3C4-4D7A-846F-EE5C4A11C1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8634" y="838200"/>
            <a:ext cx="2149366" cy="444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1BD10-52DB-401E-9AD7-EF35176D9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277297" cy="2642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D2CCF-F3C4-4D7A-846F-EE5C4A11C1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3429000"/>
            <a:ext cx="1277297" cy="2642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4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600" y="0"/>
            <a:ext cx="5486400" cy="53340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9950" y="0"/>
            <a:ext cx="8782050" cy="68580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768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08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CC828A-19EC-460A-B78C-5BEAD4793B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2811439"/>
            <a:ext cx="10058400" cy="2776511"/>
          </a:xfrm>
          <a:custGeom>
            <a:avLst/>
            <a:gdLst>
              <a:gd name="connsiteX0" fmla="*/ 0 w 10058400"/>
              <a:gd name="connsiteY0" fmla="*/ 0 h 2311350"/>
              <a:gd name="connsiteX1" fmla="*/ 10058400 w 10058400"/>
              <a:gd name="connsiteY1" fmla="*/ 0 h 2311350"/>
              <a:gd name="connsiteX2" fmla="*/ 10058400 w 10058400"/>
              <a:gd name="connsiteY2" fmla="*/ 2311350 h 2311350"/>
              <a:gd name="connsiteX3" fmla="*/ 0 w 10058400"/>
              <a:gd name="connsiteY3" fmla="*/ 2311350 h 23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2311350">
                <a:moveTo>
                  <a:pt x="0" y="0"/>
                </a:moveTo>
                <a:lnTo>
                  <a:pt x="10058400" y="0"/>
                </a:lnTo>
                <a:lnTo>
                  <a:pt x="10058400" y="2311350"/>
                </a:lnTo>
                <a:lnTo>
                  <a:pt x="0" y="2311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6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CC828A-19EC-460A-B78C-5BEAD4793B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2850" y="1597050"/>
            <a:ext cx="10566300" cy="3663900"/>
          </a:xfrm>
          <a:custGeom>
            <a:avLst/>
            <a:gdLst>
              <a:gd name="connsiteX0" fmla="*/ 0 w 10058400"/>
              <a:gd name="connsiteY0" fmla="*/ 0 h 2311350"/>
              <a:gd name="connsiteX1" fmla="*/ 10058400 w 10058400"/>
              <a:gd name="connsiteY1" fmla="*/ 0 h 2311350"/>
              <a:gd name="connsiteX2" fmla="*/ 10058400 w 10058400"/>
              <a:gd name="connsiteY2" fmla="*/ 2311350 h 2311350"/>
              <a:gd name="connsiteX3" fmla="*/ 0 w 10058400"/>
              <a:gd name="connsiteY3" fmla="*/ 2311350 h 23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2311350">
                <a:moveTo>
                  <a:pt x="0" y="0"/>
                </a:moveTo>
                <a:lnTo>
                  <a:pt x="10058400" y="0"/>
                </a:lnTo>
                <a:lnTo>
                  <a:pt x="10058400" y="2311350"/>
                </a:lnTo>
                <a:lnTo>
                  <a:pt x="0" y="231135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effectLst>
            <a:outerShdw blurRad="330200" dist="215900" dir="5400000" algn="t" rotWithShape="0">
              <a:prstClr val="black">
                <a:alpha val="1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8DEB6F9F-3EB8-43CA-A6A6-82B45C4B47DC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D0D9B-2805-4DD8-B55C-DA0114C145AB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396B1-F1AA-499C-B0AB-C979D0477891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D3456-6C7D-4FCF-A8E1-DB3F72FACFA3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89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C9B484C2-01F8-41BD-85E4-B2691F64D13A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6607F-CE20-4EDD-9826-49E98144BB34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0B72E-490B-4D48-87FB-BF502F6B8913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ACF03-35D0-4DAB-8049-82D46A252B48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070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3397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23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600" y="0"/>
            <a:ext cx="3962400" cy="55626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0C9D7C0-1A30-497E-9DEC-DB0FAA90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24663" y="1898771"/>
            <a:ext cx="2609851" cy="3663829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8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0"/>
            <a:ext cx="3962400" cy="55626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0C9D7C0-1A30-497E-9DEC-DB0FAA90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72549" y="1898771"/>
            <a:ext cx="2609851" cy="3663829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9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09950"/>
            <a:ext cx="2609851" cy="29718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0C9D7C0-1A30-497E-9DEC-DB0FAA90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05600" y="838200"/>
            <a:ext cx="4876800" cy="59817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4267200"/>
            <a:ext cx="2819400" cy="21336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0C9D7C0-1A30-497E-9DEC-DB0FAA90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10333" y="1898771"/>
            <a:ext cx="1972067" cy="2768479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6B3467-45BD-47E1-B61A-0B1A1EB451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42966" y="457201"/>
            <a:ext cx="1972067" cy="29718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BF90CE7-2F2A-411C-800F-800BDBE6D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4667250"/>
            <a:ext cx="2376683" cy="1469348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61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9950" y="0"/>
            <a:ext cx="8782050" cy="68580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4384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05600" cy="68580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25982A6-AA94-4DBF-AF33-202F000BA3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05600" y="0"/>
            <a:ext cx="5486400" cy="68580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2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5A1C73-BCF4-4949-AC45-73F84511B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7680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96FB12-EFCA-43DC-A7CA-23B90F9075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876800"/>
            <a:ext cx="12192000" cy="1962150"/>
          </a:xfrm>
          <a:custGeom>
            <a:avLst/>
            <a:gdLst>
              <a:gd name="connsiteX0" fmla="*/ 0 w 5486400"/>
              <a:gd name="connsiteY0" fmla="*/ 0 h 5334000"/>
              <a:gd name="connsiteX1" fmla="*/ 5486400 w 5486400"/>
              <a:gd name="connsiteY1" fmla="*/ 0 h 5334000"/>
              <a:gd name="connsiteX2" fmla="*/ 5486400 w 5486400"/>
              <a:gd name="connsiteY2" fmla="*/ 5334000 h 5334000"/>
              <a:gd name="connsiteX3" fmla="*/ 0 w 54864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334000">
                <a:moveTo>
                  <a:pt x="0" y="0"/>
                </a:moveTo>
                <a:lnTo>
                  <a:pt x="5486400" y="0"/>
                </a:lnTo>
                <a:lnTo>
                  <a:pt x="54864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48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B19F982-E4B4-43F5-A4A1-1E20C16B42F5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D4DFF-A894-49F0-9593-6E8D575CAE19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70DE5-DF1E-4BCA-BDA7-F028C22DC202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A5BD3-55BB-4097-951D-F95CFCE4EEAA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4" r:id="rId2"/>
    <p:sldLayoutId id="2147483822" r:id="rId3"/>
    <p:sldLayoutId id="2147483820" r:id="rId4"/>
    <p:sldLayoutId id="2147483816" r:id="rId5"/>
    <p:sldLayoutId id="2147483819" r:id="rId6"/>
    <p:sldLayoutId id="2147483817" r:id="rId7"/>
    <p:sldLayoutId id="2147483883" r:id="rId8"/>
    <p:sldLayoutId id="2147483815" r:id="rId9"/>
    <p:sldLayoutId id="2147483884" r:id="rId10"/>
    <p:sldLayoutId id="2147483957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58761BB-FE39-4BFC-8A81-2FD3F6E58185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BEC91-3140-4B9E-9C51-9AB2945A3D17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B13B9-EF9D-4423-A80A-255B6732E59D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04A65-EF33-45E6-9AA8-E5C7AEAEBD2C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33" r:id="rId2"/>
    <p:sldLayoutId id="2147483938" r:id="rId3"/>
    <p:sldLayoutId id="2147483939" r:id="rId4"/>
    <p:sldLayoutId id="2147483934" r:id="rId5"/>
    <p:sldLayoutId id="2147483935" r:id="rId6"/>
    <p:sldLayoutId id="2147483932" r:id="rId7"/>
    <p:sldLayoutId id="2147483936" r:id="rId8"/>
    <p:sldLayoutId id="214748393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35531E6-82B1-4DF6-B944-C3C5C2D34D2C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BB0C0-3A1A-4345-B1A6-5E51A194D3E1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6F271-139C-46C4-B334-925BCAB31015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8BDE7-4383-4C82-A16E-CCA6507CF137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51" r:id="rId3"/>
    <p:sldLayoutId id="2147483954" r:id="rId4"/>
    <p:sldLayoutId id="2147483952" r:id="rId5"/>
    <p:sldLayoutId id="2147483943" r:id="rId6"/>
    <p:sldLayoutId id="2147483953" r:id="rId7"/>
    <p:sldLayoutId id="2147483944" r:id="rId8"/>
    <p:sldLayoutId id="2147483945" r:id="rId9"/>
    <p:sldLayoutId id="2147483947" r:id="rId10"/>
    <p:sldLayoutId id="21474839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3866E4F-2683-4FA6-939B-D34AC68875A9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A10FE-149F-40F9-9A17-D13446538142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4F656-AAEE-4BF2-AB9F-53E9C14F8F5C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BB483D-0DE5-4A18-A81E-E1237CF241F4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5" r:id="rId2"/>
    <p:sldLayoutId id="2147483833" r:id="rId3"/>
    <p:sldLayoutId id="2147483831" r:id="rId4"/>
    <p:sldLayoutId id="2147483830" r:id="rId5"/>
    <p:sldLayoutId id="214748385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668E668-18B9-49D2-BCF3-663043D9EBDB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C531E-2CE1-4F6C-97D0-601CC9D0A773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1DAA7-8BCE-4AC1-9BD3-3914D39DE724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67039-B076-4AB9-A926-2A1792AE286E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54" r:id="rId4"/>
    <p:sldLayoutId id="2147483850" r:id="rId5"/>
    <p:sldLayoutId id="2147483849" r:id="rId6"/>
    <p:sldLayoutId id="2147483847" r:id="rId7"/>
    <p:sldLayoutId id="2147483853" r:id="rId8"/>
    <p:sldLayoutId id="2147483852" r:id="rId9"/>
    <p:sldLayoutId id="214748384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810318AF-EF66-4C62-B335-973034D2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F0EDA3C-9FAA-468D-A17B-81A82B58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9833F9E-1457-4EF8-9875-2AFAEF2713D9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855A1-8DDC-44B4-B8D0-5FE1DF5A49E0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F669-C9A2-4528-8815-8C31282F43AB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B91D24-C4C3-4285-BBCD-85807252F0CD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855" r:id="rId2"/>
    <p:sldLayoutId id="2147483856" r:id="rId3"/>
    <p:sldLayoutId id="2147483859" r:id="rId4"/>
    <p:sldLayoutId id="2147483885" r:id="rId5"/>
    <p:sldLayoutId id="2147483857" r:id="rId6"/>
    <p:sldLayoutId id="2147483861" r:id="rId7"/>
    <p:sldLayoutId id="2147483858" r:id="rId8"/>
    <p:sldLayoutId id="214748382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810318AF-EF66-4C62-B335-973034D2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F0EDA3C-9FAA-468D-A17B-81A82B58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BAA5CC4-7C4D-4737-B9D3-E1A48DB260ED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0C5B3-D887-42C4-93C4-E16C31EC2B09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CBE3B-66F2-4F68-BD1C-51523442ED0F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BA5FDD-B998-494F-8DB7-5501BBE57743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2" r:id="rId2"/>
    <p:sldLayoutId id="2147483886" r:id="rId3"/>
    <p:sldLayoutId id="214748387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A5FFF59-06D6-4751-AC35-AFEAB88A2010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6EA15-CFA8-47EB-90BA-38E16C35C8D6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15C84-0EE7-414F-B81E-30D7853A8673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9BD1B-0C52-4801-A936-2BBDAD6FDA0C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82" r:id="rId2"/>
    <p:sldLayoutId id="2147483879" r:id="rId3"/>
    <p:sldLayoutId id="2147483887" r:id="rId4"/>
    <p:sldLayoutId id="2147483877" r:id="rId5"/>
    <p:sldLayoutId id="2147483878" r:id="rId6"/>
    <p:sldLayoutId id="2147483881" r:id="rId7"/>
    <p:sldLayoutId id="214748388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AC906544-0CF8-4C5C-999C-9160E8F8A19C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94950-D957-4202-99A7-E336CF2B7A8B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1DC67-AE9A-4993-94B7-4808D37DAC03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50739-1652-4A4B-9E75-F70F7EE8E2E1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5" r:id="rId2"/>
    <p:sldLayoutId id="2147483891" r:id="rId3"/>
    <p:sldLayoutId id="2147483956" r:id="rId4"/>
    <p:sldLayoutId id="2147483892" r:id="rId5"/>
    <p:sldLayoutId id="2147483898" r:id="rId6"/>
    <p:sldLayoutId id="2147483896" r:id="rId7"/>
    <p:sldLayoutId id="2147483894" r:id="rId8"/>
    <p:sldLayoutId id="214748389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BEF976F-7D77-4455-AB74-524BC9A3B413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79EDE-4EB8-4E93-BE30-AA2C3C8565FE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FBDD3-CFE3-4FE5-8C22-8625FD94953A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8D2B3-4780-4701-ABA4-ADE8B462E20C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52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CE883D9-55AC-42CE-BE7B-66FF07E63599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2F97B-6D4D-44BB-9CCC-032DA20BB2E0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1E17F-D639-4E48-A73A-5B316BFD6136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68F7E-704B-45FB-889F-01115A2980D6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7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5" r:id="rId2"/>
    <p:sldLayoutId id="2147483916" r:id="rId3"/>
    <p:sldLayoutId id="2147483921" r:id="rId4"/>
    <p:sldLayoutId id="2147483920" r:id="rId5"/>
    <p:sldLayoutId id="2147483922" r:id="rId6"/>
    <p:sldLayoutId id="2147483919" r:id="rId7"/>
    <p:sldLayoutId id="2147483917" r:id="rId8"/>
    <p:sldLayoutId id="214748391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84">
          <p15:clr>
            <a:srgbClr val="F26B43"/>
          </p15:clr>
        </p15:guide>
        <p15:guide id="6" pos="3456">
          <p15:clr>
            <a:srgbClr val="F26B43"/>
          </p15:clr>
        </p15:guide>
        <p15:guide id="7" pos="7296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pos="960">
          <p15:clr>
            <a:srgbClr val="F26B43"/>
          </p15:clr>
        </p15:guide>
        <p15:guide id="10" pos="4224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pos="6720">
          <p15:clr>
            <a:srgbClr val="F26B43"/>
          </p15:clr>
        </p15:guide>
        <p15:guide id="13" orient="horz" pos="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AE295F-967C-4487-929D-5D32A6FD6143}"/>
              </a:ext>
            </a:extLst>
          </p:cNvPr>
          <p:cNvSpPr/>
          <p:nvPr/>
        </p:nvSpPr>
        <p:spPr>
          <a:xfrm>
            <a:off x="-1" y="0"/>
            <a:ext cx="12192000" cy="6864928"/>
          </a:xfrm>
          <a:custGeom>
            <a:avLst/>
            <a:gdLst>
              <a:gd name="connsiteX0" fmla="*/ 0 w 12192000"/>
              <a:gd name="connsiteY0" fmla="*/ 0 h 6864928"/>
              <a:gd name="connsiteX1" fmla="*/ 12192000 w 12192000"/>
              <a:gd name="connsiteY1" fmla="*/ 0 h 6864928"/>
              <a:gd name="connsiteX2" fmla="*/ 12192000 w 12192000"/>
              <a:gd name="connsiteY2" fmla="*/ 6864928 h 6864928"/>
              <a:gd name="connsiteX3" fmla="*/ 0 w 12192000"/>
              <a:gd name="connsiteY3" fmla="*/ 6864928 h 686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4928">
                <a:moveTo>
                  <a:pt x="0" y="0"/>
                </a:moveTo>
                <a:lnTo>
                  <a:pt x="12192000" y="0"/>
                </a:lnTo>
                <a:lnTo>
                  <a:pt x="12192000" y="6864928"/>
                </a:lnTo>
                <a:lnTo>
                  <a:pt x="0" y="686492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99000">
                <a:schemeClr val="accent1">
                  <a:alpha val="4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ED6DB-FAFA-42B6-9774-492B7E53AB6E}"/>
              </a:ext>
            </a:extLst>
          </p:cNvPr>
          <p:cNvSpPr txBox="1"/>
          <p:nvPr/>
        </p:nvSpPr>
        <p:spPr>
          <a:xfrm>
            <a:off x="609600" y="2818232"/>
            <a:ext cx="10972800" cy="10152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1D4DE-71CF-4B85-82A3-EDEA52640A54}"/>
              </a:ext>
            </a:extLst>
          </p:cNvPr>
          <p:cNvSpPr txBox="1"/>
          <p:nvPr/>
        </p:nvSpPr>
        <p:spPr>
          <a:xfrm>
            <a:off x="4115609" y="1860849"/>
            <a:ext cx="3960780" cy="457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D465407-FDC4-4074-B83A-5BE40DD99A0E}"/>
              </a:ext>
            </a:extLst>
          </p:cNvPr>
          <p:cNvSpPr/>
          <p:nvPr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16EE-6A2F-494A-9922-DD5321B5A348}"/>
              </a:ext>
            </a:extLst>
          </p:cNvPr>
          <p:cNvSpPr txBox="1"/>
          <p:nvPr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1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4B0DFF-7B28-40CD-BFD0-2703B13211F6}"/>
              </a:ext>
            </a:extLst>
          </p:cNvPr>
          <p:cNvCxnSpPr>
            <a:cxnSpLocks/>
          </p:cNvCxnSpPr>
          <p:nvPr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687253-1192-49A9-A859-2A6E46822DAA}"/>
              </a:ext>
            </a:extLst>
          </p:cNvPr>
          <p:cNvGrpSpPr/>
          <p:nvPr/>
        </p:nvGrpSpPr>
        <p:grpSpPr>
          <a:xfrm>
            <a:off x="169817" y="1077952"/>
            <a:ext cx="1156827" cy="1362859"/>
            <a:chOff x="169817" y="1077952"/>
            <a:chExt cx="1156827" cy="1362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3F34E-40AB-4C44-BFE7-AEE39E9EEAA6}"/>
                </a:ext>
              </a:extLst>
            </p:cNvPr>
            <p:cNvSpPr txBox="1"/>
            <p:nvPr/>
          </p:nvSpPr>
          <p:spPr>
            <a:xfrm>
              <a:off x="798467" y="1077952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32E349-DB91-4A97-8CE0-C36C6A05571B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" y="1222315"/>
              <a:ext cx="68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D2A403-A805-49CF-A12C-5B48E16A3BB2}"/>
                </a:ext>
              </a:extLst>
            </p:cNvPr>
            <p:cNvSpPr txBox="1"/>
            <p:nvPr/>
          </p:nvSpPr>
          <p:spPr>
            <a:xfrm>
              <a:off x="798467" y="1429646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5DB6C0-FD19-4980-A64F-82A1996AC2DD}"/>
                </a:ext>
              </a:extLst>
            </p:cNvPr>
            <p:cNvSpPr txBox="1"/>
            <p:nvPr/>
          </p:nvSpPr>
          <p:spPr>
            <a:xfrm>
              <a:off x="798467" y="1781340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3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1123FA-15EB-4321-952B-B3EB2F9CEB24}"/>
                </a:ext>
              </a:extLst>
            </p:cNvPr>
            <p:cNvSpPr txBox="1"/>
            <p:nvPr/>
          </p:nvSpPr>
          <p:spPr>
            <a:xfrm>
              <a:off x="798467" y="2133034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2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0DADAE-E7C3-492F-A3D9-CCABDC24166C}"/>
              </a:ext>
            </a:extLst>
          </p:cNvPr>
          <p:cNvSpPr txBox="1"/>
          <p:nvPr/>
        </p:nvSpPr>
        <p:spPr>
          <a:xfrm>
            <a:off x="2596937" y="4242996"/>
            <a:ext cx="6998124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1CE5D7-E893-4595-A061-903BCDE4EA4F}"/>
              </a:ext>
            </a:extLst>
          </p:cNvPr>
          <p:cNvGrpSpPr/>
          <p:nvPr/>
        </p:nvGrpSpPr>
        <p:grpSpPr>
          <a:xfrm>
            <a:off x="5854481" y="5875205"/>
            <a:ext cx="483035" cy="483035"/>
            <a:chOff x="7391400" y="2895600"/>
            <a:chExt cx="685800" cy="685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0D8BCC-2AA4-49F3-B0E0-0AF46254C2BC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BF0EF5-F8D8-40AC-9B1B-1DA33482A176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Isosceles Triangle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38985EA-8824-4DA8-9910-5BA841322C61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7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7" grpId="1"/>
      <p:bldP spid="23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7" y="763027"/>
            <a:ext cx="10519501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4" y="1129997"/>
            <a:ext cx="1051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8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3" y="1435115"/>
            <a:ext cx="4527603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569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397" y="4692311"/>
            <a:ext cx="3181350" cy="2165689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692311"/>
            <a:ext cx="3181350" cy="2165689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66618-54A2-4C9F-9EC9-39BE13752C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7647" y="4692311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9851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tx1">
                    <a:lumMod val="75000"/>
                    <a:lumOff val="2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5DC7B0-EAF0-4329-A63A-B3CD858F3D7F}"/>
              </a:ext>
            </a:extLst>
          </p:cNvPr>
          <p:cNvCxnSpPr>
            <a:cxnSpLocks/>
          </p:cNvCxnSpPr>
          <p:nvPr/>
        </p:nvCxnSpPr>
        <p:spPr>
          <a:xfrm>
            <a:off x="936376" y="4025263"/>
            <a:ext cx="640333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21D67-8F04-4B64-A46D-598BA56AC72E}"/>
              </a:ext>
            </a:extLst>
          </p:cNvPr>
          <p:cNvGrpSpPr/>
          <p:nvPr/>
        </p:nvGrpSpPr>
        <p:grpSpPr>
          <a:xfrm>
            <a:off x="303356" y="3825238"/>
            <a:ext cx="400050" cy="400050"/>
            <a:chOff x="7391400" y="2895600"/>
            <a:chExt cx="6858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DD029D-E358-437B-B2FE-0B3F7BE3C814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0605D3-2BEF-4EFA-BF2A-0427BBF2C0F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342900" dist="38100" dir="8100000" algn="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97F8F34-BCF1-42CD-B591-0452BFBE507F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5712486" cy="37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02607" y="1105665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99789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7" y="763027"/>
            <a:ext cx="10457719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4" y="1129997"/>
            <a:ext cx="10457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3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3" y="1435115"/>
            <a:ext cx="452760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61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397" y="4692311"/>
            <a:ext cx="3181350" cy="2165689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692311"/>
            <a:ext cx="3181350" cy="2165689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66618-54A2-4C9F-9EC9-39BE13752C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7647" y="4692311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1732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tx1">
                    <a:lumMod val="75000"/>
                    <a:lumOff val="2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5DC7B0-EAF0-4329-A63A-B3CD858F3D7F}"/>
              </a:ext>
            </a:extLst>
          </p:cNvPr>
          <p:cNvCxnSpPr>
            <a:cxnSpLocks/>
          </p:cNvCxnSpPr>
          <p:nvPr/>
        </p:nvCxnSpPr>
        <p:spPr>
          <a:xfrm>
            <a:off x="936376" y="4025263"/>
            <a:ext cx="640333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21D67-8F04-4B64-A46D-598BA56AC72E}"/>
              </a:ext>
            </a:extLst>
          </p:cNvPr>
          <p:cNvGrpSpPr/>
          <p:nvPr/>
        </p:nvGrpSpPr>
        <p:grpSpPr>
          <a:xfrm>
            <a:off x="303356" y="3825238"/>
            <a:ext cx="400050" cy="400050"/>
            <a:chOff x="7391400" y="2895600"/>
            <a:chExt cx="6858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DD029D-E358-437B-B2FE-0B3F7BE3C814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0605D3-2BEF-4EFA-BF2A-0427BBF2C0F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342900" dist="38100" dir="8100000" algn="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97F8F34-BCF1-42CD-B591-0452BFBE507F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4808816" cy="37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02607" y="1105665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54633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7" y="763027"/>
            <a:ext cx="10457719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4" y="1129997"/>
            <a:ext cx="1049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294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235109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43705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7" y="763027"/>
            <a:ext cx="10519501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4" y="1129997"/>
            <a:ext cx="1051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4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3769A5EE-5C16-4EDB-9689-F6EFC8C67CE7}"/>
              </a:ext>
            </a:extLst>
          </p:cNvPr>
          <p:cNvSpPr txBox="1"/>
          <p:nvPr/>
        </p:nvSpPr>
        <p:spPr>
          <a:xfrm>
            <a:off x="2782529" y="1026094"/>
            <a:ext cx="6626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t*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3" y="1435115"/>
            <a:ext cx="4527603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56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008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397" y="4692311"/>
            <a:ext cx="3181350" cy="2165689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692311"/>
            <a:ext cx="3181350" cy="2165689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66618-54A2-4C9F-9EC9-39BE13752C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7647" y="4692311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431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tx1">
                    <a:lumMod val="75000"/>
                    <a:lumOff val="2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5DC7B0-EAF0-4329-A63A-B3CD858F3D7F}"/>
              </a:ext>
            </a:extLst>
          </p:cNvPr>
          <p:cNvCxnSpPr>
            <a:cxnSpLocks/>
          </p:cNvCxnSpPr>
          <p:nvPr/>
        </p:nvCxnSpPr>
        <p:spPr>
          <a:xfrm>
            <a:off x="936376" y="4025263"/>
            <a:ext cx="640333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21D67-8F04-4B64-A46D-598BA56AC72E}"/>
              </a:ext>
            </a:extLst>
          </p:cNvPr>
          <p:cNvGrpSpPr/>
          <p:nvPr/>
        </p:nvGrpSpPr>
        <p:grpSpPr>
          <a:xfrm>
            <a:off x="303356" y="3825238"/>
            <a:ext cx="400050" cy="400050"/>
            <a:chOff x="7391400" y="2895600"/>
            <a:chExt cx="6858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DD029D-E358-437B-B2FE-0B3F7BE3C814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0605D3-2BEF-4EFA-BF2A-0427BBF2C0F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342900" dist="38100" dir="8100000" algn="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97F8F34-BCF1-42CD-B591-0452BFBE507F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5682668" cy="37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02607" y="1105665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4185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7" y="763027"/>
            <a:ext cx="10519501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1051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42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3" y="1435115"/>
            <a:ext cx="4527603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00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397" y="4692311"/>
            <a:ext cx="3181350" cy="2165689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692311"/>
            <a:ext cx="3181350" cy="2165689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66618-54A2-4C9F-9EC9-39BE13752C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7647" y="4692311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4283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tx1">
                    <a:lumMod val="75000"/>
                    <a:lumOff val="2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5DC7B0-EAF0-4329-A63A-B3CD858F3D7F}"/>
              </a:ext>
            </a:extLst>
          </p:cNvPr>
          <p:cNvCxnSpPr>
            <a:cxnSpLocks/>
          </p:cNvCxnSpPr>
          <p:nvPr/>
        </p:nvCxnSpPr>
        <p:spPr>
          <a:xfrm>
            <a:off x="936376" y="4025263"/>
            <a:ext cx="640333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21D67-8F04-4B64-A46D-598BA56AC72E}"/>
              </a:ext>
            </a:extLst>
          </p:cNvPr>
          <p:cNvGrpSpPr/>
          <p:nvPr/>
        </p:nvGrpSpPr>
        <p:grpSpPr>
          <a:xfrm>
            <a:off x="303356" y="3825238"/>
            <a:ext cx="400050" cy="400050"/>
            <a:chOff x="7391400" y="2895600"/>
            <a:chExt cx="6858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DD029D-E358-437B-B2FE-0B3F7BE3C814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0605D3-2BEF-4EFA-BF2A-0427BBF2C0F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342900" dist="38100" dir="8100000" algn="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97F8F34-BCF1-42CD-B591-0452BFBE507F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5" y="731265"/>
            <a:ext cx="5762181" cy="37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02607" y="1105665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55861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theme/theme1.xml><?xml version="1.0" encoding="utf-8"?>
<a:theme xmlns:a="http://schemas.openxmlformats.org/drawingml/2006/main" name="Medical">
  <a:themeElements>
    <a:clrScheme name="Custom 3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287DE"/>
      </a:accent1>
      <a:accent2>
        <a:srgbClr val="00AAEC"/>
      </a:accent2>
      <a:accent3>
        <a:srgbClr val="00C8DB"/>
      </a:accent3>
      <a:accent4>
        <a:srgbClr val="00DFB3"/>
      </a:accent4>
      <a:accent5>
        <a:srgbClr val="94F088"/>
      </a:accent5>
      <a:accent6>
        <a:srgbClr val="F9F87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ducation">
  <a:themeElements>
    <a:clrScheme name="x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808EA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ashion">
  <a:themeElements>
    <a:clrScheme name="Custom 3">
      <a:dk1>
        <a:sysClr val="windowText" lastClr="000000"/>
      </a:dk1>
      <a:lt1>
        <a:sysClr val="window" lastClr="FFFFFF"/>
      </a:lt1>
      <a:dk2>
        <a:srgbClr val="2B3441"/>
      </a:dk2>
      <a:lt2>
        <a:srgbClr val="D1EAF7"/>
      </a:lt2>
      <a:accent1>
        <a:srgbClr val="ADADBD"/>
      </a:accent1>
      <a:accent2>
        <a:srgbClr val="94949D"/>
      </a:accent2>
      <a:accent3>
        <a:srgbClr val="777787"/>
      </a:accent3>
      <a:accent4>
        <a:srgbClr val="777784"/>
      </a:accent4>
      <a:accent5>
        <a:srgbClr val="56566A"/>
      </a:accent5>
      <a:accent6>
        <a:srgbClr val="454551"/>
      </a:accent6>
      <a:hlink>
        <a:srgbClr val="F49100"/>
      </a:hlink>
      <a:folHlink>
        <a:srgbClr val="85DF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or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1C8EF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vel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287DE"/>
      </a:accent1>
      <a:accent2>
        <a:srgbClr val="00AAEC"/>
      </a:accent2>
      <a:accent3>
        <a:srgbClr val="00C8DB"/>
      </a:accent3>
      <a:accent4>
        <a:srgbClr val="00DFB3"/>
      </a:accent4>
      <a:accent5>
        <a:srgbClr val="94F088"/>
      </a:accent5>
      <a:accent6>
        <a:srgbClr val="F9F87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rypto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287DE"/>
      </a:accent1>
      <a:accent2>
        <a:srgbClr val="00AAEC"/>
      </a:accent2>
      <a:accent3>
        <a:srgbClr val="00C8DB"/>
      </a:accent3>
      <a:accent4>
        <a:srgbClr val="00DFB3"/>
      </a:accent4>
      <a:accent5>
        <a:srgbClr val="94F088"/>
      </a:accent5>
      <a:accent6>
        <a:srgbClr val="F9F87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utomotiv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1C8EF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287DE"/>
      </a:accent1>
      <a:accent2>
        <a:srgbClr val="00AAEC"/>
      </a:accent2>
      <a:accent3>
        <a:srgbClr val="00C8DB"/>
      </a:accent3>
      <a:accent4>
        <a:srgbClr val="00DFB3"/>
      </a:accent4>
      <a:accent5>
        <a:srgbClr val="94F088"/>
      </a:accent5>
      <a:accent6>
        <a:srgbClr val="F9F87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ood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FBA00"/>
      </a:accent1>
      <a:accent2>
        <a:srgbClr val="00D3BD"/>
      </a:accent2>
      <a:accent3>
        <a:srgbClr val="0088FF"/>
      </a:accent3>
      <a:accent4>
        <a:srgbClr val="EE4AA4"/>
      </a:accent4>
      <a:accent5>
        <a:srgbClr val="845BDF"/>
      </a:accent5>
      <a:accent6>
        <a:srgbClr val="CA7896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Food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FBA00"/>
      </a:accent1>
      <a:accent2>
        <a:srgbClr val="00D3BD"/>
      </a:accent2>
      <a:accent3>
        <a:srgbClr val="0088FF"/>
      </a:accent3>
      <a:accent4>
        <a:srgbClr val="EE4AA4"/>
      </a:accent4>
      <a:accent5>
        <a:srgbClr val="845BDF"/>
      </a:accent5>
      <a:accent6>
        <a:srgbClr val="CA7896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Real Est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1C8EF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106</Words>
  <Application>Microsoft Macintosh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Medical</vt:lpstr>
      <vt:lpstr>Sport</vt:lpstr>
      <vt:lpstr>Travel</vt:lpstr>
      <vt:lpstr>Crypto</vt:lpstr>
      <vt:lpstr>Automotive</vt:lpstr>
      <vt:lpstr>Tech</vt:lpstr>
      <vt:lpstr>Food</vt:lpstr>
      <vt:lpstr>1_Food</vt:lpstr>
      <vt:lpstr>Real Estate</vt:lpstr>
      <vt:lpstr>Education</vt:lpstr>
      <vt:lpstr>Fashion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Indra Yunanto;Galang</dc:creator>
  <cp:lastModifiedBy>Ilija Kupresanin</cp:lastModifiedBy>
  <cp:revision>1095</cp:revision>
  <dcterms:created xsi:type="dcterms:W3CDTF">2006-08-16T00:00:00Z</dcterms:created>
  <dcterms:modified xsi:type="dcterms:W3CDTF">2022-02-27T23:51:25Z</dcterms:modified>
</cp:coreProperties>
</file>