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8" r:id="rId3"/>
    <p:sldId id="259" r:id="rId4"/>
    <p:sldId id="260" r:id="rId5"/>
    <p:sldId id="261" r:id="rId6"/>
    <p:sldId id="263" r:id="rId7"/>
    <p:sldId id="298" r:id="rId8"/>
    <p:sldId id="266" r:id="rId9"/>
    <p:sldId id="268" r:id="rId10"/>
    <p:sldId id="275" r:id="rId11"/>
    <p:sldId id="287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89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65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E08C13-52CD-422F-84AC-E7AC9A1DB4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3429000"/>
            <a:ext cx="10934700" cy="2369920"/>
          </a:xfrm>
          <a:custGeom>
            <a:avLst/>
            <a:gdLst>
              <a:gd name="connsiteX0" fmla="*/ 0 w 10934700"/>
              <a:gd name="connsiteY0" fmla="*/ 0 h 2369920"/>
              <a:gd name="connsiteX1" fmla="*/ 10934700 w 10934700"/>
              <a:gd name="connsiteY1" fmla="*/ 0 h 2369920"/>
              <a:gd name="connsiteX2" fmla="*/ 10934700 w 10934700"/>
              <a:gd name="connsiteY2" fmla="*/ 2369920 h 2369920"/>
              <a:gd name="connsiteX3" fmla="*/ 0 w 10934700"/>
              <a:gd name="connsiteY3" fmla="*/ 2369920 h 236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34700" h="2369920">
                <a:moveTo>
                  <a:pt x="0" y="0"/>
                </a:moveTo>
                <a:lnTo>
                  <a:pt x="10934700" y="0"/>
                </a:lnTo>
                <a:lnTo>
                  <a:pt x="10934700" y="2369920"/>
                </a:lnTo>
                <a:lnTo>
                  <a:pt x="0" y="23699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5636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52BA279-B02B-49D6-8F8A-A8D39ACB52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65481"/>
            <a:ext cx="4348480" cy="1888136"/>
          </a:xfrm>
          <a:custGeom>
            <a:avLst/>
            <a:gdLst>
              <a:gd name="connsiteX0" fmla="*/ 0 w 4348480"/>
              <a:gd name="connsiteY0" fmla="*/ 0 h 1888136"/>
              <a:gd name="connsiteX1" fmla="*/ 4348480 w 4348480"/>
              <a:gd name="connsiteY1" fmla="*/ 0 h 1888136"/>
              <a:gd name="connsiteX2" fmla="*/ 4348480 w 4348480"/>
              <a:gd name="connsiteY2" fmla="*/ 1888136 h 1888136"/>
              <a:gd name="connsiteX3" fmla="*/ 0 w 4348480"/>
              <a:gd name="connsiteY3" fmla="*/ 1888136 h 18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8480" h="1888136">
                <a:moveTo>
                  <a:pt x="0" y="0"/>
                </a:moveTo>
                <a:lnTo>
                  <a:pt x="4348480" y="0"/>
                </a:lnTo>
                <a:lnTo>
                  <a:pt x="4348480" y="1888136"/>
                </a:lnTo>
                <a:lnTo>
                  <a:pt x="0" y="1888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68F76EF-DDCE-410F-912C-ADF6A2A716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700" y="3504384"/>
            <a:ext cx="4584700" cy="1888136"/>
          </a:xfrm>
          <a:custGeom>
            <a:avLst/>
            <a:gdLst>
              <a:gd name="connsiteX0" fmla="*/ 0 w 4584700"/>
              <a:gd name="connsiteY0" fmla="*/ 0 h 1888136"/>
              <a:gd name="connsiteX1" fmla="*/ 4584700 w 4584700"/>
              <a:gd name="connsiteY1" fmla="*/ 0 h 1888136"/>
              <a:gd name="connsiteX2" fmla="*/ 4584700 w 4584700"/>
              <a:gd name="connsiteY2" fmla="*/ 1888136 h 1888136"/>
              <a:gd name="connsiteX3" fmla="*/ 0 w 4584700"/>
              <a:gd name="connsiteY3" fmla="*/ 1888136 h 188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4700" h="1888136">
                <a:moveTo>
                  <a:pt x="0" y="0"/>
                </a:moveTo>
                <a:lnTo>
                  <a:pt x="4584700" y="0"/>
                </a:lnTo>
                <a:lnTo>
                  <a:pt x="4584700" y="1888136"/>
                </a:lnTo>
                <a:lnTo>
                  <a:pt x="0" y="18881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38179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037F706-F74E-4428-A433-EE66959765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8" y="3429000"/>
            <a:ext cx="6096001" cy="2679699"/>
          </a:xfrm>
          <a:custGeom>
            <a:avLst/>
            <a:gdLst>
              <a:gd name="connsiteX0" fmla="*/ 0 w 6096001"/>
              <a:gd name="connsiteY0" fmla="*/ 0 h 2679699"/>
              <a:gd name="connsiteX1" fmla="*/ 6096001 w 6096001"/>
              <a:gd name="connsiteY1" fmla="*/ 0 h 2679699"/>
              <a:gd name="connsiteX2" fmla="*/ 6096001 w 6096001"/>
              <a:gd name="connsiteY2" fmla="*/ 2679699 h 2679699"/>
              <a:gd name="connsiteX3" fmla="*/ 0 w 6096001"/>
              <a:gd name="connsiteY3" fmla="*/ 2679699 h 267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1" h="2679699">
                <a:moveTo>
                  <a:pt x="0" y="0"/>
                </a:moveTo>
                <a:lnTo>
                  <a:pt x="6096001" y="0"/>
                </a:lnTo>
                <a:lnTo>
                  <a:pt x="6096001" y="2679699"/>
                </a:lnTo>
                <a:lnTo>
                  <a:pt x="0" y="2679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24144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7A4D9A-BBE2-4BD6-8A05-F0FC9F65D0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06981" y="0"/>
            <a:ext cx="6385018" cy="6858000"/>
          </a:xfrm>
          <a:custGeom>
            <a:avLst/>
            <a:gdLst>
              <a:gd name="connsiteX0" fmla="*/ 0 w 6385018"/>
              <a:gd name="connsiteY0" fmla="*/ 0 h 6858000"/>
              <a:gd name="connsiteX1" fmla="*/ 6385018 w 6385018"/>
              <a:gd name="connsiteY1" fmla="*/ 0 h 6858000"/>
              <a:gd name="connsiteX2" fmla="*/ 6385018 w 6385018"/>
              <a:gd name="connsiteY2" fmla="*/ 6858000 h 6858000"/>
              <a:gd name="connsiteX3" fmla="*/ 0 w 638501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5018" h="6858000">
                <a:moveTo>
                  <a:pt x="0" y="0"/>
                </a:moveTo>
                <a:lnTo>
                  <a:pt x="6385018" y="0"/>
                </a:lnTo>
                <a:lnTo>
                  <a:pt x="638501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79984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EDBD1C-4884-45AC-A85C-428D6DB576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-1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35302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00667F2-66FB-42DF-92AD-C45A8245BC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75600" y="-1"/>
            <a:ext cx="4216400" cy="6858000"/>
          </a:xfrm>
          <a:custGeom>
            <a:avLst/>
            <a:gdLst>
              <a:gd name="connsiteX0" fmla="*/ 0 w 4216400"/>
              <a:gd name="connsiteY0" fmla="*/ 0 h 6858000"/>
              <a:gd name="connsiteX1" fmla="*/ 4216400 w 4216400"/>
              <a:gd name="connsiteY1" fmla="*/ 0 h 6858000"/>
              <a:gd name="connsiteX2" fmla="*/ 4216400 w 4216400"/>
              <a:gd name="connsiteY2" fmla="*/ 6858000 h 6858000"/>
              <a:gd name="connsiteX3" fmla="*/ 0 w 4216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6400" h="6858000">
                <a:moveTo>
                  <a:pt x="0" y="0"/>
                </a:moveTo>
                <a:lnTo>
                  <a:pt x="4216400" y="0"/>
                </a:lnTo>
                <a:lnTo>
                  <a:pt x="4216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5824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29FF262-F21B-4910-9009-CB5FAC430DC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73900" y="0"/>
            <a:ext cx="5118100" cy="3428999"/>
          </a:xfrm>
          <a:custGeom>
            <a:avLst/>
            <a:gdLst>
              <a:gd name="connsiteX0" fmla="*/ 0 w 5118100"/>
              <a:gd name="connsiteY0" fmla="*/ 0 h 3428999"/>
              <a:gd name="connsiteX1" fmla="*/ 5118100 w 5118100"/>
              <a:gd name="connsiteY1" fmla="*/ 0 h 3428999"/>
              <a:gd name="connsiteX2" fmla="*/ 5118100 w 5118100"/>
              <a:gd name="connsiteY2" fmla="*/ 3428999 h 3428999"/>
              <a:gd name="connsiteX3" fmla="*/ 0 w 5118100"/>
              <a:gd name="connsiteY3" fmla="*/ 3428999 h 3428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8100" h="3428999">
                <a:moveTo>
                  <a:pt x="0" y="0"/>
                </a:moveTo>
                <a:lnTo>
                  <a:pt x="5118100" y="0"/>
                </a:lnTo>
                <a:lnTo>
                  <a:pt x="5118100" y="3428999"/>
                </a:lnTo>
                <a:lnTo>
                  <a:pt x="0" y="3428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4414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572EC72-0626-4375-BF08-3AF085D2CF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096000" cy="4343400"/>
          </a:xfrm>
          <a:custGeom>
            <a:avLst/>
            <a:gdLst>
              <a:gd name="connsiteX0" fmla="*/ 0 w 6096000"/>
              <a:gd name="connsiteY0" fmla="*/ 0 h 4343400"/>
              <a:gd name="connsiteX1" fmla="*/ 6096000 w 6096000"/>
              <a:gd name="connsiteY1" fmla="*/ 0 h 4343400"/>
              <a:gd name="connsiteX2" fmla="*/ 6096000 w 6096000"/>
              <a:gd name="connsiteY2" fmla="*/ 4343400 h 4343400"/>
              <a:gd name="connsiteX3" fmla="*/ 0 w 6096000"/>
              <a:gd name="connsiteY3" fmla="*/ 4343400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4343400">
                <a:moveTo>
                  <a:pt x="0" y="0"/>
                </a:moveTo>
                <a:lnTo>
                  <a:pt x="6096000" y="0"/>
                </a:lnTo>
                <a:lnTo>
                  <a:pt x="6096000" y="4343400"/>
                </a:lnTo>
                <a:lnTo>
                  <a:pt x="0" y="4343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8213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4D749F-11B6-4B0C-AB1D-AC921A433E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34491" y="-6865"/>
            <a:ext cx="5257510" cy="3964507"/>
          </a:xfrm>
          <a:custGeom>
            <a:avLst/>
            <a:gdLst>
              <a:gd name="connsiteX0" fmla="*/ 5257510 w 5257510"/>
              <a:gd name="connsiteY0" fmla="*/ 0 h 3964507"/>
              <a:gd name="connsiteX1" fmla="*/ 5257510 w 5257510"/>
              <a:gd name="connsiteY1" fmla="*/ 517632 h 3964507"/>
              <a:gd name="connsiteX2" fmla="*/ 4352684 w 5257510"/>
              <a:gd name="connsiteY2" fmla="*/ 3964507 h 3964507"/>
              <a:gd name="connsiteX3" fmla="*/ 0 w 5257510"/>
              <a:gd name="connsiteY3" fmla="*/ 2821901 h 3964507"/>
              <a:gd name="connsiteX4" fmla="*/ 740766 w 5257510"/>
              <a:gd name="connsiteY4" fmla="*/ 0 h 396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7510" h="3964507">
                <a:moveTo>
                  <a:pt x="5257510" y="0"/>
                </a:moveTo>
                <a:lnTo>
                  <a:pt x="5257510" y="517632"/>
                </a:lnTo>
                <a:lnTo>
                  <a:pt x="4352684" y="3964507"/>
                </a:lnTo>
                <a:lnTo>
                  <a:pt x="0" y="2821901"/>
                </a:lnTo>
                <a:lnTo>
                  <a:pt x="740766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86F1EA-89A8-4F40-8AFE-B1274042D8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59531" y="2996168"/>
            <a:ext cx="5366438" cy="3861832"/>
          </a:xfrm>
          <a:custGeom>
            <a:avLst/>
            <a:gdLst>
              <a:gd name="connsiteX0" fmla="*/ 1013754 w 5366438"/>
              <a:gd name="connsiteY0" fmla="*/ 0 h 3861832"/>
              <a:gd name="connsiteX1" fmla="*/ 5366438 w 5366438"/>
              <a:gd name="connsiteY1" fmla="*/ 1142606 h 3861832"/>
              <a:gd name="connsiteX2" fmla="*/ 4652625 w 5366438"/>
              <a:gd name="connsiteY2" fmla="*/ 3861832 h 3861832"/>
              <a:gd name="connsiteX3" fmla="*/ 0 w 5366438"/>
              <a:gd name="connsiteY3" fmla="*/ 3861832 h 3861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6438" h="3861832">
                <a:moveTo>
                  <a:pt x="1013754" y="0"/>
                </a:moveTo>
                <a:lnTo>
                  <a:pt x="5366438" y="1142606"/>
                </a:lnTo>
                <a:lnTo>
                  <a:pt x="4652625" y="3861832"/>
                </a:lnTo>
                <a:lnTo>
                  <a:pt x="0" y="38618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2247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E7EC3A9-DB2A-4101-98B0-6AC58C70C5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12312" y="2679330"/>
            <a:ext cx="7567374" cy="1499338"/>
          </a:xfrm>
          <a:custGeom>
            <a:avLst/>
            <a:gdLst>
              <a:gd name="connsiteX0" fmla="*/ 535478 w 7567374"/>
              <a:gd name="connsiteY0" fmla="*/ 921022 h 1499338"/>
              <a:gd name="connsiteX1" fmla="*/ 535478 w 7567374"/>
              <a:gd name="connsiteY1" fmla="*/ 1130931 h 1499338"/>
              <a:gd name="connsiteX2" fmla="*/ 734678 w 7567374"/>
              <a:gd name="connsiteY2" fmla="*/ 1130931 h 1499338"/>
              <a:gd name="connsiteX3" fmla="*/ 810713 w 7567374"/>
              <a:gd name="connsiteY3" fmla="*/ 1095589 h 1499338"/>
              <a:gd name="connsiteX4" fmla="*/ 833209 w 7567374"/>
              <a:gd name="connsiteY4" fmla="*/ 1025981 h 1499338"/>
              <a:gd name="connsiteX5" fmla="*/ 808576 w 7567374"/>
              <a:gd name="connsiteY5" fmla="*/ 954219 h 1499338"/>
              <a:gd name="connsiteX6" fmla="*/ 734678 w 7567374"/>
              <a:gd name="connsiteY6" fmla="*/ 921022 h 1499338"/>
              <a:gd name="connsiteX7" fmla="*/ 5241255 w 7567374"/>
              <a:gd name="connsiteY7" fmla="*/ 488358 h 1499338"/>
              <a:gd name="connsiteX8" fmla="*/ 5121314 w 7567374"/>
              <a:gd name="connsiteY8" fmla="*/ 886757 h 1499338"/>
              <a:gd name="connsiteX9" fmla="*/ 5363351 w 7567374"/>
              <a:gd name="connsiteY9" fmla="*/ 886757 h 1499338"/>
              <a:gd name="connsiteX10" fmla="*/ 2141911 w 7567374"/>
              <a:gd name="connsiteY10" fmla="*/ 398399 h 1499338"/>
              <a:gd name="connsiteX11" fmla="*/ 2141911 w 7567374"/>
              <a:gd name="connsiteY11" fmla="*/ 625436 h 1499338"/>
              <a:gd name="connsiteX12" fmla="*/ 2298273 w 7567374"/>
              <a:gd name="connsiteY12" fmla="*/ 625436 h 1499338"/>
              <a:gd name="connsiteX13" fmla="*/ 2372171 w 7567374"/>
              <a:gd name="connsiteY13" fmla="*/ 592240 h 1499338"/>
              <a:gd name="connsiteX14" fmla="*/ 2396804 w 7567374"/>
              <a:gd name="connsiteY14" fmla="*/ 516205 h 1499338"/>
              <a:gd name="connsiteX15" fmla="*/ 2374308 w 7567374"/>
              <a:gd name="connsiteY15" fmla="*/ 435878 h 1499338"/>
              <a:gd name="connsiteX16" fmla="*/ 2298273 w 7567374"/>
              <a:gd name="connsiteY16" fmla="*/ 398399 h 1499338"/>
              <a:gd name="connsiteX17" fmla="*/ 535478 w 7567374"/>
              <a:gd name="connsiteY17" fmla="*/ 368407 h 1499338"/>
              <a:gd name="connsiteX18" fmla="*/ 535478 w 7567374"/>
              <a:gd name="connsiteY18" fmla="*/ 563325 h 1499338"/>
              <a:gd name="connsiteX19" fmla="*/ 715404 w 7567374"/>
              <a:gd name="connsiteY19" fmla="*/ 563325 h 1499338"/>
              <a:gd name="connsiteX20" fmla="*/ 782866 w 7567374"/>
              <a:gd name="connsiteY20" fmla="*/ 532264 h 1499338"/>
              <a:gd name="connsiteX21" fmla="*/ 803217 w 7567374"/>
              <a:gd name="connsiteY21" fmla="*/ 466939 h 1499338"/>
              <a:gd name="connsiteX22" fmla="*/ 782866 w 7567374"/>
              <a:gd name="connsiteY22" fmla="*/ 400536 h 1499338"/>
              <a:gd name="connsiteX23" fmla="*/ 715404 w 7567374"/>
              <a:gd name="connsiteY23" fmla="*/ 368407 h 1499338"/>
              <a:gd name="connsiteX24" fmla="*/ 6215825 w 7567374"/>
              <a:gd name="connsiteY24" fmla="*/ 0 h 1499338"/>
              <a:gd name="connsiteX25" fmla="*/ 6624933 w 7567374"/>
              <a:gd name="connsiteY25" fmla="*/ 0 h 1499338"/>
              <a:gd name="connsiteX26" fmla="*/ 6665625 w 7567374"/>
              <a:gd name="connsiteY26" fmla="*/ 17137 h 1499338"/>
              <a:gd name="connsiteX27" fmla="*/ 6682763 w 7567374"/>
              <a:gd name="connsiteY27" fmla="*/ 57830 h 1499338"/>
              <a:gd name="connsiteX28" fmla="*/ 6682763 w 7567374"/>
              <a:gd name="connsiteY28" fmla="*/ 481930 h 1499338"/>
              <a:gd name="connsiteX29" fmla="*/ 6924801 w 7567374"/>
              <a:gd name="connsiteY29" fmla="*/ 47120 h 1499338"/>
              <a:gd name="connsiteX30" fmla="*/ 6955861 w 7567374"/>
              <a:gd name="connsiteY30" fmla="*/ 14991 h 1499338"/>
              <a:gd name="connsiteX31" fmla="*/ 7010477 w 7567374"/>
              <a:gd name="connsiteY31" fmla="*/ 0 h 1499338"/>
              <a:gd name="connsiteX32" fmla="*/ 7483843 w 7567374"/>
              <a:gd name="connsiteY32" fmla="*/ 0 h 1499338"/>
              <a:gd name="connsiteX33" fmla="*/ 7517040 w 7567374"/>
              <a:gd name="connsiteY33" fmla="*/ 13923 h 1499338"/>
              <a:gd name="connsiteX34" fmla="*/ 7530963 w 7567374"/>
              <a:gd name="connsiteY34" fmla="*/ 47120 h 1499338"/>
              <a:gd name="connsiteX35" fmla="*/ 7524536 w 7567374"/>
              <a:gd name="connsiteY35" fmla="*/ 70685 h 1499338"/>
              <a:gd name="connsiteX36" fmla="*/ 7138992 w 7567374"/>
              <a:gd name="connsiteY36" fmla="*/ 717540 h 1499338"/>
              <a:gd name="connsiteX37" fmla="*/ 7560947 w 7567374"/>
              <a:gd name="connsiteY37" fmla="*/ 1428653 h 1499338"/>
              <a:gd name="connsiteX38" fmla="*/ 7567374 w 7567374"/>
              <a:gd name="connsiteY38" fmla="*/ 1452218 h 1499338"/>
              <a:gd name="connsiteX39" fmla="*/ 7553451 w 7567374"/>
              <a:gd name="connsiteY39" fmla="*/ 1485415 h 1499338"/>
              <a:gd name="connsiteX40" fmla="*/ 7520254 w 7567374"/>
              <a:gd name="connsiteY40" fmla="*/ 1499338 h 1499338"/>
              <a:gd name="connsiteX41" fmla="*/ 7031896 w 7567374"/>
              <a:gd name="connsiteY41" fmla="*/ 1499338 h 1499338"/>
              <a:gd name="connsiteX42" fmla="*/ 6968707 w 7567374"/>
              <a:gd name="connsiteY42" fmla="*/ 1478987 h 1499338"/>
              <a:gd name="connsiteX43" fmla="*/ 6944074 w 7567374"/>
              <a:gd name="connsiteY43" fmla="*/ 1450072 h 1499338"/>
              <a:gd name="connsiteX44" fmla="*/ 6682763 w 7567374"/>
              <a:gd name="connsiteY44" fmla="*/ 983143 h 1499338"/>
              <a:gd name="connsiteX45" fmla="*/ 6682763 w 7567374"/>
              <a:gd name="connsiteY45" fmla="*/ 1441508 h 1499338"/>
              <a:gd name="connsiteX46" fmla="*/ 6665625 w 7567374"/>
              <a:gd name="connsiteY46" fmla="*/ 1482201 h 1499338"/>
              <a:gd name="connsiteX47" fmla="*/ 6624933 w 7567374"/>
              <a:gd name="connsiteY47" fmla="*/ 1499338 h 1499338"/>
              <a:gd name="connsiteX48" fmla="*/ 6215825 w 7567374"/>
              <a:gd name="connsiteY48" fmla="*/ 1499338 h 1499338"/>
              <a:gd name="connsiteX49" fmla="*/ 6175131 w 7567374"/>
              <a:gd name="connsiteY49" fmla="*/ 1482201 h 1499338"/>
              <a:gd name="connsiteX50" fmla="*/ 6157995 w 7567374"/>
              <a:gd name="connsiteY50" fmla="*/ 1441508 h 1499338"/>
              <a:gd name="connsiteX51" fmla="*/ 6157995 w 7567374"/>
              <a:gd name="connsiteY51" fmla="*/ 57830 h 1499338"/>
              <a:gd name="connsiteX52" fmla="*/ 6175131 w 7567374"/>
              <a:gd name="connsiteY52" fmla="*/ 17137 h 1499338"/>
              <a:gd name="connsiteX53" fmla="*/ 6215825 w 7567374"/>
              <a:gd name="connsiteY53" fmla="*/ 0 h 1499338"/>
              <a:gd name="connsiteX54" fmla="*/ 5009936 w 7567374"/>
              <a:gd name="connsiteY54" fmla="*/ 0 h 1499338"/>
              <a:gd name="connsiteX55" fmla="*/ 5474729 w 7567374"/>
              <a:gd name="connsiteY55" fmla="*/ 0 h 1499338"/>
              <a:gd name="connsiteX56" fmla="*/ 5541123 w 7567374"/>
              <a:gd name="connsiteY56" fmla="*/ 23565 h 1499338"/>
              <a:gd name="connsiteX57" fmla="*/ 5571115 w 7567374"/>
              <a:gd name="connsiteY57" fmla="*/ 70685 h 1499338"/>
              <a:gd name="connsiteX58" fmla="*/ 6048763 w 7567374"/>
              <a:gd name="connsiteY58" fmla="*/ 1437227 h 1499338"/>
              <a:gd name="connsiteX59" fmla="*/ 6050899 w 7567374"/>
              <a:gd name="connsiteY59" fmla="*/ 1452218 h 1499338"/>
              <a:gd name="connsiteX60" fmla="*/ 6036976 w 7567374"/>
              <a:gd name="connsiteY60" fmla="*/ 1485415 h 1499338"/>
              <a:gd name="connsiteX61" fmla="*/ 6003779 w 7567374"/>
              <a:gd name="connsiteY61" fmla="*/ 1499338 h 1499338"/>
              <a:gd name="connsiteX62" fmla="*/ 5607526 w 7567374"/>
              <a:gd name="connsiteY62" fmla="*/ 1499338 h 1499338"/>
              <a:gd name="connsiteX63" fmla="*/ 5548618 w 7567374"/>
              <a:gd name="connsiteY63" fmla="*/ 1481133 h 1499338"/>
              <a:gd name="connsiteX64" fmla="*/ 5523995 w 7567374"/>
              <a:gd name="connsiteY64" fmla="*/ 1445790 h 1499338"/>
              <a:gd name="connsiteX65" fmla="*/ 5472583 w 7567374"/>
              <a:gd name="connsiteY65" fmla="*/ 1304430 h 1499338"/>
              <a:gd name="connsiteX66" fmla="*/ 5012072 w 7567374"/>
              <a:gd name="connsiteY66" fmla="*/ 1304430 h 1499338"/>
              <a:gd name="connsiteX67" fmla="*/ 4960670 w 7567374"/>
              <a:gd name="connsiteY67" fmla="*/ 1445790 h 1499338"/>
              <a:gd name="connsiteX68" fmla="*/ 4937105 w 7567374"/>
              <a:gd name="connsiteY68" fmla="*/ 1481133 h 1499338"/>
              <a:gd name="connsiteX69" fmla="*/ 4877130 w 7567374"/>
              <a:gd name="connsiteY69" fmla="*/ 1499338 h 1499338"/>
              <a:gd name="connsiteX70" fmla="*/ 4480877 w 7567374"/>
              <a:gd name="connsiteY70" fmla="*/ 1499338 h 1499338"/>
              <a:gd name="connsiteX71" fmla="*/ 4447680 w 7567374"/>
              <a:gd name="connsiteY71" fmla="*/ 1485415 h 1499338"/>
              <a:gd name="connsiteX72" fmla="*/ 4433756 w 7567374"/>
              <a:gd name="connsiteY72" fmla="*/ 1452218 h 1499338"/>
              <a:gd name="connsiteX73" fmla="*/ 4435902 w 7567374"/>
              <a:gd name="connsiteY73" fmla="*/ 1437227 h 1499338"/>
              <a:gd name="connsiteX74" fmla="*/ 4913550 w 7567374"/>
              <a:gd name="connsiteY74" fmla="*/ 70685 h 1499338"/>
              <a:gd name="connsiteX75" fmla="*/ 4943533 w 7567374"/>
              <a:gd name="connsiteY75" fmla="*/ 23565 h 1499338"/>
              <a:gd name="connsiteX76" fmla="*/ 5009936 w 7567374"/>
              <a:gd name="connsiteY76" fmla="*/ 0 h 1499338"/>
              <a:gd name="connsiteX77" fmla="*/ 3181450 w 7567374"/>
              <a:gd name="connsiteY77" fmla="*/ 0 h 1499338"/>
              <a:gd name="connsiteX78" fmla="*/ 4280253 w 7567374"/>
              <a:gd name="connsiteY78" fmla="*/ 0 h 1499338"/>
              <a:gd name="connsiteX79" fmla="*/ 4320955 w 7567374"/>
              <a:gd name="connsiteY79" fmla="*/ 17137 h 1499338"/>
              <a:gd name="connsiteX80" fmla="*/ 4338082 w 7567374"/>
              <a:gd name="connsiteY80" fmla="*/ 57830 h 1499338"/>
              <a:gd name="connsiteX81" fmla="*/ 4338082 w 7567374"/>
              <a:gd name="connsiteY81" fmla="*/ 359843 h 1499338"/>
              <a:gd name="connsiteX82" fmla="*/ 4320955 w 7567374"/>
              <a:gd name="connsiteY82" fmla="*/ 400536 h 1499338"/>
              <a:gd name="connsiteX83" fmla="*/ 4280253 w 7567374"/>
              <a:gd name="connsiteY83" fmla="*/ 417673 h 1499338"/>
              <a:gd name="connsiteX84" fmla="*/ 3637679 w 7567374"/>
              <a:gd name="connsiteY84" fmla="*/ 417673 h 1499338"/>
              <a:gd name="connsiteX85" fmla="*/ 3637679 w 7567374"/>
              <a:gd name="connsiteY85" fmla="*/ 552615 h 1499338"/>
              <a:gd name="connsiteX86" fmla="*/ 4233133 w 7567374"/>
              <a:gd name="connsiteY86" fmla="*/ 552615 h 1499338"/>
              <a:gd name="connsiteX87" fmla="*/ 4273825 w 7567374"/>
              <a:gd name="connsiteY87" fmla="*/ 569752 h 1499338"/>
              <a:gd name="connsiteX88" fmla="*/ 4290962 w 7567374"/>
              <a:gd name="connsiteY88" fmla="*/ 610445 h 1499338"/>
              <a:gd name="connsiteX89" fmla="*/ 4290962 w 7567374"/>
              <a:gd name="connsiteY89" fmla="*/ 888893 h 1499338"/>
              <a:gd name="connsiteX90" fmla="*/ 4273825 w 7567374"/>
              <a:gd name="connsiteY90" fmla="*/ 929595 h 1499338"/>
              <a:gd name="connsiteX91" fmla="*/ 4233133 w 7567374"/>
              <a:gd name="connsiteY91" fmla="*/ 946723 h 1499338"/>
              <a:gd name="connsiteX92" fmla="*/ 3637679 w 7567374"/>
              <a:gd name="connsiteY92" fmla="*/ 946723 h 1499338"/>
              <a:gd name="connsiteX93" fmla="*/ 3637679 w 7567374"/>
              <a:gd name="connsiteY93" fmla="*/ 1081665 h 1499338"/>
              <a:gd name="connsiteX94" fmla="*/ 4297390 w 7567374"/>
              <a:gd name="connsiteY94" fmla="*/ 1081665 h 1499338"/>
              <a:gd name="connsiteX95" fmla="*/ 4338082 w 7567374"/>
              <a:gd name="connsiteY95" fmla="*/ 1098803 h 1499338"/>
              <a:gd name="connsiteX96" fmla="*/ 4355220 w 7567374"/>
              <a:gd name="connsiteY96" fmla="*/ 1139495 h 1499338"/>
              <a:gd name="connsiteX97" fmla="*/ 4355220 w 7567374"/>
              <a:gd name="connsiteY97" fmla="*/ 1441508 h 1499338"/>
              <a:gd name="connsiteX98" fmla="*/ 4338082 w 7567374"/>
              <a:gd name="connsiteY98" fmla="*/ 1482201 h 1499338"/>
              <a:gd name="connsiteX99" fmla="*/ 4297390 w 7567374"/>
              <a:gd name="connsiteY99" fmla="*/ 1499338 h 1499338"/>
              <a:gd name="connsiteX100" fmla="*/ 3181450 w 7567374"/>
              <a:gd name="connsiteY100" fmla="*/ 1499338 h 1499338"/>
              <a:gd name="connsiteX101" fmla="*/ 3140758 w 7567374"/>
              <a:gd name="connsiteY101" fmla="*/ 1482201 h 1499338"/>
              <a:gd name="connsiteX102" fmla="*/ 3123621 w 7567374"/>
              <a:gd name="connsiteY102" fmla="*/ 1441508 h 1499338"/>
              <a:gd name="connsiteX103" fmla="*/ 3123621 w 7567374"/>
              <a:gd name="connsiteY103" fmla="*/ 57830 h 1499338"/>
              <a:gd name="connsiteX104" fmla="*/ 3140758 w 7567374"/>
              <a:gd name="connsiteY104" fmla="*/ 17137 h 1499338"/>
              <a:gd name="connsiteX105" fmla="*/ 3181450 w 7567374"/>
              <a:gd name="connsiteY105" fmla="*/ 0 h 1499338"/>
              <a:gd name="connsiteX106" fmla="*/ 1664263 w 7567374"/>
              <a:gd name="connsiteY106" fmla="*/ 0 h 1499338"/>
              <a:gd name="connsiteX107" fmla="*/ 2298273 w 7567374"/>
              <a:gd name="connsiteY107" fmla="*/ 0 h 1499338"/>
              <a:gd name="connsiteX108" fmla="*/ 2780203 w 7567374"/>
              <a:gd name="connsiteY108" fmla="*/ 139224 h 1499338"/>
              <a:gd name="connsiteX109" fmla="*/ 2953701 w 7567374"/>
              <a:gd name="connsiteY109" fmla="*/ 520486 h 1499338"/>
              <a:gd name="connsiteX110" fmla="*/ 2888366 w 7567374"/>
              <a:gd name="connsiteY110" fmla="*/ 770020 h 1499338"/>
              <a:gd name="connsiteX111" fmla="*/ 2722373 w 7567374"/>
              <a:gd name="connsiteY111" fmla="*/ 940305 h 1499338"/>
              <a:gd name="connsiteX112" fmla="*/ 2985830 w 7567374"/>
              <a:gd name="connsiteY112" fmla="*/ 1428653 h 1499338"/>
              <a:gd name="connsiteX113" fmla="*/ 2992248 w 7567374"/>
              <a:gd name="connsiteY113" fmla="*/ 1452218 h 1499338"/>
              <a:gd name="connsiteX114" fmla="*/ 2978325 w 7567374"/>
              <a:gd name="connsiteY114" fmla="*/ 1485415 h 1499338"/>
              <a:gd name="connsiteX115" fmla="*/ 2945128 w 7567374"/>
              <a:gd name="connsiteY115" fmla="*/ 1499338 h 1499338"/>
              <a:gd name="connsiteX116" fmla="*/ 2506036 w 7567374"/>
              <a:gd name="connsiteY116" fmla="*/ 1499338 h 1499338"/>
              <a:gd name="connsiteX117" fmla="*/ 2441779 w 7567374"/>
              <a:gd name="connsiteY117" fmla="*/ 1477919 h 1499338"/>
              <a:gd name="connsiteX118" fmla="*/ 2413932 w 7567374"/>
              <a:gd name="connsiteY118" fmla="*/ 1441508 h 1499338"/>
              <a:gd name="connsiteX119" fmla="*/ 2229733 w 7567374"/>
              <a:gd name="connsiteY119" fmla="*/ 1032400 h 1499338"/>
              <a:gd name="connsiteX120" fmla="*/ 2141911 w 7567374"/>
              <a:gd name="connsiteY120" fmla="*/ 1032400 h 1499338"/>
              <a:gd name="connsiteX121" fmla="*/ 2141911 w 7567374"/>
              <a:gd name="connsiteY121" fmla="*/ 1441508 h 1499338"/>
              <a:gd name="connsiteX122" fmla="*/ 2124774 w 7567374"/>
              <a:gd name="connsiteY122" fmla="*/ 1482201 h 1499338"/>
              <a:gd name="connsiteX123" fmla="*/ 2084082 w 7567374"/>
              <a:gd name="connsiteY123" fmla="*/ 1499338 h 1499338"/>
              <a:gd name="connsiteX124" fmla="*/ 1664263 w 7567374"/>
              <a:gd name="connsiteY124" fmla="*/ 1499338 h 1499338"/>
              <a:gd name="connsiteX125" fmla="*/ 1623571 w 7567374"/>
              <a:gd name="connsiteY125" fmla="*/ 1482201 h 1499338"/>
              <a:gd name="connsiteX126" fmla="*/ 1606434 w 7567374"/>
              <a:gd name="connsiteY126" fmla="*/ 1441508 h 1499338"/>
              <a:gd name="connsiteX127" fmla="*/ 1606434 w 7567374"/>
              <a:gd name="connsiteY127" fmla="*/ 57830 h 1499338"/>
              <a:gd name="connsiteX128" fmla="*/ 1623571 w 7567374"/>
              <a:gd name="connsiteY128" fmla="*/ 17137 h 1499338"/>
              <a:gd name="connsiteX129" fmla="*/ 1664263 w 7567374"/>
              <a:gd name="connsiteY129" fmla="*/ 0 h 1499338"/>
              <a:gd name="connsiteX130" fmla="*/ 57830 w 7567374"/>
              <a:gd name="connsiteY130" fmla="*/ 0 h 1499338"/>
              <a:gd name="connsiteX131" fmla="*/ 768952 w 7567374"/>
              <a:gd name="connsiteY131" fmla="*/ 0 h 1499338"/>
              <a:gd name="connsiteX132" fmla="*/ 1105230 w 7567374"/>
              <a:gd name="connsiteY132" fmla="*/ 50334 h 1499338"/>
              <a:gd name="connsiteX133" fmla="*/ 1299070 w 7567374"/>
              <a:gd name="connsiteY133" fmla="*/ 200268 h 1499338"/>
              <a:gd name="connsiteX134" fmla="*/ 1362259 w 7567374"/>
              <a:gd name="connsiteY134" fmla="*/ 449802 h 1499338"/>
              <a:gd name="connsiteX135" fmla="*/ 1333345 w 7567374"/>
              <a:gd name="connsiteY135" fmla="*/ 572966 h 1499338"/>
              <a:gd name="connsiteX136" fmla="*/ 1264796 w 7567374"/>
              <a:gd name="connsiteY136" fmla="*/ 663993 h 1499338"/>
              <a:gd name="connsiteX137" fmla="*/ 1190907 w 7567374"/>
              <a:gd name="connsiteY137" fmla="*/ 717540 h 1499338"/>
              <a:gd name="connsiteX138" fmla="*/ 1333345 w 7567374"/>
              <a:gd name="connsiteY138" fmla="*/ 836414 h 1499338"/>
              <a:gd name="connsiteX139" fmla="*/ 1394388 w 7567374"/>
              <a:gd name="connsiteY139" fmla="*/ 1028118 h 1499338"/>
              <a:gd name="connsiteX140" fmla="*/ 1323703 w 7567374"/>
              <a:gd name="connsiteY140" fmla="*/ 1292643 h 1499338"/>
              <a:gd name="connsiteX141" fmla="*/ 1119154 w 7567374"/>
              <a:gd name="connsiteY141" fmla="*/ 1447936 h 1499338"/>
              <a:gd name="connsiteX142" fmla="*/ 790371 w 7567374"/>
              <a:gd name="connsiteY142" fmla="*/ 1499338 h 1499338"/>
              <a:gd name="connsiteX143" fmla="*/ 57830 w 7567374"/>
              <a:gd name="connsiteY143" fmla="*/ 1499338 h 1499338"/>
              <a:gd name="connsiteX144" fmla="*/ 17137 w 7567374"/>
              <a:gd name="connsiteY144" fmla="*/ 1482201 h 1499338"/>
              <a:gd name="connsiteX145" fmla="*/ 0 w 7567374"/>
              <a:gd name="connsiteY145" fmla="*/ 1441508 h 1499338"/>
              <a:gd name="connsiteX146" fmla="*/ 0 w 7567374"/>
              <a:gd name="connsiteY146" fmla="*/ 57830 h 1499338"/>
              <a:gd name="connsiteX147" fmla="*/ 17137 w 7567374"/>
              <a:gd name="connsiteY147" fmla="*/ 17137 h 1499338"/>
              <a:gd name="connsiteX148" fmla="*/ 57830 w 7567374"/>
              <a:gd name="connsiteY148" fmla="*/ 0 h 149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7567374" h="1499338">
                <a:moveTo>
                  <a:pt x="535478" y="921022"/>
                </a:moveTo>
                <a:lnTo>
                  <a:pt x="535478" y="1130931"/>
                </a:lnTo>
                <a:lnTo>
                  <a:pt x="734678" y="1130931"/>
                </a:lnTo>
                <a:cubicBezTo>
                  <a:pt x="770376" y="1130931"/>
                  <a:pt x="795721" y="1119154"/>
                  <a:pt x="810713" y="1095589"/>
                </a:cubicBezTo>
                <a:cubicBezTo>
                  <a:pt x="825704" y="1072024"/>
                  <a:pt x="833209" y="1048825"/>
                  <a:pt x="833209" y="1025981"/>
                </a:cubicBezTo>
                <a:cubicBezTo>
                  <a:pt x="833209" y="1000271"/>
                  <a:pt x="824992" y="976359"/>
                  <a:pt x="808576" y="954219"/>
                </a:cubicBezTo>
                <a:cubicBezTo>
                  <a:pt x="792151" y="932088"/>
                  <a:pt x="767519" y="921022"/>
                  <a:pt x="734678" y="921022"/>
                </a:cubicBezTo>
                <a:close/>
                <a:moveTo>
                  <a:pt x="5241255" y="488358"/>
                </a:moveTo>
                <a:lnTo>
                  <a:pt x="5121314" y="886757"/>
                </a:lnTo>
                <a:lnTo>
                  <a:pt x="5363351" y="886757"/>
                </a:lnTo>
                <a:close/>
                <a:moveTo>
                  <a:pt x="2141911" y="398399"/>
                </a:moveTo>
                <a:lnTo>
                  <a:pt x="2141911" y="625436"/>
                </a:lnTo>
                <a:lnTo>
                  <a:pt x="2298273" y="625436"/>
                </a:lnTo>
                <a:cubicBezTo>
                  <a:pt x="2331113" y="625436"/>
                  <a:pt x="2355746" y="614371"/>
                  <a:pt x="2372171" y="592240"/>
                </a:cubicBezTo>
                <a:cubicBezTo>
                  <a:pt x="2388587" y="570108"/>
                  <a:pt x="2396804" y="544763"/>
                  <a:pt x="2396804" y="516205"/>
                </a:cubicBezTo>
                <a:cubicBezTo>
                  <a:pt x="2396804" y="487646"/>
                  <a:pt x="2389299" y="460867"/>
                  <a:pt x="2374308" y="435878"/>
                </a:cubicBezTo>
                <a:cubicBezTo>
                  <a:pt x="2359316" y="410889"/>
                  <a:pt x="2333971" y="398399"/>
                  <a:pt x="2298273" y="398399"/>
                </a:cubicBezTo>
                <a:close/>
                <a:moveTo>
                  <a:pt x="535478" y="368407"/>
                </a:moveTo>
                <a:lnTo>
                  <a:pt x="535478" y="563325"/>
                </a:lnTo>
                <a:lnTo>
                  <a:pt x="715404" y="563325"/>
                </a:lnTo>
                <a:cubicBezTo>
                  <a:pt x="746811" y="563325"/>
                  <a:pt x="769308" y="552971"/>
                  <a:pt x="782866" y="532264"/>
                </a:cubicBezTo>
                <a:cubicBezTo>
                  <a:pt x="796433" y="511557"/>
                  <a:pt x="803217" y="489782"/>
                  <a:pt x="803217" y="466939"/>
                </a:cubicBezTo>
                <a:cubicBezTo>
                  <a:pt x="803217" y="444095"/>
                  <a:pt x="796433" y="421955"/>
                  <a:pt x="782866" y="400536"/>
                </a:cubicBezTo>
                <a:cubicBezTo>
                  <a:pt x="769308" y="379117"/>
                  <a:pt x="746811" y="368407"/>
                  <a:pt x="715404" y="368407"/>
                </a:cubicBezTo>
                <a:close/>
                <a:moveTo>
                  <a:pt x="6215825" y="0"/>
                </a:moveTo>
                <a:lnTo>
                  <a:pt x="6624933" y="0"/>
                </a:lnTo>
                <a:cubicBezTo>
                  <a:pt x="6640637" y="0"/>
                  <a:pt x="6654204" y="5715"/>
                  <a:pt x="6665625" y="17137"/>
                </a:cubicBezTo>
                <a:cubicBezTo>
                  <a:pt x="6677057" y="28559"/>
                  <a:pt x="6682763" y="42126"/>
                  <a:pt x="6682763" y="57830"/>
                </a:cubicBezTo>
                <a:lnTo>
                  <a:pt x="6682763" y="481930"/>
                </a:lnTo>
                <a:lnTo>
                  <a:pt x="6924801" y="47120"/>
                </a:lnTo>
                <a:cubicBezTo>
                  <a:pt x="6931941" y="35698"/>
                  <a:pt x="6942294" y="24989"/>
                  <a:pt x="6955861" y="14991"/>
                </a:cubicBezTo>
                <a:cubicBezTo>
                  <a:pt x="6969419" y="5003"/>
                  <a:pt x="6987634" y="0"/>
                  <a:pt x="7010477" y="0"/>
                </a:cubicBezTo>
                <a:lnTo>
                  <a:pt x="7483843" y="0"/>
                </a:lnTo>
                <a:cubicBezTo>
                  <a:pt x="7496689" y="0"/>
                  <a:pt x="7507755" y="4638"/>
                  <a:pt x="7517040" y="13923"/>
                </a:cubicBezTo>
                <a:cubicBezTo>
                  <a:pt x="7526316" y="23209"/>
                  <a:pt x="7530963" y="34274"/>
                  <a:pt x="7530963" y="47120"/>
                </a:cubicBezTo>
                <a:cubicBezTo>
                  <a:pt x="7530963" y="55693"/>
                  <a:pt x="7528817" y="63545"/>
                  <a:pt x="7524536" y="70685"/>
                </a:cubicBezTo>
                <a:lnTo>
                  <a:pt x="7138992" y="717540"/>
                </a:lnTo>
                <a:lnTo>
                  <a:pt x="7560947" y="1428653"/>
                </a:lnTo>
                <a:cubicBezTo>
                  <a:pt x="7565229" y="1434369"/>
                  <a:pt x="7567374" y="1442221"/>
                  <a:pt x="7567374" y="1452218"/>
                </a:cubicBezTo>
                <a:cubicBezTo>
                  <a:pt x="7567374" y="1465073"/>
                  <a:pt x="7562736" y="1476139"/>
                  <a:pt x="7553451" y="1485415"/>
                </a:cubicBezTo>
                <a:cubicBezTo>
                  <a:pt x="7544165" y="1494700"/>
                  <a:pt x="7533099" y="1499338"/>
                  <a:pt x="7520254" y="1499338"/>
                </a:cubicBezTo>
                <a:lnTo>
                  <a:pt x="7031896" y="1499338"/>
                </a:lnTo>
                <a:cubicBezTo>
                  <a:pt x="7003337" y="1499338"/>
                  <a:pt x="6982275" y="1492555"/>
                  <a:pt x="6968707" y="1478987"/>
                </a:cubicBezTo>
                <a:cubicBezTo>
                  <a:pt x="6955139" y="1465429"/>
                  <a:pt x="6946932" y="1455788"/>
                  <a:pt x="6944074" y="1450072"/>
                </a:cubicBezTo>
                <a:lnTo>
                  <a:pt x="6682763" y="983143"/>
                </a:lnTo>
                <a:lnTo>
                  <a:pt x="6682763" y="1441508"/>
                </a:lnTo>
                <a:cubicBezTo>
                  <a:pt x="6682763" y="1457212"/>
                  <a:pt x="6677057" y="1470779"/>
                  <a:pt x="6665625" y="1482201"/>
                </a:cubicBezTo>
                <a:cubicBezTo>
                  <a:pt x="6654204" y="1493632"/>
                  <a:pt x="6640637" y="1499338"/>
                  <a:pt x="6624933" y="1499338"/>
                </a:cubicBezTo>
                <a:lnTo>
                  <a:pt x="6215825" y="1499338"/>
                </a:lnTo>
                <a:cubicBezTo>
                  <a:pt x="6200121" y="1499338"/>
                  <a:pt x="6186553" y="1493632"/>
                  <a:pt x="6175131" y="1482201"/>
                </a:cubicBezTo>
                <a:cubicBezTo>
                  <a:pt x="6163710" y="1470779"/>
                  <a:pt x="6157995" y="1457212"/>
                  <a:pt x="6157995" y="1441508"/>
                </a:cubicBezTo>
                <a:lnTo>
                  <a:pt x="6157995" y="57830"/>
                </a:lnTo>
                <a:cubicBezTo>
                  <a:pt x="6157995" y="42126"/>
                  <a:pt x="6163710" y="28559"/>
                  <a:pt x="6175131" y="17137"/>
                </a:cubicBezTo>
                <a:cubicBezTo>
                  <a:pt x="6186553" y="5715"/>
                  <a:pt x="6200121" y="0"/>
                  <a:pt x="6215825" y="0"/>
                </a:cubicBezTo>
                <a:close/>
                <a:moveTo>
                  <a:pt x="5009936" y="0"/>
                </a:moveTo>
                <a:lnTo>
                  <a:pt x="5474729" y="0"/>
                </a:lnTo>
                <a:cubicBezTo>
                  <a:pt x="5503288" y="0"/>
                  <a:pt x="5525419" y="7852"/>
                  <a:pt x="5541123" y="23565"/>
                </a:cubicBezTo>
                <a:cubicBezTo>
                  <a:pt x="5556836" y="39268"/>
                  <a:pt x="5566833" y="54981"/>
                  <a:pt x="5571115" y="70685"/>
                </a:cubicBezTo>
                <a:lnTo>
                  <a:pt x="6048763" y="1437227"/>
                </a:lnTo>
                <a:cubicBezTo>
                  <a:pt x="6050187" y="1441508"/>
                  <a:pt x="6050899" y="1446502"/>
                  <a:pt x="6050899" y="1452218"/>
                </a:cubicBezTo>
                <a:cubicBezTo>
                  <a:pt x="6050899" y="1465073"/>
                  <a:pt x="6046261" y="1476139"/>
                  <a:pt x="6036976" y="1485415"/>
                </a:cubicBezTo>
                <a:cubicBezTo>
                  <a:pt x="6027700" y="1494700"/>
                  <a:pt x="6016634" y="1499338"/>
                  <a:pt x="6003779" y="1499338"/>
                </a:cubicBezTo>
                <a:lnTo>
                  <a:pt x="5607526" y="1499338"/>
                </a:lnTo>
                <a:cubicBezTo>
                  <a:pt x="5580391" y="1499338"/>
                  <a:pt x="5560761" y="1493267"/>
                  <a:pt x="5548618" y="1481133"/>
                </a:cubicBezTo>
                <a:cubicBezTo>
                  <a:pt x="5536485" y="1468999"/>
                  <a:pt x="5528277" y="1457212"/>
                  <a:pt x="5523995" y="1445790"/>
                </a:cubicBezTo>
                <a:lnTo>
                  <a:pt x="5472583" y="1304430"/>
                </a:lnTo>
                <a:lnTo>
                  <a:pt x="5012072" y="1304430"/>
                </a:lnTo>
                <a:lnTo>
                  <a:pt x="4960670" y="1445790"/>
                </a:lnTo>
                <a:cubicBezTo>
                  <a:pt x="4956388" y="1457212"/>
                  <a:pt x="4948527" y="1468999"/>
                  <a:pt x="4937105" y="1481133"/>
                </a:cubicBezTo>
                <a:cubicBezTo>
                  <a:pt x="4925684" y="1493267"/>
                  <a:pt x="4905689" y="1499338"/>
                  <a:pt x="4877130" y="1499338"/>
                </a:cubicBezTo>
                <a:lnTo>
                  <a:pt x="4480877" y="1499338"/>
                </a:lnTo>
                <a:cubicBezTo>
                  <a:pt x="4468031" y="1499338"/>
                  <a:pt x="4456965" y="1494700"/>
                  <a:pt x="4447680" y="1485415"/>
                </a:cubicBezTo>
                <a:cubicBezTo>
                  <a:pt x="4438394" y="1476139"/>
                  <a:pt x="4433756" y="1465073"/>
                  <a:pt x="4433756" y="1452218"/>
                </a:cubicBezTo>
                <a:cubicBezTo>
                  <a:pt x="4433756" y="1446502"/>
                  <a:pt x="4434468" y="1441508"/>
                  <a:pt x="4435902" y="1437227"/>
                </a:cubicBezTo>
                <a:lnTo>
                  <a:pt x="4913550" y="70685"/>
                </a:lnTo>
                <a:cubicBezTo>
                  <a:pt x="4917832" y="54981"/>
                  <a:pt x="4927829" y="39268"/>
                  <a:pt x="4943533" y="23565"/>
                </a:cubicBezTo>
                <a:cubicBezTo>
                  <a:pt x="4959237" y="7852"/>
                  <a:pt x="4981377" y="0"/>
                  <a:pt x="5009936" y="0"/>
                </a:cubicBezTo>
                <a:close/>
                <a:moveTo>
                  <a:pt x="3181450" y="0"/>
                </a:moveTo>
                <a:lnTo>
                  <a:pt x="4280253" y="0"/>
                </a:lnTo>
                <a:cubicBezTo>
                  <a:pt x="4295966" y="0"/>
                  <a:pt x="4309524" y="5715"/>
                  <a:pt x="4320955" y="17137"/>
                </a:cubicBezTo>
                <a:cubicBezTo>
                  <a:pt x="4332376" y="28559"/>
                  <a:pt x="4338082" y="42126"/>
                  <a:pt x="4338082" y="57830"/>
                </a:cubicBezTo>
                <a:lnTo>
                  <a:pt x="4338082" y="359843"/>
                </a:lnTo>
                <a:cubicBezTo>
                  <a:pt x="4338082" y="375547"/>
                  <a:pt x="4332376" y="389114"/>
                  <a:pt x="4320955" y="400536"/>
                </a:cubicBezTo>
                <a:cubicBezTo>
                  <a:pt x="4309524" y="411967"/>
                  <a:pt x="4295966" y="417673"/>
                  <a:pt x="4280253" y="417673"/>
                </a:cubicBezTo>
                <a:lnTo>
                  <a:pt x="3637679" y="417673"/>
                </a:lnTo>
                <a:lnTo>
                  <a:pt x="3637679" y="552615"/>
                </a:lnTo>
                <a:lnTo>
                  <a:pt x="4233133" y="552615"/>
                </a:lnTo>
                <a:cubicBezTo>
                  <a:pt x="4248836" y="552615"/>
                  <a:pt x="4262403" y="558331"/>
                  <a:pt x="4273825" y="569752"/>
                </a:cubicBezTo>
                <a:cubicBezTo>
                  <a:pt x="4285256" y="581174"/>
                  <a:pt x="4290962" y="594741"/>
                  <a:pt x="4290962" y="610445"/>
                </a:cubicBezTo>
                <a:lnTo>
                  <a:pt x="4290962" y="888893"/>
                </a:lnTo>
                <a:cubicBezTo>
                  <a:pt x="4290962" y="904606"/>
                  <a:pt x="4285256" y="918164"/>
                  <a:pt x="4273825" y="929595"/>
                </a:cubicBezTo>
                <a:cubicBezTo>
                  <a:pt x="4262403" y="941017"/>
                  <a:pt x="4248836" y="946723"/>
                  <a:pt x="4233133" y="946723"/>
                </a:cubicBezTo>
                <a:lnTo>
                  <a:pt x="3637679" y="946723"/>
                </a:lnTo>
                <a:lnTo>
                  <a:pt x="3637679" y="1081665"/>
                </a:lnTo>
                <a:lnTo>
                  <a:pt x="4297390" y="1081665"/>
                </a:lnTo>
                <a:cubicBezTo>
                  <a:pt x="4313093" y="1081665"/>
                  <a:pt x="4326661" y="1087381"/>
                  <a:pt x="4338082" y="1098803"/>
                </a:cubicBezTo>
                <a:cubicBezTo>
                  <a:pt x="4349513" y="1110224"/>
                  <a:pt x="4355220" y="1123792"/>
                  <a:pt x="4355220" y="1139495"/>
                </a:cubicBezTo>
                <a:lnTo>
                  <a:pt x="4355220" y="1441508"/>
                </a:lnTo>
                <a:cubicBezTo>
                  <a:pt x="4355220" y="1457212"/>
                  <a:pt x="4349513" y="1470779"/>
                  <a:pt x="4338082" y="1482201"/>
                </a:cubicBezTo>
                <a:cubicBezTo>
                  <a:pt x="4326661" y="1493632"/>
                  <a:pt x="4313093" y="1499338"/>
                  <a:pt x="4297390" y="1499338"/>
                </a:cubicBezTo>
                <a:lnTo>
                  <a:pt x="3181450" y="1499338"/>
                </a:lnTo>
                <a:cubicBezTo>
                  <a:pt x="3165747" y="1499338"/>
                  <a:pt x="3152179" y="1493632"/>
                  <a:pt x="3140758" y="1482201"/>
                </a:cubicBezTo>
                <a:cubicBezTo>
                  <a:pt x="3129336" y="1470779"/>
                  <a:pt x="3123621" y="1457212"/>
                  <a:pt x="3123621" y="1441508"/>
                </a:cubicBezTo>
                <a:lnTo>
                  <a:pt x="3123621" y="57830"/>
                </a:lnTo>
                <a:cubicBezTo>
                  <a:pt x="3123621" y="42126"/>
                  <a:pt x="3129336" y="28559"/>
                  <a:pt x="3140758" y="17137"/>
                </a:cubicBezTo>
                <a:cubicBezTo>
                  <a:pt x="3152179" y="5715"/>
                  <a:pt x="3165747" y="0"/>
                  <a:pt x="3181450" y="0"/>
                </a:cubicBezTo>
                <a:close/>
                <a:moveTo>
                  <a:pt x="1664263" y="0"/>
                </a:moveTo>
                <a:lnTo>
                  <a:pt x="2298273" y="0"/>
                </a:lnTo>
                <a:cubicBezTo>
                  <a:pt x="2503900" y="0"/>
                  <a:pt x="2664543" y="46408"/>
                  <a:pt x="2780203" y="139224"/>
                </a:cubicBezTo>
                <a:cubicBezTo>
                  <a:pt x="2895862" y="232041"/>
                  <a:pt x="2953701" y="359131"/>
                  <a:pt x="2953701" y="520486"/>
                </a:cubicBezTo>
                <a:cubicBezTo>
                  <a:pt x="2953701" y="616160"/>
                  <a:pt x="2931917" y="699335"/>
                  <a:pt x="2888366" y="770020"/>
                </a:cubicBezTo>
                <a:cubicBezTo>
                  <a:pt x="2844816" y="840705"/>
                  <a:pt x="2789488" y="897467"/>
                  <a:pt x="2722373" y="940305"/>
                </a:cubicBezTo>
                <a:lnTo>
                  <a:pt x="2985830" y="1428653"/>
                </a:lnTo>
                <a:cubicBezTo>
                  <a:pt x="2990112" y="1437227"/>
                  <a:pt x="2992248" y="1445078"/>
                  <a:pt x="2992248" y="1452218"/>
                </a:cubicBezTo>
                <a:cubicBezTo>
                  <a:pt x="2992248" y="1465073"/>
                  <a:pt x="2987610" y="1476139"/>
                  <a:pt x="2978325" y="1485415"/>
                </a:cubicBezTo>
                <a:cubicBezTo>
                  <a:pt x="2969049" y="1494700"/>
                  <a:pt x="2957983" y="1499338"/>
                  <a:pt x="2945128" y="1499338"/>
                </a:cubicBezTo>
                <a:lnTo>
                  <a:pt x="2506036" y="1499338"/>
                </a:lnTo>
                <a:cubicBezTo>
                  <a:pt x="2477477" y="1499338"/>
                  <a:pt x="2456058" y="1492198"/>
                  <a:pt x="2441779" y="1477919"/>
                </a:cubicBezTo>
                <a:cubicBezTo>
                  <a:pt x="2427499" y="1463640"/>
                  <a:pt x="2418223" y="1451506"/>
                  <a:pt x="2413932" y="1441508"/>
                </a:cubicBezTo>
                <a:lnTo>
                  <a:pt x="2229733" y="1032400"/>
                </a:lnTo>
                <a:lnTo>
                  <a:pt x="2141911" y="1032400"/>
                </a:lnTo>
                <a:lnTo>
                  <a:pt x="2141911" y="1441508"/>
                </a:lnTo>
                <a:cubicBezTo>
                  <a:pt x="2141911" y="1457212"/>
                  <a:pt x="2136205" y="1470779"/>
                  <a:pt x="2124774" y="1482201"/>
                </a:cubicBezTo>
                <a:cubicBezTo>
                  <a:pt x="2113352" y="1493632"/>
                  <a:pt x="2099785" y="1499338"/>
                  <a:pt x="2084082" y="1499338"/>
                </a:cubicBezTo>
                <a:lnTo>
                  <a:pt x="1664263" y="1499338"/>
                </a:lnTo>
                <a:cubicBezTo>
                  <a:pt x="1648560" y="1499338"/>
                  <a:pt x="1634992" y="1493632"/>
                  <a:pt x="1623571" y="1482201"/>
                </a:cubicBezTo>
                <a:cubicBezTo>
                  <a:pt x="1612149" y="1470779"/>
                  <a:pt x="1606434" y="1457212"/>
                  <a:pt x="1606434" y="1441508"/>
                </a:cubicBezTo>
                <a:lnTo>
                  <a:pt x="1606434" y="57830"/>
                </a:lnTo>
                <a:cubicBezTo>
                  <a:pt x="1606434" y="42126"/>
                  <a:pt x="1612149" y="28559"/>
                  <a:pt x="1623571" y="17137"/>
                </a:cubicBezTo>
                <a:cubicBezTo>
                  <a:pt x="1634992" y="5715"/>
                  <a:pt x="1648560" y="0"/>
                  <a:pt x="1664263" y="0"/>
                </a:cubicBezTo>
                <a:close/>
                <a:moveTo>
                  <a:pt x="57830" y="0"/>
                </a:moveTo>
                <a:lnTo>
                  <a:pt x="768952" y="0"/>
                </a:lnTo>
                <a:cubicBezTo>
                  <a:pt x="906031" y="0"/>
                  <a:pt x="1018120" y="16781"/>
                  <a:pt x="1105230" y="50334"/>
                </a:cubicBezTo>
                <a:cubicBezTo>
                  <a:pt x="1192331" y="83896"/>
                  <a:pt x="1256944" y="133874"/>
                  <a:pt x="1299070" y="200268"/>
                </a:cubicBezTo>
                <a:cubicBezTo>
                  <a:pt x="1341196" y="266671"/>
                  <a:pt x="1362259" y="349846"/>
                  <a:pt x="1362259" y="449802"/>
                </a:cubicBezTo>
                <a:cubicBezTo>
                  <a:pt x="1362259" y="495498"/>
                  <a:pt x="1352618" y="536546"/>
                  <a:pt x="1333345" y="572966"/>
                </a:cubicBezTo>
                <a:cubicBezTo>
                  <a:pt x="1314062" y="609377"/>
                  <a:pt x="1291219" y="639716"/>
                  <a:pt x="1264796" y="663993"/>
                </a:cubicBezTo>
                <a:cubicBezTo>
                  <a:pt x="1238383" y="688270"/>
                  <a:pt x="1213750" y="706119"/>
                  <a:pt x="1190907" y="717540"/>
                </a:cubicBezTo>
                <a:cubicBezTo>
                  <a:pt x="1245166" y="740393"/>
                  <a:pt x="1292643" y="780018"/>
                  <a:pt x="1333345" y="836414"/>
                </a:cubicBezTo>
                <a:cubicBezTo>
                  <a:pt x="1374037" y="892819"/>
                  <a:pt x="1394388" y="956721"/>
                  <a:pt x="1394388" y="1028118"/>
                </a:cubicBezTo>
                <a:cubicBezTo>
                  <a:pt x="1394388" y="1135213"/>
                  <a:pt x="1370823" y="1223391"/>
                  <a:pt x="1323703" y="1292643"/>
                </a:cubicBezTo>
                <a:cubicBezTo>
                  <a:pt x="1276583" y="1361904"/>
                  <a:pt x="1208400" y="1413662"/>
                  <a:pt x="1119154" y="1447936"/>
                </a:cubicBezTo>
                <a:cubicBezTo>
                  <a:pt x="1029907" y="1482201"/>
                  <a:pt x="920310" y="1499338"/>
                  <a:pt x="790371" y="1499338"/>
                </a:cubicBezTo>
                <a:lnTo>
                  <a:pt x="57830" y="1499338"/>
                </a:lnTo>
                <a:cubicBezTo>
                  <a:pt x="42126" y="1499338"/>
                  <a:pt x="28559" y="1493632"/>
                  <a:pt x="17137" y="1482201"/>
                </a:cubicBezTo>
                <a:cubicBezTo>
                  <a:pt x="5715" y="1470779"/>
                  <a:pt x="0" y="1457212"/>
                  <a:pt x="0" y="1441508"/>
                </a:cubicBezTo>
                <a:lnTo>
                  <a:pt x="0" y="57830"/>
                </a:lnTo>
                <a:cubicBezTo>
                  <a:pt x="0" y="42126"/>
                  <a:pt x="5715" y="28559"/>
                  <a:pt x="17137" y="17137"/>
                </a:cubicBezTo>
                <a:cubicBezTo>
                  <a:pt x="28559" y="5715"/>
                  <a:pt x="42126" y="0"/>
                  <a:pt x="5783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32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6A81F9-FE67-4DDB-BDCB-AB85BDF2F6B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A413406-A3C7-4680-9365-F059EC947E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40590" y="0"/>
            <a:ext cx="8151410" cy="6858000"/>
          </a:xfrm>
          <a:custGeom>
            <a:avLst/>
            <a:gdLst>
              <a:gd name="connsiteX0" fmla="*/ 0 w 8151410"/>
              <a:gd name="connsiteY0" fmla="*/ 0 h 6858000"/>
              <a:gd name="connsiteX1" fmla="*/ 8151410 w 8151410"/>
              <a:gd name="connsiteY1" fmla="*/ 0 h 6858000"/>
              <a:gd name="connsiteX2" fmla="*/ 8151410 w 8151410"/>
              <a:gd name="connsiteY2" fmla="*/ 6858000 h 6858000"/>
              <a:gd name="connsiteX3" fmla="*/ 8027946 w 81514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1410" h="6858000">
                <a:moveTo>
                  <a:pt x="0" y="0"/>
                </a:moveTo>
                <a:lnTo>
                  <a:pt x="8151410" y="0"/>
                </a:lnTo>
                <a:lnTo>
                  <a:pt x="8151410" y="6858000"/>
                </a:lnTo>
                <a:lnTo>
                  <a:pt x="8027946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0120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2B0A5E-A435-4E0A-AC60-8DD5B1DAA6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6405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7D2A2F-E94F-4ADB-8DAF-638AE0084E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69000" y="-1"/>
            <a:ext cx="2667000" cy="3156819"/>
          </a:xfrm>
          <a:custGeom>
            <a:avLst/>
            <a:gdLst>
              <a:gd name="connsiteX0" fmla="*/ 0 w 2667000"/>
              <a:gd name="connsiteY0" fmla="*/ 0 h 3156819"/>
              <a:gd name="connsiteX1" fmla="*/ 2667000 w 2667000"/>
              <a:gd name="connsiteY1" fmla="*/ 0 h 3156819"/>
              <a:gd name="connsiteX2" fmla="*/ 2667000 w 2667000"/>
              <a:gd name="connsiteY2" fmla="*/ 3156819 h 3156819"/>
              <a:gd name="connsiteX3" fmla="*/ 0 w 2667000"/>
              <a:gd name="connsiteY3" fmla="*/ 3156819 h 315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0" h="3156819">
                <a:moveTo>
                  <a:pt x="0" y="0"/>
                </a:moveTo>
                <a:lnTo>
                  <a:pt x="2667000" y="0"/>
                </a:lnTo>
                <a:lnTo>
                  <a:pt x="2667000" y="3156819"/>
                </a:lnTo>
                <a:lnTo>
                  <a:pt x="0" y="315681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082D3CF-B665-4078-914E-5EF70A5BD6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02700" y="0"/>
            <a:ext cx="2667000" cy="4425950"/>
          </a:xfrm>
          <a:custGeom>
            <a:avLst/>
            <a:gdLst>
              <a:gd name="connsiteX0" fmla="*/ 0 w 2667000"/>
              <a:gd name="connsiteY0" fmla="*/ 0 h 4425950"/>
              <a:gd name="connsiteX1" fmla="*/ 2667000 w 2667000"/>
              <a:gd name="connsiteY1" fmla="*/ 0 h 4425950"/>
              <a:gd name="connsiteX2" fmla="*/ 2667000 w 2667000"/>
              <a:gd name="connsiteY2" fmla="*/ 4425950 h 4425950"/>
              <a:gd name="connsiteX3" fmla="*/ 0 w 2667000"/>
              <a:gd name="connsiteY3" fmla="*/ 4425950 h 4425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0" h="4425950">
                <a:moveTo>
                  <a:pt x="0" y="0"/>
                </a:moveTo>
                <a:lnTo>
                  <a:pt x="2667000" y="0"/>
                </a:lnTo>
                <a:lnTo>
                  <a:pt x="2667000" y="4425950"/>
                </a:lnTo>
                <a:lnTo>
                  <a:pt x="0" y="44259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34C5D99-05A9-4EAF-BD9A-26C4701E71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69000" y="3410641"/>
            <a:ext cx="2667000" cy="3447359"/>
          </a:xfrm>
          <a:custGeom>
            <a:avLst/>
            <a:gdLst>
              <a:gd name="connsiteX0" fmla="*/ 0 w 2667000"/>
              <a:gd name="connsiteY0" fmla="*/ 0 h 3447359"/>
              <a:gd name="connsiteX1" fmla="*/ 2667000 w 2667000"/>
              <a:gd name="connsiteY1" fmla="*/ 0 h 3447359"/>
              <a:gd name="connsiteX2" fmla="*/ 2667000 w 2667000"/>
              <a:gd name="connsiteY2" fmla="*/ 3447359 h 3447359"/>
              <a:gd name="connsiteX3" fmla="*/ 0 w 2667000"/>
              <a:gd name="connsiteY3" fmla="*/ 3447359 h 344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0" h="3447359">
                <a:moveTo>
                  <a:pt x="0" y="0"/>
                </a:moveTo>
                <a:lnTo>
                  <a:pt x="2667000" y="0"/>
                </a:lnTo>
                <a:lnTo>
                  <a:pt x="2667000" y="3447359"/>
                </a:lnTo>
                <a:lnTo>
                  <a:pt x="0" y="34473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0DA390F-E23A-45F6-AD85-0DBDFAA3DD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02700" y="4686300"/>
            <a:ext cx="2667000" cy="2171700"/>
          </a:xfrm>
          <a:custGeom>
            <a:avLst/>
            <a:gdLst>
              <a:gd name="connsiteX0" fmla="*/ 0 w 2667000"/>
              <a:gd name="connsiteY0" fmla="*/ 0 h 2171700"/>
              <a:gd name="connsiteX1" fmla="*/ 2667000 w 2667000"/>
              <a:gd name="connsiteY1" fmla="*/ 0 h 2171700"/>
              <a:gd name="connsiteX2" fmla="*/ 2667000 w 2667000"/>
              <a:gd name="connsiteY2" fmla="*/ 2171700 h 2171700"/>
              <a:gd name="connsiteX3" fmla="*/ 0 w 2667000"/>
              <a:gd name="connsiteY3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0" h="2171700">
                <a:moveTo>
                  <a:pt x="0" y="0"/>
                </a:moveTo>
                <a:lnTo>
                  <a:pt x="2667000" y="0"/>
                </a:lnTo>
                <a:lnTo>
                  <a:pt x="2667000" y="2171700"/>
                </a:lnTo>
                <a:lnTo>
                  <a:pt x="0" y="21717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167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1836657-00F0-4176-B242-64D084148A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895600"/>
            <a:ext cx="2755900" cy="2768600"/>
          </a:xfrm>
          <a:custGeom>
            <a:avLst/>
            <a:gdLst>
              <a:gd name="connsiteX0" fmla="*/ 0 w 2755900"/>
              <a:gd name="connsiteY0" fmla="*/ 0 h 2768600"/>
              <a:gd name="connsiteX1" fmla="*/ 2755900 w 2755900"/>
              <a:gd name="connsiteY1" fmla="*/ 0 h 2768600"/>
              <a:gd name="connsiteX2" fmla="*/ 2755900 w 2755900"/>
              <a:gd name="connsiteY2" fmla="*/ 2768600 h 2768600"/>
              <a:gd name="connsiteX3" fmla="*/ 0 w 2755900"/>
              <a:gd name="connsiteY3" fmla="*/ 2768600 h 27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5900" h="2768600">
                <a:moveTo>
                  <a:pt x="0" y="0"/>
                </a:moveTo>
                <a:lnTo>
                  <a:pt x="2755900" y="0"/>
                </a:lnTo>
                <a:lnTo>
                  <a:pt x="2755900" y="2768600"/>
                </a:lnTo>
                <a:lnTo>
                  <a:pt x="0" y="2768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49E49D-F87E-4768-BC4F-A74FC9B692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33700" y="2895600"/>
            <a:ext cx="2755900" cy="2768600"/>
          </a:xfrm>
          <a:custGeom>
            <a:avLst/>
            <a:gdLst>
              <a:gd name="connsiteX0" fmla="*/ 0 w 2755900"/>
              <a:gd name="connsiteY0" fmla="*/ 0 h 2768600"/>
              <a:gd name="connsiteX1" fmla="*/ 2755900 w 2755900"/>
              <a:gd name="connsiteY1" fmla="*/ 0 h 2768600"/>
              <a:gd name="connsiteX2" fmla="*/ 2755900 w 2755900"/>
              <a:gd name="connsiteY2" fmla="*/ 2768600 h 2768600"/>
              <a:gd name="connsiteX3" fmla="*/ 0 w 2755900"/>
              <a:gd name="connsiteY3" fmla="*/ 2768600 h 27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5900" h="2768600">
                <a:moveTo>
                  <a:pt x="0" y="0"/>
                </a:moveTo>
                <a:lnTo>
                  <a:pt x="2755900" y="0"/>
                </a:lnTo>
                <a:lnTo>
                  <a:pt x="2755900" y="2768600"/>
                </a:lnTo>
                <a:lnTo>
                  <a:pt x="0" y="2768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1F2BF8A-3983-4970-9D37-27BBF64F34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7400" y="2895600"/>
            <a:ext cx="2755900" cy="2768600"/>
          </a:xfrm>
          <a:custGeom>
            <a:avLst/>
            <a:gdLst>
              <a:gd name="connsiteX0" fmla="*/ 0 w 2755900"/>
              <a:gd name="connsiteY0" fmla="*/ 0 h 2768600"/>
              <a:gd name="connsiteX1" fmla="*/ 2755900 w 2755900"/>
              <a:gd name="connsiteY1" fmla="*/ 0 h 2768600"/>
              <a:gd name="connsiteX2" fmla="*/ 2755900 w 2755900"/>
              <a:gd name="connsiteY2" fmla="*/ 2768600 h 2768600"/>
              <a:gd name="connsiteX3" fmla="*/ 0 w 2755900"/>
              <a:gd name="connsiteY3" fmla="*/ 2768600 h 27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5900" h="2768600">
                <a:moveTo>
                  <a:pt x="0" y="0"/>
                </a:moveTo>
                <a:lnTo>
                  <a:pt x="2755900" y="0"/>
                </a:lnTo>
                <a:lnTo>
                  <a:pt x="2755900" y="2768600"/>
                </a:lnTo>
                <a:lnTo>
                  <a:pt x="0" y="2768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F3D490-2036-42B8-AF2E-9E0BF5429B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01100" y="2895600"/>
            <a:ext cx="3390900" cy="2768600"/>
          </a:xfrm>
          <a:custGeom>
            <a:avLst/>
            <a:gdLst>
              <a:gd name="connsiteX0" fmla="*/ 0 w 3390900"/>
              <a:gd name="connsiteY0" fmla="*/ 0 h 2768600"/>
              <a:gd name="connsiteX1" fmla="*/ 3390900 w 3390900"/>
              <a:gd name="connsiteY1" fmla="*/ 0 h 2768600"/>
              <a:gd name="connsiteX2" fmla="*/ 3390900 w 3390900"/>
              <a:gd name="connsiteY2" fmla="*/ 2768600 h 2768600"/>
              <a:gd name="connsiteX3" fmla="*/ 0 w 3390900"/>
              <a:gd name="connsiteY3" fmla="*/ 2768600 h 27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900" h="2768600">
                <a:moveTo>
                  <a:pt x="0" y="0"/>
                </a:moveTo>
                <a:lnTo>
                  <a:pt x="3390900" y="0"/>
                </a:lnTo>
                <a:lnTo>
                  <a:pt x="3390900" y="2768600"/>
                </a:lnTo>
                <a:lnTo>
                  <a:pt x="0" y="2768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45208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3971962-4968-4F9B-95E5-2506638E15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5800"/>
            <a:ext cx="2844800" cy="5461000"/>
          </a:xfrm>
          <a:custGeom>
            <a:avLst/>
            <a:gdLst>
              <a:gd name="connsiteX0" fmla="*/ 0 w 2844800"/>
              <a:gd name="connsiteY0" fmla="*/ 0 h 5461000"/>
              <a:gd name="connsiteX1" fmla="*/ 2844800 w 2844800"/>
              <a:gd name="connsiteY1" fmla="*/ 0 h 5461000"/>
              <a:gd name="connsiteX2" fmla="*/ 2844800 w 2844800"/>
              <a:gd name="connsiteY2" fmla="*/ 5461000 h 5461000"/>
              <a:gd name="connsiteX3" fmla="*/ 0 w 2844800"/>
              <a:gd name="connsiteY3" fmla="*/ 5461000 h 546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5461000">
                <a:moveTo>
                  <a:pt x="0" y="0"/>
                </a:moveTo>
                <a:lnTo>
                  <a:pt x="2844800" y="0"/>
                </a:lnTo>
                <a:lnTo>
                  <a:pt x="2844800" y="5461000"/>
                </a:lnTo>
                <a:lnTo>
                  <a:pt x="0" y="5461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05226C4-F104-49B8-B8B5-838335B2D1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984500" y="685800"/>
            <a:ext cx="2476500" cy="2755900"/>
          </a:xfrm>
          <a:custGeom>
            <a:avLst/>
            <a:gdLst>
              <a:gd name="connsiteX0" fmla="*/ 0 w 2476500"/>
              <a:gd name="connsiteY0" fmla="*/ 0 h 2755900"/>
              <a:gd name="connsiteX1" fmla="*/ 2476500 w 2476500"/>
              <a:gd name="connsiteY1" fmla="*/ 0 h 2755900"/>
              <a:gd name="connsiteX2" fmla="*/ 2476500 w 2476500"/>
              <a:gd name="connsiteY2" fmla="*/ 2755900 h 2755900"/>
              <a:gd name="connsiteX3" fmla="*/ 0 w 2476500"/>
              <a:gd name="connsiteY3" fmla="*/ 2755900 h 275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2755900">
                <a:moveTo>
                  <a:pt x="0" y="0"/>
                </a:moveTo>
                <a:lnTo>
                  <a:pt x="2476500" y="0"/>
                </a:lnTo>
                <a:lnTo>
                  <a:pt x="2476500" y="2755900"/>
                </a:lnTo>
                <a:lnTo>
                  <a:pt x="0" y="2755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C85DBA4-FBAF-4A8D-92F3-C40E7F87EB2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984500" y="3581400"/>
            <a:ext cx="2476500" cy="2590800"/>
          </a:xfrm>
          <a:custGeom>
            <a:avLst/>
            <a:gdLst>
              <a:gd name="connsiteX0" fmla="*/ 0 w 2476500"/>
              <a:gd name="connsiteY0" fmla="*/ 0 h 2590800"/>
              <a:gd name="connsiteX1" fmla="*/ 2476500 w 2476500"/>
              <a:gd name="connsiteY1" fmla="*/ 0 h 2590800"/>
              <a:gd name="connsiteX2" fmla="*/ 2476500 w 2476500"/>
              <a:gd name="connsiteY2" fmla="*/ 2590800 h 2590800"/>
              <a:gd name="connsiteX3" fmla="*/ 0 w 2476500"/>
              <a:gd name="connsiteY3" fmla="*/ 2590800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500" h="2590800">
                <a:moveTo>
                  <a:pt x="0" y="0"/>
                </a:moveTo>
                <a:lnTo>
                  <a:pt x="2476500" y="0"/>
                </a:lnTo>
                <a:lnTo>
                  <a:pt x="2476500" y="2590800"/>
                </a:lnTo>
                <a:lnTo>
                  <a:pt x="0" y="2590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04F82CB-76EE-4174-8F04-6644C3F969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956800" y="685800"/>
            <a:ext cx="2235200" cy="5461000"/>
          </a:xfrm>
          <a:custGeom>
            <a:avLst/>
            <a:gdLst>
              <a:gd name="connsiteX0" fmla="*/ 0 w 2235200"/>
              <a:gd name="connsiteY0" fmla="*/ 0 h 5461000"/>
              <a:gd name="connsiteX1" fmla="*/ 2235200 w 2235200"/>
              <a:gd name="connsiteY1" fmla="*/ 0 h 5461000"/>
              <a:gd name="connsiteX2" fmla="*/ 2235200 w 2235200"/>
              <a:gd name="connsiteY2" fmla="*/ 5461000 h 5461000"/>
              <a:gd name="connsiteX3" fmla="*/ 0 w 2235200"/>
              <a:gd name="connsiteY3" fmla="*/ 5461000 h 546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5200" h="5461000">
                <a:moveTo>
                  <a:pt x="0" y="0"/>
                </a:moveTo>
                <a:lnTo>
                  <a:pt x="2235200" y="0"/>
                </a:lnTo>
                <a:lnTo>
                  <a:pt x="2235200" y="5461000"/>
                </a:lnTo>
                <a:lnTo>
                  <a:pt x="0" y="5461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2979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F33F8-718C-4B0B-8829-6F7E7EAB46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184434"/>
            <a:ext cx="6096000" cy="3673566"/>
          </a:xfrm>
          <a:custGeom>
            <a:avLst/>
            <a:gdLst>
              <a:gd name="connsiteX0" fmla="*/ 0 w 6096000"/>
              <a:gd name="connsiteY0" fmla="*/ 0 h 3673566"/>
              <a:gd name="connsiteX1" fmla="*/ 6096000 w 6096000"/>
              <a:gd name="connsiteY1" fmla="*/ 0 h 3673566"/>
              <a:gd name="connsiteX2" fmla="*/ 6096000 w 6096000"/>
              <a:gd name="connsiteY2" fmla="*/ 3673566 h 3673566"/>
              <a:gd name="connsiteX3" fmla="*/ 0 w 6096000"/>
              <a:gd name="connsiteY3" fmla="*/ 3673566 h 367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673566">
                <a:moveTo>
                  <a:pt x="0" y="0"/>
                </a:moveTo>
                <a:lnTo>
                  <a:pt x="6096000" y="0"/>
                </a:lnTo>
                <a:lnTo>
                  <a:pt x="6096000" y="3673566"/>
                </a:lnTo>
                <a:lnTo>
                  <a:pt x="0" y="36735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9436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0748E97-70AA-4B55-A40E-F3AA712088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3429000"/>
            <a:ext cx="5468983" cy="2745377"/>
          </a:xfrm>
          <a:custGeom>
            <a:avLst/>
            <a:gdLst>
              <a:gd name="connsiteX0" fmla="*/ 0 w 5468983"/>
              <a:gd name="connsiteY0" fmla="*/ 0 h 2745377"/>
              <a:gd name="connsiteX1" fmla="*/ 5468983 w 5468983"/>
              <a:gd name="connsiteY1" fmla="*/ 0 h 2745377"/>
              <a:gd name="connsiteX2" fmla="*/ 5468983 w 5468983"/>
              <a:gd name="connsiteY2" fmla="*/ 2745377 h 2745377"/>
              <a:gd name="connsiteX3" fmla="*/ 0 w 5468983"/>
              <a:gd name="connsiteY3" fmla="*/ 2745377 h 2745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68983" h="2745377">
                <a:moveTo>
                  <a:pt x="0" y="0"/>
                </a:moveTo>
                <a:lnTo>
                  <a:pt x="5468983" y="0"/>
                </a:lnTo>
                <a:lnTo>
                  <a:pt x="5468983" y="2745377"/>
                </a:lnTo>
                <a:lnTo>
                  <a:pt x="0" y="2745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75531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67EAC8B-181D-4774-9256-2FF9086A592D}"/>
              </a:ext>
            </a:extLst>
          </p:cNvPr>
          <p:cNvSpPr/>
          <p:nvPr userDrawn="1"/>
        </p:nvSpPr>
        <p:spPr>
          <a:xfrm>
            <a:off x="7857626" y="1"/>
            <a:ext cx="43343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541F42A-310C-4164-ADFC-240AE366A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83525" y="1228937"/>
            <a:ext cx="1812924" cy="3844813"/>
          </a:xfrm>
          <a:custGeom>
            <a:avLst/>
            <a:gdLst>
              <a:gd name="connsiteX0" fmla="*/ 193693 w 1812924"/>
              <a:gd name="connsiteY0" fmla="*/ 0 h 3844813"/>
              <a:gd name="connsiteX1" fmla="*/ 1619231 w 1812924"/>
              <a:gd name="connsiteY1" fmla="*/ 0 h 3844813"/>
              <a:gd name="connsiteX2" fmla="*/ 1812924 w 1812924"/>
              <a:gd name="connsiteY2" fmla="*/ 193693 h 3844813"/>
              <a:gd name="connsiteX3" fmla="*/ 1812924 w 1812924"/>
              <a:gd name="connsiteY3" fmla="*/ 3651120 h 3844813"/>
              <a:gd name="connsiteX4" fmla="*/ 1619231 w 1812924"/>
              <a:gd name="connsiteY4" fmla="*/ 3844813 h 3844813"/>
              <a:gd name="connsiteX5" fmla="*/ 193693 w 1812924"/>
              <a:gd name="connsiteY5" fmla="*/ 3844813 h 3844813"/>
              <a:gd name="connsiteX6" fmla="*/ 0 w 1812924"/>
              <a:gd name="connsiteY6" fmla="*/ 3651120 h 3844813"/>
              <a:gd name="connsiteX7" fmla="*/ 0 w 1812924"/>
              <a:gd name="connsiteY7" fmla="*/ 193693 h 3844813"/>
              <a:gd name="connsiteX8" fmla="*/ 193693 w 1812924"/>
              <a:gd name="connsiteY8" fmla="*/ 0 h 384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924" h="3844813">
                <a:moveTo>
                  <a:pt x="193693" y="0"/>
                </a:moveTo>
                <a:lnTo>
                  <a:pt x="1619231" y="0"/>
                </a:lnTo>
                <a:cubicBezTo>
                  <a:pt x="1726205" y="0"/>
                  <a:pt x="1812924" y="86719"/>
                  <a:pt x="1812924" y="193693"/>
                </a:cubicBezTo>
                <a:lnTo>
                  <a:pt x="1812924" y="3651120"/>
                </a:lnTo>
                <a:cubicBezTo>
                  <a:pt x="1812924" y="3758094"/>
                  <a:pt x="1726205" y="3844813"/>
                  <a:pt x="1619231" y="3844813"/>
                </a:cubicBezTo>
                <a:lnTo>
                  <a:pt x="193693" y="3844813"/>
                </a:lnTo>
                <a:cubicBezTo>
                  <a:pt x="86719" y="3844813"/>
                  <a:pt x="0" y="3758094"/>
                  <a:pt x="0" y="3651120"/>
                </a:cubicBezTo>
                <a:lnTo>
                  <a:pt x="0" y="193693"/>
                </a:lnTo>
                <a:cubicBezTo>
                  <a:pt x="0" y="86719"/>
                  <a:pt x="86719" y="0"/>
                  <a:pt x="1936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04A65D3-9AD7-4FC8-8195-7B01000F8A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553328" y="1905237"/>
            <a:ext cx="1812924" cy="3844813"/>
          </a:xfrm>
          <a:custGeom>
            <a:avLst/>
            <a:gdLst>
              <a:gd name="connsiteX0" fmla="*/ 193693 w 1812924"/>
              <a:gd name="connsiteY0" fmla="*/ 0 h 3844813"/>
              <a:gd name="connsiteX1" fmla="*/ 1619231 w 1812924"/>
              <a:gd name="connsiteY1" fmla="*/ 0 h 3844813"/>
              <a:gd name="connsiteX2" fmla="*/ 1812924 w 1812924"/>
              <a:gd name="connsiteY2" fmla="*/ 193693 h 3844813"/>
              <a:gd name="connsiteX3" fmla="*/ 1812924 w 1812924"/>
              <a:gd name="connsiteY3" fmla="*/ 3651120 h 3844813"/>
              <a:gd name="connsiteX4" fmla="*/ 1619231 w 1812924"/>
              <a:gd name="connsiteY4" fmla="*/ 3844813 h 3844813"/>
              <a:gd name="connsiteX5" fmla="*/ 193693 w 1812924"/>
              <a:gd name="connsiteY5" fmla="*/ 3844813 h 3844813"/>
              <a:gd name="connsiteX6" fmla="*/ 0 w 1812924"/>
              <a:gd name="connsiteY6" fmla="*/ 3651120 h 3844813"/>
              <a:gd name="connsiteX7" fmla="*/ 0 w 1812924"/>
              <a:gd name="connsiteY7" fmla="*/ 193693 h 3844813"/>
              <a:gd name="connsiteX8" fmla="*/ 193693 w 1812924"/>
              <a:gd name="connsiteY8" fmla="*/ 0 h 384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2924" h="3844813">
                <a:moveTo>
                  <a:pt x="193693" y="0"/>
                </a:moveTo>
                <a:lnTo>
                  <a:pt x="1619231" y="0"/>
                </a:lnTo>
                <a:cubicBezTo>
                  <a:pt x="1726205" y="0"/>
                  <a:pt x="1812924" y="86719"/>
                  <a:pt x="1812924" y="193693"/>
                </a:cubicBezTo>
                <a:lnTo>
                  <a:pt x="1812924" y="3651120"/>
                </a:lnTo>
                <a:cubicBezTo>
                  <a:pt x="1812924" y="3758094"/>
                  <a:pt x="1726205" y="3844813"/>
                  <a:pt x="1619231" y="3844813"/>
                </a:cubicBezTo>
                <a:lnTo>
                  <a:pt x="193693" y="3844813"/>
                </a:lnTo>
                <a:cubicBezTo>
                  <a:pt x="86719" y="3844813"/>
                  <a:pt x="0" y="3758094"/>
                  <a:pt x="0" y="3651120"/>
                </a:cubicBezTo>
                <a:lnTo>
                  <a:pt x="0" y="193693"/>
                </a:lnTo>
                <a:cubicBezTo>
                  <a:pt x="0" y="86719"/>
                  <a:pt x="86719" y="0"/>
                  <a:pt x="19369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319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0E4ECB2-94C7-4DBC-B41D-D925F6BA6F00}"/>
              </a:ext>
            </a:extLst>
          </p:cNvPr>
          <p:cNvSpPr/>
          <p:nvPr userDrawn="1"/>
        </p:nvSpPr>
        <p:spPr>
          <a:xfrm>
            <a:off x="6719299" y="1389899"/>
            <a:ext cx="5468102" cy="5468102"/>
          </a:xfrm>
          <a:custGeom>
            <a:avLst/>
            <a:gdLst>
              <a:gd name="connsiteX0" fmla="*/ 2055223 w 2055223"/>
              <a:gd name="connsiteY0" fmla="*/ 0 h 2055223"/>
              <a:gd name="connsiteX1" fmla="*/ 2055223 w 2055223"/>
              <a:gd name="connsiteY1" fmla="*/ 2055223 h 2055223"/>
              <a:gd name="connsiteX2" fmla="*/ 0 w 2055223"/>
              <a:gd name="connsiteY2" fmla="*/ 2055223 h 2055223"/>
              <a:gd name="connsiteX3" fmla="*/ 2055223 w 2055223"/>
              <a:gd name="connsiteY3" fmla="*/ 0 h 205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5223" h="2055223">
                <a:moveTo>
                  <a:pt x="2055223" y="0"/>
                </a:moveTo>
                <a:lnTo>
                  <a:pt x="2055223" y="2055223"/>
                </a:lnTo>
                <a:lnTo>
                  <a:pt x="0" y="2055223"/>
                </a:lnTo>
                <a:cubicBezTo>
                  <a:pt x="0" y="920155"/>
                  <a:pt x="920155" y="0"/>
                  <a:pt x="20552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472FBF5-DEB3-417D-B985-0B6AF52035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29144" y="1144763"/>
            <a:ext cx="3858634" cy="4704545"/>
          </a:xfrm>
          <a:custGeom>
            <a:avLst/>
            <a:gdLst>
              <a:gd name="connsiteX0" fmla="*/ 3096330 w 3858634"/>
              <a:gd name="connsiteY0" fmla="*/ 0 h 4704545"/>
              <a:gd name="connsiteX1" fmla="*/ 3858634 w 3858634"/>
              <a:gd name="connsiteY1" fmla="*/ 4133519 h 4704545"/>
              <a:gd name="connsiteX2" fmla="*/ 762305 w 3858634"/>
              <a:gd name="connsiteY2" fmla="*/ 4704545 h 4704545"/>
              <a:gd name="connsiteX3" fmla="*/ 0 w 3858634"/>
              <a:gd name="connsiteY3" fmla="*/ 571026 h 470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8634" h="4704545">
                <a:moveTo>
                  <a:pt x="3096330" y="0"/>
                </a:moveTo>
                <a:lnTo>
                  <a:pt x="3858634" y="4133519"/>
                </a:lnTo>
                <a:lnTo>
                  <a:pt x="762305" y="4704545"/>
                </a:lnTo>
                <a:lnTo>
                  <a:pt x="0" y="5710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176814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485A56D-9F75-41AE-A4F3-F55108685F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3291" y="2832861"/>
            <a:ext cx="4392432" cy="2918753"/>
          </a:xfrm>
          <a:custGeom>
            <a:avLst/>
            <a:gdLst>
              <a:gd name="connsiteX0" fmla="*/ 0 w 4392432"/>
              <a:gd name="connsiteY0" fmla="*/ 0 h 2918753"/>
              <a:gd name="connsiteX1" fmla="*/ 4392432 w 4392432"/>
              <a:gd name="connsiteY1" fmla="*/ 0 h 2918753"/>
              <a:gd name="connsiteX2" fmla="*/ 4392432 w 4392432"/>
              <a:gd name="connsiteY2" fmla="*/ 2918753 h 2918753"/>
              <a:gd name="connsiteX3" fmla="*/ 0 w 4392432"/>
              <a:gd name="connsiteY3" fmla="*/ 2918753 h 291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2432" h="2918753">
                <a:moveTo>
                  <a:pt x="0" y="0"/>
                </a:moveTo>
                <a:lnTo>
                  <a:pt x="4392432" y="0"/>
                </a:lnTo>
                <a:lnTo>
                  <a:pt x="4392432" y="2918753"/>
                </a:lnTo>
                <a:lnTo>
                  <a:pt x="0" y="29187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B7A45B4-4D4B-46FD-B3C4-EBF8DDD3FF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360244"/>
            <a:ext cx="12192000" cy="2497756"/>
          </a:xfrm>
          <a:custGeom>
            <a:avLst/>
            <a:gdLst>
              <a:gd name="connsiteX0" fmla="*/ 0 w 12192000"/>
              <a:gd name="connsiteY0" fmla="*/ 0 h 2497756"/>
              <a:gd name="connsiteX1" fmla="*/ 12192000 w 12192000"/>
              <a:gd name="connsiteY1" fmla="*/ 0 h 2497756"/>
              <a:gd name="connsiteX2" fmla="*/ 12192000 w 12192000"/>
              <a:gd name="connsiteY2" fmla="*/ 2497756 h 2497756"/>
              <a:gd name="connsiteX3" fmla="*/ 0 w 12192000"/>
              <a:gd name="connsiteY3" fmla="*/ 2497756 h 249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497756">
                <a:moveTo>
                  <a:pt x="0" y="0"/>
                </a:moveTo>
                <a:lnTo>
                  <a:pt x="12192000" y="0"/>
                </a:lnTo>
                <a:lnTo>
                  <a:pt x="12192000" y="2497756"/>
                </a:lnTo>
                <a:lnTo>
                  <a:pt x="0" y="24977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495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2706701-3A67-4FD9-B278-24D7F6E75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65798" cy="6858000"/>
          </a:xfrm>
          <a:custGeom>
            <a:avLst/>
            <a:gdLst>
              <a:gd name="connsiteX0" fmla="*/ 0 w 2465798"/>
              <a:gd name="connsiteY0" fmla="*/ 0 h 6858000"/>
              <a:gd name="connsiteX1" fmla="*/ 2465798 w 2465798"/>
              <a:gd name="connsiteY1" fmla="*/ 0 h 6858000"/>
              <a:gd name="connsiteX2" fmla="*/ 2465798 w 2465798"/>
              <a:gd name="connsiteY2" fmla="*/ 6858000 h 6858000"/>
              <a:gd name="connsiteX3" fmla="*/ 0 w 24657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5798" h="6858000">
                <a:moveTo>
                  <a:pt x="0" y="0"/>
                </a:moveTo>
                <a:lnTo>
                  <a:pt x="2465798" y="0"/>
                </a:lnTo>
                <a:lnTo>
                  <a:pt x="24657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15B1C70-D20E-4B93-B1C0-36A4C141FC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78100" y="0"/>
            <a:ext cx="2465798" cy="6858000"/>
          </a:xfrm>
          <a:custGeom>
            <a:avLst/>
            <a:gdLst>
              <a:gd name="connsiteX0" fmla="*/ 0 w 2465798"/>
              <a:gd name="connsiteY0" fmla="*/ 0 h 6858000"/>
              <a:gd name="connsiteX1" fmla="*/ 2465798 w 2465798"/>
              <a:gd name="connsiteY1" fmla="*/ 0 h 6858000"/>
              <a:gd name="connsiteX2" fmla="*/ 2465798 w 2465798"/>
              <a:gd name="connsiteY2" fmla="*/ 6858000 h 6858000"/>
              <a:gd name="connsiteX3" fmla="*/ 0 w 24657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5798" h="6858000">
                <a:moveTo>
                  <a:pt x="0" y="0"/>
                </a:moveTo>
                <a:lnTo>
                  <a:pt x="2465798" y="0"/>
                </a:lnTo>
                <a:lnTo>
                  <a:pt x="24657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458B0B9-4328-4849-991D-B577CD9441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56200" y="0"/>
            <a:ext cx="2465798" cy="6858000"/>
          </a:xfrm>
          <a:custGeom>
            <a:avLst/>
            <a:gdLst>
              <a:gd name="connsiteX0" fmla="*/ 0 w 2465798"/>
              <a:gd name="connsiteY0" fmla="*/ 0 h 6858000"/>
              <a:gd name="connsiteX1" fmla="*/ 2465798 w 2465798"/>
              <a:gd name="connsiteY1" fmla="*/ 0 h 6858000"/>
              <a:gd name="connsiteX2" fmla="*/ 2465798 w 2465798"/>
              <a:gd name="connsiteY2" fmla="*/ 6858000 h 6858000"/>
              <a:gd name="connsiteX3" fmla="*/ 0 w 24657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5798" h="6858000">
                <a:moveTo>
                  <a:pt x="0" y="0"/>
                </a:moveTo>
                <a:lnTo>
                  <a:pt x="2465798" y="0"/>
                </a:lnTo>
                <a:lnTo>
                  <a:pt x="24657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35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1A6336F-865D-4038-BC83-445C5314A2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74893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ADB790-17F5-4014-A508-F542D69002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75110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6E1D001-F932-4B1F-A9B2-2C996C60D4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85900" y="1600200"/>
            <a:ext cx="4610100" cy="5257800"/>
          </a:xfrm>
          <a:custGeom>
            <a:avLst/>
            <a:gdLst>
              <a:gd name="connsiteX0" fmla="*/ 0 w 4610100"/>
              <a:gd name="connsiteY0" fmla="*/ 0 h 5257800"/>
              <a:gd name="connsiteX1" fmla="*/ 4610100 w 4610100"/>
              <a:gd name="connsiteY1" fmla="*/ 0 h 5257800"/>
              <a:gd name="connsiteX2" fmla="*/ 4610100 w 4610100"/>
              <a:gd name="connsiteY2" fmla="*/ 5257800 h 5257800"/>
              <a:gd name="connsiteX3" fmla="*/ 0 w 4610100"/>
              <a:gd name="connsiteY3" fmla="*/ 5257800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0100" h="5257800">
                <a:moveTo>
                  <a:pt x="0" y="0"/>
                </a:moveTo>
                <a:lnTo>
                  <a:pt x="4610100" y="0"/>
                </a:lnTo>
                <a:lnTo>
                  <a:pt x="4610100" y="5257800"/>
                </a:lnTo>
                <a:lnTo>
                  <a:pt x="0" y="5257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01668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76166B8-1C44-40DB-93ED-715C3BD714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19768" y="2168769"/>
            <a:ext cx="2857501" cy="1816101"/>
          </a:xfrm>
          <a:custGeom>
            <a:avLst/>
            <a:gdLst>
              <a:gd name="connsiteX0" fmla="*/ 0 w 2857501"/>
              <a:gd name="connsiteY0" fmla="*/ 0 h 1816101"/>
              <a:gd name="connsiteX1" fmla="*/ 2857501 w 2857501"/>
              <a:gd name="connsiteY1" fmla="*/ 0 h 1816101"/>
              <a:gd name="connsiteX2" fmla="*/ 2857501 w 2857501"/>
              <a:gd name="connsiteY2" fmla="*/ 1816101 h 1816101"/>
              <a:gd name="connsiteX3" fmla="*/ 0 w 2857501"/>
              <a:gd name="connsiteY3" fmla="*/ 1816101 h 181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1" h="1816101">
                <a:moveTo>
                  <a:pt x="0" y="0"/>
                </a:moveTo>
                <a:lnTo>
                  <a:pt x="2857501" y="0"/>
                </a:lnTo>
                <a:lnTo>
                  <a:pt x="2857501" y="1816101"/>
                </a:lnTo>
                <a:lnTo>
                  <a:pt x="0" y="18161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9CBE32A-A6F7-42D2-9CD9-7761798ADC8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2772" y="2168768"/>
            <a:ext cx="2857501" cy="1816101"/>
          </a:xfrm>
          <a:custGeom>
            <a:avLst/>
            <a:gdLst>
              <a:gd name="connsiteX0" fmla="*/ 0 w 2857501"/>
              <a:gd name="connsiteY0" fmla="*/ 0 h 1816101"/>
              <a:gd name="connsiteX1" fmla="*/ 2857501 w 2857501"/>
              <a:gd name="connsiteY1" fmla="*/ 0 h 1816101"/>
              <a:gd name="connsiteX2" fmla="*/ 2857501 w 2857501"/>
              <a:gd name="connsiteY2" fmla="*/ 1816101 h 1816101"/>
              <a:gd name="connsiteX3" fmla="*/ 0 w 2857501"/>
              <a:gd name="connsiteY3" fmla="*/ 1816101 h 181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1" h="1816101">
                <a:moveTo>
                  <a:pt x="0" y="0"/>
                </a:moveTo>
                <a:lnTo>
                  <a:pt x="2857501" y="0"/>
                </a:lnTo>
                <a:lnTo>
                  <a:pt x="2857501" y="1816101"/>
                </a:lnTo>
                <a:lnTo>
                  <a:pt x="0" y="18161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D9AE46D-D395-4614-86CF-96BFF901CD6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85776" y="2168768"/>
            <a:ext cx="2857501" cy="1816101"/>
          </a:xfrm>
          <a:custGeom>
            <a:avLst/>
            <a:gdLst>
              <a:gd name="connsiteX0" fmla="*/ 0 w 2857501"/>
              <a:gd name="connsiteY0" fmla="*/ 0 h 1816101"/>
              <a:gd name="connsiteX1" fmla="*/ 2857501 w 2857501"/>
              <a:gd name="connsiteY1" fmla="*/ 0 h 1816101"/>
              <a:gd name="connsiteX2" fmla="*/ 2857501 w 2857501"/>
              <a:gd name="connsiteY2" fmla="*/ 1816101 h 1816101"/>
              <a:gd name="connsiteX3" fmla="*/ 0 w 2857501"/>
              <a:gd name="connsiteY3" fmla="*/ 1816101 h 1816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1" h="1816101">
                <a:moveTo>
                  <a:pt x="0" y="0"/>
                </a:moveTo>
                <a:lnTo>
                  <a:pt x="2857501" y="0"/>
                </a:lnTo>
                <a:lnTo>
                  <a:pt x="2857501" y="1816101"/>
                </a:lnTo>
                <a:lnTo>
                  <a:pt x="0" y="18161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53384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BC2B18B-EFBB-4ADC-B26B-DD0141FBDF8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03800" y="4596810"/>
            <a:ext cx="4522377" cy="2261190"/>
          </a:xfrm>
          <a:custGeom>
            <a:avLst/>
            <a:gdLst>
              <a:gd name="connsiteX0" fmla="*/ 2261187 w 4522377"/>
              <a:gd name="connsiteY0" fmla="*/ 0 h 2261190"/>
              <a:gd name="connsiteX1" fmla="*/ 4522377 w 4522377"/>
              <a:gd name="connsiteY1" fmla="*/ 2261190 h 2261190"/>
              <a:gd name="connsiteX2" fmla="*/ 2 w 4522377"/>
              <a:gd name="connsiteY2" fmla="*/ 2261190 h 2261190"/>
              <a:gd name="connsiteX3" fmla="*/ 0 w 4522377"/>
              <a:gd name="connsiteY3" fmla="*/ 2261188 h 226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377" h="2261190">
                <a:moveTo>
                  <a:pt x="2261187" y="0"/>
                </a:moveTo>
                <a:lnTo>
                  <a:pt x="4522377" y="2261190"/>
                </a:lnTo>
                <a:lnTo>
                  <a:pt x="2" y="2261190"/>
                </a:lnTo>
                <a:lnTo>
                  <a:pt x="0" y="22611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9773D5F-A2B2-4809-83C5-5AF29A01AC0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9223" y="0"/>
            <a:ext cx="4522377" cy="2261190"/>
          </a:xfrm>
          <a:custGeom>
            <a:avLst/>
            <a:gdLst>
              <a:gd name="connsiteX0" fmla="*/ 0 w 4522377"/>
              <a:gd name="connsiteY0" fmla="*/ 0 h 2261190"/>
              <a:gd name="connsiteX1" fmla="*/ 4522375 w 4522377"/>
              <a:gd name="connsiteY1" fmla="*/ 0 h 2261190"/>
              <a:gd name="connsiteX2" fmla="*/ 4522377 w 4522377"/>
              <a:gd name="connsiteY2" fmla="*/ 2 h 2261190"/>
              <a:gd name="connsiteX3" fmla="*/ 2261190 w 4522377"/>
              <a:gd name="connsiteY3" fmla="*/ 2261190 h 226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377" h="2261190">
                <a:moveTo>
                  <a:pt x="0" y="0"/>
                </a:moveTo>
                <a:lnTo>
                  <a:pt x="4522375" y="0"/>
                </a:lnTo>
                <a:lnTo>
                  <a:pt x="4522377" y="2"/>
                </a:lnTo>
                <a:lnTo>
                  <a:pt x="2261190" y="22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757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3F678A6-8218-4105-807C-4B720F528F6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476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8C44D43-55AD-4084-B8ED-8D6BDA4379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9098" y="1375665"/>
            <a:ext cx="4844763" cy="4106671"/>
          </a:xfrm>
          <a:custGeom>
            <a:avLst/>
            <a:gdLst>
              <a:gd name="connsiteX0" fmla="*/ 297219 w 4844763"/>
              <a:gd name="connsiteY0" fmla="*/ 0 h 4106671"/>
              <a:gd name="connsiteX1" fmla="*/ 4844763 w 4844763"/>
              <a:gd name="connsiteY1" fmla="*/ 360832 h 4106671"/>
              <a:gd name="connsiteX2" fmla="*/ 4547544 w 4844763"/>
              <a:gd name="connsiteY2" fmla="*/ 4106671 h 4106671"/>
              <a:gd name="connsiteX3" fmla="*/ 0 w 4844763"/>
              <a:gd name="connsiteY3" fmla="*/ 3745839 h 4106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4763" h="4106671">
                <a:moveTo>
                  <a:pt x="297219" y="0"/>
                </a:moveTo>
                <a:lnTo>
                  <a:pt x="4844763" y="360832"/>
                </a:lnTo>
                <a:lnTo>
                  <a:pt x="4547544" y="4106671"/>
                </a:lnTo>
                <a:lnTo>
                  <a:pt x="0" y="37458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143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710D78-C298-42E3-83C9-8B8719B8A2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330700" cy="6858000"/>
          </a:xfrm>
          <a:custGeom>
            <a:avLst/>
            <a:gdLst>
              <a:gd name="connsiteX0" fmla="*/ 0 w 4330700"/>
              <a:gd name="connsiteY0" fmla="*/ 0 h 6858000"/>
              <a:gd name="connsiteX1" fmla="*/ 4330700 w 4330700"/>
              <a:gd name="connsiteY1" fmla="*/ 0 h 6858000"/>
              <a:gd name="connsiteX2" fmla="*/ 4330700 w 4330700"/>
              <a:gd name="connsiteY2" fmla="*/ 6858000 h 6858000"/>
              <a:gd name="connsiteX3" fmla="*/ 0 w 43307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0700" h="6858000">
                <a:moveTo>
                  <a:pt x="0" y="0"/>
                </a:moveTo>
                <a:lnTo>
                  <a:pt x="4330700" y="0"/>
                </a:lnTo>
                <a:lnTo>
                  <a:pt x="43307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1181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68B684-E1A7-43AE-A57D-CB04D8E9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0399" y="0"/>
            <a:ext cx="5181600" cy="3429000"/>
          </a:xfrm>
          <a:custGeom>
            <a:avLst/>
            <a:gdLst>
              <a:gd name="connsiteX0" fmla="*/ 0 w 5181600"/>
              <a:gd name="connsiteY0" fmla="*/ 0 h 3429000"/>
              <a:gd name="connsiteX1" fmla="*/ 5181600 w 5181600"/>
              <a:gd name="connsiteY1" fmla="*/ 0 h 3429000"/>
              <a:gd name="connsiteX2" fmla="*/ 5181600 w 5181600"/>
              <a:gd name="connsiteY2" fmla="*/ 3429000 h 3429000"/>
              <a:gd name="connsiteX3" fmla="*/ 0 w 51816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1600" h="3429000">
                <a:moveTo>
                  <a:pt x="0" y="0"/>
                </a:moveTo>
                <a:lnTo>
                  <a:pt x="5181600" y="0"/>
                </a:lnTo>
                <a:lnTo>
                  <a:pt x="51816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05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0EE5594-F4F5-421F-9635-4F86B2DC53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0331" y="1604451"/>
            <a:ext cx="5191668" cy="3660567"/>
          </a:xfrm>
          <a:custGeom>
            <a:avLst/>
            <a:gdLst>
              <a:gd name="connsiteX0" fmla="*/ 0 w 5191668"/>
              <a:gd name="connsiteY0" fmla="*/ 0 h 3660567"/>
              <a:gd name="connsiteX1" fmla="*/ 5191668 w 5191668"/>
              <a:gd name="connsiteY1" fmla="*/ 0 h 3660567"/>
              <a:gd name="connsiteX2" fmla="*/ 5191668 w 5191668"/>
              <a:gd name="connsiteY2" fmla="*/ 3660567 h 3660567"/>
              <a:gd name="connsiteX3" fmla="*/ 0 w 5191668"/>
              <a:gd name="connsiteY3" fmla="*/ 3660567 h 3660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1668" h="3660567">
                <a:moveTo>
                  <a:pt x="0" y="0"/>
                </a:moveTo>
                <a:lnTo>
                  <a:pt x="5191668" y="0"/>
                </a:lnTo>
                <a:lnTo>
                  <a:pt x="5191668" y="3660567"/>
                </a:lnTo>
                <a:lnTo>
                  <a:pt x="0" y="36605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1022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9D414AD-4A66-489F-934D-6FF8338F16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19597" y="0"/>
            <a:ext cx="3249395" cy="6857999"/>
          </a:xfrm>
          <a:custGeom>
            <a:avLst/>
            <a:gdLst>
              <a:gd name="connsiteX0" fmla="*/ 0 w 3249395"/>
              <a:gd name="connsiteY0" fmla="*/ 0 h 6857999"/>
              <a:gd name="connsiteX1" fmla="*/ 3249395 w 3249395"/>
              <a:gd name="connsiteY1" fmla="*/ 0 h 6857999"/>
              <a:gd name="connsiteX2" fmla="*/ 3249395 w 3249395"/>
              <a:gd name="connsiteY2" fmla="*/ 6857999 h 6857999"/>
              <a:gd name="connsiteX3" fmla="*/ 0 w 3249395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9395" h="6857999">
                <a:moveTo>
                  <a:pt x="0" y="0"/>
                </a:moveTo>
                <a:lnTo>
                  <a:pt x="3249395" y="0"/>
                </a:lnTo>
                <a:lnTo>
                  <a:pt x="324939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645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17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80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7" r:id="rId28"/>
    <p:sldLayoutId id="2147483675" r:id="rId29"/>
    <p:sldLayoutId id="2147483676" r:id="rId30"/>
    <p:sldLayoutId id="2147483678" r:id="rId31"/>
    <p:sldLayoutId id="2147483679" r:id="rId32"/>
    <p:sldLayoutId id="2147483681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sv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sv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svg"/><Relationship Id="rId7" Type="http://schemas.openxmlformats.org/officeDocument/2006/relationships/image" Target="../media/image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sv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790CEE-66C7-49F2-87AE-111CA5E34786}"/>
              </a:ext>
            </a:extLst>
          </p:cNvPr>
          <p:cNvSpPr/>
          <p:nvPr/>
        </p:nvSpPr>
        <p:spPr>
          <a:xfrm>
            <a:off x="0" y="-233579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78E5F55-C9E1-4B75-A5EC-C2CF01CB912D}"/>
              </a:ext>
            </a:extLst>
          </p:cNvPr>
          <p:cNvSpPr/>
          <p:nvPr/>
        </p:nvSpPr>
        <p:spPr>
          <a:xfrm>
            <a:off x="0" y="1841501"/>
            <a:ext cx="12191999" cy="3175000"/>
          </a:xfrm>
          <a:prstGeom prst="roundRect">
            <a:avLst>
              <a:gd name="adj" fmla="val 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26F7E-0F72-4A0F-BBF4-3FD1B6D23529}"/>
              </a:ext>
            </a:extLst>
          </p:cNvPr>
          <p:cNvSpPr txBox="1"/>
          <p:nvPr/>
        </p:nvSpPr>
        <p:spPr>
          <a:xfrm>
            <a:off x="3094094" y="2687590"/>
            <a:ext cx="6003811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latin typeface="Rubik" pitchFamily="2" charset="-79"/>
                <a:ea typeface="Roboto Cn" pitchFamily="2" charset="0"/>
              </a:rPr>
              <a:t>t1</a:t>
            </a:r>
            <a:endParaRPr lang="id-ID" sz="6000" b="1" dirty="0">
              <a:latin typeface="Rubik" pitchFamily="2" charset="-79"/>
              <a:ea typeface="Roboto Cn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19EEB-8ADA-4701-B900-1CAAE9CD3A88}"/>
              </a:ext>
            </a:extLst>
          </p:cNvPr>
          <p:cNvSpPr txBox="1"/>
          <p:nvPr/>
        </p:nvSpPr>
        <p:spPr>
          <a:xfrm>
            <a:off x="2989675" y="4142133"/>
            <a:ext cx="621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0" dirty="0">
                <a:effectLst/>
                <a:latin typeface="Rubik" pitchFamily="2" charset="-79"/>
              </a:rPr>
              <a:t>t2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1A447AF-A0F0-4189-8EAF-3B7753C811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0128" y="3640182"/>
            <a:ext cx="362343" cy="42450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B3B1784-117B-47F5-8080-7B1F3738B4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729" y="4029407"/>
            <a:ext cx="218202" cy="28200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2B70BD16-F9C4-49DA-A5D9-F948CD6C225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74177">
            <a:off x="10863167" y="3879405"/>
            <a:ext cx="432498" cy="58200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0F15506-9510-432F-A9E7-7E4A9C2BC64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66106" y="3195422"/>
            <a:ext cx="507861" cy="441507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C3D0EABB-137D-48BC-A388-FC5CA7F8538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77392" y="2406976"/>
            <a:ext cx="316704" cy="56122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1B8CC643-4A3A-4B39-8E47-207E5FA917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95486">
            <a:off x="11650709" y="2487591"/>
            <a:ext cx="218202" cy="282003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E0554011-1B4C-4A43-A1F5-F5E18543300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-570099" y="2371630"/>
            <a:ext cx="1226030" cy="913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F8899E-41AC-7348-B039-C607C6873FFA}"/>
              </a:ext>
            </a:extLst>
          </p:cNvPr>
          <p:cNvSpPr txBox="1"/>
          <p:nvPr/>
        </p:nvSpPr>
        <p:spPr>
          <a:xfrm>
            <a:off x="2989675" y="4549342"/>
            <a:ext cx="6212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0" dirty="0">
                <a:effectLst/>
                <a:latin typeface="Rubik" pitchFamily="2" charset="-79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865581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A66A01-C6F1-4F35-A039-94B43CE3C107}"/>
              </a:ext>
            </a:extLst>
          </p:cNvPr>
          <p:cNvSpPr/>
          <p:nvPr/>
        </p:nvSpPr>
        <p:spPr>
          <a:xfrm>
            <a:off x="0" y="0"/>
            <a:ext cx="6096000" cy="31844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AC5A9-87DF-4BBD-96E1-3596418AC22F}"/>
              </a:ext>
            </a:extLst>
          </p:cNvPr>
          <p:cNvSpPr txBox="1"/>
          <p:nvPr/>
        </p:nvSpPr>
        <p:spPr>
          <a:xfrm>
            <a:off x="326781" y="1203696"/>
            <a:ext cx="54424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4000" b="1" dirty="0">
              <a:latin typeface="Rubik" pitchFamily="2" charset="-79"/>
              <a:cs typeface="Poppins" panose="00000500000000000000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91ECF2-1040-4D47-84CE-DB73E7E3A043}"/>
              </a:ext>
            </a:extLst>
          </p:cNvPr>
          <p:cNvGrpSpPr/>
          <p:nvPr/>
        </p:nvGrpSpPr>
        <p:grpSpPr>
          <a:xfrm>
            <a:off x="11126382" y="6496317"/>
            <a:ext cx="1061168" cy="329650"/>
            <a:chOff x="5447035" y="5615896"/>
            <a:chExt cx="1061168" cy="32965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7CB0B6-7F62-458D-B8F9-091FA5E51BAA}"/>
                </a:ext>
              </a:extLst>
            </p:cNvPr>
            <p:cNvSpPr/>
            <p:nvPr/>
          </p:nvSpPr>
          <p:spPr>
            <a:xfrm>
              <a:off x="5447035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405C92-8009-4C17-AA33-45C2B2790F10}"/>
                </a:ext>
              </a:extLst>
            </p:cNvPr>
            <p:cNvSpPr/>
            <p:nvPr/>
          </p:nvSpPr>
          <p:spPr>
            <a:xfrm>
              <a:off x="5699583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CBC6947-F45E-4BC1-B75E-0D6D5866A9F7}"/>
                </a:ext>
              </a:extLst>
            </p:cNvPr>
            <p:cNvSpPr/>
            <p:nvPr/>
          </p:nvSpPr>
          <p:spPr>
            <a:xfrm>
              <a:off x="5952131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954DD8-2C67-4B62-8800-3210380D5D56}"/>
                </a:ext>
              </a:extLst>
            </p:cNvPr>
            <p:cNvSpPr/>
            <p:nvPr/>
          </p:nvSpPr>
          <p:spPr>
            <a:xfrm>
              <a:off x="6204679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F61F21-D8A2-4B1E-BD31-E22A3BDA8C9D}"/>
                </a:ext>
              </a:extLst>
            </p:cNvPr>
            <p:cNvSpPr/>
            <p:nvPr/>
          </p:nvSpPr>
          <p:spPr>
            <a:xfrm>
              <a:off x="6457227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C919AD7-64EF-4009-B3DF-1A6E77EC1835}"/>
                </a:ext>
              </a:extLst>
            </p:cNvPr>
            <p:cNvSpPr/>
            <p:nvPr/>
          </p:nvSpPr>
          <p:spPr>
            <a:xfrm>
              <a:off x="5447035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73C766-89AF-4CFC-AFC6-FD45205A2A84}"/>
                </a:ext>
              </a:extLst>
            </p:cNvPr>
            <p:cNvSpPr/>
            <p:nvPr/>
          </p:nvSpPr>
          <p:spPr>
            <a:xfrm>
              <a:off x="5699583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055296E-7A0C-4FC2-9AB4-45CC7007485D}"/>
                </a:ext>
              </a:extLst>
            </p:cNvPr>
            <p:cNvSpPr/>
            <p:nvPr/>
          </p:nvSpPr>
          <p:spPr>
            <a:xfrm>
              <a:off x="5952131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585F-B1E3-4A74-93C3-6C4928E45018}"/>
                </a:ext>
              </a:extLst>
            </p:cNvPr>
            <p:cNvSpPr/>
            <p:nvPr/>
          </p:nvSpPr>
          <p:spPr>
            <a:xfrm>
              <a:off x="6204679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F5F08FE-DAE5-4682-BCD4-6C5244B3B126}"/>
                </a:ext>
              </a:extLst>
            </p:cNvPr>
            <p:cNvSpPr/>
            <p:nvPr/>
          </p:nvSpPr>
          <p:spPr>
            <a:xfrm>
              <a:off x="6457227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9291412-AF31-44CC-9A5A-D0CA97480FA4}"/>
              </a:ext>
            </a:extLst>
          </p:cNvPr>
          <p:cNvGrpSpPr/>
          <p:nvPr/>
        </p:nvGrpSpPr>
        <p:grpSpPr>
          <a:xfrm>
            <a:off x="326781" y="536296"/>
            <a:ext cx="153883" cy="131104"/>
            <a:chOff x="589578" y="577181"/>
            <a:chExt cx="132308" cy="11272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4F9EF1B-765C-4D5B-837E-F08F73A04A82}"/>
                </a:ext>
              </a:extLst>
            </p:cNvPr>
            <p:cNvSpPr/>
            <p:nvPr/>
          </p:nvSpPr>
          <p:spPr>
            <a:xfrm rot="18900000">
              <a:off x="600116" y="577181"/>
              <a:ext cx="112723" cy="112723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AB9045E-F248-4951-9DB2-E17C2DE8F548}"/>
                </a:ext>
              </a:extLst>
            </p:cNvPr>
            <p:cNvSpPr/>
            <p:nvPr/>
          </p:nvSpPr>
          <p:spPr>
            <a:xfrm rot="18900000">
              <a:off x="660045" y="602623"/>
              <a:ext cx="61841" cy="6184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202F26-82BD-421F-B862-1BED4E5CA4A3}"/>
                </a:ext>
              </a:extLst>
            </p:cNvPr>
            <p:cNvSpPr/>
            <p:nvPr/>
          </p:nvSpPr>
          <p:spPr>
            <a:xfrm rot="18900000">
              <a:off x="589578" y="602621"/>
              <a:ext cx="61841" cy="6184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3607AF-BFC9-1A49-B9C4-14BB203EA64E}"/>
              </a:ext>
            </a:extLst>
          </p:cNvPr>
          <p:cNvSpPr txBox="1"/>
          <p:nvPr/>
        </p:nvSpPr>
        <p:spPr>
          <a:xfrm>
            <a:off x="6461875" y="1082051"/>
            <a:ext cx="542215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dirty="0">
                <a:latin typeface="Rubik" pitchFamily="2" charset="-79"/>
              </a:rPr>
              <a:t>#t3#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F927C1-29EE-9149-AC60-E6C9F92F2694}"/>
              </a:ext>
            </a:extLst>
          </p:cNvPr>
          <p:cNvSpPr txBox="1"/>
          <p:nvPr/>
        </p:nvSpPr>
        <p:spPr>
          <a:xfrm>
            <a:off x="6461875" y="675211"/>
            <a:ext cx="43282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Rubik" pitchFamily="2" charset="-79"/>
              </a:rPr>
              <a:t>t2</a:t>
            </a:r>
            <a:endParaRPr lang="id-ID" sz="1600" b="1" dirty="0"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8611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B2977B-B0AA-4C6F-90FF-54D8281BACB3}"/>
              </a:ext>
            </a:extLst>
          </p:cNvPr>
          <p:cNvSpPr/>
          <p:nvPr/>
        </p:nvSpPr>
        <p:spPr>
          <a:xfrm rot="5400000">
            <a:off x="-381000" y="381000"/>
            <a:ext cx="6858000" cy="60960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083C51-5023-49EF-BC6F-B647269B66B9}"/>
              </a:ext>
            </a:extLst>
          </p:cNvPr>
          <p:cNvGrpSpPr/>
          <p:nvPr/>
        </p:nvGrpSpPr>
        <p:grpSpPr>
          <a:xfrm>
            <a:off x="11126382" y="6496317"/>
            <a:ext cx="1061168" cy="329650"/>
            <a:chOff x="5447035" y="5615896"/>
            <a:chExt cx="1061168" cy="32965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69B7BA-9D45-4B5B-AC43-991D169AB6AE}"/>
                </a:ext>
              </a:extLst>
            </p:cNvPr>
            <p:cNvSpPr/>
            <p:nvPr/>
          </p:nvSpPr>
          <p:spPr>
            <a:xfrm>
              <a:off x="5447035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9F6092-88A1-4A93-9DD3-5EAE41680D21}"/>
                </a:ext>
              </a:extLst>
            </p:cNvPr>
            <p:cNvSpPr/>
            <p:nvPr/>
          </p:nvSpPr>
          <p:spPr>
            <a:xfrm>
              <a:off x="5699583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0FEC33-E98F-425B-A4D4-BC7434FF208D}"/>
                </a:ext>
              </a:extLst>
            </p:cNvPr>
            <p:cNvSpPr/>
            <p:nvPr/>
          </p:nvSpPr>
          <p:spPr>
            <a:xfrm>
              <a:off x="5952131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F136B5-6EEB-4E42-8AE3-E75144DC13DD}"/>
                </a:ext>
              </a:extLst>
            </p:cNvPr>
            <p:cNvSpPr/>
            <p:nvPr/>
          </p:nvSpPr>
          <p:spPr>
            <a:xfrm>
              <a:off x="6204679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262ECA8-FC01-4AE4-BDAE-EB1EFA4EBCF3}"/>
                </a:ext>
              </a:extLst>
            </p:cNvPr>
            <p:cNvSpPr/>
            <p:nvPr/>
          </p:nvSpPr>
          <p:spPr>
            <a:xfrm>
              <a:off x="6457227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A60735-63BA-46DA-8F60-E1F1680FFA4E}"/>
                </a:ext>
              </a:extLst>
            </p:cNvPr>
            <p:cNvSpPr/>
            <p:nvPr/>
          </p:nvSpPr>
          <p:spPr>
            <a:xfrm>
              <a:off x="5447035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8CD9577-E23A-4D76-882F-AA40BDC2D05A}"/>
                </a:ext>
              </a:extLst>
            </p:cNvPr>
            <p:cNvSpPr/>
            <p:nvPr/>
          </p:nvSpPr>
          <p:spPr>
            <a:xfrm>
              <a:off x="5699583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BC8C94-6628-445F-90DB-3761021F6F5A}"/>
                </a:ext>
              </a:extLst>
            </p:cNvPr>
            <p:cNvSpPr/>
            <p:nvPr/>
          </p:nvSpPr>
          <p:spPr>
            <a:xfrm>
              <a:off x="5952131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461A5DA-0D38-4F7C-97BF-3AB04B2F408B}"/>
                </a:ext>
              </a:extLst>
            </p:cNvPr>
            <p:cNvSpPr/>
            <p:nvPr/>
          </p:nvSpPr>
          <p:spPr>
            <a:xfrm>
              <a:off x="6204679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5E7F5A-757F-4F40-BDC0-91312D38E7A6}"/>
                </a:ext>
              </a:extLst>
            </p:cNvPr>
            <p:cNvSpPr/>
            <p:nvPr/>
          </p:nvSpPr>
          <p:spPr>
            <a:xfrm>
              <a:off x="6457227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AFFF99D-F888-418D-AB90-D0AD4486BCBB}"/>
              </a:ext>
            </a:extLst>
          </p:cNvPr>
          <p:cNvSpPr/>
          <p:nvPr/>
        </p:nvSpPr>
        <p:spPr>
          <a:xfrm>
            <a:off x="0" y="6374976"/>
            <a:ext cx="1320800" cy="121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6A06E12B-D123-4E3A-B568-EA50C445387D}"/>
              </a:ext>
            </a:extLst>
          </p:cNvPr>
          <p:cNvSpPr txBox="1">
            <a:spLocks/>
          </p:cNvSpPr>
          <p:nvPr/>
        </p:nvSpPr>
        <p:spPr>
          <a:xfrm>
            <a:off x="535034" y="6253636"/>
            <a:ext cx="984734" cy="242681"/>
          </a:xfrm>
          <a:prstGeom prst="rect">
            <a:avLst/>
          </a:prstGeom>
        </p:spPr>
        <p:txBody>
          <a:bodyPr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t>Page </a:t>
            </a:r>
            <a:fld id="{48F63A3B-78C7-47BE-AE5E-E10140E04643}" type="slidenum">
              <a:rPr lang="en-US" sz="1100" b="1" smtClean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pPr/>
              <a:t>11</a:t>
            </a:fld>
            <a:endParaRPr lang="en-US" sz="1100" b="1" dirty="0">
              <a:solidFill>
                <a:schemeClr val="tx1">
                  <a:lumMod val="75000"/>
                </a:schemeClr>
              </a:solidFill>
              <a:latin typeface="Rubik" pitchFamily="2" charset="-79"/>
              <a:cs typeface="Poppins SemiBold" panose="000007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716931-EB59-40E0-85B6-B215AF40C192}"/>
              </a:ext>
            </a:extLst>
          </p:cNvPr>
          <p:cNvGrpSpPr/>
          <p:nvPr/>
        </p:nvGrpSpPr>
        <p:grpSpPr>
          <a:xfrm>
            <a:off x="589577" y="558801"/>
            <a:ext cx="153883" cy="131104"/>
            <a:chOff x="589578" y="577181"/>
            <a:chExt cx="132308" cy="11272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2427FF-FEE4-4297-851E-68EE635B139C}"/>
                </a:ext>
              </a:extLst>
            </p:cNvPr>
            <p:cNvSpPr/>
            <p:nvPr/>
          </p:nvSpPr>
          <p:spPr>
            <a:xfrm rot="18900000">
              <a:off x="600116" y="577181"/>
              <a:ext cx="112723" cy="112723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C486493-7E4D-446A-B39F-590039EE173A}"/>
                </a:ext>
              </a:extLst>
            </p:cNvPr>
            <p:cNvSpPr/>
            <p:nvPr/>
          </p:nvSpPr>
          <p:spPr>
            <a:xfrm rot="18900000">
              <a:off x="660045" y="602623"/>
              <a:ext cx="61841" cy="6184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8EA2C3-CBFD-4203-8068-AD604AC3BA27}"/>
                </a:ext>
              </a:extLst>
            </p:cNvPr>
            <p:cNvSpPr/>
            <p:nvPr/>
          </p:nvSpPr>
          <p:spPr>
            <a:xfrm rot="18900000">
              <a:off x="589578" y="602621"/>
              <a:ext cx="61841" cy="6184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54393D9-957A-B241-8FF2-1BD384258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0755" y="466941"/>
            <a:ext cx="472629" cy="59481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06E8196-3E4A-C441-B797-2415ECD99756}"/>
              </a:ext>
            </a:extLst>
          </p:cNvPr>
          <p:cNvSpPr txBox="1"/>
          <p:nvPr/>
        </p:nvSpPr>
        <p:spPr>
          <a:xfrm>
            <a:off x="6378909" y="624449"/>
            <a:ext cx="5000021" cy="70920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r>
              <a:rPr lang="en-US" sz="4000" b="1" i="0" dirty="0">
                <a:effectLst/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4000" b="1" dirty="0">
              <a:latin typeface="Rubik" pitchFamily="2" charset="-79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583BDE-FD18-7C48-A2B8-4DA16ED3A182}"/>
              </a:ext>
            </a:extLst>
          </p:cNvPr>
          <p:cNvSpPr txBox="1"/>
          <p:nvPr/>
        </p:nvSpPr>
        <p:spPr>
          <a:xfrm>
            <a:off x="6378909" y="1807460"/>
            <a:ext cx="530354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ubik" pitchFamily="2" charset="-79"/>
              </a:rPr>
              <a:t>#t3#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D7A67-0637-F24D-905C-8F297BDE52B7}"/>
              </a:ext>
            </a:extLst>
          </p:cNvPr>
          <p:cNvSpPr txBox="1"/>
          <p:nvPr/>
        </p:nvSpPr>
        <p:spPr>
          <a:xfrm>
            <a:off x="6378908" y="1400620"/>
            <a:ext cx="50000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/>
                <a:latin typeface="Rubik" pitchFamily="2" charset="-79"/>
              </a:rPr>
              <a:t>t2</a:t>
            </a:r>
            <a:endParaRPr lang="id-ID" sz="1600" b="1" dirty="0">
              <a:solidFill>
                <a:schemeClr val="accent1"/>
              </a:solidFill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4651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F759BA-4728-4923-92CA-36D7A56FA747}"/>
              </a:ext>
            </a:extLst>
          </p:cNvPr>
          <p:cNvSpPr/>
          <p:nvPr/>
        </p:nvSpPr>
        <p:spPr>
          <a:xfrm rot="20611335">
            <a:off x="7101819" y="843380"/>
            <a:ext cx="4324420" cy="517124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E4138-A411-4A17-A3D7-790E60D32498}"/>
              </a:ext>
            </a:extLst>
          </p:cNvPr>
          <p:cNvSpPr txBox="1"/>
          <p:nvPr/>
        </p:nvSpPr>
        <p:spPr>
          <a:xfrm>
            <a:off x="535034" y="1249248"/>
            <a:ext cx="4138069" cy="70788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r>
              <a:rPr lang="en-US" sz="4000" b="1" i="0" dirty="0">
                <a:effectLst/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4000" b="1" dirty="0">
              <a:latin typeface="Rubik" pitchFamily="2" charset="-79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20E5D-0262-4F19-9CE2-430ECC3FCF38}"/>
              </a:ext>
            </a:extLst>
          </p:cNvPr>
          <p:cNvSpPr txBox="1"/>
          <p:nvPr/>
        </p:nvSpPr>
        <p:spPr>
          <a:xfrm>
            <a:off x="535034" y="2432259"/>
            <a:ext cx="5613604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ubik" pitchFamily="2" charset="-79"/>
              </a:rPr>
              <a:t>#t3#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44BC89A-AF9A-4C99-817A-A2B50BA0BD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12593">
            <a:off x="4905252" y="1282257"/>
            <a:ext cx="415984" cy="4873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B0CDFF-C58E-4713-9363-DD9DF72D326E}"/>
              </a:ext>
            </a:extLst>
          </p:cNvPr>
          <p:cNvSpPr/>
          <p:nvPr/>
        </p:nvSpPr>
        <p:spPr>
          <a:xfrm>
            <a:off x="0" y="6374976"/>
            <a:ext cx="1320800" cy="121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7A0FEB98-432F-44D3-8202-CB41913E6AF1}"/>
              </a:ext>
            </a:extLst>
          </p:cNvPr>
          <p:cNvSpPr txBox="1">
            <a:spLocks/>
          </p:cNvSpPr>
          <p:nvPr/>
        </p:nvSpPr>
        <p:spPr>
          <a:xfrm>
            <a:off x="535034" y="6253636"/>
            <a:ext cx="984734" cy="242681"/>
          </a:xfrm>
          <a:prstGeom prst="rect">
            <a:avLst/>
          </a:prstGeom>
        </p:spPr>
        <p:txBody>
          <a:bodyPr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t>Page </a:t>
            </a:r>
            <a:fld id="{48F63A3B-78C7-47BE-AE5E-E10140E04643}" type="slidenum">
              <a:rPr lang="en-US" sz="1100" b="1" smtClean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pPr/>
              <a:t>12</a:t>
            </a:fld>
            <a:endParaRPr lang="en-US" sz="1100" b="1" dirty="0">
              <a:solidFill>
                <a:schemeClr val="tx1">
                  <a:lumMod val="75000"/>
                </a:schemeClr>
              </a:solidFill>
              <a:latin typeface="Rubik" pitchFamily="2" charset="-79"/>
              <a:cs typeface="Poppins SemiBold" panose="000007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3617B-CDA4-4ABE-A4A1-B6F60EACBFEF}"/>
              </a:ext>
            </a:extLst>
          </p:cNvPr>
          <p:cNvSpPr txBox="1"/>
          <p:nvPr/>
        </p:nvSpPr>
        <p:spPr>
          <a:xfrm>
            <a:off x="535033" y="2025419"/>
            <a:ext cx="41380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/>
                <a:latin typeface="Rubik" pitchFamily="2" charset="-79"/>
              </a:rPr>
              <a:t>t2</a:t>
            </a:r>
            <a:endParaRPr lang="id-ID" sz="1600" b="1" dirty="0">
              <a:solidFill>
                <a:schemeClr val="accent1"/>
              </a:solidFill>
              <a:latin typeface="Rubik" pitchFamily="2" charset="-79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76B710-AA2B-49E7-B978-D7F46AD370A9}"/>
              </a:ext>
            </a:extLst>
          </p:cNvPr>
          <p:cNvGrpSpPr/>
          <p:nvPr/>
        </p:nvGrpSpPr>
        <p:grpSpPr>
          <a:xfrm>
            <a:off x="11126382" y="6496317"/>
            <a:ext cx="1061168" cy="329650"/>
            <a:chOff x="5447035" y="5615896"/>
            <a:chExt cx="1061168" cy="3296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DFB636C-C661-4589-9DEC-77CD7D36950A}"/>
                </a:ext>
              </a:extLst>
            </p:cNvPr>
            <p:cNvSpPr/>
            <p:nvPr/>
          </p:nvSpPr>
          <p:spPr>
            <a:xfrm>
              <a:off x="5447035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A91EB30-25DF-4EFC-8546-FC572F8CF7D9}"/>
                </a:ext>
              </a:extLst>
            </p:cNvPr>
            <p:cNvSpPr/>
            <p:nvPr/>
          </p:nvSpPr>
          <p:spPr>
            <a:xfrm>
              <a:off x="5699583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E6304E-D0C9-41FC-A013-57CC362D1FA0}"/>
                </a:ext>
              </a:extLst>
            </p:cNvPr>
            <p:cNvSpPr/>
            <p:nvPr/>
          </p:nvSpPr>
          <p:spPr>
            <a:xfrm>
              <a:off x="5952131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25772-2988-41F2-A862-80BA62E0269D}"/>
                </a:ext>
              </a:extLst>
            </p:cNvPr>
            <p:cNvSpPr/>
            <p:nvPr/>
          </p:nvSpPr>
          <p:spPr>
            <a:xfrm>
              <a:off x="6204679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37B5E8-7ED6-4BC5-AAEA-F0CA0B12CC01}"/>
                </a:ext>
              </a:extLst>
            </p:cNvPr>
            <p:cNvSpPr/>
            <p:nvPr/>
          </p:nvSpPr>
          <p:spPr>
            <a:xfrm>
              <a:off x="6457227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2EBF18-4FA5-44B8-B833-93F30A4EF8EE}"/>
                </a:ext>
              </a:extLst>
            </p:cNvPr>
            <p:cNvSpPr/>
            <p:nvPr/>
          </p:nvSpPr>
          <p:spPr>
            <a:xfrm>
              <a:off x="5447035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AB7D5E5-CA09-44AE-9A43-9A995DE612D0}"/>
                </a:ext>
              </a:extLst>
            </p:cNvPr>
            <p:cNvSpPr/>
            <p:nvPr/>
          </p:nvSpPr>
          <p:spPr>
            <a:xfrm>
              <a:off x="5699583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FF2DA2-69ED-4419-9DC3-1CE492F4D841}"/>
                </a:ext>
              </a:extLst>
            </p:cNvPr>
            <p:cNvSpPr/>
            <p:nvPr/>
          </p:nvSpPr>
          <p:spPr>
            <a:xfrm>
              <a:off x="5952131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3BE09CE-AD07-4220-9867-F499DA9E973D}"/>
                </a:ext>
              </a:extLst>
            </p:cNvPr>
            <p:cNvSpPr/>
            <p:nvPr/>
          </p:nvSpPr>
          <p:spPr>
            <a:xfrm>
              <a:off x="6204679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4E75A0-D359-4040-9197-800805EB5424}"/>
                </a:ext>
              </a:extLst>
            </p:cNvPr>
            <p:cNvSpPr/>
            <p:nvPr/>
          </p:nvSpPr>
          <p:spPr>
            <a:xfrm>
              <a:off x="6457227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AF8C7E00-75B1-814A-B4C2-61AD0DDE19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0912" y="6077569"/>
            <a:ext cx="472629" cy="59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A6C0FB-DFEC-4041-8841-2B502DB0F2B2}"/>
              </a:ext>
            </a:extLst>
          </p:cNvPr>
          <p:cNvSpPr/>
          <p:nvPr/>
        </p:nvSpPr>
        <p:spPr>
          <a:xfrm>
            <a:off x="0" y="6374976"/>
            <a:ext cx="1320800" cy="121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C22D8C2-E6F9-4DAE-BDE8-5D4B234A5FD6}"/>
              </a:ext>
            </a:extLst>
          </p:cNvPr>
          <p:cNvSpPr txBox="1">
            <a:spLocks/>
          </p:cNvSpPr>
          <p:nvPr/>
        </p:nvSpPr>
        <p:spPr>
          <a:xfrm>
            <a:off x="535034" y="6253636"/>
            <a:ext cx="984734" cy="242681"/>
          </a:xfrm>
          <a:prstGeom prst="rect">
            <a:avLst/>
          </a:prstGeom>
        </p:spPr>
        <p:txBody>
          <a:bodyPr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  <a:latin typeface="Rubik" pitchFamily="2" charset="-79"/>
                <a:cs typeface="Poppins SemiBold" panose="00000700000000000000" pitchFamily="2" charset="0"/>
              </a:rPr>
              <a:t>Page </a:t>
            </a:r>
            <a:fld id="{48F63A3B-78C7-47BE-AE5E-E10140E04643}" type="slidenum">
              <a:rPr lang="en-US" sz="1100" b="1" smtClean="0">
                <a:solidFill>
                  <a:schemeClr val="bg1"/>
                </a:solidFill>
                <a:latin typeface="Rubik" pitchFamily="2" charset="-79"/>
                <a:cs typeface="Poppins SemiBold" panose="00000700000000000000" pitchFamily="2" charset="0"/>
              </a:rPr>
              <a:pPr/>
              <a:t>13</a:t>
            </a:fld>
            <a:endParaRPr lang="en-US" sz="1100" b="1" dirty="0">
              <a:solidFill>
                <a:schemeClr val="bg1"/>
              </a:solidFill>
              <a:latin typeface="Rubik" pitchFamily="2" charset="-79"/>
              <a:cs typeface="Poppins SemiBold" panose="000007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85A72-69E9-4DA4-B665-0F39611BF846}"/>
              </a:ext>
            </a:extLst>
          </p:cNvPr>
          <p:cNvSpPr txBox="1"/>
          <p:nvPr/>
        </p:nvSpPr>
        <p:spPr>
          <a:xfrm>
            <a:off x="6095998" y="1604902"/>
            <a:ext cx="5560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3200" b="1" dirty="0">
              <a:solidFill>
                <a:schemeClr val="bg1"/>
              </a:solidFill>
              <a:latin typeface="Rubik" pitchFamily="2" charset="-79"/>
              <a:cs typeface="Poppins" panose="000005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F68E97-F175-4B2A-8489-B50D74C29044}"/>
              </a:ext>
            </a:extLst>
          </p:cNvPr>
          <p:cNvGrpSpPr/>
          <p:nvPr/>
        </p:nvGrpSpPr>
        <p:grpSpPr>
          <a:xfrm>
            <a:off x="589577" y="558801"/>
            <a:ext cx="153883" cy="131104"/>
            <a:chOff x="589578" y="577181"/>
            <a:chExt cx="132308" cy="11272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71BBCB-B00C-4293-A06F-DDA95C61E986}"/>
                </a:ext>
              </a:extLst>
            </p:cNvPr>
            <p:cNvSpPr/>
            <p:nvPr/>
          </p:nvSpPr>
          <p:spPr>
            <a:xfrm rot="18900000">
              <a:off x="600116" y="577181"/>
              <a:ext cx="112723" cy="112723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84AE1D-2AEA-4EAB-A0CE-1378FAA3E737}"/>
                </a:ext>
              </a:extLst>
            </p:cNvPr>
            <p:cNvSpPr/>
            <p:nvPr/>
          </p:nvSpPr>
          <p:spPr>
            <a:xfrm rot="18900000">
              <a:off x="660045" y="602623"/>
              <a:ext cx="61841" cy="61841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78FB4A-2E28-4AB6-AE81-621B6B3927BD}"/>
                </a:ext>
              </a:extLst>
            </p:cNvPr>
            <p:cNvSpPr/>
            <p:nvPr/>
          </p:nvSpPr>
          <p:spPr>
            <a:xfrm rot="18900000">
              <a:off x="589578" y="602621"/>
              <a:ext cx="61841" cy="61841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354BA7-CC93-4129-96C0-38B937D72017}"/>
              </a:ext>
            </a:extLst>
          </p:cNvPr>
          <p:cNvGrpSpPr/>
          <p:nvPr/>
        </p:nvGrpSpPr>
        <p:grpSpPr>
          <a:xfrm>
            <a:off x="11126382" y="6496317"/>
            <a:ext cx="1061168" cy="329650"/>
            <a:chOff x="5447035" y="5615896"/>
            <a:chExt cx="1061168" cy="3296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520228-1B41-40DB-BE71-56FA10AE9D9D}"/>
                </a:ext>
              </a:extLst>
            </p:cNvPr>
            <p:cNvSpPr/>
            <p:nvPr/>
          </p:nvSpPr>
          <p:spPr>
            <a:xfrm>
              <a:off x="5447035" y="5615896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2883502-C34C-4C57-95C2-9905C4C429D5}"/>
                </a:ext>
              </a:extLst>
            </p:cNvPr>
            <p:cNvSpPr/>
            <p:nvPr/>
          </p:nvSpPr>
          <p:spPr>
            <a:xfrm>
              <a:off x="5699583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0909D0-AE0D-4057-B9C2-B326BA904CE6}"/>
                </a:ext>
              </a:extLst>
            </p:cNvPr>
            <p:cNvSpPr/>
            <p:nvPr/>
          </p:nvSpPr>
          <p:spPr>
            <a:xfrm>
              <a:off x="5952131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3B9E564-95A0-410C-9771-A23D61F776E2}"/>
                </a:ext>
              </a:extLst>
            </p:cNvPr>
            <p:cNvSpPr/>
            <p:nvPr/>
          </p:nvSpPr>
          <p:spPr>
            <a:xfrm>
              <a:off x="6204679" y="5615896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ADE3622-40BC-45DD-B669-1D4AB948A1E7}"/>
                </a:ext>
              </a:extLst>
            </p:cNvPr>
            <p:cNvSpPr/>
            <p:nvPr/>
          </p:nvSpPr>
          <p:spPr>
            <a:xfrm>
              <a:off x="6457227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C6BE37B-0CB0-47B9-ABC3-50C095F2034A}"/>
                </a:ext>
              </a:extLst>
            </p:cNvPr>
            <p:cNvSpPr/>
            <p:nvPr/>
          </p:nvSpPr>
          <p:spPr>
            <a:xfrm>
              <a:off x="5447035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372354D-860B-4AF7-96A1-4F0DE79E618C}"/>
                </a:ext>
              </a:extLst>
            </p:cNvPr>
            <p:cNvSpPr/>
            <p:nvPr/>
          </p:nvSpPr>
          <p:spPr>
            <a:xfrm>
              <a:off x="5699583" y="5894570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640BAB-F0BF-4E0B-8964-BC131D8BA1DC}"/>
                </a:ext>
              </a:extLst>
            </p:cNvPr>
            <p:cNvSpPr/>
            <p:nvPr/>
          </p:nvSpPr>
          <p:spPr>
            <a:xfrm>
              <a:off x="5952131" y="5894570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3CFCE1-FD87-4C6E-B3DC-724180919557}"/>
                </a:ext>
              </a:extLst>
            </p:cNvPr>
            <p:cNvSpPr/>
            <p:nvPr/>
          </p:nvSpPr>
          <p:spPr>
            <a:xfrm>
              <a:off x="6204679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0AD7BCC-8536-49BE-AF5C-DF2EAF6E05E5}"/>
                </a:ext>
              </a:extLst>
            </p:cNvPr>
            <p:cNvSpPr/>
            <p:nvPr/>
          </p:nvSpPr>
          <p:spPr>
            <a:xfrm>
              <a:off x="6457227" y="5894570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36217D74-5F7B-479A-B5BC-E0A6D22C9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000">
            <a:off x="10635804" y="768799"/>
            <a:ext cx="971550" cy="314325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FA934044-F268-4CA7-8739-AB7A4445C2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5240" y="699846"/>
            <a:ext cx="326539" cy="452230"/>
          </a:xfrm>
          <a:prstGeom prst="rect">
            <a:avLst/>
          </a:prstGeom>
        </p:spPr>
      </p:pic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7FE074-6140-EA40-A79F-74DE58152F69}"/>
              </a:ext>
            </a:extLst>
          </p:cNvPr>
          <p:cNvSpPr txBox="1"/>
          <p:nvPr/>
        </p:nvSpPr>
        <p:spPr>
          <a:xfrm>
            <a:off x="560521" y="1311921"/>
            <a:ext cx="526877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dirty="0">
                <a:solidFill>
                  <a:schemeClr val="bg1"/>
                </a:solidFill>
                <a:latin typeface="Rubik" pitchFamily="2" charset="-79"/>
              </a:rPr>
              <a:t>#t3#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24F48-3BDC-754B-B78F-FFBF3FD88A7B}"/>
              </a:ext>
            </a:extLst>
          </p:cNvPr>
          <p:cNvSpPr txBox="1"/>
          <p:nvPr/>
        </p:nvSpPr>
        <p:spPr>
          <a:xfrm>
            <a:off x="560521" y="841061"/>
            <a:ext cx="4939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  <a:latin typeface="Rubik" pitchFamily="2" charset="-79"/>
              </a:rPr>
              <a:t>t2</a:t>
            </a:r>
            <a:endParaRPr lang="id-ID" b="1" dirty="0">
              <a:solidFill>
                <a:schemeClr val="bg1"/>
              </a:solidFill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1789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20AAA4-EE52-4B78-A0F3-BED99DB4DF3E}"/>
              </a:ext>
            </a:extLst>
          </p:cNvPr>
          <p:cNvSpPr/>
          <p:nvPr/>
        </p:nvSpPr>
        <p:spPr>
          <a:xfrm>
            <a:off x="4330700" y="0"/>
            <a:ext cx="7861299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EA49DF0-CEFA-4F0A-986C-E8388FC46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41828">
            <a:off x="10447159" y="1289368"/>
            <a:ext cx="333917" cy="84406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05A2A64-8A4B-48E0-9D33-B4553A3B01F5}"/>
              </a:ext>
            </a:extLst>
          </p:cNvPr>
          <p:cNvGrpSpPr/>
          <p:nvPr/>
        </p:nvGrpSpPr>
        <p:grpSpPr>
          <a:xfrm>
            <a:off x="11130831" y="6528350"/>
            <a:ext cx="1061168" cy="329650"/>
            <a:chOff x="5447035" y="5615896"/>
            <a:chExt cx="1061168" cy="32965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6C8F0B-C47F-48B1-8D9B-6191B7BBE1A1}"/>
                </a:ext>
              </a:extLst>
            </p:cNvPr>
            <p:cNvSpPr/>
            <p:nvPr/>
          </p:nvSpPr>
          <p:spPr>
            <a:xfrm>
              <a:off x="5447035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A0536C7-E113-4AF6-9182-CA693428D190}"/>
                </a:ext>
              </a:extLst>
            </p:cNvPr>
            <p:cNvSpPr/>
            <p:nvPr/>
          </p:nvSpPr>
          <p:spPr>
            <a:xfrm>
              <a:off x="5699583" y="5615896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A896E72-0AC0-4461-8BCD-0821B3FADA9F}"/>
                </a:ext>
              </a:extLst>
            </p:cNvPr>
            <p:cNvSpPr/>
            <p:nvPr/>
          </p:nvSpPr>
          <p:spPr>
            <a:xfrm>
              <a:off x="5952131" y="5615896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91687F-537F-47FA-A447-379BDDE5FB61}"/>
                </a:ext>
              </a:extLst>
            </p:cNvPr>
            <p:cNvSpPr/>
            <p:nvPr/>
          </p:nvSpPr>
          <p:spPr>
            <a:xfrm>
              <a:off x="6204679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CA49B6-3653-49A1-AC3D-26CE2E19099A}"/>
                </a:ext>
              </a:extLst>
            </p:cNvPr>
            <p:cNvSpPr/>
            <p:nvPr/>
          </p:nvSpPr>
          <p:spPr>
            <a:xfrm>
              <a:off x="6457227" y="5615896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B72A3A0-0CC5-40E4-9D2A-F92B305C6400}"/>
                </a:ext>
              </a:extLst>
            </p:cNvPr>
            <p:cNvSpPr/>
            <p:nvPr/>
          </p:nvSpPr>
          <p:spPr>
            <a:xfrm>
              <a:off x="5447035" y="5894570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234E488-190D-42F7-9112-2F8E5367D719}"/>
                </a:ext>
              </a:extLst>
            </p:cNvPr>
            <p:cNvSpPr/>
            <p:nvPr/>
          </p:nvSpPr>
          <p:spPr>
            <a:xfrm>
              <a:off x="5699583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3F267A-A8CD-451A-A46D-B1C8CA0AFAD3}"/>
                </a:ext>
              </a:extLst>
            </p:cNvPr>
            <p:cNvSpPr/>
            <p:nvPr/>
          </p:nvSpPr>
          <p:spPr>
            <a:xfrm>
              <a:off x="5952131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860C3DE-53F7-4DC2-B0A0-49A3292AB5B6}"/>
                </a:ext>
              </a:extLst>
            </p:cNvPr>
            <p:cNvSpPr/>
            <p:nvPr/>
          </p:nvSpPr>
          <p:spPr>
            <a:xfrm>
              <a:off x="6204679" y="5894570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CC8E12C-E9A3-4087-9E1B-F0AE553770D8}"/>
                </a:ext>
              </a:extLst>
            </p:cNvPr>
            <p:cNvSpPr/>
            <p:nvPr/>
          </p:nvSpPr>
          <p:spPr>
            <a:xfrm>
              <a:off x="6457227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E1764E-A663-C344-9585-C285EFB4111C}"/>
              </a:ext>
            </a:extLst>
          </p:cNvPr>
          <p:cNvSpPr txBox="1"/>
          <p:nvPr/>
        </p:nvSpPr>
        <p:spPr>
          <a:xfrm>
            <a:off x="4923962" y="941961"/>
            <a:ext cx="4995288" cy="76944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r>
              <a:rPr lang="en-US" sz="4400" b="1" i="0" dirty="0">
                <a:effectLst/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4400" b="1" dirty="0">
              <a:latin typeface="Rubik" pitchFamily="2" charset="-79"/>
              <a:cs typeface="Poppins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CD8EBA-D9BA-B541-9C03-A2DBC20D204E}"/>
              </a:ext>
            </a:extLst>
          </p:cNvPr>
          <p:cNvSpPr txBox="1"/>
          <p:nvPr/>
        </p:nvSpPr>
        <p:spPr>
          <a:xfrm>
            <a:off x="4923963" y="2203647"/>
            <a:ext cx="625784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dirty="0">
                <a:latin typeface="Rubik" pitchFamily="2" charset="-79"/>
              </a:rPr>
              <a:t>#t3#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C854B6-E052-0942-9D53-33CCF1B7992E}"/>
              </a:ext>
            </a:extLst>
          </p:cNvPr>
          <p:cNvSpPr txBox="1"/>
          <p:nvPr/>
        </p:nvSpPr>
        <p:spPr>
          <a:xfrm>
            <a:off x="4923963" y="1796807"/>
            <a:ext cx="49952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Rubik" pitchFamily="2" charset="-79"/>
              </a:rPr>
              <a:t>t2</a:t>
            </a:r>
            <a:endParaRPr lang="id-ID" sz="1600" b="1" dirty="0"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3091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8DEEA8-8828-40B1-A79A-4A0B73FF5C3A}"/>
              </a:ext>
            </a:extLst>
          </p:cNvPr>
          <p:cNvSpPr/>
          <p:nvPr/>
        </p:nvSpPr>
        <p:spPr>
          <a:xfrm>
            <a:off x="0" y="6374976"/>
            <a:ext cx="1320800" cy="121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98FA9E3-5410-485B-BF15-C4F86F6BF065}"/>
              </a:ext>
            </a:extLst>
          </p:cNvPr>
          <p:cNvSpPr txBox="1">
            <a:spLocks/>
          </p:cNvSpPr>
          <p:nvPr/>
        </p:nvSpPr>
        <p:spPr>
          <a:xfrm>
            <a:off x="535034" y="6253636"/>
            <a:ext cx="984734" cy="242681"/>
          </a:xfrm>
          <a:prstGeom prst="rect">
            <a:avLst/>
          </a:prstGeom>
        </p:spPr>
        <p:txBody>
          <a:bodyPr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t>Page </a:t>
            </a:r>
            <a:fld id="{48F63A3B-78C7-47BE-AE5E-E10140E04643}" type="slidenum">
              <a:rPr lang="en-US" sz="1100" b="1" smtClean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pPr/>
              <a:t>15</a:t>
            </a:fld>
            <a:endParaRPr lang="en-US" sz="1100" b="1" dirty="0">
              <a:solidFill>
                <a:schemeClr val="tx1">
                  <a:lumMod val="75000"/>
                </a:schemeClr>
              </a:solidFill>
              <a:latin typeface="Rubik" pitchFamily="2" charset="-79"/>
              <a:cs typeface="Poppins SemiBold" panose="00000700000000000000" pitchFamily="2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0E2136A-5A56-4721-B4C9-643A885BEE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0067" y="845301"/>
            <a:ext cx="472629" cy="59481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206661B-A9D8-473A-94A3-BF0E420222B3}"/>
              </a:ext>
            </a:extLst>
          </p:cNvPr>
          <p:cNvGrpSpPr/>
          <p:nvPr/>
        </p:nvGrpSpPr>
        <p:grpSpPr>
          <a:xfrm>
            <a:off x="11126382" y="6496317"/>
            <a:ext cx="1061168" cy="329650"/>
            <a:chOff x="5447035" y="5615896"/>
            <a:chExt cx="1061168" cy="3296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02C0F4-ADC4-4895-85B0-DCE13BF642BB}"/>
                </a:ext>
              </a:extLst>
            </p:cNvPr>
            <p:cNvSpPr/>
            <p:nvPr/>
          </p:nvSpPr>
          <p:spPr>
            <a:xfrm>
              <a:off x="5447035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D0F23A8-4020-45AA-BE9D-A71BE56C4CBF}"/>
                </a:ext>
              </a:extLst>
            </p:cNvPr>
            <p:cNvSpPr/>
            <p:nvPr/>
          </p:nvSpPr>
          <p:spPr>
            <a:xfrm>
              <a:off x="5699583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E709370-292D-4BAE-B14B-8C5EE6DB8188}"/>
                </a:ext>
              </a:extLst>
            </p:cNvPr>
            <p:cNvSpPr/>
            <p:nvPr/>
          </p:nvSpPr>
          <p:spPr>
            <a:xfrm>
              <a:off x="5952131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951235B-1A96-4841-8EF7-4BA6037BD4F0}"/>
                </a:ext>
              </a:extLst>
            </p:cNvPr>
            <p:cNvSpPr/>
            <p:nvPr/>
          </p:nvSpPr>
          <p:spPr>
            <a:xfrm>
              <a:off x="6204679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29C432-330F-4009-8D81-F6464CF857D5}"/>
                </a:ext>
              </a:extLst>
            </p:cNvPr>
            <p:cNvSpPr/>
            <p:nvPr/>
          </p:nvSpPr>
          <p:spPr>
            <a:xfrm>
              <a:off x="6457227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5818D81-E155-4DE9-88BB-4B211594AF56}"/>
                </a:ext>
              </a:extLst>
            </p:cNvPr>
            <p:cNvSpPr/>
            <p:nvPr/>
          </p:nvSpPr>
          <p:spPr>
            <a:xfrm>
              <a:off x="5447035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F88495E-667C-4B4E-80F3-4450964A6498}"/>
                </a:ext>
              </a:extLst>
            </p:cNvPr>
            <p:cNvSpPr/>
            <p:nvPr/>
          </p:nvSpPr>
          <p:spPr>
            <a:xfrm>
              <a:off x="5699583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DC801F9-DE13-429C-BBE3-5D2DDF695915}"/>
                </a:ext>
              </a:extLst>
            </p:cNvPr>
            <p:cNvSpPr/>
            <p:nvPr/>
          </p:nvSpPr>
          <p:spPr>
            <a:xfrm>
              <a:off x="5952131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6B2A80F-D841-4AEA-9E9D-7EB939694F5D}"/>
                </a:ext>
              </a:extLst>
            </p:cNvPr>
            <p:cNvSpPr/>
            <p:nvPr/>
          </p:nvSpPr>
          <p:spPr>
            <a:xfrm>
              <a:off x="6204679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F218CD-251E-42A6-96F8-BE9EF4065951}"/>
                </a:ext>
              </a:extLst>
            </p:cNvPr>
            <p:cNvSpPr/>
            <p:nvPr/>
          </p:nvSpPr>
          <p:spPr>
            <a:xfrm>
              <a:off x="6457227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1465481"/>
            <a:ext cx="4348480" cy="4502958"/>
          </a:xfrm>
        </p:spPr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B967D3-7BAE-694E-B4A6-7264DC44283A}"/>
              </a:ext>
            </a:extLst>
          </p:cNvPr>
          <p:cNvSpPr txBox="1"/>
          <p:nvPr/>
        </p:nvSpPr>
        <p:spPr>
          <a:xfrm>
            <a:off x="5614970" y="672219"/>
            <a:ext cx="5000021" cy="70788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r>
              <a:rPr lang="en-US" sz="4000" b="1" i="0" dirty="0">
                <a:effectLst/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4000" b="1" dirty="0">
              <a:latin typeface="Rubik" pitchFamily="2" charset="-79"/>
              <a:cs typeface="Poppins" panose="000005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973B0C-E29A-A44E-A76F-BE5F747A5C5A}"/>
              </a:ext>
            </a:extLst>
          </p:cNvPr>
          <p:cNvSpPr txBox="1"/>
          <p:nvPr/>
        </p:nvSpPr>
        <p:spPr>
          <a:xfrm>
            <a:off x="5614970" y="1855230"/>
            <a:ext cx="549308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ubik" pitchFamily="2" charset="-79"/>
              </a:rPr>
              <a:t>#t3#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4C4CB01-5A56-8E42-9F4A-D5120BCA9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12593">
            <a:off x="4505899" y="6001448"/>
            <a:ext cx="415984" cy="48734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0BA6FE1-896A-B24E-A98A-9789B3F36A09}"/>
              </a:ext>
            </a:extLst>
          </p:cNvPr>
          <p:cNvSpPr txBox="1"/>
          <p:nvPr/>
        </p:nvSpPr>
        <p:spPr>
          <a:xfrm>
            <a:off x="5614969" y="1448390"/>
            <a:ext cx="50000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/>
                <a:latin typeface="Rubik" pitchFamily="2" charset="-79"/>
              </a:rPr>
              <a:t>t2</a:t>
            </a:r>
            <a:endParaRPr lang="id-ID" sz="1600" b="1" dirty="0">
              <a:solidFill>
                <a:schemeClr val="accent1"/>
              </a:solidFill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4438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5F291-A209-40D7-9573-A5EE88AE8557}"/>
              </a:ext>
            </a:extLst>
          </p:cNvPr>
          <p:cNvSpPr/>
          <p:nvPr/>
        </p:nvSpPr>
        <p:spPr>
          <a:xfrm>
            <a:off x="0" y="6374976"/>
            <a:ext cx="1320800" cy="121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E8C9955-4A57-4B92-94EE-BFFFF16DB8CA}"/>
              </a:ext>
            </a:extLst>
          </p:cNvPr>
          <p:cNvSpPr txBox="1">
            <a:spLocks/>
          </p:cNvSpPr>
          <p:nvPr/>
        </p:nvSpPr>
        <p:spPr>
          <a:xfrm>
            <a:off x="535034" y="6253636"/>
            <a:ext cx="984734" cy="242681"/>
          </a:xfrm>
          <a:prstGeom prst="rect">
            <a:avLst/>
          </a:prstGeom>
        </p:spPr>
        <p:txBody>
          <a:bodyPr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t>Page </a:t>
            </a:r>
            <a:fld id="{48F63A3B-78C7-47BE-AE5E-E10140E04643}" type="slidenum">
              <a:rPr lang="en-US" sz="1100" b="1" smtClean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pPr/>
              <a:t>16</a:t>
            </a:fld>
            <a:endParaRPr lang="en-US" sz="1100" b="1" dirty="0">
              <a:solidFill>
                <a:schemeClr val="tx1">
                  <a:lumMod val="75000"/>
                </a:schemeClr>
              </a:solidFill>
              <a:latin typeface="Rubik" pitchFamily="2" charset="-79"/>
              <a:cs typeface="Poppins SemiBold" panose="000007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E6EB85-DAE2-4E5B-AFDC-93F05C22900E}"/>
              </a:ext>
            </a:extLst>
          </p:cNvPr>
          <p:cNvSpPr/>
          <p:nvPr/>
        </p:nvSpPr>
        <p:spPr>
          <a:xfrm>
            <a:off x="6854670" y="4248738"/>
            <a:ext cx="2263931" cy="12249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Rubik" pitchFamily="2" charset="-79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AED3662-9FB6-4076-9D06-A128A6E479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81240">
            <a:off x="6776680" y="558593"/>
            <a:ext cx="514949" cy="6032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DD1BB35-0D89-4ADF-8534-8553D07A43F0}"/>
              </a:ext>
            </a:extLst>
          </p:cNvPr>
          <p:cNvGrpSpPr/>
          <p:nvPr/>
        </p:nvGrpSpPr>
        <p:grpSpPr>
          <a:xfrm>
            <a:off x="589577" y="558801"/>
            <a:ext cx="153883" cy="131104"/>
            <a:chOff x="589578" y="577181"/>
            <a:chExt cx="132308" cy="11272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C8F7FD8-EBFB-4ACE-AFDF-BCC0634655B2}"/>
                </a:ext>
              </a:extLst>
            </p:cNvPr>
            <p:cNvSpPr/>
            <p:nvPr/>
          </p:nvSpPr>
          <p:spPr>
            <a:xfrm rot="18900000">
              <a:off x="600116" y="577181"/>
              <a:ext cx="112723" cy="112723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F0FB9E4-F1A2-4152-B829-6D02FBAA23EE}"/>
                </a:ext>
              </a:extLst>
            </p:cNvPr>
            <p:cNvSpPr/>
            <p:nvPr/>
          </p:nvSpPr>
          <p:spPr>
            <a:xfrm rot="18900000">
              <a:off x="660045" y="602623"/>
              <a:ext cx="61841" cy="6184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CEB1D8-D29A-4B3C-9F8D-769C1C712291}"/>
                </a:ext>
              </a:extLst>
            </p:cNvPr>
            <p:cNvSpPr/>
            <p:nvPr/>
          </p:nvSpPr>
          <p:spPr>
            <a:xfrm rot="18900000">
              <a:off x="589578" y="602621"/>
              <a:ext cx="61841" cy="6184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E0AE5D0-7408-7F45-93C3-80542B420745}"/>
              </a:ext>
            </a:extLst>
          </p:cNvPr>
          <p:cNvSpPr txBox="1"/>
          <p:nvPr/>
        </p:nvSpPr>
        <p:spPr>
          <a:xfrm>
            <a:off x="305291" y="912963"/>
            <a:ext cx="6114270" cy="76944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r>
              <a:rPr lang="en-US" sz="4400" b="1" i="0" dirty="0">
                <a:effectLst/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4400" b="1" dirty="0">
              <a:latin typeface="Rubik" pitchFamily="2" charset="-79"/>
              <a:cs typeface="Poppins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E5EF7C-C192-9B45-A685-E6F96FD42594}"/>
              </a:ext>
            </a:extLst>
          </p:cNvPr>
          <p:cNvSpPr txBox="1"/>
          <p:nvPr/>
        </p:nvSpPr>
        <p:spPr>
          <a:xfrm>
            <a:off x="305292" y="2174649"/>
            <a:ext cx="625784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dirty="0">
                <a:latin typeface="Rubik" pitchFamily="2" charset="-79"/>
              </a:rPr>
              <a:t>#t3#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61FD2E-750A-5547-BAD1-E69AEBBECF74}"/>
              </a:ext>
            </a:extLst>
          </p:cNvPr>
          <p:cNvSpPr txBox="1"/>
          <p:nvPr/>
        </p:nvSpPr>
        <p:spPr>
          <a:xfrm>
            <a:off x="305292" y="1767809"/>
            <a:ext cx="61142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Rubik" pitchFamily="2" charset="-79"/>
              </a:rPr>
              <a:t>t2</a:t>
            </a:r>
            <a:endParaRPr lang="id-ID" sz="1600" b="1" dirty="0"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3032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BB2977B-B0AA-4C6F-90FF-54D8281BACB3}"/>
              </a:ext>
            </a:extLst>
          </p:cNvPr>
          <p:cNvSpPr/>
          <p:nvPr/>
        </p:nvSpPr>
        <p:spPr>
          <a:xfrm rot="5400000">
            <a:off x="-381000" y="381000"/>
            <a:ext cx="6858000" cy="6096000"/>
          </a:xfrm>
          <a:prstGeom prst="triangle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083C51-5023-49EF-BC6F-B647269B66B9}"/>
              </a:ext>
            </a:extLst>
          </p:cNvPr>
          <p:cNvGrpSpPr/>
          <p:nvPr/>
        </p:nvGrpSpPr>
        <p:grpSpPr>
          <a:xfrm>
            <a:off x="11126382" y="6496317"/>
            <a:ext cx="1061168" cy="329650"/>
            <a:chOff x="5447035" y="5615896"/>
            <a:chExt cx="1061168" cy="32965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69B7BA-9D45-4B5B-AC43-991D169AB6AE}"/>
                </a:ext>
              </a:extLst>
            </p:cNvPr>
            <p:cNvSpPr/>
            <p:nvPr/>
          </p:nvSpPr>
          <p:spPr>
            <a:xfrm>
              <a:off x="5447035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59F6092-88A1-4A93-9DD3-5EAE41680D21}"/>
                </a:ext>
              </a:extLst>
            </p:cNvPr>
            <p:cNvSpPr/>
            <p:nvPr/>
          </p:nvSpPr>
          <p:spPr>
            <a:xfrm>
              <a:off x="5699583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50FEC33-E98F-425B-A4D4-BC7434FF208D}"/>
                </a:ext>
              </a:extLst>
            </p:cNvPr>
            <p:cNvSpPr/>
            <p:nvPr/>
          </p:nvSpPr>
          <p:spPr>
            <a:xfrm>
              <a:off x="5952131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F136B5-6EEB-4E42-8AE3-E75144DC13DD}"/>
                </a:ext>
              </a:extLst>
            </p:cNvPr>
            <p:cNvSpPr/>
            <p:nvPr/>
          </p:nvSpPr>
          <p:spPr>
            <a:xfrm>
              <a:off x="6204679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262ECA8-FC01-4AE4-BDAE-EB1EFA4EBCF3}"/>
                </a:ext>
              </a:extLst>
            </p:cNvPr>
            <p:cNvSpPr/>
            <p:nvPr/>
          </p:nvSpPr>
          <p:spPr>
            <a:xfrm>
              <a:off x="6457227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A60735-63BA-46DA-8F60-E1F1680FFA4E}"/>
                </a:ext>
              </a:extLst>
            </p:cNvPr>
            <p:cNvSpPr/>
            <p:nvPr/>
          </p:nvSpPr>
          <p:spPr>
            <a:xfrm>
              <a:off x="5447035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8CD9577-E23A-4D76-882F-AA40BDC2D05A}"/>
                </a:ext>
              </a:extLst>
            </p:cNvPr>
            <p:cNvSpPr/>
            <p:nvPr/>
          </p:nvSpPr>
          <p:spPr>
            <a:xfrm>
              <a:off x="5699583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8BC8C94-6628-445F-90DB-3761021F6F5A}"/>
                </a:ext>
              </a:extLst>
            </p:cNvPr>
            <p:cNvSpPr/>
            <p:nvPr/>
          </p:nvSpPr>
          <p:spPr>
            <a:xfrm>
              <a:off x="5952131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461A5DA-0D38-4F7C-97BF-3AB04B2F408B}"/>
                </a:ext>
              </a:extLst>
            </p:cNvPr>
            <p:cNvSpPr/>
            <p:nvPr/>
          </p:nvSpPr>
          <p:spPr>
            <a:xfrm>
              <a:off x="6204679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5E7F5A-757F-4F40-BDC0-91312D38E7A6}"/>
                </a:ext>
              </a:extLst>
            </p:cNvPr>
            <p:cNvSpPr/>
            <p:nvPr/>
          </p:nvSpPr>
          <p:spPr>
            <a:xfrm>
              <a:off x="6457227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AFFF99D-F888-418D-AB90-D0AD4486BCBB}"/>
              </a:ext>
            </a:extLst>
          </p:cNvPr>
          <p:cNvSpPr/>
          <p:nvPr/>
        </p:nvSpPr>
        <p:spPr>
          <a:xfrm>
            <a:off x="0" y="6374976"/>
            <a:ext cx="1320800" cy="121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6A06E12B-D123-4E3A-B568-EA50C445387D}"/>
              </a:ext>
            </a:extLst>
          </p:cNvPr>
          <p:cNvSpPr txBox="1">
            <a:spLocks/>
          </p:cNvSpPr>
          <p:nvPr/>
        </p:nvSpPr>
        <p:spPr>
          <a:xfrm>
            <a:off x="535034" y="6253636"/>
            <a:ext cx="984734" cy="242681"/>
          </a:xfrm>
          <a:prstGeom prst="rect">
            <a:avLst/>
          </a:prstGeom>
        </p:spPr>
        <p:txBody>
          <a:bodyPr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t>Page </a:t>
            </a:r>
            <a:fld id="{48F63A3B-78C7-47BE-AE5E-E10140E04643}" type="slidenum">
              <a:rPr lang="en-US" sz="1100" b="1" smtClean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pPr/>
              <a:t>17</a:t>
            </a:fld>
            <a:endParaRPr lang="en-US" sz="1100" b="1" dirty="0">
              <a:solidFill>
                <a:schemeClr val="tx1">
                  <a:lumMod val="75000"/>
                </a:schemeClr>
              </a:solidFill>
              <a:latin typeface="Rubik" pitchFamily="2" charset="-79"/>
              <a:cs typeface="Poppins SemiBold" panose="000007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B716931-EB59-40E0-85B6-B215AF40C192}"/>
              </a:ext>
            </a:extLst>
          </p:cNvPr>
          <p:cNvGrpSpPr/>
          <p:nvPr/>
        </p:nvGrpSpPr>
        <p:grpSpPr>
          <a:xfrm>
            <a:off x="589577" y="558801"/>
            <a:ext cx="153883" cy="131104"/>
            <a:chOff x="589578" y="577181"/>
            <a:chExt cx="132308" cy="11272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72427FF-FEE4-4297-851E-68EE635B139C}"/>
                </a:ext>
              </a:extLst>
            </p:cNvPr>
            <p:cNvSpPr/>
            <p:nvPr/>
          </p:nvSpPr>
          <p:spPr>
            <a:xfrm rot="18900000">
              <a:off x="600116" y="577181"/>
              <a:ext cx="112723" cy="112723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C486493-7E4D-446A-B39F-590039EE173A}"/>
                </a:ext>
              </a:extLst>
            </p:cNvPr>
            <p:cNvSpPr/>
            <p:nvPr/>
          </p:nvSpPr>
          <p:spPr>
            <a:xfrm rot="18900000">
              <a:off x="660045" y="602623"/>
              <a:ext cx="61841" cy="6184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8EA2C3-CBFD-4203-8068-AD604AC3BA27}"/>
                </a:ext>
              </a:extLst>
            </p:cNvPr>
            <p:cNvSpPr/>
            <p:nvPr/>
          </p:nvSpPr>
          <p:spPr>
            <a:xfrm rot="18900000">
              <a:off x="589578" y="602621"/>
              <a:ext cx="61841" cy="6184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54393D9-957A-B241-8FF2-1BD3842587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0755" y="466941"/>
            <a:ext cx="472629" cy="59481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06E8196-3E4A-C441-B797-2415ECD99756}"/>
              </a:ext>
            </a:extLst>
          </p:cNvPr>
          <p:cNvSpPr txBox="1"/>
          <p:nvPr/>
        </p:nvSpPr>
        <p:spPr>
          <a:xfrm>
            <a:off x="6378909" y="624449"/>
            <a:ext cx="5000021" cy="70920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r>
              <a:rPr lang="en-US" sz="4000" b="1" i="0" dirty="0">
                <a:effectLst/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4000" b="1" dirty="0">
              <a:latin typeface="Rubik" pitchFamily="2" charset="-79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583BDE-FD18-7C48-A2B8-4DA16ED3A182}"/>
              </a:ext>
            </a:extLst>
          </p:cNvPr>
          <p:cNvSpPr txBox="1"/>
          <p:nvPr/>
        </p:nvSpPr>
        <p:spPr>
          <a:xfrm>
            <a:off x="6378909" y="1807460"/>
            <a:ext cx="530354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ubik" pitchFamily="2" charset="-79"/>
              </a:rPr>
              <a:t>#t3#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D7A67-0637-F24D-905C-8F297BDE52B7}"/>
              </a:ext>
            </a:extLst>
          </p:cNvPr>
          <p:cNvSpPr txBox="1"/>
          <p:nvPr/>
        </p:nvSpPr>
        <p:spPr>
          <a:xfrm>
            <a:off x="6378908" y="1400620"/>
            <a:ext cx="50000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/>
                <a:latin typeface="Rubik" pitchFamily="2" charset="-79"/>
              </a:rPr>
              <a:t>t2</a:t>
            </a:r>
            <a:endParaRPr lang="id-ID" sz="1600" b="1" dirty="0">
              <a:solidFill>
                <a:schemeClr val="accent1"/>
              </a:solidFill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6391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F759BA-4728-4923-92CA-36D7A56FA747}"/>
              </a:ext>
            </a:extLst>
          </p:cNvPr>
          <p:cNvSpPr/>
          <p:nvPr/>
        </p:nvSpPr>
        <p:spPr>
          <a:xfrm rot="20611335">
            <a:off x="7101819" y="843380"/>
            <a:ext cx="4324420" cy="517124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E4138-A411-4A17-A3D7-790E60D32498}"/>
              </a:ext>
            </a:extLst>
          </p:cNvPr>
          <p:cNvSpPr txBox="1"/>
          <p:nvPr/>
        </p:nvSpPr>
        <p:spPr>
          <a:xfrm>
            <a:off x="535034" y="1249248"/>
            <a:ext cx="4138069" cy="70788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r>
              <a:rPr lang="en-US" sz="4000" b="1" i="0" dirty="0">
                <a:effectLst/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4000" b="1" dirty="0">
              <a:latin typeface="Rubik" pitchFamily="2" charset="-79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20E5D-0262-4F19-9CE2-430ECC3FCF38}"/>
              </a:ext>
            </a:extLst>
          </p:cNvPr>
          <p:cNvSpPr txBox="1"/>
          <p:nvPr/>
        </p:nvSpPr>
        <p:spPr>
          <a:xfrm>
            <a:off x="535034" y="2432259"/>
            <a:ext cx="5613604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ubik" pitchFamily="2" charset="-79"/>
              </a:rPr>
              <a:t>#t3#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44BC89A-AF9A-4C99-817A-A2B50BA0BD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12593">
            <a:off x="4905252" y="1282257"/>
            <a:ext cx="415984" cy="4873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B0CDFF-C58E-4713-9363-DD9DF72D326E}"/>
              </a:ext>
            </a:extLst>
          </p:cNvPr>
          <p:cNvSpPr/>
          <p:nvPr/>
        </p:nvSpPr>
        <p:spPr>
          <a:xfrm>
            <a:off x="0" y="6374976"/>
            <a:ext cx="1320800" cy="121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7A0FEB98-432F-44D3-8202-CB41913E6AF1}"/>
              </a:ext>
            </a:extLst>
          </p:cNvPr>
          <p:cNvSpPr txBox="1">
            <a:spLocks/>
          </p:cNvSpPr>
          <p:nvPr/>
        </p:nvSpPr>
        <p:spPr>
          <a:xfrm>
            <a:off x="535034" y="6253636"/>
            <a:ext cx="984734" cy="242681"/>
          </a:xfrm>
          <a:prstGeom prst="rect">
            <a:avLst/>
          </a:prstGeom>
        </p:spPr>
        <p:txBody>
          <a:bodyPr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t>Page </a:t>
            </a:r>
            <a:fld id="{48F63A3B-78C7-47BE-AE5E-E10140E04643}" type="slidenum">
              <a:rPr lang="en-US" sz="1100" b="1" smtClean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pPr/>
              <a:t>18</a:t>
            </a:fld>
            <a:endParaRPr lang="en-US" sz="1100" b="1" dirty="0">
              <a:solidFill>
                <a:schemeClr val="tx1">
                  <a:lumMod val="75000"/>
                </a:schemeClr>
              </a:solidFill>
              <a:latin typeface="Rubik" pitchFamily="2" charset="-79"/>
              <a:cs typeface="Poppins SemiBold" panose="000007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3617B-CDA4-4ABE-A4A1-B6F60EACBFEF}"/>
              </a:ext>
            </a:extLst>
          </p:cNvPr>
          <p:cNvSpPr txBox="1"/>
          <p:nvPr/>
        </p:nvSpPr>
        <p:spPr>
          <a:xfrm>
            <a:off x="535033" y="2025419"/>
            <a:ext cx="41380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/>
                <a:latin typeface="Rubik" pitchFamily="2" charset="-79"/>
              </a:rPr>
              <a:t>t2</a:t>
            </a:r>
            <a:endParaRPr lang="id-ID" sz="1600" b="1" dirty="0">
              <a:solidFill>
                <a:schemeClr val="accent1"/>
              </a:solidFill>
              <a:latin typeface="Rubik" pitchFamily="2" charset="-79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76B710-AA2B-49E7-B978-D7F46AD370A9}"/>
              </a:ext>
            </a:extLst>
          </p:cNvPr>
          <p:cNvGrpSpPr/>
          <p:nvPr/>
        </p:nvGrpSpPr>
        <p:grpSpPr>
          <a:xfrm>
            <a:off x="11126382" y="6496317"/>
            <a:ext cx="1061168" cy="329650"/>
            <a:chOff x="5447035" y="5615896"/>
            <a:chExt cx="1061168" cy="3296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DFB636C-C661-4589-9DEC-77CD7D36950A}"/>
                </a:ext>
              </a:extLst>
            </p:cNvPr>
            <p:cNvSpPr/>
            <p:nvPr/>
          </p:nvSpPr>
          <p:spPr>
            <a:xfrm>
              <a:off x="5447035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A91EB30-25DF-4EFC-8546-FC572F8CF7D9}"/>
                </a:ext>
              </a:extLst>
            </p:cNvPr>
            <p:cNvSpPr/>
            <p:nvPr/>
          </p:nvSpPr>
          <p:spPr>
            <a:xfrm>
              <a:off x="5699583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E6304E-D0C9-41FC-A013-57CC362D1FA0}"/>
                </a:ext>
              </a:extLst>
            </p:cNvPr>
            <p:cNvSpPr/>
            <p:nvPr/>
          </p:nvSpPr>
          <p:spPr>
            <a:xfrm>
              <a:off x="5952131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25772-2988-41F2-A862-80BA62E0269D}"/>
                </a:ext>
              </a:extLst>
            </p:cNvPr>
            <p:cNvSpPr/>
            <p:nvPr/>
          </p:nvSpPr>
          <p:spPr>
            <a:xfrm>
              <a:off x="6204679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37B5E8-7ED6-4BC5-AAEA-F0CA0B12CC01}"/>
                </a:ext>
              </a:extLst>
            </p:cNvPr>
            <p:cNvSpPr/>
            <p:nvPr/>
          </p:nvSpPr>
          <p:spPr>
            <a:xfrm>
              <a:off x="6457227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2EBF18-4FA5-44B8-B833-93F30A4EF8EE}"/>
                </a:ext>
              </a:extLst>
            </p:cNvPr>
            <p:cNvSpPr/>
            <p:nvPr/>
          </p:nvSpPr>
          <p:spPr>
            <a:xfrm>
              <a:off x="5447035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AB7D5E5-CA09-44AE-9A43-9A995DE612D0}"/>
                </a:ext>
              </a:extLst>
            </p:cNvPr>
            <p:cNvSpPr/>
            <p:nvPr/>
          </p:nvSpPr>
          <p:spPr>
            <a:xfrm>
              <a:off x="5699583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FF2DA2-69ED-4419-9DC3-1CE492F4D841}"/>
                </a:ext>
              </a:extLst>
            </p:cNvPr>
            <p:cNvSpPr/>
            <p:nvPr/>
          </p:nvSpPr>
          <p:spPr>
            <a:xfrm>
              <a:off x="5952131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3BE09CE-AD07-4220-9867-F499DA9E973D}"/>
                </a:ext>
              </a:extLst>
            </p:cNvPr>
            <p:cNvSpPr/>
            <p:nvPr/>
          </p:nvSpPr>
          <p:spPr>
            <a:xfrm>
              <a:off x="6204679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4E75A0-D359-4040-9197-800805EB5424}"/>
                </a:ext>
              </a:extLst>
            </p:cNvPr>
            <p:cNvSpPr/>
            <p:nvPr/>
          </p:nvSpPr>
          <p:spPr>
            <a:xfrm>
              <a:off x="6457227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6397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A6C0FB-DFEC-4041-8841-2B502DB0F2B2}"/>
              </a:ext>
            </a:extLst>
          </p:cNvPr>
          <p:cNvSpPr/>
          <p:nvPr/>
        </p:nvSpPr>
        <p:spPr>
          <a:xfrm>
            <a:off x="0" y="6374976"/>
            <a:ext cx="1320800" cy="121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C22D8C2-E6F9-4DAE-BDE8-5D4B234A5FD6}"/>
              </a:ext>
            </a:extLst>
          </p:cNvPr>
          <p:cNvSpPr txBox="1">
            <a:spLocks/>
          </p:cNvSpPr>
          <p:nvPr/>
        </p:nvSpPr>
        <p:spPr>
          <a:xfrm>
            <a:off x="535034" y="6253636"/>
            <a:ext cx="984734" cy="242681"/>
          </a:xfrm>
          <a:prstGeom prst="rect">
            <a:avLst/>
          </a:prstGeom>
        </p:spPr>
        <p:txBody>
          <a:bodyPr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  <a:latin typeface="Rubik" pitchFamily="2" charset="-79"/>
                <a:cs typeface="Poppins SemiBold" panose="00000700000000000000" pitchFamily="2" charset="0"/>
              </a:rPr>
              <a:t>Page </a:t>
            </a:r>
            <a:fld id="{48F63A3B-78C7-47BE-AE5E-E10140E04643}" type="slidenum">
              <a:rPr lang="en-US" sz="1100" b="1" smtClean="0">
                <a:solidFill>
                  <a:schemeClr val="bg1"/>
                </a:solidFill>
                <a:latin typeface="Rubik" pitchFamily="2" charset="-79"/>
                <a:cs typeface="Poppins SemiBold" panose="00000700000000000000" pitchFamily="2" charset="0"/>
              </a:rPr>
              <a:pPr/>
              <a:t>19</a:t>
            </a:fld>
            <a:endParaRPr lang="en-US" sz="1100" b="1" dirty="0">
              <a:solidFill>
                <a:schemeClr val="bg1"/>
              </a:solidFill>
              <a:latin typeface="Rubik" pitchFamily="2" charset="-79"/>
              <a:cs typeface="Poppins SemiBold" panose="000007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85A72-69E9-4DA4-B665-0F39611BF846}"/>
              </a:ext>
            </a:extLst>
          </p:cNvPr>
          <p:cNvSpPr txBox="1"/>
          <p:nvPr/>
        </p:nvSpPr>
        <p:spPr>
          <a:xfrm>
            <a:off x="6095998" y="1604902"/>
            <a:ext cx="5560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3200" b="1" dirty="0">
              <a:solidFill>
                <a:schemeClr val="bg1"/>
              </a:solidFill>
              <a:latin typeface="Rubik" pitchFamily="2" charset="-79"/>
              <a:cs typeface="Poppins" panose="000005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F68E97-F175-4B2A-8489-B50D74C29044}"/>
              </a:ext>
            </a:extLst>
          </p:cNvPr>
          <p:cNvGrpSpPr/>
          <p:nvPr/>
        </p:nvGrpSpPr>
        <p:grpSpPr>
          <a:xfrm>
            <a:off x="589577" y="558801"/>
            <a:ext cx="153883" cy="131104"/>
            <a:chOff x="589578" y="577181"/>
            <a:chExt cx="132308" cy="11272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71BBCB-B00C-4293-A06F-DDA95C61E986}"/>
                </a:ext>
              </a:extLst>
            </p:cNvPr>
            <p:cNvSpPr/>
            <p:nvPr/>
          </p:nvSpPr>
          <p:spPr>
            <a:xfrm rot="18900000">
              <a:off x="600116" y="577181"/>
              <a:ext cx="112723" cy="112723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84AE1D-2AEA-4EAB-A0CE-1378FAA3E737}"/>
                </a:ext>
              </a:extLst>
            </p:cNvPr>
            <p:cNvSpPr/>
            <p:nvPr/>
          </p:nvSpPr>
          <p:spPr>
            <a:xfrm rot="18900000">
              <a:off x="660045" y="602623"/>
              <a:ext cx="61841" cy="61841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78FB4A-2E28-4AB6-AE81-621B6B3927BD}"/>
                </a:ext>
              </a:extLst>
            </p:cNvPr>
            <p:cNvSpPr/>
            <p:nvPr/>
          </p:nvSpPr>
          <p:spPr>
            <a:xfrm rot="18900000">
              <a:off x="589578" y="602621"/>
              <a:ext cx="61841" cy="61841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354BA7-CC93-4129-96C0-38B937D72017}"/>
              </a:ext>
            </a:extLst>
          </p:cNvPr>
          <p:cNvGrpSpPr/>
          <p:nvPr/>
        </p:nvGrpSpPr>
        <p:grpSpPr>
          <a:xfrm>
            <a:off x="11126382" y="6496317"/>
            <a:ext cx="1061168" cy="329650"/>
            <a:chOff x="5447035" y="5615896"/>
            <a:chExt cx="1061168" cy="3296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520228-1B41-40DB-BE71-56FA10AE9D9D}"/>
                </a:ext>
              </a:extLst>
            </p:cNvPr>
            <p:cNvSpPr/>
            <p:nvPr/>
          </p:nvSpPr>
          <p:spPr>
            <a:xfrm>
              <a:off x="5447035" y="5615896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2883502-C34C-4C57-95C2-9905C4C429D5}"/>
                </a:ext>
              </a:extLst>
            </p:cNvPr>
            <p:cNvSpPr/>
            <p:nvPr/>
          </p:nvSpPr>
          <p:spPr>
            <a:xfrm>
              <a:off x="5699583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0909D0-AE0D-4057-B9C2-B326BA904CE6}"/>
                </a:ext>
              </a:extLst>
            </p:cNvPr>
            <p:cNvSpPr/>
            <p:nvPr/>
          </p:nvSpPr>
          <p:spPr>
            <a:xfrm>
              <a:off x="5952131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3B9E564-95A0-410C-9771-A23D61F776E2}"/>
                </a:ext>
              </a:extLst>
            </p:cNvPr>
            <p:cNvSpPr/>
            <p:nvPr/>
          </p:nvSpPr>
          <p:spPr>
            <a:xfrm>
              <a:off x="6204679" y="5615896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ADE3622-40BC-45DD-B669-1D4AB948A1E7}"/>
                </a:ext>
              </a:extLst>
            </p:cNvPr>
            <p:cNvSpPr/>
            <p:nvPr/>
          </p:nvSpPr>
          <p:spPr>
            <a:xfrm>
              <a:off x="6457227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C6BE37B-0CB0-47B9-ABC3-50C095F2034A}"/>
                </a:ext>
              </a:extLst>
            </p:cNvPr>
            <p:cNvSpPr/>
            <p:nvPr/>
          </p:nvSpPr>
          <p:spPr>
            <a:xfrm>
              <a:off x="5447035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372354D-860B-4AF7-96A1-4F0DE79E618C}"/>
                </a:ext>
              </a:extLst>
            </p:cNvPr>
            <p:cNvSpPr/>
            <p:nvPr/>
          </p:nvSpPr>
          <p:spPr>
            <a:xfrm>
              <a:off x="5699583" y="5894570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640BAB-F0BF-4E0B-8964-BC131D8BA1DC}"/>
                </a:ext>
              </a:extLst>
            </p:cNvPr>
            <p:cNvSpPr/>
            <p:nvPr/>
          </p:nvSpPr>
          <p:spPr>
            <a:xfrm>
              <a:off x="5952131" y="5894570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3CFCE1-FD87-4C6E-B3DC-724180919557}"/>
                </a:ext>
              </a:extLst>
            </p:cNvPr>
            <p:cNvSpPr/>
            <p:nvPr/>
          </p:nvSpPr>
          <p:spPr>
            <a:xfrm>
              <a:off x="6204679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0AD7BCC-8536-49BE-AF5C-DF2EAF6E05E5}"/>
                </a:ext>
              </a:extLst>
            </p:cNvPr>
            <p:cNvSpPr/>
            <p:nvPr/>
          </p:nvSpPr>
          <p:spPr>
            <a:xfrm>
              <a:off x="6457227" y="5894570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7FE074-6140-EA40-A79F-74DE58152F69}"/>
              </a:ext>
            </a:extLst>
          </p:cNvPr>
          <p:cNvSpPr txBox="1"/>
          <p:nvPr/>
        </p:nvSpPr>
        <p:spPr>
          <a:xfrm>
            <a:off x="560521" y="1311921"/>
            <a:ext cx="526877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dirty="0">
                <a:solidFill>
                  <a:schemeClr val="bg1"/>
                </a:solidFill>
                <a:latin typeface="Rubik" pitchFamily="2" charset="-79"/>
              </a:rPr>
              <a:t>#t3#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24F48-3BDC-754B-B78F-FFBF3FD88A7B}"/>
              </a:ext>
            </a:extLst>
          </p:cNvPr>
          <p:cNvSpPr txBox="1"/>
          <p:nvPr/>
        </p:nvSpPr>
        <p:spPr>
          <a:xfrm>
            <a:off x="560521" y="841061"/>
            <a:ext cx="4939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  <a:latin typeface="Rubik" pitchFamily="2" charset="-79"/>
              </a:rPr>
              <a:t>t2</a:t>
            </a:r>
            <a:endParaRPr lang="id-ID" b="1" dirty="0">
              <a:solidFill>
                <a:schemeClr val="bg1"/>
              </a:solidFill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8856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F759BA-4728-4923-92CA-36D7A56FA747}"/>
              </a:ext>
            </a:extLst>
          </p:cNvPr>
          <p:cNvSpPr/>
          <p:nvPr/>
        </p:nvSpPr>
        <p:spPr>
          <a:xfrm rot="20611335">
            <a:off x="7101819" y="843380"/>
            <a:ext cx="4324420" cy="5171241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E4138-A411-4A17-A3D7-790E60D32498}"/>
              </a:ext>
            </a:extLst>
          </p:cNvPr>
          <p:cNvSpPr txBox="1"/>
          <p:nvPr/>
        </p:nvSpPr>
        <p:spPr>
          <a:xfrm>
            <a:off x="535034" y="1249248"/>
            <a:ext cx="4138069" cy="70788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r>
              <a:rPr lang="en-US" sz="4000" b="1" i="0" dirty="0">
                <a:effectLst/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4000" b="1" dirty="0">
              <a:latin typeface="Rubik" pitchFamily="2" charset="-79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20E5D-0262-4F19-9CE2-430ECC3FCF38}"/>
              </a:ext>
            </a:extLst>
          </p:cNvPr>
          <p:cNvSpPr txBox="1"/>
          <p:nvPr/>
        </p:nvSpPr>
        <p:spPr>
          <a:xfrm>
            <a:off x="535034" y="2432259"/>
            <a:ext cx="5613604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ubik" pitchFamily="2" charset="-79"/>
              </a:rPr>
              <a:t>#t3#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44BC89A-AF9A-4C99-817A-A2B50BA0BD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12593">
            <a:off x="4905252" y="1282257"/>
            <a:ext cx="415984" cy="48734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B0CDFF-C58E-4713-9363-DD9DF72D326E}"/>
              </a:ext>
            </a:extLst>
          </p:cNvPr>
          <p:cNvSpPr/>
          <p:nvPr/>
        </p:nvSpPr>
        <p:spPr>
          <a:xfrm>
            <a:off x="0" y="6374976"/>
            <a:ext cx="1320800" cy="121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7A0FEB98-432F-44D3-8202-CB41913E6AF1}"/>
              </a:ext>
            </a:extLst>
          </p:cNvPr>
          <p:cNvSpPr txBox="1">
            <a:spLocks/>
          </p:cNvSpPr>
          <p:nvPr/>
        </p:nvSpPr>
        <p:spPr>
          <a:xfrm>
            <a:off x="535034" y="6253636"/>
            <a:ext cx="984734" cy="242681"/>
          </a:xfrm>
          <a:prstGeom prst="rect">
            <a:avLst/>
          </a:prstGeom>
        </p:spPr>
        <p:txBody>
          <a:bodyPr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t>Page </a:t>
            </a:r>
            <a:fld id="{48F63A3B-78C7-47BE-AE5E-E10140E04643}" type="slidenum">
              <a:rPr lang="en-US" sz="1100" b="1" smtClean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pPr/>
              <a:t>2</a:t>
            </a:fld>
            <a:endParaRPr lang="en-US" sz="1100" b="1" dirty="0">
              <a:solidFill>
                <a:schemeClr val="tx1">
                  <a:lumMod val="75000"/>
                </a:schemeClr>
              </a:solidFill>
              <a:latin typeface="Rubik" pitchFamily="2" charset="-79"/>
              <a:cs typeface="Poppins SemiBold" panose="000007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3617B-CDA4-4ABE-A4A1-B6F60EACBFEF}"/>
              </a:ext>
            </a:extLst>
          </p:cNvPr>
          <p:cNvSpPr txBox="1"/>
          <p:nvPr/>
        </p:nvSpPr>
        <p:spPr>
          <a:xfrm>
            <a:off x="535033" y="2025419"/>
            <a:ext cx="41380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/>
                <a:latin typeface="Rubik" pitchFamily="2" charset="-79"/>
              </a:rPr>
              <a:t>t2</a:t>
            </a:r>
            <a:endParaRPr lang="id-ID" sz="1600" b="1" dirty="0">
              <a:solidFill>
                <a:schemeClr val="accent1"/>
              </a:solidFill>
              <a:latin typeface="Rubik" pitchFamily="2" charset="-79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76B710-AA2B-49E7-B978-D7F46AD370A9}"/>
              </a:ext>
            </a:extLst>
          </p:cNvPr>
          <p:cNvGrpSpPr/>
          <p:nvPr/>
        </p:nvGrpSpPr>
        <p:grpSpPr>
          <a:xfrm>
            <a:off x="11126382" y="6496317"/>
            <a:ext cx="1061168" cy="329650"/>
            <a:chOff x="5447035" y="5615896"/>
            <a:chExt cx="1061168" cy="3296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DFB636C-C661-4589-9DEC-77CD7D36950A}"/>
                </a:ext>
              </a:extLst>
            </p:cNvPr>
            <p:cNvSpPr/>
            <p:nvPr/>
          </p:nvSpPr>
          <p:spPr>
            <a:xfrm>
              <a:off x="5447035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A91EB30-25DF-4EFC-8546-FC572F8CF7D9}"/>
                </a:ext>
              </a:extLst>
            </p:cNvPr>
            <p:cNvSpPr/>
            <p:nvPr/>
          </p:nvSpPr>
          <p:spPr>
            <a:xfrm>
              <a:off x="5699583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E6304E-D0C9-41FC-A013-57CC362D1FA0}"/>
                </a:ext>
              </a:extLst>
            </p:cNvPr>
            <p:cNvSpPr/>
            <p:nvPr/>
          </p:nvSpPr>
          <p:spPr>
            <a:xfrm>
              <a:off x="5952131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E25772-2988-41F2-A862-80BA62E0269D}"/>
                </a:ext>
              </a:extLst>
            </p:cNvPr>
            <p:cNvSpPr/>
            <p:nvPr/>
          </p:nvSpPr>
          <p:spPr>
            <a:xfrm>
              <a:off x="6204679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37B5E8-7ED6-4BC5-AAEA-F0CA0B12CC01}"/>
                </a:ext>
              </a:extLst>
            </p:cNvPr>
            <p:cNvSpPr/>
            <p:nvPr/>
          </p:nvSpPr>
          <p:spPr>
            <a:xfrm>
              <a:off x="6457227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2EBF18-4FA5-44B8-B833-93F30A4EF8EE}"/>
                </a:ext>
              </a:extLst>
            </p:cNvPr>
            <p:cNvSpPr/>
            <p:nvPr/>
          </p:nvSpPr>
          <p:spPr>
            <a:xfrm>
              <a:off x="5447035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AB7D5E5-CA09-44AE-9A43-9A995DE612D0}"/>
                </a:ext>
              </a:extLst>
            </p:cNvPr>
            <p:cNvSpPr/>
            <p:nvPr/>
          </p:nvSpPr>
          <p:spPr>
            <a:xfrm>
              <a:off x="5699583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4FF2DA2-69ED-4419-9DC3-1CE492F4D841}"/>
                </a:ext>
              </a:extLst>
            </p:cNvPr>
            <p:cNvSpPr/>
            <p:nvPr/>
          </p:nvSpPr>
          <p:spPr>
            <a:xfrm>
              <a:off x="5952131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3BE09CE-AD07-4220-9867-F499DA9E973D}"/>
                </a:ext>
              </a:extLst>
            </p:cNvPr>
            <p:cNvSpPr/>
            <p:nvPr/>
          </p:nvSpPr>
          <p:spPr>
            <a:xfrm>
              <a:off x="6204679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E4E75A0-D359-4040-9197-800805EB5424}"/>
                </a:ext>
              </a:extLst>
            </p:cNvPr>
            <p:cNvSpPr/>
            <p:nvPr/>
          </p:nvSpPr>
          <p:spPr>
            <a:xfrm>
              <a:off x="6457227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10395068-B6F7-4B0E-A072-1A1CD9F94B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700000">
            <a:off x="6286144" y="6213662"/>
            <a:ext cx="971550" cy="314325"/>
          </a:xfrm>
          <a:prstGeom prst="rect">
            <a:avLst/>
          </a:prstGeom>
        </p:spPr>
      </p:pic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859799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1B0E16F-6C84-46E5-BA03-9CE31808B180}"/>
              </a:ext>
            </a:extLst>
          </p:cNvPr>
          <p:cNvSpPr/>
          <p:nvPr/>
        </p:nvSpPr>
        <p:spPr>
          <a:xfrm rot="10800000">
            <a:off x="5003800" y="4596810"/>
            <a:ext cx="4522377" cy="2261190"/>
          </a:xfrm>
          <a:custGeom>
            <a:avLst/>
            <a:gdLst>
              <a:gd name="connsiteX0" fmla="*/ 0 w 4522377"/>
              <a:gd name="connsiteY0" fmla="*/ 0 h 2261190"/>
              <a:gd name="connsiteX1" fmla="*/ 4522375 w 4522377"/>
              <a:gd name="connsiteY1" fmla="*/ 0 h 2261190"/>
              <a:gd name="connsiteX2" fmla="*/ 4522377 w 4522377"/>
              <a:gd name="connsiteY2" fmla="*/ 2 h 2261190"/>
              <a:gd name="connsiteX3" fmla="*/ 2261190 w 4522377"/>
              <a:gd name="connsiteY3" fmla="*/ 2261190 h 226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377" h="2261190">
                <a:moveTo>
                  <a:pt x="0" y="0"/>
                </a:moveTo>
                <a:lnTo>
                  <a:pt x="4522375" y="0"/>
                </a:lnTo>
                <a:lnTo>
                  <a:pt x="4522377" y="2"/>
                </a:lnTo>
                <a:lnTo>
                  <a:pt x="2261190" y="2261190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8511F9A-C657-41CD-880D-5D2F2BFEB22F}"/>
              </a:ext>
            </a:extLst>
          </p:cNvPr>
          <p:cNvSpPr/>
          <p:nvPr/>
        </p:nvSpPr>
        <p:spPr>
          <a:xfrm>
            <a:off x="7009223" y="0"/>
            <a:ext cx="4522377" cy="2261190"/>
          </a:xfrm>
          <a:custGeom>
            <a:avLst/>
            <a:gdLst>
              <a:gd name="connsiteX0" fmla="*/ 0 w 4522377"/>
              <a:gd name="connsiteY0" fmla="*/ 0 h 2261190"/>
              <a:gd name="connsiteX1" fmla="*/ 4522375 w 4522377"/>
              <a:gd name="connsiteY1" fmla="*/ 0 h 2261190"/>
              <a:gd name="connsiteX2" fmla="*/ 4522377 w 4522377"/>
              <a:gd name="connsiteY2" fmla="*/ 2 h 2261190"/>
              <a:gd name="connsiteX3" fmla="*/ 2261190 w 4522377"/>
              <a:gd name="connsiteY3" fmla="*/ 2261190 h 2261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377" h="2261190">
                <a:moveTo>
                  <a:pt x="0" y="0"/>
                </a:moveTo>
                <a:lnTo>
                  <a:pt x="4522375" y="0"/>
                </a:lnTo>
                <a:lnTo>
                  <a:pt x="4522377" y="2"/>
                </a:lnTo>
                <a:lnTo>
                  <a:pt x="2261190" y="2261190"/>
                </a:ln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87BD6C-F32D-476F-A271-E4FF9814A2A3}"/>
              </a:ext>
            </a:extLst>
          </p:cNvPr>
          <p:cNvSpPr/>
          <p:nvPr/>
        </p:nvSpPr>
        <p:spPr>
          <a:xfrm>
            <a:off x="0" y="6374976"/>
            <a:ext cx="1320800" cy="121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011B2CE2-FE4C-4188-92A5-C41D6DF4FCBA}"/>
              </a:ext>
            </a:extLst>
          </p:cNvPr>
          <p:cNvSpPr txBox="1">
            <a:spLocks/>
          </p:cNvSpPr>
          <p:nvPr/>
        </p:nvSpPr>
        <p:spPr>
          <a:xfrm>
            <a:off x="535034" y="6253636"/>
            <a:ext cx="984734" cy="242681"/>
          </a:xfrm>
          <a:prstGeom prst="rect">
            <a:avLst/>
          </a:prstGeom>
        </p:spPr>
        <p:txBody>
          <a:bodyPr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t>Page </a:t>
            </a:r>
            <a:fld id="{48F63A3B-78C7-47BE-AE5E-E10140E04643}" type="slidenum">
              <a:rPr lang="en-US" sz="1100" b="1" smtClean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pPr/>
              <a:t>20</a:t>
            </a:fld>
            <a:endParaRPr lang="en-US" sz="1100" b="1" dirty="0">
              <a:solidFill>
                <a:schemeClr val="tx1">
                  <a:lumMod val="75000"/>
                </a:schemeClr>
              </a:solidFill>
              <a:latin typeface="Rubik" pitchFamily="2" charset="-79"/>
              <a:cs typeface="Poppins SemiBold" panose="00000700000000000000" pitchFamily="2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9C0FA4-4FFC-483B-BFEE-19FF5A643EEC}"/>
              </a:ext>
            </a:extLst>
          </p:cNvPr>
          <p:cNvGrpSpPr/>
          <p:nvPr/>
        </p:nvGrpSpPr>
        <p:grpSpPr>
          <a:xfrm>
            <a:off x="11126382" y="6496317"/>
            <a:ext cx="1061168" cy="329650"/>
            <a:chOff x="5447035" y="5615896"/>
            <a:chExt cx="1061168" cy="32965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F990673-5276-4A0D-81B2-A8C2DEF0405D}"/>
                </a:ext>
              </a:extLst>
            </p:cNvPr>
            <p:cNvSpPr/>
            <p:nvPr/>
          </p:nvSpPr>
          <p:spPr>
            <a:xfrm>
              <a:off x="5447035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E4A367B-007C-473F-B993-C908B7E0D71B}"/>
                </a:ext>
              </a:extLst>
            </p:cNvPr>
            <p:cNvSpPr/>
            <p:nvPr/>
          </p:nvSpPr>
          <p:spPr>
            <a:xfrm>
              <a:off x="5699583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45AC27A-B0E3-4A31-84A2-F40185709FA5}"/>
                </a:ext>
              </a:extLst>
            </p:cNvPr>
            <p:cNvSpPr/>
            <p:nvPr/>
          </p:nvSpPr>
          <p:spPr>
            <a:xfrm>
              <a:off x="5952131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42B6C7F-BC59-4052-9348-24982A862BC4}"/>
                </a:ext>
              </a:extLst>
            </p:cNvPr>
            <p:cNvSpPr/>
            <p:nvPr/>
          </p:nvSpPr>
          <p:spPr>
            <a:xfrm>
              <a:off x="6204679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E58896-63FF-43C8-B42E-C60F727E561D}"/>
                </a:ext>
              </a:extLst>
            </p:cNvPr>
            <p:cNvSpPr/>
            <p:nvPr/>
          </p:nvSpPr>
          <p:spPr>
            <a:xfrm>
              <a:off x="6457227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8040B44-C099-4218-9AB4-2D459CB86C39}"/>
                </a:ext>
              </a:extLst>
            </p:cNvPr>
            <p:cNvSpPr/>
            <p:nvPr/>
          </p:nvSpPr>
          <p:spPr>
            <a:xfrm>
              <a:off x="5447035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6E3E3F0-6DAB-4F40-B786-EBA3EA1C7C75}"/>
                </a:ext>
              </a:extLst>
            </p:cNvPr>
            <p:cNvSpPr/>
            <p:nvPr/>
          </p:nvSpPr>
          <p:spPr>
            <a:xfrm>
              <a:off x="5699583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CF085E9-EC74-43F7-86CA-52638D559D87}"/>
                </a:ext>
              </a:extLst>
            </p:cNvPr>
            <p:cNvSpPr/>
            <p:nvPr/>
          </p:nvSpPr>
          <p:spPr>
            <a:xfrm>
              <a:off x="5952131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5C57F40-2832-4189-9F47-42DB49190F01}"/>
                </a:ext>
              </a:extLst>
            </p:cNvPr>
            <p:cNvSpPr/>
            <p:nvPr/>
          </p:nvSpPr>
          <p:spPr>
            <a:xfrm>
              <a:off x="6204679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135EB26-7D7B-491C-9EA7-998632FF1E18}"/>
                </a:ext>
              </a:extLst>
            </p:cNvPr>
            <p:cNvSpPr/>
            <p:nvPr/>
          </p:nvSpPr>
          <p:spPr>
            <a:xfrm>
              <a:off x="6457227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42" name="Graphic 41">
            <a:extLst>
              <a:ext uri="{FF2B5EF4-FFF2-40B4-BE49-F238E27FC236}">
                <a16:creationId xmlns:a16="http://schemas.microsoft.com/office/drawing/2014/main" id="{30B9E1C0-2833-4A36-8D36-9422D7036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000">
            <a:off x="4268374" y="5273117"/>
            <a:ext cx="971550" cy="314325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F3605E1E-9CF1-4DA1-B7C1-2128A60F03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0400" y="1309560"/>
            <a:ext cx="218202" cy="282003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A7CB99F5-6BF5-4F88-B82A-B440613BB57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474177">
            <a:off x="9281682" y="3972323"/>
            <a:ext cx="432498" cy="582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D4B9EC-7543-45D3-8924-4277C0A0C659}"/>
              </a:ext>
            </a:extLst>
          </p:cNvPr>
          <p:cNvSpPr txBox="1"/>
          <p:nvPr/>
        </p:nvSpPr>
        <p:spPr>
          <a:xfrm>
            <a:off x="878602" y="2643111"/>
            <a:ext cx="8365122" cy="1015663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n-US" sz="6000" b="1" spc="600" dirty="0">
                <a:latin typeface="Rubik" pitchFamily="2" charset="-79"/>
                <a:cs typeface="Poppins" panose="00000500000000000000" pitchFamily="2" charset="0"/>
              </a:rPr>
              <a:t>t*</a:t>
            </a:r>
            <a:endParaRPr lang="id-ID" sz="6000" b="1" spc="600" dirty="0">
              <a:solidFill>
                <a:schemeClr val="accent1"/>
              </a:solidFill>
              <a:latin typeface="Rubik" pitchFamily="2" charset="-79"/>
              <a:cs typeface="Poppins" panose="00000500000000000000" pitchFamily="2" charset="0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8A1296A3-E93C-1E46-957F-C0D085970F4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12593">
            <a:off x="5640116" y="1071205"/>
            <a:ext cx="415984" cy="48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0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20AAA4-EE52-4B78-A0F3-BED99DB4DF3E}"/>
              </a:ext>
            </a:extLst>
          </p:cNvPr>
          <p:cNvSpPr/>
          <p:nvPr/>
        </p:nvSpPr>
        <p:spPr>
          <a:xfrm>
            <a:off x="4330700" y="0"/>
            <a:ext cx="7861299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8EA49DF0-CEFA-4F0A-986C-E8388FC460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41828">
            <a:off x="10447159" y="1289368"/>
            <a:ext cx="333917" cy="84406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05A2A64-8A4B-48E0-9D33-B4553A3B01F5}"/>
              </a:ext>
            </a:extLst>
          </p:cNvPr>
          <p:cNvGrpSpPr/>
          <p:nvPr/>
        </p:nvGrpSpPr>
        <p:grpSpPr>
          <a:xfrm>
            <a:off x="11130831" y="6528350"/>
            <a:ext cx="1061168" cy="329650"/>
            <a:chOff x="5447035" y="5615896"/>
            <a:chExt cx="1061168" cy="32965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6C8F0B-C47F-48B1-8D9B-6191B7BBE1A1}"/>
                </a:ext>
              </a:extLst>
            </p:cNvPr>
            <p:cNvSpPr/>
            <p:nvPr/>
          </p:nvSpPr>
          <p:spPr>
            <a:xfrm>
              <a:off x="5447035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A0536C7-E113-4AF6-9182-CA693428D190}"/>
                </a:ext>
              </a:extLst>
            </p:cNvPr>
            <p:cNvSpPr/>
            <p:nvPr/>
          </p:nvSpPr>
          <p:spPr>
            <a:xfrm>
              <a:off x="5699583" y="5615896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A896E72-0AC0-4461-8BCD-0821B3FADA9F}"/>
                </a:ext>
              </a:extLst>
            </p:cNvPr>
            <p:cNvSpPr/>
            <p:nvPr/>
          </p:nvSpPr>
          <p:spPr>
            <a:xfrm>
              <a:off x="5952131" y="5615896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91687F-537F-47FA-A447-379BDDE5FB61}"/>
                </a:ext>
              </a:extLst>
            </p:cNvPr>
            <p:cNvSpPr/>
            <p:nvPr/>
          </p:nvSpPr>
          <p:spPr>
            <a:xfrm>
              <a:off x="6204679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7CA49B6-3653-49A1-AC3D-26CE2E19099A}"/>
                </a:ext>
              </a:extLst>
            </p:cNvPr>
            <p:cNvSpPr/>
            <p:nvPr/>
          </p:nvSpPr>
          <p:spPr>
            <a:xfrm>
              <a:off x="6457227" y="5615896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B72A3A0-0CC5-40E4-9D2A-F92B305C6400}"/>
                </a:ext>
              </a:extLst>
            </p:cNvPr>
            <p:cNvSpPr/>
            <p:nvPr/>
          </p:nvSpPr>
          <p:spPr>
            <a:xfrm>
              <a:off x="5447035" y="5894570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234E488-190D-42F7-9112-2F8E5367D719}"/>
                </a:ext>
              </a:extLst>
            </p:cNvPr>
            <p:cNvSpPr/>
            <p:nvPr/>
          </p:nvSpPr>
          <p:spPr>
            <a:xfrm>
              <a:off x="5699583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3F267A-A8CD-451A-A46D-B1C8CA0AFAD3}"/>
                </a:ext>
              </a:extLst>
            </p:cNvPr>
            <p:cNvSpPr/>
            <p:nvPr/>
          </p:nvSpPr>
          <p:spPr>
            <a:xfrm>
              <a:off x="5952131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860C3DE-53F7-4DC2-B0A0-49A3292AB5B6}"/>
                </a:ext>
              </a:extLst>
            </p:cNvPr>
            <p:cNvSpPr/>
            <p:nvPr/>
          </p:nvSpPr>
          <p:spPr>
            <a:xfrm>
              <a:off x="6204679" y="5894570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CC8E12C-E9A3-4087-9E1B-F0AE553770D8}"/>
                </a:ext>
              </a:extLst>
            </p:cNvPr>
            <p:cNvSpPr/>
            <p:nvPr/>
          </p:nvSpPr>
          <p:spPr>
            <a:xfrm>
              <a:off x="6457227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E1764E-A663-C344-9585-C285EFB4111C}"/>
              </a:ext>
            </a:extLst>
          </p:cNvPr>
          <p:cNvSpPr txBox="1"/>
          <p:nvPr/>
        </p:nvSpPr>
        <p:spPr>
          <a:xfrm>
            <a:off x="4923962" y="941961"/>
            <a:ext cx="4995288" cy="76944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r>
              <a:rPr lang="en-US" sz="4400" b="1" i="0" dirty="0">
                <a:effectLst/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4400" b="1" dirty="0">
              <a:latin typeface="Rubik" pitchFamily="2" charset="-79"/>
              <a:cs typeface="Poppins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CD8EBA-D9BA-B541-9C03-A2DBC20D204E}"/>
              </a:ext>
            </a:extLst>
          </p:cNvPr>
          <p:cNvSpPr txBox="1"/>
          <p:nvPr/>
        </p:nvSpPr>
        <p:spPr>
          <a:xfrm>
            <a:off x="4923963" y="2203647"/>
            <a:ext cx="625784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dirty="0">
                <a:latin typeface="Rubik" pitchFamily="2" charset="-79"/>
              </a:rPr>
              <a:t>#t3#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C854B6-E052-0942-9D53-33CCF1B7992E}"/>
              </a:ext>
            </a:extLst>
          </p:cNvPr>
          <p:cNvSpPr txBox="1"/>
          <p:nvPr/>
        </p:nvSpPr>
        <p:spPr>
          <a:xfrm>
            <a:off x="4923963" y="1796807"/>
            <a:ext cx="49952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Rubik" pitchFamily="2" charset="-79"/>
              </a:rPr>
              <a:t>t2</a:t>
            </a:r>
            <a:endParaRPr lang="id-ID" sz="1600" b="1" dirty="0"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996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184B837-AB34-4EFF-8BB0-E7A8E35DBCD2}"/>
              </a:ext>
            </a:extLst>
          </p:cNvPr>
          <p:cNvSpPr/>
          <p:nvPr/>
        </p:nvSpPr>
        <p:spPr>
          <a:xfrm>
            <a:off x="7010400" y="3429000"/>
            <a:ext cx="5181600" cy="3429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7F2C65-C054-428A-8D0E-007EA372FE68}"/>
              </a:ext>
            </a:extLst>
          </p:cNvPr>
          <p:cNvSpPr/>
          <p:nvPr/>
        </p:nvSpPr>
        <p:spPr>
          <a:xfrm>
            <a:off x="0" y="6374976"/>
            <a:ext cx="1320800" cy="121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D6376C9-EDE9-4176-AB44-7B872F64BC45}"/>
              </a:ext>
            </a:extLst>
          </p:cNvPr>
          <p:cNvSpPr txBox="1">
            <a:spLocks/>
          </p:cNvSpPr>
          <p:nvPr/>
        </p:nvSpPr>
        <p:spPr>
          <a:xfrm>
            <a:off x="535034" y="6253636"/>
            <a:ext cx="984734" cy="242681"/>
          </a:xfrm>
          <a:prstGeom prst="rect">
            <a:avLst/>
          </a:prstGeom>
        </p:spPr>
        <p:txBody>
          <a:bodyPr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t>Page </a:t>
            </a:r>
            <a:fld id="{48F63A3B-78C7-47BE-AE5E-E10140E04643}" type="slidenum">
              <a:rPr lang="en-US" sz="1100" b="1" smtClean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pPr/>
              <a:t>4</a:t>
            </a:fld>
            <a:endParaRPr lang="en-US" sz="1100" b="1" dirty="0">
              <a:solidFill>
                <a:schemeClr val="tx1">
                  <a:lumMod val="75000"/>
                </a:schemeClr>
              </a:solidFill>
              <a:latin typeface="Rubik" pitchFamily="2" charset="-79"/>
              <a:cs typeface="Poppins SemiBold" panose="00000700000000000000" pitchFamily="2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EA7D038-E2AF-4265-AA0C-B4E7A25DC9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70454">
            <a:off x="5522347" y="962433"/>
            <a:ext cx="342638" cy="607186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2913C65F-311F-47E1-8280-AD4F63B2F0C8}"/>
              </a:ext>
            </a:extLst>
          </p:cNvPr>
          <p:cNvGrpSpPr/>
          <p:nvPr/>
        </p:nvGrpSpPr>
        <p:grpSpPr>
          <a:xfrm>
            <a:off x="11130831" y="6528350"/>
            <a:ext cx="1061168" cy="329650"/>
            <a:chOff x="5447035" y="5615896"/>
            <a:chExt cx="1061168" cy="32965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162687E-03D4-4622-8055-05DFEA4E5C7F}"/>
                </a:ext>
              </a:extLst>
            </p:cNvPr>
            <p:cNvSpPr/>
            <p:nvPr/>
          </p:nvSpPr>
          <p:spPr>
            <a:xfrm>
              <a:off x="5447035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06E481E-09DA-4B77-8B0D-A16243DAF681}"/>
                </a:ext>
              </a:extLst>
            </p:cNvPr>
            <p:cNvSpPr/>
            <p:nvPr/>
          </p:nvSpPr>
          <p:spPr>
            <a:xfrm>
              <a:off x="5699583" y="5615896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32D27E6-0CBA-4E7C-8614-2452244604FE}"/>
                </a:ext>
              </a:extLst>
            </p:cNvPr>
            <p:cNvSpPr/>
            <p:nvPr/>
          </p:nvSpPr>
          <p:spPr>
            <a:xfrm>
              <a:off x="5952131" y="5615896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BDEC09-9869-4AB3-8BEB-F3E04F317C45}"/>
                </a:ext>
              </a:extLst>
            </p:cNvPr>
            <p:cNvSpPr/>
            <p:nvPr/>
          </p:nvSpPr>
          <p:spPr>
            <a:xfrm>
              <a:off x="6204679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3CC8A5D-55E4-4B87-A664-A9758243E971}"/>
                </a:ext>
              </a:extLst>
            </p:cNvPr>
            <p:cNvSpPr/>
            <p:nvPr/>
          </p:nvSpPr>
          <p:spPr>
            <a:xfrm>
              <a:off x="6457227" y="5615896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C5A3D67-1E09-4633-88E2-4169C56192F4}"/>
                </a:ext>
              </a:extLst>
            </p:cNvPr>
            <p:cNvSpPr/>
            <p:nvPr/>
          </p:nvSpPr>
          <p:spPr>
            <a:xfrm>
              <a:off x="5447035" y="5894570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7FD4AF0-FCA4-4C63-84F4-73B058FCBBCD}"/>
                </a:ext>
              </a:extLst>
            </p:cNvPr>
            <p:cNvSpPr/>
            <p:nvPr/>
          </p:nvSpPr>
          <p:spPr>
            <a:xfrm>
              <a:off x="5699583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7DC3336-24B8-45B1-A827-782F6AE11D93}"/>
                </a:ext>
              </a:extLst>
            </p:cNvPr>
            <p:cNvSpPr/>
            <p:nvPr/>
          </p:nvSpPr>
          <p:spPr>
            <a:xfrm>
              <a:off x="5952131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AC874C5-C171-41FD-B826-8D9FDB021F5D}"/>
                </a:ext>
              </a:extLst>
            </p:cNvPr>
            <p:cNvSpPr/>
            <p:nvPr/>
          </p:nvSpPr>
          <p:spPr>
            <a:xfrm>
              <a:off x="6204679" y="5894570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608B016-927C-4298-9D4E-F8B7D420F365}"/>
                </a:ext>
              </a:extLst>
            </p:cNvPr>
            <p:cNvSpPr/>
            <p:nvPr/>
          </p:nvSpPr>
          <p:spPr>
            <a:xfrm>
              <a:off x="6457227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F2BF12-3EBB-2C43-B48A-E2880ED5E3F9}"/>
              </a:ext>
            </a:extLst>
          </p:cNvPr>
          <p:cNvSpPr txBox="1"/>
          <p:nvPr/>
        </p:nvSpPr>
        <p:spPr>
          <a:xfrm>
            <a:off x="272449" y="822869"/>
            <a:ext cx="4995288" cy="76944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r>
              <a:rPr lang="en-US" sz="4400" b="1" i="0" dirty="0">
                <a:effectLst/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4400" b="1" dirty="0">
              <a:latin typeface="Rubik" pitchFamily="2" charset="-79"/>
              <a:cs typeface="Poppins" panose="000005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39632B-5A11-DC49-835B-E78C33E70844}"/>
              </a:ext>
            </a:extLst>
          </p:cNvPr>
          <p:cNvSpPr txBox="1"/>
          <p:nvPr/>
        </p:nvSpPr>
        <p:spPr>
          <a:xfrm>
            <a:off x="272450" y="2084555"/>
            <a:ext cx="625784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dirty="0">
                <a:latin typeface="Rubik" pitchFamily="2" charset="-79"/>
              </a:rPr>
              <a:t>#t3#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328318-7CC9-9D4E-9E22-9B3B5E08CB53}"/>
              </a:ext>
            </a:extLst>
          </p:cNvPr>
          <p:cNvSpPr txBox="1"/>
          <p:nvPr/>
        </p:nvSpPr>
        <p:spPr>
          <a:xfrm>
            <a:off x="272450" y="1677715"/>
            <a:ext cx="49952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Rubik" pitchFamily="2" charset="-79"/>
              </a:rPr>
              <a:t>t2</a:t>
            </a:r>
            <a:endParaRPr lang="id-ID" sz="1600" b="1" dirty="0"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312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3B08130-C828-4291-B2A5-D39BE8A341AC}"/>
              </a:ext>
            </a:extLst>
          </p:cNvPr>
          <p:cNvSpPr/>
          <p:nvPr/>
        </p:nvSpPr>
        <p:spPr>
          <a:xfrm>
            <a:off x="7005146" y="0"/>
            <a:ext cx="4553113" cy="6858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E9C7E8DF-A3AD-41D8-AFC4-DB0BFC66E1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0579" y="894905"/>
            <a:ext cx="527278" cy="70954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9AB46DD-BE40-4D7F-9C97-7B4BC18C63B3}"/>
              </a:ext>
            </a:extLst>
          </p:cNvPr>
          <p:cNvGrpSpPr/>
          <p:nvPr/>
        </p:nvGrpSpPr>
        <p:grpSpPr>
          <a:xfrm>
            <a:off x="381151" y="388464"/>
            <a:ext cx="153883" cy="131104"/>
            <a:chOff x="589578" y="577181"/>
            <a:chExt cx="132308" cy="11272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EB1774-EC69-4BC0-8A6F-84E5E48EE057}"/>
                </a:ext>
              </a:extLst>
            </p:cNvPr>
            <p:cNvSpPr/>
            <p:nvPr/>
          </p:nvSpPr>
          <p:spPr>
            <a:xfrm rot="18900000">
              <a:off x="600116" y="577181"/>
              <a:ext cx="112723" cy="112723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9EB8AEE-D175-4368-B33E-9A73CDBAE376}"/>
                </a:ext>
              </a:extLst>
            </p:cNvPr>
            <p:cNvSpPr/>
            <p:nvPr/>
          </p:nvSpPr>
          <p:spPr>
            <a:xfrm rot="18900000">
              <a:off x="660045" y="602623"/>
              <a:ext cx="61841" cy="6184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5552BEE-2895-4B24-819D-A13AEC194DF6}"/>
                </a:ext>
              </a:extLst>
            </p:cNvPr>
            <p:cNvSpPr/>
            <p:nvPr/>
          </p:nvSpPr>
          <p:spPr>
            <a:xfrm rot="18900000">
              <a:off x="589578" y="602621"/>
              <a:ext cx="61841" cy="6184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B413324-42AF-4D3C-AE6C-DB6A80185722}"/>
              </a:ext>
            </a:extLst>
          </p:cNvPr>
          <p:cNvSpPr/>
          <p:nvPr/>
        </p:nvSpPr>
        <p:spPr>
          <a:xfrm>
            <a:off x="0" y="6374976"/>
            <a:ext cx="1320800" cy="121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218D6DA2-575B-4E2E-A310-7A749F239B29}"/>
              </a:ext>
            </a:extLst>
          </p:cNvPr>
          <p:cNvSpPr txBox="1">
            <a:spLocks/>
          </p:cNvSpPr>
          <p:nvPr/>
        </p:nvSpPr>
        <p:spPr>
          <a:xfrm>
            <a:off x="535034" y="6253636"/>
            <a:ext cx="984734" cy="242681"/>
          </a:xfrm>
          <a:prstGeom prst="rect">
            <a:avLst/>
          </a:prstGeom>
        </p:spPr>
        <p:txBody>
          <a:bodyPr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t>Page </a:t>
            </a:r>
            <a:fld id="{48F63A3B-78C7-47BE-AE5E-E10140E04643}" type="slidenum">
              <a:rPr lang="en-US" sz="1100" b="1" smtClean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pPr/>
              <a:t>5</a:t>
            </a:fld>
            <a:endParaRPr lang="en-US" sz="1100" b="1" dirty="0">
              <a:solidFill>
                <a:schemeClr val="tx1">
                  <a:lumMod val="75000"/>
                </a:schemeClr>
              </a:solidFill>
              <a:latin typeface="Rubik" pitchFamily="2" charset="-79"/>
              <a:cs typeface="Poppins SemiBold" panose="00000700000000000000" pitchFamily="2" charset="0"/>
            </a:endParaRPr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A270AD-4801-EF4C-9A7E-1B96FEC9632F}"/>
              </a:ext>
            </a:extLst>
          </p:cNvPr>
          <p:cNvSpPr txBox="1"/>
          <p:nvPr/>
        </p:nvSpPr>
        <p:spPr>
          <a:xfrm>
            <a:off x="305291" y="912963"/>
            <a:ext cx="4995288" cy="76944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r>
              <a:rPr lang="en-US" sz="4400" b="1" i="0" dirty="0">
                <a:effectLst/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4400" b="1" dirty="0">
              <a:latin typeface="Rubik" pitchFamily="2" charset="-79"/>
              <a:cs typeface="Poppins" panose="00000500000000000000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6E6D6B-3A44-D445-9420-840B28AB3DC7}"/>
              </a:ext>
            </a:extLst>
          </p:cNvPr>
          <p:cNvSpPr txBox="1"/>
          <p:nvPr/>
        </p:nvSpPr>
        <p:spPr>
          <a:xfrm>
            <a:off x="305292" y="2174649"/>
            <a:ext cx="625784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dirty="0">
                <a:latin typeface="Rubik" pitchFamily="2" charset="-79"/>
              </a:rPr>
              <a:t>#t3#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AB34E5-402D-4448-9484-98F9B310134F}"/>
              </a:ext>
            </a:extLst>
          </p:cNvPr>
          <p:cNvSpPr txBox="1"/>
          <p:nvPr/>
        </p:nvSpPr>
        <p:spPr>
          <a:xfrm>
            <a:off x="305292" y="1767809"/>
            <a:ext cx="49952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Rubik" pitchFamily="2" charset="-79"/>
              </a:rPr>
              <a:t>t2</a:t>
            </a:r>
            <a:endParaRPr lang="id-ID" sz="1600" b="1" dirty="0"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669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8DEEA8-8828-40B1-A79A-4A0B73FF5C3A}"/>
              </a:ext>
            </a:extLst>
          </p:cNvPr>
          <p:cNvSpPr/>
          <p:nvPr/>
        </p:nvSpPr>
        <p:spPr>
          <a:xfrm>
            <a:off x="0" y="6374976"/>
            <a:ext cx="1320800" cy="121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398FA9E3-5410-485B-BF15-C4F86F6BF065}"/>
              </a:ext>
            </a:extLst>
          </p:cNvPr>
          <p:cNvSpPr txBox="1">
            <a:spLocks/>
          </p:cNvSpPr>
          <p:nvPr/>
        </p:nvSpPr>
        <p:spPr>
          <a:xfrm>
            <a:off x="535034" y="6253636"/>
            <a:ext cx="984734" cy="242681"/>
          </a:xfrm>
          <a:prstGeom prst="rect">
            <a:avLst/>
          </a:prstGeom>
        </p:spPr>
        <p:txBody>
          <a:bodyPr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t>Page </a:t>
            </a:r>
            <a:fld id="{48F63A3B-78C7-47BE-AE5E-E10140E04643}" type="slidenum">
              <a:rPr lang="en-US" sz="1100" b="1" smtClean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pPr/>
              <a:t>6</a:t>
            </a:fld>
            <a:endParaRPr lang="en-US" sz="1100" b="1" dirty="0">
              <a:solidFill>
                <a:schemeClr val="tx1">
                  <a:lumMod val="75000"/>
                </a:schemeClr>
              </a:solidFill>
              <a:latin typeface="Rubik" pitchFamily="2" charset="-79"/>
              <a:cs typeface="Poppins SemiBold" panose="00000700000000000000" pitchFamily="2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0E2136A-5A56-4721-B4C9-643A885BEE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0067" y="845301"/>
            <a:ext cx="472629" cy="59481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9206661B-A9D8-473A-94A3-BF0E420222B3}"/>
              </a:ext>
            </a:extLst>
          </p:cNvPr>
          <p:cNvGrpSpPr/>
          <p:nvPr/>
        </p:nvGrpSpPr>
        <p:grpSpPr>
          <a:xfrm>
            <a:off x="11126382" y="6496317"/>
            <a:ext cx="1061168" cy="329650"/>
            <a:chOff x="5447035" y="5615896"/>
            <a:chExt cx="1061168" cy="32965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302C0F4-ADC4-4895-85B0-DCE13BF642BB}"/>
                </a:ext>
              </a:extLst>
            </p:cNvPr>
            <p:cNvSpPr/>
            <p:nvPr/>
          </p:nvSpPr>
          <p:spPr>
            <a:xfrm>
              <a:off x="5447035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D0F23A8-4020-45AA-BE9D-A71BE56C4CBF}"/>
                </a:ext>
              </a:extLst>
            </p:cNvPr>
            <p:cNvSpPr/>
            <p:nvPr/>
          </p:nvSpPr>
          <p:spPr>
            <a:xfrm>
              <a:off x="5699583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E709370-292D-4BAE-B14B-8C5EE6DB8188}"/>
                </a:ext>
              </a:extLst>
            </p:cNvPr>
            <p:cNvSpPr/>
            <p:nvPr/>
          </p:nvSpPr>
          <p:spPr>
            <a:xfrm>
              <a:off x="5952131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951235B-1A96-4841-8EF7-4BA6037BD4F0}"/>
                </a:ext>
              </a:extLst>
            </p:cNvPr>
            <p:cNvSpPr/>
            <p:nvPr/>
          </p:nvSpPr>
          <p:spPr>
            <a:xfrm>
              <a:off x="6204679" y="5615896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A29C432-330F-4009-8D81-F6464CF857D5}"/>
                </a:ext>
              </a:extLst>
            </p:cNvPr>
            <p:cNvSpPr/>
            <p:nvPr/>
          </p:nvSpPr>
          <p:spPr>
            <a:xfrm>
              <a:off x="6457227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5818D81-E155-4DE9-88BB-4B211594AF56}"/>
                </a:ext>
              </a:extLst>
            </p:cNvPr>
            <p:cNvSpPr/>
            <p:nvPr/>
          </p:nvSpPr>
          <p:spPr>
            <a:xfrm>
              <a:off x="5447035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F88495E-667C-4B4E-80F3-4450964A6498}"/>
                </a:ext>
              </a:extLst>
            </p:cNvPr>
            <p:cNvSpPr/>
            <p:nvPr/>
          </p:nvSpPr>
          <p:spPr>
            <a:xfrm>
              <a:off x="5699583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DC801F9-DE13-429C-BBE3-5D2DDF695915}"/>
                </a:ext>
              </a:extLst>
            </p:cNvPr>
            <p:cNvSpPr/>
            <p:nvPr/>
          </p:nvSpPr>
          <p:spPr>
            <a:xfrm>
              <a:off x="5952131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6B2A80F-D841-4AEA-9E9D-7EB939694F5D}"/>
                </a:ext>
              </a:extLst>
            </p:cNvPr>
            <p:cNvSpPr/>
            <p:nvPr/>
          </p:nvSpPr>
          <p:spPr>
            <a:xfrm>
              <a:off x="6204679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BF218CD-251E-42A6-96F8-BE9EF4065951}"/>
                </a:ext>
              </a:extLst>
            </p:cNvPr>
            <p:cNvSpPr/>
            <p:nvPr/>
          </p:nvSpPr>
          <p:spPr>
            <a:xfrm>
              <a:off x="6457227" y="5894570"/>
              <a:ext cx="50976" cy="5097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0" y="1465481"/>
            <a:ext cx="4348480" cy="4502958"/>
          </a:xfrm>
        </p:spPr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B967D3-7BAE-694E-B4A6-7264DC44283A}"/>
              </a:ext>
            </a:extLst>
          </p:cNvPr>
          <p:cNvSpPr txBox="1"/>
          <p:nvPr/>
        </p:nvSpPr>
        <p:spPr>
          <a:xfrm>
            <a:off x="5614970" y="672219"/>
            <a:ext cx="5000021" cy="707886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r>
              <a:rPr lang="en-US" sz="4000" b="1" i="0" dirty="0">
                <a:effectLst/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4000" b="1" dirty="0">
              <a:latin typeface="Rubik" pitchFamily="2" charset="-79"/>
              <a:cs typeface="Poppins" panose="00000500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973B0C-E29A-A44E-A76F-BE5F747A5C5A}"/>
              </a:ext>
            </a:extLst>
          </p:cNvPr>
          <p:cNvSpPr txBox="1"/>
          <p:nvPr/>
        </p:nvSpPr>
        <p:spPr>
          <a:xfrm>
            <a:off x="5614970" y="1855230"/>
            <a:ext cx="549308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ubik" pitchFamily="2" charset="-79"/>
              </a:rPr>
              <a:t>#t3#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C4C4CB01-5A56-8E42-9F4A-D5120BCA92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12593">
            <a:off x="4505899" y="6001448"/>
            <a:ext cx="415984" cy="48734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0BA6FE1-896A-B24E-A98A-9789B3F36A09}"/>
              </a:ext>
            </a:extLst>
          </p:cNvPr>
          <p:cNvSpPr txBox="1"/>
          <p:nvPr/>
        </p:nvSpPr>
        <p:spPr>
          <a:xfrm>
            <a:off x="5614969" y="1448390"/>
            <a:ext cx="50000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effectLst/>
                <a:latin typeface="Rubik" pitchFamily="2" charset="-79"/>
              </a:rPr>
              <a:t>t2</a:t>
            </a:r>
            <a:endParaRPr lang="id-ID" sz="1600" b="1" dirty="0">
              <a:solidFill>
                <a:schemeClr val="accent1"/>
              </a:solidFill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7212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A6C0FB-DFEC-4041-8841-2B502DB0F2B2}"/>
              </a:ext>
            </a:extLst>
          </p:cNvPr>
          <p:cNvSpPr/>
          <p:nvPr/>
        </p:nvSpPr>
        <p:spPr>
          <a:xfrm>
            <a:off x="0" y="6374976"/>
            <a:ext cx="1320800" cy="121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C22D8C2-E6F9-4DAE-BDE8-5D4B234A5FD6}"/>
              </a:ext>
            </a:extLst>
          </p:cNvPr>
          <p:cNvSpPr txBox="1">
            <a:spLocks/>
          </p:cNvSpPr>
          <p:nvPr/>
        </p:nvSpPr>
        <p:spPr>
          <a:xfrm>
            <a:off x="535034" y="6253636"/>
            <a:ext cx="984734" cy="242681"/>
          </a:xfrm>
          <a:prstGeom prst="rect">
            <a:avLst/>
          </a:prstGeom>
        </p:spPr>
        <p:txBody>
          <a:bodyPr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bg1"/>
                </a:solidFill>
                <a:latin typeface="Rubik" pitchFamily="2" charset="-79"/>
                <a:cs typeface="Poppins SemiBold" panose="00000700000000000000" pitchFamily="2" charset="0"/>
              </a:rPr>
              <a:t>Page </a:t>
            </a:r>
            <a:fld id="{48F63A3B-78C7-47BE-AE5E-E10140E04643}" type="slidenum">
              <a:rPr lang="en-US" sz="1100" b="1" smtClean="0">
                <a:solidFill>
                  <a:schemeClr val="bg1"/>
                </a:solidFill>
                <a:latin typeface="Rubik" pitchFamily="2" charset="-79"/>
                <a:cs typeface="Poppins SemiBold" panose="00000700000000000000" pitchFamily="2" charset="0"/>
              </a:rPr>
              <a:pPr/>
              <a:t>7</a:t>
            </a:fld>
            <a:endParaRPr lang="en-US" sz="1100" b="1" dirty="0">
              <a:solidFill>
                <a:schemeClr val="bg1"/>
              </a:solidFill>
              <a:latin typeface="Rubik" pitchFamily="2" charset="-79"/>
              <a:cs typeface="Poppins SemiBold" panose="000007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85A72-69E9-4DA4-B665-0F39611BF846}"/>
              </a:ext>
            </a:extLst>
          </p:cNvPr>
          <p:cNvSpPr txBox="1"/>
          <p:nvPr/>
        </p:nvSpPr>
        <p:spPr>
          <a:xfrm>
            <a:off x="6095998" y="1604902"/>
            <a:ext cx="5560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3200" b="1" dirty="0">
              <a:solidFill>
                <a:schemeClr val="bg1"/>
              </a:solidFill>
              <a:latin typeface="Rubik" pitchFamily="2" charset="-79"/>
              <a:cs typeface="Poppins" panose="000005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8F68E97-F175-4B2A-8489-B50D74C29044}"/>
              </a:ext>
            </a:extLst>
          </p:cNvPr>
          <p:cNvGrpSpPr/>
          <p:nvPr/>
        </p:nvGrpSpPr>
        <p:grpSpPr>
          <a:xfrm>
            <a:off x="589577" y="558801"/>
            <a:ext cx="153883" cy="131104"/>
            <a:chOff x="589578" y="577181"/>
            <a:chExt cx="132308" cy="11272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71BBCB-B00C-4293-A06F-DDA95C61E986}"/>
                </a:ext>
              </a:extLst>
            </p:cNvPr>
            <p:cNvSpPr/>
            <p:nvPr/>
          </p:nvSpPr>
          <p:spPr>
            <a:xfrm rot="18900000">
              <a:off x="600116" y="577181"/>
              <a:ext cx="112723" cy="112723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84AE1D-2AEA-4EAB-A0CE-1378FAA3E737}"/>
                </a:ext>
              </a:extLst>
            </p:cNvPr>
            <p:cNvSpPr/>
            <p:nvPr/>
          </p:nvSpPr>
          <p:spPr>
            <a:xfrm rot="18900000">
              <a:off x="660045" y="602623"/>
              <a:ext cx="61841" cy="61841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78FB4A-2E28-4AB6-AE81-621B6B3927BD}"/>
                </a:ext>
              </a:extLst>
            </p:cNvPr>
            <p:cNvSpPr/>
            <p:nvPr/>
          </p:nvSpPr>
          <p:spPr>
            <a:xfrm rot="18900000">
              <a:off x="589578" y="602621"/>
              <a:ext cx="61841" cy="61841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354BA7-CC93-4129-96C0-38B937D72017}"/>
              </a:ext>
            </a:extLst>
          </p:cNvPr>
          <p:cNvGrpSpPr/>
          <p:nvPr/>
        </p:nvGrpSpPr>
        <p:grpSpPr>
          <a:xfrm>
            <a:off x="11126382" y="6496317"/>
            <a:ext cx="1061168" cy="329650"/>
            <a:chOff x="5447035" y="5615896"/>
            <a:chExt cx="1061168" cy="32965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520228-1B41-40DB-BE71-56FA10AE9D9D}"/>
                </a:ext>
              </a:extLst>
            </p:cNvPr>
            <p:cNvSpPr/>
            <p:nvPr/>
          </p:nvSpPr>
          <p:spPr>
            <a:xfrm>
              <a:off x="5447035" y="5615896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2883502-C34C-4C57-95C2-9905C4C429D5}"/>
                </a:ext>
              </a:extLst>
            </p:cNvPr>
            <p:cNvSpPr/>
            <p:nvPr/>
          </p:nvSpPr>
          <p:spPr>
            <a:xfrm>
              <a:off x="5699583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90909D0-AE0D-4057-B9C2-B326BA904CE6}"/>
                </a:ext>
              </a:extLst>
            </p:cNvPr>
            <p:cNvSpPr/>
            <p:nvPr/>
          </p:nvSpPr>
          <p:spPr>
            <a:xfrm>
              <a:off x="5952131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3B9E564-95A0-410C-9771-A23D61F776E2}"/>
                </a:ext>
              </a:extLst>
            </p:cNvPr>
            <p:cNvSpPr/>
            <p:nvPr/>
          </p:nvSpPr>
          <p:spPr>
            <a:xfrm>
              <a:off x="6204679" y="5615896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ADE3622-40BC-45DD-B669-1D4AB948A1E7}"/>
                </a:ext>
              </a:extLst>
            </p:cNvPr>
            <p:cNvSpPr/>
            <p:nvPr/>
          </p:nvSpPr>
          <p:spPr>
            <a:xfrm>
              <a:off x="6457227" y="5615896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C6BE37B-0CB0-47B9-ABC3-50C095F2034A}"/>
                </a:ext>
              </a:extLst>
            </p:cNvPr>
            <p:cNvSpPr/>
            <p:nvPr/>
          </p:nvSpPr>
          <p:spPr>
            <a:xfrm>
              <a:off x="5447035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372354D-860B-4AF7-96A1-4F0DE79E618C}"/>
                </a:ext>
              </a:extLst>
            </p:cNvPr>
            <p:cNvSpPr/>
            <p:nvPr/>
          </p:nvSpPr>
          <p:spPr>
            <a:xfrm>
              <a:off x="5699583" y="5894570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5640BAB-F0BF-4E0B-8964-BC131D8BA1DC}"/>
                </a:ext>
              </a:extLst>
            </p:cNvPr>
            <p:cNvSpPr/>
            <p:nvPr/>
          </p:nvSpPr>
          <p:spPr>
            <a:xfrm>
              <a:off x="5952131" y="5894570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33CFCE1-FD87-4C6E-B3DC-724180919557}"/>
                </a:ext>
              </a:extLst>
            </p:cNvPr>
            <p:cNvSpPr/>
            <p:nvPr/>
          </p:nvSpPr>
          <p:spPr>
            <a:xfrm>
              <a:off x="6204679" y="5894570"/>
              <a:ext cx="50976" cy="5097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0AD7BCC-8536-49BE-AF5C-DF2EAF6E05E5}"/>
                </a:ext>
              </a:extLst>
            </p:cNvPr>
            <p:cNvSpPr/>
            <p:nvPr/>
          </p:nvSpPr>
          <p:spPr>
            <a:xfrm>
              <a:off x="6457227" y="5894570"/>
              <a:ext cx="50976" cy="50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36217D74-5F7B-479A-B5BC-E0A6D22C9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000">
            <a:off x="10635804" y="768799"/>
            <a:ext cx="971550" cy="314325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FA934044-F268-4CA7-8739-AB7A4445C2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5240" y="699846"/>
            <a:ext cx="326539" cy="452230"/>
          </a:xfrm>
          <a:prstGeom prst="rect">
            <a:avLst/>
          </a:prstGeom>
        </p:spPr>
      </p:pic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7FE074-6140-EA40-A79F-74DE58152F69}"/>
              </a:ext>
            </a:extLst>
          </p:cNvPr>
          <p:cNvSpPr txBox="1"/>
          <p:nvPr/>
        </p:nvSpPr>
        <p:spPr>
          <a:xfrm>
            <a:off x="560521" y="1311921"/>
            <a:ext cx="526877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dirty="0">
                <a:solidFill>
                  <a:schemeClr val="bg1"/>
                </a:solidFill>
                <a:latin typeface="Rubik" pitchFamily="2" charset="-79"/>
              </a:rPr>
              <a:t>#t3#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24F48-3BDC-754B-B78F-FFBF3FD88A7B}"/>
              </a:ext>
            </a:extLst>
          </p:cNvPr>
          <p:cNvSpPr txBox="1"/>
          <p:nvPr/>
        </p:nvSpPr>
        <p:spPr>
          <a:xfrm>
            <a:off x="560521" y="841061"/>
            <a:ext cx="4939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  <a:latin typeface="Rubik" pitchFamily="2" charset="-79"/>
              </a:rPr>
              <a:t>t2</a:t>
            </a:r>
            <a:endParaRPr lang="id-ID" b="1" dirty="0">
              <a:solidFill>
                <a:schemeClr val="bg1"/>
              </a:solidFill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4909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418385" y="0"/>
            <a:ext cx="5773614" cy="6858000"/>
          </a:xfrm>
        </p:spPr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720832-27FA-4438-973A-D83654E058E6}"/>
              </a:ext>
            </a:extLst>
          </p:cNvPr>
          <p:cNvSpPr/>
          <p:nvPr/>
        </p:nvSpPr>
        <p:spPr>
          <a:xfrm>
            <a:off x="6418385" y="0"/>
            <a:ext cx="5773613" cy="6858000"/>
          </a:xfrm>
          <a:prstGeom prst="roundRect">
            <a:avLst>
              <a:gd name="adj" fmla="val 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7CA60-8955-4D8C-A533-F1B36E7F471E}"/>
              </a:ext>
            </a:extLst>
          </p:cNvPr>
          <p:cNvSpPr/>
          <p:nvPr/>
        </p:nvSpPr>
        <p:spPr>
          <a:xfrm>
            <a:off x="0" y="6374976"/>
            <a:ext cx="1320800" cy="121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4F07D49-5EA3-41A6-8E7C-FC1AE0863081}"/>
              </a:ext>
            </a:extLst>
          </p:cNvPr>
          <p:cNvSpPr txBox="1">
            <a:spLocks/>
          </p:cNvSpPr>
          <p:nvPr/>
        </p:nvSpPr>
        <p:spPr>
          <a:xfrm>
            <a:off x="535034" y="6253636"/>
            <a:ext cx="984734" cy="242681"/>
          </a:xfrm>
          <a:prstGeom prst="rect">
            <a:avLst/>
          </a:prstGeom>
        </p:spPr>
        <p:txBody>
          <a:bodyPr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t>Page </a:t>
            </a:r>
            <a:fld id="{48F63A3B-78C7-47BE-AE5E-E10140E04643}" type="slidenum">
              <a:rPr lang="en-US" sz="1100" b="1" smtClean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pPr/>
              <a:t>8</a:t>
            </a:fld>
            <a:endParaRPr lang="en-US" sz="1100" b="1" dirty="0">
              <a:solidFill>
                <a:schemeClr val="tx1">
                  <a:lumMod val="75000"/>
                </a:schemeClr>
              </a:solidFill>
              <a:latin typeface="Rubik" pitchFamily="2" charset="-79"/>
              <a:cs typeface="Poppins SemiBold" panose="000007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D1C970-B4FA-B040-9E98-0B95F32B2944}"/>
              </a:ext>
            </a:extLst>
          </p:cNvPr>
          <p:cNvSpPr txBox="1"/>
          <p:nvPr/>
        </p:nvSpPr>
        <p:spPr>
          <a:xfrm>
            <a:off x="305290" y="361683"/>
            <a:ext cx="4995288" cy="76944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r>
              <a:rPr lang="en-US" sz="4400" b="1" i="0" dirty="0">
                <a:effectLst/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4400" b="1" dirty="0">
              <a:latin typeface="Rubik" pitchFamily="2" charset="-79"/>
              <a:cs typeface="Poppins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2B831-1657-6144-BE6F-06467F9C8197}"/>
              </a:ext>
            </a:extLst>
          </p:cNvPr>
          <p:cNvSpPr txBox="1"/>
          <p:nvPr/>
        </p:nvSpPr>
        <p:spPr>
          <a:xfrm>
            <a:off x="305292" y="1623369"/>
            <a:ext cx="579070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dirty="0">
                <a:latin typeface="Rubik" pitchFamily="2" charset="-79"/>
              </a:rPr>
              <a:t>#t3#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B8CABD-2728-644D-B00C-D6E4EDD4DFA2}"/>
              </a:ext>
            </a:extLst>
          </p:cNvPr>
          <p:cNvSpPr txBox="1"/>
          <p:nvPr/>
        </p:nvSpPr>
        <p:spPr>
          <a:xfrm>
            <a:off x="305291" y="1216529"/>
            <a:ext cx="49952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Rubik" pitchFamily="2" charset="-79"/>
              </a:rPr>
              <a:t>t2</a:t>
            </a:r>
            <a:endParaRPr lang="id-ID" sz="1600" b="1" dirty="0"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3469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5F291-A209-40D7-9573-A5EE88AE8557}"/>
              </a:ext>
            </a:extLst>
          </p:cNvPr>
          <p:cNvSpPr/>
          <p:nvPr/>
        </p:nvSpPr>
        <p:spPr>
          <a:xfrm>
            <a:off x="0" y="6374976"/>
            <a:ext cx="1320800" cy="1213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E8C9955-4A57-4B92-94EE-BFFFF16DB8CA}"/>
              </a:ext>
            </a:extLst>
          </p:cNvPr>
          <p:cNvSpPr txBox="1">
            <a:spLocks/>
          </p:cNvSpPr>
          <p:nvPr/>
        </p:nvSpPr>
        <p:spPr>
          <a:xfrm>
            <a:off x="535034" y="6253636"/>
            <a:ext cx="984734" cy="242681"/>
          </a:xfrm>
          <a:prstGeom prst="rect">
            <a:avLst/>
          </a:prstGeom>
        </p:spPr>
        <p:txBody>
          <a:bodyPr anchor="ctr"/>
          <a:lstStyle>
            <a:defPPr>
              <a:defRPr lang="id-ID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t>Page </a:t>
            </a:r>
            <a:fld id="{48F63A3B-78C7-47BE-AE5E-E10140E04643}" type="slidenum">
              <a:rPr lang="en-US" sz="1100" b="1" smtClean="0">
                <a:solidFill>
                  <a:schemeClr val="tx1">
                    <a:lumMod val="75000"/>
                  </a:schemeClr>
                </a:solidFill>
                <a:latin typeface="Rubik" pitchFamily="2" charset="-79"/>
                <a:cs typeface="Poppins SemiBold" panose="00000700000000000000" pitchFamily="2" charset="0"/>
              </a:rPr>
              <a:pPr/>
              <a:t>9</a:t>
            </a:fld>
            <a:endParaRPr lang="en-US" sz="1100" b="1" dirty="0">
              <a:solidFill>
                <a:schemeClr val="tx1">
                  <a:lumMod val="75000"/>
                </a:schemeClr>
              </a:solidFill>
              <a:latin typeface="Rubik" pitchFamily="2" charset="-79"/>
              <a:cs typeface="Poppins SemiBold" panose="000007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E6EB85-DAE2-4E5B-AFDC-93F05C22900E}"/>
              </a:ext>
            </a:extLst>
          </p:cNvPr>
          <p:cNvSpPr/>
          <p:nvPr/>
        </p:nvSpPr>
        <p:spPr>
          <a:xfrm>
            <a:off x="6854670" y="4248738"/>
            <a:ext cx="2263931" cy="12249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latin typeface="Rubik" pitchFamily="2" charset="-79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9AED3662-9FB6-4076-9D06-A128A6E479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81240">
            <a:off x="6940106" y="462701"/>
            <a:ext cx="514949" cy="60329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DD1BB35-0D89-4ADF-8534-8553D07A43F0}"/>
              </a:ext>
            </a:extLst>
          </p:cNvPr>
          <p:cNvGrpSpPr/>
          <p:nvPr/>
        </p:nvGrpSpPr>
        <p:grpSpPr>
          <a:xfrm>
            <a:off x="589577" y="558801"/>
            <a:ext cx="153883" cy="131104"/>
            <a:chOff x="589578" y="577181"/>
            <a:chExt cx="132308" cy="11272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C8F7FD8-EBFB-4ACE-AFDF-BCC0634655B2}"/>
                </a:ext>
              </a:extLst>
            </p:cNvPr>
            <p:cNvSpPr/>
            <p:nvPr/>
          </p:nvSpPr>
          <p:spPr>
            <a:xfrm rot="18900000">
              <a:off x="600116" y="577181"/>
              <a:ext cx="112723" cy="112723"/>
            </a:xfrm>
            <a:prstGeom prst="rect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F0FB9E4-F1A2-4152-B829-6D02FBAA23EE}"/>
                </a:ext>
              </a:extLst>
            </p:cNvPr>
            <p:cNvSpPr/>
            <p:nvPr/>
          </p:nvSpPr>
          <p:spPr>
            <a:xfrm rot="18900000">
              <a:off x="660045" y="602623"/>
              <a:ext cx="61841" cy="6184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CEB1D8-D29A-4B3C-9F8D-769C1C712291}"/>
                </a:ext>
              </a:extLst>
            </p:cNvPr>
            <p:cNvSpPr/>
            <p:nvPr/>
          </p:nvSpPr>
          <p:spPr>
            <a:xfrm rot="18900000">
              <a:off x="589578" y="602621"/>
              <a:ext cx="61841" cy="61841"/>
            </a:xfrm>
            <a:prstGeom prst="rect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E0AE5D0-7408-7F45-93C3-80542B420745}"/>
              </a:ext>
            </a:extLst>
          </p:cNvPr>
          <p:cNvSpPr txBox="1"/>
          <p:nvPr/>
        </p:nvSpPr>
        <p:spPr>
          <a:xfrm>
            <a:off x="305291" y="912963"/>
            <a:ext cx="6114270" cy="76944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r>
              <a:rPr lang="en-US" sz="4400" b="1" i="0" dirty="0">
                <a:effectLst/>
                <a:latin typeface="Rubik" pitchFamily="2" charset="-79"/>
                <a:cs typeface="Poppins" panose="00000500000000000000" pitchFamily="2" charset="0"/>
              </a:rPr>
              <a:t>t1</a:t>
            </a:r>
            <a:endParaRPr lang="id-ID" sz="4400" b="1" dirty="0">
              <a:latin typeface="Rubik" pitchFamily="2" charset="-79"/>
              <a:cs typeface="Poppins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E5EF7C-C192-9B45-A685-E6F96FD42594}"/>
              </a:ext>
            </a:extLst>
          </p:cNvPr>
          <p:cNvSpPr txBox="1"/>
          <p:nvPr/>
        </p:nvSpPr>
        <p:spPr>
          <a:xfrm>
            <a:off x="305292" y="2174649"/>
            <a:ext cx="625784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sz="1400" dirty="0">
                <a:latin typeface="Rubik" pitchFamily="2" charset="-79"/>
              </a:rPr>
              <a:t>#t3#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61FD2E-750A-5547-BAD1-E69AEBBECF74}"/>
              </a:ext>
            </a:extLst>
          </p:cNvPr>
          <p:cNvSpPr txBox="1"/>
          <p:nvPr/>
        </p:nvSpPr>
        <p:spPr>
          <a:xfrm>
            <a:off x="305292" y="1767809"/>
            <a:ext cx="61142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Rubik" pitchFamily="2" charset="-79"/>
              </a:rPr>
              <a:t>t2</a:t>
            </a:r>
            <a:endParaRPr lang="id-ID" sz="1600" b="1" dirty="0">
              <a:latin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3758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ducation Orang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DA00"/>
      </a:accent1>
      <a:accent2>
        <a:srgbClr val="3A4046"/>
      </a:accent2>
      <a:accent3>
        <a:srgbClr val="F2F2F2"/>
      </a:accent3>
      <a:accent4>
        <a:srgbClr val="005248"/>
      </a:accent4>
      <a:accent5>
        <a:srgbClr val="4F4537"/>
      </a:accent5>
      <a:accent6>
        <a:srgbClr val="B6A99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</TotalTime>
  <Words>129</Words>
  <Application>Microsoft Macintosh PowerPoint</Application>
  <PresentationFormat>Widescreen</PresentationFormat>
  <Paragraphs>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anasp</dc:creator>
  <cp:lastModifiedBy>Ilija Kupresanin</cp:lastModifiedBy>
  <cp:revision>84</cp:revision>
  <dcterms:created xsi:type="dcterms:W3CDTF">2021-12-28T04:34:06Z</dcterms:created>
  <dcterms:modified xsi:type="dcterms:W3CDTF">2022-02-27T23:52:57Z</dcterms:modified>
</cp:coreProperties>
</file>