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1" r:id="rId5"/>
    <p:sldId id="287" r:id="rId6"/>
    <p:sldId id="260" r:id="rId7"/>
    <p:sldId id="263" r:id="rId8"/>
    <p:sldId id="265" r:id="rId9"/>
    <p:sldId id="288" r:id="rId10"/>
    <p:sldId id="273" r:id="rId11"/>
    <p:sldId id="276" r:id="rId12"/>
    <p:sldId id="290" r:id="rId13"/>
    <p:sldId id="291" r:id="rId14"/>
    <p:sldId id="293" r:id="rId15"/>
    <p:sldId id="294" r:id="rId16"/>
    <p:sldId id="296" r:id="rId17"/>
    <p:sldId id="295" r:id="rId18"/>
    <p:sldId id="297" r:id="rId19"/>
    <p:sldId id="292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36" y="176"/>
      </p:cViewPr>
      <p:guideLst>
        <p:guide orient="horz" pos="2184"/>
        <p:guide pos="5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382DAE-68E3-4C9A-8C73-E6DE4BC8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334BFB-F077-4352-B7FE-010E47785A08}"/>
              </a:ext>
            </a:extLst>
          </p:cNvPr>
          <p:cNvSpPr/>
          <p:nvPr userDrawn="1"/>
        </p:nvSpPr>
        <p:spPr>
          <a:xfrm>
            <a:off x="4422831" y="0"/>
            <a:ext cx="7774868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97D115-AF07-4B77-AF08-165624A742CB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77426-3D2A-4AED-85E5-54813900D935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851028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E384DD-0607-4C10-A198-2C2B138CE9D8}"/>
              </a:ext>
            </a:extLst>
          </p:cNvPr>
          <p:cNvSpPr/>
          <p:nvPr userDrawn="1"/>
        </p:nvSpPr>
        <p:spPr>
          <a:xfrm>
            <a:off x="5638800" y="0"/>
            <a:ext cx="6553200" cy="6858000"/>
          </a:xfrm>
          <a:prstGeom prst="roundRect">
            <a:avLst>
              <a:gd name="adj" fmla="val 524"/>
            </a:avLst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971406-C1CD-4490-8A9B-D31446A88FB9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91396-8CF8-4EFC-BCCE-38EBB5151643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4918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A857D9-5D01-4478-9B4D-AAAA7F6712E6}"/>
              </a:ext>
            </a:extLst>
          </p:cNvPr>
          <p:cNvSpPr/>
          <p:nvPr userDrawn="1"/>
        </p:nvSpPr>
        <p:spPr>
          <a:xfrm rot="5400000">
            <a:off x="5595455" y="261455"/>
            <a:ext cx="6858000" cy="6335090"/>
          </a:xfrm>
          <a:custGeom>
            <a:avLst/>
            <a:gdLst>
              <a:gd name="connsiteX0" fmla="*/ 0 w 12191999"/>
              <a:gd name="connsiteY0" fmla="*/ 0 h 4983725"/>
              <a:gd name="connsiteX1" fmla="*/ 12191999 w 12191999"/>
              <a:gd name="connsiteY1" fmla="*/ 0 h 4983725"/>
              <a:gd name="connsiteX2" fmla="*/ 12191999 w 12191999"/>
              <a:gd name="connsiteY2" fmla="*/ 4229957 h 4983725"/>
              <a:gd name="connsiteX3" fmla="*/ 11863347 w 12191999"/>
              <a:gd name="connsiteY3" fmla="*/ 4319535 h 4983725"/>
              <a:gd name="connsiteX4" fmla="*/ 6096000 w 12191999"/>
              <a:gd name="connsiteY4" fmla="*/ 4983725 h 4983725"/>
              <a:gd name="connsiteX5" fmla="*/ 328654 w 12191999"/>
              <a:gd name="connsiteY5" fmla="*/ 4319535 h 4983725"/>
              <a:gd name="connsiteX6" fmla="*/ 0 w 12191999"/>
              <a:gd name="connsiteY6" fmla="*/ 4229957 h 49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83725">
                <a:moveTo>
                  <a:pt x="0" y="0"/>
                </a:moveTo>
                <a:lnTo>
                  <a:pt x="12191999" y="0"/>
                </a:lnTo>
                <a:lnTo>
                  <a:pt x="12191999" y="4229957"/>
                </a:lnTo>
                <a:lnTo>
                  <a:pt x="11863347" y="4319535"/>
                </a:lnTo>
                <a:cubicBezTo>
                  <a:pt x="10255100" y="4736689"/>
                  <a:pt x="8258728" y="4983725"/>
                  <a:pt x="6096000" y="4983725"/>
                </a:cubicBezTo>
                <a:cubicBezTo>
                  <a:pt x="3933272" y="4983725"/>
                  <a:pt x="1936900" y="4736689"/>
                  <a:pt x="328654" y="4319535"/>
                </a:cubicBezTo>
                <a:lnTo>
                  <a:pt x="0" y="4229957"/>
                </a:lnTo>
                <a:close/>
              </a:path>
            </a:pathLst>
          </a:cu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476DBE2-F0CB-4B77-A31C-A5176E895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1843" y="816570"/>
            <a:ext cx="5702193" cy="2534875"/>
          </a:xfrm>
          <a:custGeom>
            <a:avLst/>
            <a:gdLst>
              <a:gd name="connsiteX0" fmla="*/ 119317 w 5702193"/>
              <a:gd name="connsiteY0" fmla="*/ 0 h 2534875"/>
              <a:gd name="connsiteX1" fmla="*/ 5582876 w 5702193"/>
              <a:gd name="connsiteY1" fmla="*/ 0 h 2534875"/>
              <a:gd name="connsiteX2" fmla="*/ 5702193 w 5702193"/>
              <a:gd name="connsiteY2" fmla="*/ 119317 h 2534875"/>
              <a:gd name="connsiteX3" fmla="*/ 5702193 w 5702193"/>
              <a:gd name="connsiteY3" fmla="*/ 2415558 h 2534875"/>
              <a:gd name="connsiteX4" fmla="*/ 5582876 w 5702193"/>
              <a:gd name="connsiteY4" fmla="*/ 2534875 h 2534875"/>
              <a:gd name="connsiteX5" fmla="*/ 119317 w 5702193"/>
              <a:gd name="connsiteY5" fmla="*/ 2534875 h 2534875"/>
              <a:gd name="connsiteX6" fmla="*/ 0 w 5702193"/>
              <a:gd name="connsiteY6" fmla="*/ 2415558 h 2534875"/>
              <a:gd name="connsiteX7" fmla="*/ 0 w 5702193"/>
              <a:gd name="connsiteY7" fmla="*/ 119317 h 2534875"/>
              <a:gd name="connsiteX8" fmla="*/ 119317 w 5702193"/>
              <a:gd name="connsiteY8" fmla="*/ 0 h 25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193" h="2534875">
                <a:moveTo>
                  <a:pt x="119317" y="0"/>
                </a:moveTo>
                <a:lnTo>
                  <a:pt x="5582876" y="0"/>
                </a:lnTo>
                <a:cubicBezTo>
                  <a:pt x="5648773" y="0"/>
                  <a:pt x="5702193" y="53420"/>
                  <a:pt x="5702193" y="119317"/>
                </a:cubicBezTo>
                <a:lnTo>
                  <a:pt x="5702193" y="2415558"/>
                </a:lnTo>
                <a:cubicBezTo>
                  <a:pt x="5702193" y="2481455"/>
                  <a:pt x="5648773" y="2534875"/>
                  <a:pt x="5582876" y="2534875"/>
                </a:cubicBezTo>
                <a:lnTo>
                  <a:pt x="119317" y="2534875"/>
                </a:lnTo>
                <a:cubicBezTo>
                  <a:pt x="53420" y="2534875"/>
                  <a:pt x="0" y="2481455"/>
                  <a:pt x="0" y="2415558"/>
                </a:cubicBezTo>
                <a:lnTo>
                  <a:pt x="0" y="119317"/>
                </a:lnTo>
                <a:cubicBezTo>
                  <a:pt x="0" y="53420"/>
                  <a:pt x="53420" y="0"/>
                  <a:pt x="1193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786E6F-8B73-4057-8080-D87229018E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21843" y="3506555"/>
            <a:ext cx="5702193" cy="2534875"/>
          </a:xfrm>
          <a:custGeom>
            <a:avLst/>
            <a:gdLst>
              <a:gd name="connsiteX0" fmla="*/ 119317 w 5702193"/>
              <a:gd name="connsiteY0" fmla="*/ 0 h 2534875"/>
              <a:gd name="connsiteX1" fmla="*/ 5582876 w 5702193"/>
              <a:gd name="connsiteY1" fmla="*/ 0 h 2534875"/>
              <a:gd name="connsiteX2" fmla="*/ 5702193 w 5702193"/>
              <a:gd name="connsiteY2" fmla="*/ 119317 h 2534875"/>
              <a:gd name="connsiteX3" fmla="*/ 5702193 w 5702193"/>
              <a:gd name="connsiteY3" fmla="*/ 2415558 h 2534875"/>
              <a:gd name="connsiteX4" fmla="*/ 5582876 w 5702193"/>
              <a:gd name="connsiteY4" fmla="*/ 2534875 h 2534875"/>
              <a:gd name="connsiteX5" fmla="*/ 119317 w 5702193"/>
              <a:gd name="connsiteY5" fmla="*/ 2534875 h 2534875"/>
              <a:gd name="connsiteX6" fmla="*/ 0 w 5702193"/>
              <a:gd name="connsiteY6" fmla="*/ 2415558 h 2534875"/>
              <a:gd name="connsiteX7" fmla="*/ 0 w 5702193"/>
              <a:gd name="connsiteY7" fmla="*/ 119317 h 2534875"/>
              <a:gd name="connsiteX8" fmla="*/ 119317 w 5702193"/>
              <a:gd name="connsiteY8" fmla="*/ 0 h 25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2193" h="2534875">
                <a:moveTo>
                  <a:pt x="119317" y="0"/>
                </a:moveTo>
                <a:lnTo>
                  <a:pt x="5582876" y="0"/>
                </a:lnTo>
                <a:cubicBezTo>
                  <a:pt x="5648773" y="0"/>
                  <a:pt x="5702193" y="53420"/>
                  <a:pt x="5702193" y="119317"/>
                </a:cubicBezTo>
                <a:lnTo>
                  <a:pt x="5702193" y="2415558"/>
                </a:lnTo>
                <a:cubicBezTo>
                  <a:pt x="5702193" y="2481455"/>
                  <a:pt x="5648773" y="2534875"/>
                  <a:pt x="5582876" y="2534875"/>
                </a:cubicBezTo>
                <a:lnTo>
                  <a:pt x="119317" y="2534875"/>
                </a:lnTo>
                <a:cubicBezTo>
                  <a:pt x="53420" y="2534875"/>
                  <a:pt x="0" y="2481455"/>
                  <a:pt x="0" y="2415558"/>
                </a:cubicBezTo>
                <a:lnTo>
                  <a:pt x="0" y="119317"/>
                </a:lnTo>
                <a:cubicBezTo>
                  <a:pt x="0" y="53420"/>
                  <a:pt x="53420" y="0"/>
                  <a:pt x="1193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01769E-2EB5-44FB-A1CD-E5845088899F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733C9-29D6-4DE8-B9AB-D08EB6A0D5FD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60990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FAC89D-F16A-4679-983F-A892C2FF86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1843" y="483066"/>
            <a:ext cx="4407529" cy="2534875"/>
          </a:xfrm>
          <a:custGeom>
            <a:avLst/>
            <a:gdLst>
              <a:gd name="connsiteX0" fmla="*/ 119317 w 4407529"/>
              <a:gd name="connsiteY0" fmla="*/ 0 h 2534875"/>
              <a:gd name="connsiteX1" fmla="*/ 4288212 w 4407529"/>
              <a:gd name="connsiteY1" fmla="*/ 0 h 2534875"/>
              <a:gd name="connsiteX2" fmla="*/ 4407529 w 4407529"/>
              <a:gd name="connsiteY2" fmla="*/ 119317 h 2534875"/>
              <a:gd name="connsiteX3" fmla="*/ 4407529 w 4407529"/>
              <a:gd name="connsiteY3" fmla="*/ 2415558 h 2534875"/>
              <a:gd name="connsiteX4" fmla="*/ 4288212 w 4407529"/>
              <a:gd name="connsiteY4" fmla="*/ 2534875 h 2534875"/>
              <a:gd name="connsiteX5" fmla="*/ 119317 w 4407529"/>
              <a:gd name="connsiteY5" fmla="*/ 2534875 h 2534875"/>
              <a:gd name="connsiteX6" fmla="*/ 0 w 4407529"/>
              <a:gd name="connsiteY6" fmla="*/ 2415558 h 2534875"/>
              <a:gd name="connsiteX7" fmla="*/ 0 w 4407529"/>
              <a:gd name="connsiteY7" fmla="*/ 119317 h 2534875"/>
              <a:gd name="connsiteX8" fmla="*/ 119317 w 4407529"/>
              <a:gd name="connsiteY8" fmla="*/ 0 h 253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7529" h="2534875">
                <a:moveTo>
                  <a:pt x="119317" y="0"/>
                </a:moveTo>
                <a:lnTo>
                  <a:pt x="4288212" y="0"/>
                </a:lnTo>
                <a:cubicBezTo>
                  <a:pt x="4354109" y="0"/>
                  <a:pt x="4407529" y="53420"/>
                  <a:pt x="4407529" y="119317"/>
                </a:cubicBezTo>
                <a:lnTo>
                  <a:pt x="4407529" y="2415558"/>
                </a:lnTo>
                <a:cubicBezTo>
                  <a:pt x="4407529" y="2481455"/>
                  <a:pt x="4354109" y="2534875"/>
                  <a:pt x="4288212" y="2534875"/>
                </a:cubicBezTo>
                <a:lnTo>
                  <a:pt x="119317" y="2534875"/>
                </a:lnTo>
                <a:cubicBezTo>
                  <a:pt x="53420" y="2534875"/>
                  <a:pt x="0" y="2481455"/>
                  <a:pt x="0" y="2415558"/>
                </a:cubicBezTo>
                <a:lnTo>
                  <a:pt x="0" y="119317"/>
                </a:lnTo>
                <a:cubicBezTo>
                  <a:pt x="0" y="53420"/>
                  <a:pt x="53420" y="0"/>
                  <a:pt x="1193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446EA7-6ED0-484F-B223-621A54FCC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152" y="2650210"/>
            <a:ext cx="5179463" cy="3017326"/>
          </a:xfrm>
          <a:custGeom>
            <a:avLst/>
            <a:gdLst>
              <a:gd name="connsiteX0" fmla="*/ 142026 w 5179463"/>
              <a:gd name="connsiteY0" fmla="*/ 0 h 3017326"/>
              <a:gd name="connsiteX1" fmla="*/ 5037437 w 5179463"/>
              <a:gd name="connsiteY1" fmla="*/ 0 h 3017326"/>
              <a:gd name="connsiteX2" fmla="*/ 5179463 w 5179463"/>
              <a:gd name="connsiteY2" fmla="*/ 142026 h 3017326"/>
              <a:gd name="connsiteX3" fmla="*/ 5179463 w 5179463"/>
              <a:gd name="connsiteY3" fmla="*/ 2875300 h 3017326"/>
              <a:gd name="connsiteX4" fmla="*/ 5037437 w 5179463"/>
              <a:gd name="connsiteY4" fmla="*/ 3017326 h 3017326"/>
              <a:gd name="connsiteX5" fmla="*/ 142026 w 5179463"/>
              <a:gd name="connsiteY5" fmla="*/ 3017326 h 3017326"/>
              <a:gd name="connsiteX6" fmla="*/ 0 w 5179463"/>
              <a:gd name="connsiteY6" fmla="*/ 2875300 h 3017326"/>
              <a:gd name="connsiteX7" fmla="*/ 0 w 5179463"/>
              <a:gd name="connsiteY7" fmla="*/ 142026 h 3017326"/>
              <a:gd name="connsiteX8" fmla="*/ 142026 w 5179463"/>
              <a:gd name="connsiteY8" fmla="*/ 0 h 301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9463" h="3017326">
                <a:moveTo>
                  <a:pt x="142026" y="0"/>
                </a:moveTo>
                <a:lnTo>
                  <a:pt x="5037437" y="0"/>
                </a:lnTo>
                <a:cubicBezTo>
                  <a:pt x="5115876" y="0"/>
                  <a:pt x="5179463" y="63587"/>
                  <a:pt x="5179463" y="142026"/>
                </a:cubicBezTo>
                <a:lnTo>
                  <a:pt x="5179463" y="2875300"/>
                </a:lnTo>
                <a:cubicBezTo>
                  <a:pt x="5179463" y="2953739"/>
                  <a:pt x="5115876" y="3017326"/>
                  <a:pt x="5037437" y="3017326"/>
                </a:cubicBezTo>
                <a:lnTo>
                  <a:pt x="142026" y="3017326"/>
                </a:lnTo>
                <a:cubicBezTo>
                  <a:pt x="63587" y="3017326"/>
                  <a:pt x="0" y="2953739"/>
                  <a:pt x="0" y="2875300"/>
                </a:cubicBezTo>
                <a:lnTo>
                  <a:pt x="0" y="142026"/>
                </a:lnTo>
                <a:cubicBezTo>
                  <a:pt x="0" y="63587"/>
                  <a:pt x="63587" y="0"/>
                  <a:pt x="1420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30300" dist="444500" dir="5400000" sx="90000" sy="9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kumimoji="0" lang="en-US" sz="18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1111A-5D0D-427B-8641-44251FAFB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58096" y="625724"/>
            <a:ext cx="2183084" cy="1621795"/>
          </a:xfrm>
          <a:custGeom>
            <a:avLst/>
            <a:gdLst>
              <a:gd name="connsiteX0" fmla="*/ 0 w 2183084"/>
              <a:gd name="connsiteY0" fmla="*/ 0 h 1621795"/>
              <a:gd name="connsiteX1" fmla="*/ 2089944 w 2183084"/>
              <a:gd name="connsiteY1" fmla="*/ 0 h 1621795"/>
              <a:gd name="connsiteX2" fmla="*/ 2183084 w 2183084"/>
              <a:gd name="connsiteY2" fmla="*/ 93140 h 1621795"/>
              <a:gd name="connsiteX3" fmla="*/ 2183084 w 2183084"/>
              <a:gd name="connsiteY3" fmla="*/ 1528655 h 1621795"/>
              <a:gd name="connsiteX4" fmla="*/ 2089944 w 2183084"/>
              <a:gd name="connsiteY4" fmla="*/ 1621795 h 1621795"/>
              <a:gd name="connsiteX5" fmla="*/ 0 w 2183084"/>
              <a:gd name="connsiteY5" fmla="*/ 1621795 h 16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3084" h="1621795">
                <a:moveTo>
                  <a:pt x="0" y="0"/>
                </a:moveTo>
                <a:lnTo>
                  <a:pt x="2089944" y="0"/>
                </a:lnTo>
                <a:cubicBezTo>
                  <a:pt x="2141384" y="0"/>
                  <a:pt x="2183084" y="41700"/>
                  <a:pt x="2183084" y="93140"/>
                </a:cubicBezTo>
                <a:lnTo>
                  <a:pt x="2183084" y="1528655"/>
                </a:lnTo>
                <a:cubicBezTo>
                  <a:pt x="2183084" y="1580095"/>
                  <a:pt x="2141384" y="1621795"/>
                  <a:pt x="2089944" y="1621795"/>
                </a:cubicBezTo>
                <a:lnTo>
                  <a:pt x="0" y="16217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BF765E-8F15-448C-BBE2-16EFFE2366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8096" y="2422992"/>
            <a:ext cx="2183084" cy="1621795"/>
          </a:xfrm>
          <a:custGeom>
            <a:avLst/>
            <a:gdLst>
              <a:gd name="connsiteX0" fmla="*/ 0 w 2183084"/>
              <a:gd name="connsiteY0" fmla="*/ 0 h 1621795"/>
              <a:gd name="connsiteX1" fmla="*/ 2089944 w 2183084"/>
              <a:gd name="connsiteY1" fmla="*/ 0 h 1621795"/>
              <a:gd name="connsiteX2" fmla="*/ 2183084 w 2183084"/>
              <a:gd name="connsiteY2" fmla="*/ 93140 h 1621795"/>
              <a:gd name="connsiteX3" fmla="*/ 2183084 w 2183084"/>
              <a:gd name="connsiteY3" fmla="*/ 1528655 h 1621795"/>
              <a:gd name="connsiteX4" fmla="*/ 2089944 w 2183084"/>
              <a:gd name="connsiteY4" fmla="*/ 1621795 h 1621795"/>
              <a:gd name="connsiteX5" fmla="*/ 0 w 2183084"/>
              <a:gd name="connsiteY5" fmla="*/ 1621795 h 16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3084" h="1621795">
                <a:moveTo>
                  <a:pt x="0" y="0"/>
                </a:moveTo>
                <a:lnTo>
                  <a:pt x="2089944" y="0"/>
                </a:lnTo>
                <a:cubicBezTo>
                  <a:pt x="2141384" y="0"/>
                  <a:pt x="2183084" y="41700"/>
                  <a:pt x="2183084" y="93140"/>
                </a:cubicBezTo>
                <a:lnTo>
                  <a:pt x="2183084" y="1528655"/>
                </a:lnTo>
                <a:cubicBezTo>
                  <a:pt x="2183084" y="1580095"/>
                  <a:pt x="2141384" y="1621795"/>
                  <a:pt x="2089944" y="1621795"/>
                </a:cubicBezTo>
                <a:lnTo>
                  <a:pt x="0" y="16217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1B6C27-A012-43C7-8DC3-902E146629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58096" y="4220260"/>
            <a:ext cx="2183084" cy="1621795"/>
          </a:xfrm>
          <a:custGeom>
            <a:avLst/>
            <a:gdLst>
              <a:gd name="connsiteX0" fmla="*/ 0 w 2183084"/>
              <a:gd name="connsiteY0" fmla="*/ 0 h 1621795"/>
              <a:gd name="connsiteX1" fmla="*/ 2089944 w 2183084"/>
              <a:gd name="connsiteY1" fmla="*/ 0 h 1621795"/>
              <a:gd name="connsiteX2" fmla="*/ 2183084 w 2183084"/>
              <a:gd name="connsiteY2" fmla="*/ 93140 h 1621795"/>
              <a:gd name="connsiteX3" fmla="*/ 2183084 w 2183084"/>
              <a:gd name="connsiteY3" fmla="*/ 1528655 h 1621795"/>
              <a:gd name="connsiteX4" fmla="*/ 2089944 w 2183084"/>
              <a:gd name="connsiteY4" fmla="*/ 1621795 h 1621795"/>
              <a:gd name="connsiteX5" fmla="*/ 0 w 2183084"/>
              <a:gd name="connsiteY5" fmla="*/ 1621795 h 16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3084" h="1621795">
                <a:moveTo>
                  <a:pt x="0" y="0"/>
                </a:moveTo>
                <a:lnTo>
                  <a:pt x="2089944" y="0"/>
                </a:lnTo>
                <a:cubicBezTo>
                  <a:pt x="2141384" y="0"/>
                  <a:pt x="2183084" y="41700"/>
                  <a:pt x="2183084" y="93140"/>
                </a:cubicBezTo>
                <a:lnTo>
                  <a:pt x="2183084" y="1528655"/>
                </a:lnTo>
                <a:cubicBezTo>
                  <a:pt x="2183084" y="1580095"/>
                  <a:pt x="2141384" y="1621795"/>
                  <a:pt x="2089944" y="1621795"/>
                </a:cubicBezTo>
                <a:lnTo>
                  <a:pt x="0" y="16217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EE909F-EC24-4971-BFB8-432EF6E03B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750556"/>
          </a:xfrm>
          <a:custGeom>
            <a:avLst/>
            <a:gdLst>
              <a:gd name="connsiteX0" fmla="*/ 0 w 12192000"/>
              <a:gd name="connsiteY0" fmla="*/ 0 h 5750556"/>
              <a:gd name="connsiteX1" fmla="*/ 12192000 w 12192000"/>
              <a:gd name="connsiteY1" fmla="*/ 0 h 5750556"/>
              <a:gd name="connsiteX2" fmla="*/ 12192000 w 12192000"/>
              <a:gd name="connsiteY2" fmla="*/ 1107443 h 5750556"/>
              <a:gd name="connsiteX3" fmla="*/ 12192000 w 12192000"/>
              <a:gd name="connsiteY3" fmla="*/ 1409700 h 5750556"/>
              <a:gd name="connsiteX4" fmla="*/ 12192000 w 12192000"/>
              <a:gd name="connsiteY4" fmla="*/ 2178099 h 5750556"/>
              <a:gd name="connsiteX5" fmla="*/ 0 w 12192000"/>
              <a:gd name="connsiteY5" fmla="*/ 5750377 h 5750556"/>
              <a:gd name="connsiteX6" fmla="*/ 0 w 12192000"/>
              <a:gd name="connsiteY6" fmla="*/ 1409700 h 5750556"/>
              <a:gd name="connsiteX7" fmla="*/ 0 w 12192000"/>
              <a:gd name="connsiteY7" fmla="*/ 1107443 h 575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50556">
                <a:moveTo>
                  <a:pt x="0" y="0"/>
                </a:moveTo>
                <a:lnTo>
                  <a:pt x="12192000" y="0"/>
                </a:lnTo>
                <a:lnTo>
                  <a:pt x="12192000" y="1107443"/>
                </a:lnTo>
                <a:lnTo>
                  <a:pt x="12192000" y="1409700"/>
                </a:lnTo>
                <a:lnTo>
                  <a:pt x="12192000" y="2178099"/>
                </a:lnTo>
                <a:cubicBezTo>
                  <a:pt x="8147050" y="2416358"/>
                  <a:pt x="4292603" y="5778818"/>
                  <a:pt x="0" y="5750377"/>
                </a:cubicBezTo>
                <a:lnTo>
                  <a:pt x="0" y="1409700"/>
                </a:lnTo>
                <a:lnTo>
                  <a:pt x="0" y="110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60701F-30D5-46EB-AA8F-B5E5D1545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21184" y="820890"/>
            <a:ext cx="4489715" cy="3042092"/>
          </a:xfrm>
          <a:custGeom>
            <a:avLst/>
            <a:gdLst>
              <a:gd name="connsiteX0" fmla="*/ 82228 w 4489715"/>
              <a:gd name="connsiteY0" fmla="*/ 0 h 3042092"/>
              <a:gd name="connsiteX1" fmla="*/ 4407487 w 4489715"/>
              <a:gd name="connsiteY1" fmla="*/ 0 h 3042092"/>
              <a:gd name="connsiteX2" fmla="*/ 4489715 w 4489715"/>
              <a:gd name="connsiteY2" fmla="*/ 82228 h 3042092"/>
              <a:gd name="connsiteX3" fmla="*/ 4489715 w 4489715"/>
              <a:gd name="connsiteY3" fmla="*/ 2959864 h 3042092"/>
              <a:gd name="connsiteX4" fmla="*/ 4407487 w 4489715"/>
              <a:gd name="connsiteY4" fmla="*/ 3042092 h 3042092"/>
              <a:gd name="connsiteX5" fmla="*/ 82228 w 4489715"/>
              <a:gd name="connsiteY5" fmla="*/ 3042092 h 3042092"/>
              <a:gd name="connsiteX6" fmla="*/ 0 w 4489715"/>
              <a:gd name="connsiteY6" fmla="*/ 2959864 h 3042092"/>
              <a:gd name="connsiteX7" fmla="*/ 0 w 4489715"/>
              <a:gd name="connsiteY7" fmla="*/ 82228 h 3042092"/>
              <a:gd name="connsiteX8" fmla="*/ 82228 w 4489715"/>
              <a:gd name="connsiteY8" fmla="*/ 0 h 304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9715" h="3042092">
                <a:moveTo>
                  <a:pt x="82228" y="0"/>
                </a:moveTo>
                <a:lnTo>
                  <a:pt x="4407487" y="0"/>
                </a:lnTo>
                <a:cubicBezTo>
                  <a:pt x="4452900" y="0"/>
                  <a:pt x="4489715" y="36815"/>
                  <a:pt x="4489715" y="82228"/>
                </a:cubicBezTo>
                <a:lnTo>
                  <a:pt x="4489715" y="2959864"/>
                </a:lnTo>
                <a:cubicBezTo>
                  <a:pt x="4489715" y="3005277"/>
                  <a:pt x="4452900" y="3042092"/>
                  <a:pt x="4407487" y="3042092"/>
                </a:cubicBezTo>
                <a:lnTo>
                  <a:pt x="82228" y="3042092"/>
                </a:lnTo>
                <a:cubicBezTo>
                  <a:pt x="36815" y="3042092"/>
                  <a:pt x="0" y="3005277"/>
                  <a:pt x="0" y="2959864"/>
                </a:cubicBezTo>
                <a:lnTo>
                  <a:pt x="0" y="82228"/>
                </a:lnTo>
                <a:cubicBezTo>
                  <a:pt x="0" y="36815"/>
                  <a:pt x="36815" y="0"/>
                  <a:pt x="82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B268B2-AB52-42FC-8288-6D16814D8B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39588" y="1"/>
            <a:ext cx="3153197" cy="3294743"/>
          </a:xfrm>
          <a:custGeom>
            <a:avLst/>
            <a:gdLst>
              <a:gd name="connsiteX0" fmla="*/ 0 w 3153197"/>
              <a:gd name="connsiteY0" fmla="*/ 0 h 3294743"/>
              <a:gd name="connsiteX1" fmla="*/ 3153197 w 3153197"/>
              <a:gd name="connsiteY1" fmla="*/ 0 h 3294743"/>
              <a:gd name="connsiteX2" fmla="*/ 3153197 w 3153197"/>
              <a:gd name="connsiteY2" fmla="*/ 3131155 h 3294743"/>
              <a:gd name="connsiteX3" fmla="*/ 2989609 w 3153197"/>
              <a:gd name="connsiteY3" fmla="*/ 3294743 h 3294743"/>
              <a:gd name="connsiteX4" fmla="*/ 163588 w 3153197"/>
              <a:gd name="connsiteY4" fmla="*/ 3294743 h 3294743"/>
              <a:gd name="connsiteX5" fmla="*/ 0 w 3153197"/>
              <a:gd name="connsiteY5" fmla="*/ 3131155 h 32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197" h="3294743">
                <a:moveTo>
                  <a:pt x="0" y="0"/>
                </a:moveTo>
                <a:lnTo>
                  <a:pt x="3153197" y="0"/>
                </a:lnTo>
                <a:lnTo>
                  <a:pt x="3153197" y="3131155"/>
                </a:lnTo>
                <a:cubicBezTo>
                  <a:pt x="3153197" y="3221502"/>
                  <a:pt x="3079956" y="3294743"/>
                  <a:pt x="2989609" y="3294743"/>
                </a:cubicBezTo>
                <a:lnTo>
                  <a:pt x="163588" y="3294743"/>
                </a:lnTo>
                <a:cubicBezTo>
                  <a:pt x="73241" y="3294743"/>
                  <a:pt x="0" y="3221502"/>
                  <a:pt x="0" y="31311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C6A9CE-A682-4D36-8738-1A8765AEB5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4548" y="1"/>
            <a:ext cx="3153197" cy="3294743"/>
          </a:xfrm>
          <a:custGeom>
            <a:avLst/>
            <a:gdLst>
              <a:gd name="connsiteX0" fmla="*/ 0 w 3153197"/>
              <a:gd name="connsiteY0" fmla="*/ 0 h 3294743"/>
              <a:gd name="connsiteX1" fmla="*/ 3153197 w 3153197"/>
              <a:gd name="connsiteY1" fmla="*/ 0 h 3294743"/>
              <a:gd name="connsiteX2" fmla="*/ 3153197 w 3153197"/>
              <a:gd name="connsiteY2" fmla="*/ 3131155 h 3294743"/>
              <a:gd name="connsiteX3" fmla="*/ 2989609 w 3153197"/>
              <a:gd name="connsiteY3" fmla="*/ 3294743 h 3294743"/>
              <a:gd name="connsiteX4" fmla="*/ 163588 w 3153197"/>
              <a:gd name="connsiteY4" fmla="*/ 3294743 h 3294743"/>
              <a:gd name="connsiteX5" fmla="*/ 0 w 3153197"/>
              <a:gd name="connsiteY5" fmla="*/ 3131155 h 32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197" h="3294743">
                <a:moveTo>
                  <a:pt x="0" y="0"/>
                </a:moveTo>
                <a:lnTo>
                  <a:pt x="3153197" y="0"/>
                </a:lnTo>
                <a:lnTo>
                  <a:pt x="3153197" y="3131155"/>
                </a:lnTo>
                <a:cubicBezTo>
                  <a:pt x="3153197" y="3221502"/>
                  <a:pt x="3079956" y="3294743"/>
                  <a:pt x="2989609" y="3294743"/>
                </a:cubicBezTo>
                <a:lnTo>
                  <a:pt x="163588" y="3294743"/>
                </a:lnTo>
                <a:cubicBezTo>
                  <a:pt x="73241" y="3294743"/>
                  <a:pt x="0" y="3221502"/>
                  <a:pt x="0" y="31311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517B8E-675D-4A4E-9696-828A605D7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6210300 w 6210300"/>
              <a:gd name="connsiteY1" fmla="*/ 0 h 6858000"/>
              <a:gd name="connsiteX2" fmla="*/ 6210300 w 6210300"/>
              <a:gd name="connsiteY2" fmla="*/ 6858000 h 6858000"/>
              <a:gd name="connsiteX3" fmla="*/ 0 w 62103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6210300" y="0"/>
                </a:lnTo>
                <a:lnTo>
                  <a:pt x="62103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1C3467-C0AD-47CE-A94F-E694EEA387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36608" y="0"/>
            <a:ext cx="4064835" cy="6858000"/>
          </a:xfrm>
          <a:custGeom>
            <a:avLst/>
            <a:gdLst>
              <a:gd name="connsiteX0" fmla="*/ 0 w 4064835"/>
              <a:gd name="connsiteY0" fmla="*/ 0 h 6858000"/>
              <a:gd name="connsiteX1" fmla="*/ 4064835 w 4064835"/>
              <a:gd name="connsiteY1" fmla="*/ 0 h 6858000"/>
              <a:gd name="connsiteX2" fmla="*/ 4064835 w 4064835"/>
              <a:gd name="connsiteY2" fmla="*/ 6858000 h 6858000"/>
              <a:gd name="connsiteX3" fmla="*/ 0 w 406483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835" h="6858000">
                <a:moveTo>
                  <a:pt x="0" y="0"/>
                </a:moveTo>
                <a:lnTo>
                  <a:pt x="4064835" y="0"/>
                </a:lnTo>
                <a:lnTo>
                  <a:pt x="406483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45EB162-1C76-4DF1-BD1C-2A85187CC2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335090" cy="6858000"/>
          </a:xfrm>
          <a:custGeom>
            <a:avLst/>
            <a:gdLst>
              <a:gd name="connsiteX0" fmla="*/ 0 w 6335090"/>
              <a:gd name="connsiteY0" fmla="*/ 0 h 6858000"/>
              <a:gd name="connsiteX1" fmla="*/ 5376934 w 6335090"/>
              <a:gd name="connsiteY1" fmla="*/ 0 h 6858000"/>
              <a:gd name="connsiteX2" fmla="*/ 5490801 w 6335090"/>
              <a:gd name="connsiteY2" fmla="*/ 184867 h 6858000"/>
              <a:gd name="connsiteX3" fmla="*/ 6335090 w 6335090"/>
              <a:gd name="connsiteY3" fmla="*/ 3429000 h 6858000"/>
              <a:gd name="connsiteX4" fmla="*/ 5490801 w 6335090"/>
              <a:gd name="connsiteY4" fmla="*/ 6673132 h 6858000"/>
              <a:gd name="connsiteX5" fmla="*/ 5376934 w 6335090"/>
              <a:gd name="connsiteY5" fmla="*/ 6858000 h 6858000"/>
              <a:gd name="connsiteX6" fmla="*/ 0 w 633509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5090" h="6858000">
                <a:moveTo>
                  <a:pt x="0" y="0"/>
                </a:moveTo>
                <a:lnTo>
                  <a:pt x="5376934" y="0"/>
                </a:lnTo>
                <a:lnTo>
                  <a:pt x="5490801" y="184867"/>
                </a:lnTo>
                <a:cubicBezTo>
                  <a:pt x="6021069" y="1089506"/>
                  <a:pt x="6335090" y="2212465"/>
                  <a:pt x="6335090" y="3429000"/>
                </a:cubicBezTo>
                <a:cubicBezTo>
                  <a:pt x="6335090" y="4645534"/>
                  <a:pt x="6021069" y="5768494"/>
                  <a:pt x="5490801" y="6673132"/>
                </a:cubicBezTo>
                <a:lnTo>
                  <a:pt x="53769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8B24729-2FA7-4712-B083-E08EA1448E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3560" y="1849345"/>
            <a:ext cx="2878831" cy="2095500"/>
          </a:xfrm>
          <a:custGeom>
            <a:avLst/>
            <a:gdLst>
              <a:gd name="connsiteX0" fmla="*/ 95240 w 2878831"/>
              <a:gd name="connsiteY0" fmla="*/ 0 h 2095500"/>
              <a:gd name="connsiteX1" fmla="*/ 2783591 w 2878831"/>
              <a:gd name="connsiteY1" fmla="*/ 0 h 2095500"/>
              <a:gd name="connsiteX2" fmla="*/ 2878831 w 2878831"/>
              <a:gd name="connsiteY2" fmla="*/ 95240 h 2095500"/>
              <a:gd name="connsiteX3" fmla="*/ 2878831 w 2878831"/>
              <a:gd name="connsiteY3" fmla="*/ 2000260 h 2095500"/>
              <a:gd name="connsiteX4" fmla="*/ 2783591 w 2878831"/>
              <a:gd name="connsiteY4" fmla="*/ 2095500 h 2095500"/>
              <a:gd name="connsiteX5" fmla="*/ 95240 w 2878831"/>
              <a:gd name="connsiteY5" fmla="*/ 2095500 h 2095500"/>
              <a:gd name="connsiteX6" fmla="*/ 0 w 2878831"/>
              <a:gd name="connsiteY6" fmla="*/ 2000260 h 2095500"/>
              <a:gd name="connsiteX7" fmla="*/ 0 w 2878831"/>
              <a:gd name="connsiteY7" fmla="*/ 95240 h 2095500"/>
              <a:gd name="connsiteX8" fmla="*/ 95240 w 2878831"/>
              <a:gd name="connsiteY8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31" h="2095500">
                <a:moveTo>
                  <a:pt x="95240" y="0"/>
                </a:moveTo>
                <a:lnTo>
                  <a:pt x="2783591" y="0"/>
                </a:lnTo>
                <a:cubicBezTo>
                  <a:pt x="2836191" y="0"/>
                  <a:pt x="2878831" y="42640"/>
                  <a:pt x="2878831" y="95240"/>
                </a:cubicBezTo>
                <a:lnTo>
                  <a:pt x="2878831" y="2000260"/>
                </a:lnTo>
                <a:cubicBezTo>
                  <a:pt x="2878831" y="2052860"/>
                  <a:pt x="2836191" y="2095500"/>
                  <a:pt x="2783591" y="2095500"/>
                </a:cubicBezTo>
                <a:lnTo>
                  <a:pt x="95240" y="2095500"/>
                </a:lnTo>
                <a:cubicBezTo>
                  <a:pt x="42640" y="2095500"/>
                  <a:pt x="0" y="2052860"/>
                  <a:pt x="0" y="2000260"/>
                </a:cubicBezTo>
                <a:lnTo>
                  <a:pt x="0" y="95240"/>
                </a:lnTo>
                <a:cubicBezTo>
                  <a:pt x="0" y="42640"/>
                  <a:pt x="42640" y="0"/>
                  <a:pt x="952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52A0DF8-DF20-4E0C-B47E-921B7BBA61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6851" y="1849345"/>
            <a:ext cx="2878831" cy="2095500"/>
          </a:xfrm>
          <a:custGeom>
            <a:avLst/>
            <a:gdLst>
              <a:gd name="connsiteX0" fmla="*/ 95240 w 2878831"/>
              <a:gd name="connsiteY0" fmla="*/ 0 h 2095500"/>
              <a:gd name="connsiteX1" fmla="*/ 2783591 w 2878831"/>
              <a:gd name="connsiteY1" fmla="*/ 0 h 2095500"/>
              <a:gd name="connsiteX2" fmla="*/ 2878831 w 2878831"/>
              <a:gd name="connsiteY2" fmla="*/ 95240 h 2095500"/>
              <a:gd name="connsiteX3" fmla="*/ 2878831 w 2878831"/>
              <a:gd name="connsiteY3" fmla="*/ 2000260 h 2095500"/>
              <a:gd name="connsiteX4" fmla="*/ 2783591 w 2878831"/>
              <a:gd name="connsiteY4" fmla="*/ 2095500 h 2095500"/>
              <a:gd name="connsiteX5" fmla="*/ 95240 w 2878831"/>
              <a:gd name="connsiteY5" fmla="*/ 2095500 h 2095500"/>
              <a:gd name="connsiteX6" fmla="*/ 0 w 2878831"/>
              <a:gd name="connsiteY6" fmla="*/ 2000260 h 2095500"/>
              <a:gd name="connsiteX7" fmla="*/ 0 w 2878831"/>
              <a:gd name="connsiteY7" fmla="*/ 95240 h 2095500"/>
              <a:gd name="connsiteX8" fmla="*/ 95240 w 2878831"/>
              <a:gd name="connsiteY8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31" h="2095500">
                <a:moveTo>
                  <a:pt x="95240" y="0"/>
                </a:moveTo>
                <a:lnTo>
                  <a:pt x="2783591" y="0"/>
                </a:lnTo>
                <a:cubicBezTo>
                  <a:pt x="2836191" y="0"/>
                  <a:pt x="2878831" y="42640"/>
                  <a:pt x="2878831" y="95240"/>
                </a:cubicBezTo>
                <a:lnTo>
                  <a:pt x="2878831" y="2000260"/>
                </a:lnTo>
                <a:cubicBezTo>
                  <a:pt x="2878831" y="2052860"/>
                  <a:pt x="2836191" y="2095500"/>
                  <a:pt x="2783591" y="2095500"/>
                </a:cubicBezTo>
                <a:lnTo>
                  <a:pt x="95240" y="2095500"/>
                </a:lnTo>
                <a:cubicBezTo>
                  <a:pt x="42640" y="2095500"/>
                  <a:pt x="0" y="2052860"/>
                  <a:pt x="0" y="2000260"/>
                </a:cubicBezTo>
                <a:lnTo>
                  <a:pt x="0" y="95240"/>
                </a:lnTo>
                <a:cubicBezTo>
                  <a:pt x="0" y="42640"/>
                  <a:pt x="42640" y="0"/>
                  <a:pt x="952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D6A6BD-EC67-4A9D-8369-DC698D9952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3550" y="1849345"/>
            <a:ext cx="2878831" cy="2095500"/>
          </a:xfrm>
          <a:custGeom>
            <a:avLst/>
            <a:gdLst>
              <a:gd name="connsiteX0" fmla="*/ 95240 w 2878831"/>
              <a:gd name="connsiteY0" fmla="*/ 0 h 2095500"/>
              <a:gd name="connsiteX1" fmla="*/ 2783591 w 2878831"/>
              <a:gd name="connsiteY1" fmla="*/ 0 h 2095500"/>
              <a:gd name="connsiteX2" fmla="*/ 2878831 w 2878831"/>
              <a:gd name="connsiteY2" fmla="*/ 95240 h 2095500"/>
              <a:gd name="connsiteX3" fmla="*/ 2878831 w 2878831"/>
              <a:gd name="connsiteY3" fmla="*/ 2000260 h 2095500"/>
              <a:gd name="connsiteX4" fmla="*/ 2783591 w 2878831"/>
              <a:gd name="connsiteY4" fmla="*/ 2095500 h 2095500"/>
              <a:gd name="connsiteX5" fmla="*/ 95240 w 2878831"/>
              <a:gd name="connsiteY5" fmla="*/ 2095500 h 2095500"/>
              <a:gd name="connsiteX6" fmla="*/ 0 w 2878831"/>
              <a:gd name="connsiteY6" fmla="*/ 2000260 h 2095500"/>
              <a:gd name="connsiteX7" fmla="*/ 0 w 2878831"/>
              <a:gd name="connsiteY7" fmla="*/ 95240 h 2095500"/>
              <a:gd name="connsiteX8" fmla="*/ 95240 w 2878831"/>
              <a:gd name="connsiteY8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31" h="2095500">
                <a:moveTo>
                  <a:pt x="95240" y="0"/>
                </a:moveTo>
                <a:lnTo>
                  <a:pt x="2783591" y="0"/>
                </a:lnTo>
                <a:cubicBezTo>
                  <a:pt x="2836191" y="0"/>
                  <a:pt x="2878831" y="42640"/>
                  <a:pt x="2878831" y="95240"/>
                </a:cubicBezTo>
                <a:lnTo>
                  <a:pt x="2878831" y="2000260"/>
                </a:lnTo>
                <a:cubicBezTo>
                  <a:pt x="2878831" y="2052860"/>
                  <a:pt x="2836191" y="2095500"/>
                  <a:pt x="2783591" y="2095500"/>
                </a:cubicBezTo>
                <a:lnTo>
                  <a:pt x="95240" y="2095500"/>
                </a:lnTo>
                <a:cubicBezTo>
                  <a:pt x="42640" y="2095500"/>
                  <a:pt x="0" y="2052860"/>
                  <a:pt x="0" y="2000260"/>
                </a:cubicBezTo>
                <a:lnTo>
                  <a:pt x="0" y="95240"/>
                </a:lnTo>
                <a:cubicBezTo>
                  <a:pt x="0" y="42640"/>
                  <a:pt x="42640" y="0"/>
                  <a:pt x="952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>
          <a:gsLst>
            <a:gs pos="300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3A68A4-6FC5-4F18-84CC-281D73A5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9704" y="3309258"/>
            <a:ext cx="3375308" cy="3548743"/>
          </a:xfrm>
          <a:custGeom>
            <a:avLst/>
            <a:gdLst>
              <a:gd name="connsiteX0" fmla="*/ 82290 w 3375308"/>
              <a:gd name="connsiteY0" fmla="*/ 0 h 3548743"/>
              <a:gd name="connsiteX1" fmla="*/ 3293018 w 3375308"/>
              <a:gd name="connsiteY1" fmla="*/ 0 h 3548743"/>
              <a:gd name="connsiteX2" fmla="*/ 3375308 w 3375308"/>
              <a:gd name="connsiteY2" fmla="*/ 82290 h 3548743"/>
              <a:gd name="connsiteX3" fmla="*/ 3375308 w 3375308"/>
              <a:gd name="connsiteY3" fmla="*/ 3548743 h 3548743"/>
              <a:gd name="connsiteX4" fmla="*/ 0 w 3375308"/>
              <a:gd name="connsiteY4" fmla="*/ 3548743 h 3548743"/>
              <a:gd name="connsiteX5" fmla="*/ 0 w 3375308"/>
              <a:gd name="connsiteY5" fmla="*/ 82290 h 3548743"/>
              <a:gd name="connsiteX6" fmla="*/ 82290 w 3375308"/>
              <a:gd name="connsiteY6" fmla="*/ 0 h 354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8" h="3548743">
                <a:moveTo>
                  <a:pt x="82290" y="0"/>
                </a:moveTo>
                <a:lnTo>
                  <a:pt x="3293018" y="0"/>
                </a:lnTo>
                <a:cubicBezTo>
                  <a:pt x="3338466" y="0"/>
                  <a:pt x="3375308" y="36842"/>
                  <a:pt x="3375308" y="82290"/>
                </a:cubicBezTo>
                <a:lnTo>
                  <a:pt x="3375308" y="3548743"/>
                </a:lnTo>
                <a:lnTo>
                  <a:pt x="0" y="3548743"/>
                </a:lnTo>
                <a:lnTo>
                  <a:pt x="0" y="82290"/>
                </a:lnTo>
                <a:cubicBezTo>
                  <a:pt x="0" y="36842"/>
                  <a:pt x="36842" y="0"/>
                  <a:pt x="822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4AF17DA-4816-49A6-8CB6-3C195EB37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9704" y="1"/>
            <a:ext cx="3375308" cy="3123931"/>
          </a:xfrm>
          <a:custGeom>
            <a:avLst/>
            <a:gdLst>
              <a:gd name="connsiteX0" fmla="*/ 0 w 3375308"/>
              <a:gd name="connsiteY0" fmla="*/ 0 h 3123931"/>
              <a:gd name="connsiteX1" fmla="*/ 3375308 w 3375308"/>
              <a:gd name="connsiteY1" fmla="*/ 0 h 3123931"/>
              <a:gd name="connsiteX2" fmla="*/ 3375308 w 3375308"/>
              <a:gd name="connsiteY2" fmla="*/ 3047770 h 3123931"/>
              <a:gd name="connsiteX3" fmla="*/ 3299147 w 3375308"/>
              <a:gd name="connsiteY3" fmla="*/ 3123931 h 3123931"/>
              <a:gd name="connsiteX4" fmla="*/ 76161 w 3375308"/>
              <a:gd name="connsiteY4" fmla="*/ 3123931 h 3123931"/>
              <a:gd name="connsiteX5" fmla="*/ 0 w 3375308"/>
              <a:gd name="connsiteY5" fmla="*/ 3047770 h 312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08" h="3123931">
                <a:moveTo>
                  <a:pt x="0" y="0"/>
                </a:moveTo>
                <a:lnTo>
                  <a:pt x="3375308" y="0"/>
                </a:lnTo>
                <a:lnTo>
                  <a:pt x="3375308" y="3047770"/>
                </a:lnTo>
                <a:cubicBezTo>
                  <a:pt x="3375308" y="3089833"/>
                  <a:pt x="3341210" y="3123931"/>
                  <a:pt x="3299147" y="3123931"/>
                </a:cubicBezTo>
                <a:lnTo>
                  <a:pt x="76161" y="3123931"/>
                </a:lnTo>
                <a:cubicBezTo>
                  <a:pt x="34098" y="3123931"/>
                  <a:pt x="0" y="3089833"/>
                  <a:pt x="0" y="30477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9FEDE-DFCD-4727-8116-1FA5263DC9E3}"/>
              </a:ext>
            </a:extLst>
          </p:cNvPr>
          <p:cNvSpPr/>
          <p:nvPr userDrawn="1"/>
        </p:nvSpPr>
        <p:spPr>
          <a:xfrm>
            <a:off x="2976656" y="6199094"/>
            <a:ext cx="6329269" cy="174811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F6DCB-017C-44DF-B3BF-C2ECDB9F83FE}"/>
              </a:ext>
            </a:extLst>
          </p:cNvPr>
          <p:cNvSpPr txBox="1"/>
          <p:nvPr userDrawn="1"/>
        </p:nvSpPr>
        <p:spPr>
          <a:xfrm>
            <a:off x="830853" y="6141844"/>
            <a:ext cx="2145803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0" dirty="0">
                <a:solidFill>
                  <a:schemeClr val="bg1">
                    <a:alpha val="40000"/>
                  </a:schemeClr>
                </a:solidFill>
                <a:latin typeface="Nexa Bold" panose="02000000000000000000" pitchFamily="50" charset="0"/>
              </a:rPr>
              <a:t>2022 Epic </a:t>
            </a:r>
            <a:r>
              <a:rPr lang="en-US" sz="1600" b="1" spc="0" dirty="0">
                <a:solidFill>
                  <a:schemeClr val="bg1">
                    <a:alpha val="40000"/>
                  </a:schemeClr>
                </a:solidFill>
                <a:latin typeface="Nexa Light" panose="02000000000000000000" pitchFamily="50" charset="0"/>
              </a:rPr>
              <a:t>Business</a:t>
            </a:r>
            <a:endParaRPr lang="en-US" sz="1600" b="0" spc="0" dirty="0">
              <a:solidFill>
                <a:schemeClr val="bg1">
                  <a:alpha val="40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D65899-2FC4-4878-BE0C-F868F05C1D0B}"/>
              </a:ext>
            </a:extLst>
          </p:cNvPr>
          <p:cNvGrpSpPr/>
          <p:nvPr userDrawn="1"/>
        </p:nvGrpSpPr>
        <p:grpSpPr>
          <a:xfrm>
            <a:off x="9596438" y="6169620"/>
            <a:ext cx="1300925" cy="233758"/>
            <a:chOff x="7252748" y="4797701"/>
            <a:chExt cx="1834865" cy="329700"/>
          </a:xfrm>
          <a:solidFill>
            <a:schemeClr val="bg1">
              <a:alpha val="20000"/>
            </a:schemeClr>
          </a:solidFill>
        </p:grpSpPr>
        <p:sp>
          <p:nvSpPr>
            <p:cNvPr id="6" name="Freeform 85">
              <a:extLst>
                <a:ext uri="{FF2B5EF4-FFF2-40B4-BE49-F238E27FC236}">
                  <a16:creationId xmlns:a16="http://schemas.microsoft.com/office/drawing/2014/main" id="{06F52162-1D12-4E67-910F-FF25267568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38820" y="4846267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C9C5303B-FAF7-4FE5-AD93-C178049FC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5784" y="4797701"/>
              <a:ext cx="322302" cy="328925"/>
            </a:xfrm>
            <a:custGeom>
              <a:avLst/>
              <a:gdLst>
                <a:gd name="T0" fmla="*/ 187705 w 426"/>
                <a:gd name="T1" fmla="*/ 115822 h 435"/>
                <a:gd name="T2" fmla="*/ 187705 w 426"/>
                <a:gd name="T3" fmla="*/ 115822 h 435"/>
                <a:gd name="T4" fmla="*/ 115888 w 426"/>
                <a:gd name="T5" fmla="*/ 188143 h 435"/>
                <a:gd name="T6" fmla="*/ 42982 w 426"/>
                <a:gd name="T7" fmla="*/ 115822 h 435"/>
                <a:gd name="T8" fmla="*/ 47878 w 426"/>
                <a:gd name="T9" fmla="*/ 106034 h 435"/>
                <a:gd name="T10" fmla="*/ 0 w 426"/>
                <a:gd name="T11" fmla="*/ 106034 h 435"/>
                <a:gd name="T12" fmla="*/ 0 w 426"/>
                <a:gd name="T13" fmla="*/ 197387 h 435"/>
                <a:gd name="T14" fmla="*/ 33733 w 426"/>
                <a:gd name="T15" fmla="*/ 235994 h 435"/>
                <a:gd name="T16" fmla="*/ 197498 w 426"/>
                <a:gd name="T17" fmla="*/ 235994 h 435"/>
                <a:gd name="T18" fmla="*/ 231231 w 426"/>
                <a:gd name="T19" fmla="*/ 197387 h 435"/>
                <a:gd name="T20" fmla="*/ 231231 w 426"/>
                <a:gd name="T21" fmla="*/ 106034 h 435"/>
                <a:gd name="T22" fmla="*/ 183353 w 426"/>
                <a:gd name="T23" fmla="*/ 106034 h 435"/>
                <a:gd name="T24" fmla="*/ 187705 w 426"/>
                <a:gd name="T25" fmla="*/ 115822 h 435"/>
                <a:gd name="T26" fmla="*/ 197498 w 426"/>
                <a:gd name="T27" fmla="*/ 0 h 435"/>
                <a:gd name="T28" fmla="*/ 197498 w 426"/>
                <a:gd name="T29" fmla="*/ 0 h 435"/>
                <a:gd name="T30" fmla="*/ 33733 w 426"/>
                <a:gd name="T31" fmla="*/ 0 h 435"/>
                <a:gd name="T32" fmla="*/ 0 w 426"/>
                <a:gd name="T33" fmla="*/ 38607 h 435"/>
                <a:gd name="T34" fmla="*/ 0 w 426"/>
                <a:gd name="T35" fmla="*/ 77215 h 435"/>
                <a:gd name="T36" fmla="*/ 57672 w 426"/>
                <a:gd name="T37" fmla="*/ 77215 h 435"/>
                <a:gd name="T38" fmla="*/ 115888 w 426"/>
                <a:gd name="T39" fmla="*/ 48395 h 435"/>
                <a:gd name="T40" fmla="*/ 173559 w 426"/>
                <a:gd name="T41" fmla="*/ 77215 h 435"/>
                <a:gd name="T42" fmla="*/ 231231 w 426"/>
                <a:gd name="T43" fmla="*/ 77215 h 435"/>
                <a:gd name="T44" fmla="*/ 231231 w 426"/>
                <a:gd name="T45" fmla="*/ 38607 h 435"/>
                <a:gd name="T46" fmla="*/ 197498 w 426"/>
                <a:gd name="T47" fmla="*/ 0 h 435"/>
                <a:gd name="T48" fmla="*/ 212188 w 426"/>
                <a:gd name="T49" fmla="*/ 48395 h 435"/>
                <a:gd name="T50" fmla="*/ 212188 w 426"/>
                <a:gd name="T51" fmla="*/ 48395 h 435"/>
                <a:gd name="T52" fmla="*/ 207292 w 426"/>
                <a:gd name="T53" fmla="*/ 52745 h 435"/>
                <a:gd name="T54" fmla="*/ 187705 w 426"/>
                <a:gd name="T55" fmla="*/ 52745 h 435"/>
                <a:gd name="T56" fmla="*/ 178456 w 426"/>
                <a:gd name="T57" fmla="*/ 48395 h 435"/>
                <a:gd name="T58" fmla="*/ 178456 w 426"/>
                <a:gd name="T59" fmla="*/ 28820 h 435"/>
                <a:gd name="T60" fmla="*/ 187705 w 426"/>
                <a:gd name="T61" fmla="*/ 19576 h 435"/>
                <a:gd name="T62" fmla="*/ 207292 w 426"/>
                <a:gd name="T63" fmla="*/ 19576 h 435"/>
                <a:gd name="T64" fmla="*/ 212188 w 426"/>
                <a:gd name="T65" fmla="*/ 28820 h 435"/>
                <a:gd name="T66" fmla="*/ 212188 w 426"/>
                <a:gd name="T67" fmla="*/ 48395 h 435"/>
                <a:gd name="T68" fmla="*/ 158869 w 426"/>
                <a:gd name="T69" fmla="*/ 115822 h 435"/>
                <a:gd name="T70" fmla="*/ 158869 w 426"/>
                <a:gd name="T71" fmla="*/ 115822 h 435"/>
                <a:gd name="T72" fmla="*/ 115888 w 426"/>
                <a:gd name="T73" fmla="*/ 72321 h 435"/>
                <a:gd name="T74" fmla="*/ 71818 w 426"/>
                <a:gd name="T75" fmla="*/ 115822 h 435"/>
                <a:gd name="T76" fmla="*/ 115888 w 426"/>
                <a:gd name="T77" fmla="*/ 159323 h 435"/>
                <a:gd name="T78" fmla="*/ 158869 w 426"/>
                <a:gd name="T79" fmla="*/ 115822 h 4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26" h="435">
                  <a:moveTo>
                    <a:pt x="345" y="213"/>
                  </a:moveTo>
                  <a:lnTo>
                    <a:pt x="345" y="213"/>
                  </a:lnTo>
                  <a:cubicBezTo>
                    <a:pt x="345" y="284"/>
                    <a:pt x="284" y="346"/>
                    <a:pt x="213" y="346"/>
                  </a:cubicBezTo>
                  <a:cubicBezTo>
                    <a:pt x="142" y="346"/>
                    <a:pt x="79" y="284"/>
                    <a:pt x="79" y="213"/>
                  </a:cubicBezTo>
                  <a:cubicBezTo>
                    <a:pt x="79" y="203"/>
                    <a:pt x="88" y="203"/>
                    <a:pt x="8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26" y="434"/>
                    <a:pt x="62" y="434"/>
                  </a:cubicBezTo>
                  <a:cubicBezTo>
                    <a:pt x="363" y="434"/>
                    <a:pt x="363" y="434"/>
                    <a:pt x="363" y="434"/>
                  </a:cubicBezTo>
                  <a:cubicBezTo>
                    <a:pt x="398" y="434"/>
                    <a:pt x="425" y="399"/>
                    <a:pt x="425" y="363"/>
                  </a:cubicBezTo>
                  <a:cubicBezTo>
                    <a:pt x="425" y="195"/>
                    <a:pt x="425" y="195"/>
                    <a:pt x="425" y="195"/>
                  </a:cubicBezTo>
                  <a:cubicBezTo>
                    <a:pt x="337" y="195"/>
                    <a:pt x="337" y="195"/>
                    <a:pt x="337" y="195"/>
                  </a:cubicBezTo>
                  <a:cubicBezTo>
                    <a:pt x="337" y="203"/>
                    <a:pt x="345" y="203"/>
                    <a:pt x="345" y="213"/>
                  </a:cubicBezTo>
                  <a:close/>
                  <a:moveTo>
                    <a:pt x="363" y="0"/>
                  </a:moveTo>
                  <a:lnTo>
                    <a:pt x="36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36"/>
                    <a:pt x="0" y="7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06"/>
                    <a:pt x="168" y="89"/>
                    <a:pt x="213" y="89"/>
                  </a:cubicBezTo>
                  <a:cubicBezTo>
                    <a:pt x="257" y="89"/>
                    <a:pt x="292" y="106"/>
                    <a:pt x="319" y="142"/>
                  </a:cubicBezTo>
                  <a:cubicBezTo>
                    <a:pt x="425" y="142"/>
                    <a:pt x="425" y="142"/>
                    <a:pt x="425" y="142"/>
                  </a:cubicBezTo>
                  <a:cubicBezTo>
                    <a:pt x="425" y="71"/>
                    <a:pt x="425" y="71"/>
                    <a:pt x="425" y="71"/>
                  </a:cubicBezTo>
                  <a:cubicBezTo>
                    <a:pt x="425" y="36"/>
                    <a:pt x="398" y="0"/>
                    <a:pt x="363" y="0"/>
                  </a:cubicBezTo>
                  <a:close/>
                  <a:moveTo>
                    <a:pt x="390" y="89"/>
                  </a:moveTo>
                  <a:lnTo>
                    <a:pt x="390" y="89"/>
                  </a:lnTo>
                  <a:cubicBezTo>
                    <a:pt x="390" y="89"/>
                    <a:pt x="390" y="97"/>
                    <a:pt x="381" y="97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37" y="97"/>
                    <a:pt x="328" y="89"/>
                    <a:pt x="328" y="89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44"/>
                    <a:pt x="337" y="36"/>
                    <a:pt x="345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90" y="36"/>
                    <a:pt x="390" y="44"/>
                    <a:pt x="390" y="53"/>
                  </a:cubicBezTo>
                  <a:lnTo>
                    <a:pt x="390" y="89"/>
                  </a:lnTo>
                  <a:close/>
                  <a:moveTo>
                    <a:pt x="292" y="213"/>
                  </a:moveTo>
                  <a:lnTo>
                    <a:pt x="292" y="213"/>
                  </a:lnTo>
                  <a:cubicBezTo>
                    <a:pt x="292" y="168"/>
                    <a:pt x="257" y="133"/>
                    <a:pt x="213" y="133"/>
                  </a:cubicBezTo>
                  <a:cubicBezTo>
                    <a:pt x="168" y="133"/>
                    <a:pt x="132" y="168"/>
                    <a:pt x="132" y="213"/>
                  </a:cubicBezTo>
                  <a:cubicBezTo>
                    <a:pt x="132" y="257"/>
                    <a:pt x="168" y="293"/>
                    <a:pt x="213" y="293"/>
                  </a:cubicBezTo>
                  <a:cubicBezTo>
                    <a:pt x="257" y="293"/>
                    <a:pt x="292" y="257"/>
                    <a:pt x="292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" name="Freeform 106">
              <a:extLst>
                <a:ext uri="{FF2B5EF4-FFF2-40B4-BE49-F238E27FC236}">
                  <a16:creationId xmlns:a16="http://schemas.microsoft.com/office/drawing/2014/main" id="{BBB8109A-863B-4FF9-B074-5168EC93EC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748" y="4802892"/>
              <a:ext cx="322302" cy="324509"/>
            </a:xfrm>
            <a:custGeom>
              <a:avLst/>
              <a:gdLst>
                <a:gd name="T0" fmla="*/ 202395 w 426"/>
                <a:gd name="T1" fmla="*/ 0 h 427"/>
                <a:gd name="T2" fmla="*/ 202395 w 426"/>
                <a:gd name="T3" fmla="*/ 0 h 427"/>
                <a:gd name="T4" fmla="*/ 28836 w 426"/>
                <a:gd name="T5" fmla="*/ 0 h 427"/>
                <a:gd name="T6" fmla="*/ 0 w 426"/>
                <a:gd name="T7" fmla="*/ 28965 h 427"/>
                <a:gd name="T8" fmla="*/ 0 w 426"/>
                <a:gd name="T9" fmla="*/ 203304 h 427"/>
                <a:gd name="T10" fmla="*/ 28836 w 426"/>
                <a:gd name="T11" fmla="*/ 232815 h 427"/>
                <a:gd name="T12" fmla="*/ 115888 w 426"/>
                <a:gd name="T13" fmla="*/ 232815 h 427"/>
                <a:gd name="T14" fmla="*/ 115888 w 426"/>
                <a:gd name="T15" fmla="*/ 149745 h 427"/>
                <a:gd name="T16" fmla="*/ 87052 w 426"/>
                <a:gd name="T17" fmla="*/ 149745 h 427"/>
                <a:gd name="T18" fmla="*/ 87052 w 426"/>
                <a:gd name="T19" fmla="*/ 111489 h 427"/>
                <a:gd name="T20" fmla="*/ 115888 w 426"/>
                <a:gd name="T21" fmla="*/ 111489 h 427"/>
                <a:gd name="T22" fmla="*/ 115888 w 426"/>
                <a:gd name="T23" fmla="*/ 91815 h 427"/>
                <a:gd name="T24" fmla="*/ 163766 w 426"/>
                <a:gd name="T25" fmla="*/ 43721 h 427"/>
                <a:gd name="T26" fmla="*/ 188249 w 426"/>
                <a:gd name="T27" fmla="*/ 43721 h 427"/>
                <a:gd name="T28" fmla="*/ 188249 w 426"/>
                <a:gd name="T29" fmla="*/ 87442 h 427"/>
                <a:gd name="T30" fmla="*/ 168663 w 426"/>
                <a:gd name="T31" fmla="*/ 87442 h 427"/>
                <a:gd name="T32" fmla="*/ 158869 w 426"/>
                <a:gd name="T33" fmla="*/ 91815 h 427"/>
                <a:gd name="T34" fmla="*/ 158869 w 426"/>
                <a:gd name="T35" fmla="*/ 111489 h 427"/>
                <a:gd name="T36" fmla="*/ 188249 w 426"/>
                <a:gd name="T37" fmla="*/ 111489 h 427"/>
                <a:gd name="T38" fmla="*/ 188249 w 426"/>
                <a:gd name="T39" fmla="*/ 149745 h 427"/>
                <a:gd name="T40" fmla="*/ 158869 w 426"/>
                <a:gd name="T41" fmla="*/ 149745 h 427"/>
                <a:gd name="T42" fmla="*/ 158869 w 426"/>
                <a:gd name="T43" fmla="*/ 232815 h 427"/>
                <a:gd name="T44" fmla="*/ 202395 w 426"/>
                <a:gd name="T45" fmla="*/ 232815 h 427"/>
                <a:gd name="T46" fmla="*/ 231231 w 426"/>
                <a:gd name="T47" fmla="*/ 203304 h 427"/>
                <a:gd name="T48" fmla="*/ 231231 w 426"/>
                <a:gd name="T49" fmla="*/ 28965 h 427"/>
                <a:gd name="T50" fmla="*/ 202395 w 426"/>
                <a:gd name="T51" fmla="*/ 0 h 4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6" h="427">
                  <a:moveTo>
                    <a:pt x="372" y="0"/>
                  </a:moveTo>
                  <a:lnTo>
                    <a:pt x="37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3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99"/>
                    <a:pt x="27" y="426"/>
                    <a:pt x="53" y="426"/>
                  </a:cubicBezTo>
                  <a:cubicBezTo>
                    <a:pt x="213" y="426"/>
                    <a:pt x="213" y="426"/>
                    <a:pt x="213" y="426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13" y="124"/>
                    <a:pt x="257" y="80"/>
                    <a:pt x="301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160"/>
                    <a:pt x="346" y="160"/>
                    <a:pt x="346" y="160"/>
                  </a:cubicBezTo>
                  <a:cubicBezTo>
                    <a:pt x="310" y="160"/>
                    <a:pt x="310" y="160"/>
                    <a:pt x="310" y="160"/>
                  </a:cubicBezTo>
                  <a:cubicBezTo>
                    <a:pt x="292" y="160"/>
                    <a:pt x="292" y="160"/>
                    <a:pt x="292" y="168"/>
                  </a:cubicBezTo>
                  <a:cubicBezTo>
                    <a:pt x="292" y="204"/>
                    <a:pt x="292" y="204"/>
                    <a:pt x="292" y="204"/>
                  </a:cubicBezTo>
                  <a:cubicBezTo>
                    <a:pt x="346" y="204"/>
                    <a:pt x="346" y="204"/>
                    <a:pt x="346" y="204"/>
                  </a:cubicBezTo>
                  <a:cubicBezTo>
                    <a:pt x="346" y="274"/>
                    <a:pt x="346" y="274"/>
                    <a:pt x="346" y="274"/>
                  </a:cubicBezTo>
                  <a:cubicBezTo>
                    <a:pt x="292" y="274"/>
                    <a:pt x="292" y="274"/>
                    <a:pt x="292" y="274"/>
                  </a:cubicBezTo>
                  <a:cubicBezTo>
                    <a:pt x="292" y="426"/>
                    <a:pt x="292" y="426"/>
                    <a:pt x="292" y="426"/>
                  </a:cubicBezTo>
                  <a:cubicBezTo>
                    <a:pt x="372" y="426"/>
                    <a:pt x="372" y="426"/>
                    <a:pt x="372" y="426"/>
                  </a:cubicBezTo>
                  <a:cubicBezTo>
                    <a:pt x="399" y="426"/>
                    <a:pt x="425" y="399"/>
                    <a:pt x="425" y="372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25" y="27"/>
                    <a:pt x="399" y="0"/>
                    <a:pt x="37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1A15E8-1148-4599-88C4-898BE70D77E9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56642-7EF4-4C72-B493-6BB1E8DC922E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2B92A-AF76-471D-A1D8-D0AE52825748}"/>
              </a:ext>
            </a:extLst>
          </p:cNvPr>
          <p:cNvSpPr txBox="1"/>
          <p:nvPr userDrawn="1"/>
        </p:nvSpPr>
        <p:spPr>
          <a:xfrm>
            <a:off x="8972787" y="157648"/>
            <a:ext cx="298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b="0" i="0" strike="noStrike" spc="0" smtClean="0">
                <a:solidFill>
                  <a:schemeClr val="bg1">
                    <a:lumMod val="95000"/>
                    <a:alpha val="12000"/>
                  </a:schemeClr>
                </a:solidFill>
                <a:latin typeface="Nexa Light" panose="02000000000000000000" pitchFamily="50" charset="0"/>
                <a:ea typeface="Open Sans Semibold" panose="020B0706030804020204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11500" b="0" i="0" strike="noStrike" spc="0" dirty="0">
              <a:solidFill>
                <a:schemeClr val="bg1">
                  <a:lumMod val="95000"/>
                  <a:alpha val="12000"/>
                </a:schemeClr>
              </a:solidFill>
              <a:latin typeface="Nexa Light" panose="02000000000000000000" pitchFamily="50" charset="0"/>
              <a:ea typeface="Open Sans Semibold" panose="020B07060308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1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502D85-FF72-461A-BAE3-22DE11C0C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4634" cy="5326152"/>
          </a:xfrm>
          <a:custGeom>
            <a:avLst/>
            <a:gdLst>
              <a:gd name="connsiteX0" fmla="*/ 0 w 5484634"/>
              <a:gd name="connsiteY0" fmla="*/ 0 h 5326152"/>
              <a:gd name="connsiteX1" fmla="*/ 5484634 w 5484634"/>
              <a:gd name="connsiteY1" fmla="*/ 0 h 5326152"/>
              <a:gd name="connsiteX2" fmla="*/ 5484634 w 5484634"/>
              <a:gd name="connsiteY2" fmla="*/ 4720835 h 5326152"/>
              <a:gd name="connsiteX3" fmla="*/ 4879317 w 5484634"/>
              <a:gd name="connsiteY3" fmla="*/ 5326152 h 5326152"/>
              <a:gd name="connsiteX4" fmla="*/ 0 w 5484634"/>
              <a:gd name="connsiteY4" fmla="*/ 5326152 h 532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634" h="5326152">
                <a:moveTo>
                  <a:pt x="0" y="0"/>
                </a:moveTo>
                <a:lnTo>
                  <a:pt x="5484634" y="0"/>
                </a:lnTo>
                <a:lnTo>
                  <a:pt x="5484634" y="4720835"/>
                </a:lnTo>
                <a:cubicBezTo>
                  <a:pt x="5484634" y="5055142"/>
                  <a:pt x="5213624" y="5326152"/>
                  <a:pt x="4879317" y="5326152"/>
                </a:cubicBezTo>
                <a:lnTo>
                  <a:pt x="0" y="5326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58BB2D-A586-43E6-B0B1-9A754ADA0B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4038601"/>
            <a:ext cx="12191998" cy="2819398"/>
          </a:xfrm>
          <a:custGeom>
            <a:avLst/>
            <a:gdLst>
              <a:gd name="connsiteX0" fmla="*/ 6095998 w 12191998"/>
              <a:gd name="connsiteY0" fmla="*/ 0 h 2819398"/>
              <a:gd name="connsiteX1" fmla="*/ 11998620 w 12191998"/>
              <a:gd name="connsiteY1" fmla="*/ 870727 h 2819398"/>
              <a:gd name="connsiteX2" fmla="*/ 12191998 w 12191998"/>
              <a:gd name="connsiteY2" fmla="*/ 934961 h 2819398"/>
              <a:gd name="connsiteX3" fmla="*/ 12191998 w 12191998"/>
              <a:gd name="connsiteY3" fmla="*/ 2819398 h 2819398"/>
              <a:gd name="connsiteX4" fmla="*/ 0 w 12191998"/>
              <a:gd name="connsiteY4" fmla="*/ 2819398 h 2819398"/>
              <a:gd name="connsiteX5" fmla="*/ 0 w 12191998"/>
              <a:gd name="connsiteY5" fmla="*/ 934960 h 2819398"/>
              <a:gd name="connsiteX6" fmla="*/ 193375 w 12191998"/>
              <a:gd name="connsiteY6" fmla="*/ 870727 h 2819398"/>
              <a:gd name="connsiteX7" fmla="*/ 6095998 w 12191998"/>
              <a:gd name="connsiteY7" fmla="*/ 0 h 2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2819398">
                <a:moveTo>
                  <a:pt x="6095998" y="0"/>
                </a:moveTo>
                <a:cubicBezTo>
                  <a:pt x="8210802" y="0"/>
                  <a:pt x="10212988" y="312711"/>
                  <a:pt x="11998620" y="870727"/>
                </a:cubicBezTo>
                <a:lnTo>
                  <a:pt x="12191998" y="934961"/>
                </a:lnTo>
                <a:lnTo>
                  <a:pt x="12191998" y="2819398"/>
                </a:lnTo>
                <a:lnTo>
                  <a:pt x="0" y="2819398"/>
                </a:lnTo>
                <a:lnTo>
                  <a:pt x="0" y="934960"/>
                </a:lnTo>
                <a:lnTo>
                  <a:pt x="193375" y="870727"/>
                </a:lnTo>
                <a:cubicBezTo>
                  <a:pt x="1979008" y="312711"/>
                  <a:pt x="3981195" y="0"/>
                  <a:pt x="60959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4F942C-99F2-4282-AC0F-5CFE12F6A4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0081" y="2564513"/>
            <a:ext cx="3271834" cy="3371829"/>
          </a:xfrm>
          <a:custGeom>
            <a:avLst/>
            <a:gdLst>
              <a:gd name="connsiteX0" fmla="*/ 88438 w 3271834"/>
              <a:gd name="connsiteY0" fmla="*/ 0 h 3371829"/>
              <a:gd name="connsiteX1" fmla="*/ 3183396 w 3271834"/>
              <a:gd name="connsiteY1" fmla="*/ 0 h 3371829"/>
              <a:gd name="connsiteX2" fmla="*/ 3271834 w 3271834"/>
              <a:gd name="connsiteY2" fmla="*/ 88438 h 3371829"/>
              <a:gd name="connsiteX3" fmla="*/ 3271834 w 3271834"/>
              <a:gd name="connsiteY3" fmla="*/ 3283391 h 3371829"/>
              <a:gd name="connsiteX4" fmla="*/ 3183396 w 3271834"/>
              <a:gd name="connsiteY4" fmla="*/ 3371829 h 3371829"/>
              <a:gd name="connsiteX5" fmla="*/ 88438 w 3271834"/>
              <a:gd name="connsiteY5" fmla="*/ 3371829 h 3371829"/>
              <a:gd name="connsiteX6" fmla="*/ 0 w 3271834"/>
              <a:gd name="connsiteY6" fmla="*/ 3283391 h 3371829"/>
              <a:gd name="connsiteX7" fmla="*/ 0 w 3271834"/>
              <a:gd name="connsiteY7" fmla="*/ 88438 h 3371829"/>
              <a:gd name="connsiteX8" fmla="*/ 88438 w 3271834"/>
              <a:gd name="connsiteY8" fmla="*/ 0 h 33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1834" h="3371829">
                <a:moveTo>
                  <a:pt x="88438" y="0"/>
                </a:moveTo>
                <a:lnTo>
                  <a:pt x="3183396" y="0"/>
                </a:lnTo>
                <a:cubicBezTo>
                  <a:pt x="3232239" y="0"/>
                  <a:pt x="3271834" y="39595"/>
                  <a:pt x="3271834" y="88438"/>
                </a:cubicBezTo>
                <a:lnTo>
                  <a:pt x="3271834" y="3283391"/>
                </a:lnTo>
                <a:cubicBezTo>
                  <a:pt x="3271834" y="3332234"/>
                  <a:pt x="3232239" y="3371829"/>
                  <a:pt x="3183396" y="3371829"/>
                </a:cubicBezTo>
                <a:lnTo>
                  <a:pt x="88438" y="3371829"/>
                </a:lnTo>
                <a:cubicBezTo>
                  <a:pt x="39595" y="3371829"/>
                  <a:pt x="0" y="3332234"/>
                  <a:pt x="0" y="3283391"/>
                </a:cubicBezTo>
                <a:lnTo>
                  <a:pt x="0" y="88438"/>
                </a:lnTo>
                <a:cubicBezTo>
                  <a:pt x="0" y="39595"/>
                  <a:pt x="39595" y="0"/>
                  <a:pt x="8843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4AFA98-85EC-48AC-B7DE-AB37E2C40B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8923" y="2564513"/>
            <a:ext cx="3271834" cy="3371829"/>
          </a:xfrm>
          <a:custGeom>
            <a:avLst/>
            <a:gdLst>
              <a:gd name="connsiteX0" fmla="*/ 88438 w 3271834"/>
              <a:gd name="connsiteY0" fmla="*/ 0 h 3371829"/>
              <a:gd name="connsiteX1" fmla="*/ 3183396 w 3271834"/>
              <a:gd name="connsiteY1" fmla="*/ 0 h 3371829"/>
              <a:gd name="connsiteX2" fmla="*/ 3271834 w 3271834"/>
              <a:gd name="connsiteY2" fmla="*/ 88438 h 3371829"/>
              <a:gd name="connsiteX3" fmla="*/ 3271834 w 3271834"/>
              <a:gd name="connsiteY3" fmla="*/ 3283391 h 3371829"/>
              <a:gd name="connsiteX4" fmla="*/ 3183396 w 3271834"/>
              <a:gd name="connsiteY4" fmla="*/ 3371829 h 3371829"/>
              <a:gd name="connsiteX5" fmla="*/ 88438 w 3271834"/>
              <a:gd name="connsiteY5" fmla="*/ 3371829 h 3371829"/>
              <a:gd name="connsiteX6" fmla="*/ 0 w 3271834"/>
              <a:gd name="connsiteY6" fmla="*/ 3283391 h 3371829"/>
              <a:gd name="connsiteX7" fmla="*/ 0 w 3271834"/>
              <a:gd name="connsiteY7" fmla="*/ 88438 h 3371829"/>
              <a:gd name="connsiteX8" fmla="*/ 88438 w 3271834"/>
              <a:gd name="connsiteY8" fmla="*/ 0 h 33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1834" h="3371829">
                <a:moveTo>
                  <a:pt x="88438" y="0"/>
                </a:moveTo>
                <a:lnTo>
                  <a:pt x="3183396" y="0"/>
                </a:lnTo>
                <a:cubicBezTo>
                  <a:pt x="3232239" y="0"/>
                  <a:pt x="3271834" y="39595"/>
                  <a:pt x="3271834" y="88438"/>
                </a:cubicBezTo>
                <a:lnTo>
                  <a:pt x="3271834" y="3283391"/>
                </a:lnTo>
                <a:cubicBezTo>
                  <a:pt x="3271834" y="3332234"/>
                  <a:pt x="3232239" y="3371829"/>
                  <a:pt x="3183396" y="3371829"/>
                </a:cubicBezTo>
                <a:lnTo>
                  <a:pt x="88438" y="3371829"/>
                </a:lnTo>
                <a:cubicBezTo>
                  <a:pt x="39595" y="3371829"/>
                  <a:pt x="0" y="3332234"/>
                  <a:pt x="0" y="3283391"/>
                </a:cubicBezTo>
                <a:lnTo>
                  <a:pt x="0" y="88438"/>
                </a:lnTo>
                <a:cubicBezTo>
                  <a:pt x="0" y="39595"/>
                  <a:pt x="39595" y="0"/>
                  <a:pt x="8843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F8BBCD-3B13-4C81-8448-82B10BB698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1244" y="2564513"/>
            <a:ext cx="3271834" cy="3371829"/>
          </a:xfrm>
          <a:custGeom>
            <a:avLst/>
            <a:gdLst>
              <a:gd name="connsiteX0" fmla="*/ 88438 w 3271834"/>
              <a:gd name="connsiteY0" fmla="*/ 0 h 3371829"/>
              <a:gd name="connsiteX1" fmla="*/ 3183396 w 3271834"/>
              <a:gd name="connsiteY1" fmla="*/ 0 h 3371829"/>
              <a:gd name="connsiteX2" fmla="*/ 3271834 w 3271834"/>
              <a:gd name="connsiteY2" fmla="*/ 88438 h 3371829"/>
              <a:gd name="connsiteX3" fmla="*/ 3271834 w 3271834"/>
              <a:gd name="connsiteY3" fmla="*/ 3283391 h 3371829"/>
              <a:gd name="connsiteX4" fmla="*/ 3183396 w 3271834"/>
              <a:gd name="connsiteY4" fmla="*/ 3371829 h 3371829"/>
              <a:gd name="connsiteX5" fmla="*/ 88438 w 3271834"/>
              <a:gd name="connsiteY5" fmla="*/ 3371829 h 3371829"/>
              <a:gd name="connsiteX6" fmla="*/ 0 w 3271834"/>
              <a:gd name="connsiteY6" fmla="*/ 3283391 h 3371829"/>
              <a:gd name="connsiteX7" fmla="*/ 0 w 3271834"/>
              <a:gd name="connsiteY7" fmla="*/ 88438 h 3371829"/>
              <a:gd name="connsiteX8" fmla="*/ 88438 w 3271834"/>
              <a:gd name="connsiteY8" fmla="*/ 0 h 33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1834" h="3371829">
                <a:moveTo>
                  <a:pt x="88438" y="0"/>
                </a:moveTo>
                <a:lnTo>
                  <a:pt x="3183396" y="0"/>
                </a:lnTo>
                <a:cubicBezTo>
                  <a:pt x="3232239" y="0"/>
                  <a:pt x="3271834" y="39595"/>
                  <a:pt x="3271834" y="88438"/>
                </a:cubicBezTo>
                <a:lnTo>
                  <a:pt x="3271834" y="3283391"/>
                </a:lnTo>
                <a:cubicBezTo>
                  <a:pt x="3271834" y="3332234"/>
                  <a:pt x="3232239" y="3371829"/>
                  <a:pt x="3183396" y="3371829"/>
                </a:cubicBezTo>
                <a:lnTo>
                  <a:pt x="88438" y="3371829"/>
                </a:lnTo>
                <a:cubicBezTo>
                  <a:pt x="39595" y="3371829"/>
                  <a:pt x="0" y="3332234"/>
                  <a:pt x="0" y="3283391"/>
                </a:cubicBezTo>
                <a:lnTo>
                  <a:pt x="0" y="88438"/>
                </a:lnTo>
                <a:cubicBezTo>
                  <a:pt x="0" y="39595"/>
                  <a:pt x="39595" y="0"/>
                  <a:pt x="8843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959144B-F49E-4867-BA5C-AF8986472C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2073" y="2077933"/>
            <a:ext cx="3153197" cy="2088452"/>
          </a:xfrm>
          <a:custGeom>
            <a:avLst/>
            <a:gdLst>
              <a:gd name="connsiteX0" fmla="*/ 56451 w 3153197"/>
              <a:gd name="connsiteY0" fmla="*/ 0 h 2088452"/>
              <a:gd name="connsiteX1" fmla="*/ 3096746 w 3153197"/>
              <a:gd name="connsiteY1" fmla="*/ 0 h 2088452"/>
              <a:gd name="connsiteX2" fmla="*/ 3153197 w 3153197"/>
              <a:gd name="connsiteY2" fmla="*/ 56451 h 2088452"/>
              <a:gd name="connsiteX3" fmla="*/ 3153197 w 3153197"/>
              <a:gd name="connsiteY3" fmla="*/ 2032001 h 2088452"/>
              <a:gd name="connsiteX4" fmla="*/ 3096746 w 3153197"/>
              <a:gd name="connsiteY4" fmla="*/ 2088452 h 2088452"/>
              <a:gd name="connsiteX5" fmla="*/ 56451 w 3153197"/>
              <a:gd name="connsiteY5" fmla="*/ 2088452 h 2088452"/>
              <a:gd name="connsiteX6" fmla="*/ 0 w 3153197"/>
              <a:gd name="connsiteY6" fmla="*/ 2032001 h 2088452"/>
              <a:gd name="connsiteX7" fmla="*/ 0 w 3153197"/>
              <a:gd name="connsiteY7" fmla="*/ 56451 h 2088452"/>
              <a:gd name="connsiteX8" fmla="*/ 56451 w 3153197"/>
              <a:gd name="connsiteY8" fmla="*/ 0 h 208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197" h="2088452">
                <a:moveTo>
                  <a:pt x="56451" y="0"/>
                </a:moveTo>
                <a:lnTo>
                  <a:pt x="3096746" y="0"/>
                </a:lnTo>
                <a:cubicBezTo>
                  <a:pt x="3127923" y="0"/>
                  <a:pt x="3153197" y="25274"/>
                  <a:pt x="3153197" y="56451"/>
                </a:cubicBezTo>
                <a:lnTo>
                  <a:pt x="3153197" y="2032001"/>
                </a:lnTo>
                <a:cubicBezTo>
                  <a:pt x="3153197" y="2063178"/>
                  <a:pt x="3127923" y="2088452"/>
                  <a:pt x="3096746" y="2088452"/>
                </a:cubicBezTo>
                <a:lnTo>
                  <a:pt x="56451" y="2088452"/>
                </a:lnTo>
                <a:cubicBezTo>
                  <a:pt x="25274" y="2088452"/>
                  <a:pt x="0" y="2063178"/>
                  <a:pt x="0" y="2032001"/>
                </a:cubicBezTo>
                <a:lnTo>
                  <a:pt x="0" y="56451"/>
                </a:lnTo>
                <a:cubicBezTo>
                  <a:pt x="0" y="25274"/>
                  <a:pt x="25274" y="0"/>
                  <a:pt x="5645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ACFC52-9DFA-4762-8A39-85BB95EA73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07111" y="2077933"/>
            <a:ext cx="3153197" cy="2088452"/>
          </a:xfrm>
          <a:custGeom>
            <a:avLst/>
            <a:gdLst>
              <a:gd name="connsiteX0" fmla="*/ 56451 w 3153197"/>
              <a:gd name="connsiteY0" fmla="*/ 0 h 2088452"/>
              <a:gd name="connsiteX1" fmla="*/ 3096746 w 3153197"/>
              <a:gd name="connsiteY1" fmla="*/ 0 h 2088452"/>
              <a:gd name="connsiteX2" fmla="*/ 3153197 w 3153197"/>
              <a:gd name="connsiteY2" fmla="*/ 56451 h 2088452"/>
              <a:gd name="connsiteX3" fmla="*/ 3153197 w 3153197"/>
              <a:gd name="connsiteY3" fmla="*/ 2032001 h 2088452"/>
              <a:gd name="connsiteX4" fmla="*/ 3096746 w 3153197"/>
              <a:gd name="connsiteY4" fmla="*/ 2088452 h 2088452"/>
              <a:gd name="connsiteX5" fmla="*/ 56451 w 3153197"/>
              <a:gd name="connsiteY5" fmla="*/ 2088452 h 2088452"/>
              <a:gd name="connsiteX6" fmla="*/ 0 w 3153197"/>
              <a:gd name="connsiteY6" fmla="*/ 2032001 h 2088452"/>
              <a:gd name="connsiteX7" fmla="*/ 0 w 3153197"/>
              <a:gd name="connsiteY7" fmla="*/ 56451 h 2088452"/>
              <a:gd name="connsiteX8" fmla="*/ 56451 w 3153197"/>
              <a:gd name="connsiteY8" fmla="*/ 0 h 208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197" h="2088452">
                <a:moveTo>
                  <a:pt x="56451" y="0"/>
                </a:moveTo>
                <a:lnTo>
                  <a:pt x="3096746" y="0"/>
                </a:lnTo>
                <a:cubicBezTo>
                  <a:pt x="3127923" y="0"/>
                  <a:pt x="3153197" y="25274"/>
                  <a:pt x="3153197" y="56451"/>
                </a:cubicBezTo>
                <a:lnTo>
                  <a:pt x="3153197" y="2032001"/>
                </a:lnTo>
                <a:cubicBezTo>
                  <a:pt x="3153197" y="2063178"/>
                  <a:pt x="3127923" y="2088452"/>
                  <a:pt x="3096746" y="2088452"/>
                </a:cubicBezTo>
                <a:lnTo>
                  <a:pt x="56451" y="2088452"/>
                </a:lnTo>
                <a:cubicBezTo>
                  <a:pt x="25274" y="2088452"/>
                  <a:pt x="0" y="2063178"/>
                  <a:pt x="0" y="2032001"/>
                </a:cubicBezTo>
                <a:lnTo>
                  <a:pt x="0" y="56451"/>
                </a:lnTo>
                <a:cubicBezTo>
                  <a:pt x="0" y="25274"/>
                  <a:pt x="25274" y="0"/>
                  <a:pt x="5645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55EC771-B90C-43A4-8363-033CC2E32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730" y="2077933"/>
            <a:ext cx="3153197" cy="2088452"/>
          </a:xfrm>
          <a:custGeom>
            <a:avLst/>
            <a:gdLst>
              <a:gd name="connsiteX0" fmla="*/ 56451 w 3153197"/>
              <a:gd name="connsiteY0" fmla="*/ 0 h 2088452"/>
              <a:gd name="connsiteX1" fmla="*/ 3096746 w 3153197"/>
              <a:gd name="connsiteY1" fmla="*/ 0 h 2088452"/>
              <a:gd name="connsiteX2" fmla="*/ 3153197 w 3153197"/>
              <a:gd name="connsiteY2" fmla="*/ 56451 h 2088452"/>
              <a:gd name="connsiteX3" fmla="*/ 3153197 w 3153197"/>
              <a:gd name="connsiteY3" fmla="*/ 2032001 h 2088452"/>
              <a:gd name="connsiteX4" fmla="*/ 3096746 w 3153197"/>
              <a:gd name="connsiteY4" fmla="*/ 2088452 h 2088452"/>
              <a:gd name="connsiteX5" fmla="*/ 56451 w 3153197"/>
              <a:gd name="connsiteY5" fmla="*/ 2088452 h 2088452"/>
              <a:gd name="connsiteX6" fmla="*/ 0 w 3153197"/>
              <a:gd name="connsiteY6" fmla="*/ 2032001 h 2088452"/>
              <a:gd name="connsiteX7" fmla="*/ 0 w 3153197"/>
              <a:gd name="connsiteY7" fmla="*/ 56451 h 2088452"/>
              <a:gd name="connsiteX8" fmla="*/ 56451 w 3153197"/>
              <a:gd name="connsiteY8" fmla="*/ 0 h 208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3197" h="2088452">
                <a:moveTo>
                  <a:pt x="56451" y="0"/>
                </a:moveTo>
                <a:lnTo>
                  <a:pt x="3096746" y="0"/>
                </a:lnTo>
                <a:cubicBezTo>
                  <a:pt x="3127923" y="0"/>
                  <a:pt x="3153197" y="25274"/>
                  <a:pt x="3153197" y="56451"/>
                </a:cubicBezTo>
                <a:lnTo>
                  <a:pt x="3153197" y="2032001"/>
                </a:lnTo>
                <a:cubicBezTo>
                  <a:pt x="3153197" y="2063178"/>
                  <a:pt x="3127923" y="2088452"/>
                  <a:pt x="3096746" y="2088452"/>
                </a:cubicBezTo>
                <a:lnTo>
                  <a:pt x="56451" y="2088452"/>
                </a:lnTo>
                <a:cubicBezTo>
                  <a:pt x="25274" y="2088452"/>
                  <a:pt x="0" y="2063178"/>
                  <a:pt x="0" y="2032001"/>
                </a:cubicBezTo>
                <a:lnTo>
                  <a:pt x="0" y="56451"/>
                </a:lnTo>
                <a:cubicBezTo>
                  <a:pt x="0" y="25274"/>
                  <a:pt x="25274" y="0"/>
                  <a:pt x="5645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8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5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6634AE-09B9-4D32-9714-0959B64C9529}"/>
              </a:ext>
            </a:extLst>
          </p:cNvPr>
          <p:cNvSpPr/>
          <p:nvPr userDrawn="1"/>
        </p:nvSpPr>
        <p:spPr>
          <a:xfrm>
            <a:off x="2976656" y="6199094"/>
            <a:ext cx="6329269" cy="174811"/>
          </a:xfrm>
          <a:prstGeom prst="roundRect">
            <a:avLst>
              <a:gd name="adj" fmla="val 50000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B4330-AE09-4850-BF0E-CF2C51B23005}"/>
              </a:ext>
            </a:extLst>
          </p:cNvPr>
          <p:cNvSpPr txBox="1"/>
          <p:nvPr userDrawn="1"/>
        </p:nvSpPr>
        <p:spPr>
          <a:xfrm>
            <a:off x="830853" y="6141844"/>
            <a:ext cx="2145803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Nexa Bold" panose="02000000000000000000" pitchFamily="50" charset="0"/>
              </a:rPr>
              <a:t>2022 Epic </a:t>
            </a:r>
            <a:r>
              <a:rPr lang="en-US" sz="1600" b="1" spc="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Business</a:t>
            </a:r>
            <a:endParaRPr lang="en-US" sz="1600" b="0" spc="0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CC0B2C-D2AC-45D7-9C86-659D30238956}"/>
              </a:ext>
            </a:extLst>
          </p:cNvPr>
          <p:cNvGrpSpPr/>
          <p:nvPr userDrawn="1"/>
        </p:nvGrpSpPr>
        <p:grpSpPr>
          <a:xfrm>
            <a:off x="9596438" y="6169620"/>
            <a:ext cx="1300925" cy="233758"/>
            <a:chOff x="7252748" y="4797701"/>
            <a:chExt cx="1834865" cy="329700"/>
          </a:xfrm>
        </p:grpSpPr>
        <p:sp>
          <p:nvSpPr>
            <p:cNvPr id="10" name="Freeform 85">
              <a:extLst>
                <a:ext uri="{FF2B5EF4-FFF2-40B4-BE49-F238E27FC236}">
                  <a16:creationId xmlns:a16="http://schemas.microsoft.com/office/drawing/2014/main" id="{519EC0D3-E520-45AD-AEAA-AB71564DB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38820" y="4846267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" name="Freeform 87">
              <a:extLst>
                <a:ext uri="{FF2B5EF4-FFF2-40B4-BE49-F238E27FC236}">
                  <a16:creationId xmlns:a16="http://schemas.microsoft.com/office/drawing/2014/main" id="{17E64DE2-E8FC-4280-BADA-F6F62585B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5784" y="4797701"/>
              <a:ext cx="322302" cy="328925"/>
            </a:xfrm>
            <a:custGeom>
              <a:avLst/>
              <a:gdLst>
                <a:gd name="T0" fmla="*/ 187705 w 426"/>
                <a:gd name="T1" fmla="*/ 115822 h 435"/>
                <a:gd name="T2" fmla="*/ 187705 w 426"/>
                <a:gd name="T3" fmla="*/ 115822 h 435"/>
                <a:gd name="T4" fmla="*/ 115888 w 426"/>
                <a:gd name="T5" fmla="*/ 188143 h 435"/>
                <a:gd name="T6" fmla="*/ 42982 w 426"/>
                <a:gd name="T7" fmla="*/ 115822 h 435"/>
                <a:gd name="T8" fmla="*/ 47878 w 426"/>
                <a:gd name="T9" fmla="*/ 106034 h 435"/>
                <a:gd name="T10" fmla="*/ 0 w 426"/>
                <a:gd name="T11" fmla="*/ 106034 h 435"/>
                <a:gd name="T12" fmla="*/ 0 w 426"/>
                <a:gd name="T13" fmla="*/ 197387 h 435"/>
                <a:gd name="T14" fmla="*/ 33733 w 426"/>
                <a:gd name="T15" fmla="*/ 235994 h 435"/>
                <a:gd name="T16" fmla="*/ 197498 w 426"/>
                <a:gd name="T17" fmla="*/ 235994 h 435"/>
                <a:gd name="T18" fmla="*/ 231231 w 426"/>
                <a:gd name="T19" fmla="*/ 197387 h 435"/>
                <a:gd name="T20" fmla="*/ 231231 w 426"/>
                <a:gd name="T21" fmla="*/ 106034 h 435"/>
                <a:gd name="T22" fmla="*/ 183353 w 426"/>
                <a:gd name="T23" fmla="*/ 106034 h 435"/>
                <a:gd name="T24" fmla="*/ 187705 w 426"/>
                <a:gd name="T25" fmla="*/ 115822 h 435"/>
                <a:gd name="T26" fmla="*/ 197498 w 426"/>
                <a:gd name="T27" fmla="*/ 0 h 435"/>
                <a:gd name="T28" fmla="*/ 197498 w 426"/>
                <a:gd name="T29" fmla="*/ 0 h 435"/>
                <a:gd name="T30" fmla="*/ 33733 w 426"/>
                <a:gd name="T31" fmla="*/ 0 h 435"/>
                <a:gd name="T32" fmla="*/ 0 w 426"/>
                <a:gd name="T33" fmla="*/ 38607 h 435"/>
                <a:gd name="T34" fmla="*/ 0 w 426"/>
                <a:gd name="T35" fmla="*/ 77215 h 435"/>
                <a:gd name="T36" fmla="*/ 57672 w 426"/>
                <a:gd name="T37" fmla="*/ 77215 h 435"/>
                <a:gd name="T38" fmla="*/ 115888 w 426"/>
                <a:gd name="T39" fmla="*/ 48395 h 435"/>
                <a:gd name="T40" fmla="*/ 173559 w 426"/>
                <a:gd name="T41" fmla="*/ 77215 h 435"/>
                <a:gd name="T42" fmla="*/ 231231 w 426"/>
                <a:gd name="T43" fmla="*/ 77215 h 435"/>
                <a:gd name="T44" fmla="*/ 231231 w 426"/>
                <a:gd name="T45" fmla="*/ 38607 h 435"/>
                <a:gd name="T46" fmla="*/ 197498 w 426"/>
                <a:gd name="T47" fmla="*/ 0 h 435"/>
                <a:gd name="T48" fmla="*/ 212188 w 426"/>
                <a:gd name="T49" fmla="*/ 48395 h 435"/>
                <a:gd name="T50" fmla="*/ 212188 w 426"/>
                <a:gd name="T51" fmla="*/ 48395 h 435"/>
                <a:gd name="T52" fmla="*/ 207292 w 426"/>
                <a:gd name="T53" fmla="*/ 52745 h 435"/>
                <a:gd name="T54" fmla="*/ 187705 w 426"/>
                <a:gd name="T55" fmla="*/ 52745 h 435"/>
                <a:gd name="T56" fmla="*/ 178456 w 426"/>
                <a:gd name="T57" fmla="*/ 48395 h 435"/>
                <a:gd name="T58" fmla="*/ 178456 w 426"/>
                <a:gd name="T59" fmla="*/ 28820 h 435"/>
                <a:gd name="T60" fmla="*/ 187705 w 426"/>
                <a:gd name="T61" fmla="*/ 19576 h 435"/>
                <a:gd name="T62" fmla="*/ 207292 w 426"/>
                <a:gd name="T63" fmla="*/ 19576 h 435"/>
                <a:gd name="T64" fmla="*/ 212188 w 426"/>
                <a:gd name="T65" fmla="*/ 28820 h 435"/>
                <a:gd name="T66" fmla="*/ 212188 w 426"/>
                <a:gd name="T67" fmla="*/ 48395 h 435"/>
                <a:gd name="T68" fmla="*/ 158869 w 426"/>
                <a:gd name="T69" fmla="*/ 115822 h 435"/>
                <a:gd name="T70" fmla="*/ 158869 w 426"/>
                <a:gd name="T71" fmla="*/ 115822 h 435"/>
                <a:gd name="T72" fmla="*/ 115888 w 426"/>
                <a:gd name="T73" fmla="*/ 72321 h 435"/>
                <a:gd name="T74" fmla="*/ 71818 w 426"/>
                <a:gd name="T75" fmla="*/ 115822 h 435"/>
                <a:gd name="T76" fmla="*/ 115888 w 426"/>
                <a:gd name="T77" fmla="*/ 159323 h 435"/>
                <a:gd name="T78" fmla="*/ 158869 w 426"/>
                <a:gd name="T79" fmla="*/ 115822 h 4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26" h="435">
                  <a:moveTo>
                    <a:pt x="345" y="213"/>
                  </a:moveTo>
                  <a:lnTo>
                    <a:pt x="345" y="213"/>
                  </a:lnTo>
                  <a:cubicBezTo>
                    <a:pt x="345" y="284"/>
                    <a:pt x="284" y="346"/>
                    <a:pt x="213" y="346"/>
                  </a:cubicBezTo>
                  <a:cubicBezTo>
                    <a:pt x="142" y="346"/>
                    <a:pt x="79" y="284"/>
                    <a:pt x="79" y="213"/>
                  </a:cubicBezTo>
                  <a:cubicBezTo>
                    <a:pt x="79" y="203"/>
                    <a:pt x="88" y="203"/>
                    <a:pt x="8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26" y="434"/>
                    <a:pt x="62" y="434"/>
                  </a:cubicBezTo>
                  <a:cubicBezTo>
                    <a:pt x="363" y="434"/>
                    <a:pt x="363" y="434"/>
                    <a:pt x="363" y="434"/>
                  </a:cubicBezTo>
                  <a:cubicBezTo>
                    <a:pt x="398" y="434"/>
                    <a:pt x="425" y="399"/>
                    <a:pt x="425" y="363"/>
                  </a:cubicBezTo>
                  <a:cubicBezTo>
                    <a:pt x="425" y="195"/>
                    <a:pt x="425" y="195"/>
                    <a:pt x="425" y="195"/>
                  </a:cubicBezTo>
                  <a:cubicBezTo>
                    <a:pt x="337" y="195"/>
                    <a:pt x="337" y="195"/>
                    <a:pt x="337" y="195"/>
                  </a:cubicBezTo>
                  <a:cubicBezTo>
                    <a:pt x="337" y="203"/>
                    <a:pt x="345" y="203"/>
                    <a:pt x="345" y="213"/>
                  </a:cubicBezTo>
                  <a:close/>
                  <a:moveTo>
                    <a:pt x="363" y="0"/>
                  </a:moveTo>
                  <a:lnTo>
                    <a:pt x="36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36"/>
                    <a:pt x="0" y="7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06"/>
                    <a:pt x="168" y="89"/>
                    <a:pt x="213" y="89"/>
                  </a:cubicBezTo>
                  <a:cubicBezTo>
                    <a:pt x="257" y="89"/>
                    <a:pt x="292" y="106"/>
                    <a:pt x="319" y="142"/>
                  </a:cubicBezTo>
                  <a:cubicBezTo>
                    <a:pt x="425" y="142"/>
                    <a:pt x="425" y="142"/>
                    <a:pt x="425" y="142"/>
                  </a:cubicBezTo>
                  <a:cubicBezTo>
                    <a:pt x="425" y="71"/>
                    <a:pt x="425" y="71"/>
                    <a:pt x="425" y="71"/>
                  </a:cubicBezTo>
                  <a:cubicBezTo>
                    <a:pt x="425" y="36"/>
                    <a:pt x="398" y="0"/>
                    <a:pt x="363" y="0"/>
                  </a:cubicBezTo>
                  <a:close/>
                  <a:moveTo>
                    <a:pt x="390" y="89"/>
                  </a:moveTo>
                  <a:lnTo>
                    <a:pt x="390" y="89"/>
                  </a:lnTo>
                  <a:cubicBezTo>
                    <a:pt x="390" y="89"/>
                    <a:pt x="390" y="97"/>
                    <a:pt x="381" y="97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37" y="97"/>
                    <a:pt x="328" y="89"/>
                    <a:pt x="328" y="89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44"/>
                    <a:pt x="337" y="36"/>
                    <a:pt x="345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90" y="36"/>
                    <a:pt x="390" y="44"/>
                    <a:pt x="390" y="53"/>
                  </a:cubicBezTo>
                  <a:lnTo>
                    <a:pt x="390" y="89"/>
                  </a:lnTo>
                  <a:close/>
                  <a:moveTo>
                    <a:pt x="292" y="213"/>
                  </a:moveTo>
                  <a:lnTo>
                    <a:pt x="292" y="213"/>
                  </a:lnTo>
                  <a:cubicBezTo>
                    <a:pt x="292" y="168"/>
                    <a:pt x="257" y="133"/>
                    <a:pt x="213" y="133"/>
                  </a:cubicBezTo>
                  <a:cubicBezTo>
                    <a:pt x="168" y="133"/>
                    <a:pt x="132" y="168"/>
                    <a:pt x="132" y="213"/>
                  </a:cubicBezTo>
                  <a:cubicBezTo>
                    <a:pt x="132" y="257"/>
                    <a:pt x="168" y="293"/>
                    <a:pt x="213" y="293"/>
                  </a:cubicBezTo>
                  <a:cubicBezTo>
                    <a:pt x="257" y="293"/>
                    <a:pt x="292" y="257"/>
                    <a:pt x="292" y="213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" name="Freeform 106">
              <a:extLst>
                <a:ext uri="{FF2B5EF4-FFF2-40B4-BE49-F238E27FC236}">
                  <a16:creationId xmlns:a16="http://schemas.microsoft.com/office/drawing/2014/main" id="{EBF9DDE6-D9B2-4573-B84E-21DC94EC7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2748" y="4802892"/>
              <a:ext cx="322302" cy="324509"/>
            </a:xfrm>
            <a:custGeom>
              <a:avLst/>
              <a:gdLst>
                <a:gd name="T0" fmla="*/ 202395 w 426"/>
                <a:gd name="T1" fmla="*/ 0 h 427"/>
                <a:gd name="T2" fmla="*/ 202395 w 426"/>
                <a:gd name="T3" fmla="*/ 0 h 427"/>
                <a:gd name="T4" fmla="*/ 28836 w 426"/>
                <a:gd name="T5" fmla="*/ 0 h 427"/>
                <a:gd name="T6" fmla="*/ 0 w 426"/>
                <a:gd name="T7" fmla="*/ 28965 h 427"/>
                <a:gd name="T8" fmla="*/ 0 w 426"/>
                <a:gd name="T9" fmla="*/ 203304 h 427"/>
                <a:gd name="T10" fmla="*/ 28836 w 426"/>
                <a:gd name="T11" fmla="*/ 232815 h 427"/>
                <a:gd name="T12" fmla="*/ 115888 w 426"/>
                <a:gd name="T13" fmla="*/ 232815 h 427"/>
                <a:gd name="T14" fmla="*/ 115888 w 426"/>
                <a:gd name="T15" fmla="*/ 149745 h 427"/>
                <a:gd name="T16" fmla="*/ 87052 w 426"/>
                <a:gd name="T17" fmla="*/ 149745 h 427"/>
                <a:gd name="T18" fmla="*/ 87052 w 426"/>
                <a:gd name="T19" fmla="*/ 111489 h 427"/>
                <a:gd name="T20" fmla="*/ 115888 w 426"/>
                <a:gd name="T21" fmla="*/ 111489 h 427"/>
                <a:gd name="T22" fmla="*/ 115888 w 426"/>
                <a:gd name="T23" fmla="*/ 91815 h 427"/>
                <a:gd name="T24" fmla="*/ 163766 w 426"/>
                <a:gd name="T25" fmla="*/ 43721 h 427"/>
                <a:gd name="T26" fmla="*/ 188249 w 426"/>
                <a:gd name="T27" fmla="*/ 43721 h 427"/>
                <a:gd name="T28" fmla="*/ 188249 w 426"/>
                <a:gd name="T29" fmla="*/ 87442 h 427"/>
                <a:gd name="T30" fmla="*/ 168663 w 426"/>
                <a:gd name="T31" fmla="*/ 87442 h 427"/>
                <a:gd name="T32" fmla="*/ 158869 w 426"/>
                <a:gd name="T33" fmla="*/ 91815 h 427"/>
                <a:gd name="T34" fmla="*/ 158869 w 426"/>
                <a:gd name="T35" fmla="*/ 111489 h 427"/>
                <a:gd name="T36" fmla="*/ 188249 w 426"/>
                <a:gd name="T37" fmla="*/ 111489 h 427"/>
                <a:gd name="T38" fmla="*/ 188249 w 426"/>
                <a:gd name="T39" fmla="*/ 149745 h 427"/>
                <a:gd name="T40" fmla="*/ 158869 w 426"/>
                <a:gd name="T41" fmla="*/ 149745 h 427"/>
                <a:gd name="T42" fmla="*/ 158869 w 426"/>
                <a:gd name="T43" fmla="*/ 232815 h 427"/>
                <a:gd name="T44" fmla="*/ 202395 w 426"/>
                <a:gd name="T45" fmla="*/ 232815 h 427"/>
                <a:gd name="T46" fmla="*/ 231231 w 426"/>
                <a:gd name="T47" fmla="*/ 203304 h 427"/>
                <a:gd name="T48" fmla="*/ 231231 w 426"/>
                <a:gd name="T49" fmla="*/ 28965 h 427"/>
                <a:gd name="T50" fmla="*/ 202395 w 426"/>
                <a:gd name="T51" fmla="*/ 0 h 4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6" h="427">
                  <a:moveTo>
                    <a:pt x="372" y="0"/>
                  </a:moveTo>
                  <a:lnTo>
                    <a:pt x="37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3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99"/>
                    <a:pt x="27" y="426"/>
                    <a:pt x="53" y="426"/>
                  </a:cubicBezTo>
                  <a:cubicBezTo>
                    <a:pt x="213" y="426"/>
                    <a:pt x="213" y="426"/>
                    <a:pt x="213" y="426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13" y="124"/>
                    <a:pt x="257" y="80"/>
                    <a:pt x="301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160"/>
                    <a:pt x="346" y="160"/>
                    <a:pt x="346" y="160"/>
                  </a:cubicBezTo>
                  <a:cubicBezTo>
                    <a:pt x="310" y="160"/>
                    <a:pt x="310" y="160"/>
                    <a:pt x="310" y="160"/>
                  </a:cubicBezTo>
                  <a:cubicBezTo>
                    <a:pt x="292" y="160"/>
                    <a:pt x="292" y="160"/>
                    <a:pt x="292" y="168"/>
                  </a:cubicBezTo>
                  <a:cubicBezTo>
                    <a:pt x="292" y="204"/>
                    <a:pt x="292" y="204"/>
                    <a:pt x="292" y="204"/>
                  </a:cubicBezTo>
                  <a:cubicBezTo>
                    <a:pt x="346" y="204"/>
                    <a:pt x="346" y="204"/>
                    <a:pt x="346" y="204"/>
                  </a:cubicBezTo>
                  <a:cubicBezTo>
                    <a:pt x="346" y="274"/>
                    <a:pt x="346" y="274"/>
                    <a:pt x="346" y="274"/>
                  </a:cubicBezTo>
                  <a:cubicBezTo>
                    <a:pt x="292" y="274"/>
                    <a:pt x="292" y="274"/>
                    <a:pt x="292" y="274"/>
                  </a:cubicBezTo>
                  <a:cubicBezTo>
                    <a:pt x="292" y="426"/>
                    <a:pt x="292" y="426"/>
                    <a:pt x="292" y="426"/>
                  </a:cubicBezTo>
                  <a:cubicBezTo>
                    <a:pt x="372" y="426"/>
                    <a:pt x="372" y="426"/>
                    <a:pt x="372" y="426"/>
                  </a:cubicBezTo>
                  <a:cubicBezTo>
                    <a:pt x="399" y="426"/>
                    <a:pt x="425" y="399"/>
                    <a:pt x="425" y="372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25" y="27"/>
                    <a:pt x="399" y="0"/>
                    <a:pt x="372" y="0"/>
                  </a:cubicBezTo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CCB199-0957-430E-B043-2861BE7D84EF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4332B-927E-484F-9FFA-BAFAAD03AB57}"/>
              </a:ext>
            </a:extLst>
          </p:cNvPr>
          <p:cNvSpPr txBox="1"/>
          <p:nvPr userDrawn="1"/>
        </p:nvSpPr>
        <p:spPr>
          <a:xfrm rot="16200000">
            <a:off x="10907208" y="3304350"/>
            <a:ext cx="2145803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>
                <a:solidFill>
                  <a:schemeClr val="bg1"/>
                </a:solidFill>
                <a:latin typeface="Nexa Light" panose="02000000000000000000" pitchFamily="50" charset="0"/>
              </a:rPr>
              <a:t>www.website.com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D4F18-ECFD-4645-99BF-0CDFB2A1A966}"/>
              </a:ext>
            </a:extLst>
          </p:cNvPr>
          <p:cNvSpPr txBox="1"/>
          <p:nvPr userDrawn="1"/>
        </p:nvSpPr>
        <p:spPr>
          <a:xfrm>
            <a:off x="8972787" y="157648"/>
            <a:ext cx="298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b="0" i="0" strike="noStrike" spc="0" smtClean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  <a:ea typeface="Open Sans Semibold" panose="020B0706030804020204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11500" b="0" i="0" strike="noStrike" spc="0" dirty="0">
              <a:solidFill>
                <a:schemeClr val="bg1">
                  <a:lumMod val="95000"/>
                </a:schemeClr>
              </a:solidFill>
              <a:latin typeface="Nexa Light" panose="02000000000000000000" pitchFamily="50" charset="0"/>
              <a:ea typeface="Open Sans Semibold" panose="020B07060308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65" r:id="rId9"/>
    <p:sldLayoutId id="2147483667" r:id="rId10"/>
    <p:sldLayoutId id="2147483666" r:id="rId11"/>
    <p:sldLayoutId id="2147483663" r:id="rId12"/>
    <p:sldLayoutId id="2147483664" r:id="rId13"/>
    <p:sldLayoutId id="2147483662" r:id="rId14"/>
    <p:sldLayoutId id="2147483661" r:id="rId15"/>
    <p:sldLayoutId id="2147483660" r:id="rId16"/>
    <p:sldLayoutId id="2147483659" r:id="rId17"/>
    <p:sldLayoutId id="2147483657" r:id="rId18"/>
    <p:sldLayoutId id="2147483658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6B7356-72BD-D549-AD25-AD9E9C32129D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EADAD-3831-C54B-9183-D48F130D0888}"/>
              </a:ext>
            </a:extLst>
          </p:cNvPr>
          <p:cNvSpPr/>
          <p:nvPr/>
        </p:nvSpPr>
        <p:spPr>
          <a:xfrm>
            <a:off x="11754035" y="2057002"/>
            <a:ext cx="420591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788910-C66B-46C4-AADF-A03DC3476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C5EEBAA-22AC-4E9E-A9D2-15C133B1D824}"/>
              </a:ext>
            </a:extLst>
          </p:cNvPr>
          <p:cNvSpPr>
            <a:spLocks/>
          </p:cNvSpPr>
          <p:nvPr/>
        </p:nvSpPr>
        <p:spPr bwMode="auto">
          <a:xfrm rot="10560535">
            <a:off x="10148304" y="1556605"/>
            <a:ext cx="552697" cy="572557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AA65F4A-E34E-48B6-AD1F-ED7440B574B3}"/>
              </a:ext>
            </a:extLst>
          </p:cNvPr>
          <p:cNvSpPr>
            <a:spLocks/>
          </p:cNvSpPr>
          <p:nvPr/>
        </p:nvSpPr>
        <p:spPr bwMode="auto">
          <a:xfrm rot="12360535">
            <a:off x="10939020" y="1819311"/>
            <a:ext cx="373165" cy="386574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3"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DAFCEC0-7360-4A04-A919-49F2086203AA}"/>
              </a:ext>
            </a:extLst>
          </p:cNvPr>
          <p:cNvSpPr>
            <a:spLocks/>
          </p:cNvSpPr>
          <p:nvPr/>
        </p:nvSpPr>
        <p:spPr bwMode="auto">
          <a:xfrm rot="14160535">
            <a:off x="11417073" y="2228597"/>
            <a:ext cx="193282" cy="200227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4"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A106B-C7FD-4AFC-9525-26BC9B44D550}"/>
              </a:ext>
            </a:extLst>
          </p:cNvPr>
          <p:cNvSpPr txBox="1"/>
          <p:nvPr/>
        </p:nvSpPr>
        <p:spPr>
          <a:xfrm>
            <a:off x="911341" y="3289135"/>
            <a:ext cx="6899159" cy="1015663"/>
          </a:xfrm>
          <a:prstGeom prst="rect">
            <a:avLst/>
          </a:prstGeom>
          <a:noFill/>
          <a:effectLst>
            <a:outerShdw blurRad="419100" dist="38100" dir="5400000" algn="t" rotWithShape="0">
              <a:prstClr val="black">
                <a:alpha val="5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8253C4-B8A3-4482-8787-F0C0175127E6}"/>
              </a:ext>
            </a:extLst>
          </p:cNvPr>
          <p:cNvSpPr/>
          <p:nvPr/>
        </p:nvSpPr>
        <p:spPr>
          <a:xfrm>
            <a:off x="5022707" y="5148413"/>
            <a:ext cx="6628043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C05E1300-D2AF-4128-BBE0-4B21452A2CA7}"/>
              </a:ext>
            </a:extLst>
          </p:cNvPr>
          <p:cNvSpPr>
            <a:spLocks/>
          </p:cNvSpPr>
          <p:nvPr/>
        </p:nvSpPr>
        <p:spPr bwMode="auto">
          <a:xfrm rot="10560535">
            <a:off x="647006" y="610067"/>
            <a:ext cx="815045" cy="844332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77CB03-A8B5-4F04-829C-5AEDD641DEAA}"/>
              </a:ext>
            </a:extLst>
          </p:cNvPr>
          <p:cNvGrpSpPr/>
          <p:nvPr/>
        </p:nvGrpSpPr>
        <p:grpSpPr>
          <a:xfrm>
            <a:off x="973146" y="789239"/>
            <a:ext cx="343732" cy="424074"/>
            <a:chOff x="1340615" y="2509735"/>
            <a:chExt cx="343732" cy="42407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ED1391-9E99-4E6F-8633-B867589DA832}"/>
                </a:ext>
              </a:extLst>
            </p:cNvPr>
            <p:cNvSpPr/>
            <p:nvPr/>
          </p:nvSpPr>
          <p:spPr>
            <a:xfrm>
              <a:off x="1537341" y="2701894"/>
              <a:ext cx="16565" cy="16565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6B6E0B6-561D-45DE-B2ED-9C83EA161642}"/>
                </a:ext>
              </a:extLst>
            </p:cNvPr>
            <p:cNvSpPr/>
            <p:nvPr/>
          </p:nvSpPr>
          <p:spPr>
            <a:xfrm>
              <a:off x="1504211" y="2652197"/>
              <a:ext cx="16565" cy="16565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775BF2-19E4-4826-A4C3-63E25096FCB9}"/>
                </a:ext>
              </a:extLst>
            </p:cNvPr>
            <p:cNvSpPr/>
            <p:nvPr/>
          </p:nvSpPr>
          <p:spPr>
            <a:xfrm>
              <a:off x="1404818" y="2867547"/>
              <a:ext cx="16565" cy="16565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7FB4B-4E28-4F28-BDA6-4878F2395304}"/>
                </a:ext>
              </a:extLst>
            </p:cNvPr>
            <p:cNvSpPr/>
            <p:nvPr/>
          </p:nvSpPr>
          <p:spPr>
            <a:xfrm>
              <a:off x="1340615" y="2509735"/>
              <a:ext cx="343732" cy="424074"/>
            </a:xfrm>
            <a:custGeom>
              <a:avLst/>
              <a:gdLst>
                <a:gd name="connsiteX0" fmla="*/ 86629 w 3952875"/>
                <a:gd name="connsiteY0" fmla="*/ 3883152 h 4876800"/>
                <a:gd name="connsiteX1" fmla="*/ 92153 w 3952875"/>
                <a:gd name="connsiteY1" fmla="*/ 4546664 h 4876800"/>
                <a:gd name="connsiteX2" fmla="*/ 667749 w 3952875"/>
                <a:gd name="connsiteY2" fmla="*/ 4876800 h 4876800"/>
                <a:gd name="connsiteX3" fmla="*/ 3285410 w 3952875"/>
                <a:gd name="connsiteY3" fmla="*/ 4876800 h 4876800"/>
                <a:gd name="connsiteX4" fmla="*/ 3860910 w 3952875"/>
                <a:gd name="connsiteY4" fmla="*/ 4546664 h 4876800"/>
                <a:gd name="connsiteX5" fmla="*/ 3866435 w 3952875"/>
                <a:gd name="connsiteY5" fmla="*/ 3883152 h 4876800"/>
                <a:gd name="connsiteX6" fmla="*/ 2643234 w 3952875"/>
                <a:gd name="connsiteY6" fmla="*/ 1708595 h 4876800"/>
                <a:gd name="connsiteX7" fmla="*/ 2643234 w 3952875"/>
                <a:gd name="connsiteY7" fmla="*/ 555212 h 4876800"/>
                <a:gd name="connsiteX8" fmla="*/ 2833734 w 3952875"/>
                <a:gd name="connsiteY8" fmla="*/ 285750 h 4876800"/>
                <a:gd name="connsiteX9" fmla="*/ 2547984 w 3952875"/>
                <a:gd name="connsiteY9" fmla="*/ 0 h 4876800"/>
                <a:gd name="connsiteX10" fmla="*/ 1404984 w 3952875"/>
                <a:gd name="connsiteY10" fmla="*/ 0 h 4876800"/>
                <a:gd name="connsiteX11" fmla="*/ 1119234 w 3952875"/>
                <a:gd name="connsiteY11" fmla="*/ 285750 h 4876800"/>
                <a:gd name="connsiteX12" fmla="*/ 1309734 w 3952875"/>
                <a:gd name="connsiteY12" fmla="*/ 555212 h 4876800"/>
                <a:gd name="connsiteX13" fmla="*/ 1309734 w 3952875"/>
                <a:gd name="connsiteY13" fmla="*/ 1708690 h 4876800"/>
                <a:gd name="connsiteX14" fmla="*/ 86629 w 3952875"/>
                <a:gd name="connsiteY14" fmla="*/ 3883152 h 4876800"/>
                <a:gd name="connsiteX15" fmla="*/ 3696509 w 3952875"/>
                <a:gd name="connsiteY15" fmla="*/ 4450461 h 4876800"/>
                <a:gd name="connsiteX16" fmla="*/ 3285410 w 3952875"/>
                <a:gd name="connsiteY16" fmla="*/ 4686300 h 4876800"/>
                <a:gd name="connsiteX17" fmla="*/ 667749 w 3952875"/>
                <a:gd name="connsiteY17" fmla="*/ 4686300 h 4876800"/>
                <a:gd name="connsiteX18" fmla="*/ 256650 w 3952875"/>
                <a:gd name="connsiteY18" fmla="*/ 4450461 h 4876800"/>
                <a:gd name="connsiteX19" fmla="*/ 252650 w 3952875"/>
                <a:gd name="connsiteY19" fmla="*/ 3976497 h 4876800"/>
                <a:gd name="connsiteX20" fmla="*/ 656605 w 3952875"/>
                <a:gd name="connsiteY20" fmla="*/ 3258407 h 4876800"/>
                <a:gd name="connsiteX21" fmla="*/ 1260871 w 3952875"/>
                <a:gd name="connsiteY21" fmla="*/ 3361373 h 4876800"/>
                <a:gd name="connsiteX22" fmla="*/ 1352406 w 3952875"/>
                <a:gd name="connsiteY22" fmla="*/ 3359087 h 4876800"/>
                <a:gd name="connsiteX23" fmla="*/ 2115549 w 3952875"/>
                <a:gd name="connsiteY23" fmla="*/ 3151632 h 4876800"/>
                <a:gd name="connsiteX24" fmla="*/ 3142154 w 3952875"/>
                <a:gd name="connsiteY24" fmla="*/ 2984183 h 4876800"/>
                <a:gd name="connsiteX25" fmla="*/ 3700319 w 3952875"/>
                <a:gd name="connsiteY25" fmla="*/ 3976497 h 4876800"/>
                <a:gd name="connsiteX26" fmla="*/ 3696509 w 3952875"/>
                <a:gd name="connsiteY26" fmla="*/ 4450461 h 4876800"/>
                <a:gd name="connsiteX27" fmla="*/ 1488137 w 3952875"/>
                <a:gd name="connsiteY27" fmla="*/ 1780223 h 4876800"/>
                <a:gd name="connsiteX28" fmla="*/ 1500329 w 3952875"/>
                <a:gd name="connsiteY28" fmla="*/ 1733550 h 4876800"/>
                <a:gd name="connsiteX29" fmla="*/ 1500329 w 3952875"/>
                <a:gd name="connsiteY29" fmla="*/ 571500 h 4876800"/>
                <a:gd name="connsiteX30" fmla="*/ 1595579 w 3952875"/>
                <a:gd name="connsiteY30" fmla="*/ 571500 h 4876800"/>
                <a:gd name="connsiteX31" fmla="*/ 1690829 w 3952875"/>
                <a:gd name="connsiteY31" fmla="*/ 476250 h 4876800"/>
                <a:gd name="connsiteX32" fmla="*/ 1595579 w 3952875"/>
                <a:gd name="connsiteY32" fmla="*/ 381000 h 4876800"/>
                <a:gd name="connsiteX33" fmla="*/ 1405079 w 3952875"/>
                <a:gd name="connsiteY33" fmla="*/ 381000 h 4876800"/>
                <a:gd name="connsiteX34" fmla="*/ 1309829 w 3952875"/>
                <a:gd name="connsiteY34" fmla="*/ 285750 h 4876800"/>
                <a:gd name="connsiteX35" fmla="*/ 1405079 w 3952875"/>
                <a:gd name="connsiteY35" fmla="*/ 190500 h 4876800"/>
                <a:gd name="connsiteX36" fmla="*/ 2548080 w 3952875"/>
                <a:gd name="connsiteY36" fmla="*/ 190500 h 4876800"/>
                <a:gd name="connsiteX37" fmla="*/ 2643330 w 3952875"/>
                <a:gd name="connsiteY37" fmla="*/ 285750 h 4876800"/>
                <a:gd name="connsiteX38" fmla="*/ 2548080 w 3952875"/>
                <a:gd name="connsiteY38" fmla="*/ 381000 h 4876800"/>
                <a:gd name="connsiteX39" fmla="*/ 2357579 w 3952875"/>
                <a:gd name="connsiteY39" fmla="*/ 381000 h 4876800"/>
                <a:gd name="connsiteX40" fmla="*/ 2262329 w 3952875"/>
                <a:gd name="connsiteY40" fmla="*/ 476250 h 4876800"/>
                <a:gd name="connsiteX41" fmla="*/ 2357579 w 3952875"/>
                <a:gd name="connsiteY41" fmla="*/ 571500 h 4876800"/>
                <a:gd name="connsiteX42" fmla="*/ 2452830 w 3952875"/>
                <a:gd name="connsiteY42" fmla="*/ 571500 h 4876800"/>
                <a:gd name="connsiteX43" fmla="*/ 2452830 w 3952875"/>
                <a:gd name="connsiteY43" fmla="*/ 1733550 h 4876800"/>
                <a:gd name="connsiteX44" fmla="*/ 2465022 w 3952875"/>
                <a:gd name="connsiteY44" fmla="*/ 1780223 h 4876800"/>
                <a:gd name="connsiteX45" fmla="*/ 3026425 w 3952875"/>
                <a:gd name="connsiteY45" fmla="*/ 2778347 h 4876800"/>
                <a:gd name="connsiteX46" fmla="*/ 2028015 w 3952875"/>
                <a:gd name="connsiteY46" fmla="*/ 2982468 h 4876800"/>
                <a:gd name="connsiteX47" fmla="*/ 751664 w 3952875"/>
                <a:gd name="connsiteY47" fmla="*/ 3089434 h 4876800"/>
                <a:gd name="connsiteX48" fmla="*/ 1488137 w 3952875"/>
                <a:gd name="connsiteY48" fmla="*/ 1780223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952875" h="4876800">
                  <a:moveTo>
                    <a:pt x="86629" y="3883152"/>
                  </a:moveTo>
                  <a:cubicBezTo>
                    <a:pt x="-30814" y="4091940"/>
                    <a:pt x="-28719" y="4339971"/>
                    <a:pt x="92153" y="4546664"/>
                  </a:cubicBezTo>
                  <a:cubicBezTo>
                    <a:pt x="213121" y="4753356"/>
                    <a:pt x="428291" y="4876800"/>
                    <a:pt x="667749" y="4876800"/>
                  </a:cubicBezTo>
                  <a:lnTo>
                    <a:pt x="3285410" y="4876800"/>
                  </a:lnTo>
                  <a:cubicBezTo>
                    <a:pt x="3524868" y="4876800"/>
                    <a:pt x="3740038" y="4753356"/>
                    <a:pt x="3860910" y="4546664"/>
                  </a:cubicBezTo>
                  <a:cubicBezTo>
                    <a:pt x="3981783" y="4339971"/>
                    <a:pt x="3983878" y="4091845"/>
                    <a:pt x="3866435" y="3883152"/>
                  </a:cubicBezTo>
                  <a:lnTo>
                    <a:pt x="2643234" y="1708595"/>
                  </a:lnTo>
                  <a:lnTo>
                    <a:pt x="2643234" y="555212"/>
                  </a:lnTo>
                  <a:cubicBezTo>
                    <a:pt x="2754105" y="515874"/>
                    <a:pt x="2833734" y="409956"/>
                    <a:pt x="2833734" y="285750"/>
                  </a:cubicBezTo>
                  <a:cubicBezTo>
                    <a:pt x="2833734" y="128207"/>
                    <a:pt x="2705528" y="0"/>
                    <a:pt x="2547984" y="0"/>
                  </a:cubicBezTo>
                  <a:lnTo>
                    <a:pt x="1404984" y="0"/>
                  </a:lnTo>
                  <a:cubicBezTo>
                    <a:pt x="1247441" y="0"/>
                    <a:pt x="1119234" y="128207"/>
                    <a:pt x="1119234" y="285750"/>
                  </a:cubicBezTo>
                  <a:cubicBezTo>
                    <a:pt x="1119234" y="409956"/>
                    <a:pt x="1198863" y="515874"/>
                    <a:pt x="1309734" y="555212"/>
                  </a:cubicBezTo>
                  <a:lnTo>
                    <a:pt x="1309734" y="1708690"/>
                  </a:lnTo>
                  <a:lnTo>
                    <a:pt x="86629" y="3883152"/>
                  </a:lnTo>
                  <a:close/>
                  <a:moveTo>
                    <a:pt x="3696509" y="4450461"/>
                  </a:moveTo>
                  <a:cubicBezTo>
                    <a:pt x="3610212" y="4598099"/>
                    <a:pt x="3456479" y="4686300"/>
                    <a:pt x="3285410" y="4686300"/>
                  </a:cubicBezTo>
                  <a:lnTo>
                    <a:pt x="667749" y="4686300"/>
                  </a:lnTo>
                  <a:cubicBezTo>
                    <a:pt x="496680" y="4686300"/>
                    <a:pt x="343042" y="4598099"/>
                    <a:pt x="256650" y="4450461"/>
                  </a:cubicBezTo>
                  <a:cubicBezTo>
                    <a:pt x="170258" y="4302824"/>
                    <a:pt x="168830" y="4125563"/>
                    <a:pt x="252650" y="3976497"/>
                  </a:cubicBezTo>
                  <a:lnTo>
                    <a:pt x="656605" y="3258407"/>
                  </a:lnTo>
                  <a:cubicBezTo>
                    <a:pt x="852629" y="3326797"/>
                    <a:pt x="1055131" y="3361373"/>
                    <a:pt x="1260871" y="3361373"/>
                  </a:cubicBezTo>
                  <a:cubicBezTo>
                    <a:pt x="1291351" y="3361373"/>
                    <a:pt x="1321831" y="3360611"/>
                    <a:pt x="1352406" y="3359087"/>
                  </a:cubicBezTo>
                  <a:cubicBezTo>
                    <a:pt x="1618154" y="3345942"/>
                    <a:pt x="1874948" y="3276124"/>
                    <a:pt x="2115549" y="3151632"/>
                  </a:cubicBezTo>
                  <a:cubicBezTo>
                    <a:pt x="2437399" y="2984945"/>
                    <a:pt x="2791443" y="2927414"/>
                    <a:pt x="3142154" y="2984183"/>
                  </a:cubicBezTo>
                  <a:lnTo>
                    <a:pt x="3700319" y="3976497"/>
                  </a:lnTo>
                  <a:cubicBezTo>
                    <a:pt x="3784329" y="4125659"/>
                    <a:pt x="3782805" y="4302824"/>
                    <a:pt x="3696509" y="4450461"/>
                  </a:cubicBezTo>
                  <a:close/>
                  <a:moveTo>
                    <a:pt x="1488137" y="1780223"/>
                  </a:moveTo>
                  <a:cubicBezTo>
                    <a:pt x="1496139" y="1765935"/>
                    <a:pt x="1500329" y="1749933"/>
                    <a:pt x="1500329" y="1733550"/>
                  </a:cubicBezTo>
                  <a:lnTo>
                    <a:pt x="1500329" y="571500"/>
                  </a:lnTo>
                  <a:lnTo>
                    <a:pt x="1595579" y="571500"/>
                  </a:lnTo>
                  <a:cubicBezTo>
                    <a:pt x="1648157" y="571500"/>
                    <a:pt x="1690829" y="528828"/>
                    <a:pt x="1690829" y="476250"/>
                  </a:cubicBezTo>
                  <a:cubicBezTo>
                    <a:pt x="1690829" y="423672"/>
                    <a:pt x="1648157" y="381000"/>
                    <a:pt x="1595579" y="381000"/>
                  </a:cubicBezTo>
                  <a:lnTo>
                    <a:pt x="1405079" y="381000"/>
                  </a:lnTo>
                  <a:cubicBezTo>
                    <a:pt x="1352597" y="381000"/>
                    <a:pt x="1309829" y="338233"/>
                    <a:pt x="1309829" y="285750"/>
                  </a:cubicBezTo>
                  <a:cubicBezTo>
                    <a:pt x="1309829" y="233267"/>
                    <a:pt x="1352597" y="190500"/>
                    <a:pt x="1405079" y="190500"/>
                  </a:cubicBezTo>
                  <a:lnTo>
                    <a:pt x="2548080" y="190500"/>
                  </a:lnTo>
                  <a:cubicBezTo>
                    <a:pt x="2600562" y="190500"/>
                    <a:pt x="2643330" y="233267"/>
                    <a:pt x="2643330" y="285750"/>
                  </a:cubicBezTo>
                  <a:cubicBezTo>
                    <a:pt x="2643330" y="338233"/>
                    <a:pt x="2600562" y="381000"/>
                    <a:pt x="2548080" y="381000"/>
                  </a:cubicBezTo>
                  <a:lnTo>
                    <a:pt x="2357579" y="381000"/>
                  </a:lnTo>
                  <a:cubicBezTo>
                    <a:pt x="2305002" y="381000"/>
                    <a:pt x="2262329" y="423672"/>
                    <a:pt x="2262329" y="476250"/>
                  </a:cubicBezTo>
                  <a:cubicBezTo>
                    <a:pt x="2262329" y="528828"/>
                    <a:pt x="2305002" y="571500"/>
                    <a:pt x="2357579" y="571500"/>
                  </a:cubicBezTo>
                  <a:lnTo>
                    <a:pt x="2452830" y="571500"/>
                  </a:lnTo>
                  <a:lnTo>
                    <a:pt x="2452830" y="1733550"/>
                  </a:lnTo>
                  <a:cubicBezTo>
                    <a:pt x="2452830" y="1749933"/>
                    <a:pt x="2457021" y="1765935"/>
                    <a:pt x="2465022" y="1780223"/>
                  </a:cubicBezTo>
                  <a:lnTo>
                    <a:pt x="3026425" y="2778347"/>
                  </a:lnTo>
                  <a:cubicBezTo>
                    <a:pt x="2683620" y="2750534"/>
                    <a:pt x="2341958" y="2819876"/>
                    <a:pt x="2028015" y="2982468"/>
                  </a:cubicBezTo>
                  <a:cubicBezTo>
                    <a:pt x="1624440" y="3191256"/>
                    <a:pt x="1175241" y="3228023"/>
                    <a:pt x="751664" y="3089434"/>
                  </a:cubicBezTo>
                  <a:lnTo>
                    <a:pt x="1488137" y="1780223"/>
                  </a:ln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E80827-22AC-4389-A01F-07A81CDD68DA}"/>
                </a:ext>
              </a:extLst>
            </p:cNvPr>
            <p:cNvSpPr/>
            <p:nvPr/>
          </p:nvSpPr>
          <p:spPr>
            <a:xfrm>
              <a:off x="1454514" y="2701894"/>
              <a:ext cx="49696" cy="49696"/>
            </a:xfrm>
            <a:custGeom>
              <a:avLst/>
              <a:gdLst>
                <a:gd name="connsiteX0" fmla="*/ 285750 w 571500"/>
                <a:gd name="connsiteY0" fmla="*/ 571500 h 571500"/>
                <a:gd name="connsiteX1" fmla="*/ 571500 w 571500"/>
                <a:gd name="connsiteY1" fmla="*/ 285750 h 571500"/>
                <a:gd name="connsiteX2" fmla="*/ 285750 w 571500"/>
                <a:gd name="connsiteY2" fmla="*/ 0 h 571500"/>
                <a:gd name="connsiteX3" fmla="*/ 0 w 571500"/>
                <a:gd name="connsiteY3" fmla="*/ 285750 h 571500"/>
                <a:gd name="connsiteX4" fmla="*/ 285750 w 571500"/>
                <a:gd name="connsiteY4" fmla="*/ 571500 h 571500"/>
                <a:gd name="connsiteX5" fmla="*/ 285750 w 571500"/>
                <a:gd name="connsiteY5" fmla="*/ 190500 h 571500"/>
                <a:gd name="connsiteX6" fmla="*/ 381000 w 571500"/>
                <a:gd name="connsiteY6" fmla="*/ 285750 h 571500"/>
                <a:gd name="connsiteX7" fmla="*/ 285750 w 571500"/>
                <a:gd name="connsiteY7" fmla="*/ 381000 h 571500"/>
                <a:gd name="connsiteX8" fmla="*/ 190500 w 571500"/>
                <a:gd name="connsiteY8" fmla="*/ 285750 h 571500"/>
                <a:gd name="connsiteX9" fmla="*/ 285750 w 571500"/>
                <a:gd name="connsiteY9" fmla="*/ 190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5750" y="571500"/>
                  </a:moveTo>
                  <a:cubicBezTo>
                    <a:pt x="443294" y="571500"/>
                    <a:pt x="571500" y="443294"/>
                    <a:pt x="571500" y="285750"/>
                  </a:cubicBezTo>
                  <a:cubicBezTo>
                    <a:pt x="571500" y="128207"/>
                    <a:pt x="443294" y="0"/>
                    <a:pt x="285750" y="0"/>
                  </a:cubicBezTo>
                  <a:cubicBezTo>
                    <a:pt x="128207" y="0"/>
                    <a:pt x="0" y="128207"/>
                    <a:pt x="0" y="285750"/>
                  </a:cubicBezTo>
                  <a:cubicBezTo>
                    <a:pt x="0" y="443294"/>
                    <a:pt x="128207" y="571500"/>
                    <a:pt x="285750" y="571500"/>
                  </a:cubicBezTo>
                  <a:close/>
                  <a:moveTo>
                    <a:pt x="285750" y="190500"/>
                  </a:moveTo>
                  <a:cubicBezTo>
                    <a:pt x="338233" y="190500"/>
                    <a:pt x="381000" y="233267"/>
                    <a:pt x="381000" y="285750"/>
                  </a:cubicBezTo>
                  <a:cubicBezTo>
                    <a:pt x="381000" y="338233"/>
                    <a:pt x="338233" y="381000"/>
                    <a:pt x="285750" y="381000"/>
                  </a:cubicBezTo>
                  <a:cubicBezTo>
                    <a:pt x="233267" y="381000"/>
                    <a:pt x="190500" y="338233"/>
                    <a:pt x="190500" y="285750"/>
                  </a:cubicBezTo>
                  <a:cubicBezTo>
                    <a:pt x="190500" y="233267"/>
                    <a:pt x="233267" y="190500"/>
                    <a:pt x="2857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7FDC8D-59DF-478C-9AA1-02215DD40EEF}"/>
                </a:ext>
              </a:extLst>
            </p:cNvPr>
            <p:cNvSpPr/>
            <p:nvPr/>
          </p:nvSpPr>
          <p:spPr>
            <a:xfrm>
              <a:off x="1437949" y="2867547"/>
              <a:ext cx="182219" cy="16565"/>
            </a:xfrm>
            <a:custGeom>
              <a:avLst/>
              <a:gdLst>
                <a:gd name="connsiteX0" fmla="*/ 2000250 w 2095500"/>
                <a:gd name="connsiteY0" fmla="*/ 0 h 190500"/>
                <a:gd name="connsiteX1" fmla="*/ 95250 w 2095500"/>
                <a:gd name="connsiteY1" fmla="*/ 0 h 190500"/>
                <a:gd name="connsiteX2" fmla="*/ 0 w 2095500"/>
                <a:gd name="connsiteY2" fmla="*/ 95250 h 190500"/>
                <a:gd name="connsiteX3" fmla="*/ 95250 w 2095500"/>
                <a:gd name="connsiteY3" fmla="*/ 190500 h 190500"/>
                <a:gd name="connsiteX4" fmla="*/ 2000250 w 2095500"/>
                <a:gd name="connsiteY4" fmla="*/ 190500 h 190500"/>
                <a:gd name="connsiteX5" fmla="*/ 2095500 w 2095500"/>
                <a:gd name="connsiteY5" fmla="*/ 95250 h 190500"/>
                <a:gd name="connsiteX6" fmla="*/ 2000250 w 2095500"/>
                <a:gd name="connsiteY6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0" h="190500">
                  <a:moveTo>
                    <a:pt x="2000250" y="0"/>
                  </a:moveTo>
                  <a:lnTo>
                    <a:pt x="95250" y="0"/>
                  </a:ln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lnTo>
                    <a:pt x="2000250" y="190500"/>
                  </a:lnTo>
                  <a:cubicBezTo>
                    <a:pt x="2052828" y="190500"/>
                    <a:pt x="2095500" y="147828"/>
                    <a:pt x="2095500" y="95250"/>
                  </a:cubicBezTo>
                  <a:cubicBezTo>
                    <a:pt x="2095500" y="42672"/>
                    <a:pt x="2052828" y="0"/>
                    <a:pt x="2000250" y="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31287-339D-BA47-B4AA-66730D6A5E81}"/>
              </a:ext>
            </a:extLst>
          </p:cNvPr>
          <p:cNvSpPr/>
          <p:nvPr/>
        </p:nvSpPr>
        <p:spPr>
          <a:xfrm>
            <a:off x="5022707" y="5549626"/>
            <a:ext cx="6628043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531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59E8BD4-E85F-6546-B7BF-9A4BF33C4BD2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93C0DC-305C-4EE7-897D-DBF254EC06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06265" y="3853273"/>
            <a:ext cx="5179463" cy="3017326"/>
          </a:xfrm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80E9C-D505-2C4A-B651-197D245A0D6C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21797-CB84-BF4D-BB4D-BA0CDB43CF4A}"/>
              </a:ext>
            </a:extLst>
          </p:cNvPr>
          <p:cNvSpPr txBox="1"/>
          <p:nvPr/>
        </p:nvSpPr>
        <p:spPr>
          <a:xfrm>
            <a:off x="2037005" y="898977"/>
            <a:ext cx="811798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846EA2-386F-0644-9A23-E5E2084C629F}"/>
              </a:ext>
            </a:extLst>
          </p:cNvPr>
          <p:cNvSpPr/>
          <p:nvPr/>
        </p:nvSpPr>
        <p:spPr>
          <a:xfrm>
            <a:off x="959642" y="1496064"/>
            <a:ext cx="102727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F58EA4-C168-6746-92BA-EEC4FBA03BEE}"/>
              </a:ext>
            </a:extLst>
          </p:cNvPr>
          <p:cNvCxnSpPr>
            <a:cxnSpLocks/>
          </p:cNvCxnSpPr>
          <p:nvPr/>
        </p:nvCxnSpPr>
        <p:spPr>
          <a:xfrm>
            <a:off x="4225528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E39479E-1077-154E-BDDE-42E0A227DAC9}"/>
              </a:ext>
            </a:extLst>
          </p:cNvPr>
          <p:cNvSpPr/>
          <p:nvPr/>
        </p:nvSpPr>
        <p:spPr>
          <a:xfrm>
            <a:off x="4995466" y="351918"/>
            <a:ext cx="2201068" cy="2356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F2B97F-42B2-A34C-90D5-D7BF8EECB555}"/>
              </a:ext>
            </a:extLst>
          </p:cNvPr>
          <p:cNvCxnSpPr>
            <a:cxnSpLocks/>
          </p:cNvCxnSpPr>
          <p:nvPr/>
        </p:nvCxnSpPr>
        <p:spPr>
          <a:xfrm>
            <a:off x="7196534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8F2442-BCFA-1344-83E9-2EC1EE699BDA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BED0E6-D9F2-46F7-BE35-F745114C99CD}"/>
              </a:ext>
            </a:extLst>
          </p:cNvPr>
          <p:cNvSpPr/>
          <p:nvPr/>
        </p:nvSpPr>
        <p:spPr>
          <a:xfrm>
            <a:off x="5309421" y="0"/>
            <a:ext cx="5146650" cy="6858000"/>
          </a:xfrm>
          <a:prstGeom prst="roundRect">
            <a:avLst>
              <a:gd name="adj" fmla="val 524"/>
            </a:avLst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030AD-9CB1-467A-90B3-E272B64FE8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1843" y="483066"/>
            <a:ext cx="4407529" cy="6023016"/>
          </a:xfrm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88735-BEB3-E649-A3EA-FF4660946A5F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82A6-AE3F-D342-8C33-123A6D9539E3}"/>
              </a:ext>
            </a:extLst>
          </p:cNvPr>
          <p:cNvSpPr txBox="1"/>
          <p:nvPr/>
        </p:nvSpPr>
        <p:spPr>
          <a:xfrm>
            <a:off x="231141" y="950875"/>
            <a:ext cx="4708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DD4DB-7597-F24A-8FB4-7BDD3F5A0156}"/>
              </a:ext>
            </a:extLst>
          </p:cNvPr>
          <p:cNvSpPr/>
          <p:nvPr/>
        </p:nvSpPr>
        <p:spPr>
          <a:xfrm>
            <a:off x="231139" y="1777314"/>
            <a:ext cx="4708721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E62CD-CF91-F647-80AC-770AE76F5A42}"/>
              </a:ext>
            </a:extLst>
          </p:cNvPr>
          <p:cNvCxnSpPr>
            <a:cxnSpLocks/>
          </p:cNvCxnSpPr>
          <p:nvPr/>
        </p:nvCxnSpPr>
        <p:spPr>
          <a:xfrm>
            <a:off x="336789" y="832321"/>
            <a:ext cx="10054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506E6-3506-FF42-9D73-A9389ED49DAE}"/>
              </a:ext>
            </a:extLst>
          </p:cNvPr>
          <p:cNvSpPr/>
          <p:nvPr/>
        </p:nvSpPr>
        <p:spPr>
          <a:xfrm>
            <a:off x="1472025" y="699305"/>
            <a:ext cx="3467835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043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59D201-64CD-C142-B53D-FE95E242E435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ACD21-AC7D-E242-A6AA-3D51DEFCFEA5}"/>
              </a:ext>
            </a:extLst>
          </p:cNvPr>
          <p:cNvSpPr/>
          <p:nvPr/>
        </p:nvSpPr>
        <p:spPr>
          <a:xfrm rot="5400000">
            <a:off x="8700513" y="3818850"/>
            <a:ext cx="471096" cy="49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B114-FA09-48F6-9B73-9403660A6EB4}"/>
              </a:ext>
            </a:extLst>
          </p:cNvPr>
          <p:cNvSpPr/>
          <p:nvPr/>
        </p:nvSpPr>
        <p:spPr>
          <a:xfrm>
            <a:off x="5707621" y="0"/>
            <a:ext cx="6484379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2AC63-7DB2-4570-9B63-6180EF5CA371}"/>
              </a:ext>
            </a:extLst>
          </p:cNvPr>
          <p:cNvSpPr txBox="1"/>
          <p:nvPr/>
        </p:nvSpPr>
        <p:spPr>
          <a:xfrm>
            <a:off x="6196217" y="944431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45FAC-4AAD-4C3A-810E-7F8572E4AFE6}"/>
              </a:ext>
            </a:extLst>
          </p:cNvPr>
          <p:cNvSpPr/>
          <p:nvPr/>
        </p:nvSpPr>
        <p:spPr>
          <a:xfrm>
            <a:off x="6196216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8D421A-B292-4B63-9BB1-230B21BAFEB5}"/>
              </a:ext>
            </a:extLst>
          </p:cNvPr>
          <p:cNvCxnSpPr>
            <a:cxnSpLocks/>
          </p:cNvCxnSpPr>
          <p:nvPr/>
        </p:nvCxnSpPr>
        <p:spPr>
          <a:xfrm>
            <a:off x="6301865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D9FD2-D6FF-41AD-975C-37C5BEEE1837}"/>
              </a:ext>
            </a:extLst>
          </p:cNvPr>
          <p:cNvSpPr/>
          <p:nvPr/>
        </p:nvSpPr>
        <p:spPr>
          <a:xfrm>
            <a:off x="7437100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BEFF19-1BC8-4184-972F-8DEF6FC0E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586" y="0"/>
            <a:ext cx="3153197" cy="3294743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EAB74B-E2AA-492D-A344-9773F01BE7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6089" y="3428999"/>
            <a:ext cx="3153197" cy="3294743"/>
          </a:xfrm>
        </p:spPr>
      </p:sp>
    </p:spTree>
    <p:extLst>
      <p:ext uri="{BB962C8B-B14F-4D97-AF65-F5344CB8AC3E}">
        <p14:creationId xmlns:p14="http://schemas.microsoft.com/office/powerpoint/2010/main" val="21175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57558DB-C2CC-C543-A389-2B57E6DF7337}"/>
              </a:ext>
            </a:extLst>
          </p:cNvPr>
          <p:cNvSpPr/>
          <p:nvPr/>
        </p:nvSpPr>
        <p:spPr>
          <a:xfrm rot="5400000">
            <a:off x="5873767" y="992103"/>
            <a:ext cx="471096" cy="1055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1DFC2FCE-344D-442F-BABD-E7A7A69040EF}"/>
              </a:ext>
            </a:extLst>
          </p:cNvPr>
          <p:cNvSpPr/>
          <p:nvPr/>
        </p:nvSpPr>
        <p:spPr>
          <a:xfrm flipH="1">
            <a:off x="1635138" y="1358900"/>
            <a:ext cx="10556862" cy="4577443"/>
          </a:xfrm>
          <a:prstGeom prst="round1Rect">
            <a:avLst>
              <a:gd name="adj" fmla="val 11365"/>
            </a:avLst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F785-019C-4843-9B93-05396D1CE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5BD19D-823F-5B40-80CD-6A8C8447BEE9}"/>
              </a:ext>
            </a:extLst>
          </p:cNvPr>
          <p:cNvSpPr txBox="1"/>
          <p:nvPr/>
        </p:nvSpPr>
        <p:spPr>
          <a:xfrm>
            <a:off x="5641707" y="1686018"/>
            <a:ext cx="65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5A27B-2294-9F4B-9763-097E67609CC9}"/>
              </a:ext>
            </a:extLst>
          </p:cNvPr>
          <p:cNvSpPr/>
          <p:nvPr/>
        </p:nvSpPr>
        <p:spPr>
          <a:xfrm>
            <a:off x="5641707" y="2393904"/>
            <a:ext cx="6550293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D6C3AD-AB8C-4945-AB48-3CD4E6734138}"/>
              </a:ext>
            </a:extLst>
          </p:cNvPr>
          <p:cNvCxnSpPr>
            <a:cxnSpLocks/>
          </p:cNvCxnSpPr>
          <p:nvPr/>
        </p:nvCxnSpPr>
        <p:spPr>
          <a:xfrm>
            <a:off x="5747356" y="1567464"/>
            <a:ext cx="139872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A5902C-BF5C-EC4E-8AC6-9C0D99CAF65F}"/>
              </a:ext>
            </a:extLst>
          </p:cNvPr>
          <p:cNvSpPr/>
          <p:nvPr/>
        </p:nvSpPr>
        <p:spPr>
          <a:xfrm>
            <a:off x="7146085" y="1434448"/>
            <a:ext cx="4757901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134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3F812AA-3195-B040-9DCE-60ADC91EEA1B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02DB5F-DD23-4269-A5B8-4F7DD8C6CEA2}"/>
              </a:ext>
            </a:extLst>
          </p:cNvPr>
          <p:cNvSpPr/>
          <p:nvPr/>
        </p:nvSpPr>
        <p:spPr>
          <a:xfrm rot="10800000">
            <a:off x="2" y="4038601"/>
            <a:ext cx="12191998" cy="2819398"/>
          </a:xfrm>
          <a:custGeom>
            <a:avLst/>
            <a:gdLst>
              <a:gd name="connsiteX0" fmla="*/ 0 w 12191998"/>
              <a:gd name="connsiteY0" fmla="*/ 0 h 2819398"/>
              <a:gd name="connsiteX1" fmla="*/ 12191998 w 12191998"/>
              <a:gd name="connsiteY1" fmla="*/ 0 h 2819398"/>
              <a:gd name="connsiteX2" fmla="*/ 12191998 w 12191998"/>
              <a:gd name="connsiteY2" fmla="*/ 1884438 h 2819398"/>
              <a:gd name="connsiteX3" fmla="*/ 11998623 w 12191998"/>
              <a:gd name="connsiteY3" fmla="*/ 1948671 h 2819398"/>
              <a:gd name="connsiteX4" fmla="*/ 6096000 w 12191998"/>
              <a:gd name="connsiteY4" fmla="*/ 2819398 h 2819398"/>
              <a:gd name="connsiteX5" fmla="*/ 193378 w 12191998"/>
              <a:gd name="connsiteY5" fmla="*/ 1948671 h 2819398"/>
              <a:gd name="connsiteX6" fmla="*/ 0 w 12191998"/>
              <a:gd name="connsiteY6" fmla="*/ 1884437 h 2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2819398">
                <a:moveTo>
                  <a:pt x="0" y="0"/>
                </a:moveTo>
                <a:lnTo>
                  <a:pt x="12191998" y="0"/>
                </a:lnTo>
                <a:lnTo>
                  <a:pt x="12191998" y="1884438"/>
                </a:lnTo>
                <a:lnTo>
                  <a:pt x="11998623" y="1948671"/>
                </a:lnTo>
                <a:cubicBezTo>
                  <a:pt x="10212990" y="2506687"/>
                  <a:pt x="8210803" y="2819398"/>
                  <a:pt x="6096000" y="2819398"/>
                </a:cubicBezTo>
                <a:cubicBezTo>
                  <a:pt x="3981196" y="2819398"/>
                  <a:pt x="1979010" y="2506687"/>
                  <a:pt x="193378" y="1948671"/>
                </a:cubicBezTo>
                <a:lnTo>
                  <a:pt x="0" y="1884437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CA0533-4963-F541-9106-2136EF6D2C49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96BDC-9DF6-784D-AE89-3E36B3C24259}"/>
              </a:ext>
            </a:extLst>
          </p:cNvPr>
          <p:cNvSpPr txBox="1"/>
          <p:nvPr/>
        </p:nvSpPr>
        <p:spPr>
          <a:xfrm>
            <a:off x="2037005" y="898977"/>
            <a:ext cx="811798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350961-603A-D24C-BD26-C62CB8CE4122}"/>
              </a:ext>
            </a:extLst>
          </p:cNvPr>
          <p:cNvSpPr/>
          <p:nvPr/>
        </p:nvSpPr>
        <p:spPr>
          <a:xfrm>
            <a:off x="959643" y="1581425"/>
            <a:ext cx="102727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D2DF-277F-9E40-BFD3-6247501602EA}"/>
              </a:ext>
            </a:extLst>
          </p:cNvPr>
          <p:cNvCxnSpPr>
            <a:cxnSpLocks/>
          </p:cNvCxnSpPr>
          <p:nvPr/>
        </p:nvCxnSpPr>
        <p:spPr>
          <a:xfrm>
            <a:off x="4225528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652DD6-1A6D-7548-8948-C00633FCC737}"/>
              </a:ext>
            </a:extLst>
          </p:cNvPr>
          <p:cNvSpPr/>
          <p:nvPr/>
        </p:nvSpPr>
        <p:spPr>
          <a:xfrm>
            <a:off x="4995466" y="351918"/>
            <a:ext cx="2201068" cy="2356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469DB1-1407-254B-8708-392BE2E9884F}"/>
              </a:ext>
            </a:extLst>
          </p:cNvPr>
          <p:cNvCxnSpPr>
            <a:cxnSpLocks/>
          </p:cNvCxnSpPr>
          <p:nvPr/>
        </p:nvCxnSpPr>
        <p:spPr>
          <a:xfrm>
            <a:off x="7196534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58ED8E3-079F-CB44-8F5A-9157E103A90B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2F86-E24C-4A92-8EDF-A114CB3641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321" y="0"/>
            <a:ext cx="4064835" cy="6858000"/>
          </a:xfrm>
          <a:solidFill>
            <a:schemeClr val="bg1">
              <a:lumMod val="95000"/>
            </a:schemeClr>
          </a:solidFill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06C009-6472-C642-AB08-AA6219CAFC97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46D8D-6E05-6343-97E9-0F50131B7EE0}"/>
              </a:ext>
            </a:extLst>
          </p:cNvPr>
          <p:cNvSpPr/>
          <p:nvPr/>
        </p:nvSpPr>
        <p:spPr>
          <a:xfrm>
            <a:off x="-2" y="0"/>
            <a:ext cx="6484379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350F5-BE25-5A41-BF19-E0D8E198E3D9}"/>
              </a:ext>
            </a:extLst>
          </p:cNvPr>
          <p:cNvSpPr txBox="1"/>
          <p:nvPr/>
        </p:nvSpPr>
        <p:spPr>
          <a:xfrm>
            <a:off x="488594" y="944431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EE89B-FC34-574D-9AB2-42AF604F93D5}"/>
              </a:ext>
            </a:extLst>
          </p:cNvPr>
          <p:cNvSpPr/>
          <p:nvPr/>
        </p:nvSpPr>
        <p:spPr>
          <a:xfrm>
            <a:off x="488593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3E46C3-9E01-D94E-839A-BD07868FC4BE}"/>
              </a:ext>
            </a:extLst>
          </p:cNvPr>
          <p:cNvCxnSpPr>
            <a:cxnSpLocks/>
          </p:cNvCxnSpPr>
          <p:nvPr/>
        </p:nvCxnSpPr>
        <p:spPr>
          <a:xfrm>
            <a:off x="594242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C6D96-93F6-4B4A-AE83-7CAABA646E52}"/>
              </a:ext>
            </a:extLst>
          </p:cNvPr>
          <p:cNvSpPr/>
          <p:nvPr/>
        </p:nvSpPr>
        <p:spPr>
          <a:xfrm>
            <a:off x="1729477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624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57558DB-C2CC-C543-A389-2B57E6DF7337}"/>
              </a:ext>
            </a:extLst>
          </p:cNvPr>
          <p:cNvSpPr/>
          <p:nvPr/>
        </p:nvSpPr>
        <p:spPr>
          <a:xfrm rot="5400000">
            <a:off x="5873767" y="992103"/>
            <a:ext cx="471096" cy="1055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1DFC2FCE-344D-442F-BABD-E7A7A69040EF}"/>
              </a:ext>
            </a:extLst>
          </p:cNvPr>
          <p:cNvSpPr/>
          <p:nvPr/>
        </p:nvSpPr>
        <p:spPr>
          <a:xfrm flipH="1">
            <a:off x="1635138" y="1358900"/>
            <a:ext cx="10556862" cy="4577443"/>
          </a:xfrm>
          <a:prstGeom prst="round1Rect">
            <a:avLst>
              <a:gd name="adj" fmla="val 11365"/>
            </a:avLst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F785-019C-4843-9B93-05396D1CE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5BD19D-823F-5B40-80CD-6A8C8447BEE9}"/>
              </a:ext>
            </a:extLst>
          </p:cNvPr>
          <p:cNvSpPr txBox="1"/>
          <p:nvPr/>
        </p:nvSpPr>
        <p:spPr>
          <a:xfrm>
            <a:off x="5641707" y="1686018"/>
            <a:ext cx="65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5A27B-2294-9F4B-9763-097E67609CC9}"/>
              </a:ext>
            </a:extLst>
          </p:cNvPr>
          <p:cNvSpPr/>
          <p:nvPr/>
        </p:nvSpPr>
        <p:spPr>
          <a:xfrm>
            <a:off x="5641707" y="2393904"/>
            <a:ext cx="6550293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D6C3AD-AB8C-4945-AB48-3CD4E6734138}"/>
              </a:ext>
            </a:extLst>
          </p:cNvPr>
          <p:cNvCxnSpPr>
            <a:cxnSpLocks/>
          </p:cNvCxnSpPr>
          <p:nvPr/>
        </p:nvCxnSpPr>
        <p:spPr>
          <a:xfrm>
            <a:off x="5747356" y="1567464"/>
            <a:ext cx="139872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A5902C-BF5C-EC4E-8AC6-9C0D99CAF65F}"/>
              </a:ext>
            </a:extLst>
          </p:cNvPr>
          <p:cNvSpPr/>
          <p:nvPr/>
        </p:nvSpPr>
        <p:spPr>
          <a:xfrm>
            <a:off x="7146085" y="1434448"/>
            <a:ext cx="4757901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870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59E8BD4-E85F-6546-B7BF-9A4BF33C4BD2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93C0DC-305C-4EE7-897D-DBF254EC06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06265" y="3853273"/>
            <a:ext cx="5179463" cy="3017326"/>
          </a:xfrm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80E9C-D505-2C4A-B651-197D245A0D6C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21797-CB84-BF4D-BB4D-BA0CDB43CF4A}"/>
              </a:ext>
            </a:extLst>
          </p:cNvPr>
          <p:cNvSpPr txBox="1"/>
          <p:nvPr/>
        </p:nvSpPr>
        <p:spPr>
          <a:xfrm>
            <a:off x="2037005" y="898977"/>
            <a:ext cx="811798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846EA2-386F-0644-9A23-E5E2084C629F}"/>
              </a:ext>
            </a:extLst>
          </p:cNvPr>
          <p:cNvSpPr/>
          <p:nvPr/>
        </p:nvSpPr>
        <p:spPr>
          <a:xfrm>
            <a:off x="959642" y="1496064"/>
            <a:ext cx="102727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F58EA4-C168-6746-92BA-EEC4FBA03BEE}"/>
              </a:ext>
            </a:extLst>
          </p:cNvPr>
          <p:cNvCxnSpPr>
            <a:cxnSpLocks/>
          </p:cNvCxnSpPr>
          <p:nvPr/>
        </p:nvCxnSpPr>
        <p:spPr>
          <a:xfrm>
            <a:off x="4225528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E39479E-1077-154E-BDDE-42E0A227DAC9}"/>
              </a:ext>
            </a:extLst>
          </p:cNvPr>
          <p:cNvSpPr/>
          <p:nvPr/>
        </p:nvSpPr>
        <p:spPr>
          <a:xfrm>
            <a:off x="4995466" y="351918"/>
            <a:ext cx="2201068" cy="2356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F2B97F-42B2-A34C-90D5-D7BF8EECB555}"/>
              </a:ext>
            </a:extLst>
          </p:cNvPr>
          <p:cNvCxnSpPr>
            <a:cxnSpLocks/>
          </p:cNvCxnSpPr>
          <p:nvPr/>
        </p:nvCxnSpPr>
        <p:spPr>
          <a:xfrm>
            <a:off x="7196534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58ED8E3-079F-CB44-8F5A-9157E103A90B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2F86-E24C-4A92-8EDF-A114CB3641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321" y="0"/>
            <a:ext cx="4064835" cy="6858000"/>
          </a:xfrm>
          <a:solidFill>
            <a:schemeClr val="bg1">
              <a:lumMod val="95000"/>
            </a:schemeClr>
          </a:solidFill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06C009-6472-C642-AB08-AA6219CAFC97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46D8D-6E05-6343-97E9-0F50131B7EE0}"/>
              </a:ext>
            </a:extLst>
          </p:cNvPr>
          <p:cNvSpPr/>
          <p:nvPr/>
        </p:nvSpPr>
        <p:spPr>
          <a:xfrm>
            <a:off x="-2" y="0"/>
            <a:ext cx="6484379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350F5-BE25-5A41-BF19-E0D8E198E3D9}"/>
              </a:ext>
            </a:extLst>
          </p:cNvPr>
          <p:cNvSpPr txBox="1"/>
          <p:nvPr/>
        </p:nvSpPr>
        <p:spPr>
          <a:xfrm>
            <a:off x="488594" y="944431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EE89B-FC34-574D-9AB2-42AF604F93D5}"/>
              </a:ext>
            </a:extLst>
          </p:cNvPr>
          <p:cNvSpPr/>
          <p:nvPr/>
        </p:nvSpPr>
        <p:spPr>
          <a:xfrm>
            <a:off x="488593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3E46C3-9E01-D94E-839A-BD07868FC4BE}"/>
              </a:ext>
            </a:extLst>
          </p:cNvPr>
          <p:cNvCxnSpPr>
            <a:cxnSpLocks/>
          </p:cNvCxnSpPr>
          <p:nvPr/>
        </p:nvCxnSpPr>
        <p:spPr>
          <a:xfrm>
            <a:off x="594242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C6D96-93F6-4B4A-AE83-7CAABA646E52}"/>
              </a:ext>
            </a:extLst>
          </p:cNvPr>
          <p:cNvSpPr/>
          <p:nvPr/>
        </p:nvSpPr>
        <p:spPr>
          <a:xfrm>
            <a:off x="1729477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56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E67446-D648-8540-BE90-479703EDF3DF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23ADC387-2F79-4C5F-91C9-F51E912B6555}"/>
              </a:ext>
            </a:extLst>
          </p:cNvPr>
          <p:cNvSpPr/>
          <p:nvPr/>
        </p:nvSpPr>
        <p:spPr>
          <a:xfrm rot="16200000">
            <a:off x="-261455" y="261454"/>
            <a:ext cx="6858000" cy="6335090"/>
          </a:xfrm>
          <a:custGeom>
            <a:avLst/>
            <a:gdLst>
              <a:gd name="connsiteX0" fmla="*/ 0 w 12191999"/>
              <a:gd name="connsiteY0" fmla="*/ 0 h 4983725"/>
              <a:gd name="connsiteX1" fmla="*/ 12191999 w 12191999"/>
              <a:gd name="connsiteY1" fmla="*/ 0 h 4983725"/>
              <a:gd name="connsiteX2" fmla="*/ 12191999 w 12191999"/>
              <a:gd name="connsiteY2" fmla="*/ 4229957 h 4983725"/>
              <a:gd name="connsiteX3" fmla="*/ 11863347 w 12191999"/>
              <a:gd name="connsiteY3" fmla="*/ 4319535 h 4983725"/>
              <a:gd name="connsiteX4" fmla="*/ 6096000 w 12191999"/>
              <a:gd name="connsiteY4" fmla="*/ 4983725 h 4983725"/>
              <a:gd name="connsiteX5" fmla="*/ 328654 w 12191999"/>
              <a:gd name="connsiteY5" fmla="*/ 4319535 h 4983725"/>
              <a:gd name="connsiteX6" fmla="*/ 0 w 12191999"/>
              <a:gd name="connsiteY6" fmla="*/ 4229957 h 49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83725">
                <a:moveTo>
                  <a:pt x="0" y="0"/>
                </a:moveTo>
                <a:lnTo>
                  <a:pt x="12191999" y="0"/>
                </a:lnTo>
                <a:lnTo>
                  <a:pt x="12191999" y="4229957"/>
                </a:lnTo>
                <a:lnTo>
                  <a:pt x="11863347" y="4319535"/>
                </a:lnTo>
                <a:cubicBezTo>
                  <a:pt x="10255100" y="4736689"/>
                  <a:pt x="8258728" y="4983725"/>
                  <a:pt x="6096000" y="4983725"/>
                </a:cubicBezTo>
                <a:cubicBezTo>
                  <a:pt x="3933272" y="4983725"/>
                  <a:pt x="1936900" y="4736689"/>
                  <a:pt x="328654" y="4319535"/>
                </a:cubicBezTo>
                <a:lnTo>
                  <a:pt x="0" y="4229957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575D2D-3616-4205-931A-E462529C12E8}"/>
              </a:ext>
            </a:extLst>
          </p:cNvPr>
          <p:cNvSpPr txBox="1"/>
          <p:nvPr/>
        </p:nvSpPr>
        <p:spPr>
          <a:xfrm>
            <a:off x="427518" y="3069692"/>
            <a:ext cx="480894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67B48D0-8950-45F0-B27F-0F25DDC3B4FE}"/>
              </a:ext>
            </a:extLst>
          </p:cNvPr>
          <p:cNvSpPr/>
          <p:nvPr/>
        </p:nvSpPr>
        <p:spPr>
          <a:xfrm>
            <a:off x="5356819" y="711104"/>
            <a:ext cx="1634301" cy="163430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E3EBDA7-3296-4F1B-A9CB-02338CB83499}"/>
              </a:ext>
            </a:extLst>
          </p:cNvPr>
          <p:cNvSpPr/>
          <p:nvPr/>
        </p:nvSpPr>
        <p:spPr>
          <a:xfrm>
            <a:off x="5473945" y="828230"/>
            <a:ext cx="1400050" cy="140005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9953679-4479-4FAA-B59F-BA4BF19C4CAD}"/>
              </a:ext>
            </a:extLst>
          </p:cNvPr>
          <p:cNvSpPr/>
          <p:nvPr/>
        </p:nvSpPr>
        <p:spPr>
          <a:xfrm>
            <a:off x="5597112" y="951397"/>
            <a:ext cx="1153716" cy="11537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A7E617B-E040-4E8D-BCBB-AF14BCAB655B}"/>
              </a:ext>
            </a:extLst>
          </p:cNvPr>
          <p:cNvGrpSpPr/>
          <p:nvPr/>
        </p:nvGrpSpPr>
        <p:grpSpPr>
          <a:xfrm>
            <a:off x="5974571" y="1266106"/>
            <a:ext cx="411942" cy="556828"/>
            <a:chOff x="2247562" y="1614488"/>
            <a:chExt cx="898377" cy="1214351"/>
          </a:xfrm>
          <a:solidFill>
            <a:schemeClr val="bg1"/>
          </a:solidFill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14508A-727C-4877-B272-B326DD2F3DA4}"/>
                </a:ext>
              </a:extLst>
            </p:cNvPr>
            <p:cNvSpPr/>
            <p:nvPr/>
          </p:nvSpPr>
          <p:spPr>
            <a:xfrm>
              <a:off x="2353362" y="1614488"/>
              <a:ext cx="792577" cy="792577"/>
            </a:xfrm>
            <a:custGeom>
              <a:avLst/>
              <a:gdLst>
                <a:gd name="connsiteX0" fmla="*/ 63874 w 792576"/>
                <a:gd name="connsiteY0" fmla="*/ 792580 h 792577"/>
                <a:gd name="connsiteX1" fmla="*/ 109039 w 792576"/>
                <a:gd name="connsiteY1" fmla="*/ 773900 h 792577"/>
                <a:gd name="connsiteX2" fmla="*/ 137718 w 792576"/>
                <a:gd name="connsiteY2" fmla="*/ 745196 h 792577"/>
                <a:gd name="connsiteX3" fmla="*/ 221975 w 792576"/>
                <a:gd name="connsiteY3" fmla="*/ 739831 h 792577"/>
                <a:gd name="connsiteX4" fmla="*/ 481574 w 792576"/>
                <a:gd name="connsiteY4" fmla="*/ 480256 h 792577"/>
                <a:gd name="connsiteX5" fmla="*/ 510790 w 792576"/>
                <a:gd name="connsiteY5" fmla="*/ 509472 h 792577"/>
                <a:gd name="connsiteX6" fmla="*/ 538396 w 792576"/>
                <a:gd name="connsiteY6" fmla="*/ 509472 h 792577"/>
                <a:gd name="connsiteX7" fmla="*/ 615483 w 792576"/>
                <a:gd name="connsiteY7" fmla="*/ 432409 h 792577"/>
                <a:gd name="connsiteX8" fmla="*/ 615483 w 792576"/>
                <a:gd name="connsiteY8" fmla="*/ 404803 h 792577"/>
                <a:gd name="connsiteX9" fmla="*/ 597461 w 792576"/>
                <a:gd name="connsiteY9" fmla="*/ 386781 h 792577"/>
                <a:gd name="connsiteX10" fmla="*/ 755318 w 792576"/>
                <a:gd name="connsiteY10" fmla="*/ 228924 h 792577"/>
                <a:gd name="connsiteX11" fmla="*/ 755099 w 792576"/>
                <a:gd name="connsiteY11" fmla="*/ 39315 h 792577"/>
                <a:gd name="connsiteX12" fmla="*/ 565490 w 792576"/>
                <a:gd name="connsiteY12" fmla="*/ 39095 h 792577"/>
                <a:gd name="connsiteX13" fmla="*/ 407633 w 792576"/>
                <a:gd name="connsiteY13" fmla="*/ 196952 h 792577"/>
                <a:gd name="connsiteX14" fmla="*/ 389611 w 792576"/>
                <a:gd name="connsiteY14" fmla="*/ 178930 h 792577"/>
                <a:gd name="connsiteX15" fmla="*/ 362029 w 792576"/>
                <a:gd name="connsiteY15" fmla="*/ 178930 h 792577"/>
                <a:gd name="connsiteX16" fmla="*/ 284942 w 792576"/>
                <a:gd name="connsiteY16" fmla="*/ 256018 h 792577"/>
                <a:gd name="connsiteX17" fmla="*/ 284942 w 792576"/>
                <a:gd name="connsiteY17" fmla="*/ 283599 h 792577"/>
                <a:gd name="connsiteX18" fmla="*/ 314158 w 792576"/>
                <a:gd name="connsiteY18" fmla="*/ 312839 h 792577"/>
                <a:gd name="connsiteX19" fmla="*/ 54558 w 792576"/>
                <a:gd name="connsiteY19" fmla="*/ 572415 h 792577"/>
                <a:gd name="connsiteX20" fmla="*/ 47657 w 792576"/>
                <a:gd name="connsiteY20" fmla="*/ 654599 h 792577"/>
                <a:gd name="connsiteX21" fmla="*/ 18710 w 792576"/>
                <a:gd name="connsiteY21" fmla="*/ 683570 h 792577"/>
                <a:gd name="connsiteX22" fmla="*/ 4858 w 792576"/>
                <a:gd name="connsiteY22" fmla="*/ 753171 h 792577"/>
                <a:gd name="connsiteX23" fmla="*/ 63874 w 792576"/>
                <a:gd name="connsiteY23" fmla="*/ 792580 h 792577"/>
                <a:gd name="connsiteX24" fmla="*/ 63874 w 792576"/>
                <a:gd name="connsiteY24" fmla="*/ 792580 h 792577"/>
                <a:gd name="connsiteX25" fmla="*/ 593047 w 792576"/>
                <a:gd name="connsiteY25" fmla="*/ 66677 h 792577"/>
                <a:gd name="connsiteX26" fmla="*/ 727712 w 792576"/>
                <a:gd name="connsiteY26" fmla="*/ 66677 h 792577"/>
                <a:gd name="connsiteX27" fmla="*/ 727712 w 792576"/>
                <a:gd name="connsiteY27" fmla="*/ 201342 h 792577"/>
                <a:gd name="connsiteX28" fmla="*/ 569855 w 792576"/>
                <a:gd name="connsiteY28" fmla="*/ 359199 h 792577"/>
                <a:gd name="connsiteX29" fmla="*/ 435215 w 792576"/>
                <a:gd name="connsiteY29" fmla="*/ 224510 h 792577"/>
                <a:gd name="connsiteX30" fmla="*/ 593047 w 792576"/>
                <a:gd name="connsiteY30" fmla="*/ 66677 h 792577"/>
                <a:gd name="connsiteX31" fmla="*/ 375784 w 792576"/>
                <a:gd name="connsiteY31" fmla="*/ 220315 h 792577"/>
                <a:gd name="connsiteX32" fmla="*/ 574050 w 792576"/>
                <a:gd name="connsiteY32" fmla="*/ 418606 h 792577"/>
                <a:gd name="connsiteX33" fmla="*/ 524544 w 792576"/>
                <a:gd name="connsiteY33" fmla="*/ 468111 h 792577"/>
                <a:gd name="connsiteX34" fmla="*/ 497621 w 792576"/>
                <a:gd name="connsiteY34" fmla="*/ 441164 h 792577"/>
                <a:gd name="connsiteX35" fmla="*/ 492792 w 792576"/>
                <a:gd name="connsiteY35" fmla="*/ 436335 h 792577"/>
                <a:gd name="connsiteX36" fmla="*/ 358030 w 792576"/>
                <a:gd name="connsiteY36" fmla="*/ 301573 h 792577"/>
                <a:gd name="connsiteX37" fmla="*/ 353201 w 792576"/>
                <a:gd name="connsiteY37" fmla="*/ 296744 h 792577"/>
                <a:gd name="connsiteX38" fmla="*/ 326278 w 792576"/>
                <a:gd name="connsiteY38" fmla="*/ 269821 h 792577"/>
                <a:gd name="connsiteX39" fmla="*/ 375784 w 792576"/>
                <a:gd name="connsiteY39" fmla="*/ 220315 h 792577"/>
                <a:gd name="connsiteX40" fmla="*/ 46291 w 792576"/>
                <a:gd name="connsiteY40" fmla="*/ 711152 h 792577"/>
                <a:gd name="connsiteX41" fmla="*/ 88432 w 792576"/>
                <a:gd name="connsiteY41" fmla="*/ 669011 h 792577"/>
                <a:gd name="connsiteX42" fmla="*/ 88432 w 792576"/>
                <a:gd name="connsiteY42" fmla="*/ 641430 h 792577"/>
                <a:gd name="connsiteX43" fmla="*/ 82164 w 792576"/>
                <a:gd name="connsiteY43" fmla="*/ 635162 h 792577"/>
                <a:gd name="connsiteX44" fmla="*/ 82164 w 792576"/>
                <a:gd name="connsiteY44" fmla="*/ 600021 h 792577"/>
                <a:gd name="connsiteX45" fmla="*/ 341739 w 792576"/>
                <a:gd name="connsiteY45" fmla="*/ 340421 h 792577"/>
                <a:gd name="connsiteX46" fmla="*/ 453993 w 792576"/>
                <a:gd name="connsiteY46" fmla="*/ 452650 h 792577"/>
                <a:gd name="connsiteX47" fmla="*/ 194393 w 792576"/>
                <a:gd name="connsiteY47" fmla="*/ 712250 h 792577"/>
                <a:gd name="connsiteX48" fmla="*/ 159227 w 792576"/>
                <a:gd name="connsiteY48" fmla="*/ 712250 h 792577"/>
                <a:gd name="connsiteX49" fmla="*/ 151155 w 792576"/>
                <a:gd name="connsiteY49" fmla="*/ 704177 h 792577"/>
                <a:gd name="connsiteX50" fmla="*/ 123574 w 792576"/>
                <a:gd name="connsiteY50" fmla="*/ 704177 h 792577"/>
                <a:gd name="connsiteX51" fmla="*/ 81457 w 792576"/>
                <a:gd name="connsiteY51" fmla="*/ 746294 h 792577"/>
                <a:gd name="connsiteX52" fmla="*/ 46291 w 792576"/>
                <a:gd name="connsiteY52" fmla="*/ 746294 h 792577"/>
                <a:gd name="connsiteX53" fmla="*/ 46291 w 792576"/>
                <a:gd name="connsiteY53" fmla="*/ 711152 h 792577"/>
                <a:gd name="connsiteX54" fmla="*/ 46291 w 792576"/>
                <a:gd name="connsiteY54" fmla="*/ 711152 h 79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92576" h="792577">
                  <a:moveTo>
                    <a:pt x="63874" y="792580"/>
                  </a:moveTo>
                  <a:cubicBezTo>
                    <a:pt x="80823" y="792605"/>
                    <a:pt x="97065" y="785874"/>
                    <a:pt x="109039" y="773900"/>
                  </a:cubicBezTo>
                  <a:lnTo>
                    <a:pt x="137718" y="745196"/>
                  </a:lnTo>
                  <a:cubicBezTo>
                    <a:pt x="163154" y="764828"/>
                    <a:pt x="199222" y="762535"/>
                    <a:pt x="221975" y="739831"/>
                  </a:cubicBezTo>
                  <a:lnTo>
                    <a:pt x="481574" y="480256"/>
                  </a:lnTo>
                  <a:lnTo>
                    <a:pt x="510790" y="509472"/>
                  </a:lnTo>
                  <a:cubicBezTo>
                    <a:pt x="518399" y="517105"/>
                    <a:pt x="530763" y="517105"/>
                    <a:pt x="538396" y="509472"/>
                  </a:cubicBezTo>
                  <a:lnTo>
                    <a:pt x="615483" y="432409"/>
                  </a:lnTo>
                  <a:cubicBezTo>
                    <a:pt x="623116" y="424776"/>
                    <a:pt x="623116" y="412436"/>
                    <a:pt x="615483" y="404803"/>
                  </a:cubicBezTo>
                  <a:lnTo>
                    <a:pt x="597461" y="386781"/>
                  </a:lnTo>
                  <a:lnTo>
                    <a:pt x="755318" y="228924"/>
                  </a:lnTo>
                  <a:cubicBezTo>
                    <a:pt x="807531" y="176467"/>
                    <a:pt x="807433" y="91649"/>
                    <a:pt x="755099" y="39315"/>
                  </a:cubicBezTo>
                  <a:cubicBezTo>
                    <a:pt x="702764" y="-13020"/>
                    <a:pt x="617946" y="-13117"/>
                    <a:pt x="565490" y="39095"/>
                  </a:cubicBezTo>
                  <a:lnTo>
                    <a:pt x="407633" y="196952"/>
                  </a:lnTo>
                  <a:lnTo>
                    <a:pt x="389611" y="178930"/>
                  </a:lnTo>
                  <a:cubicBezTo>
                    <a:pt x="382002" y="171322"/>
                    <a:pt x="369638" y="171322"/>
                    <a:pt x="362029" y="178930"/>
                  </a:cubicBezTo>
                  <a:lnTo>
                    <a:pt x="284942" y="256018"/>
                  </a:lnTo>
                  <a:cubicBezTo>
                    <a:pt x="277309" y="263651"/>
                    <a:pt x="277309" y="275991"/>
                    <a:pt x="284942" y="283599"/>
                  </a:cubicBezTo>
                  <a:lnTo>
                    <a:pt x="314158" y="312839"/>
                  </a:lnTo>
                  <a:lnTo>
                    <a:pt x="54558" y="572415"/>
                  </a:lnTo>
                  <a:cubicBezTo>
                    <a:pt x="32561" y="594485"/>
                    <a:pt x="29635" y="629163"/>
                    <a:pt x="47657" y="654599"/>
                  </a:cubicBezTo>
                  <a:lnTo>
                    <a:pt x="18710" y="683570"/>
                  </a:lnTo>
                  <a:cubicBezTo>
                    <a:pt x="444" y="701836"/>
                    <a:pt x="-5019" y="729296"/>
                    <a:pt x="4858" y="753171"/>
                  </a:cubicBezTo>
                  <a:cubicBezTo>
                    <a:pt x="14734" y="777021"/>
                    <a:pt x="38024" y="792580"/>
                    <a:pt x="63874" y="792580"/>
                  </a:cubicBezTo>
                  <a:lnTo>
                    <a:pt x="63874" y="792580"/>
                  </a:lnTo>
                  <a:close/>
                  <a:moveTo>
                    <a:pt x="593047" y="66677"/>
                  </a:moveTo>
                  <a:cubicBezTo>
                    <a:pt x="630237" y="29487"/>
                    <a:pt x="690522" y="29487"/>
                    <a:pt x="727712" y="66677"/>
                  </a:cubicBezTo>
                  <a:cubicBezTo>
                    <a:pt x="764902" y="103867"/>
                    <a:pt x="764902" y="164152"/>
                    <a:pt x="727712" y="201342"/>
                  </a:cubicBezTo>
                  <a:lnTo>
                    <a:pt x="569855" y="359199"/>
                  </a:lnTo>
                  <a:lnTo>
                    <a:pt x="435215" y="224510"/>
                  </a:lnTo>
                  <a:lnTo>
                    <a:pt x="593047" y="66677"/>
                  </a:lnTo>
                  <a:close/>
                  <a:moveTo>
                    <a:pt x="375784" y="220315"/>
                  </a:moveTo>
                  <a:lnTo>
                    <a:pt x="574050" y="418606"/>
                  </a:lnTo>
                  <a:lnTo>
                    <a:pt x="524544" y="468111"/>
                  </a:lnTo>
                  <a:lnTo>
                    <a:pt x="497621" y="441164"/>
                  </a:lnTo>
                  <a:cubicBezTo>
                    <a:pt x="496304" y="439286"/>
                    <a:pt x="494670" y="437652"/>
                    <a:pt x="492792" y="436335"/>
                  </a:cubicBezTo>
                  <a:lnTo>
                    <a:pt x="358030" y="301573"/>
                  </a:lnTo>
                  <a:cubicBezTo>
                    <a:pt x="356713" y="299695"/>
                    <a:pt x="355079" y="298037"/>
                    <a:pt x="353201" y="296744"/>
                  </a:cubicBezTo>
                  <a:lnTo>
                    <a:pt x="326278" y="269821"/>
                  </a:lnTo>
                  <a:lnTo>
                    <a:pt x="375784" y="220315"/>
                  </a:lnTo>
                  <a:close/>
                  <a:moveTo>
                    <a:pt x="46291" y="711152"/>
                  </a:moveTo>
                  <a:lnTo>
                    <a:pt x="88432" y="669011"/>
                  </a:lnTo>
                  <a:cubicBezTo>
                    <a:pt x="96041" y="661378"/>
                    <a:pt x="96041" y="649063"/>
                    <a:pt x="88432" y="641430"/>
                  </a:cubicBezTo>
                  <a:lnTo>
                    <a:pt x="82164" y="635162"/>
                  </a:lnTo>
                  <a:cubicBezTo>
                    <a:pt x="72483" y="625456"/>
                    <a:pt x="72483" y="609727"/>
                    <a:pt x="82164" y="600021"/>
                  </a:cubicBezTo>
                  <a:lnTo>
                    <a:pt x="341739" y="340421"/>
                  </a:lnTo>
                  <a:lnTo>
                    <a:pt x="453993" y="452650"/>
                  </a:lnTo>
                  <a:lnTo>
                    <a:pt x="194393" y="712250"/>
                  </a:lnTo>
                  <a:cubicBezTo>
                    <a:pt x="184687" y="721931"/>
                    <a:pt x="168958" y="721931"/>
                    <a:pt x="159227" y="712250"/>
                  </a:cubicBezTo>
                  <a:lnTo>
                    <a:pt x="151155" y="704177"/>
                  </a:lnTo>
                  <a:cubicBezTo>
                    <a:pt x="143546" y="696544"/>
                    <a:pt x="131182" y="696544"/>
                    <a:pt x="123574" y="704177"/>
                  </a:cubicBezTo>
                  <a:lnTo>
                    <a:pt x="81457" y="746294"/>
                  </a:lnTo>
                  <a:cubicBezTo>
                    <a:pt x="71751" y="756024"/>
                    <a:pt x="55997" y="756024"/>
                    <a:pt x="46291" y="746294"/>
                  </a:cubicBezTo>
                  <a:cubicBezTo>
                    <a:pt x="36585" y="736588"/>
                    <a:pt x="36585" y="720858"/>
                    <a:pt x="46291" y="711152"/>
                  </a:cubicBezTo>
                  <a:lnTo>
                    <a:pt x="46291" y="711152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93CA7E2-4442-4625-8537-4C5524DF268E}"/>
                </a:ext>
              </a:extLst>
            </p:cNvPr>
            <p:cNvSpPr/>
            <p:nvPr/>
          </p:nvSpPr>
          <p:spPr>
            <a:xfrm>
              <a:off x="2247562" y="2428892"/>
              <a:ext cx="312153" cy="399947"/>
            </a:xfrm>
            <a:custGeom>
              <a:avLst/>
              <a:gdLst>
                <a:gd name="connsiteX0" fmla="*/ 156652 w 312153"/>
                <a:gd name="connsiteY0" fmla="*/ 400071 h 399946"/>
                <a:gd name="connsiteX1" fmla="*/ 293536 w 312153"/>
                <a:gd name="connsiteY1" fmla="*/ 320228 h 399946"/>
                <a:gd name="connsiteX2" fmla="*/ 294170 w 312153"/>
                <a:gd name="connsiteY2" fmla="*/ 177345 h 399946"/>
                <a:gd name="connsiteX3" fmla="*/ 293194 w 312153"/>
                <a:gd name="connsiteY3" fmla="*/ 175832 h 399946"/>
                <a:gd name="connsiteX4" fmla="*/ 172528 w 312153"/>
                <a:gd name="connsiteY4" fmla="*/ 7904 h 399946"/>
                <a:gd name="connsiteX5" fmla="*/ 156676 w 312153"/>
                <a:gd name="connsiteY5" fmla="*/ 2 h 399946"/>
                <a:gd name="connsiteX6" fmla="*/ 156676 w 312153"/>
                <a:gd name="connsiteY6" fmla="*/ 2 h 399946"/>
                <a:gd name="connsiteX7" fmla="*/ 140849 w 312153"/>
                <a:gd name="connsiteY7" fmla="*/ 7879 h 399946"/>
                <a:gd name="connsiteX8" fmla="*/ 20134 w 312153"/>
                <a:gd name="connsiteY8" fmla="*/ 175467 h 399946"/>
                <a:gd name="connsiteX9" fmla="*/ 19109 w 312153"/>
                <a:gd name="connsiteY9" fmla="*/ 176979 h 399946"/>
                <a:gd name="connsiteX10" fmla="*/ 19890 w 312153"/>
                <a:gd name="connsiteY10" fmla="*/ 320447 h 399946"/>
                <a:gd name="connsiteX11" fmla="*/ 156652 w 312153"/>
                <a:gd name="connsiteY11" fmla="*/ 400071 h 399946"/>
                <a:gd name="connsiteX12" fmla="*/ 156652 w 312153"/>
                <a:gd name="connsiteY12" fmla="*/ 400071 h 399946"/>
                <a:gd name="connsiteX13" fmla="*/ 52373 w 312153"/>
                <a:gd name="connsiteY13" fmla="*/ 197366 h 399946"/>
                <a:gd name="connsiteX14" fmla="*/ 156627 w 312153"/>
                <a:gd name="connsiteY14" fmla="*/ 52483 h 399946"/>
                <a:gd name="connsiteX15" fmla="*/ 260930 w 312153"/>
                <a:gd name="connsiteY15" fmla="*/ 197830 h 399946"/>
                <a:gd name="connsiteX16" fmla="*/ 259687 w 312153"/>
                <a:gd name="connsiteY16" fmla="*/ 300840 h 399946"/>
                <a:gd name="connsiteX17" fmla="*/ 156749 w 312153"/>
                <a:gd name="connsiteY17" fmla="*/ 361052 h 399946"/>
                <a:gd name="connsiteX18" fmla="*/ 53739 w 312153"/>
                <a:gd name="connsiteY18" fmla="*/ 300962 h 399946"/>
                <a:gd name="connsiteX19" fmla="*/ 52373 w 312153"/>
                <a:gd name="connsiteY19" fmla="*/ 197366 h 399946"/>
                <a:gd name="connsiteX20" fmla="*/ 52373 w 312153"/>
                <a:gd name="connsiteY20" fmla="*/ 197366 h 39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2153" h="399946">
                  <a:moveTo>
                    <a:pt x="156652" y="400071"/>
                  </a:moveTo>
                  <a:cubicBezTo>
                    <a:pt x="213278" y="399851"/>
                    <a:pt x="265466" y="369416"/>
                    <a:pt x="293536" y="320228"/>
                  </a:cubicBezTo>
                  <a:cubicBezTo>
                    <a:pt x="319654" y="274649"/>
                    <a:pt x="319874" y="221241"/>
                    <a:pt x="294170" y="177345"/>
                  </a:cubicBezTo>
                  <a:cubicBezTo>
                    <a:pt x="293853" y="176832"/>
                    <a:pt x="293536" y="176320"/>
                    <a:pt x="293194" y="175832"/>
                  </a:cubicBezTo>
                  <a:lnTo>
                    <a:pt x="172528" y="7904"/>
                  </a:lnTo>
                  <a:cubicBezTo>
                    <a:pt x="168821" y="2856"/>
                    <a:pt x="162919" y="-95"/>
                    <a:pt x="156676" y="2"/>
                  </a:cubicBezTo>
                  <a:lnTo>
                    <a:pt x="156676" y="2"/>
                  </a:lnTo>
                  <a:cubicBezTo>
                    <a:pt x="150433" y="-95"/>
                    <a:pt x="144531" y="2856"/>
                    <a:pt x="140849" y="7879"/>
                  </a:cubicBezTo>
                  <a:lnTo>
                    <a:pt x="20134" y="175467"/>
                  </a:lnTo>
                  <a:cubicBezTo>
                    <a:pt x="19768" y="175979"/>
                    <a:pt x="19426" y="176442"/>
                    <a:pt x="19109" y="176979"/>
                  </a:cubicBezTo>
                  <a:cubicBezTo>
                    <a:pt x="-6643" y="221168"/>
                    <a:pt x="-6351" y="274771"/>
                    <a:pt x="19890" y="320447"/>
                  </a:cubicBezTo>
                  <a:cubicBezTo>
                    <a:pt x="48008" y="369490"/>
                    <a:pt x="100123" y="399851"/>
                    <a:pt x="156652" y="400071"/>
                  </a:cubicBezTo>
                  <a:lnTo>
                    <a:pt x="156652" y="400071"/>
                  </a:lnTo>
                  <a:close/>
                  <a:moveTo>
                    <a:pt x="52373" y="197366"/>
                  </a:moveTo>
                  <a:lnTo>
                    <a:pt x="156627" y="52483"/>
                  </a:lnTo>
                  <a:lnTo>
                    <a:pt x="260930" y="197830"/>
                  </a:lnTo>
                  <a:cubicBezTo>
                    <a:pt x="279343" y="229825"/>
                    <a:pt x="278904" y="267333"/>
                    <a:pt x="259687" y="300840"/>
                  </a:cubicBezTo>
                  <a:cubicBezTo>
                    <a:pt x="238763" y="338006"/>
                    <a:pt x="199427" y="361027"/>
                    <a:pt x="156749" y="361052"/>
                  </a:cubicBezTo>
                  <a:cubicBezTo>
                    <a:pt x="114072" y="361076"/>
                    <a:pt x="74712" y="338128"/>
                    <a:pt x="53739" y="300962"/>
                  </a:cubicBezTo>
                  <a:cubicBezTo>
                    <a:pt x="34400" y="267333"/>
                    <a:pt x="33912" y="229630"/>
                    <a:pt x="52373" y="197366"/>
                  </a:cubicBezTo>
                  <a:lnTo>
                    <a:pt x="52373" y="197366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79E0D22-8A60-469B-8F79-B904320F21DE}"/>
                </a:ext>
              </a:extLst>
            </p:cNvPr>
            <p:cNvSpPr/>
            <p:nvPr/>
          </p:nvSpPr>
          <p:spPr>
            <a:xfrm>
              <a:off x="2383753" y="2654328"/>
              <a:ext cx="112180" cy="109741"/>
            </a:xfrm>
            <a:custGeom>
              <a:avLst/>
              <a:gdLst>
                <a:gd name="connsiteX0" fmla="*/ 19534 w 112180"/>
                <a:gd name="connsiteY0" fmla="*/ 111863 h 109741"/>
                <a:gd name="connsiteX1" fmla="*/ 112278 w 112180"/>
                <a:gd name="connsiteY1" fmla="*/ 19510 h 109741"/>
                <a:gd name="connsiteX2" fmla="*/ 92768 w 112180"/>
                <a:gd name="connsiteY2" fmla="*/ 0 h 109741"/>
                <a:gd name="connsiteX3" fmla="*/ 73258 w 112180"/>
                <a:gd name="connsiteY3" fmla="*/ 19510 h 109741"/>
                <a:gd name="connsiteX4" fmla="*/ 19510 w 112180"/>
                <a:gd name="connsiteY4" fmla="*/ 72844 h 109741"/>
                <a:gd name="connsiteX5" fmla="*/ 0 w 112180"/>
                <a:gd name="connsiteY5" fmla="*/ 92354 h 109741"/>
                <a:gd name="connsiteX6" fmla="*/ 19534 w 112180"/>
                <a:gd name="connsiteY6" fmla="*/ 111863 h 109741"/>
                <a:gd name="connsiteX7" fmla="*/ 19534 w 112180"/>
                <a:gd name="connsiteY7" fmla="*/ 111863 h 10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80" h="109741">
                  <a:moveTo>
                    <a:pt x="19534" y="111863"/>
                  </a:moveTo>
                  <a:cubicBezTo>
                    <a:pt x="70625" y="111912"/>
                    <a:pt x="112107" y="70600"/>
                    <a:pt x="112278" y="19510"/>
                  </a:cubicBezTo>
                  <a:cubicBezTo>
                    <a:pt x="112278" y="8731"/>
                    <a:pt x="103547" y="0"/>
                    <a:pt x="92768" y="0"/>
                  </a:cubicBezTo>
                  <a:cubicBezTo>
                    <a:pt x="81989" y="0"/>
                    <a:pt x="73258" y="8731"/>
                    <a:pt x="73258" y="19510"/>
                  </a:cubicBezTo>
                  <a:cubicBezTo>
                    <a:pt x="73112" y="49042"/>
                    <a:pt x="49091" y="72917"/>
                    <a:pt x="19510" y="72844"/>
                  </a:cubicBezTo>
                  <a:cubicBezTo>
                    <a:pt x="8731" y="72844"/>
                    <a:pt x="0" y="81574"/>
                    <a:pt x="0" y="92354"/>
                  </a:cubicBezTo>
                  <a:cubicBezTo>
                    <a:pt x="24" y="103133"/>
                    <a:pt x="8755" y="111863"/>
                    <a:pt x="19534" y="111863"/>
                  </a:cubicBezTo>
                  <a:lnTo>
                    <a:pt x="19534" y="111863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615DAC15-A6E2-49A8-8C53-5C9E26652650}"/>
              </a:ext>
            </a:extLst>
          </p:cNvPr>
          <p:cNvSpPr/>
          <p:nvPr/>
        </p:nvSpPr>
        <p:spPr>
          <a:xfrm>
            <a:off x="5649438" y="2699720"/>
            <a:ext cx="1634301" cy="1634301"/>
          </a:xfrm>
          <a:prstGeom prst="ellipse">
            <a:avLst/>
          </a:prstGeom>
          <a:solidFill>
            <a:schemeClr val="accent2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74677F8-1B79-49B9-BC29-B1636EFAA389}"/>
              </a:ext>
            </a:extLst>
          </p:cNvPr>
          <p:cNvSpPr/>
          <p:nvPr/>
        </p:nvSpPr>
        <p:spPr>
          <a:xfrm>
            <a:off x="5766564" y="2816846"/>
            <a:ext cx="1400050" cy="140005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2D6344D-E976-4605-8098-CF539DF27178}"/>
              </a:ext>
            </a:extLst>
          </p:cNvPr>
          <p:cNvSpPr/>
          <p:nvPr/>
        </p:nvSpPr>
        <p:spPr>
          <a:xfrm>
            <a:off x="5889731" y="2940013"/>
            <a:ext cx="1153716" cy="11537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EB50D4-D826-44E5-99A7-CB5909C648F8}"/>
              </a:ext>
            </a:extLst>
          </p:cNvPr>
          <p:cNvGrpSpPr/>
          <p:nvPr/>
        </p:nvGrpSpPr>
        <p:grpSpPr>
          <a:xfrm>
            <a:off x="6274772" y="3323354"/>
            <a:ext cx="414496" cy="414496"/>
            <a:chOff x="-443175" y="1750294"/>
            <a:chExt cx="942867" cy="942867"/>
          </a:xfrm>
          <a:solidFill>
            <a:schemeClr val="bg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F2716C0-3B62-475B-B86C-3FA6FC873C6E}"/>
                </a:ext>
              </a:extLst>
            </p:cNvPr>
            <p:cNvSpPr/>
            <p:nvPr/>
          </p:nvSpPr>
          <p:spPr>
            <a:xfrm>
              <a:off x="-443175" y="1871954"/>
              <a:ext cx="821207" cy="821207"/>
            </a:xfrm>
            <a:custGeom>
              <a:avLst/>
              <a:gdLst>
                <a:gd name="connsiteX0" fmla="*/ 555607 w 821206"/>
                <a:gd name="connsiteY0" fmla="*/ 17070 h 821206"/>
                <a:gd name="connsiteX1" fmla="*/ 514452 w 821206"/>
                <a:gd name="connsiteY1" fmla="*/ 0 h 821206"/>
                <a:gd name="connsiteX2" fmla="*/ 456226 w 821206"/>
                <a:gd name="connsiteY2" fmla="*/ 58226 h 821206"/>
                <a:gd name="connsiteX3" fmla="*/ 473277 w 821206"/>
                <a:gd name="connsiteY3" fmla="*/ 99400 h 821206"/>
                <a:gd name="connsiteX4" fmla="*/ 480349 w 821206"/>
                <a:gd name="connsiteY4" fmla="*/ 106453 h 821206"/>
                <a:gd name="connsiteX5" fmla="*/ 48550 w 821206"/>
                <a:gd name="connsiteY5" fmla="*/ 538252 h 821206"/>
                <a:gd name="connsiteX6" fmla="*/ 0 w 821206"/>
                <a:gd name="connsiteY6" fmla="*/ 655464 h 821206"/>
                <a:gd name="connsiteX7" fmla="*/ 165743 w 821206"/>
                <a:gd name="connsiteY7" fmla="*/ 821207 h 821206"/>
                <a:gd name="connsiteX8" fmla="*/ 282955 w 821206"/>
                <a:gd name="connsiteY8" fmla="*/ 772657 h 821206"/>
                <a:gd name="connsiteX9" fmla="*/ 714754 w 821206"/>
                <a:gd name="connsiteY9" fmla="*/ 340858 h 821206"/>
                <a:gd name="connsiteX10" fmla="*/ 721826 w 821206"/>
                <a:gd name="connsiteY10" fmla="*/ 347910 h 821206"/>
                <a:gd name="connsiteX11" fmla="*/ 763000 w 821206"/>
                <a:gd name="connsiteY11" fmla="*/ 364981 h 821206"/>
                <a:gd name="connsiteX12" fmla="*/ 821207 w 821206"/>
                <a:gd name="connsiteY12" fmla="*/ 306755 h 821206"/>
                <a:gd name="connsiteX13" fmla="*/ 804155 w 821206"/>
                <a:gd name="connsiteY13" fmla="*/ 265581 h 821206"/>
                <a:gd name="connsiteX14" fmla="*/ 555607 w 821206"/>
                <a:gd name="connsiteY14" fmla="*/ 17070 h 821206"/>
                <a:gd name="connsiteX15" fmla="*/ 261436 w 821206"/>
                <a:gd name="connsiteY15" fmla="*/ 751157 h 821206"/>
                <a:gd name="connsiteX16" fmla="*/ 165743 w 821206"/>
                <a:gd name="connsiteY16" fmla="*/ 790792 h 821206"/>
                <a:gd name="connsiteX17" fmla="*/ 30415 w 821206"/>
                <a:gd name="connsiteY17" fmla="*/ 655464 h 821206"/>
                <a:gd name="connsiteX18" fmla="*/ 70050 w 821206"/>
                <a:gd name="connsiteY18" fmla="*/ 559770 h 821206"/>
                <a:gd name="connsiteX19" fmla="*/ 143160 w 821206"/>
                <a:gd name="connsiteY19" fmla="*/ 486641 h 821206"/>
                <a:gd name="connsiteX20" fmla="*/ 525972 w 821206"/>
                <a:gd name="connsiteY20" fmla="*/ 486641 h 821206"/>
                <a:gd name="connsiteX21" fmla="*/ 261436 w 821206"/>
                <a:gd name="connsiteY21" fmla="*/ 751157 h 821206"/>
                <a:gd name="connsiteX22" fmla="*/ 763000 w 821206"/>
                <a:gd name="connsiteY22" fmla="*/ 334566 h 821206"/>
                <a:gd name="connsiteX23" fmla="*/ 743344 w 821206"/>
                <a:gd name="connsiteY23" fmla="*/ 326411 h 821206"/>
                <a:gd name="connsiteX24" fmla="*/ 714754 w 821206"/>
                <a:gd name="connsiteY24" fmla="*/ 297859 h 821206"/>
                <a:gd name="connsiteX25" fmla="*/ 556387 w 821206"/>
                <a:gd name="connsiteY25" fmla="*/ 456226 h 821206"/>
                <a:gd name="connsiteX26" fmla="*/ 173575 w 821206"/>
                <a:gd name="connsiteY26" fmla="*/ 456226 h 821206"/>
                <a:gd name="connsiteX27" fmla="*/ 228113 w 821206"/>
                <a:gd name="connsiteY27" fmla="*/ 401688 h 821206"/>
                <a:gd name="connsiteX28" fmla="*/ 262976 w 821206"/>
                <a:gd name="connsiteY28" fmla="*/ 436551 h 821206"/>
                <a:gd name="connsiteX29" fmla="*/ 284476 w 821206"/>
                <a:gd name="connsiteY29" fmla="*/ 415052 h 821206"/>
                <a:gd name="connsiteX30" fmla="*/ 249613 w 821206"/>
                <a:gd name="connsiteY30" fmla="*/ 380188 h 821206"/>
                <a:gd name="connsiteX31" fmla="*/ 273736 w 821206"/>
                <a:gd name="connsiteY31" fmla="*/ 356065 h 821206"/>
                <a:gd name="connsiteX32" fmla="*/ 339014 w 821206"/>
                <a:gd name="connsiteY32" fmla="*/ 421344 h 821206"/>
                <a:gd name="connsiteX33" fmla="*/ 360514 w 821206"/>
                <a:gd name="connsiteY33" fmla="*/ 399844 h 821206"/>
                <a:gd name="connsiteX34" fmla="*/ 295235 w 821206"/>
                <a:gd name="connsiteY34" fmla="*/ 334566 h 821206"/>
                <a:gd name="connsiteX35" fmla="*/ 319358 w 821206"/>
                <a:gd name="connsiteY35" fmla="*/ 310443 h 821206"/>
                <a:gd name="connsiteX36" fmla="*/ 354221 w 821206"/>
                <a:gd name="connsiteY36" fmla="*/ 345306 h 821206"/>
                <a:gd name="connsiteX37" fmla="*/ 375721 w 821206"/>
                <a:gd name="connsiteY37" fmla="*/ 323806 h 821206"/>
                <a:gd name="connsiteX38" fmla="*/ 340858 w 821206"/>
                <a:gd name="connsiteY38" fmla="*/ 288943 h 821206"/>
                <a:gd name="connsiteX39" fmla="*/ 364981 w 821206"/>
                <a:gd name="connsiteY39" fmla="*/ 264820 h 821206"/>
                <a:gd name="connsiteX40" fmla="*/ 430259 w 821206"/>
                <a:gd name="connsiteY40" fmla="*/ 330099 h 821206"/>
                <a:gd name="connsiteX41" fmla="*/ 451759 w 821206"/>
                <a:gd name="connsiteY41" fmla="*/ 308599 h 821206"/>
                <a:gd name="connsiteX42" fmla="*/ 386480 w 821206"/>
                <a:gd name="connsiteY42" fmla="*/ 243321 h 821206"/>
                <a:gd name="connsiteX43" fmla="*/ 410603 w 821206"/>
                <a:gd name="connsiteY43" fmla="*/ 219198 h 821206"/>
                <a:gd name="connsiteX44" fmla="*/ 445467 w 821206"/>
                <a:gd name="connsiteY44" fmla="*/ 254061 h 821206"/>
                <a:gd name="connsiteX45" fmla="*/ 466966 w 821206"/>
                <a:gd name="connsiteY45" fmla="*/ 232561 h 821206"/>
                <a:gd name="connsiteX46" fmla="*/ 432103 w 821206"/>
                <a:gd name="connsiteY46" fmla="*/ 197698 h 821206"/>
                <a:gd name="connsiteX47" fmla="*/ 456226 w 821206"/>
                <a:gd name="connsiteY47" fmla="*/ 173575 h 821206"/>
                <a:gd name="connsiteX48" fmla="*/ 521504 w 821206"/>
                <a:gd name="connsiteY48" fmla="*/ 238853 h 821206"/>
                <a:gd name="connsiteX49" fmla="*/ 543004 w 821206"/>
                <a:gd name="connsiteY49" fmla="*/ 217354 h 821206"/>
                <a:gd name="connsiteX50" fmla="*/ 477726 w 821206"/>
                <a:gd name="connsiteY50" fmla="*/ 152075 h 821206"/>
                <a:gd name="connsiteX51" fmla="*/ 501849 w 821206"/>
                <a:gd name="connsiteY51" fmla="*/ 127971 h 821206"/>
                <a:gd name="connsiteX52" fmla="*/ 658372 w 821206"/>
                <a:gd name="connsiteY52" fmla="*/ 284495 h 821206"/>
                <a:gd name="connsiteX53" fmla="*/ 679872 w 821206"/>
                <a:gd name="connsiteY53" fmla="*/ 262995 h 821206"/>
                <a:gd name="connsiteX54" fmla="*/ 494777 w 821206"/>
                <a:gd name="connsiteY54" fmla="*/ 77901 h 821206"/>
                <a:gd name="connsiteX55" fmla="*/ 486641 w 821206"/>
                <a:gd name="connsiteY55" fmla="*/ 58245 h 821206"/>
                <a:gd name="connsiteX56" fmla="*/ 514452 w 821206"/>
                <a:gd name="connsiteY56" fmla="*/ 30434 h 821206"/>
                <a:gd name="connsiteX57" fmla="*/ 534108 w 821206"/>
                <a:gd name="connsiteY57" fmla="*/ 38589 h 821206"/>
                <a:gd name="connsiteX58" fmla="*/ 782656 w 821206"/>
                <a:gd name="connsiteY58" fmla="*/ 287099 h 821206"/>
                <a:gd name="connsiteX59" fmla="*/ 790792 w 821206"/>
                <a:gd name="connsiteY59" fmla="*/ 306755 h 821206"/>
                <a:gd name="connsiteX60" fmla="*/ 763000 w 821206"/>
                <a:gd name="connsiteY60" fmla="*/ 334566 h 821206"/>
                <a:gd name="connsiteX61" fmla="*/ 763000 w 821206"/>
                <a:gd name="connsiteY61" fmla="*/ 334566 h 82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21206" h="821206">
                  <a:moveTo>
                    <a:pt x="555607" y="17070"/>
                  </a:moveTo>
                  <a:cubicBezTo>
                    <a:pt x="544620" y="6045"/>
                    <a:pt x="530021" y="0"/>
                    <a:pt x="514452" y="0"/>
                  </a:cubicBezTo>
                  <a:cubicBezTo>
                    <a:pt x="482345" y="0"/>
                    <a:pt x="456226" y="26100"/>
                    <a:pt x="456226" y="58226"/>
                  </a:cubicBezTo>
                  <a:cubicBezTo>
                    <a:pt x="456226" y="73776"/>
                    <a:pt x="462271" y="88375"/>
                    <a:pt x="473277" y="99400"/>
                  </a:cubicBezTo>
                  <a:lnTo>
                    <a:pt x="480349" y="106453"/>
                  </a:lnTo>
                  <a:lnTo>
                    <a:pt x="48550" y="538252"/>
                  </a:lnTo>
                  <a:cubicBezTo>
                    <a:pt x="17242" y="569560"/>
                    <a:pt x="0" y="611172"/>
                    <a:pt x="0" y="655464"/>
                  </a:cubicBezTo>
                  <a:cubicBezTo>
                    <a:pt x="0" y="746842"/>
                    <a:pt x="74365" y="821207"/>
                    <a:pt x="165743" y="821207"/>
                  </a:cubicBezTo>
                  <a:cubicBezTo>
                    <a:pt x="210016" y="821207"/>
                    <a:pt x="251628" y="803965"/>
                    <a:pt x="282955" y="772657"/>
                  </a:cubicBezTo>
                  <a:lnTo>
                    <a:pt x="714754" y="340858"/>
                  </a:lnTo>
                  <a:lnTo>
                    <a:pt x="721826" y="347910"/>
                  </a:lnTo>
                  <a:cubicBezTo>
                    <a:pt x="732832" y="358917"/>
                    <a:pt x="747412" y="364981"/>
                    <a:pt x="763000" y="364981"/>
                  </a:cubicBezTo>
                  <a:cubicBezTo>
                    <a:pt x="795088" y="364981"/>
                    <a:pt x="821207" y="338881"/>
                    <a:pt x="821207" y="306755"/>
                  </a:cubicBezTo>
                  <a:cubicBezTo>
                    <a:pt x="821207" y="291205"/>
                    <a:pt x="815162" y="276606"/>
                    <a:pt x="804155" y="265581"/>
                  </a:cubicBezTo>
                  <a:lnTo>
                    <a:pt x="555607" y="17070"/>
                  </a:lnTo>
                  <a:close/>
                  <a:moveTo>
                    <a:pt x="261436" y="751157"/>
                  </a:moveTo>
                  <a:cubicBezTo>
                    <a:pt x="235907" y="776706"/>
                    <a:pt x="201899" y="790792"/>
                    <a:pt x="165743" y="790792"/>
                  </a:cubicBezTo>
                  <a:cubicBezTo>
                    <a:pt x="91131" y="790792"/>
                    <a:pt x="30415" y="730076"/>
                    <a:pt x="30415" y="655464"/>
                  </a:cubicBezTo>
                  <a:cubicBezTo>
                    <a:pt x="30415" y="619308"/>
                    <a:pt x="44501" y="585319"/>
                    <a:pt x="70050" y="559770"/>
                  </a:cubicBezTo>
                  <a:lnTo>
                    <a:pt x="143160" y="486641"/>
                  </a:lnTo>
                  <a:lnTo>
                    <a:pt x="525972" y="486641"/>
                  </a:lnTo>
                  <a:lnTo>
                    <a:pt x="261436" y="751157"/>
                  </a:lnTo>
                  <a:close/>
                  <a:moveTo>
                    <a:pt x="763000" y="334566"/>
                  </a:moveTo>
                  <a:cubicBezTo>
                    <a:pt x="755681" y="334566"/>
                    <a:pt x="748534" y="331600"/>
                    <a:pt x="743344" y="326411"/>
                  </a:cubicBezTo>
                  <a:lnTo>
                    <a:pt x="714754" y="297859"/>
                  </a:lnTo>
                  <a:lnTo>
                    <a:pt x="556387" y="456226"/>
                  </a:lnTo>
                  <a:lnTo>
                    <a:pt x="173575" y="456226"/>
                  </a:lnTo>
                  <a:lnTo>
                    <a:pt x="228113" y="401688"/>
                  </a:lnTo>
                  <a:lnTo>
                    <a:pt x="262976" y="436551"/>
                  </a:lnTo>
                  <a:lnTo>
                    <a:pt x="284476" y="415052"/>
                  </a:lnTo>
                  <a:lnTo>
                    <a:pt x="249613" y="380188"/>
                  </a:lnTo>
                  <a:lnTo>
                    <a:pt x="273736" y="356065"/>
                  </a:lnTo>
                  <a:lnTo>
                    <a:pt x="339014" y="421344"/>
                  </a:lnTo>
                  <a:lnTo>
                    <a:pt x="360514" y="399844"/>
                  </a:lnTo>
                  <a:lnTo>
                    <a:pt x="295235" y="334566"/>
                  </a:lnTo>
                  <a:lnTo>
                    <a:pt x="319358" y="310443"/>
                  </a:lnTo>
                  <a:lnTo>
                    <a:pt x="354221" y="345306"/>
                  </a:lnTo>
                  <a:lnTo>
                    <a:pt x="375721" y="323806"/>
                  </a:lnTo>
                  <a:lnTo>
                    <a:pt x="340858" y="288943"/>
                  </a:lnTo>
                  <a:lnTo>
                    <a:pt x="364981" y="264820"/>
                  </a:lnTo>
                  <a:lnTo>
                    <a:pt x="430259" y="330099"/>
                  </a:lnTo>
                  <a:lnTo>
                    <a:pt x="451759" y="308599"/>
                  </a:lnTo>
                  <a:lnTo>
                    <a:pt x="386480" y="243321"/>
                  </a:lnTo>
                  <a:lnTo>
                    <a:pt x="410603" y="219198"/>
                  </a:lnTo>
                  <a:lnTo>
                    <a:pt x="445467" y="254061"/>
                  </a:lnTo>
                  <a:lnTo>
                    <a:pt x="466966" y="232561"/>
                  </a:lnTo>
                  <a:lnTo>
                    <a:pt x="432103" y="197698"/>
                  </a:lnTo>
                  <a:lnTo>
                    <a:pt x="456226" y="173575"/>
                  </a:lnTo>
                  <a:lnTo>
                    <a:pt x="521504" y="238853"/>
                  </a:lnTo>
                  <a:lnTo>
                    <a:pt x="543004" y="217354"/>
                  </a:lnTo>
                  <a:lnTo>
                    <a:pt x="477726" y="152075"/>
                  </a:lnTo>
                  <a:lnTo>
                    <a:pt x="501849" y="127971"/>
                  </a:lnTo>
                  <a:lnTo>
                    <a:pt x="658372" y="284495"/>
                  </a:lnTo>
                  <a:lnTo>
                    <a:pt x="679872" y="262995"/>
                  </a:lnTo>
                  <a:lnTo>
                    <a:pt x="494777" y="77901"/>
                  </a:lnTo>
                  <a:cubicBezTo>
                    <a:pt x="489530" y="72635"/>
                    <a:pt x="486641" y="65659"/>
                    <a:pt x="486641" y="58245"/>
                  </a:cubicBezTo>
                  <a:cubicBezTo>
                    <a:pt x="486641" y="42904"/>
                    <a:pt x="499111" y="30434"/>
                    <a:pt x="514452" y="30434"/>
                  </a:cubicBezTo>
                  <a:cubicBezTo>
                    <a:pt x="521770" y="30434"/>
                    <a:pt x="528918" y="33400"/>
                    <a:pt x="534108" y="38589"/>
                  </a:cubicBezTo>
                  <a:lnTo>
                    <a:pt x="782656" y="287099"/>
                  </a:lnTo>
                  <a:cubicBezTo>
                    <a:pt x="787902" y="292365"/>
                    <a:pt x="790792" y="299341"/>
                    <a:pt x="790792" y="306755"/>
                  </a:cubicBezTo>
                  <a:cubicBezTo>
                    <a:pt x="790792" y="322096"/>
                    <a:pt x="778322" y="334566"/>
                    <a:pt x="763000" y="334566"/>
                  </a:cubicBezTo>
                  <a:lnTo>
                    <a:pt x="763000" y="334566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60434F9-CE21-4B13-A39F-B1BEBCD470D7}"/>
                </a:ext>
              </a:extLst>
            </p:cNvPr>
            <p:cNvSpPr/>
            <p:nvPr/>
          </p:nvSpPr>
          <p:spPr>
            <a:xfrm>
              <a:off x="378032" y="1917577"/>
              <a:ext cx="121660" cy="121660"/>
            </a:xfrm>
            <a:custGeom>
              <a:avLst/>
              <a:gdLst>
                <a:gd name="connsiteX0" fmla="*/ 60830 w 121660"/>
                <a:gd name="connsiteY0" fmla="*/ 0 h 121660"/>
                <a:gd name="connsiteX1" fmla="*/ 0 w 121660"/>
                <a:gd name="connsiteY1" fmla="*/ 60830 h 121660"/>
                <a:gd name="connsiteX2" fmla="*/ 60830 w 121660"/>
                <a:gd name="connsiteY2" fmla="*/ 121660 h 121660"/>
                <a:gd name="connsiteX3" fmla="*/ 121660 w 121660"/>
                <a:gd name="connsiteY3" fmla="*/ 60830 h 121660"/>
                <a:gd name="connsiteX4" fmla="*/ 60830 w 121660"/>
                <a:gd name="connsiteY4" fmla="*/ 0 h 121660"/>
                <a:gd name="connsiteX5" fmla="*/ 60830 w 121660"/>
                <a:gd name="connsiteY5" fmla="*/ 0 h 121660"/>
                <a:gd name="connsiteX6" fmla="*/ 60830 w 121660"/>
                <a:gd name="connsiteY6" fmla="*/ 91245 h 121660"/>
                <a:gd name="connsiteX7" fmla="*/ 30415 w 121660"/>
                <a:gd name="connsiteY7" fmla="*/ 60830 h 121660"/>
                <a:gd name="connsiteX8" fmla="*/ 60830 w 121660"/>
                <a:gd name="connsiteY8" fmla="*/ 30415 h 121660"/>
                <a:gd name="connsiteX9" fmla="*/ 91245 w 121660"/>
                <a:gd name="connsiteY9" fmla="*/ 60830 h 121660"/>
                <a:gd name="connsiteX10" fmla="*/ 60830 w 121660"/>
                <a:gd name="connsiteY10" fmla="*/ 91245 h 121660"/>
                <a:gd name="connsiteX11" fmla="*/ 60830 w 121660"/>
                <a:gd name="connsiteY11" fmla="*/ 91245 h 12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660" h="121660">
                  <a:moveTo>
                    <a:pt x="60830" y="0"/>
                  </a:moveTo>
                  <a:cubicBezTo>
                    <a:pt x="27279" y="0"/>
                    <a:pt x="0" y="27279"/>
                    <a:pt x="0" y="60830"/>
                  </a:cubicBezTo>
                  <a:cubicBezTo>
                    <a:pt x="0" y="94382"/>
                    <a:pt x="27279" y="121660"/>
                    <a:pt x="60830" y="121660"/>
                  </a:cubicBezTo>
                  <a:cubicBezTo>
                    <a:pt x="94382" y="121660"/>
                    <a:pt x="121660" y="94382"/>
                    <a:pt x="121660" y="60830"/>
                  </a:cubicBezTo>
                  <a:cubicBezTo>
                    <a:pt x="121660" y="27279"/>
                    <a:pt x="94382" y="0"/>
                    <a:pt x="60830" y="0"/>
                  </a:cubicBezTo>
                  <a:lnTo>
                    <a:pt x="60830" y="0"/>
                  </a:lnTo>
                  <a:close/>
                  <a:moveTo>
                    <a:pt x="60830" y="91245"/>
                  </a:moveTo>
                  <a:cubicBezTo>
                    <a:pt x="44064" y="91245"/>
                    <a:pt x="30415" y="77596"/>
                    <a:pt x="30415" y="60830"/>
                  </a:cubicBezTo>
                  <a:cubicBezTo>
                    <a:pt x="30415" y="44064"/>
                    <a:pt x="44064" y="30415"/>
                    <a:pt x="60830" y="30415"/>
                  </a:cubicBezTo>
                  <a:cubicBezTo>
                    <a:pt x="77596" y="30415"/>
                    <a:pt x="91245" y="44064"/>
                    <a:pt x="91245" y="60830"/>
                  </a:cubicBezTo>
                  <a:cubicBezTo>
                    <a:pt x="91245" y="77596"/>
                    <a:pt x="77596" y="91245"/>
                    <a:pt x="60830" y="91245"/>
                  </a:cubicBezTo>
                  <a:lnTo>
                    <a:pt x="60830" y="9124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7733477-21F6-48B9-BF18-D54FD0EDFBB6}"/>
                </a:ext>
              </a:extLst>
            </p:cNvPr>
            <p:cNvSpPr/>
            <p:nvPr/>
          </p:nvSpPr>
          <p:spPr>
            <a:xfrm>
              <a:off x="165126" y="1795917"/>
              <a:ext cx="91245" cy="91245"/>
            </a:xfrm>
            <a:custGeom>
              <a:avLst/>
              <a:gdLst>
                <a:gd name="connsiteX0" fmla="*/ 45623 w 91245"/>
                <a:gd name="connsiteY0" fmla="*/ 91245 h 91245"/>
                <a:gd name="connsiteX1" fmla="*/ 91245 w 91245"/>
                <a:gd name="connsiteY1" fmla="*/ 45623 h 91245"/>
                <a:gd name="connsiteX2" fmla="*/ 45623 w 91245"/>
                <a:gd name="connsiteY2" fmla="*/ 0 h 91245"/>
                <a:gd name="connsiteX3" fmla="*/ 0 w 91245"/>
                <a:gd name="connsiteY3" fmla="*/ 45623 h 91245"/>
                <a:gd name="connsiteX4" fmla="*/ 45623 w 91245"/>
                <a:gd name="connsiteY4" fmla="*/ 91245 h 91245"/>
                <a:gd name="connsiteX5" fmla="*/ 45623 w 91245"/>
                <a:gd name="connsiteY5" fmla="*/ 91245 h 91245"/>
                <a:gd name="connsiteX6" fmla="*/ 45623 w 91245"/>
                <a:gd name="connsiteY6" fmla="*/ 30415 h 91245"/>
                <a:gd name="connsiteX7" fmla="*/ 60830 w 91245"/>
                <a:gd name="connsiteY7" fmla="*/ 45623 h 91245"/>
                <a:gd name="connsiteX8" fmla="*/ 45623 w 91245"/>
                <a:gd name="connsiteY8" fmla="*/ 60830 h 91245"/>
                <a:gd name="connsiteX9" fmla="*/ 30415 w 91245"/>
                <a:gd name="connsiteY9" fmla="*/ 45623 h 91245"/>
                <a:gd name="connsiteX10" fmla="*/ 45623 w 91245"/>
                <a:gd name="connsiteY10" fmla="*/ 30415 h 91245"/>
                <a:gd name="connsiteX11" fmla="*/ 45623 w 91245"/>
                <a:gd name="connsiteY11" fmla="*/ 30415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91245"/>
                  </a:move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lnTo>
                    <a:pt x="45623" y="91245"/>
                  </a:lnTo>
                  <a:close/>
                  <a:moveTo>
                    <a:pt x="45623" y="30415"/>
                  </a:move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lnTo>
                    <a:pt x="45623" y="3041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A2B670B-EEB5-43A7-8972-EC331D734F58}"/>
                </a:ext>
              </a:extLst>
            </p:cNvPr>
            <p:cNvSpPr/>
            <p:nvPr/>
          </p:nvSpPr>
          <p:spPr>
            <a:xfrm>
              <a:off x="347617" y="1750294"/>
              <a:ext cx="91245" cy="91245"/>
            </a:xfrm>
            <a:custGeom>
              <a:avLst/>
              <a:gdLst>
                <a:gd name="connsiteX0" fmla="*/ 45623 w 91245"/>
                <a:gd name="connsiteY0" fmla="*/ 91245 h 91245"/>
                <a:gd name="connsiteX1" fmla="*/ 91245 w 91245"/>
                <a:gd name="connsiteY1" fmla="*/ 45623 h 91245"/>
                <a:gd name="connsiteX2" fmla="*/ 45623 w 91245"/>
                <a:gd name="connsiteY2" fmla="*/ 0 h 91245"/>
                <a:gd name="connsiteX3" fmla="*/ 0 w 91245"/>
                <a:gd name="connsiteY3" fmla="*/ 45623 h 91245"/>
                <a:gd name="connsiteX4" fmla="*/ 45623 w 91245"/>
                <a:gd name="connsiteY4" fmla="*/ 91245 h 91245"/>
                <a:gd name="connsiteX5" fmla="*/ 45623 w 91245"/>
                <a:gd name="connsiteY5" fmla="*/ 91245 h 91245"/>
                <a:gd name="connsiteX6" fmla="*/ 45623 w 91245"/>
                <a:gd name="connsiteY6" fmla="*/ 30415 h 91245"/>
                <a:gd name="connsiteX7" fmla="*/ 60830 w 91245"/>
                <a:gd name="connsiteY7" fmla="*/ 45623 h 91245"/>
                <a:gd name="connsiteX8" fmla="*/ 45623 w 91245"/>
                <a:gd name="connsiteY8" fmla="*/ 60830 h 91245"/>
                <a:gd name="connsiteX9" fmla="*/ 30415 w 91245"/>
                <a:gd name="connsiteY9" fmla="*/ 45623 h 91245"/>
                <a:gd name="connsiteX10" fmla="*/ 45623 w 91245"/>
                <a:gd name="connsiteY10" fmla="*/ 30415 h 91245"/>
                <a:gd name="connsiteX11" fmla="*/ 45623 w 91245"/>
                <a:gd name="connsiteY11" fmla="*/ 30415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91245"/>
                  </a:move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lnTo>
                    <a:pt x="45623" y="91245"/>
                  </a:lnTo>
                  <a:close/>
                  <a:moveTo>
                    <a:pt x="45623" y="30415"/>
                  </a:move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lnTo>
                    <a:pt x="45623" y="3041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973C882-2268-486D-9D47-1B6BA9FE8472}"/>
                </a:ext>
              </a:extLst>
            </p:cNvPr>
            <p:cNvSpPr/>
            <p:nvPr/>
          </p:nvSpPr>
          <p:spPr>
            <a:xfrm>
              <a:off x="-336722" y="2404218"/>
              <a:ext cx="91245" cy="91245"/>
            </a:xfrm>
            <a:custGeom>
              <a:avLst/>
              <a:gdLst>
                <a:gd name="connsiteX0" fmla="*/ 91245 w 91245"/>
                <a:gd name="connsiteY0" fmla="*/ 45623 h 91245"/>
                <a:gd name="connsiteX1" fmla="*/ 45623 w 91245"/>
                <a:gd name="connsiteY1" fmla="*/ 0 h 91245"/>
                <a:gd name="connsiteX2" fmla="*/ 0 w 91245"/>
                <a:gd name="connsiteY2" fmla="*/ 45623 h 91245"/>
                <a:gd name="connsiteX3" fmla="*/ 45623 w 91245"/>
                <a:gd name="connsiteY3" fmla="*/ 91245 h 91245"/>
                <a:gd name="connsiteX4" fmla="*/ 91245 w 91245"/>
                <a:gd name="connsiteY4" fmla="*/ 45623 h 91245"/>
                <a:gd name="connsiteX5" fmla="*/ 91245 w 91245"/>
                <a:gd name="connsiteY5" fmla="*/ 45623 h 91245"/>
                <a:gd name="connsiteX6" fmla="*/ 30415 w 91245"/>
                <a:gd name="connsiteY6" fmla="*/ 45623 h 91245"/>
                <a:gd name="connsiteX7" fmla="*/ 45623 w 91245"/>
                <a:gd name="connsiteY7" fmla="*/ 30415 h 91245"/>
                <a:gd name="connsiteX8" fmla="*/ 60830 w 91245"/>
                <a:gd name="connsiteY8" fmla="*/ 45623 h 91245"/>
                <a:gd name="connsiteX9" fmla="*/ 45623 w 91245"/>
                <a:gd name="connsiteY9" fmla="*/ 60830 h 91245"/>
                <a:gd name="connsiteX10" fmla="*/ 30415 w 91245"/>
                <a:gd name="connsiteY10" fmla="*/ 45623 h 91245"/>
                <a:gd name="connsiteX11" fmla="*/ 30415 w 91245"/>
                <a:gd name="connsiteY11" fmla="*/ 45623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91245" y="45623"/>
                  </a:move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lnTo>
                    <a:pt x="91245" y="45623"/>
                  </a:lnTo>
                  <a:close/>
                  <a:moveTo>
                    <a:pt x="30415" y="45623"/>
                  </a:move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lnTo>
                    <a:pt x="30415" y="45623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DCD03CE-998B-4472-B92A-CCA3A10DBFC9}"/>
                </a:ext>
              </a:extLst>
            </p:cNvPr>
            <p:cNvSpPr/>
            <p:nvPr/>
          </p:nvSpPr>
          <p:spPr>
            <a:xfrm>
              <a:off x="-169439" y="2404218"/>
              <a:ext cx="91245" cy="91245"/>
            </a:xfrm>
            <a:custGeom>
              <a:avLst/>
              <a:gdLst>
                <a:gd name="connsiteX0" fmla="*/ 45623 w 91245"/>
                <a:gd name="connsiteY0" fmla="*/ 0 h 91245"/>
                <a:gd name="connsiteX1" fmla="*/ 0 w 91245"/>
                <a:gd name="connsiteY1" fmla="*/ 45623 h 91245"/>
                <a:gd name="connsiteX2" fmla="*/ 45623 w 91245"/>
                <a:gd name="connsiteY2" fmla="*/ 91245 h 91245"/>
                <a:gd name="connsiteX3" fmla="*/ 91245 w 91245"/>
                <a:gd name="connsiteY3" fmla="*/ 45623 h 91245"/>
                <a:gd name="connsiteX4" fmla="*/ 45623 w 91245"/>
                <a:gd name="connsiteY4" fmla="*/ 0 h 91245"/>
                <a:gd name="connsiteX5" fmla="*/ 45623 w 91245"/>
                <a:gd name="connsiteY5" fmla="*/ 0 h 91245"/>
                <a:gd name="connsiteX6" fmla="*/ 45623 w 91245"/>
                <a:gd name="connsiteY6" fmla="*/ 60830 h 91245"/>
                <a:gd name="connsiteX7" fmla="*/ 30415 w 91245"/>
                <a:gd name="connsiteY7" fmla="*/ 45623 h 91245"/>
                <a:gd name="connsiteX8" fmla="*/ 45623 w 91245"/>
                <a:gd name="connsiteY8" fmla="*/ 30415 h 91245"/>
                <a:gd name="connsiteX9" fmla="*/ 60830 w 91245"/>
                <a:gd name="connsiteY9" fmla="*/ 45623 h 91245"/>
                <a:gd name="connsiteX10" fmla="*/ 45623 w 91245"/>
                <a:gd name="connsiteY10" fmla="*/ 60830 h 91245"/>
                <a:gd name="connsiteX11" fmla="*/ 45623 w 91245"/>
                <a:gd name="connsiteY11" fmla="*/ 60830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0"/>
                  </a:move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lnTo>
                    <a:pt x="45623" y="0"/>
                  </a:lnTo>
                  <a:close/>
                  <a:moveTo>
                    <a:pt x="45623" y="60830"/>
                  </a:move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lnTo>
                    <a:pt x="45623" y="60830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FF41C82-A104-4FF1-B928-4FF9B5CBC754}"/>
                </a:ext>
              </a:extLst>
            </p:cNvPr>
            <p:cNvSpPr/>
            <p:nvPr/>
          </p:nvSpPr>
          <p:spPr>
            <a:xfrm>
              <a:off x="-306307" y="2541086"/>
              <a:ext cx="91245" cy="91245"/>
            </a:xfrm>
            <a:custGeom>
              <a:avLst/>
              <a:gdLst>
                <a:gd name="connsiteX0" fmla="*/ 45623 w 91245"/>
                <a:gd name="connsiteY0" fmla="*/ 0 h 91245"/>
                <a:gd name="connsiteX1" fmla="*/ 0 w 91245"/>
                <a:gd name="connsiteY1" fmla="*/ 45623 h 91245"/>
                <a:gd name="connsiteX2" fmla="*/ 45623 w 91245"/>
                <a:gd name="connsiteY2" fmla="*/ 91245 h 91245"/>
                <a:gd name="connsiteX3" fmla="*/ 91245 w 91245"/>
                <a:gd name="connsiteY3" fmla="*/ 45623 h 91245"/>
                <a:gd name="connsiteX4" fmla="*/ 45623 w 91245"/>
                <a:gd name="connsiteY4" fmla="*/ 0 h 91245"/>
                <a:gd name="connsiteX5" fmla="*/ 45623 w 91245"/>
                <a:gd name="connsiteY5" fmla="*/ 0 h 91245"/>
                <a:gd name="connsiteX6" fmla="*/ 45623 w 91245"/>
                <a:gd name="connsiteY6" fmla="*/ 60830 h 91245"/>
                <a:gd name="connsiteX7" fmla="*/ 30415 w 91245"/>
                <a:gd name="connsiteY7" fmla="*/ 45623 h 91245"/>
                <a:gd name="connsiteX8" fmla="*/ 45623 w 91245"/>
                <a:gd name="connsiteY8" fmla="*/ 30415 h 91245"/>
                <a:gd name="connsiteX9" fmla="*/ 60830 w 91245"/>
                <a:gd name="connsiteY9" fmla="*/ 45623 h 91245"/>
                <a:gd name="connsiteX10" fmla="*/ 45623 w 91245"/>
                <a:gd name="connsiteY10" fmla="*/ 60830 h 91245"/>
                <a:gd name="connsiteX11" fmla="*/ 45623 w 91245"/>
                <a:gd name="connsiteY11" fmla="*/ 60830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0"/>
                  </a:move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lnTo>
                    <a:pt x="45623" y="0"/>
                  </a:lnTo>
                  <a:close/>
                  <a:moveTo>
                    <a:pt x="45623" y="60830"/>
                  </a:move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lnTo>
                    <a:pt x="45623" y="60830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7C67DC7-AB18-4797-9E0A-1415FF54DB92}"/>
              </a:ext>
            </a:extLst>
          </p:cNvPr>
          <p:cNvSpPr/>
          <p:nvPr/>
        </p:nvSpPr>
        <p:spPr>
          <a:xfrm>
            <a:off x="5356819" y="4688336"/>
            <a:ext cx="1634301" cy="1634301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40791EA-18FA-4585-A3F0-65B8A5A77DB6}"/>
              </a:ext>
            </a:extLst>
          </p:cNvPr>
          <p:cNvSpPr/>
          <p:nvPr/>
        </p:nvSpPr>
        <p:spPr>
          <a:xfrm>
            <a:off x="5473945" y="4805462"/>
            <a:ext cx="1400050" cy="1400050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ED0E5B6-9DE8-49F5-A2D2-E9B252DBBAFF}"/>
              </a:ext>
            </a:extLst>
          </p:cNvPr>
          <p:cNvSpPr/>
          <p:nvPr/>
        </p:nvSpPr>
        <p:spPr>
          <a:xfrm>
            <a:off x="5597112" y="4928629"/>
            <a:ext cx="1153716" cy="115371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EAE79A1-3042-47C6-A5AC-14647EE088B3}"/>
              </a:ext>
            </a:extLst>
          </p:cNvPr>
          <p:cNvGrpSpPr/>
          <p:nvPr/>
        </p:nvGrpSpPr>
        <p:grpSpPr>
          <a:xfrm>
            <a:off x="5942572" y="5275337"/>
            <a:ext cx="462796" cy="460300"/>
            <a:chOff x="2065338" y="1190625"/>
            <a:chExt cx="882650" cy="877888"/>
          </a:xfrm>
          <a:solidFill>
            <a:schemeClr val="bg1"/>
          </a:solidFill>
        </p:grpSpPr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87AE116-A846-42AF-A805-5CD01C9E2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301" y="1525588"/>
              <a:ext cx="211138" cy="209550"/>
            </a:xfrm>
            <a:custGeom>
              <a:avLst/>
              <a:gdLst>
                <a:gd name="T0" fmla="*/ 178 w 355"/>
                <a:gd name="T1" fmla="*/ 0 h 355"/>
                <a:gd name="T2" fmla="*/ 0 w 355"/>
                <a:gd name="T3" fmla="*/ 178 h 355"/>
                <a:gd name="T4" fmla="*/ 178 w 355"/>
                <a:gd name="T5" fmla="*/ 355 h 355"/>
                <a:gd name="T6" fmla="*/ 355 w 355"/>
                <a:gd name="T7" fmla="*/ 178 h 355"/>
                <a:gd name="T8" fmla="*/ 178 w 355"/>
                <a:gd name="T9" fmla="*/ 0 h 355"/>
                <a:gd name="T10" fmla="*/ 178 w 355"/>
                <a:gd name="T11" fmla="*/ 307 h 355"/>
                <a:gd name="T12" fmla="*/ 48 w 355"/>
                <a:gd name="T13" fmla="*/ 178 h 355"/>
                <a:gd name="T14" fmla="*/ 178 w 355"/>
                <a:gd name="T15" fmla="*/ 48 h 355"/>
                <a:gd name="T16" fmla="*/ 307 w 355"/>
                <a:gd name="T17" fmla="*/ 178 h 355"/>
                <a:gd name="T18" fmla="*/ 178 w 355"/>
                <a:gd name="T19" fmla="*/ 307 h 355"/>
                <a:gd name="T20" fmla="*/ 178 w 355"/>
                <a:gd name="T21" fmla="*/ 307 h 355"/>
                <a:gd name="T22" fmla="*/ 178 w 355"/>
                <a:gd name="T23" fmla="*/ 30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5" h="355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6"/>
                    <a:pt x="80" y="355"/>
                    <a:pt x="178" y="355"/>
                  </a:cubicBezTo>
                  <a:cubicBezTo>
                    <a:pt x="276" y="355"/>
                    <a:pt x="355" y="276"/>
                    <a:pt x="355" y="178"/>
                  </a:cubicBezTo>
                  <a:cubicBezTo>
                    <a:pt x="355" y="80"/>
                    <a:pt x="276" y="0"/>
                    <a:pt x="178" y="0"/>
                  </a:cubicBezTo>
                  <a:close/>
                  <a:moveTo>
                    <a:pt x="178" y="307"/>
                  </a:moveTo>
                  <a:cubicBezTo>
                    <a:pt x="106" y="307"/>
                    <a:pt x="48" y="249"/>
                    <a:pt x="48" y="178"/>
                  </a:cubicBezTo>
                  <a:cubicBezTo>
                    <a:pt x="48" y="106"/>
                    <a:pt x="106" y="48"/>
                    <a:pt x="178" y="48"/>
                  </a:cubicBezTo>
                  <a:cubicBezTo>
                    <a:pt x="249" y="48"/>
                    <a:pt x="307" y="106"/>
                    <a:pt x="307" y="178"/>
                  </a:cubicBezTo>
                  <a:cubicBezTo>
                    <a:pt x="307" y="249"/>
                    <a:pt x="249" y="307"/>
                    <a:pt x="178" y="307"/>
                  </a:cubicBezTo>
                  <a:close/>
                  <a:moveTo>
                    <a:pt x="178" y="307"/>
                  </a:moveTo>
                  <a:cubicBezTo>
                    <a:pt x="178" y="307"/>
                    <a:pt x="178" y="307"/>
                    <a:pt x="178" y="3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951BFF5-BB5A-4B92-9AB9-2DBA718A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1585913"/>
              <a:ext cx="58738" cy="58738"/>
            </a:xfrm>
            <a:custGeom>
              <a:avLst/>
              <a:gdLst>
                <a:gd name="T0" fmla="*/ 24 w 99"/>
                <a:gd name="T1" fmla="*/ 0 h 99"/>
                <a:gd name="T2" fmla="*/ 0 w 99"/>
                <a:gd name="T3" fmla="*/ 24 h 99"/>
                <a:gd name="T4" fmla="*/ 24 w 99"/>
                <a:gd name="T5" fmla="*/ 48 h 99"/>
                <a:gd name="T6" fmla="*/ 51 w 99"/>
                <a:gd name="T7" fmla="*/ 75 h 99"/>
                <a:gd name="T8" fmla="*/ 75 w 99"/>
                <a:gd name="T9" fmla="*/ 99 h 99"/>
                <a:gd name="T10" fmla="*/ 99 w 99"/>
                <a:gd name="T11" fmla="*/ 75 h 99"/>
                <a:gd name="T12" fmla="*/ 24 w 99"/>
                <a:gd name="T13" fmla="*/ 0 h 99"/>
                <a:gd name="T14" fmla="*/ 24 w 99"/>
                <a:gd name="T15" fmla="*/ 0 h 99"/>
                <a:gd name="T16" fmla="*/ 24 w 99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99">
                  <a:moveTo>
                    <a:pt x="24" y="0"/>
                  </a:move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9" y="48"/>
                    <a:pt x="51" y="60"/>
                    <a:pt x="51" y="75"/>
                  </a:cubicBezTo>
                  <a:cubicBezTo>
                    <a:pt x="51" y="88"/>
                    <a:pt x="62" y="99"/>
                    <a:pt x="75" y="99"/>
                  </a:cubicBezTo>
                  <a:cubicBezTo>
                    <a:pt x="88" y="99"/>
                    <a:pt x="99" y="88"/>
                    <a:pt x="99" y="75"/>
                  </a:cubicBezTo>
                  <a:cubicBezTo>
                    <a:pt x="99" y="33"/>
                    <a:pt x="65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86AF5B95-8326-4625-A67D-B218CF713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5338" y="1190625"/>
              <a:ext cx="882650" cy="877888"/>
            </a:xfrm>
            <a:custGeom>
              <a:avLst/>
              <a:gdLst>
                <a:gd name="T0" fmla="*/ 1249 w 1482"/>
                <a:gd name="T1" fmla="*/ 521 h 1482"/>
                <a:gd name="T2" fmla="*/ 944 w 1482"/>
                <a:gd name="T3" fmla="*/ 226 h 1482"/>
                <a:gd name="T4" fmla="*/ 521 w 1482"/>
                <a:gd name="T5" fmla="*/ 233 h 1482"/>
                <a:gd name="T6" fmla="*/ 226 w 1482"/>
                <a:gd name="T7" fmla="*/ 537 h 1482"/>
                <a:gd name="T8" fmla="*/ 233 w 1482"/>
                <a:gd name="T9" fmla="*/ 961 h 1482"/>
                <a:gd name="T10" fmla="*/ 533 w 1482"/>
                <a:gd name="T11" fmla="*/ 1243 h 1482"/>
                <a:gd name="T12" fmla="*/ 949 w 1482"/>
                <a:gd name="T13" fmla="*/ 1243 h 1482"/>
                <a:gd name="T14" fmla="*/ 1249 w 1482"/>
                <a:gd name="T15" fmla="*/ 961 h 1482"/>
                <a:gd name="T16" fmla="*/ 981 w 1482"/>
                <a:gd name="T17" fmla="*/ 276 h 1482"/>
                <a:gd name="T18" fmla="*/ 1197 w 1482"/>
                <a:gd name="T19" fmla="*/ 518 h 1482"/>
                <a:gd name="T20" fmla="*/ 973 w 1482"/>
                <a:gd name="T21" fmla="*/ 741 h 1482"/>
                <a:gd name="T22" fmla="*/ 741 w 1482"/>
                <a:gd name="T23" fmla="*/ 973 h 1482"/>
                <a:gd name="T24" fmla="*/ 509 w 1482"/>
                <a:gd name="T25" fmla="*/ 741 h 1482"/>
                <a:gd name="T26" fmla="*/ 741 w 1482"/>
                <a:gd name="T27" fmla="*/ 509 h 1482"/>
                <a:gd name="T28" fmla="*/ 973 w 1482"/>
                <a:gd name="T29" fmla="*/ 741 h 1482"/>
                <a:gd name="T30" fmla="*/ 965 w 1482"/>
                <a:gd name="T31" fmla="*/ 570 h 1482"/>
                <a:gd name="T32" fmla="*/ 920 w 1482"/>
                <a:gd name="T33" fmla="*/ 308 h 1482"/>
                <a:gd name="T34" fmla="*/ 741 w 1482"/>
                <a:gd name="T35" fmla="*/ 461 h 1482"/>
                <a:gd name="T36" fmla="*/ 626 w 1482"/>
                <a:gd name="T37" fmla="*/ 464 h 1482"/>
                <a:gd name="T38" fmla="*/ 626 w 1482"/>
                <a:gd name="T39" fmla="*/ 464 h 1482"/>
                <a:gd name="T40" fmla="*/ 521 w 1482"/>
                <a:gd name="T41" fmla="*/ 521 h 1482"/>
                <a:gd name="T42" fmla="*/ 308 w 1482"/>
                <a:gd name="T43" fmla="*/ 562 h 1482"/>
                <a:gd name="T44" fmla="*/ 461 w 1482"/>
                <a:gd name="T45" fmla="*/ 741 h 1482"/>
                <a:gd name="T46" fmla="*/ 464 w 1482"/>
                <a:gd name="T47" fmla="*/ 855 h 1482"/>
                <a:gd name="T48" fmla="*/ 464 w 1482"/>
                <a:gd name="T49" fmla="*/ 855 h 1482"/>
                <a:gd name="T50" fmla="*/ 521 w 1482"/>
                <a:gd name="T51" fmla="*/ 960 h 1482"/>
                <a:gd name="T52" fmla="*/ 562 w 1482"/>
                <a:gd name="T53" fmla="*/ 1174 h 1482"/>
                <a:gd name="T54" fmla="*/ 741 w 1482"/>
                <a:gd name="T55" fmla="*/ 1021 h 1482"/>
                <a:gd name="T56" fmla="*/ 855 w 1482"/>
                <a:gd name="T57" fmla="*/ 1018 h 1482"/>
                <a:gd name="T58" fmla="*/ 855 w 1482"/>
                <a:gd name="T59" fmla="*/ 1018 h 1482"/>
                <a:gd name="T60" fmla="*/ 960 w 1482"/>
                <a:gd name="T61" fmla="*/ 960 h 1482"/>
                <a:gd name="T62" fmla="*/ 1174 w 1482"/>
                <a:gd name="T63" fmla="*/ 920 h 1482"/>
                <a:gd name="T64" fmla="*/ 1021 w 1482"/>
                <a:gd name="T65" fmla="*/ 741 h 1482"/>
                <a:gd name="T66" fmla="*/ 1018 w 1482"/>
                <a:gd name="T67" fmla="*/ 626 h 1482"/>
                <a:gd name="T68" fmla="*/ 1018 w 1482"/>
                <a:gd name="T69" fmla="*/ 626 h 1482"/>
                <a:gd name="T70" fmla="*/ 906 w 1482"/>
                <a:gd name="T71" fmla="*/ 261 h 1482"/>
                <a:gd name="T72" fmla="*/ 276 w 1482"/>
                <a:gd name="T73" fmla="*/ 500 h 1482"/>
                <a:gd name="T74" fmla="*/ 518 w 1482"/>
                <a:gd name="T75" fmla="*/ 285 h 1482"/>
                <a:gd name="T76" fmla="*/ 242 w 1482"/>
                <a:gd name="T77" fmla="*/ 899 h 1482"/>
                <a:gd name="T78" fmla="*/ 369 w 1482"/>
                <a:gd name="T79" fmla="*/ 741 h 1482"/>
                <a:gd name="T80" fmla="*/ 251 w 1482"/>
                <a:gd name="T81" fmla="*/ 1231 h 1482"/>
                <a:gd name="T82" fmla="*/ 518 w 1482"/>
                <a:gd name="T83" fmla="*/ 1197 h 1482"/>
                <a:gd name="T84" fmla="*/ 582 w 1482"/>
                <a:gd name="T85" fmla="*/ 1240 h 1482"/>
                <a:gd name="T86" fmla="*/ 899 w 1482"/>
                <a:gd name="T87" fmla="*/ 1240 h 1482"/>
                <a:gd name="T88" fmla="*/ 963 w 1482"/>
                <a:gd name="T89" fmla="*/ 1197 h 1482"/>
                <a:gd name="T90" fmla="*/ 1112 w 1482"/>
                <a:gd name="T91" fmla="*/ 741 h 1482"/>
                <a:gd name="T92" fmla="*/ 1240 w 1482"/>
                <a:gd name="T93" fmla="*/ 899 h 1482"/>
                <a:gd name="T94" fmla="*/ 1112 w 1482"/>
                <a:gd name="T95" fmla="*/ 74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82">
                  <a:moveTo>
                    <a:pt x="1482" y="741"/>
                  </a:moveTo>
                  <a:cubicBezTo>
                    <a:pt x="1482" y="662"/>
                    <a:pt x="1401" y="589"/>
                    <a:pt x="1256" y="537"/>
                  </a:cubicBezTo>
                  <a:cubicBezTo>
                    <a:pt x="1252" y="536"/>
                    <a:pt x="1247" y="534"/>
                    <a:pt x="1243" y="533"/>
                  </a:cubicBezTo>
                  <a:cubicBezTo>
                    <a:pt x="1245" y="529"/>
                    <a:pt x="1247" y="525"/>
                    <a:pt x="1249" y="521"/>
                  </a:cubicBezTo>
                  <a:cubicBezTo>
                    <a:pt x="1315" y="381"/>
                    <a:pt x="1321" y="273"/>
                    <a:pt x="1265" y="217"/>
                  </a:cubicBezTo>
                  <a:cubicBezTo>
                    <a:pt x="1209" y="161"/>
                    <a:pt x="1101" y="166"/>
                    <a:pt x="961" y="233"/>
                  </a:cubicBezTo>
                  <a:cubicBezTo>
                    <a:pt x="957" y="235"/>
                    <a:pt x="953" y="237"/>
                    <a:pt x="949" y="239"/>
                  </a:cubicBezTo>
                  <a:cubicBezTo>
                    <a:pt x="947" y="234"/>
                    <a:pt x="946" y="230"/>
                    <a:pt x="944" y="226"/>
                  </a:cubicBezTo>
                  <a:cubicBezTo>
                    <a:pt x="892" y="80"/>
                    <a:pt x="820" y="0"/>
                    <a:pt x="741" y="0"/>
                  </a:cubicBezTo>
                  <a:cubicBezTo>
                    <a:pt x="662" y="0"/>
                    <a:pt x="589" y="80"/>
                    <a:pt x="537" y="226"/>
                  </a:cubicBezTo>
                  <a:cubicBezTo>
                    <a:pt x="536" y="230"/>
                    <a:pt x="534" y="234"/>
                    <a:pt x="533" y="239"/>
                  </a:cubicBezTo>
                  <a:cubicBezTo>
                    <a:pt x="529" y="237"/>
                    <a:pt x="525" y="235"/>
                    <a:pt x="521" y="233"/>
                  </a:cubicBezTo>
                  <a:cubicBezTo>
                    <a:pt x="381" y="166"/>
                    <a:pt x="273" y="161"/>
                    <a:pt x="217" y="217"/>
                  </a:cubicBezTo>
                  <a:cubicBezTo>
                    <a:pt x="161" y="273"/>
                    <a:pt x="167" y="381"/>
                    <a:pt x="233" y="521"/>
                  </a:cubicBezTo>
                  <a:cubicBezTo>
                    <a:pt x="235" y="525"/>
                    <a:pt x="237" y="529"/>
                    <a:pt x="239" y="533"/>
                  </a:cubicBezTo>
                  <a:cubicBezTo>
                    <a:pt x="234" y="534"/>
                    <a:pt x="230" y="536"/>
                    <a:pt x="226" y="537"/>
                  </a:cubicBezTo>
                  <a:cubicBezTo>
                    <a:pt x="80" y="589"/>
                    <a:pt x="0" y="662"/>
                    <a:pt x="0" y="741"/>
                  </a:cubicBezTo>
                  <a:cubicBezTo>
                    <a:pt x="0" y="820"/>
                    <a:pt x="80" y="892"/>
                    <a:pt x="226" y="944"/>
                  </a:cubicBezTo>
                  <a:cubicBezTo>
                    <a:pt x="230" y="946"/>
                    <a:pt x="234" y="947"/>
                    <a:pt x="239" y="949"/>
                  </a:cubicBezTo>
                  <a:cubicBezTo>
                    <a:pt x="237" y="953"/>
                    <a:pt x="235" y="957"/>
                    <a:pt x="233" y="961"/>
                  </a:cubicBezTo>
                  <a:cubicBezTo>
                    <a:pt x="167" y="1101"/>
                    <a:pt x="161" y="1209"/>
                    <a:pt x="217" y="1265"/>
                  </a:cubicBezTo>
                  <a:cubicBezTo>
                    <a:pt x="243" y="1290"/>
                    <a:pt x="279" y="1303"/>
                    <a:pt x="324" y="1303"/>
                  </a:cubicBezTo>
                  <a:cubicBezTo>
                    <a:pt x="378" y="1303"/>
                    <a:pt x="445" y="1285"/>
                    <a:pt x="521" y="1249"/>
                  </a:cubicBezTo>
                  <a:cubicBezTo>
                    <a:pt x="525" y="1247"/>
                    <a:pt x="529" y="1245"/>
                    <a:pt x="533" y="1243"/>
                  </a:cubicBezTo>
                  <a:cubicBezTo>
                    <a:pt x="534" y="1247"/>
                    <a:pt x="536" y="1252"/>
                    <a:pt x="537" y="1256"/>
                  </a:cubicBezTo>
                  <a:cubicBezTo>
                    <a:pt x="589" y="1401"/>
                    <a:pt x="662" y="1482"/>
                    <a:pt x="741" y="1482"/>
                  </a:cubicBezTo>
                  <a:cubicBezTo>
                    <a:pt x="820" y="1482"/>
                    <a:pt x="892" y="1401"/>
                    <a:pt x="944" y="1256"/>
                  </a:cubicBezTo>
                  <a:cubicBezTo>
                    <a:pt x="946" y="1252"/>
                    <a:pt x="947" y="1247"/>
                    <a:pt x="949" y="1243"/>
                  </a:cubicBezTo>
                  <a:cubicBezTo>
                    <a:pt x="953" y="1245"/>
                    <a:pt x="957" y="1247"/>
                    <a:pt x="961" y="1249"/>
                  </a:cubicBezTo>
                  <a:cubicBezTo>
                    <a:pt x="1037" y="1285"/>
                    <a:pt x="1103" y="1303"/>
                    <a:pt x="1157" y="1303"/>
                  </a:cubicBezTo>
                  <a:cubicBezTo>
                    <a:pt x="1203" y="1303"/>
                    <a:pt x="1239" y="1290"/>
                    <a:pt x="1265" y="1265"/>
                  </a:cubicBezTo>
                  <a:cubicBezTo>
                    <a:pt x="1321" y="1209"/>
                    <a:pt x="1315" y="1101"/>
                    <a:pt x="1249" y="961"/>
                  </a:cubicBezTo>
                  <a:cubicBezTo>
                    <a:pt x="1247" y="957"/>
                    <a:pt x="1245" y="953"/>
                    <a:pt x="1243" y="949"/>
                  </a:cubicBezTo>
                  <a:cubicBezTo>
                    <a:pt x="1247" y="947"/>
                    <a:pt x="1252" y="946"/>
                    <a:pt x="1256" y="944"/>
                  </a:cubicBezTo>
                  <a:cubicBezTo>
                    <a:pt x="1401" y="892"/>
                    <a:pt x="1482" y="820"/>
                    <a:pt x="1482" y="741"/>
                  </a:cubicBezTo>
                  <a:close/>
                  <a:moveTo>
                    <a:pt x="981" y="276"/>
                  </a:moveTo>
                  <a:cubicBezTo>
                    <a:pt x="1051" y="243"/>
                    <a:pt x="1111" y="226"/>
                    <a:pt x="1157" y="226"/>
                  </a:cubicBezTo>
                  <a:cubicBezTo>
                    <a:pt x="1189" y="226"/>
                    <a:pt x="1214" y="234"/>
                    <a:pt x="1231" y="251"/>
                  </a:cubicBezTo>
                  <a:cubicBezTo>
                    <a:pt x="1271" y="291"/>
                    <a:pt x="1262" y="382"/>
                    <a:pt x="1206" y="500"/>
                  </a:cubicBezTo>
                  <a:cubicBezTo>
                    <a:pt x="1203" y="506"/>
                    <a:pt x="1200" y="512"/>
                    <a:pt x="1197" y="518"/>
                  </a:cubicBezTo>
                  <a:cubicBezTo>
                    <a:pt x="1138" y="501"/>
                    <a:pt x="1073" y="488"/>
                    <a:pt x="1003" y="478"/>
                  </a:cubicBezTo>
                  <a:cubicBezTo>
                    <a:pt x="994" y="409"/>
                    <a:pt x="980" y="344"/>
                    <a:pt x="963" y="285"/>
                  </a:cubicBezTo>
                  <a:cubicBezTo>
                    <a:pt x="969" y="282"/>
                    <a:pt x="975" y="279"/>
                    <a:pt x="981" y="276"/>
                  </a:cubicBezTo>
                  <a:close/>
                  <a:moveTo>
                    <a:pt x="973" y="741"/>
                  </a:moveTo>
                  <a:cubicBezTo>
                    <a:pt x="973" y="773"/>
                    <a:pt x="972" y="805"/>
                    <a:pt x="971" y="836"/>
                  </a:cubicBezTo>
                  <a:cubicBezTo>
                    <a:pt x="949" y="859"/>
                    <a:pt x="928" y="882"/>
                    <a:pt x="905" y="905"/>
                  </a:cubicBezTo>
                  <a:cubicBezTo>
                    <a:pt x="882" y="928"/>
                    <a:pt x="859" y="949"/>
                    <a:pt x="836" y="971"/>
                  </a:cubicBezTo>
                  <a:cubicBezTo>
                    <a:pt x="805" y="972"/>
                    <a:pt x="773" y="973"/>
                    <a:pt x="741" y="973"/>
                  </a:cubicBezTo>
                  <a:cubicBezTo>
                    <a:pt x="709" y="973"/>
                    <a:pt x="677" y="972"/>
                    <a:pt x="646" y="971"/>
                  </a:cubicBezTo>
                  <a:cubicBezTo>
                    <a:pt x="622" y="949"/>
                    <a:pt x="599" y="928"/>
                    <a:pt x="577" y="905"/>
                  </a:cubicBezTo>
                  <a:cubicBezTo>
                    <a:pt x="554" y="882"/>
                    <a:pt x="532" y="859"/>
                    <a:pt x="511" y="836"/>
                  </a:cubicBezTo>
                  <a:cubicBezTo>
                    <a:pt x="510" y="805"/>
                    <a:pt x="509" y="773"/>
                    <a:pt x="509" y="741"/>
                  </a:cubicBezTo>
                  <a:cubicBezTo>
                    <a:pt x="509" y="709"/>
                    <a:pt x="510" y="677"/>
                    <a:pt x="511" y="646"/>
                  </a:cubicBezTo>
                  <a:cubicBezTo>
                    <a:pt x="532" y="622"/>
                    <a:pt x="554" y="599"/>
                    <a:pt x="577" y="577"/>
                  </a:cubicBezTo>
                  <a:cubicBezTo>
                    <a:pt x="599" y="554"/>
                    <a:pt x="622" y="532"/>
                    <a:pt x="646" y="511"/>
                  </a:cubicBezTo>
                  <a:cubicBezTo>
                    <a:pt x="677" y="510"/>
                    <a:pt x="709" y="509"/>
                    <a:pt x="741" y="509"/>
                  </a:cubicBezTo>
                  <a:cubicBezTo>
                    <a:pt x="773" y="509"/>
                    <a:pt x="805" y="510"/>
                    <a:pt x="836" y="511"/>
                  </a:cubicBezTo>
                  <a:cubicBezTo>
                    <a:pt x="859" y="532"/>
                    <a:pt x="882" y="554"/>
                    <a:pt x="905" y="577"/>
                  </a:cubicBezTo>
                  <a:cubicBezTo>
                    <a:pt x="928" y="599"/>
                    <a:pt x="949" y="622"/>
                    <a:pt x="971" y="646"/>
                  </a:cubicBezTo>
                  <a:cubicBezTo>
                    <a:pt x="972" y="677"/>
                    <a:pt x="973" y="709"/>
                    <a:pt x="973" y="741"/>
                  </a:cubicBezTo>
                  <a:close/>
                  <a:moveTo>
                    <a:pt x="939" y="543"/>
                  </a:moveTo>
                  <a:cubicBezTo>
                    <a:pt x="930" y="534"/>
                    <a:pt x="921" y="525"/>
                    <a:pt x="912" y="516"/>
                  </a:cubicBezTo>
                  <a:cubicBezTo>
                    <a:pt x="928" y="518"/>
                    <a:pt x="944" y="519"/>
                    <a:pt x="960" y="521"/>
                  </a:cubicBezTo>
                  <a:cubicBezTo>
                    <a:pt x="962" y="537"/>
                    <a:pt x="964" y="553"/>
                    <a:pt x="965" y="570"/>
                  </a:cubicBezTo>
                  <a:cubicBezTo>
                    <a:pt x="957" y="561"/>
                    <a:pt x="948" y="552"/>
                    <a:pt x="939" y="543"/>
                  </a:cubicBezTo>
                  <a:close/>
                  <a:moveTo>
                    <a:pt x="855" y="464"/>
                  </a:moveTo>
                  <a:cubicBezTo>
                    <a:pt x="830" y="442"/>
                    <a:pt x="805" y="420"/>
                    <a:pt x="780" y="400"/>
                  </a:cubicBezTo>
                  <a:cubicBezTo>
                    <a:pt x="827" y="365"/>
                    <a:pt x="874" y="334"/>
                    <a:pt x="920" y="308"/>
                  </a:cubicBezTo>
                  <a:cubicBezTo>
                    <a:pt x="934" y="359"/>
                    <a:pt x="945" y="414"/>
                    <a:pt x="954" y="472"/>
                  </a:cubicBezTo>
                  <a:cubicBezTo>
                    <a:pt x="922" y="469"/>
                    <a:pt x="889" y="466"/>
                    <a:pt x="855" y="464"/>
                  </a:cubicBezTo>
                  <a:close/>
                  <a:moveTo>
                    <a:pt x="779" y="461"/>
                  </a:moveTo>
                  <a:cubicBezTo>
                    <a:pt x="766" y="461"/>
                    <a:pt x="754" y="461"/>
                    <a:pt x="741" y="461"/>
                  </a:cubicBezTo>
                  <a:cubicBezTo>
                    <a:pt x="728" y="461"/>
                    <a:pt x="715" y="461"/>
                    <a:pt x="703" y="461"/>
                  </a:cubicBezTo>
                  <a:cubicBezTo>
                    <a:pt x="715" y="451"/>
                    <a:pt x="728" y="440"/>
                    <a:pt x="741" y="430"/>
                  </a:cubicBezTo>
                  <a:cubicBezTo>
                    <a:pt x="753" y="440"/>
                    <a:pt x="766" y="451"/>
                    <a:pt x="779" y="461"/>
                  </a:cubicBezTo>
                  <a:close/>
                  <a:moveTo>
                    <a:pt x="626" y="464"/>
                  </a:moveTo>
                  <a:cubicBezTo>
                    <a:pt x="593" y="466"/>
                    <a:pt x="560" y="469"/>
                    <a:pt x="528" y="472"/>
                  </a:cubicBezTo>
                  <a:cubicBezTo>
                    <a:pt x="536" y="414"/>
                    <a:pt x="548" y="359"/>
                    <a:pt x="562" y="308"/>
                  </a:cubicBezTo>
                  <a:cubicBezTo>
                    <a:pt x="607" y="334"/>
                    <a:pt x="654" y="365"/>
                    <a:pt x="702" y="400"/>
                  </a:cubicBezTo>
                  <a:cubicBezTo>
                    <a:pt x="676" y="420"/>
                    <a:pt x="651" y="442"/>
                    <a:pt x="626" y="464"/>
                  </a:cubicBezTo>
                  <a:close/>
                  <a:moveTo>
                    <a:pt x="570" y="516"/>
                  </a:moveTo>
                  <a:cubicBezTo>
                    <a:pt x="561" y="525"/>
                    <a:pt x="552" y="534"/>
                    <a:pt x="543" y="543"/>
                  </a:cubicBezTo>
                  <a:cubicBezTo>
                    <a:pt x="534" y="552"/>
                    <a:pt x="525" y="561"/>
                    <a:pt x="516" y="570"/>
                  </a:cubicBezTo>
                  <a:cubicBezTo>
                    <a:pt x="518" y="553"/>
                    <a:pt x="519" y="537"/>
                    <a:pt x="521" y="521"/>
                  </a:cubicBezTo>
                  <a:cubicBezTo>
                    <a:pt x="537" y="519"/>
                    <a:pt x="553" y="518"/>
                    <a:pt x="570" y="516"/>
                  </a:cubicBezTo>
                  <a:close/>
                  <a:moveTo>
                    <a:pt x="464" y="626"/>
                  </a:moveTo>
                  <a:cubicBezTo>
                    <a:pt x="442" y="651"/>
                    <a:pt x="420" y="676"/>
                    <a:pt x="400" y="702"/>
                  </a:cubicBezTo>
                  <a:cubicBezTo>
                    <a:pt x="365" y="654"/>
                    <a:pt x="334" y="607"/>
                    <a:pt x="308" y="562"/>
                  </a:cubicBezTo>
                  <a:cubicBezTo>
                    <a:pt x="359" y="548"/>
                    <a:pt x="414" y="536"/>
                    <a:pt x="472" y="528"/>
                  </a:cubicBezTo>
                  <a:cubicBezTo>
                    <a:pt x="469" y="560"/>
                    <a:pt x="466" y="593"/>
                    <a:pt x="464" y="626"/>
                  </a:cubicBezTo>
                  <a:close/>
                  <a:moveTo>
                    <a:pt x="461" y="703"/>
                  </a:moveTo>
                  <a:cubicBezTo>
                    <a:pt x="461" y="715"/>
                    <a:pt x="461" y="728"/>
                    <a:pt x="461" y="741"/>
                  </a:cubicBezTo>
                  <a:cubicBezTo>
                    <a:pt x="461" y="754"/>
                    <a:pt x="461" y="766"/>
                    <a:pt x="461" y="779"/>
                  </a:cubicBezTo>
                  <a:cubicBezTo>
                    <a:pt x="451" y="766"/>
                    <a:pt x="440" y="753"/>
                    <a:pt x="430" y="741"/>
                  </a:cubicBezTo>
                  <a:cubicBezTo>
                    <a:pt x="440" y="728"/>
                    <a:pt x="451" y="715"/>
                    <a:pt x="461" y="703"/>
                  </a:cubicBezTo>
                  <a:close/>
                  <a:moveTo>
                    <a:pt x="464" y="855"/>
                  </a:moveTo>
                  <a:cubicBezTo>
                    <a:pt x="466" y="889"/>
                    <a:pt x="469" y="922"/>
                    <a:pt x="472" y="954"/>
                  </a:cubicBezTo>
                  <a:cubicBezTo>
                    <a:pt x="414" y="945"/>
                    <a:pt x="359" y="934"/>
                    <a:pt x="308" y="920"/>
                  </a:cubicBezTo>
                  <a:cubicBezTo>
                    <a:pt x="334" y="874"/>
                    <a:pt x="365" y="827"/>
                    <a:pt x="400" y="780"/>
                  </a:cubicBezTo>
                  <a:cubicBezTo>
                    <a:pt x="420" y="805"/>
                    <a:pt x="442" y="830"/>
                    <a:pt x="464" y="855"/>
                  </a:cubicBezTo>
                  <a:close/>
                  <a:moveTo>
                    <a:pt x="516" y="912"/>
                  </a:moveTo>
                  <a:cubicBezTo>
                    <a:pt x="525" y="921"/>
                    <a:pt x="534" y="930"/>
                    <a:pt x="543" y="939"/>
                  </a:cubicBezTo>
                  <a:cubicBezTo>
                    <a:pt x="552" y="948"/>
                    <a:pt x="561" y="957"/>
                    <a:pt x="570" y="965"/>
                  </a:cubicBezTo>
                  <a:cubicBezTo>
                    <a:pt x="554" y="964"/>
                    <a:pt x="537" y="962"/>
                    <a:pt x="521" y="960"/>
                  </a:cubicBezTo>
                  <a:cubicBezTo>
                    <a:pt x="519" y="944"/>
                    <a:pt x="518" y="928"/>
                    <a:pt x="516" y="912"/>
                  </a:cubicBezTo>
                  <a:close/>
                  <a:moveTo>
                    <a:pt x="626" y="1018"/>
                  </a:moveTo>
                  <a:cubicBezTo>
                    <a:pt x="651" y="1040"/>
                    <a:pt x="676" y="1061"/>
                    <a:pt x="702" y="1082"/>
                  </a:cubicBezTo>
                  <a:cubicBezTo>
                    <a:pt x="654" y="1117"/>
                    <a:pt x="607" y="1148"/>
                    <a:pt x="562" y="1174"/>
                  </a:cubicBezTo>
                  <a:cubicBezTo>
                    <a:pt x="548" y="1123"/>
                    <a:pt x="536" y="1068"/>
                    <a:pt x="528" y="1009"/>
                  </a:cubicBezTo>
                  <a:cubicBezTo>
                    <a:pt x="560" y="1013"/>
                    <a:pt x="593" y="1016"/>
                    <a:pt x="626" y="1018"/>
                  </a:cubicBezTo>
                  <a:close/>
                  <a:moveTo>
                    <a:pt x="703" y="1020"/>
                  </a:moveTo>
                  <a:cubicBezTo>
                    <a:pt x="715" y="1021"/>
                    <a:pt x="728" y="1021"/>
                    <a:pt x="741" y="1021"/>
                  </a:cubicBezTo>
                  <a:cubicBezTo>
                    <a:pt x="754" y="1021"/>
                    <a:pt x="766" y="1021"/>
                    <a:pt x="779" y="1020"/>
                  </a:cubicBezTo>
                  <a:cubicBezTo>
                    <a:pt x="766" y="1031"/>
                    <a:pt x="753" y="1041"/>
                    <a:pt x="741" y="1051"/>
                  </a:cubicBezTo>
                  <a:cubicBezTo>
                    <a:pt x="728" y="1041"/>
                    <a:pt x="715" y="1031"/>
                    <a:pt x="703" y="1020"/>
                  </a:cubicBezTo>
                  <a:close/>
                  <a:moveTo>
                    <a:pt x="855" y="1018"/>
                  </a:moveTo>
                  <a:cubicBezTo>
                    <a:pt x="889" y="1016"/>
                    <a:pt x="922" y="1013"/>
                    <a:pt x="954" y="1009"/>
                  </a:cubicBezTo>
                  <a:cubicBezTo>
                    <a:pt x="945" y="1068"/>
                    <a:pt x="934" y="1123"/>
                    <a:pt x="920" y="1174"/>
                  </a:cubicBezTo>
                  <a:cubicBezTo>
                    <a:pt x="874" y="1148"/>
                    <a:pt x="827" y="1117"/>
                    <a:pt x="780" y="1082"/>
                  </a:cubicBezTo>
                  <a:cubicBezTo>
                    <a:pt x="805" y="1061"/>
                    <a:pt x="830" y="1040"/>
                    <a:pt x="855" y="1018"/>
                  </a:cubicBezTo>
                  <a:close/>
                  <a:moveTo>
                    <a:pt x="912" y="965"/>
                  </a:moveTo>
                  <a:cubicBezTo>
                    <a:pt x="921" y="957"/>
                    <a:pt x="930" y="948"/>
                    <a:pt x="939" y="939"/>
                  </a:cubicBezTo>
                  <a:cubicBezTo>
                    <a:pt x="948" y="930"/>
                    <a:pt x="957" y="921"/>
                    <a:pt x="965" y="912"/>
                  </a:cubicBezTo>
                  <a:cubicBezTo>
                    <a:pt x="964" y="928"/>
                    <a:pt x="962" y="944"/>
                    <a:pt x="960" y="960"/>
                  </a:cubicBezTo>
                  <a:cubicBezTo>
                    <a:pt x="944" y="962"/>
                    <a:pt x="928" y="964"/>
                    <a:pt x="912" y="965"/>
                  </a:cubicBezTo>
                  <a:close/>
                  <a:moveTo>
                    <a:pt x="1018" y="855"/>
                  </a:moveTo>
                  <a:cubicBezTo>
                    <a:pt x="1040" y="830"/>
                    <a:pt x="1061" y="805"/>
                    <a:pt x="1082" y="780"/>
                  </a:cubicBezTo>
                  <a:cubicBezTo>
                    <a:pt x="1117" y="827"/>
                    <a:pt x="1148" y="874"/>
                    <a:pt x="1174" y="920"/>
                  </a:cubicBezTo>
                  <a:cubicBezTo>
                    <a:pt x="1123" y="934"/>
                    <a:pt x="1068" y="945"/>
                    <a:pt x="1009" y="954"/>
                  </a:cubicBezTo>
                  <a:cubicBezTo>
                    <a:pt x="1013" y="922"/>
                    <a:pt x="1016" y="889"/>
                    <a:pt x="1018" y="855"/>
                  </a:cubicBezTo>
                  <a:close/>
                  <a:moveTo>
                    <a:pt x="1020" y="779"/>
                  </a:moveTo>
                  <a:cubicBezTo>
                    <a:pt x="1021" y="766"/>
                    <a:pt x="1021" y="754"/>
                    <a:pt x="1021" y="741"/>
                  </a:cubicBezTo>
                  <a:cubicBezTo>
                    <a:pt x="1021" y="728"/>
                    <a:pt x="1021" y="715"/>
                    <a:pt x="1020" y="703"/>
                  </a:cubicBezTo>
                  <a:cubicBezTo>
                    <a:pt x="1031" y="715"/>
                    <a:pt x="1041" y="728"/>
                    <a:pt x="1051" y="741"/>
                  </a:cubicBezTo>
                  <a:cubicBezTo>
                    <a:pt x="1041" y="753"/>
                    <a:pt x="1031" y="766"/>
                    <a:pt x="1020" y="779"/>
                  </a:cubicBezTo>
                  <a:close/>
                  <a:moveTo>
                    <a:pt x="1018" y="626"/>
                  </a:moveTo>
                  <a:cubicBezTo>
                    <a:pt x="1016" y="593"/>
                    <a:pt x="1013" y="560"/>
                    <a:pt x="1009" y="528"/>
                  </a:cubicBezTo>
                  <a:cubicBezTo>
                    <a:pt x="1068" y="536"/>
                    <a:pt x="1123" y="548"/>
                    <a:pt x="1174" y="562"/>
                  </a:cubicBezTo>
                  <a:cubicBezTo>
                    <a:pt x="1148" y="607"/>
                    <a:pt x="1117" y="654"/>
                    <a:pt x="1082" y="702"/>
                  </a:cubicBezTo>
                  <a:cubicBezTo>
                    <a:pt x="1061" y="676"/>
                    <a:pt x="1040" y="651"/>
                    <a:pt x="1018" y="626"/>
                  </a:cubicBezTo>
                  <a:close/>
                  <a:moveTo>
                    <a:pt x="582" y="242"/>
                  </a:moveTo>
                  <a:cubicBezTo>
                    <a:pt x="626" y="119"/>
                    <a:pt x="684" y="48"/>
                    <a:pt x="741" y="48"/>
                  </a:cubicBezTo>
                  <a:cubicBezTo>
                    <a:pt x="797" y="48"/>
                    <a:pt x="855" y="119"/>
                    <a:pt x="899" y="242"/>
                  </a:cubicBezTo>
                  <a:cubicBezTo>
                    <a:pt x="901" y="248"/>
                    <a:pt x="904" y="255"/>
                    <a:pt x="906" y="261"/>
                  </a:cubicBezTo>
                  <a:cubicBezTo>
                    <a:pt x="852" y="291"/>
                    <a:pt x="797" y="327"/>
                    <a:pt x="741" y="369"/>
                  </a:cubicBezTo>
                  <a:cubicBezTo>
                    <a:pt x="685" y="327"/>
                    <a:pt x="629" y="291"/>
                    <a:pt x="576" y="261"/>
                  </a:cubicBezTo>
                  <a:cubicBezTo>
                    <a:pt x="578" y="255"/>
                    <a:pt x="580" y="248"/>
                    <a:pt x="582" y="242"/>
                  </a:cubicBezTo>
                  <a:close/>
                  <a:moveTo>
                    <a:pt x="276" y="500"/>
                  </a:moveTo>
                  <a:cubicBezTo>
                    <a:pt x="220" y="382"/>
                    <a:pt x="211" y="291"/>
                    <a:pt x="251" y="251"/>
                  </a:cubicBezTo>
                  <a:cubicBezTo>
                    <a:pt x="267" y="234"/>
                    <a:pt x="292" y="226"/>
                    <a:pt x="324" y="226"/>
                  </a:cubicBezTo>
                  <a:cubicBezTo>
                    <a:pt x="370" y="226"/>
                    <a:pt x="430" y="243"/>
                    <a:pt x="500" y="276"/>
                  </a:cubicBezTo>
                  <a:cubicBezTo>
                    <a:pt x="506" y="279"/>
                    <a:pt x="512" y="282"/>
                    <a:pt x="518" y="285"/>
                  </a:cubicBezTo>
                  <a:cubicBezTo>
                    <a:pt x="501" y="344"/>
                    <a:pt x="488" y="409"/>
                    <a:pt x="478" y="478"/>
                  </a:cubicBezTo>
                  <a:cubicBezTo>
                    <a:pt x="409" y="488"/>
                    <a:pt x="344" y="501"/>
                    <a:pt x="285" y="518"/>
                  </a:cubicBezTo>
                  <a:cubicBezTo>
                    <a:pt x="282" y="512"/>
                    <a:pt x="279" y="506"/>
                    <a:pt x="276" y="500"/>
                  </a:cubicBezTo>
                  <a:close/>
                  <a:moveTo>
                    <a:pt x="242" y="899"/>
                  </a:moveTo>
                  <a:cubicBezTo>
                    <a:pt x="119" y="855"/>
                    <a:pt x="48" y="797"/>
                    <a:pt x="48" y="741"/>
                  </a:cubicBezTo>
                  <a:cubicBezTo>
                    <a:pt x="48" y="684"/>
                    <a:pt x="119" y="626"/>
                    <a:pt x="242" y="582"/>
                  </a:cubicBezTo>
                  <a:cubicBezTo>
                    <a:pt x="248" y="580"/>
                    <a:pt x="255" y="578"/>
                    <a:pt x="261" y="576"/>
                  </a:cubicBezTo>
                  <a:cubicBezTo>
                    <a:pt x="291" y="629"/>
                    <a:pt x="327" y="685"/>
                    <a:pt x="369" y="741"/>
                  </a:cubicBezTo>
                  <a:cubicBezTo>
                    <a:pt x="327" y="797"/>
                    <a:pt x="291" y="852"/>
                    <a:pt x="261" y="906"/>
                  </a:cubicBezTo>
                  <a:cubicBezTo>
                    <a:pt x="255" y="904"/>
                    <a:pt x="248" y="901"/>
                    <a:pt x="242" y="899"/>
                  </a:cubicBezTo>
                  <a:close/>
                  <a:moveTo>
                    <a:pt x="500" y="1206"/>
                  </a:moveTo>
                  <a:cubicBezTo>
                    <a:pt x="382" y="1262"/>
                    <a:pt x="291" y="1271"/>
                    <a:pt x="251" y="1231"/>
                  </a:cubicBezTo>
                  <a:cubicBezTo>
                    <a:pt x="211" y="1191"/>
                    <a:pt x="220" y="1100"/>
                    <a:pt x="276" y="981"/>
                  </a:cubicBezTo>
                  <a:cubicBezTo>
                    <a:pt x="279" y="975"/>
                    <a:pt x="282" y="969"/>
                    <a:pt x="285" y="963"/>
                  </a:cubicBezTo>
                  <a:cubicBezTo>
                    <a:pt x="344" y="980"/>
                    <a:pt x="409" y="994"/>
                    <a:pt x="478" y="1003"/>
                  </a:cubicBezTo>
                  <a:cubicBezTo>
                    <a:pt x="488" y="1073"/>
                    <a:pt x="501" y="1138"/>
                    <a:pt x="518" y="1197"/>
                  </a:cubicBezTo>
                  <a:cubicBezTo>
                    <a:pt x="512" y="1200"/>
                    <a:pt x="506" y="1203"/>
                    <a:pt x="500" y="1206"/>
                  </a:cubicBezTo>
                  <a:close/>
                  <a:moveTo>
                    <a:pt x="899" y="1240"/>
                  </a:moveTo>
                  <a:cubicBezTo>
                    <a:pt x="855" y="1363"/>
                    <a:pt x="797" y="1434"/>
                    <a:pt x="741" y="1434"/>
                  </a:cubicBezTo>
                  <a:cubicBezTo>
                    <a:pt x="684" y="1434"/>
                    <a:pt x="626" y="1363"/>
                    <a:pt x="582" y="1240"/>
                  </a:cubicBezTo>
                  <a:cubicBezTo>
                    <a:pt x="580" y="1233"/>
                    <a:pt x="578" y="1227"/>
                    <a:pt x="576" y="1221"/>
                  </a:cubicBezTo>
                  <a:cubicBezTo>
                    <a:pt x="629" y="1191"/>
                    <a:pt x="685" y="1154"/>
                    <a:pt x="741" y="1112"/>
                  </a:cubicBezTo>
                  <a:cubicBezTo>
                    <a:pt x="797" y="1154"/>
                    <a:pt x="852" y="1191"/>
                    <a:pt x="906" y="1221"/>
                  </a:cubicBezTo>
                  <a:cubicBezTo>
                    <a:pt x="904" y="1227"/>
                    <a:pt x="901" y="1233"/>
                    <a:pt x="899" y="1240"/>
                  </a:cubicBezTo>
                  <a:close/>
                  <a:moveTo>
                    <a:pt x="1206" y="981"/>
                  </a:moveTo>
                  <a:cubicBezTo>
                    <a:pt x="1262" y="1100"/>
                    <a:pt x="1271" y="1191"/>
                    <a:pt x="1231" y="1231"/>
                  </a:cubicBezTo>
                  <a:cubicBezTo>
                    <a:pt x="1191" y="1271"/>
                    <a:pt x="1100" y="1262"/>
                    <a:pt x="981" y="1205"/>
                  </a:cubicBezTo>
                  <a:cubicBezTo>
                    <a:pt x="975" y="1203"/>
                    <a:pt x="969" y="1200"/>
                    <a:pt x="963" y="1197"/>
                  </a:cubicBezTo>
                  <a:cubicBezTo>
                    <a:pt x="980" y="1138"/>
                    <a:pt x="994" y="1073"/>
                    <a:pt x="1003" y="1003"/>
                  </a:cubicBezTo>
                  <a:cubicBezTo>
                    <a:pt x="1073" y="994"/>
                    <a:pt x="1138" y="980"/>
                    <a:pt x="1197" y="963"/>
                  </a:cubicBezTo>
                  <a:cubicBezTo>
                    <a:pt x="1200" y="969"/>
                    <a:pt x="1203" y="975"/>
                    <a:pt x="1206" y="981"/>
                  </a:cubicBezTo>
                  <a:close/>
                  <a:moveTo>
                    <a:pt x="1112" y="741"/>
                  </a:moveTo>
                  <a:cubicBezTo>
                    <a:pt x="1154" y="685"/>
                    <a:pt x="1191" y="629"/>
                    <a:pt x="1221" y="576"/>
                  </a:cubicBezTo>
                  <a:cubicBezTo>
                    <a:pt x="1227" y="578"/>
                    <a:pt x="1233" y="580"/>
                    <a:pt x="1240" y="582"/>
                  </a:cubicBezTo>
                  <a:cubicBezTo>
                    <a:pt x="1363" y="626"/>
                    <a:pt x="1434" y="684"/>
                    <a:pt x="1434" y="741"/>
                  </a:cubicBezTo>
                  <a:cubicBezTo>
                    <a:pt x="1434" y="797"/>
                    <a:pt x="1363" y="855"/>
                    <a:pt x="1240" y="899"/>
                  </a:cubicBezTo>
                  <a:cubicBezTo>
                    <a:pt x="1233" y="901"/>
                    <a:pt x="1227" y="904"/>
                    <a:pt x="1221" y="906"/>
                  </a:cubicBezTo>
                  <a:cubicBezTo>
                    <a:pt x="1191" y="852"/>
                    <a:pt x="1154" y="797"/>
                    <a:pt x="1112" y="741"/>
                  </a:cubicBezTo>
                  <a:close/>
                  <a:moveTo>
                    <a:pt x="1112" y="741"/>
                  </a:moveTo>
                  <a:cubicBezTo>
                    <a:pt x="1112" y="741"/>
                    <a:pt x="1112" y="741"/>
                    <a:pt x="1112" y="7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7A266-D42A-A448-9709-E23EF4E79B2C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EFF2E-8FC2-F34F-A834-7D622C3D37B7}"/>
              </a:ext>
            </a:extLst>
          </p:cNvPr>
          <p:cNvSpPr/>
          <p:nvPr/>
        </p:nvSpPr>
        <p:spPr>
          <a:xfrm>
            <a:off x="7323072" y="1401736"/>
            <a:ext cx="450783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356FB4-0689-8B4A-825E-F275FF2E7F0F}"/>
              </a:ext>
            </a:extLst>
          </p:cNvPr>
          <p:cNvCxnSpPr>
            <a:cxnSpLocks/>
          </p:cNvCxnSpPr>
          <p:nvPr/>
        </p:nvCxnSpPr>
        <p:spPr>
          <a:xfrm>
            <a:off x="7413208" y="1255187"/>
            <a:ext cx="101492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023E4E-75B9-994B-9E70-D9DF94CFD875}"/>
              </a:ext>
            </a:extLst>
          </p:cNvPr>
          <p:cNvSpPr/>
          <p:nvPr/>
        </p:nvSpPr>
        <p:spPr>
          <a:xfrm>
            <a:off x="8548443" y="1122171"/>
            <a:ext cx="3643557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156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7ACD21-AC7D-E242-A6AA-3D51DEFCFEA5}"/>
              </a:ext>
            </a:extLst>
          </p:cNvPr>
          <p:cNvSpPr/>
          <p:nvPr/>
        </p:nvSpPr>
        <p:spPr>
          <a:xfrm rot="5400000">
            <a:off x="8700513" y="3818850"/>
            <a:ext cx="471096" cy="49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B114-FA09-48F6-9B73-9403660A6EB4}"/>
              </a:ext>
            </a:extLst>
          </p:cNvPr>
          <p:cNvSpPr/>
          <p:nvPr/>
        </p:nvSpPr>
        <p:spPr>
          <a:xfrm>
            <a:off x="-2" y="0"/>
            <a:ext cx="6484379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2AC63-7DB2-4570-9B63-6180EF5CA371}"/>
              </a:ext>
            </a:extLst>
          </p:cNvPr>
          <p:cNvSpPr txBox="1"/>
          <p:nvPr/>
        </p:nvSpPr>
        <p:spPr>
          <a:xfrm>
            <a:off x="488594" y="944431"/>
            <a:ext cx="5316346" cy="7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45FAC-4AAD-4C3A-810E-7F8572E4AFE6}"/>
              </a:ext>
            </a:extLst>
          </p:cNvPr>
          <p:cNvSpPr/>
          <p:nvPr/>
        </p:nvSpPr>
        <p:spPr>
          <a:xfrm>
            <a:off x="488593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8D421A-B292-4B63-9BB1-230B21BAFEB5}"/>
              </a:ext>
            </a:extLst>
          </p:cNvPr>
          <p:cNvCxnSpPr>
            <a:cxnSpLocks/>
          </p:cNvCxnSpPr>
          <p:nvPr/>
        </p:nvCxnSpPr>
        <p:spPr>
          <a:xfrm>
            <a:off x="594242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D9FD2-D6FF-41AD-975C-37C5BEEE1837}"/>
              </a:ext>
            </a:extLst>
          </p:cNvPr>
          <p:cNvSpPr/>
          <p:nvPr/>
        </p:nvSpPr>
        <p:spPr>
          <a:xfrm>
            <a:off x="1729477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BEFF19-1BC8-4184-972F-8DEF6FC0E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2608" y="1"/>
            <a:ext cx="3153197" cy="3294743"/>
          </a:xfrm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3A89EC-0049-654B-A1C8-E75BBDE8D772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EAB74B-E2AA-492D-A344-9773F01BE7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5111" y="3429000"/>
            <a:ext cx="3153197" cy="3294743"/>
          </a:xfrm>
        </p:spPr>
      </p:sp>
    </p:spTree>
    <p:extLst>
      <p:ext uri="{BB962C8B-B14F-4D97-AF65-F5344CB8AC3E}">
        <p14:creationId xmlns:p14="http://schemas.microsoft.com/office/powerpoint/2010/main" val="15999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6B7356-72BD-D549-AD25-AD9E9C32129D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EADAD-3831-C54B-9183-D48F130D0888}"/>
              </a:ext>
            </a:extLst>
          </p:cNvPr>
          <p:cNvSpPr/>
          <p:nvPr/>
        </p:nvSpPr>
        <p:spPr>
          <a:xfrm>
            <a:off x="11754035" y="2057002"/>
            <a:ext cx="420591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788910-C66B-46C4-AADF-A03DC3476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C5EEBAA-22AC-4E9E-A9D2-15C133B1D824}"/>
              </a:ext>
            </a:extLst>
          </p:cNvPr>
          <p:cNvSpPr>
            <a:spLocks/>
          </p:cNvSpPr>
          <p:nvPr/>
        </p:nvSpPr>
        <p:spPr bwMode="auto">
          <a:xfrm rot="10560535">
            <a:off x="10148304" y="1556605"/>
            <a:ext cx="552697" cy="572557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AA65F4A-E34E-48B6-AD1F-ED7440B574B3}"/>
              </a:ext>
            </a:extLst>
          </p:cNvPr>
          <p:cNvSpPr>
            <a:spLocks/>
          </p:cNvSpPr>
          <p:nvPr/>
        </p:nvSpPr>
        <p:spPr bwMode="auto">
          <a:xfrm rot="12360535">
            <a:off x="10939020" y="1819311"/>
            <a:ext cx="373165" cy="386574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3"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DAFCEC0-7360-4A04-A919-49F2086203AA}"/>
              </a:ext>
            </a:extLst>
          </p:cNvPr>
          <p:cNvSpPr>
            <a:spLocks/>
          </p:cNvSpPr>
          <p:nvPr/>
        </p:nvSpPr>
        <p:spPr bwMode="auto">
          <a:xfrm rot="14160535">
            <a:off x="11417073" y="2228597"/>
            <a:ext cx="193282" cy="200227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4">
              <a:alpha val="9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A106B-C7FD-4AFC-9525-26BC9B44D550}"/>
              </a:ext>
            </a:extLst>
          </p:cNvPr>
          <p:cNvSpPr txBox="1"/>
          <p:nvPr/>
        </p:nvSpPr>
        <p:spPr>
          <a:xfrm>
            <a:off x="911341" y="3289135"/>
            <a:ext cx="6899159" cy="1015663"/>
          </a:xfrm>
          <a:prstGeom prst="rect">
            <a:avLst/>
          </a:prstGeom>
          <a:noFill/>
          <a:effectLst>
            <a:outerShdw blurRad="419100" dist="38100" dir="5400000" algn="t" rotWithShape="0">
              <a:prstClr val="black">
                <a:alpha val="5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exa Bold" panose="02000000000000000000" pitchFamily="50" charset="0"/>
              </a:rPr>
              <a:t>t*</a:t>
            </a: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C05E1300-D2AF-4128-BBE0-4B21452A2CA7}"/>
              </a:ext>
            </a:extLst>
          </p:cNvPr>
          <p:cNvSpPr>
            <a:spLocks/>
          </p:cNvSpPr>
          <p:nvPr/>
        </p:nvSpPr>
        <p:spPr bwMode="auto">
          <a:xfrm rot="10560535">
            <a:off x="647006" y="610067"/>
            <a:ext cx="815045" cy="844332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77CB03-A8B5-4F04-829C-5AEDD641DEAA}"/>
              </a:ext>
            </a:extLst>
          </p:cNvPr>
          <p:cNvGrpSpPr/>
          <p:nvPr/>
        </p:nvGrpSpPr>
        <p:grpSpPr>
          <a:xfrm>
            <a:off x="973146" y="789239"/>
            <a:ext cx="343732" cy="424074"/>
            <a:chOff x="1340615" y="2509735"/>
            <a:chExt cx="343732" cy="42407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ED1391-9E99-4E6F-8633-B867589DA832}"/>
                </a:ext>
              </a:extLst>
            </p:cNvPr>
            <p:cNvSpPr/>
            <p:nvPr/>
          </p:nvSpPr>
          <p:spPr>
            <a:xfrm>
              <a:off x="1537341" y="2701894"/>
              <a:ext cx="16565" cy="16565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6B6E0B6-561D-45DE-B2ED-9C83EA161642}"/>
                </a:ext>
              </a:extLst>
            </p:cNvPr>
            <p:cNvSpPr/>
            <p:nvPr/>
          </p:nvSpPr>
          <p:spPr>
            <a:xfrm>
              <a:off x="1504211" y="2652197"/>
              <a:ext cx="16565" cy="16565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775BF2-19E4-4826-A4C3-63E25096FCB9}"/>
                </a:ext>
              </a:extLst>
            </p:cNvPr>
            <p:cNvSpPr/>
            <p:nvPr/>
          </p:nvSpPr>
          <p:spPr>
            <a:xfrm>
              <a:off x="1404818" y="2867547"/>
              <a:ext cx="16565" cy="16565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cubicBezTo>
                    <a:pt x="147828" y="190500"/>
                    <a:pt x="190500" y="147828"/>
                    <a:pt x="190500" y="95250"/>
                  </a:cubicBezTo>
                  <a:cubicBezTo>
                    <a:pt x="190500" y="42672"/>
                    <a:pt x="147828" y="0"/>
                    <a:pt x="95250" y="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7FB4B-4E28-4F28-BDA6-4878F2395304}"/>
                </a:ext>
              </a:extLst>
            </p:cNvPr>
            <p:cNvSpPr/>
            <p:nvPr/>
          </p:nvSpPr>
          <p:spPr>
            <a:xfrm>
              <a:off x="1340615" y="2509735"/>
              <a:ext cx="343732" cy="424074"/>
            </a:xfrm>
            <a:custGeom>
              <a:avLst/>
              <a:gdLst>
                <a:gd name="connsiteX0" fmla="*/ 86629 w 3952875"/>
                <a:gd name="connsiteY0" fmla="*/ 3883152 h 4876800"/>
                <a:gd name="connsiteX1" fmla="*/ 92153 w 3952875"/>
                <a:gd name="connsiteY1" fmla="*/ 4546664 h 4876800"/>
                <a:gd name="connsiteX2" fmla="*/ 667749 w 3952875"/>
                <a:gd name="connsiteY2" fmla="*/ 4876800 h 4876800"/>
                <a:gd name="connsiteX3" fmla="*/ 3285410 w 3952875"/>
                <a:gd name="connsiteY3" fmla="*/ 4876800 h 4876800"/>
                <a:gd name="connsiteX4" fmla="*/ 3860910 w 3952875"/>
                <a:gd name="connsiteY4" fmla="*/ 4546664 h 4876800"/>
                <a:gd name="connsiteX5" fmla="*/ 3866435 w 3952875"/>
                <a:gd name="connsiteY5" fmla="*/ 3883152 h 4876800"/>
                <a:gd name="connsiteX6" fmla="*/ 2643234 w 3952875"/>
                <a:gd name="connsiteY6" fmla="*/ 1708595 h 4876800"/>
                <a:gd name="connsiteX7" fmla="*/ 2643234 w 3952875"/>
                <a:gd name="connsiteY7" fmla="*/ 555212 h 4876800"/>
                <a:gd name="connsiteX8" fmla="*/ 2833734 w 3952875"/>
                <a:gd name="connsiteY8" fmla="*/ 285750 h 4876800"/>
                <a:gd name="connsiteX9" fmla="*/ 2547984 w 3952875"/>
                <a:gd name="connsiteY9" fmla="*/ 0 h 4876800"/>
                <a:gd name="connsiteX10" fmla="*/ 1404984 w 3952875"/>
                <a:gd name="connsiteY10" fmla="*/ 0 h 4876800"/>
                <a:gd name="connsiteX11" fmla="*/ 1119234 w 3952875"/>
                <a:gd name="connsiteY11" fmla="*/ 285750 h 4876800"/>
                <a:gd name="connsiteX12" fmla="*/ 1309734 w 3952875"/>
                <a:gd name="connsiteY12" fmla="*/ 555212 h 4876800"/>
                <a:gd name="connsiteX13" fmla="*/ 1309734 w 3952875"/>
                <a:gd name="connsiteY13" fmla="*/ 1708690 h 4876800"/>
                <a:gd name="connsiteX14" fmla="*/ 86629 w 3952875"/>
                <a:gd name="connsiteY14" fmla="*/ 3883152 h 4876800"/>
                <a:gd name="connsiteX15" fmla="*/ 3696509 w 3952875"/>
                <a:gd name="connsiteY15" fmla="*/ 4450461 h 4876800"/>
                <a:gd name="connsiteX16" fmla="*/ 3285410 w 3952875"/>
                <a:gd name="connsiteY16" fmla="*/ 4686300 h 4876800"/>
                <a:gd name="connsiteX17" fmla="*/ 667749 w 3952875"/>
                <a:gd name="connsiteY17" fmla="*/ 4686300 h 4876800"/>
                <a:gd name="connsiteX18" fmla="*/ 256650 w 3952875"/>
                <a:gd name="connsiteY18" fmla="*/ 4450461 h 4876800"/>
                <a:gd name="connsiteX19" fmla="*/ 252650 w 3952875"/>
                <a:gd name="connsiteY19" fmla="*/ 3976497 h 4876800"/>
                <a:gd name="connsiteX20" fmla="*/ 656605 w 3952875"/>
                <a:gd name="connsiteY20" fmla="*/ 3258407 h 4876800"/>
                <a:gd name="connsiteX21" fmla="*/ 1260871 w 3952875"/>
                <a:gd name="connsiteY21" fmla="*/ 3361373 h 4876800"/>
                <a:gd name="connsiteX22" fmla="*/ 1352406 w 3952875"/>
                <a:gd name="connsiteY22" fmla="*/ 3359087 h 4876800"/>
                <a:gd name="connsiteX23" fmla="*/ 2115549 w 3952875"/>
                <a:gd name="connsiteY23" fmla="*/ 3151632 h 4876800"/>
                <a:gd name="connsiteX24" fmla="*/ 3142154 w 3952875"/>
                <a:gd name="connsiteY24" fmla="*/ 2984183 h 4876800"/>
                <a:gd name="connsiteX25" fmla="*/ 3700319 w 3952875"/>
                <a:gd name="connsiteY25" fmla="*/ 3976497 h 4876800"/>
                <a:gd name="connsiteX26" fmla="*/ 3696509 w 3952875"/>
                <a:gd name="connsiteY26" fmla="*/ 4450461 h 4876800"/>
                <a:gd name="connsiteX27" fmla="*/ 1488137 w 3952875"/>
                <a:gd name="connsiteY27" fmla="*/ 1780223 h 4876800"/>
                <a:gd name="connsiteX28" fmla="*/ 1500329 w 3952875"/>
                <a:gd name="connsiteY28" fmla="*/ 1733550 h 4876800"/>
                <a:gd name="connsiteX29" fmla="*/ 1500329 w 3952875"/>
                <a:gd name="connsiteY29" fmla="*/ 571500 h 4876800"/>
                <a:gd name="connsiteX30" fmla="*/ 1595579 w 3952875"/>
                <a:gd name="connsiteY30" fmla="*/ 571500 h 4876800"/>
                <a:gd name="connsiteX31" fmla="*/ 1690829 w 3952875"/>
                <a:gd name="connsiteY31" fmla="*/ 476250 h 4876800"/>
                <a:gd name="connsiteX32" fmla="*/ 1595579 w 3952875"/>
                <a:gd name="connsiteY32" fmla="*/ 381000 h 4876800"/>
                <a:gd name="connsiteX33" fmla="*/ 1405079 w 3952875"/>
                <a:gd name="connsiteY33" fmla="*/ 381000 h 4876800"/>
                <a:gd name="connsiteX34" fmla="*/ 1309829 w 3952875"/>
                <a:gd name="connsiteY34" fmla="*/ 285750 h 4876800"/>
                <a:gd name="connsiteX35" fmla="*/ 1405079 w 3952875"/>
                <a:gd name="connsiteY35" fmla="*/ 190500 h 4876800"/>
                <a:gd name="connsiteX36" fmla="*/ 2548080 w 3952875"/>
                <a:gd name="connsiteY36" fmla="*/ 190500 h 4876800"/>
                <a:gd name="connsiteX37" fmla="*/ 2643330 w 3952875"/>
                <a:gd name="connsiteY37" fmla="*/ 285750 h 4876800"/>
                <a:gd name="connsiteX38" fmla="*/ 2548080 w 3952875"/>
                <a:gd name="connsiteY38" fmla="*/ 381000 h 4876800"/>
                <a:gd name="connsiteX39" fmla="*/ 2357579 w 3952875"/>
                <a:gd name="connsiteY39" fmla="*/ 381000 h 4876800"/>
                <a:gd name="connsiteX40" fmla="*/ 2262329 w 3952875"/>
                <a:gd name="connsiteY40" fmla="*/ 476250 h 4876800"/>
                <a:gd name="connsiteX41" fmla="*/ 2357579 w 3952875"/>
                <a:gd name="connsiteY41" fmla="*/ 571500 h 4876800"/>
                <a:gd name="connsiteX42" fmla="*/ 2452830 w 3952875"/>
                <a:gd name="connsiteY42" fmla="*/ 571500 h 4876800"/>
                <a:gd name="connsiteX43" fmla="*/ 2452830 w 3952875"/>
                <a:gd name="connsiteY43" fmla="*/ 1733550 h 4876800"/>
                <a:gd name="connsiteX44" fmla="*/ 2465022 w 3952875"/>
                <a:gd name="connsiteY44" fmla="*/ 1780223 h 4876800"/>
                <a:gd name="connsiteX45" fmla="*/ 3026425 w 3952875"/>
                <a:gd name="connsiteY45" fmla="*/ 2778347 h 4876800"/>
                <a:gd name="connsiteX46" fmla="*/ 2028015 w 3952875"/>
                <a:gd name="connsiteY46" fmla="*/ 2982468 h 4876800"/>
                <a:gd name="connsiteX47" fmla="*/ 751664 w 3952875"/>
                <a:gd name="connsiteY47" fmla="*/ 3089434 h 4876800"/>
                <a:gd name="connsiteX48" fmla="*/ 1488137 w 3952875"/>
                <a:gd name="connsiteY48" fmla="*/ 1780223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952875" h="4876800">
                  <a:moveTo>
                    <a:pt x="86629" y="3883152"/>
                  </a:moveTo>
                  <a:cubicBezTo>
                    <a:pt x="-30814" y="4091940"/>
                    <a:pt x="-28719" y="4339971"/>
                    <a:pt x="92153" y="4546664"/>
                  </a:cubicBezTo>
                  <a:cubicBezTo>
                    <a:pt x="213121" y="4753356"/>
                    <a:pt x="428291" y="4876800"/>
                    <a:pt x="667749" y="4876800"/>
                  </a:cubicBezTo>
                  <a:lnTo>
                    <a:pt x="3285410" y="4876800"/>
                  </a:lnTo>
                  <a:cubicBezTo>
                    <a:pt x="3524868" y="4876800"/>
                    <a:pt x="3740038" y="4753356"/>
                    <a:pt x="3860910" y="4546664"/>
                  </a:cubicBezTo>
                  <a:cubicBezTo>
                    <a:pt x="3981783" y="4339971"/>
                    <a:pt x="3983878" y="4091845"/>
                    <a:pt x="3866435" y="3883152"/>
                  </a:cubicBezTo>
                  <a:lnTo>
                    <a:pt x="2643234" y="1708595"/>
                  </a:lnTo>
                  <a:lnTo>
                    <a:pt x="2643234" y="555212"/>
                  </a:lnTo>
                  <a:cubicBezTo>
                    <a:pt x="2754105" y="515874"/>
                    <a:pt x="2833734" y="409956"/>
                    <a:pt x="2833734" y="285750"/>
                  </a:cubicBezTo>
                  <a:cubicBezTo>
                    <a:pt x="2833734" y="128207"/>
                    <a:pt x="2705528" y="0"/>
                    <a:pt x="2547984" y="0"/>
                  </a:cubicBezTo>
                  <a:lnTo>
                    <a:pt x="1404984" y="0"/>
                  </a:lnTo>
                  <a:cubicBezTo>
                    <a:pt x="1247441" y="0"/>
                    <a:pt x="1119234" y="128207"/>
                    <a:pt x="1119234" y="285750"/>
                  </a:cubicBezTo>
                  <a:cubicBezTo>
                    <a:pt x="1119234" y="409956"/>
                    <a:pt x="1198863" y="515874"/>
                    <a:pt x="1309734" y="555212"/>
                  </a:cubicBezTo>
                  <a:lnTo>
                    <a:pt x="1309734" y="1708690"/>
                  </a:lnTo>
                  <a:lnTo>
                    <a:pt x="86629" y="3883152"/>
                  </a:lnTo>
                  <a:close/>
                  <a:moveTo>
                    <a:pt x="3696509" y="4450461"/>
                  </a:moveTo>
                  <a:cubicBezTo>
                    <a:pt x="3610212" y="4598099"/>
                    <a:pt x="3456479" y="4686300"/>
                    <a:pt x="3285410" y="4686300"/>
                  </a:cubicBezTo>
                  <a:lnTo>
                    <a:pt x="667749" y="4686300"/>
                  </a:lnTo>
                  <a:cubicBezTo>
                    <a:pt x="496680" y="4686300"/>
                    <a:pt x="343042" y="4598099"/>
                    <a:pt x="256650" y="4450461"/>
                  </a:cubicBezTo>
                  <a:cubicBezTo>
                    <a:pt x="170258" y="4302824"/>
                    <a:pt x="168830" y="4125563"/>
                    <a:pt x="252650" y="3976497"/>
                  </a:cubicBezTo>
                  <a:lnTo>
                    <a:pt x="656605" y="3258407"/>
                  </a:lnTo>
                  <a:cubicBezTo>
                    <a:pt x="852629" y="3326797"/>
                    <a:pt x="1055131" y="3361373"/>
                    <a:pt x="1260871" y="3361373"/>
                  </a:cubicBezTo>
                  <a:cubicBezTo>
                    <a:pt x="1291351" y="3361373"/>
                    <a:pt x="1321831" y="3360611"/>
                    <a:pt x="1352406" y="3359087"/>
                  </a:cubicBezTo>
                  <a:cubicBezTo>
                    <a:pt x="1618154" y="3345942"/>
                    <a:pt x="1874948" y="3276124"/>
                    <a:pt x="2115549" y="3151632"/>
                  </a:cubicBezTo>
                  <a:cubicBezTo>
                    <a:pt x="2437399" y="2984945"/>
                    <a:pt x="2791443" y="2927414"/>
                    <a:pt x="3142154" y="2984183"/>
                  </a:cubicBezTo>
                  <a:lnTo>
                    <a:pt x="3700319" y="3976497"/>
                  </a:lnTo>
                  <a:cubicBezTo>
                    <a:pt x="3784329" y="4125659"/>
                    <a:pt x="3782805" y="4302824"/>
                    <a:pt x="3696509" y="4450461"/>
                  </a:cubicBezTo>
                  <a:close/>
                  <a:moveTo>
                    <a:pt x="1488137" y="1780223"/>
                  </a:moveTo>
                  <a:cubicBezTo>
                    <a:pt x="1496139" y="1765935"/>
                    <a:pt x="1500329" y="1749933"/>
                    <a:pt x="1500329" y="1733550"/>
                  </a:cubicBezTo>
                  <a:lnTo>
                    <a:pt x="1500329" y="571500"/>
                  </a:lnTo>
                  <a:lnTo>
                    <a:pt x="1595579" y="571500"/>
                  </a:lnTo>
                  <a:cubicBezTo>
                    <a:pt x="1648157" y="571500"/>
                    <a:pt x="1690829" y="528828"/>
                    <a:pt x="1690829" y="476250"/>
                  </a:cubicBezTo>
                  <a:cubicBezTo>
                    <a:pt x="1690829" y="423672"/>
                    <a:pt x="1648157" y="381000"/>
                    <a:pt x="1595579" y="381000"/>
                  </a:cubicBezTo>
                  <a:lnTo>
                    <a:pt x="1405079" y="381000"/>
                  </a:lnTo>
                  <a:cubicBezTo>
                    <a:pt x="1352597" y="381000"/>
                    <a:pt x="1309829" y="338233"/>
                    <a:pt x="1309829" y="285750"/>
                  </a:cubicBezTo>
                  <a:cubicBezTo>
                    <a:pt x="1309829" y="233267"/>
                    <a:pt x="1352597" y="190500"/>
                    <a:pt x="1405079" y="190500"/>
                  </a:cubicBezTo>
                  <a:lnTo>
                    <a:pt x="2548080" y="190500"/>
                  </a:lnTo>
                  <a:cubicBezTo>
                    <a:pt x="2600562" y="190500"/>
                    <a:pt x="2643330" y="233267"/>
                    <a:pt x="2643330" y="285750"/>
                  </a:cubicBezTo>
                  <a:cubicBezTo>
                    <a:pt x="2643330" y="338233"/>
                    <a:pt x="2600562" y="381000"/>
                    <a:pt x="2548080" y="381000"/>
                  </a:cubicBezTo>
                  <a:lnTo>
                    <a:pt x="2357579" y="381000"/>
                  </a:lnTo>
                  <a:cubicBezTo>
                    <a:pt x="2305002" y="381000"/>
                    <a:pt x="2262329" y="423672"/>
                    <a:pt x="2262329" y="476250"/>
                  </a:cubicBezTo>
                  <a:cubicBezTo>
                    <a:pt x="2262329" y="528828"/>
                    <a:pt x="2305002" y="571500"/>
                    <a:pt x="2357579" y="571500"/>
                  </a:cubicBezTo>
                  <a:lnTo>
                    <a:pt x="2452830" y="571500"/>
                  </a:lnTo>
                  <a:lnTo>
                    <a:pt x="2452830" y="1733550"/>
                  </a:lnTo>
                  <a:cubicBezTo>
                    <a:pt x="2452830" y="1749933"/>
                    <a:pt x="2457021" y="1765935"/>
                    <a:pt x="2465022" y="1780223"/>
                  </a:cubicBezTo>
                  <a:lnTo>
                    <a:pt x="3026425" y="2778347"/>
                  </a:lnTo>
                  <a:cubicBezTo>
                    <a:pt x="2683620" y="2750534"/>
                    <a:pt x="2341958" y="2819876"/>
                    <a:pt x="2028015" y="2982468"/>
                  </a:cubicBezTo>
                  <a:cubicBezTo>
                    <a:pt x="1624440" y="3191256"/>
                    <a:pt x="1175241" y="3228023"/>
                    <a:pt x="751664" y="3089434"/>
                  </a:cubicBezTo>
                  <a:lnTo>
                    <a:pt x="1488137" y="1780223"/>
                  </a:ln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E80827-22AC-4389-A01F-07A81CDD68DA}"/>
                </a:ext>
              </a:extLst>
            </p:cNvPr>
            <p:cNvSpPr/>
            <p:nvPr/>
          </p:nvSpPr>
          <p:spPr>
            <a:xfrm>
              <a:off x="1454514" y="2701894"/>
              <a:ext cx="49696" cy="49696"/>
            </a:xfrm>
            <a:custGeom>
              <a:avLst/>
              <a:gdLst>
                <a:gd name="connsiteX0" fmla="*/ 285750 w 571500"/>
                <a:gd name="connsiteY0" fmla="*/ 571500 h 571500"/>
                <a:gd name="connsiteX1" fmla="*/ 571500 w 571500"/>
                <a:gd name="connsiteY1" fmla="*/ 285750 h 571500"/>
                <a:gd name="connsiteX2" fmla="*/ 285750 w 571500"/>
                <a:gd name="connsiteY2" fmla="*/ 0 h 571500"/>
                <a:gd name="connsiteX3" fmla="*/ 0 w 571500"/>
                <a:gd name="connsiteY3" fmla="*/ 285750 h 571500"/>
                <a:gd name="connsiteX4" fmla="*/ 285750 w 571500"/>
                <a:gd name="connsiteY4" fmla="*/ 571500 h 571500"/>
                <a:gd name="connsiteX5" fmla="*/ 285750 w 571500"/>
                <a:gd name="connsiteY5" fmla="*/ 190500 h 571500"/>
                <a:gd name="connsiteX6" fmla="*/ 381000 w 571500"/>
                <a:gd name="connsiteY6" fmla="*/ 285750 h 571500"/>
                <a:gd name="connsiteX7" fmla="*/ 285750 w 571500"/>
                <a:gd name="connsiteY7" fmla="*/ 381000 h 571500"/>
                <a:gd name="connsiteX8" fmla="*/ 190500 w 571500"/>
                <a:gd name="connsiteY8" fmla="*/ 285750 h 571500"/>
                <a:gd name="connsiteX9" fmla="*/ 285750 w 571500"/>
                <a:gd name="connsiteY9" fmla="*/ 190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5750" y="571500"/>
                  </a:moveTo>
                  <a:cubicBezTo>
                    <a:pt x="443294" y="571500"/>
                    <a:pt x="571500" y="443294"/>
                    <a:pt x="571500" y="285750"/>
                  </a:cubicBezTo>
                  <a:cubicBezTo>
                    <a:pt x="571500" y="128207"/>
                    <a:pt x="443294" y="0"/>
                    <a:pt x="285750" y="0"/>
                  </a:cubicBezTo>
                  <a:cubicBezTo>
                    <a:pt x="128207" y="0"/>
                    <a:pt x="0" y="128207"/>
                    <a:pt x="0" y="285750"/>
                  </a:cubicBezTo>
                  <a:cubicBezTo>
                    <a:pt x="0" y="443294"/>
                    <a:pt x="128207" y="571500"/>
                    <a:pt x="285750" y="571500"/>
                  </a:cubicBezTo>
                  <a:close/>
                  <a:moveTo>
                    <a:pt x="285750" y="190500"/>
                  </a:moveTo>
                  <a:cubicBezTo>
                    <a:pt x="338233" y="190500"/>
                    <a:pt x="381000" y="233267"/>
                    <a:pt x="381000" y="285750"/>
                  </a:cubicBezTo>
                  <a:cubicBezTo>
                    <a:pt x="381000" y="338233"/>
                    <a:pt x="338233" y="381000"/>
                    <a:pt x="285750" y="381000"/>
                  </a:cubicBezTo>
                  <a:cubicBezTo>
                    <a:pt x="233267" y="381000"/>
                    <a:pt x="190500" y="338233"/>
                    <a:pt x="190500" y="285750"/>
                  </a:cubicBezTo>
                  <a:cubicBezTo>
                    <a:pt x="190500" y="233267"/>
                    <a:pt x="233267" y="190500"/>
                    <a:pt x="285750" y="19050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7FDC8D-59DF-478C-9AA1-02215DD40EEF}"/>
                </a:ext>
              </a:extLst>
            </p:cNvPr>
            <p:cNvSpPr/>
            <p:nvPr/>
          </p:nvSpPr>
          <p:spPr>
            <a:xfrm>
              <a:off x="1437949" y="2867547"/>
              <a:ext cx="182219" cy="16565"/>
            </a:xfrm>
            <a:custGeom>
              <a:avLst/>
              <a:gdLst>
                <a:gd name="connsiteX0" fmla="*/ 2000250 w 2095500"/>
                <a:gd name="connsiteY0" fmla="*/ 0 h 190500"/>
                <a:gd name="connsiteX1" fmla="*/ 95250 w 2095500"/>
                <a:gd name="connsiteY1" fmla="*/ 0 h 190500"/>
                <a:gd name="connsiteX2" fmla="*/ 0 w 2095500"/>
                <a:gd name="connsiteY2" fmla="*/ 95250 h 190500"/>
                <a:gd name="connsiteX3" fmla="*/ 95250 w 2095500"/>
                <a:gd name="connsiteY3" fmla="*/ 190500 h 190500"/>
                <a:gd name="connsiteX4" fmla="*/ 2000250 w 2095500"/>
                <a:gd name="connsiteY4" fmla="*/ 190500 h 190500"/>
                <a:gd name="connsiteX5" fmla="*/ 2095500 w 2095500"/>
                <a:gd name="connsiteY5" fmla="*/ 95250 h 190500"/>
                <a:gd name="connsiteX6" fmla="*/ 2000250 w 2095500"/>
                <a:gd name="connsiteY6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0" h="190500">
                  <a:moveTo>
                    <a:pt x="2000250" y="0"/>
                  </a:moveTo>
                  <a:lnTo>
                    <a:pt x="95250" y="0"/>
                  </a:lnTo>
                  <a:cubicBezTo>
                    <a:pt x="42672" y="0"/>
                    <a:pt x="0" y="42672"/>
                    <a:pt x="0" y="95250"/>
                  </a:cubicBezTo>
                  <a:cubicBezTo>
                    <a:pt x="0" y="147828"/>
                    <a:pt x="42672" y="190500"/>
                    <a:pt x="95250" y="190500"/>
                  </a:cubicBezTo>
                  <a:lnTo>
                    <a:pt x="2000250" y="190500"/>
                  </a:lnTo>
                  <a:cubicBezTo>
                    <a:pt x="2052828" y="190500"/>
                    <a:pt x="2095500" y="147828"/>
                    <a:pt x="2095500" y="95250"/>
                  </a:cubicBezTo>
                  <a:cubicBezTo>
                    <a:pt x="2095500" y="42672"/>
                    <a:pt x="2052828" y="0"/>
                    <a:pt x="2000250" y="0"/>
                  </a:cubicBezTo>
                  <a:close/>
                </a:path>
              </a:pathLst>
            </a:custGeom>
            <a:gradFill>
              <a:gsLst>
                <a:gs pos="90000">
                  <a:schemeClr val="accent1"/>
                </a:gs>
                <a:gs pos="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5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57558DB-C2CC-C543-A389-2B57E6DF7337}"/>
              </a:ext>
            </a:extLst>
          </p:cNvPr>
          <p:cNvSpPr/>
          <p:nvPr/>
        </p:nvSpPr>
        <p:spPr>
          <a:xfrm rot="5400000">
            <a:off x="5873767" y="992103"/>
            <a:ext cx="471096" cy="1055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1DFC2FCE-344D-442F-BABD-E7A7A69040EF}"/>
              </a:ext>
            </a:extLst>
          </p:cNvPr>
          <p:cNvSpPr/>
          <p:nvPr/>
        </p:nvSpPr>
        <p:spPr>
          <a:xfrm flipH="1">
            <a:off x="1635138" y="1358900"/>
            <a:ext cx="10556862" cy="4577443"/>
          </a:xfrm>
          <a:prstGeom prst="round1Rect">
            <a:avLst>
              <a:gd name="adj" fmla="val 11365"/>
            </a:avLst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F785-019C-4843-9B93-05396D1CE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5BD19D-823F-5B40-80CD-6A8C8447BEE9}"/>
              </a:ext>
            </a:extLst>
          </p:cNvPr>
          <p:cNvSpPr txBox="1"/>
          <p:nvPr/>
        </p:nvSpPr>
        <p:spPr>
          <a:xfrm>
            <a:off x="5641707" y="1686018"/>
            <a:ext cx="65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5A27B-2294-9F4B-9763-097E67609CC9}"/>
              </a:ext>
            </a:extLst>
          </p:cNvPr>
          <p:cNvSpPr/>
          <p:nvPr/>
        </p:nvSpPr>
        <p:spPr>
          <a:xfrm>
            <a:off x="5641707" y="2393904"/>
            <a:ext cx="6550293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D6C3AD-AB8C-4945-AB48-3CD4E6734138}"/>
              </a:ext>
            </a:extLst>
          </p:cNvPr>
          <p:cNvCxnSpPr>
            <a:cxnSpLocks/>
          </p:cNvCxnSpPr>
          <p:nvPr/>
        </p:nvCxnSpPr>
        <p:spPr>
          <a:xfrm>
            <a:off x="5747356" y="1567464"/>
            <a:ext cx="139872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A5902C-BF5C-EC4E-8AC6-9C0D99CAF65F}"/>
              </a:ext>
            </a:extLst>
          </p:cNvPr>
          <p:cNvSpPr/>
          <p:nvPr/>
        </p:nvSpPr>
        <p:spPr>
          <a:xfrm>
            <a:off x="7146085" y="1434448"/>
            <a:ext cx="4757901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085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7B3427-37C5-C044-B00A-805627B56D51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919391-68E5-4639-99B2-C68641A27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1677" y="3907668"/>
            <a:ext cx="3271834" cy="2598414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6F52F9-0728-429D-8824-65A3AE513D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0519" y="3907668"/>
            <a:ext cx="3271834" cy="2598414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D4A17E9-B030-48CE-BA4B-27018D258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2840" y="3907668"/>
            <a:ext cx="3271834" cy="2598414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E5749-A658-4424-90CA-F71F9AC31EF1}"/>
              </a:ext>
            </a:extLst>
          </p:cNvPr>
          <p:cNvSpPr txBox="1"/>
          <p:nvPr/>
        </p:nvSpPr>
        <p:spPr>
          <a:xfrm>
            <a:off x="2037005" y="898977"/>
            <a:ext cx="811798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84111-7846-4729-8609-B4E0415682EF}"/>
              </a:ext>
            </a:extLst>
          </p:cNvPr>
          <p:cNvSpPr/>
          <p:nvPr/>
        </p:nvSpPr>
        <p:spPr>
          <a:xfrm>
            <a:off x="959643" y="1496064"/>
            <a:ext cx="102727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4935F2-0402-40C8-A9A7-42D34D8E1ECB}"/>
              </a:ext>
            </a:extLst>
          </p:cNvPr>
          <p:cNvCxnSpPr>
            <a:cxnSpLocks/>
          </p:cNvCxnSpPr>
          <p:nvPr/>
        </p:nvCxnSpPr>
        <p:spPr>
          <a:xfrm>
            <a:off x="4225528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6CF6B2A-E3A0-41CD-9264-B8F4801AC5B3}"/>
              </a:ext>
            </a:extLst>
          </p:cNvPr>
          <p:cNvSpPr/>
          <p:nvPr/>
        </p:nvSpPr>
        <p:spPr>
          <a:xfrm>
            <a:off x="4995466" y="351918"/>
            <a:ext cx="2201068" cy="2356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284CEF-49BF-4022-AF86-5627C071F0FA}"/>
              </a:ext>
            </a:extLst>
          </p:cNvPr>
          <p:cNvCxnSpPr>
            <a:cxnSpLocks/>
          </p:cNvCxnSpPr>
          <p:nvPr/>
        </p:nvCxnSpPr>
        <p:spPr>
          <a:xfrm>
            <a:off x="7196534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6794C0-A3C8-2745-A0E1-88515D352BBA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3361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CE36BDB-266D-9049-8232-A12FD4288C28}"/>
              </a:ext>
            </a:extLst>
          </p:cNvPr>
          <p:cNvSpPr/>
          <p:nvPr/>
        </p:nvSpPr>
        <p:spPr>
          <a:xfrm rot="5400000">
            <a:off x="3387869" y="3552972"/>
            <a:ext cx="471096" cy="543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CF2ED-B6F2-46F2-AE2F-0EE4AD950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F1948F-B47E-4D84-8B4A-77F0E54F25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FA339B-EA6E-E644-8C4C-DD3941C5E647}"/>
              </a:ext>
            </a:extLst>
          </p:cNvPr>
          <p:cNvSpPr/>
          <p:nvPr/>
        </p:nvSpPr>
        <p:spPr>
          <a:xfrm>
            <a:off x="11851689" y="2308194"/>
            <a:ext cx="373442" cy="2229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043A17-521D-0242-8BDA-A235C82726D9}"/>
              </a:ext>
            </a:extLst>
          </p:cNvPr>
          <p:cNvSpPr txBox="1"/>
          <p:nvPr/>
        </p:nvSpPr>
        <p:spPr>
          <a:xfrm>
            <a:off x="231141" y="950875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994A20-2B81-FD4C-9449-B6E84CE2652C}"/>
              </a:ext>
            </a:extLst>
          </p:cNvPr>
          <p:cNvSpPr/>
          <p:nvPr/>
        </p:nvSpPr>
        <p:spPr>
          <a:xfrm>
            <a:off x="231140" y="1777314"/>
            <a:ext cx="504219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4EB025-CA2A-BB4A-ACD0-4AA5CACDAC29}"/>
              </a:ext>
            </a:extLst>
          </p:cNvPr>
          <p:cNvCxnSpPr>
            <a:cxnSpLocks/>
          </p:cNvCxnSpPr>
          <p:nvPr/>
        </p:nvCxnSpPr>
        <p:spPr>
          <a:xfrm>
            <a:off x="336789" y="832321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20393B-66B5-034B-9989-E452EBCA3785}"/>
              </a:ext>
            </a:extLst>
          </p:cNvPr>
          <p:cNvSpPr/>
          <p:nvPr/>
        </p:nvSpPr>
        <p:spPr>
          <a:xfrm>
            <a:off x="1472024" y="699305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610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E67446-D648-8540-BE90-479703EDF3DF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23ADC387-2F79-4C5F-91C9-F51E912B6555}"/>
              </a:ext>
            </a:extLst>
          </p:cNvPr>
          <p:cNvSpPr/>
          <p:nvPr/>
        </p:nvSpPr>
        <p:spPr>
          <a:xfrm rot="16200000">
            <a:off x="-261455" y="261454"/>
            <a:ext cx="6858000" cy="6335090"/>
          </a:xfrm>
          <a:custGeom>
            <a:avLst/>
            <a:gdLst>
              <a:gd name="connsiteX0" fmla="*/ 0 w 12191999"/>
              <a:gd name="connsiteY0" fmla="*/ 0 h 4983725"/>
              <a:gd name="connsiteX1" fmla="*/ 12191999 w 12191999"/>
              <a:gd name="connsiteY1" fmla="*/ 0 h 4983725"/>
              <a:gd name="connsiteX2" fmla="*/ 12191999 w 12191999"/>
              <a:gd name="connsiteY2" fmla="*/ 4229957 h 4983725"/>
              <a:gd name="connsiteX3" fmla="*/ 11863347 w 12191999"/>
              <a:gd name="connsiteY3" fmla="*/ 4319535 h 4983725"/>
              <a:gd name="connsiteX4" fmla="*/ 6096000 w 12191999"/>
              <a:gd name="connsiteY4" fmla="*/ 4983725 h 4983725"/>
              <a:gd name="connsiteX5" fmla="*/ 328654 w 12191999"/>
              <a:gd name="connsiteY5" fmla="*/ 4319535 h 4983725"/>
              <a:gd name="connsiteX6" fmla="*/ 0 w 12191999"/>
              <a:gd name="connsiteY6" fmla="*/ 4229957 h 49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83725">
                <a:moveTo>
                  <a:pt x="0" y="0"/>
                </a:moveTo>
                <a:lnTo>
                  <a:pt x="12191999" y="0"/>
                </a:lnTo>
                <a:lnTo>
                  <a:pt x="12191999" y="4229957"/>
                </a:lnTo>
                <a:lnTo>
                  <a:pt x="11863347" y="4319535"/>
                </a:lnTo>
                <a:cubicBezTo>
                  <a:pt x="10255100" y="4736689"/>
                  <a:pt x="8258728" y="4983725"/>
                  <a:pt x="6096000" y="4983725"/>
                </a:cubicBezTo>
                <a:cubicBezTo>
                  <a:pt x="3933272" y="4983725"/>
                  <a:pt x="1936900" y="4736689"/>
                  <a:pt x="328654" y="4319535"/>
                </a:cubicBezTo>
                <a:lnTo>
                  <a:pt x="0" y="4229957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575D2D-3616-4205-931A-E462529C12E8}"/>
              </a:ext>
            </a:extLst>
          </p:cNvPr>
          <p:cNvSpPr txBox="1"/>
          <p:nvPr/>
        </p:nvSpPr>
        <p:spPr>
          <a:xfrm>
            <a:off x="427518" y="3069692"/>
            <a:ext cx="480894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67B48D0-8950-45F0-B27F-0F25DDC3B4FE}"/>
              </a:ext>
            </a:extLst>
          </p:cNvPr>
          <p:cNvSpPr/>
          <p:nvPr/>
        </p:nvSpPr>
        <p:spPr>
          <a:xfrm>
            <a:off x="5356819" y="711104"/>
            <a:ext cx="1634301" cy="1634301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E3EBDA7-3296-4F1B-A9CB-02338CB83499}"/>
              </a:ext>
            </a:extLst>
          </p:cNvPr>
          <p:cNvSpPr/>
          <p:nvPr/>
        </p:nvSpPr>
        <p:spPr>
          <a:xfrm>
            <a:off x="5473945" y="828230"/>
            <a:ext cx="1400050" cy="140005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9953679-4479-4FAA-B59F-BA4BF19C4CAD}"/>
              </a:ext>
            </a:extLst>
          </p:cNvPr>
          <p:cNvSpPr/>
          <p:nvPr/>
        </p:nvSpPr>
        <p:spPr>
          <a:xfrm>
            <a:off x="5597112" y="951397"/>
            <a:ext cx="1153716" cy="11537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A7E617B-E040-4E8D-BCBB-AF14BCAB655B}"/>
              </a:ext>
            </a:extLst>
          </p:cNvPr>
          <p:cNvGrpSpPr/>
          <p:nvPr/>
        </p:nvGrpSpPr>
        <p:grpSpPr>
          <a:xfrm>
            <a:off x="5974571" y="1266106"/>
            <a:ext cx="411942" cy="556828"/>
            <a:chOff x="2247562" y="1614488"/>
            <a:chExt cx="898377" cy="1214351"/>
          </a:xfrm>
          <a:solidFill>
            <a:schemeClr val="bg1"/>
          </a:solidFill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14508A-727C-4877-B272-B326DD2F3DA4}"/>
                </a:ext>
              </a:extLst>
            </p:cNvPr>
            <p:cNvSpPr/>
            <p:nvPr/>
          </p:nvSpPr>
          <p:spPr>
            <a:xfrm>
              <a:off x="2353362" y="1614488"/>
              <a:ext cx="792577" cy="792577"/>
            </a:xfrm>
            <a:custGeom>
              <a:avLst/>
              <a:gdLst>
                <a:gd name="connsiteX0" fmla="*/ 63874 w 792576"/>
                <a:gd name="connsiteY0" fmla="*/ 792580 h 792577"/>
                <a:gd name="connsiteX1" fmla="*/ 109039 w 792576"/>
                <a:gd name="connsiteY1" fmla="*/ 773900 h 792577"/>
                <a:gd name="connsiteX2" fmla="*/ 137718 w 792576"/>
                <a:gd name="connsiteY2" fmla="*/ 745196 h 792577"/>
                <a:gd name="connsiteX3" fmla="*/ 221975 w 792576"/>
                <a:gd name="connsiteY3" fmla="*/ 739831 h 792577"/>
                <a:gd name="connsiteX4" fmla="*/ 481574 w 792576"/>
                <a:gd name="connsiteY4" fmla="*/ 480256 h 792577"/>
                <a:gd name="connsiteX5" fmla="*/ 510790 w 792576"/>
                <a:gd name="connsiteY5" fmla="*/ 509472 h 792577"/>
                <a:gd name="connsiteX6" fmla="*/ 538396 w 792576"/>
                <a:gd name="connsiteY6" fmla="*/ 509472 h 792577"/>
                <a:gd name="connsiteX7" fmla="*/ 615483 w 792576"/>
                <a:gd name="connsiteY7" fmla="*/ 432409 h 792577"/>
                <a:gd name="connsiteX8" fmla="*/ 615483 w 792576"/>
                <a:gd name="connsiteY8" fmla="*/ 404803 h 792577"/>
                <a:gd name="connsiteX9" fmla="*/ 597461 w 792576"/>
                <a:gd name="connsiteY9" fmla="*/ 386781 h 792577"/>
                <a:gd name="connsiteX10" fmla="*/ 755318 w 792576"/>
                <a:gd name="connsiteY10" fmla="*/ 228924 h 792577"/>
                <a:gd name="connsiteX11" fmla="*/ 755099 w 792576"/>
                <a:gd name="connsiteY11" fmla="*/ 39315 h 792577"/>
                <a:gd name="connsiteX12" fmla="*/ 565490 w 792576"/>
                <a:gd name="connsiteY12" fmla="*/ 39095 h 792577"/>
                <a:gd name="connsiteX13" fmla="*/ 407633 w 792576"/>
                <a:gd name="connsiteY13" fmla="*/ 196952 h 792577"/>
                <a:gd name="connsiteX14" fmla="*/ 389611 w 792576"/>
                <a:gd name="connsiteY14" fmla="*/ 178930 h 792577"/>
                <a:gd name="connsiteX15" fmla="*/ 362029 w 792576"/>
                <a:gd name="connsiteY15" fmla="*/ 178930 h 792577"/>
                <a:gd name="connsiteX16" fmla="*/ 284942 w 792576"/>
                <a:gd name="connsiteY16" fmla="*/ 256018 h 792577"/>
                <a:gd name="connsiteX17" fmla="*/ 284942 w 792576"/>
                <a:gd name="connsiteY17" fmla="*/ 283599 h 792577"/>
                <a:gd name="connsiteX18" fmla="*/ 314158 w 792576"/>
                <a:gd name="connsiteY18" fmla="*/ 312839 h 792577"/>
                <a:gd name="connsiteX19" fmla="*/ 54558 w 792576"/>
                <a:gd name="connsiteY19" fmla="*/ 572415 h 792577"/>
                <a:gd name="connsiteX20" fmla="*/ 47657 w 792576"/>
                <a:gd name="connsiteY20" fmla="*/ 654599 h 792577"/>
                <a:gd name="connsiteX21" fmla="*/ 18710 w 792576"/>
                <a:gd name="connsiteY21" fmla="*/ 683570 h 792577"/>
                <a:gd name="connsiteX22" fmla="*/ 4858 w 792576"/>
                <a:gd name="connsiteY22" fmla="*/ 753171 h 792577"/>
                <a:gd name="connsiteX23" fmla="*/ 63874 w 792576"/>
                <a:gd name="connsiteY23" fmla="*/ 792580 h 792577"/>
                <a:gd name="connsiteX24" fmla="*/ 63874 w 792576"/>
                <a:gd name="connsiteY24" fmla="*/ 792580 h 792577"/>
                <a:gd name="connsiteX25" fmla="*/ 593047 w 792576"/>
                <a:gd name="connsiteY25" fmla="*/ 66677 h 792577"/>
                <a:gd name="connsiteX26" fmla="*/ 727712 w 792576"/>
                <a:gd name="connsiteY26" fmla="*/ 66677 h 792577"/>
                <a:gd name="connsiteX27" fmla="*/ 727712 w 792576"/>
                <a:gd name="connsiteY27" fmla="*/ 201342 h 792577"/>
                <a:gd name="connsiteX28" fmla="*/ 569855 w 792576"/>
                <a:gd name="connsiteY28" fmla="*/ 359199 h 792577"/>
                <a:gd name="connsiteX29" fmla="*/ 435215 w 792576"/>
                <a:gd name="connsiteY29" fmla="*/ 224510 h 792577"/>
                <a:gd name="connsiteX30" fmla="*/ 593047 w 792576"/>
                <a:gd name="connsiteY30" fmla="*/ 66677 h 792577"/>
                <a:gd name="connsiteX31" fmla="*/ 375784 w 792576"/>
                <a:gd name="connsiteY31" fmla="*/ 220315 h 792577"/>
                <a:gd name="connsiteX32" fmla="*/ 574050 w 792576"/>
                <a:gd name="connsiteY32" fmla="*/ 418606 h 792577"/>
                <a:gd name="connsiteX33" fmla="*/ 524544 w 792576"/>
                <a:gd name="connsiteY33" fmla="*/ 468111 h 792577"/>
                <a:gd name="connsiteX34" fmla="*/ 497621 w 792576"/>
                <a:gd name="connsiteY34" fmla="*/ 441164 h 792577"/>
                <a:gd name="connsiteX35" fmla="*/ 492792 w 792576"/>
                <a:gd name="connsiteY35" fmla="*/ 436335 h 792577"/>
                <a:gd name="connsiteX36" fmla="*/ 358030 w 792576"/>
                <a:gd name="connsiteY36" fmla="*/ 301573 h 792577"/>
                <a:gd name="connsiteX37" fmla="*/ 353201 w 792576"/>
                <a:gd name="connsiteY37" fmla="*/ 296744 h 792577"/>
                <a:gd name="connsiteX38" fmla="*/ 326278 w 792576"/>
                <a:gd name="connsiteY38" fmla="*/ 269821 h 792577"/>
                <a:gd name="connsiteX39" fmla="*/ 375784 w 792576"/>
                <a:gd name="connsiteY39" fmla="*/ 220315 h 792577"/>
                <a:gd name="connsiteX40" fmla="*/ 46291 w 792576"/>
                <a:gd name="connsiteY40" fmla="*/ 711152 h 792577"/>
                <a:gd name="connsiteX41" fmla="*/ 88432 w 792576"/>
                <a:gd name="connsiteY41" fmla="*/ 669011 h 792577"/>
                <a:gd name="connsiteX42" fmla="*/ 88432 w 792576"/>
                <a:gd name="connsiteY42" fmla="*/ 641430 h 792577"/>
                <a:gd name="connsiteX43" fmla="*/ 82164 w 792576"/>
                <a:gd name="connsiteY43" fmla="*/ 635162 h 792577"/>
                <a:gd name="connsiteX44" fmla="*/ 82164 w 792576"/>
                <a:gd name="connsiteY44" fmla="*/ 600021 h 792577"/>
                <a:gd name="connsiteX45" fmla="*/ 341739 w 792576"/>
                <a:gd name="connsiteY45" fmla="*/ 340421 h 792577"/>
                <a:gd name="connsiteX46" fmla="*/ 453993 w 792576"/>
                <a:gd name="connsiteY46" fmla="*/ 452650 h 792577"/>
                <a:gd name="connsiteX47" fmla="*/ 194393 w 792576"/>
                <a:gd name="connsiteY47" fmla="*/ 712250 h 792577"/>
                <a:gd name="connsiteX48" fmla="*/ 159227 w 792576"/>
                <a:gd name="connsiteY48" fmla="*/ 712250 h 792577"/>
                <a:gd name="connsiteX49" fmla="*/ 151155 w 792576"/>
                <a:gd name="connsiteY49" fmla="*/ 704177 h 792577"/>
                <a:gd name="connsiteX50" fmla="*/ 123574 w 792576"/>
                <a:gd name="connsiteY50" fmla="*/ 704177 h 792577"/>
                <a:gd name="connsiteX51" fmla="*/ 81457 w 792576"/>
                <a:gd name="connsiteY51" fmla="*/ 746294 h 792577"/>
                <a:gd name="connsiteX52" fmla="*/ 46291 w 792576"/>
                <a:gd name="connsiteY52" fmla="*/ 746294 h 792577"/>
                <a:gd name="connsiteX53" fmla="*/ 46291 w 792576"/>
                <a:gd name="connsiteY53" fmla="*/ 711152 h 792577"/>
                <a:gd name="connsiteX54" fmla="*/ 46291 w 792576"/>
                <a:gd name="connsiteY54" fmla="*/ 711152 h 79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92576" h="792577">
                  <a:moveTo>
                    <a:pt x="63874" y="792580"/>
                  </a:moveTo>
                  <a:cubicBezTo>
                    <a:pt x="80823" y="792605"/>
                    <a:pt x="97065" y="785874"/>
                    <a:pt x="109039" y="773900"/>
                  </a:cubicBezTo>
                  <a:lnTo>
                    <a:pt x="137718" y="745196"/>
                  </a:lnTo>
                  <a:cubicBezTo>
                    <a:pt x="163154" y="764828"/>
                    <a:pt x="199222" y="762535"/>
                    <a:pt x="221975" y="739831"/>
                  </a:cubicBezTo>
                  <a:lnTo>
                    <a:pt x="481574" y="480256"/>
                  </a:lnTo>
                  <a:lnTo>
                    <a:pt x="510790" y="509472"/>
                  </a:lnTo>
                  <a:cubicBezTo>
                    <a:pt x="518399" y="517105"/>
                    <a:pt x="530763" y="517105"/>
                    <a:pt x="538396" y="509472"/>
                  </a:cubicBezTo>
                  <a:lnTo>
                    <a:pt x="615483" y="432409"/>
                  </a:lnTo>
                  <a:cubicBezTo>
                    <a:pt x="623116" y="424776"/>
                    <a:pt x="623116" y="412436"/>
                    <a:pt x="615483" y="404803"/>
                  </a:cubicBezTo>
                  <a:lnTo>
                    <a:pt x="597461" y="386781"/>
                  </a:lnTo>
                  <a:lnTo>
                    <a:pt x="755318" y="228924"/>
                  </a:lnTo>
                  <a:cubicBezTo>
                    <a:pt x="807531" y="176467"/>
                    <a:pt x="807433" y="91649"/>
                    <a:pt x="755099" y="39315"/>
                  </a:cubicBezTo>
                  <a:cubicBezTo>
                    <a:pt x="702764" y="-13020"/>
                    <a:pt x="617946" y="-13117"/>
                    <a:pt x="565490" y="39095"/>
                  </a:cubicBezTo>
                  <a:lnTo>
                    <a:pt x="407633" y="196952"/>
                  </a:lnTo>
                  <a:lnTo>
                    <a:pt x="389611" y="178930"/>
                  </a:lnTo>
                  <a:cubicBezTo>
                    <a:pt x="382002" y="171322"/>
                    <a:pt x="369638" y="171322"/>
                    <a:pt x="362029" y="178930"/>
                  </a:cubicBezTo>
                  <a:lnTo>
                    <a:pt x="284942" y="256018"/>
                  </a:lnTo>
                  <a:cubicBezTo>
                    <a:pt x="277309" y="263651"/>
                    <a:pt x="277309" y="275991"/>
                    <a:pt x="284942" y="283599"/>
                  </a:cubicBezTo>
                  <a:lnTo>
                    <a:pt x="314158" y="312839"/>
                  </a:lnTo>
                  <a:lnTo>
                    <a:pt x="54558" y="572415"/>
                  </a:lnTo>
                  <a:cubicBezTo>
                    <a:pt x="32561" y="594485"/>
                    <a:pt x="29635" y="629163"/>
                    <a:pt x="47657" y="654599"/>
                  </a:cubicBezTo>
                  <a:lnTo>
                    <a:pt x="18710" y="683570"/>
                  </a:lnTo>
                  <a:cubicBezTo>
                    <a:pt x="444" y="701836"/>
                    <a:pt x="-5019" y="729296"/>
                    <a:pt x="4858" y="753171"/>
                  </a:cubicBezTo>
                  <a:cubicBezTo>
                    <a:pt x="14734" y="777021"/>
                    <a:pt x="38024" y="792580"/>
                    <a:pt x="63874" y="792580"/>
                  </a:cubicBezTo>
                  <a:lnTo>
                    <a:pt x="63874" y="792580"/>
                  </a:lnTo>
                  <a:close/>
                  <a:moveTo>
                    <a:pt x="593047" y="66677"/>
                  </a:moveTo>
                  <a:cubicBezTo>
                    <a:pt x="630237" y="29487"/>
                    <a:pt x="690522" y="29487"/>
                    <a:pt x="727712" y="66677"/>
                  </a:cubicBezTo>
                  <a:cubicBezTo>
                    <a:pt x="764902" y="103867"/>
                    <a:pt x="764902" y="164152"/>
                    <a:pt x="727712" y="201342"/>
                  </a:cubicBezTo>
                  <a:lnTo>
                    <a:pt x="569855" y="359199"/>
                  </a:lnTo>
                  <a:lnTo>
                    <a:pt x="435215" y="224510"/>
                  </a:lnTo>
                  <a:lnTo>
                    <a:pt x="593047" y="66677"/>
                  </a:lnTo>
                  <a:close/>
                  <a:moveTo>
                    <a:pt x="375784" y="220315"/>
                  </a:moveTo>
                  <a:lnTo>
                    <a:pt x="574050" y="418606"/>
                  </a:lnTo>
                  <a:lnTo>
                    <a:pt x="524544" y="468111"/>
                  </a:lnTo>
                  <a:lnTo>
                    <a:pt x="497621" y="441164"/>
                  </a:lnTo>
                  <a:cubicBezTo>
                    <a:pt x="496304" y="439286"/>
                    <a:pt x="494670" y="437652"/>
                    <a:pt x="492792" y="436335"/>
                  </a:cubicBezTo>
                  <a:lnTo>
                    <a:pt x="358030" y="301573"/>
                  </a:lnTo>
                  <a:cubicBezTo>
                    <a:pt x="356713" y="299695"/>
                    <a:pt x="355079" y="298037"/>
                    <a:pt x="353201" y="296744"/>
                  </a:cubicBezTo>
                  <a:lnTo>
                    <a:pt x="326278" y="269821"/>
                  </a:lnTo>
                  <a:lnTo>
                    <a:pt x="375784" y="220315"/>
                  </a:lnTo>
                  <a:close/>
                  <a:moveTo>
                    <a:pt x="46291" y="711152"/>
                  </a:moveTo>
                  <a:lnTo>
                    <a:pt x="88432" y="669011"/>
                  </a:lnTo>
                  <a:cubicBezTo>
                    <a:pt x="96041" y="661378"/>
                    <a:pt x="96041" y="649063"/>
                    <a:pt x="88432" y="641430"/>
                  </a:cubicBezTo>
                  <a:lnTo>
                    <a:pt x="82164" y="635162"/>
                  </a:lnTo>
                  <a:cubicBezTo>
                    <a:pt x="72483" y="625456"/>
                    <a:pt x="72483" y="609727"/>
                    <a:pt x="82164" y="600021"/>
                  </a:cubicBezTo>
                  <a:lnTo>
                    <a:pt x="341739" y="340421"/>
                  </a:lnTo>
                  <a:lnTo>
                    <a:pt x="453993" y="452650"/>
                  </a:lnTo>
                  <a:lnTo>
                    <a:pt x="194393" y="712250"/>
                  </a:lnTo>
                  <a:cubicBezTo>
                    <a:pt x="184687" y="721931"/>
                    <a:pt x="168958" y="721931"/>
                    <a:pt x="159227" y="712250"/>
                  </a:cubicBezTo>
                  <a:lnTo>
                    <a:pt x="151155" y="704177"/>
                  </a:lnTo>
                  <a:cubicBezTo>
                    <a:pt x="143546" y="696544"/>
                    <a:pt x="131182" y="696544"/>
                    <a:pt x="123574" y="704177"/>
                  </a:cubicBezTo>
                  <a:lnTo>
                    <a:pt x="81457" y="746294"/>
                  </a:lnTo>
                  <a:cubicBezTo>
                    <a:pt x="71751" y="756024"/>
                    <a:pt x="55997" y="756024"/>
                    <a:pt x="46291" y="746294"/>
                  </a:cubicBezTo>
                  <a:cubicBezTo>
                    <a:pt x="36585" y="736588"/>
                    <a:pt x="36585" y="720858"/>
                    <a:pt x="46291" y="711152"/>
                  </a:cubicBezTo>
                  <a:lnTo>
                    <a:pt x="46291" y="711152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93CA7E2-4442-4625-8537-4C5524DF268E}"/>
                </a:ext>
              </a:extLst>
            </p:cNvPr>
            <p:cNvSpPr/>
            <p:nvPr/>
          </p:nvSpPr>
          <p:spPr>
            <a:xfrm>
              <a:off x="2247562" y="2428892"/>
              <a:ext cx="312153" cy="399947"/>
            </a:xfrm>
            <a:custGeom>
              <a:avLst/>
              <a:gdLst>
                <a:gd name="connsiteX0" fmla="*/ 156652 w 312153"/>
                <a:gd name="connsiteY0" fmla="*/ 400071 h 399946"/>
                <a:gd name="connsiteX1" fmla="*/ 293536 w 312153"/>
                <a:gd name="connsiteY1" fmla="*/ 320228 h 399946"/>
                <a:gd name="connsiteX2" fmla="*/ 294170 w 312153"/>
                <a:gd name="connsiteY2" fmla="*/ 177345 h 399946"/>
                <a:gd name="connsiteX3" fmla="*/ 293194 w 312153"/>
                <a:gd name="connsiteY3" fmla="*/ 175832 h 399946"/>
                <a:gd name="connsiteX4" fmla="*/ 172528 w 312153"/>
                <a:gd name="connsiteY4" fmla="*/ 7904 h 399946"/>
                <a:gd name="connsiteX5" fmla="*/ 156676 w 312153"/>
                <a:gd name="connsiteY5" fmla="*/ 2 h 399946"/>
                <a:gd name="connsiteX6" fmla="*/ 156676 w 312153"/>
                <a:gd name="connsiteY6" fmla="*/ 2 h 399946"/>
                <a:gd name="connsiteX7" fmla="*/ 140849 w 312153"/>
                <a:gd name="connsiteY7" fmla="*/ 7879 h 399946"/>
                <a:gd name="connsiteX8" fmla="*/ 20134 w 312153"/>
                <a:gd name="connsiteY8" fmla="*/ 175467 h 399946"/>
                <a:gd name="connsiteX9" fmla="*/ 19109 w 312153"/>
                <a:gd name="connsiteY9" fmla="*/ 176979 h 399946"/>
                <a:gd name="connsiteX10" fmla="*/ 19890 w 312153"/>
                <a:gd name="connsiteY10" fmla="*/ 320447 h 399946"/>
                <a:gd name="connsiteX11" fmla="*/ 156652 w 312153"/>
                <a:gd name="connsiteY11" fmla="*/ 400071 h 399946"/>
                <a:gd name="connsiteX12" fmla="*/ 156652 w 312153"/>
                <a:gd name="connsiteY12" fmla="*/ 400071 h 399946"/>
                <a:gd name="connsiteX13" fmla="*/ 52373 w 312153"/>
                <a:gd name="connsiteY13" fmla="*/ 197366 h 399946"/>
                <a:gd name="connsiteX14" fmla="*/ 156627 w 312153"/>
                <a:gd name="connsiteY14" fmla="*/ 52483 h 399946"/>
                <a:gd name="connsiteX15" fmla="*/ 260930 w 312153"/>
                <a:gd name="connsiteY15" fmla="*/ 197830 h 399946"/>
                <a:gd name="connsiteX16" fmla="*/ 259687 w 312153"/>
                <a:gd name="connsiteY16" fmla="*/ 300840 h 399946"/>
                <a:gd name="connsiteX17" fmla="*/ 156749 w 312153"/>
                <a:gd name="connsiteY17" fmla="*/ 361052 h 399946"/>
                <a:gd name="connsiteX18" fmla="*/ 53739 w 312153"/>
                <a:gd name="connsiteY18" fmla="*/ 300962 h 399946"/>
                <a:gd name="connsiteX19" fmla="*/ 52373 w 312153"/>
                <a:gd name="connsiteY19" fmla="*/ 197366 h 399946"/>
                <a:gd name="connsiteX20" fmla="*/ 52373 w 312153"/>
                <a:gd name="connsiteY20" fmla="*/ 197366 h 39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2153" h="399946">
                  <a:moveTo>
                    <a:pt x="156652" y="400071"/>
                  </a:moveTo>
                  <a:cubicBezTo>
                    <a:pt x="213278" y="399851"/>
                    <a:pt x="265466" y="369416"/>
                    <a:pt x="293536" y="320228"/>
                  </a:cubicBezTo>
                  <a:cubicBezTo>
                    <a:pt x="319654" y="274649"/>
                    <a:pt x="319874" y="221241"/>
                    <a:pt x="294170" y="177345"/>
                  </a:cubicBezTo>
                  <a:cubicBezTo>
                    <a:pt x="293853" y="176832"/>
                    <a:pt x="293536" y="176320"/>
                    <a:pt x="293194" y="175832"/>
                  </a:cubicBezTo>
                  <a:lnTo>
                    <a:pt x="172528" y="7904"/>
                  </a:lnTo>
                  <a:cubicBezTo>
                    <a:pt x="168821" y="2856"/>
                    <a:pt x="162919" y="-95"/>
                    <a:pt x="156676" y="2"/>
                  </a:cubicBezTo>
                  <a:lnTo>
                    <a:pt x="156676" y="2"/>
                  </a:lnTo>
                  <a:cubicBezTo>
                    <a:pt x="150433" y="-95"/>
                    <a:pt x="144531" y="2856"/>
                    <a:pt x="140849" y="7879"/>
                  </a:cubicBezTo>
                  <a:lnTo>
                    <a:pt x="20134" y="175467"/>
                  </a:lnTo>
                  <a:cubicBezTo>
                    <a:pt x="19768" y="175979"/>
                    <a:pt x="19426" y="176442"/>
                    <a:pt x="19109" y="176979"/>
                  </a:cubicBezTo>
                  <a:cubicBezTo>
                    <a:pt x="-6643" y="221168"/>
                    <a:pt x="-6351" y="274771"/>
                    <a:pt x="19890" y="320447"/>
                  </a:cubicBezTo>
                  <a:cubicBezTo>
                    <a:pt x="48008" y="369490"/>
                    <a:pt x="100123" y="399851"/>
                    <a:pt x="156652" y="400071"/>
                  </a:cubicBezTo>
                  <a:lnTo>
                    <a:pt x="156652" y="400071"/>
                  </a:lnTo>
                  <a:close/>
                  <a:moveTo>
                    <a:pt x="52373" y="197366"/>
                  </a:moveTo>
                  <a:lnTo>
                    <a:pt x="156627" y="52483"/>
                  </a:lnTo>
                  <a:lnTo>
                    <a:pt x="260930" y="197830"/>
                  </a:lnTo>
                  <a:cubicBezTo>
                    <a:pt x="279343" y="229825"/>
                    <a:pt x="278904" y="267333"/>
                    <a:pt x="259687" y="300840"/>
                  </a:cubicBezTo>
                  <a:cubicBezTo>
                    <a:pt x="238763" y="338006"/>
                    <a:pt x="199427" y="361027"/>
                    <a:pt x="156749" y="361052"/>
                  </a:cubicBezTo>
                  <a:cubicBezTo>
                    <a:pt x="114072" y="361076"/>
                    <a:pt x="74712" y="338128"/>
                    <a:pt x="53739" y="300962"/>
                  </a:cubicBezTo>
                  <a:cubicBezTo>
                    <a:pt x="34400" y="267333"/>
                    <a:pt x="33912" y="229630"/>
                    <a:pt x="52373" y="197366"/>
                  </a:cubicBezTo>
                  <a:lnTo>
                    <a:pt x="52373" y="197366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79E0D22-8A60-469B-8F79-B904320F21DE}"/>
                </a:ext>
              </a:extLst>
            </p:cNvPr>
            <p:cNvSpPr/>
            <p:nvPr/>
          </p:nvSpPr>
          <p:spPr>
            <a:xfrm>
              <a:off x="2383753" y="2654328"/>
              <a:ext cx="112180" cy="109741"/>
            </a:xfrm>
            <a:custGeom>
              <a:avLst/>
              <a:gdLst>
                <a:gd name="connsiteX0" fmla="*/ 19534 w 112180"/>
                <a:gd name="connsiteY0" fmla="*/ 111863 h 109741"/>
                <a:gd name="connsiteX1" fmla="*/ 112278 w 112180"/>
                <a:gd name="connsiteY1" fmla="*/ 19510 h 109741"/>
                <a:gd name="connsiteX2" fmla="*/ 92768 w 112180"/>
                <a:gd name="connsiteY2" fmla="*/ 0 h 109741"/>
                <a:gd name="connsiteX3" fmla="*/ 73258 w 112180"/>
                <a:gd name="connsiteY3" fmla="*/ 19510 h 109741"/>
                <a:gd name="connsiteX4" fmla="*/ 19510 w 112180"/>
                <a:gd name="connsiteY4" fmla="*/ 72844 h 109741"/>
                <a:gd name="connsiteX5" fmla="*/ 0 w 112180"/>
                <a:gd name="connsiteY5" fmla="*/ 92354 h 109741"/>
                <a:gd name="connsiteX6" fmla="*/ 19534 w 112180"/>
                <a:gd name="connsiteY6" fmla="*/ 111863 h 109741"/>
                <a:gd name="connsiteX7" fmla="*/ 19534 w 112180"/>
                <a:gd name="connsiteY7" fmla="*/ 111863 h 10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80" h="109741">
                  <a:moveTo>
                    <a:pt x="19534" y="111863"/>
                  </a:moveTo>
                  <a:cubicBezTo>
                    <a:pt x="70625" y="111912"/>
                    <a:pt x="112107" y="70600"/>
                    <a:pt x="112278" y="19510"/>
                  </a:cubicBezTo>
                  <a:cubicBezTo>
                    <a:pt x="112278" y="8731"/>
                    <a:pt x="103547" y="0"/>
                    <a:pt x="92768" y="0"/>
                  </a:cubicBezTo>
                  <a:cubicBezTo>
                    <a:pt x="81989" y="0"/>
                    <a:pt x="73258" y="8731"/>
                    <a:pt x="73258" y="19510"/>
                  </a:cubicBezTo>
                  <a:cubicBezTo>
                    <a:pt x="73112" y="49042"/>
                    <a:pt x="49091" y="72917"/>
                    <a:pt x="19510" y="72844"/>
                  </a:cubicBezTo>
                  <a:cubicBezTo>
                    <a:pt x="8731" y="72844"/>
                    <a:pt x="0" y="81574"/>
                    <a:pt x="0" y="92354"/>
                  </a:cubicBezTo>
                  <a:cubicBezTo>
                    <a:pt x="24" y="103133"/>
                    <a:pt x="8755" y="111863"/>
                    <a:pt x="19534" y="111863"/>
                  </a:cubicBezTo>
                  <a:lnTo>
                    <a:pt x="19534" y="111863"/>
                  </a:lnTo>
                  <a:close/>
                </a:path>
              </a:pathLst>
            </a:custGeom>
            <a:grpFill/>
            <a:ln w="2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615DAC15-A6E2-49A8-8C53-5C9E26652650}"/>
              </a:ext>
            </a:extLst>
          </p:cNvPr>
          <p:cNvSpPr/>
          <p:nvPr/>
        </p:nvSpPr>
        <p:spPr>
          <a:xfrm>
            <a:off x="5649438" y="2699720"/>
            <a:ext cx="1634301" cy="1634301"/>
          </a:xfrm>
          <a:prstGeom prst="ellipse">
            <a:avLst/>
          </a:prstGeom>
          <a:solidFill>
            <a:schemeClr val="accent2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74677F8-1B79-49B9-BC29-B1636EFAA389}"/>
              </a:ext>
            </a:extLst>
          </p:cNvPr>
          <p:cNvSpPr/>
          <p:nvPr/>
        </p:nvSpPr>
        <p:spPr>
          <a:xfrm>
            <a:off x="5766564" y="2816846"/>
            <a:ext cx="1400050" cy="140005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2D6344D-E976-4605-8098-CF539DF27178}"/>
              </a:ext>
            </a:extLst>
          </p:cNvPr>
          <p:cNvSpPr/>
          <p:nvPr/>
        </p:nvSpPr>
        <p:spPr>
          <a:xfrm>
            <a:off x="5889731" y="2940013"/>
            <a:ext cx="1153716" cy="11537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EB50D4-D826-44E5-99A7-CB5909C648F8}"/>
              </a:ext>
            </a:extLst>
          </p:cNvPr>
          <p:cNvGrpSpPr/>
          <p:nvPr/>
        </p:nvGrpSpPr>
        <p:grpSpPr>
          <a:xfrm>
            <a:off x="6274772" y="3323354"/>
            <a:ext cx="414496" cy="414496"/>
            <a:chOff x="-443175" y="1750294"/>
            <a:chExt cx="942867" cy="942867"/>
          </a:xfrm>
          <a:solidFill>
            <a:schemeClr val="bg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F2716C0-3B62-475B-B86C-3FA6FC873C6E}"/>
                </a:ext>
              </a:extLst>
            </p:cNvPr>
            <p:cNvSpPr/>
            <p:nvPr/>
          </p:nvSpPr>
          <p:spPr>
            <a:xfrm>
              <a:off x="-443175" y="1871954"/>
              <a:ext cx="821207" cy="821207"/>
            </a:xfrm>
            <a:custGeom>
              <a:avLst/>
              <a:gdLst>
                <a:gd name="connsiteX0" fmla="*/ 555607 w 821206"/>
                <a:gd name="connsiteY0" fmla="*/ 17070 h 821206"/>
                <a:gd name="connsiteX1" fmla="*/ 514452 w 821206"/>
                <a:gd name="connsiteY1" fmla="*/ 0 h 821206"/>
                <a:gd name="connsiteX2" fmla="*/ 456226 w 821206"/>
                <a:gd name="connsiteY2" fmla="*/ 58226 h 821206"/>
                <a:gd name="connsiteX3" fmla="*/ 473277 w 821206"/>
                <a:gd name="connsiteY3" fmla="*/ 99400 h 821206"/>
                <a:gd name="connsiteX4" fmla="*/ 480349 w 821206"/>
                <a:gd name="connsiteY4" fmla="*/ 106453 h 821206"/>
                <a:gd name="connsiteX5" fmla="*/ 48550 w 821206"/>
                <a:gd name="connsiteY5" fmla="*/ 538252 h 821206"/>
                <a:gd name="connsiteX6" fmla="*/ 0 w 821206"/>
                <a:gd name="connsiteY6" fmla="*/ 655464 h 821206"/>
                <a:gd name="connsiteX7" fmla="*/ 165743 w 821206"/>
                <a:gd name="connsiteY7" fmla="*/ 821207 h 821206"/>
                <a:gd name="connsiteX8" fmla="*/ 282955 w 821206"/>
                <a:gd name="connsiteY8" fmla="*/ 772657 h 821206"/>
                <a:gd name="connsiteX9" fmla="*/ 714754 w 821206"/>
                <a:gd name="connsiteY9" fmla="*/ 340858 h 821206"/>
                <a:gd name="connsiteX10" fmla="*/ 721826 w 821206"/>
                <a:gd name="connsiteY10" fmla="*/ 347910 h 821206"/>
                <a:gd name="connsiteX11" fmla="*/ 763000 w 821206"/>
                <a:gd name="connsiteY11" fmla="*/ 364981 h 821206"/>
                <a:gd name="connsiteX12" fmla="*/ 821207 w 821206"/>
                <a:gd name="connsiteY12" fmla="*/ 306755 h 821206"/>
                <a:gd name="connsiteX13" fmla="*/ 804155 w 821206"/>
                <a:gd name="connsiteY13" fmla="*/ 265581 h 821206"/>
                <a:gd name="connsiteX14" fmla="*/ 555607 w 821206"/>
                <a:gd name="connsiteY14" fmla="*/ 17070 h 821206"/>
                <a:gd name="connsiteX15" fmla="*/ 261436 w 821206"/>
                <a:gd name="connsiteY15" fmla="*/ 751157 h 821206"/>
                <a:gd name="connsiteX16" fmla="*/ 165743 w 821206"/>
                <a:gd name="connsiteY16" fmla="*/ 790792 h 821206"/>
                <a:gd name="connsiteX17" fmla="*/ 30415 w 821206"/>
                <a:gd name="connsiteY17" fmla="*/ 655464 h 821206"/>
                <a:gd name="connsiteX18" fmla="*/ 70050 w 821206"/>
                <a:gd name="connsiteY18" fmla="*/ 559770 h 821206"/>
                <a:gd name="connsiteX19" fmla="*/ 143160 w 821206"/>
                <a:gd name="connsiteY19" fmla="*/ 486641 h 821206"/>
                <a:gd name="connsiteX20" fmla="*/ 525972 w 821206"/>
                <a:gd name="connsiteY20" fmla="*/ 486641 h 821206"/>
                <a:gd name="connsiteX21" fmla="*/ 261436 w 821206"/>
                <a:gd name="connsiteY21" fmla="*/ 751157 h 821206"/>
                <a:gd name="connsiteX22" fmla="*/ 763000 w 821206"/>
                <a:gd name="connsiteY22" fmla="*/ 334566 h 821206"/>
                <a:gd name="connsiteX23" fmla="*/ 743344 w 821206"/>
                <a:gd name="connsiteY23" fmla="*/ 326411 h 821206"/>
                <a:gd name="connsiteX24" fmla="*/ 714754 w 821206"/>
                <a:gd name="connsiteY24" fmla="*/ 297859 h 821206"/>
                <a:gd name="connsiteX25" fmla="*/ 556387 w 821206"/>
                <a:gd name="connsiteY25" fmla="*/ 456226 h 821206"/>
                <a:gd name="connsiteX26" fmla="*/ 173575 w 821206"/>
                <a:gd name="connsiteY26" fmla="*/ 456226 h 821206"/>
                <a:gd name="connsiteX27" fmla="*/ 228113 w 821206"/>
                <a:gd name="connsiteY27" fmla="*/ 401688 h 821206"/>
                <a:gd name="connsiteX28" fmla="*/ 262976 w 821206"/>
                <a:gd name="connsiteY28" fmla="*/ 436551 h 821206"/>
                <a:gd name="connsiteX29" fmla="*/ 284476 w 821206"/>
                <a:gd name="connsiteY29" fmla="*/ 415052 h 821206"/>
                <a:gd name="connsiteX30" fmla="*/ 249613 w 821206"/>
                <a:gd name="connsiteY30" fmla="*/ 380188 h 821206"/>
                <a:gd name="connsiteX31" fmla="*/ 273736 w 821206"/>
                <a:gd name="connsiteY31" fmla="*/ 356065 h 821206"/>
                <a:gd name="connsiteX32" fmla="*/ 339014 w 821206"/>
                <a:gd name="connsiteY32" fmla="*/ 421344 h 821206"/>
                <a:gd name="connsiteX33" fmla="*/ 360514 w 821206"/>
                <a:gd name="connsiteY33" fmla="*/ 399844 h 821206"/>
                <a:gd name="connsiteX34" fmla="*/ 295235 w 821206"/>
                <a:gd name="connsiteY34" fmla="*/ 334566 h 821206"/>
                <a:gd name="connsiteX35" fmla="*/ 319358 w 821206"/>
                <a:gd name="connsiteY35" fmla="*/ 310443 h 821206"/>
                <a:gd name="connsiteX36" fmla="*/ 354221 w 821206"/>
                <a:gd name="connsiteY36" fmla="*/ 345306 h 821206"/>
                <a:gd name="connsiteX37" fmla="*/ 375721 w 821206"/>
                <a:gd name="connsiteY37" fmla="*/ 323806 h 821206"/>
                <a:gd name="connsiteX38" fmla="*/ 340858 w 821206"/>
                <a:gd name="connsiteY38" fmla="*/ 288943 h 821206"/>
                <a:gd name="connsiteX39" fmla="*/ 364981 w 821206"/>
                <a:gd name="connsiteY39" fmla="*/ 264820 h 821206"/>
                <a:gd name="connsiteX40" fmla="*/ 430259 w 821206"/>
                <a:gd name="connsiteY40" fmla="*/ 330099 h 821206"/>
                <a:gd name="connsiteX41" fmla="*/ 451759 w 821206"/>
                <a:gd name="connsiteY41" fmla="*/ 308599 h 821206"/>
                <a:gd name="connsiteX42" fmla="*/ 386480 w 821206"/>
                <a:gd name="connsiteY42" fmla="*/ 243321 h 821206"/>
                <a:gd name="connsiteX43" fmla="*/ 410603 w 821206"/>
                <a:gd name="connsiteY43" fmla="*/ 219198 h 821206"/>
                <a:gd name="connsiteX44" fmla="*/ 445467 w 821206"/>
                <a:gd name="connsiteY44" fmla="*/ 254061 h 821206"/>
                <a:gd name="connsiteX45" fmla="*/ 466966 w 821206"/>
                <a:gd name="connsiteY45" fmla="*/ 232561 h 821206"/>
                <a:gd name="connsiteX46" fmla="*/ 432103 w 821206"/>
                <a:gd name="connsiteY46" fmla="*/ 197698 h 821206"/>
                <a:gd name="connsiteX47" fmla="*/ 456226 w 821206"/>
                <a:gd name="connsiteY47" fmla="*/ 173575 h 821206"/>
                <a:gd name="connsiteX48" fmla="*/ 521504 w 821206"/>
                <a:gd name="connsiteY48" fmla="*/ 238853 h 821206"/>
                <a:gd name="connsiteX49" fmla="*/ 543004 w 821206"/>
                <a:gd name="connsiteY49" fmla="*/ 217354 h 821206"/>
                <a:gd name="connsiteX50" fmla="*/ 477726 w 821206"/>
                <a:gd name="connsiteY50" fmla="*/ 152075 h 821206"/>
                <a:gd name="connsiteX51" fmla="*/ 501849 w 821206"/>
                <a:gd name="connsiteY51" fmla="*/ 127971 h 821206"/>
                <a:gd name="connsiteX52" fmla="*/ 658372 w 821206"/>
                <a:gd name="connsiteY52" fmla="*/ 284495 h 821206"/>
                <a:gd name="connsiteX53" fmla="*/ 679872 w 821206"/>
                <a:gd name="connsiteY53" fmla="*/ 262995 h 821206"/>
                <a:gd name="connsiteX54" fmla="*/ 494777 w 821206"/>
                <a:gd name="connsiteY54" fmla="*/ 77901 h 821206"/>
                <a:gd name="connsiteX55" fmla="*/ 486641 w 821206"/>
                <a:gd name="connsiteY55" fmla="*/ 58245 h 821206"/>
                <a:gd name="connsiteX56" fmla="*/ 514452 w 821206"/>
                <a:gd name="connsiteY56" fmla="*/ 30434 h 821206"/>
                <a:gd name="connsiteX57" fmla="*/ 534108 w 821206"/>
                <a:gd name="connsiteY57" fmla="*/ 38589 h 821206"/>
                <a:gd name="connsiteX58" fmla="*/ 782656 w 821206"/>
                <a:gd name="connsiteY58" fmla="*/ 287099 h 821206"/>
                <a:gd name="connsiteX59" fmla="*/ 790792 w 821206"/>
                <a:gd name="connsiteY59" fmla="*/ 306755 h 821206"/>
                <a:gd name="connsiteX60" fmla="*/ 763000 w 821206"/>
                <a:gd name="connsiteY60" fmla="*/ 334566 h 821206"/>
                <a:gd name="connsiteX61" fmla="*/ 763000 w 821206"/>
                <a:gd name="connsiteY61" fmla="*/ 334566 h 82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21206" h="821206">
                  <a:moveTo>
                    <a:pt x="555607" y="17070"/>
                  </a:moveTo>
                  <a:cubicBezTo>
                    <a:pt x="544620" y="6045"/>
                    <a:pt x="530021" y="0"/>
                    <a:pt x="514452" y="0"/>
                  </a:cubicBezTo>
                  <a:cubicBezTo>
                    <a:pt x="482345" y="0"/>
                    <a:pt x="456226" y="26100"/>
                    <a:pt x="456226" y="58226"/>
                  </a:cubicBezTo>
                  <a:cubicBezTo>
                    <a:pt x="456226" y="73776"/>
                    <a:pt x="462271" y="88375"/>
                    <a:pt x="473277" y="99400"/>
                  </a:cubicBezTo>
                  <a:lnTo>
                    <a:pt x="480349" y="106453"/>
                  </a:lnTo>
                  <a:lnTo>
                    <a:pt x="48550" y="538252"/>
                  </a:lnTo>
                  <a:cubicBezTo>
                    <a:pt x="17242" y="569560"/>
                    <a:pt x="0" y="611172"/>
                    <a:pt x="0" y="655464"/>
                  </a:cubicBezTo>
                  <a:cubicBezTo>
                    <a:pt x="0" y="746842"/>
                    <a:pt x="74365" y="821207"/>
                    <a:pt x="165743" y="821207"/>
                  </a:cubicBezTo>
                  <a:cubicBezTo>
                    <a:pt x="210016" y="821207"/>
                    <a:pt x="251628" y="803965"/>
                    <a:pt x="282955" y="772657"/>
                  </a:cubicBezTo>
                  <a:lnTo>
                    <a:pt x="714754" y="340858"/>
                  </a:lnTo>
                  <a:lnTo>
                    <a:pt x="721826" y="347910"/>
                  </a:lnTo>
                  <a:cubicBezTo>
                    <a:pt x="732832" y="358917"/>
                    <a:pt x="747412" y="364981"/>
                    <a:pt x="763000" y="364981"/>
                  </a:cubicBezTo>
                  <a:cubicBezTo>
                    <a:pt x="795088" y="364981"/>
                    <a:pt x="821207" y="338881"/>
                    <a:pt x="821207" y="306755"/>
                  </a:cubicBezTo>
                  <a:cubicBezTo>
                    <a:pt x="821207" y="291205"/>
                    <a:pt x="815162" y="276606"/>
                    <a:pt x="804155" y="265581"/>
                  </a:cubicBezTo>
                  <a:lnTo>
                    <a:pt x="555607" y="17070"/>
                  </a:lnTo>
                  <a:close/>
                  <a:moveTo>
                    <a:pt x="261436" y="751157"/>
                  </a:moveTo>
                  <a:cubicBezTo>
                    <a:pt x="235907" y="776706"/>
                    <a:pt x="201899" y="790792"/>
                    <a:pt x="165743" y="790792"/>
                  </a:cubicBezTo>
                  <a:cubicBezTo>
                    <a:pt x="91131" y="790792"/>
                    <a:pt x="30415" y="730076"/>
                    <a:pt x="30415" y="655464"/>
                  </a:cubicBezTo>
                  <a:cubicBezTo>
                    <a:pt x="30415" y="619308"/>
                    <a:pt x="44501" y="585319"/>
                    <a:pt x="70050" y="559770"/>
                  </a:cubicBezTo>
                  <a:lnTo>
                    <a:pt x="143160" y="486641"/>
                  </a:lnTo>
                  <a:lnTo>
                    <a:pt x="525972" y="486641"/>
                  </a:lnTo>
                  <a:lnTo>
                    <a:pt x="261436" y="751157"/>
                  </a:lnTo>
                  <a:close/>
                  <a:moveTo>
                    <a:pt x="763000" y="334566"/>
                  </a:moveTo>
                  <a:cubicBezTo>
                    <a:pt x="755681" y="334566"/>
                    <a:pt x="748534" y="331600"/>
                    <a:pt x="743344" y="326411"/>
                  </a:cubicBezTo>
                  <a:lnTo>
                    <a:pt x="714754" y="297859"/>
                  </a:lnTo>
                  <a:lnTo>
                    <a:pt x="556387" y="456226"/>
                  </a:lnTo>
                  <a:lnTo>
                    <a:pt x="173575" y="456226"/>
                  </a:lnTo>
                  <a:lnTo>
                    <a:pt x="228113" y="401688"/>
                  </a:lnTo>
                  <a:lnTo>
                    <a:pt x="262976" y="436551"/>
                  </a:lnTo>
                  <a:lnTo>
                    <a:pt x="284476" y="415052"/>
                  </a:lnTo>
                  <a:lnTo>
                    <a:pt x="249613" y="380188"/>
                  </a:lnTo>
                  <a:lnTo>
                    <a:pt x="273736" y="356065"/>
                  </a:lnTo>
                  <a:lnTo>
                    <a:pt x="339014" y="421344"/>
                  </a:lnTo>
                  <a:lnTo>
                    <a:pt x="360514" y="399844"/>
                  </a:lnTo>
                  <a:lnTo>
                    <a:pt x="295235" y="334566"/>
                  </a:lnTo>
                  <a:lnTo>
                    <a:pt x="319358" y="310443"/>
                  </a:lnTo>
                  <a:lnTo>
                    <a:pt x="354221" y="345306"/>
                  </a:lnTo>
                  <a:lnTo>
                    <a:pt x="375721" y="323806"/>
                  </a:lnTo>
                  <a:lnTo>
                    <a:pt x="340858" y="288943"/>
                  </a:lnTo>
                  <a:lnTo>
                    <a:pt x="364981" y="264820"/>
                  </a:lnTo>
                  <a:lnTo>
                    <a:pt x="430259" y="330099"/>
                  </a:lnTo>
                  <a:lnTo>
                    <a:pt x="451759" y="308599"/>
                  </a:lnTo>
                  <a:lnTo>
                    <a:pt x="386480" y="243321"/>
                  </a:lnTo>
                  <a:lnTo>
                    <a:pt x="410603" y="219198"/>
                  </a:lnTo>
                  <a:lnTo>
                    <a:pt x="445467" y="254061"/>
                  </a:lnTo>
                  <a:lnTo>
                    <a:pt x="466966" y="232561"/>
                  </a:lnTo>
                  <a:lnTo>
                    <a:pt x="432103" y="197698"/>
                  </a:lnTo>
                  <a:lnTo>
                    <a:pt x="456226" y="173575"/>
                  </a:lnTo>
                  <a:lnTo>
                    <a:pt x="521504" y="238853"/>
                  </a:lnTo>
                  <a:lnTo>
                    <a:pt x="543004" y="217354"/>
                  </a:lnTo>
                  <a:lnTo>
                    <a:pt x="477726" y="152075"/>
                  </a:lnTo>
                  <a:lnTo>
                    <a:pt x="501849" y="127971"/>
                  </a:lnTo>
                  <a:lnTo>
                    <a:pt x="658372" y="284495"/>
                  </a:lnTo>
                  <a:lnTo>
                    <a:pt x="679872" y="262995"/>
                  </a:lnTo>
                  <a:lnTo>
                    <a:pt x="494777" y="77901"/>
                  </a:lnTo>
                  <a:cubicBezTo>
                    <a:pt x="489530" y="72635"/>
                    <a:pt x="486641" y="65659"/>
                    <a:pt x="486641" y="58245"/>
                  </a:cubicBezTo>
                  <a:cubicBezTo>
                    <a:pt x="486641" y="42904"/>
                    <a:pt x="499111" y="30434"/>
                    <a:pt x="514452" y="30434"/>
                  </a:cubicBezTo>
                  <a:cubicBezTo>
                    <a:pt x="521770" y="30434"/>
                    <a:pt x="528918" y="33400"/>
                    <a:pt x="534108" y="38589"/>
                  </a:cubicBezTo>
                  <a:lnTo>
                    <a:pt x="782656" y="287099"/>
                  </a:lnTo>
                  <a:cubicBezTo>
                    <a:pt x="787902" y="292365"/>
                    <a:pt x="790792" y="299341"/>
                    <a:pt x="790792" y="306755"/>
                  </a:cubicBezTo>
                  <a:cubicBezTo>
                    <a:pt x="790792" y="322096"/>
                    <a:pt x="778322" y="334566"/>
                    <a:pt x="763000" y="334566"/>
                  </a:cubicBezTo>
                  <a:lnTo>
                    <a:pt x="763000" y="334566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60434F9-CE21-4B13-A39F-B1BEBCD470D7}"/>
                </a:ext>
              </a:extLst>
            </p:cNvPr>
            <p:cNvSpPr/>
            <p:nvPr/>
          </p:nvSpPr>
          <p:spPr>
            <a:xfrm>
              <a:off x="378032" y="1917577"/>
              <a:ext cx="121660" cy="121660"/>
            </a:xfrm>
            <a:custGeom>
              <a:avLst/>
              <a:gdLst>
                <a:gd name="connsiteX0" fmla="*/ 60830 w 121660"/>
                <a:gd name="connsiteY0" fmla="*/ 0 h 121660"/>
                <a:gd name="connsiteX1" fmla="*/ 0 w 121660"/>
                <a:gd name="connsiteY1" fmla="*/ 60830 h 121660"/>
                <a:gd name="connsiteX2" fmla="*/ 60830 w 121660"/>
                <a:gd name="connsiteY2" fmla="*/ 121660 h 121660"/>
                <a:gd name="connsiteX3" fmla="*/ 121660 w 121660"/>
                <a:gd name="connsiteY3" fmla="*/ 60830 h 121660"/>
                <a:gd name="connsiteX4" fmla="*/ 60830 w 121660"/>
                <a:gd name="connsiteY4" fmla="*/ 0 h 121660"/>
                <a:gd name="connsiteX5" fmla="*/ 60830 w 121660"/>
                <a:gd name="connsiteY5" fmla="*/ 0 h 121660"/>
                <a:gd name="connsiteX6" fmla="*/ 60830 w 121660"/>
                <a:gd name="connsiteY6" fmla="*/ 91245 h 121660"/>
                <a:gd name="connsiteX7" fmla="*/ 30415 w 121660"/>
                <a:gd name="connsiteY7" fmla="*/ 60830 h 121660"/>
                <a:gd name="connsiteX8" fmla="*/ 60830 w 121660"/>
                <a:gd name="connsiteY8" fmla="*/ 30415 h 121660"/>
                <a:gd name="connsiteX9" fmla="*/ 91245 w 121660"/>
                <a:gd name="connsiteY9" fmla="*/ 60830 h 121660"/>
                <a:gd name="connsiteX10" fmla="*/ 60830 w 121660"/>
                <a:gd name="connsiteY10" fmla="*/ 91245 h 121660"/>
                <a:gd name="connsiteX11" fmla="*/ 60830 w 121660"/>
                <a:gd name="connsiteY11" fmla="*/ 91245 h 12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660" h="121660">
                  <a:moveTo>
                    <a:pt x="60830" y="0"/>
                  </a:moveTo>
                  <a:cubicBezTo>
                    <a:pt x="27279" y="0"/>
                    <a:pt x="0" y="27279"/>
                    <a:pt x="0" y="60830"/>
                  </a:cubicBezTo>
                  <a:cubicBezTo>
                    <a:pt x="0" y="94382"/>
                    <a:pt x="27279" y="121660"/>
                    <a:pt x="60830" y="121660"/>
                  </a:cubicBezTo>
                  <a:cubicBezTo>
                    <a:pt x="94382" y="121660"/>
                    <a:pt x="121660" y="94382"/>
                    <a:pt x="121660" y="60830"/>
                  </a:cubicBezTo>
                  <a:cubicBezTo>
                    <a:pt x="121660" y="27279"/>
                    <a:pt x="94382" y="0"/>
                    <a:pt x="60830" y="0"/>
                  </a:cubicBezTo>
                  <a:lnTo>
                    <a:pt x="60830" y="0"/>
                  </a:lnTo>
                  <a:close/>
                  <a:moveTo>
                    <a:pt x="60830" y="91245"/>
                  </a:moveTo>
                  <a:cubicBezTo>
                    <a:pt x="44064" y="91245"/>
                    <a:pt x="30415" y="77596"/>
                    <a:pt x="30415" y="60830"/>
                  </a:cubicBezTo>
                  <a:cubicBezTo>
                    <a:pt x="30415" y="44064"/>
                    <a:pt x="44064" y="30415"/>
                    <a:pt x="60830" y="30415"/>
                  </a:cubicBezTo>
                  <a:cubicBezTo>
                    <a:pt x="77596" y="30415"/>
                    <a:pt x="91245" y="44064"/>
                    <a:pt x="91245" y="60830"/>
                  </a:cubicBezTo>
                  <a:cubicBezTo>
                    <a:pt x="91245" y="77596"/>
                    <a:pt x="77596" y="91245"/>
                    <a:pt x="60830" y="91245"/>
                  </a:cubicBezTo>
                  <a:lnTo>
                    <a:pt x="60830" y="9124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7733477-21F6-48B9-BF18-D54FD0EDFBB6}"/>
                </a:ext>
              </a:extLst>
            </p:cNvPr>
            <p:cNvSpPr/>
            <p:nvPr/>
          </p:nvSpPr>
          <p:spPr>
            <a:xfrm>
              <a:off x="165126" y="1795917"/>
              <a:ext cx="91245" cy="91245"/>
            </a:xfrm>
            <a:custGeom>
              <a:avLst/>
              <a:gdLst>
                <a:gd name="connsiteX0" fmla="*/ 45623 w 91245"/>
                <a:gd name="connsiteY0" fmla="*/ 91245 h 91245"/>
                <a:gd name="connsiteX1" fmla="*/ 91245 w 91245"/>
                <a:gd name="connsiteY1" fmla="*/ 45623 h 91245"/>
                <a:gd name="connsiteX2" fmla="*/ 45623 w 91245"/>
                <a:gd name="connsiteY2" fmla="*/ 0 h 91245"/>
                <a:gd name="connsiteX3" fmla="*/ 0 w 91245"/>
                <a:gd name="connsiteY3" fmla="*/ 45623 h 91245"/>
                <a:gd name="connsiteX4" fmla="*/ 45623 w 91245"/>
                <a:gd name="connsiteY4" fmla="*/ 91245 h 91245"/>
                <a:gd name="connsiteX5" fmla="*/ 45623 w 91245"/>
                <a:gd name="connsiteY5" fmla="*/ 91245 h 91245"/>
                <a:gd name="connsiteX6" fmla="*/ 45623 w 91245"/>
                <a:gd name="connsiteY6" fmla="*/ 30415 h 91245"/>
                <a:gd name="connsiteX7" fmla="*/ 60830 w 91245"/>
                <a:gd name="connsiteY7" fmla="*/ 45623 h 91245"/>
                <a:gd name="connsiteX8" fmla="*/ 45623 w 91245"/>
                <a:gd name="connsiteY8" fmla="*/ 60830 h 91245"/>
                <a:gd name="connsiteX9" fmla="*/ 30415 w 91245"/>
                <a:gd name="connsiteY9" fmla="*/ 45623 h 91245"/>
                <a:gd name="connsiteX10" fmla="*/ 45623 w 91245"/>
                <a:gd name="connsiteY10" fmla="*/ 30415 h 91245"/>
                <a:gd name="connsiteX11" fmla="*/ 45623 w 91245"/>
                <a:gd name="connsiteY11" fmla="*/ 30415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91245"/>
                  </a:move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lnTo>
                    <a:pt x="45623" y="91245"/>
                  </a:lnTo>
                  <a:close/>
                  <a:moveTo>
                    <a:pt x="45623" y="30415"/>
                  </a:move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lnTo>
                    <a:pt x="45623" y="3041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A2B670B-EEB5-43A7-8972-EC331D734F58}"/>
                </a:ext>
              </a:extLst>
            </p:cNvPr>
            <p:cNvSpPr/>
            <p:nvPr/>
          </p:nvSpPr>
          <p:spPr>
            <a:xfrm>
              <a:off x="347617" y="1750294"/>
              <a:ext cx="91245" cy="91245"/>
            </a:xfrm>
            <a:custGeom>
              <a:avLst/>
              <a:gdLst>
                <a:gd name="connsiteX0" fmla="*/ 45623 w 91245"/>
                <a:gd name="connsiteY0" fmla="*/ 91245 h 91245"/>
                <a:gd name="connsiteX1" fmla="*/ 91245 w 91245"/>
                <a:gd name="connsiteY1" fmla="*/ 45623 h 91245"/>
                <a:gd name="connsiteX2" fmla="*/ 45623 w 91245"/>
                <a:gd name="connsiteY2" fmla="*/ 0 h 91245"/>
                <a:gd name="connsiteX3" fmla="*/ 0 w 91245"/>
                <a:gd name="connsiteY3" fmla="*/ 45623 h 91245"/>
                <a:gd name="connsiteX4" fmla="*/ 45623 w 91245"/>
                <a:gd name="connsiteY4" fmla="*/ 91245 h 91245"/>
                <a:gd name="connsiteX5" fmla="*/ 45623 w 91245"/>
                <a:gd name="connsiteY5" fmla="*/ 91245 h 91245"/>
                <a:gd name="connsiteX6" fmla="*/ 45623 w 91245"/>
                <a:gd name="connsiteY6" fmla="*/ 30415 h 91245"/>
                <a:gd name="connsiteX7" fmla="*/ 60830 w 91245"/>
                <a:gd name="connsiteY7" fmla="*/ 45623 h 91245"/>
                <a:gd name="connsiteX8" fmla="*/ 45623 w 91245"/>
                <a:gd name="connsiteY8" fmla="*/ 60830 h 91245"/>
                <a:gd name="connsiteX9" fmla="*/ 30415 w 91245"/>
                <a:gd name="connsiteY9" fmla="*/ 45623 h 91245"/>
                <a:gd name="connsiteX10" fmla="*/ 45623 w 91245"/>
                <a:gd name="connsiteY10" fmla="*/ 30415 h 91245"/>
                <a:gd name="connsiteX11" fmla="*/ 45623 w 91245"/>
                <a:gd name="connsiteY11" fmla="*/ 30415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91245"/>
                  </a:move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lnTo>
                    <a:pt x="45623" y="91245"/>
                  </a:lnTo>
                  <a:close/>
                  <a:moveTo>
                    <a:pt x="45623" y="30415"/>
                  </a:move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lnTo>
                    <a:pt x="45623" y="30415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973C882-2268-486D-9D47-1B6BA9FE8472}"/>
                </a:ext>
              </a:extLst>
            </p:cNvPr>
            <p:cNvSpPr/>
            <p:nvPr/>
          </p:nvSpPr>
          <p:spPr>
            <a:xfrm>
              <a:off x="-336722" y="2404218"/>
              <a:ext cx="91245" cy="91245"/>
            </a:xfrm>
            <a:custGeom>
              <a:avLst/>
              <a:gdLst>
                <a:gd name="connsiteX0" fmla="*/ 91245 w 91245"/>
                <a:gd name="connsiteY0" fmla="*/ 45623 h 91245"/>
                <a:gd name="connsiteX1" fmla="*/ 45623 w 91245"/>
                <a:gd name="connsiteY1" fmla="*/ 0 h 91245"/>
                <a:gd name="connsiteX2" fmla="*/ 0 w 91245"/>
                <a:gd name="connsiteY2" fmla="*/ 45623 h 91245"/>
                <a:gd name="connsiteX3" fmla="*/ 45623 w 91245"/>
                <a:gd name="connsiteY3" fmla="*/ 91245 h 91245"/>
                <a:gd name="connsiteX4" fmla="*/ 91245 w 91245"/>
                <a:gd name="connsiteY4" fmla="*/ 45623 h 91245"/>
                <a:gd name="connsiteX5" fmla="*/ 91245 w 91245"/>
                <a:gd name="connsiteY5" fmla="*/ 45623 h 91245"/>
                <a:gd name="connsiteX6" fmla="*/ 30415 w 91245"/>
                <a:gd name="connsiteY6" fmla="*/ 45623 h 91245"/>
                <a:gd name="connsiteX7" fmla="*/ 45623 w 91245"/>
                <a:gd name="connsiteY7" fmla="*/ 30415 h 91245"/>
                <a:gd name="connsiteX8" fmla="*/ 60830 w 91245"/>
                <a:gd name="connsiteY8" fmla="*/ 45623 h 91245"/>
                <a:gd name="connsiteX9" fmla="*/ 45623 w 91245"/>
                <a:gd name="connsiteY9" fmla="*/ 60830 h 91245"/>
                <a:gd name="connsiteX10" fmla="*/ 30415 w 91245"/>
                <a:gd name="connsiteY10" fmla="*/ 45623 h 91245"/>
                <a:gd name="connsiteX11" fmla="*/ 30415 w 91245"/>
                <a:gd name="connsiteY11" fmla="*/ 45623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91245" y="45623"/>
                  </a:moveTo>
                  <a:cubicBezTo>
                    <a:pt x="91245" y="20473"/>
                    <a:pt x="70772" y="0"/>
                    <a:pt x="45623" y="0"/>
                  </a:cubicBez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lnTo>
                    <a:pt x="91245" y="45623"/>
                  </a:lnTo>
                  <a:close/>
                  <a:moveTo>
                    <a:pt x="30415" y="45623"/>
                  </a:move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cubicBezTo>
                    <a:pt x="37239" y="60830"/>
                    <a:pt x="30415" y="54006"/>
                    <a:pt x="30415" y="45623"/>
                  </a:cubicBezTo>
                  <a:lnTo>
                    <a:pt x="30415" y="45623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DCD03CE-998B-4472-B92A-CCA3A10DBFC9}"/>
                </a:ext>
              </a:extLst>
            </p:cNvPr>
            <p:cNvSpPr/>
            <p:nvPr/>
          </p:nvSpPr>
          <p:spPr>
            <a:xfrm>
              <a:off x="-169439" y="2404218"/>
              <a:ext cx="91245" cy="91245"/>
            </a:xfrm>
            <a:custGeom>
              <a:avLst/>
              <a:gdLst>
                <a:gd name="connsiteX0" fmla="*/ 45623 w 91245"/>
                <a:gd name="connsiteY0" fmla="*/ 0 h 91245"/>
                <a:gd name="connsiteX1" fmla="*/ 0 w 91245"/>
                <a:gd name="connsiteY1" fmla="*/ 45623 h 91245"/>
                <a:gd name="connsiteX2" fmla="*/ 45623 w 91245"/>
                <a:gd name="connsiteY2" fmla="*/ 91245 h 91245"/>
                <a:gd name="connsiteX3" fmla="*/ 91245 w 91245"/>
                <a:gd name="connsiteY3" fmla="*/ 45623 h 91245"/>
                <a:gd name="connsiteX4" fmla="*/ 45623 w 91245"/>
                <a:gd name="connsiteY4" fmla="*/ 0 h 91245"/>
                <a:gd name="connsiteX5" fmla="*/ 45623 w 91245"/>
                <a:gd name="connsiteY5" fmla="*/ 0 h 91245"/>
                <a:gd name="connsiteX6" fmla="*/ 45623 w 91245"/>
                <a:gd name="connsiteY6" fmla="*/ 60830 h 91245"/>
                <a:gd name="connsiteX7" fmla="*/ 30415 w 91245"/>
                <a:gd name="connsiteY7" fmla="*/ 45623 h 91245"/>
                <a:gd name="connsiteX8" fmla="*/ 45623 w 91245"/>
                <a:gd name="connsiteY8" fmla="*/ 30415 h 91245"/>
                <a:gd name="connsiteX9" fmla="*/ 60830 w 91245"/>
                <a:gd name="connsiteY9" fmla="*/ 45623 h 91245"/>
                <a:gd name="connsiteX10" fmla="*/ 45623 w 91245"/>
                <a:gd name="connsiteY10" fmla="*/ 60830 h 91245"/>
                <a:gd name="connsiteX11" fmla="*/ 45623 w 91245"/>
                <a:gd name="connsiteY11" fmla="*/ 60830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0"/>
                  </a:move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lnTo>
                    <a:pt x="45623" y="0"/>
                  </a:lnTo>
                  <a:close/>
                  <a:moveTo>
                    <a:pt x="45623" y="60830"/>
                  </a:move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lnTo>
                    <a:pt x="45623" y="60830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FF41C82-A104-4FF1-B928-4FF9B5CBC754}"/>
                </a:ext>
              </a:extLst>
            </p:cNvPr>
            <p:cNvSpPr/>
            <p:nvPr/>
          </p:nvSpPr>
          <p:spPr>
            <a:xfrm>
              <a:off x="-306307" y="2541086"/>
              <a:ext cx="91245" cy="91245"/>
            </a:xfrm>
            <a:custGeom>
              <a:avLst/>
              <a:gdLst>
                <a:gd name="connsiteX0" fmla="*/ 45623 w 91245"/>
                <a:gd name="connsiteY0" fmla="*/ 0 h 91245"/>
                <a:gd name="connsiteX1" fmla="*/ 0 w 91245"/>
                <a:gd name="connsiteY1" fmla="*/ 45623 h 91245"/>
                <a:gd name="connsiteX2" fmla="*/ 45623 w 91245"/>
                <a:gd name="connsiteY2" fmla="*/ 91245 h 91245"/>
                <a:gd name="connsiteX3" fmla="*/ 91245 w 91245"/>
                <a:gd name="connsiteY3" fmla="*/ 45623 h 91245"/>
                <a:gd name="connsiteX4" fmla="*/ 45623 w 91245"/>
                <a:gd name="connsiteY4" fmla="*/ 0 h 91245"/>
                <a:gd name="connsiteX5" fmla="*/ 45623 w 91245"/>
                <a:gd name="connsiteY5" fmla="*/ 0 h 91245"/>
                <a:gd name="connsiteX6" fmla="*/ 45623 w 91245"/>
                <a:gd name="connsiteY6" fmla="*/ 60830 h 91245"/>
                <a:gd name="connsiteX7" fmla="*/ 30415 w 91245"/>
                <a:gd name="connsiteY7" fmla="*/ 45623 h 91245"/>
                <a:gd name="connsiteX8" fmla="*/ 45623 w 91245"/>
                <a:gd name="connsiteY8" fmla="*/ 30415 h 91245"/>
                <a:gd name="connsiteX9" fmla="*/ 60830 w 91245"/>
                <a:gd name="connsiteY9" fmla="*/ 45623 h 91245"/>
                <a:gd name="connsiteX10" fmla="*/ 45623 w 91245"/>
                <a:gd name="connsiteY10" fmla="*/ 60830 h 91245"/>
                <a:gd name="connsiteX11" fmla="*/ 45623 w 91245"/>
                <a:gd name="connsiteY11" fmla="*/ 60830 h 9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5" h="91245">
                  <a:moveTo>
                    <a:pt x="45623" y="0"/>
                  </a:moveTo>
                  <a:cubicBezTo>
                    <a:pt x="20473" y="0"/>
                    <a:pt x="0" y="20473"/>
                    <a:pt x="0" y="45623"/>
                  </a:cubicBezTo>
                  <a:cubicBezTo>
                    <a:pt x="0" y="70772"/>
                    <a:pt x="20473" y="91245"/>
                    <a:pt x="45623" y="91245"/>
                  </a:cubicBezTo>
                  <a:cubicBezTo>
                    <a:pt x="70772" y="91245"/>
                    <a:pt x="91245" y="70772"/>
                    <a:pt x="91245" y="45623"/>
                  </a:cubicBezTo>
                  <a:cubicBezTo>
                    <a:pt x="91245" y="20473"/>
                    <a:pt x="70772" y="0"/>
                    <a:pt x="45623" y="0"/>
                  </a:cubicBezTo>
                  <a:lnTo>
                    <a:pt x="45623" y="0"/>
                  </a:lnTo>
                  <a:close/>
                  <a:moveTo>
                    <a:pt x="45623" y="60830"/>
                  </a:moveTo>
                  <a:cubicBezTo>
                    <a:pt x="37239" y="60830"/>
                    <a:pt x="30415" y="54006"/>
                    <a:pt x="30415" y="45623"/>
                  </a:cubicBezTo>
                  <a:cubicBezTo>
                    <a:pt x="30415" y="37239"/>
                    <a:pt x="37239" y="30415"/>
                    <a:pt x="45623" y="30415"/>
                  </a:cubicBezTo>
                  <a:cubicBezTo>
                    <a:pt x="54006" y="30415"/>
                    <a:pt x="60830" y="37239"/>
                    <a:pt x="60830" y="45623"/>
                  </a:cubicBezTo>
                  <a:cubicBezTo>
                    <a:pt x="60830" y="54006"/>
                    <a:pt x="54006" y="60830"/>
                    <a:pt x="45623" y="60830"/>
                  </a:cubicBezTo>
                  <a:lnTo>
                    <a:pt x="45623" y="60830"/>
                  </a:lnTo>
                  <a:close/>
                </a:path>
              </a:pathLst>
            </a:custGeom>
            <a:grpFill/>
            <a:ln w="18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7C67DC7-AB18-4797-9E0A-1415FF54DB92}"/>
              </a:ext>
            </a:extLst>
          </p:cNvPr>
          <p:cNvSpPr/>
          <p:nvPr/>
        </p:nvSpPr>
        <p:spPr>
          <a:xfrm>
            <a:off x="5356819" y="4688336"/>
            <a:ext cx="1634301" cy="1634301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40791EA-18FA-4585-A3F0-65B8A5A77DB6}"/>
              </a:ext>
            </a:extLst>
          </p:cNvPr>
          <p:cNvSpPr/>
          <p:nvPr/>
        </p:nvSpPr>
        <p:spPr>
          <a:xfrm>
            <a:off x="5473945" y="4805462"/>
            <a:ext cx="1400050" cy="1400050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Montserrat" panose="00000500000000000000" pitchFamily="50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ED0E5B6-9DE8-49F5-A2D2-E9B252DBBAFF}"/>
              </a:ext>
            </a:extLst>
          </p:cNvPr>
          <p:cNvSpPr/>
          <p:nvPr/>
        </p:nvSpPr>
        <p:spPr>
          <a:xfrm>
            <a:off x="5597112" y="4928629"/>
            <a:ext cx="1153716" cy="115371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Montserrat" panose="00000500000000000000" pitchFamily="50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EAE79A1-3042-47C6-A5AC-14647EE088B3}"/>
              </a:ext>
            </a:extLst>
          </p:cNvPr>
          <p:cNvGrpSpPr/>
          <p:nvPr/>
        </p:nvGrpSpPr>
        <p:grpSpPr>
          <a:xfrm>
            <a:off x="5942572" y="5275337"/>
            <a:ext cx="462796" cy="460300"/>
            <a:chOff x="2065338" y="1190625"/>
            <a:chExt cx="882650" cy="877888"/>
          </a:xfrm>
          <a:solidFill>
            <a:schemeClr val="bg1"/>
          </a:solidFill>
        </p:grpSpPr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87AE116-A846-42AF-A805-5CD01C9E2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301" y="1525588"/>
              <a:ext cx="211138" cy="209550"/>
            </a:xfrm>
            <a:custGeom>
              <a:avLst/>
              <a:gdLst>
                <a:gd name="T0" fmla="*/ 178 w 355"/>
                <a:gd name="T1" fmla="*/ 0 h 355"/>
                <a:gd name="T2" fmla="*/ 0 w 355"/>
                <a:gd name="T3" fmla="*/ 178 h 355"/>
                <a:gd name="T4" fmla="*/ 178 w 355"/>
                <a:gd name="T5" fmla="*/ 355 h 355"/>
                <a:gd name="T6" fmla="*/ 355 w 355"/>
                <a:gd name="T7" fmla="*/ 178 h 355"/>
                <a:gd name="T8" fmla="*/ 178 w 355"/>
                <a:gd name="T9" fmla="*/ 0 h 355"/>
                <a:gd name="T10" fmla="*/ 178 w 355"/>
                <a:gd name="T11" fmla="*/ 307 h 355"/>
                <a:gd name="T12" fmla="*/ 48 w 355"/>
                <a:gd name="T13" fmla="*/ 178 h 355"/>
                <a:gd name="T14" fmla="*/ 178 w 355"/>
                <a:gd name="T15" fmla="*/ 48 h 355"/>
                <a:gd name="T16" fmla="*/ 307 w 355"/>
                <a:gd name="T17" fmla="*/ 178 h 355"/>
                <a:gd name="T18" fmla="*/ 178 w 355"/>
                <a:gd name="T19" fmla="*/ 307 h 355"/>
                <a:gd name="T20" fmla="*/ 178 w 355"/>
                <a:gd name="T21" fmla="*/ 307 h 355"/>
                <a:gd name="T22" fmla="*/ 178 w 355"/>
                <a:gd name="T23" fmla="*/ 30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5" h="355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6"/>
                    <a:pt x="80" y="355"/>
                    <a:pt x="178" y="355"/>
                  </a:cubicBezTo>
                  <a:cubicBezTo>
                    <a:pt x="276" y="355"/>
                    <a:pt x="355" y="276"/>
                    <a:pt x="355" y="178"/>
                  </a:cubicBezTo>
                  <a:cubicBezTo>
                    <a:pt x="355" y="80"/>
                    <a:pt x="276" y="0"/>
                    <a:pt x="178" y="0"/>
                  </a:cubicBezTo>
                  <a:close/>
                  <a:moveTo>
                    <a:pt x="178" y="307"/>
                  </a:moveTo>
                  <a:cubicBezTo>
                    <a:pt x="106" y="307"/>
                    <a:pt x="48" y="249"/>
                    <a:pt x="48" y="178"/>
                  </a:cubicBezTo>
                  <a:cubicBezTo>
                    <a:pt x="48" y="106"/>
                    <a:pt x="106" y="48"/>
                    <a:pt x="178" y="48"/>
                  </a:cubicBezTo>
                  <a:cubicBezTo>
                    <a:pt x="249" y="48"/>
                    <a:pt x="307" y="106"/>
                    <a:pt x="307" y="178"/>
                  </a:cubicBezTo>
                  <a:cubicBezTo>
                    <a:pt x="307" y="249"/>
                    <a:pt x="249" y="307"/>
                    <a:pt x="178" y="307"/>
                  </a:cubicBezTo>
                  <a:close/>
                  <a:moveTo>
                    <a:pt x="178" y="307"/>
                  </a:moveTo>
                  <a:cubicBezTo>
                    <a:pt x="178" y="307"/>
                    <a:pt x="178" y="307"/>
                    <a:pt x="178" y="3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951BFF5-BB5A-4B92-9AB9-2DBA718A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1585913"/>
              <a:ext cx="58738" cy="58738"/>
            </a:xfrm>
            <a:custGeom>
              <a:avLst/>
              <a:gdLst>
                <a:gd name="T0" fmla="*/ 24 w 99"/>
                <a:gd name="T1" fmla="*/ 0 h 99"/>
                <a:gd name="T2" fmla="*/ 0 w 99"/>
                <a:gd name="T3" fmla="*/ 24 h 99"/>
                <a:gd name="T4" fmla="*/ 24 w 99"/>
                <a:gd name="T5" fmla="*/ 48 h 99"/>
                <a:gd name="T6" fmla="*/ 51 w 99"/>
                <a:gd name="T7" fmla="*/ 75 h 99"/>
                <a:gd name="T8" fmla="*/ 75 w 99"/>
                <a:gd name="T9" fmla="*/ 99 h 99"/>
                <a:gd name="T10" fmla="*/ 99 w 99"/>
                <a:gd name="T11" fmla="*/ 75 h 99"/>
                <a:gd name="T12" fmla="*/ 24 w 99"/>
                <a:gd name="T13" fmla="*/ 0 h 99"/>
                <a:gd name="T14" fmla="*/ 24 w 99"/>
                <a:gd name="T15" fmla="*/ 0 h 99"/>
                <a:gd name="T16" fmla="*/ 24 w 99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99">
                  <a:moveTo>
                    <a:pt x="24" y="0"/>
                  </a:move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9" y="48"/>
                    <a:pt x="51" y="60"/>
                    <a:pt x="51" y="75"/>
                  </a:cubicBezTo>
                  <a:cubicBezTo>
                    <a:pt x="51" y="88"/>
                    <a:pt x="62" y="99"/>
                    <a:pt x="75" y="99"/>
                  </a:cubicBezTo>
                  <a:cubicBezTo>
                    <a:pt x="88" y="99"/>
                    <a:pt x="99" y="88"/>
                    <a:pt x="99" y="75"/>
                  </a:cubicBezTo>
                  <a:cubicBezTo>
                    <a:pt x="99" y="33"/>
                    <a:pt x="65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86AF5B95-8326-4625-A67D-B218CF713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5338" y="1190625"/>
              <a:ext cx="882650" cy="877888"/>
            </a:xfrm>
            <a:custGeom>
              <a:avLst/>
              <a:gdLst>
                <a:gd name="T0" fmla="*/ 1249 w 1482"/>
                <a:gd name="T1" fmla="*/ 521 h 1482"/>
                <a:gd name="T2" fmla="*/ 944 w 1482"/>
                <a:gd name="T3" fmla="*/ 226 h 1482"/>
                <a:gd name="T4" fmla="*/ 521 w 1482"/>
                <a:gd name="T5" fmla="*/ 233 h 1482"/>
                <a:gd name="T6" fmla="*/ 226 w 1482"/>
                <a:gd name="T7" fmla="*/ 537 h 1482"/>
                <a:gd name="T8" fmla="*/ 233 w 1482"/>
                <a:gd name="T9" fmla="*/ 961 h 1482"/>
                <a:gd name="T10" fmla="*/ 533 w 1482"/>
                <a:gd name="T11" fmla="*/ 1243 h 1482"/>
                <a:gd name="T12" fmla="*/ 949 w 1482"/>
                <a:gd name="T13" fmla="*/ 1243 h 1482"/>
                <a:gd name="T14" fmla="*/ 1249 w 1482"/>
                <a:gd name="T15" fmla="*/ 961 h 1482"/>
                <a:gd name="T16" fmla="*/ 981 w 1482"/>
                <a:gd name="T17" fmla="*/ 276 h 1482"/>
                <a:gd name="T18" fmla="*/ 1197 w 1482"/>
                <a:gd name="T19" fmla="*/ 518 h 1482"/>
                <a:gd name="T20" fmla="*/ 973 w 1482"/>
                <a:gd name="T21" fmla="*/ 741 h 1482"/>
                <a:gd name="T22" fmla="*/ 741 w 1482"/>
                <a:gd name="T23" fmla="*/ 973 h 1482"/>
                <a:gd name="T24" fmla="*/ 509 w 1482"/>
                <a:gd name="T25" fmla="*/ 741 h 1482"/>
                <a:gd name="T26" fmla="*/ 741 w 1482"/>
                <a:gd name="T27" fmla="*/ 509 h 1482"/>
                <a:gd name="T28" fmla="*/ 973 w 1482"/>
                <a:gd name="T29" fmla="*/ 741 h 1482"/>
                <a:gd name="T30" fmla="*/ 965 w 1482"/>
                <a:gd name="T31" fmla="*/ 570 h 1482"/>
                <a:gd name="T32" fmla="*/ 920 w 1482"/>
                <a:gd name="T33" fmla="*/ 308 h 1482"/>
                <a:gd name="T34" fmla="*/ 741 w 1482"/>
                <a:gd name="T35" fmla="*/ 461 h 1482"/>
                <a:gd name="T36" fmla="*/ 626 w 1482"/>
                <a:gd name="T37" fmla="*/ 464 h 1482"/>
                <a:gd name="T38" fmla="*/ 626 w 1482"/>
                <a:gd name="T39" fmla="*/ 464 h 1482"/>
                <a:gd name="T40" fmla="*/ 521 w 1482"/>
                <a:gd name="T41" fmla="*/ 521 h 1482"/>
                <a:gd name="T42" fmla="*/ 308 w 1482"/>
                <a:gd name="T43" fmla="*/ 562 h 1482"/>
                <a:gd name="T44" fmla="*/ 461 w 1482"/>
                <a:gd name="T45" fmla="*/ 741 h 1482"/>
                <a:gd name="T46" fmla="*/ 464 w 1482"/>
                <a:gd name="T47" fmla="*/ 855 h 1482"/>
                <a:gd name="T48" fmla="*/ 464 w 1482"/>
                <a:gd name="T49" fmla="*/ 855 h 1482"/>
                <a:gd name="T50" fmla="*/ 521 w 1482"/>
                <a:gd name="T51" fmla="*/ 960 h 1482"/>
                <a:gd name="T52" fmla="*/ 562 w 1482"/>
                <a:gd name="T53" fmla="*/ 1174 h 1482"/>
                <a:gd name="T54" fmla="*/ 741 w 1482"/>
                <a:gd name="T55" fmla="*/ 1021 h 1482"/>
                <a:gd name="T56" fmla="*/ 855 w 1482"/>
                <a:gd name="T57" fmla="*/ 1018 h 1482"/>
                <a:gd name="T58" fmla="*/ 855 w 1482"/>
                <a:gd name="T59" fmla="*/ 1018 h 1482"/>
                <a:gd name="T60" fmla="*/ 960 w 1482"/>
                <a:gd name="T61" fmla="*/ 960 h 1482"/>
                <a:gd name="T62" fmla="*/ 1174 w 1482"/>
                <a:gd name="T63" fmla="*/ 920 h 1482"/>
                <a:gd name="T64" fmla="*/ 1021 w 1482"/>
                <a:gd name="T65" fmla="*/ 741 h 1482"/>
                <a:gd name="T66" fmla="*/ 1018 w 1482"/>
                <a:gd name="T67" fmla="*/ 626 h 1482"/>
                <a:gd name="T68" fmla="*/ 1018 w 1482"/>
                <a:gd name="T69" fmla="*/ 626 h 1482"/>
                <a:gd name="T70" fmla="*/ 906 w 1482"/>
                <a:gd name="T71" fmla="*/ 261 h 1482"/>
                <a:gd name="T72" fmla="*/ 276 w 1482"/>
                <a:gd name="T73" fmla="*/ 500 h 1482"/>
                <a:gd name="T74" fmla="*/ 518 w 1482"/>
                <a:gd name="T75" fmla="*/ 285 h 1482"/>
                <a:gd name="T76" fmla="*/ 242 w 1482"/>
                <a:gd name="T77" fmla="*/ 899 h 1482"/>
                <a:gd name="T78" fmla="*/ 369 w 1482"/>
                <a:gd name="T79" fmla="*/ 741 h 1482"/>
                <a:gd name="T80" fmla="*/ 251 w 1482"/>
                <a:gd name="T81" fmla="*/ 1231 h 1482"/>
                <a:gd name="T82" fmla="*/ 518 w 1482"/>
                <a:gd name="T83" fmla="*/ 1197 h 1482"/>
                <a:gd name="T84" fmla="*/ 582 w 1482"/>
                <a:gd name="T85" fmla="*/ 1240 h 1482"/>
                <a:gd name="T86" fmla="*/ 899 w 1482"/>
                <a:gd name="T87" fmla="*/ 1240 h 1482"/>
                <a:gd name="T88" fmla="*/ 963 w 1482"/>
                <a:gd name="T89" fmla="*/ 1197 h 1482"/>
                <a:gd name="T90" fmla="*/ 1112 w 1482"/>
                <a:gd name="T91" fmla="*/ 741 h 1482"/>
                <a:gd name="T92" fmla="*/ 1240 w 1482"/>
                <a:gd name="T93" fmla="*/ 899 h 1482"/>
                <a:gd name="T94" fmla="*/ 1112 w 1482"/>
                <a:gd name="T95" fmla="*/ 74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82">
                  <a:moveTo>
                    <a:pt x="1482" y="741"/>
                  </a:moveTo>
                  <a:cubicBezTo>
                    <a:pt x="1482" y="662"/>
                    <a:pt x="1401" y="589"/>
                    <a:pt x="1256" y="537"/>
                  </a:cubicBezTo>
                  <a:cubicBezTo>
                    <a:pt x="1252" y="536"/>
                    <a:pt x="1247" y="534"/>
                    <a:pt x="1243" y="533"/>
                  </a:cubicBezTo>
                  <a:cubicBezTo>
                    <a:pt x="1245" y="529"/>
                    <a:pt x="1247" y="525"/>
                    <a:pt x="1249" y="521"/>
                  </a:cubicBezTo>
                  <a:cubicBezTo>
                    <a:pt x="1315" y="381"/>
                    <a:pt x="1321" y="273"/>
                    <a:pt x="1265" y="217"/>
                  </a:cubicBezTo>
                  <a:cubicBezTo>
                    <a:pt x="1209" y="161"/>
                    <a:pt x="1101" y="166"/>
                    <a:pt x="961" y="233"/>
                  </a:cubicBezTo>
                  <a:cubicBezTo>
                    <a:pt x="957" y="235"/>
                    <a:pt x="953" y="237"/>
                    <a:pt x="949" y="239"/>
                  </a:cubicBezTo>
                  <a:cubicBezTo>
                    <a:pt x="947" y="234"/>
                    <a:pt x="946" y="230"/>
                    <a:pt x="944" y="226"/>
                  </a:cubicBezTo>
                  <a:cubicBezTo>
                    <a:pt x="892" y="80"/>
                    <a:pt x="820" y="0"/>
                    <a:pt x="741" y="0"/>
                  </a:cubicBezTo>
                  <a:cubicBezTo>
                    <a:pt x="662" y="0"/>
                    <a:pt x="589" y="80"/>
                    <a:pt x="537" y="226"/>
                  </a:cubicBezTo>
                  <a:cubicBezTo>
                    <a:pt x="536" y="230"/>
                    <a:pt x="534" y="234"/>
                    <a:pt x="533" y="239"/>
                  </a:cubicBezTo>
                  <a:cubicBezTo>
                    <a:pt x="529" y="237"/>
                    <a:pt x="525" y="235"/>
                    <a:pt x="521" y="233"/>
                  </a:cubicBezTo>
                  <a:cubicBezTo>
                    <a:pt x="381" y="166"/>
                    <a:pt x="273" y="161"/>
                    <a:pt x="217" y="217"/>
                  </a:cubicBezTo>
                  <a:cubicBezTo>
                    <a:pt x="161" y="273"/>
                    <a:pt x="167" y="381"/>
                    <a:pt x="233" y="521"/>
                  </a:cubicBezTo>
                  <a:cubicBezTo>
                    <a:pt x="235" y="525"/>
                    <a:pt x="237" y="529"/>
                    <a:pt x="239" y="533"/>
                  </a:cubicBezTo>
                  <a:cubicBezTo>
                    <a:pt x="234" y="534"/>
                    <a:pt x="230" y="536"/>
                    <a:pt x="226" y="537"/>
                  </a:cubicBezTo>
                  <a:cubicBezTo>
                    <a:pt x="80" y="589"/>
                    <a:pt x="0" y="662"/>
                    <a:pt x="0" y="741"/>
                  </a:cubicBezTo>
                  <a:cubicBezTo>
                    <a:pt x="0" y="820"/>
                    <a:pt x="80" y="892"/>
                    <a:pt x="226" y="944"/>
                  </a:cubicBezTo>
                  <a:cubicBezTo>
                    <a:pt x="230" y="946"/>
                    <a:pt x="234" y="947"/>
                    <a:pt x="239" y="949"/>
                  </a:cubicBezTo>
                  <a:cubicBezTo>
                    <a:pt x="237" y="953"/>
                    <a:pt x="235" y="957"/>
                    <a:pt x="233" y="961"/>
                  </a:cubicBezTo>
                  <a:cubicBezTo>
                    <a:pt x="167" y="1101"/>
                    <a:pt x="161" y="1209"/>
                    <a:pt x="217" y="1265"/>
                  </a:cubicBezTo>
                  <a:cubicBezTo>
                    <a:pt x="243" y="1290"/>
                    <a:pt x="279" y="1303"/>
                    <a:pt x="324" y="1303"/>
                  </a:cubicBezTo>
                  <a:cubicBezTo>
                    <a:pt x="378" y="1303"/>
                    <a:pt x="445" y="1285"/>
                    <a:pt x="521" y="1249"/>
                  </a:cubicBezTo>
                  <a:cubicBezTo>
                    <a:pt x="525" y="1247"/>
                    <a:pt x="529" y="1245"/>
                    <a:pt x="533" y="1243"/>
                  </a:cubicBezTo>
                  <a:cubicBezTo>
                    <a:pt x="534" y="1247"/>
                    <a:pt x="536" y="1252"/>
                    <a:pt x="537" y="1256"/>
                  </a:cubicBezTo>
                  <a:cubicBezTo>
                    <a:pt x="589" y="1401"/>
                    <a:pt x="662" y="1482"/>
                    <a:pt x="741" y="1482"/>
                  </a:cubicBezTo>
                  <a:cubicBezTo>
                    <a:pt x="820" y="1482"/>
                    <a:pt x="892" y="1401"/>
                    <a:pt x="944" y="1256"/>
                  </a:cubicBezTo>
                  <a:cubicBezTo>
                    <a:pt x="946" y="1252"/>
                    <a:pt x="947" y="1247"/>
                    <a:pt x="949" y="1243"/>
                  </a:cubicBezTo>
                  <a:cubicBezTo>
                    <a:pt x="953" y="1245"/>
                    <a:pt x="957" y="1247"/>
                    <a:pt x="961" y="1249"/>
                  </a:cubicBezTo>
                  <a:cubicBezTo>
                    <a:pt x="1037" y="1285"/>
                    <a:pt x="1103" y="1303"/>
                    <a:pt x="1157" y="1303"/>
                  </a:cubicBezTo>
                  <a:cubicBezTo>
                    <a:pt x="1203" y="1303"/>
                    <a:pt x="1239" y="1290"/>
                    <a:pt x="1265" y="1265"/>
                  </a:cubicBezTo>
                  <a:cubicBezTo>
                    <a:pt x="1321" y="1209"/>
                    <a:pt x="1315" y="1101"/>
                    <a:pt x="1249" y="961"/>
                  </a:cubicBezTo>
                  <a:cubicBezTo>
                    <a:pt x="1247" y="957"/>
                    <a:pt x="1245" y="953"/>
                    <a:pt x="1243" y="949"/>
                  </a:cubicBezTo>
                  <a:cubicBezTo>
                    <a:pt x="1247" y="947"/>
                    <a:pt x="1252" y="946"/>
                    <a:pt x="1256" y="944"/>
                  </a:cubicBezTo>
                  <a:cubicBezTo>
                    <a:pt x="1401" y="892"/>
                    <a:pt x="1482" y="820"/>
                    <a:pt x="1482" y="741"/>
                  </a:cubicBezTo>
                  <a:close/>
                  <a:moveTo>
                    <a:pt x="981" y="276"/>
                  </a:moveTo>
                  <a:cubicBezTo>
                    <a:pt x="1051" y="243"/>
                    <a:pt x="1111" y="226"/>
                    <a:pt x="1157" y="226"/>
                  </a:cubicBezTo>
                  <a:cubicBezTo>
                    <a:pt x="1189" y="226"/>
                    <a:pt x="1214" y="234"/>
                    <a:pt x="1231" y="251"/>
                  </a:cubicBezTo>
                  <a:cubicBezTo>
                    <a:pt x="1271" y="291"/>
                    <a:pt x="1262" y="382"/>
                    <a:pt x="1206" y="500"/>
                  </a:cubicBezTo>
                  <a:cubicBezTo>
                    <a:pt x="1203" y="506"/>
                    <a:pt x="1200" y="512"/>
                    <a:pt x="1197" y="518"/>
                  </a:cubicBezTo>
                  <a:cubicBezTo>
                    <a:pt x="1138" y="501"/>
                    <a:pt x="1073" y="488"/>
                    <a:pt x="1003" y="478"/>
                  </a:cubicBezTo>
                  <a:cubicBezTo>
                    <a:pt x="994" y="409"/>
                    <a:pt x="980" y="344"/>
                    <a:pt x="963" y="285"/>
                  </a:cubicBezTo>
                  <a:cubicBezTo>
                    <a:pt x="969" y="282"/>
                    <a:pt x="975" y="279"/>
                    <a:pt x="981" y="276"/>
                  </a:cubicBezTo>
                  <a:close/>
                  <a:moveTo>
                    <a:pt x="973" y="741"/>
                  </a:moveTo>
                  <a:cubicBezTo>
                    <a:pt x="973" y="773"/>
                    <a:pt x="972" y="805"/>
                    <a:pt x="971" y="836"/>
                  </a:cubicBezTo>
                  <a:cubicBezTo>
                    <a:pt x="949" y="859"/>
                    <a:pt x="928" y="882"/>
                    <a:pt x="905" y="905"/>
                  </a:cubicBezTo>
                  <a:cubicBezTo>
                    <a:pt x="882" y="928"/>
                    <a:pt x="859" y="949"/>
                    <a:pt x="836" y="971"/>
                  </a:cubicBezTo>
                  <a:cubicBezTo>
                    <a:pt x="805" y="972"/>
                    <a:pt x="773" y="973"/>
                    <a:pt x="741" y="973"/>
                  </a:cubicBezTo>
                  <a:cubicBezTo>
                    <a:pt x="709" y="973"/>
                    <a:pt x="677" y="972"/>
                    <a:pt x="646" y="971"/>
                  </a:cubicBezTo>
                  <a:cubicBezTo>
                    <a:pt x="622" y="949"/>
                    <a:pt x="599" y="928"/>
                    <a:pt x="577" y="905"/>
                  </a:cubicBezTo>
                  <a:cubicBezTo>
                    <a:pt x="554" y="882"/>
                    <a:pt x="532" y="859"/>
                    <a:pt x="511" y="836"/>
                  </a:cubicBezTo>
                  <a:cubicBezTo>
                    <a:pt x="510" y="805"/>
                    <a:pt x="509" y="773"/>
                    <a:pt x="509" y="741"/>
                  </a:cubicBezTo>
                  <a:cubicBezTo>
                    <a:pt x="509" y="709"/>
                    <a:pt x="510" y="677"/>
                    <a:pt x="511" y="646"/>
                  </a:cubicBezTo>
                  <a:cubicBezTo>
                    <a:pt x="532" y="622"/>
                    <a:pt x="554" y="599"/>
                    <a:pt x="577" y="577"/>
                  </a:cubicBezTo>
                  <a:cubicBezTo>
                    <a:pt x="599" y="554"/>
                    <a:pt x="622" y="532"/>
                    <a:pt x="646" y="511"/>
                  </a:cubicBezTo>
                  <a:cubicBezTo>
                    <a:pt x="677" y="510"/>
                    <a:pt x="709" y="509"/>
                    <a:pt x="741" y="509"/>
                  </a:cubicBezTo>
                  <a:cubicBezTo>
                    <a:pt x="773" y="509"/>
                    <a:pt x="805" y="510"/>
                    <a:pt x="836" y="511"/>
                  </a:cubicBezTo>
                  <a:cubicBezTo>
                    <a:pt x="859" y="532"/>
                    <a:pt x="882" y="554"/>
                    <a:pt x="905" y="577"/>
                  </a:cubicBezTo>
                  <a:cubicBezTo>
                    <a:pt x="928" y="599"/>
                    <a:pt x="949" y="622"/>
                    <a:pt x="971" y="646"/>
                  </a:cubicBezTo>
                  <a:cubicBezTo>
                    <a:pt x="972" y="677"/>
                    <a:pt x="973" y="709"/>
                    <a:pt x="973" y="741"/>
                  </a:cubicBezTo>
                  <a:close/>
                  <a:moveTo>
                    <a:pt x="939" y="543"/>
                  </a:moveTo>
                  <a:cubicBezTo>
                    <a:pt x="930" y="534"/>
                    <a:pt x="921" y="525"/>
                    <a:pt x="912" y="516"/>
                  </a:cubicBezTo>
                  <a:cubicBezTo>
                    <a:pt x="928" y="518"/>
                    <a:pt x="944" y="519"/>
                    <a:pt x="960" y="521"/>
                  </a:cubicBezTo>
                  <a:cubicBezTo>
                    <a:pt x="962" y="537"/>
                    <a:pt x="964" y="553"/>
                    <a:pt x="965" y="570"/>
                  </a:cubicBezTo>
                  <a:cubicBezTo>
                    <a:pt x="957" y="561"/>
                    <a:pt x="948" y="552"/>
                    <a:pt x="939" y="543"/>
                  </a:cubicBezTo>
                  <a:close/>
                  <a:moveTo>
                    <a:pt x="855" y="464"/>
                  </a:moveTo>
                  <a:cubicBezTo>
                    <a:pt x="830" y="442"/>
                    <a:pt x="805" y="420"/>
                    <a:pt x="780" y="400"/>
                  </a:cubicBezTo>
                  <a:cubicBezTo>
                    <a:pt x="827" y="365"/>
                    <a:pt x="874" y="334"/>
                    <a:pt x="920" y="308"/>
                  </a:cubicBezTo>
                  <a:cubicBezTo>
                    <a:pt x="934" y="359"/>
                    <a:pt x="945" y="414"/>
                    <a:pt x="954" y="472"/>
                  </a:cubicBezTo>
                  <a:cubicBezTo>
                    <a:pt x="922" y="469"/>
                    <a:pt x="889" y="466"/>
                    <a:pt x="855" y="464"/>
                  </a:cubicBezTo>
                  <a:close/>
                  <a:moveTo>
                    <a:pt x="779" y="461"/>
                  </a:moveTo>
                  <a:cubicBezTo>
                    <a:pt x="766" y="461"/>
                    <a:pt x="754" y="461"/>
                    <a:pt x="741" y="461"/>
                  </a:cubicBezTo>
                  <a:cubicBezTo>
                    <a:pt x="728" y="461"/>
                    <a:pt x="715" y="461"/>
                    <a:pt x="703" y="461"/>
                  </a:cubicBezTo>
                  <a:cubicBezTo>
                    <a:pt x="715" y="451"/>
                    <a:pt x="728" y="440"/>
                    <a:pt x="741" y="430"/>
                  </a:cubicBezTo>
                  <a:cubicBezTo>
                    <a:pt x="753" y="440"/>
                    <a:pt x="766" y="451"/>
                    <a:pt x="779" y="461"/>
                  </a:cubicBezTo>
                  <a:close/>
                  <a:moveTo>
                    <a:pt x="626" y="464"/>
                  </a:moveTo>
                  <a:cubicBezTo>
                    <a:pt x="593" y="466"/>
                    <a:pt x="560" y="469"/>
                    <a:pt x="528" y="472"/>
                  </a:cubicBezTo>
                  <a:cubicBezTo>
                    <a:pt x="536" y="414"/>
                    <a:pt x="548" y="359"/>
                    <a:pt x="562" y="308"/>
                  </a:cubicBezTo>
                  <a:cubicBezTo>
                    <a:pt x="607" y="334"/>
                    <a:pt x="654" y="365"/>
                    <a:pt x="702" y="400"/>
                  </a:cubicBezTo>
                  <a:cubicBezTo>
                    <a:pt x="676" y="420"/>
                    <a:pt x="651" y="442"/>
                    <a:pt x="626" y="464"/>
                  </a:cubicBezTo>
                  <a:close/>
                  <a:moveTo>
                    <a:pt x="570" y="516"/>
                  </a:moveTo>
                  <a:cubicBezTo>
                    <a:pt x="561" y="525"/>
                    <a:pt x="552" y="534"/>
                    <a:pt x="543" y="543"/>
                  </a:cubicBezTo>
                  <a:cubicBezTo>
                    <a:pt x="534" y="552"/>
                    <a:pt x="525" y="561"/>
                    <a:pt x="516" y="570"/>
                  </a:cubicBezTo>
                  <a:cubicBezTo>
                    <a:pt x="518" y="553"/>
                    <a:pt x="519" y="537"/>
                    <a:pt x="521" y="521"/>
                  </a:cubicBezTo>
                  <a:cubicBezTo>
                    <a:pt x="537" y="519"/>
                    <a:pt x="553" y="518"/>
                    <a:pt x="570" y="516"/>
                  </a:cubicBezTo>
                  <a:close/>
                  <a:moveTo>
                    <a:pt x="464" y="626"/>
                  </a:moveTo>
                  <a:cubicBezTo>
                    <a:pt x="442" y="651"/>
                    <a:pt x="420" y="676"/>
                    <a:pt x="400" y="702"/>
                  </a:cubicBezTo>
                  <a:cubicBezTo>
                    <a:pt x="365" y="654"/>
                    <a:pt x="334" y="607"/>
                    <a:pt x="308" y="562"/>
                  </a:cubicBezTo>
                  <a:cubicBezTo>
                    <a:pt x="359" y="548"/>
                    <a:pt x="414" y="536"/>
                    <a:pt x="472" y="528"/>
                  </a:cubicBezTo>
                  <a:cubicBezTo>
                    <a:pt x="469" y="560"/>
                    <a:pt x="466" y="593"/>
                    <a:pt x="464" y="626"/>
                  </a:cubicBezTo>
                  <a:close/>
                  <a:moveTo>
                    <a:pt x="461" y="703"/>
                  </a:moveTo>
                  <a:cubicBezTo>
                    <a:pt x="461" y="715"/>
                    <a:pt x="461" y="728"/>
                    <a:pt x="461" y="741"/>
                  </a:cubicBezTo>
                  <a:cubicBezTo>
                    <a:pt x="461" y="754"/>
                    <a:pt x="461" y="766"/>
                    <a:pt x="461" y="779"/>
                  </a:cubicBezTo>
                  <a:cubicBezTo>
                    <a:pt x="451" y="766"/>
                    <a:pt x="440" y="753"/>
                    <a:pt x="430" y="741"/>
                  </a:cubicBezTo>
                  <a:cubicBezTo>
                    <a:pt x="440" y="728"/>
                    <a:pt x="451" y="715"/>
                    <a:pt x="461" y="703"/>
                  </a:cubicBezTo>
                  <a:close/>
                  <a:moveTo>
                    <a:pt x="464" y="855"/>
                  </a:moveTo>
                  <a:cubicBezTo>
                    <a:pt x="466" y="889"/>
                    <a:pt x="469" y="922"/>
                    <a:pt x="472" y="954"/>
                  </a:cubicBezTo>
                  <a:cubicBezTo>
                    <a:pt x="414" y="945"/>
                    <a:pt x="359" y="934"/>
                    <a:pt x="308" y="920"/>
                  </a:cubicBezTo>
                  <a:cubicBezTo>
                    <a:pt x="334" y="874"/>
                    <a:pt x="365" y="827"/>
                    <a:pt x="400" y="780"/>
                  </a:cubicBezTo>
                  <a:cubicBezTo>
                    <a:pt x="420" y="805"/>
                    <a:pt x="442" y="830"/>
                    <a:pt x="464" y="855"/>
                  </a:cubicBezTo>
                  <a:close/>
                  <a:moveTo>
                    <a:pt x="516" y="912"/>
                  </a:moveTo>
                  <a:cubicBezTo>
                    <a:pt x="525" y="921"/>
                    <a:pt x="534" y="930"/>
                    <a:pt x="543" y="939"/>
                  </a:cubicBezTo>
                  <a:cubicBezTo>
                    <a:pt x="552" y="948"/>
                    <a:pt x="561" y="957"/>
                    <a:pt x="570" y="965"/>
                  </a:cubicBezTo>
                  <a:cubicBezTo>
                    <a:pt x="554" y="964"/>
                    <a:pt x="537" y="962"/>
                    <a:pt x="521" y="960"/>
                  </a:cubicBezTo>
                  <a:cubicBezTo>
                    <a:pt x="519" y="944"/>
                    <a:pt x="518" y="928"/>
                    <a:pt x="516" y="912"/>
                  </a:cubicBezTo>
                  <a:close/>
                  <a:moveTo>
                    <a:pt x="626" y="1018"/>
                  </a:moveTo>
                  <a:cubicBezTo>
                    <a:pt x="651" y="1040"/>
                    <a:pt x="676" y="1061"/>
                    <a:pt x="702" y="1082"/>
                  </a:cubicBezTo>
                  <a:cubicBezTo>
                    <a:pt x="654" y="1117"/>
                    <a:pt x="607" y="1148"/>
                    <a:pt x="562" y="1174"/>
                  </a:cubicBezTo>
                  <a:cubicBezTo>
                    <a:pt x="548" y="1123"/>
                    <a:pt x="536" y="1068"/>
                    <a:pt x="528" y="1009"/>
                  </a:cubicBezTo>
                  <a:cubicBezTo>
                    <a:pt x="560" y="1013"/>
                    <a:pt x="593" y="1016"/>
                    <a:pt x="626" y="1018"/>
                  </a:cubicBezTo>
                  <a:close/>
                  <a:moveTo>
                    <a:pt x="703" y="1020"/>
                  </a:moveTo>
                  <a:cubicBezTo>
                    <a:pt x="715" y="1021"/>
                    <a:pt x="728" y="1021"/>
                    <a:pt x="741" y="1021"/>
                  </a:cubicBezTo>
                  <a:cubicBezTo>
                    <a:pt x="754" y="1021"/>
                    <a:pt x="766" y="1021"/>
                    <a:pt x="779" y="1020"/>
                  </a:cubicBezTo>
                  <a:cubicBezTo>
                    <a:pt x="766" y="1031"/>
                    <a:pt x="753" y="1041"/>
                    <a:pt x="741" y="1051"/>
                  </a:cubicBezTo>
                  <a:cubicBezTo>
                    <a:pt x="728" y="1041"/>
                    <a:pt x="715" y="1031"/>
                    <a:pt x="703" y="1020"/>
                  </a:cubicBezTo>
                  <a:close/>
                  <a:moveTo>
                    <a:pt x="855" y="1018"/>
                  </a:moveTo>
                  <a:cubicBezTo>
                    <a:pt x="889" y="1016"/>
                    <a:pt x="922" y="1013"/>
                    <a:pt x="954" y="1009"/>
                  </a:cubicBezTo>
                  <a:cubicBezTo>
                    <a:pt x="945" y="1068"/>
                    <a:pt x="934" y="1123"/>
                    <a:pt x="920" y="1174"/>
                  </a:cubicBezTo>
                  <a:cubicBezTo>
                    <a:pt x="874" y="1148"/>
                    <a:pt x="827" y="1117"/>
                    <a:pt x="780" y="1082"/>
                  </a:cubicBezTo>
                  <a:cubicBezTo>
                    <a:pt x="805" y="1061"/>
                    <a:pt x="830" y="1040"/>
                    <a:pt x="855" y="1018"/>
                  </a:cubicBezTo>
                  <a:close/>
                  <a:moveTo>
                    <a:pt x="912" y="965"/>
                  </a:moveTo>
                  <a:cubicBezTo>
                    <a:pt x="921" y="957"/>
                    <a:pt x="930" y="948"/>
                    <a:pt x="939" y="939"/>
                  </a:cubicBezTo>
                  <a:cubicBezTo>
                    <a:pt x="948" y="930"/>
                    <a:pt x="957" y="921"/>
                    <a:pt x="965" y="912"/>
                  </a:cubicBezTo>
                  <a:cubicBezTo>
                    <a:pt x="964" y="928"/>
                    <a:pt x="962" y="944"/>
                    <a:pt x="960" y="960"/>
                  </a:cubicBezTo>
                  <a:cubicBezTo>
                    <a:pt x="944" y="962"/>
                    <a:pt x="928" y="964"/>
                    <a:pt x="912" y="965"/>
                  </a:cubicBezTo>
                  <a:close/>
                  <a:moveTo>
                    <a:pt x="1018" y="855"/>
                  </a:moveTo>
                  <a:cubicBezTo>
                    <a:pt x="1040" y="830"/>
                    <a:pt x="1061" y="805"/>
                    <a:pt x="1082" y="780"/>
                  </a:cubicBezTo>
                  <a:cubicBezTo>
                    <a:pt x="1117" y="827"/>
                    <a:pt x="1148" y="874"/>
                    <a:pt x="1174" y="920"/>
                  </a:cubicBezTo>
                  <a:cubicBezTo>
                    <a:pt x="1123" y="934"/>
                    <a:pt x="1068" y="945"/>
                    <a:pt x="1009" y="954"/>
                  </a:cubicBezTo>
                  <a:cubicBezTo>
                    <a:pt x="1013" y="922"/>
                    <a:pt x="1016" y="889"/>
                    <a:pt x="1018" y="855"/>
                  </a:cubicBezTo>
                  <a:close/>
                  <a:moveTo>
                    <a:pt x="1020" y="779"/>
                  </a:moveTo>
                  <a:cubicBezTo>
                    <a:pt x="1021" y="766"/>
                    <a:pt x="1021" y="754"/>
                    <a:pt x="1021" y="741"/>
                  </a:cubicBezTo>
                  <a:cubicBezTo>
                    <a:pt x="1021" y="728"/>
                    <a:pt x="1021" y="715"/>
                    <a:pt x="1020" y="703"/>
                  </a:cubicBezTo>
                  <a:cubicBezTo>
                    <a:pt x="1031" y="715"/>
                    <a:pt x="1041" y="728"/>
                    <a:pt x="1051" y="741"/>
                  </a:cubicBezTo>
                  <a:cubicBezTo>
                    <a:pt x="1041" y="753"/>
                    <a:pt x="1031" y="766"/>
                    <a:pt x="1020" y="779"/>
                  </a:cubicBezTo>
                  <a:close/>
                  <a:moveTo>
                    <a:pt x="1018" y="626"/>
                  </a:moveTo>
                  <a:cubicBezTo>
                    <a:pt x="1016" y="593"/>
                    <a:pt x="1013" y="560"/>
                    <a:pt x="1009" y="528"/>
                  </a:cubicBezTo>
                  <a:cubicBezTo>
                    <a:pt x="1068" y="536"/>
                    <a:pt x="1123" y="548"/>
                    <a:pt x="1174" y="562"/>
                  </a:cubicBezTo>
                  <a:cubicBezTo>
                    <a:pt x="1148" y="607"/>
                    <a:pt x="1117" y="654"/>
                    <a:pt x="1082" y="702"/>
                  </a:cubicBezTo>
                  <a:cubicBezTo>
                    <a:pt x="1061" y="676"/>
                    <a:pt x="1040" y="651"/>
                    <a:pt x="1018" y="626"/>
                  </a:cubicBezTo>
                  <a:close/>
                  <a:moveTo>
                    <a:pt x="582" y="242"/>
                  </a:moveTo>
                  <a:cubicBezTo>
                    <a:pt x="626" y="119"/>
                    <a:pt x="684" y="48"/>
                    <a:pt x="741" y="48"/>
                  </a:cubicBezTo>
                  <a:cubicBezTo>
                    <a:pt x="797" y="48"/>
                    <a:pt x="855" y="119"/>
                    <a:pt x="899" y="242"/>
                  </a:cubicBezTo>
                  <a:cubicBezTo>
                    <a:pt x="901" y="248"/>
                    <a:pt x="904" y="255"/>
                    <a:pt x="906" y="261"/>
                  </a:cubicBezTo>
                  <a:cubicBezTo>
                    <a:pt x="852" y="291"/>
                    <a:pt x="797" y="327"/>
                    <a:pt x="741" y="369"/>
                  </a:cubicBezTo>
                  <a:cubicBezTo>
                    <a:pt x="685" y="327"/>
                    <a:pt x="629" y="291"/>
                    <a:pt x="576" y="261"/>
                  </a:cubicBezTo>
                  <a:cubicBezTo>
                    <a:pt x="578" y="255"/>
                    <a:pt x="580" y="248"/>
                    <a:pt x="582" y="242"/>
                  </a:cubicBezTo>
                  <a:close/>
                  <a:moveTo>
                    <a:pt x="276" y="500"/>
                  </a:moveTo>
                  <a:cubicBezTo>
                    <a:pt x="220" y="382"/>
                    <a:pt x="211" y="291"/>
                    <a:pt x="251" y="251"/>
                  </a:cubicBezTo>
                  <a:cubicBezTo>
                    <a:pt x="267" y="234"/>
                    <a:pt x="292" y="226"/>
                    <a:pt x="324" y="226"/>
                  </a:cubicBezTo>
                  <a:cubicBezTo>
                    <a:pt x="370" y="226"/>
                    <a:pt x="430" y="243"/>
                    <a:pt x="500" y="276"/>
                  </a:cubicBezTo>
                  <a:cubicBezTo>
                    <a:pt x="506" y="279"/>
                    <a:pt x="512" y="282"/>
                    <a:pt x="518" y="285"/>
                  </a:cubicBezTo>
                  <a:cubicBezTo>
                    <a:pt x="501" y="344"/>
                    <a:pt x="488" y="409"/>
                    <a:pt x="478" y="478"/>
                  </a:cubicBezTo>
                  <a:cubicBezTo>
                    <a:pt x="409" y="488"/>
                    <a:pt x="344" y="501"/>
                    <a:pt x="285" y="518"/>
                  </a:cubicBezTo>
                  <a:cubicBezTo>
                    <a:pt x="282" y="512"/>
                    <a:pt x="279" y="506"/>
                    <a:pt x="276" y="500"/>
                  </a:cubicBezTo>
                  <a:close/>
                  <a:moveTo>
                    <a:pt x="242" y="899"/>
                  </a:moveTo>
                  <a:cubicBezTo>
                    <a:pt x="119" y="855"/>
                    <a:pt x="48" y="797"/>
                    <a:pt x="48" y="741"/>
                  </a:cubicBezTo>
                  <a:cubicBezTo>
                    <a:pt x="48" y="684"/>
                    <a:pt x="119" y="626"/>
                    <a:pt x="242" y="582"/>
                  </a:cubicBezTo>
                  <a:cubicBezTo>
                    <a:pt x="248" y="580"/>
                    <a:pt x="255" y="578"/>
                    <a:pt x="261" y="576"/>
                  </a:cubicBezTo>
                  <a:cubicBezTo>
                    <a:pt x="291" y="629"/>
                    <a:pt x="327" y="685"/>
                    <a:pt x="369" y="741"/>
                  </a:cubicBezTo>
                  <a:cubicBezTo>
                    <a:pt x="327" y="797"/>
                    <a:pt x="291" y="852"/>
                    <a:pt x="261" y="906"/>
                  </a:cubicBezTo>
                  <a:cubicBezTo>
                    <a:pt x="255" y="904"/>
                    <a:pt x="248" y="901"/>
                    <a:pt x="242" y="899"/>
                  </a:cubicBezTo>
                  <a:close/>
                  <a:moveTo>
                    <a:pt x="500" y="1206"/>
                  </a:moveTo>
                  <a:cubicBezTo>
                    <a:pt x="382" y="1262"/>
                    <a:pt x="291" y="1271"/>
                    <a:pt x="251" y="1231"/>
                  </a:cubicBezTo>
                  <a:cubicBezTo>
                    <a:pt x="211" y="1191"/>
                    <a:pt x="220" y="1100"/>
                    <a:pt x="276" y="981"/>
                  </a:cubicBezTo>
                  <a:cubicBezTo>
                    <a:pt x="279" y="975"/>
                    <a:pt x="282" y="969"/>
                    <a:pt x="285" y="963"/>
                  </a:cubicBezTo>
                  <a:cubicBezTo>
                    <a:pt x="344" y="980"/>
                    <a:pt x="409" y="994"/>
                    <a:pt x="478" y="1003"/>
                  </a:cubicBezTo>
                  <a:cubicBezTo>
                    <a:pt x="488" y="1073"/>
                    <a:pt x="501" y="1138"/>
                    <a:pt x="518" y="1197"/>
                  </a:cubicBezTo>
                  <a:cubicBezTo>
                    <a:pt x="512" y="1200"/>
                    <a:pt x="506" y="1203"/>
                    <a:pt x="500" y="1206"/>
                  </a:cubicBezTo>
                  <a:close/>
                  <a:moveTo>
                    <a:pt x="899" y="1240"/>
                  </a:moveTo>
                  <a:cubicBezTo>
                    <a:pt x="855" y="1363"/>
                    <a:pt x="797" y="1434"/>
                    <a:pt x="741" y="1434"/>
                  </a:cubicBezTo>
                  <a:cubicBezTo>
                    <a:pt x="684" y="1434"/>
                    <a:pt x="626" y="1363"/>
                    <a:pt x="582" y="1240"/>
                  </a:cubicBezTo>
                  <a:cubicBezTo>
                    <a:pt x="580" y="1233"/>
                    <a:pt x="578" y="1227"/>
                    <a:pt x="576" y="1221"/>
                  </a:cubicBezTo>
                  <a:cubicBezTo>
                    <a:pt x="629" y="1191"/>
                    <a:pt x="685" y="1154"/>
                    <a:pt x="741" y="1112"/>
                  </a:cubicBezTo>
                  <a:cubicBezTo>
                    <a:pt x="797" y="1154"/>
                    <a:pt x="852" y="1191"/>
                    <a:pt x="906" y="1221"/>
                  </a:cubicBezTo>
                  <a:cubicBezTo>
                    <a:pt x="904" y="1227"/>
                    <a:pt x="901" y="1233"/>
                    <a:pt x="899" y="1240"/>
                  </a:cubicBezTo>
                  <a:close/>
                  <a:moveTo>
                    <a:pt x="1206" y="981"/>
                  </a:moveTo>
                  <a:cubicBezTo>
                    <a:pt x="1262" y="1100"/>
                    <a:pt x="1271" y="1191"/>
                    <a:pt x="1231" y="1231"/>
                  </a:cubicBezTo>
                  <a:cubicBezTo>
                    <a:pt x="1191" y="1271"/>
                    <a:pt x="1100" y="1262"/>
                    <a:pt x="981" y="1205"/>
                  </a:cubicBezTo>
                  <a:cubicBezTo>
                    <a:pt x="975" y="1203"/>
                    <a:pt x="969" y="1200"/>
                    <a:pt x="963" y="1197"/>
                  </a:cubicBezTo>
                  <a:cubicBezTo>
                    <a:pt x="980" y="1138"/>
                    <a:pt x="994" y="1073"/>
                    <a:pt x="1003" y="1003"/>
                  </a:cubicBezTo>
                  <a:cubicBezTo>
                    <a:pt x="1073" y="994"/>
                    <a:pt x="1138" y="980"/>
                    <a:pt x="1197" y="963"/>
                  </a:cubicBezTo>
                  <a:cubicBezTo>
                    <a:pt x="1200" y="969"/>
                    <a:pt x="1203" y="975"/>
                    <a:pt x="1206" y="981"/>
                  </a:cubicBezTo>
                  <a:close/>
                  <a:moveTo>
                    <a:pt x="1112" y="741"/>
                  </a:moveTo>
                  <a:cubicBezTo>
                    <a:pt x="1154" y="685"/>
                    <a:pt x="1191" y="629"/>
                    <a:pt x="1221" y="576"/>
                  </a:cubicBezTo>
                  <a:cubicBezTo>
                    <a:pt x="1227" y="578"/>
                    <a:pt x="1233" y="580"/>
                    <a:pt x="1240" y="582"/>
                  </a:cubicBezTo>
                  <a:cubicBezTo>
                    <a:pt x="1363" y="626"/>
                    <a:pt x="1434" y="684"/>
                    <a:pt x="1434" y="741"/>
                  </a:cubicBezTo>
                  <a:cubicBezTo>
                    <a:pt x="1434" y="797"/>
                    <a:pt x="1363" y="855"/>
                    <a:pt x="1240" y="899"/>
                  </a:cubicBezTo>
                  <a:cubicBezTo>
                    <a:pt x="1233" y="901"/>
                    <a:pt x="1227" y="904"/>
                    <a:pt x="1221" y="906"/>
                  </a:cubicBezTo>
                  <a:cubicBezTo>
                    <a:pt x="1191" y="852"/>
                    <a:pt x="1154" y="797"/>
                    <a:pt x="1112" y="741"/>
                  </a:cubicBezTo>
                  <a:close/>
                  <a:moveTo>
                    <a:pt x="1112" y="741"/>
                  </a:moveTo>
                  <a:cubicBezTo>
                    <a:pt x="1112" y="741"/>
                    <a:pt x="1112" y="741"/>
                    <a:pt x="1112" y="7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7A266-D42A-A448-9709-E23EF4E79B2C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EFF2E-8FC2-F34F-A834-7D622C3D37B7}"/>
              </a:ext>
            </a:extLst>
          </p:cNvPr>
          <p:cNvSpPr/>
          <p:nvPr/>
        </p:nvSpPr>
        <p:spPr>
          <a:xfrm>
            <a:off x="7323072" y="1401736"/>
            <a:ext cx="450783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356FB4-0689-8B4A-825E-F275FF2E7F0F}"/>
              </a:ext>
            </a:extLst>
          </p:cNvPr>
          <p:cNvCxnSpPr>
            <a:cxnSpLocks/>
          </p:cNvCxnSpPr>
          <p:nvPr/>
        </p:nvCxnSpPr>
        <p:spPr>
          <a:xfrm>
            <a:off x="7413208" y="1255187"/>
            <a:ext cx="101492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023E4E-75B9-994B-9E70-D9DF94CFD875}"/>
              </a:ext>
            </a:extLst>
          </p:cNvPr>
          <p:cNvSpPr/>
          <p:nvPr/>
        </p:nvSpPr>
        <p:spPr>
          <a:xfrm>
            <a:off x="8548443" y="1122171"/>
            <a:ext cx="3643557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8397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3F812AA-3195-B040-9DCE-60ADC91EEA1B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02DB5F-DD23-4269-A5B8-4F7DD8C6CEA2}"/>
              </a:ext>
            </a:extLst>
          </p:cNvPr>
          <p:cNvSpPr/>
          <p:nvPr/>
        </p:nvSpPr>
        <p:spPr>
          <a:xfrm rot="10800000">
            <a:off x="2" y="4038601"/>
            <a:ext cx="12191998" cy="2819398"/>
          </a:xfrm>
          <a:custGeom>
            <a:avLst/>
            <a:gdLst>
              <a:gd name="connsiteX0" fmla="*/ 0 w 12191998"/>
              <a:gd name="connsiteY0" fmla="*/ 0 h 2819398"/>
              <a:gd name="connsiteX1" fmla="*/ 12191998 w 12191998"/>
              <a:gd name="connsiteY1" fmla="*/ 0 h 2819398"/>
              <a:gd name="connsiteX2" fmla="*/ 12191998 w 12191998"/>
              <a:gd name="connsiteY2" fmla="*/ 1884438 h 2819398"/>
              <a:gd name="connsiteX3" fmla="*/ 11998623 w 12191998"/>
              <a:gd name="connsiteY3" fmla="*/ 1948671 h 2819398"/>
              <a:gd name="connsiteX4" fmla="*/ 6096000 w 12191998"/>
              <a:gd name="connsiteY4" fmla="*/ 2819398 h 2819398"/>
              <a:gd name="connsiteX5" fmla="*/ 193378 w 12191998"/>
              <a:gd name="connsiteY5" fmla="*/ 1948671 h 2819398"/>
              <a:gd name="connsiteX6" fmla="*/ 0 w 12191998"/>
              <a:gd name="connsiteY6" fmla="*/ 1884437 h 2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2819398">
                <a:moveTo>
                  <a:pt x="0" y="0"/>
                </a:moveTo>
                <a:lnTo>
                  <a:pt x="12191998" y="0"/>
                </a:lnTo>
                <a:lnTo>
                  <a:pt x="12191998" y="1884438"/>
                </a:lnTo>
                <a:lnTo>
                  <a:pt x="11998623" y="1948671"/>
                </a:lnTo>
                <a:cubicBezTo>
                  <a:pt x="10212990" y="2506687"/>
                  <a:pt x="8210803" y="2819398"/>
                  <a:pt x="6096000" y="2819398"/>
                </a:cubicBezTo>
                <a:cubicBezTo>
                  <a:pt x="3981196" y="2819398"/>
                  <a:pt x="1979010" y="2506687"/>
                  <a:pt x="193378" y="1948671"/>
                </a:cubicBezTo>
                <a:lnTo>
                  <a:pt x="0" y="1884437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CA0533-4963-F541-9106-2136EF6D2C49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96BDC-9DF6-784D-AE89-3E36B3C24259}"/>
              </a:ext>
            </a:extLst>
          </p:cNvPr>
          <p:cNvSpPr txBox="1"/>
          <p:nvPr/>
        </p:nvSpPr>
        <p:spPr>
          <a:xfrm>
            <a:off x="2037005" y="898977"/>
            <a:ext cx="8117987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350961-603A-D24C-BD26-C62CB8CE4122}"/>
              </a:ext>
            </a:extLst>
          </p:cNvPr>
          <p:cNvSpPr/>
          <p:nvPr/>
        </p:nvSpPr>
        <p:spPr>
          <a:xfrm>
            <a:off x="959643" y="1581425"/>
            <a:ext cx="10272710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D2DF-277F-9E40-BFD3-6247501602EA}"/>
              </a:ext>
            </a:extLst>
          </p:cNvPr>
          <p:cNvCxnSpPr>
            <a:cxnSpLocks/>
          </p:cNvCxnSpPr>
          <p:nvPr/>
        </p:nvCxnSpPr>
        <p:spPr>
          <a:xfrm>
            <a:off x="4225528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652DD6-1A6D-7548-8948-C00633FCC737}"/>
              </a:ext>
            </a:extLst>
          </p:cNvPr>
          <p:cNvSpPr/>
          <p:nvPr/>
        </p:nvSpPr>
        <p:spPr>
          <a:xfrm>
            <a:off x="4995466" y="351918"/>
            <a:ext cx="2201068" cy="23564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469DB1-1407-254B-8708-392BE2E9884F}"/>
              </a:ext>
            </a:extLst>
          </p:cNvPr>
          <p:cNvCxnSpPr>
            <a:cxnSpLocks/>
          </p:cNvCxnSpPr>
          <p:nvPr/>
        </p:nvCxnSpPr>
        <p:spPr>
          <a:xfrm>
            <a:off x="7196534" y="484934"/>
            <a:ext cx="76993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58ED8E3-079F-CB44-8F5A-9157E103A90B}"/>
              </a:ext>
            </a:extLst>
          </p:cNvPr>
          <p:cNvSpPr/>
          <p:nvPr/>
        </p:nvSpPr>
        <p:spPr>
          <a:xfrm rot="5400000">
            <a:off x="5911252" y="1029588"/>
            <a:ext cx="471096" cy="104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2F86-E24C-4A92-8EDF-A114CB3641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321" y="0"/>
            <a:ext cx="4064835" cy="6858000"/>
          </a:xfrm>
          <a:solidFill>
            <a:schemeClr val="bg1">
              <a:lumMod val="95000"/>
            </a:schemeClr>
          </a:solidFill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06C009-6472-C642-AB08-AA6219CAFC97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46D8D-6E05-6343-97E9-0F50131B7EE0}"/>
              </a:ext>
            </a:extLst>
          </p:cNvPr>
          <p:cNvSpPr/>
          <p:nvPr/>
        </p:nvSpPr>
        <p:spPr>
          <a:xfrm>
            <a:off x="-2" y="0"/>
            <a:ext cx="6484379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168400" dist="50800" dir="3600000" sx="86000" sy="86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350F5-BE25-5A41-BF19-E0D8E198E3D9}"/>
              </a:ext>
            </a:extLst>
          </p:cNvPr>
          <p:cNvSpPr txBox="1"/>
          <p:nvPr/>
        </p:nvSpPr>
        <p:spPr>
          <a:xfrm>
            <a:off x="488594" y="944431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EE89B-FC34-574D-9AB2-42AF604F93D5}"/>
              </a:ext>
            </a:extLst>
          </p:cNvPr>
          <p:cNvSpPr/>
          <p:nvPr/>
        </p:nvSpPr>
        <p:spPr>
          <a:xfrm>
            <a:off x="488593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3E46C3-9E01-D94E-839A-BD07868FC4BE}"/>
              </a:ext>
            </a:extLst>
          </p:cNvPr>
          <p:cNvCxnSpPr>
            <a:cxnSpLocks/>
          </p:cNvCxnSpPr>
          <p:nvPr/>
        </p:nvCxnSpPr>
        <p:spPr>
          <a:xfrm>
            <a:off x="594242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C6D96-93F6-4B4A-AE83-7CAABA646E52}"/>
              </a:ext>
            </a:extLst>
          </p:cNvPr>
          <p:cNvSpPr/>
          <p:nvPr/>
        </p:nvSpPr>
        <p:spPr>
          <a:xfrm>
            <a:off x="1729477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575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7ACD21-AC7D-E242-A6AA-3D51DEFCFEA5}"/>
              </a:ext>
            </a:extLst>
          </p:cNvPr>
          <p:cNvSpPr/>
          <p:nvPr/>
        </p:nvSpPr>
        <p:spPr>
          <a:xfrm rot="5400000">
            <a:off x="5831187" y="949523"/>
            <a:ext cx="471096" cy="1064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BEFF19-1BC8-4184-972F-8DEF6FC0E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2608" y="1"/>
            <a:ext cx="3153197" cy="3294743"/>
          </a:xfrm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3A89EC-0049-654B-A1C8-E75BBDE8D772}"/>
              </a:ext>
            </a:extLst>
          </p:cNvPr>
          <p:cNvSpPr/>
          <p:nvPr/>
        </p:nvSpPr>
        <p:spPr>
          <a:xfrm>
            <a:off x="11754035" y="2057002"/>
            <a:ext cx="471096" cy="26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EAB74B-E2AA-492D-A344-9773F01BE7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5111" y="3429000"/>
            <a:ext cx="3153197" cy="3294743"/>
          </a:xfrm>
        </p:spPr>
      </p:sp>
      <p:sp>
        <p:nvSpPr>
          <p:cNvPr id="11" name="Rectangle: Single Corner Rounded 1">
            <a:extLst>
              <a:ext uri="{FF2B5EF4-FFF2-40B4-BE49-F238E27FC236}">
                <a16:creationId xmlns:a16="http://schemas.microsoft.com/office/drawing/2014/main" id="{B5D05558-B3B5-3A41-8352-589666C101BE}"/>
              </a:ext>
            </a:extLst>
          </p:cNvPr>
          <p:cNvSpPr/>
          <p:nvPr/>
        </p:nvSpPr>
        <p:spPr>
          <a:xfrm flipH="1">
            <a:off x="0" y="0"/>
            <a:ext cx="6509384" cy="685800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400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FE40F-91A6-9243-B70B-B3C8B3AC3E07}"/>
              </a:ext>
            </a:extLst>
          </p:cNvPr>
          <p:cNvSpPr txBox="1"/>
          <p:nvPr/>
        </p:nvSpPr>
        <p:spPr>
          <a:xfrm>
            <a:off x="488594" y="944431"/>
            <a:ext cx="53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exa Bold" panose="02000000000000000000" pitchFamily="50" charset="0"/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70CE7-2142-7C42-935C-D0FD2E418D72}"/>
              </a:ext>
            </a:extLst>
          </p:cNvPr>
          <p:cNvSpPr/>
          <p:nvPr/>
        </p:nvSpPr>
        <p:spPr>
          <a:xfrm>
            <a:off x="488593" y="1770870"/>
            <a:ext cx="531634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#t3#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C36C47-6B24-5A44-B815-7FE8DDB777A7}"/>
              </a:ext>
            </a:extLst>
          </p:cNvPr>
          <p:cNvCxnSpPr>
            <a:cxnSpLocks/>
          </p:cNvCxnSpPr>
          <p:nvPr/>
        </p:nvCxnSpPr>
        <p:spPr>
          <a:xfrm>
            <a:off x="594242" y="825877"/>
            <a:ext cx="113523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5A003E-A3B7-D646-80EB-B02BAC8A4525}"/>
              </a:ext>
            </a:extLst>
          </p:cNvPr>
          <p:cNvSpPr/>
          <p:nvPr/>
        </p:nvSpPr>
        <p:spPr>
          <a:xfrm>
            <a:off x="1729477" y="692861"/>
            <a:ext cx="4075463" cy="2535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994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018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2F3790"/>
      </a:accent1>
      <a:accent2>
        <a:srgbClr val="27BFBB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Montserrat</vt:lpstr>
      <vt:lpstr>Nexa Bold</vt:lpstr>
      <vt:lpstr>Nexa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Ilija Kupresanin</cp:lastModifiedBy>
  <cp:revision>151</cp:revision>
  <dcterms:created xsi:type="dcterms:W3CDTF">2019-04-22T02:11:17Z</dcterms:created>
  <dcterms:modified xsi:type="dcterms:W3CDTF">2022-02-27T23:54:17Z</dcterms:modified>
</cp:coreProperties>
</file>