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handoutMasterIdLst>
    <p:handoutMasterId r:id="rId22"/>
  </p:handoutMasterIdLst>
  <p:sldIdLst>
    <p:sldId id="256" r:id="rId2"/>
    <p:sldId id="258" r:id="rId3"/>
    <p:sldId id="259" r:id="rId4"/>
    <p:sldId id="262" r:id="rId5"/>
    <p:sldId id="263" r:id="rId6"/>
    <p:sldId id="264" r:id="rId7"/>
    <p:sldId id="268" r:id="rId8"/>
    <p:sldId id="270" r:id="rId9"/>
    <p:sldId id="271" r:id="rId10"/>
    <p:sldId id="272" r:id="rId11"/>
    <p:sldId id="275" r:id="rId12"/>
    <p:sldId id="278" r:id="rId13"/>
    <p:sldId id="279" r:id="rId14"/>
    <p:sldId id="280" r:id="rId15"/>
    <p:sldId id="286" r:id="rId16"/>
    <p:sldId id="287" r:id="rId17"/>
    <p:sldId id="257" r:id="rId18"/>
    <p:sldId id="288" r:id="rId19"/>
    <p:sldId id="289" r:id="rId20"/>
    <p:sldId id="285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FTYONE STUDIOS" initials="FS" lastIdx="1" clrIdx="0">
    <p:extLst>
      <p:ext uri="{19B8F6BF-5375-455C-9EA6-DF929625EA0E}">
        <p15:presenceInfo xmlns:p15="http://schemas.microsoft.com/office/powerpoint/2012/main" userId="89a2705ec3e4b4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5700" autoAdjust="0"/>
  </p:normalViewPr>
  <p:slideViewPr>
    <p:cSldViewPr snapToGrid="0">
      <p:cViewPr varScale="1">
        <p:scale>
          <a:sx n="171" d="100"/>
          <a:sy n="171" d="100"/>
        </p:scale>
        <p:origin x="528" y="168"/>
      </p:cViewPr>
      <p:guideLst/>
    </p:cSldViewPr>
  </p:slideViewPr>
  <p:outlineViewPr>
    <p:cViewPr>
      <p:scale>
        <a:sx n="75" d="100"/>
        <a:sy n="75" d="100"/>
      </p:scale>
      <p:origin x="0" y="-529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9B39D-0840-4E80-BBE2-18B174B258CB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0FBD1-457F-4DD0-9194-394709F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60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 userDrawn="1"/>
        </p:nvSpPr>
        <p:spPr>
          <a:xfrm>
            <a:off x="0" y="10188"/>
            <a:ext cx="9144000" cy="5133312"/>
          </a:xfrm>
          <a:custGeom>
            <a:avLst/>
            <a:gdLst>
              <a:gd name="connsiteX0" fmla="*/ 0 w 12192000"/>
              <a:gd name="connsiteY0" fmla="*/ 0 h 6844416"/>
              <a:gd name="connsiteX1" fmla="*/ 12192000 w 12192000"/>
              <a:gd name="connsiteY1" fmla="*/ 6772965 h 6844416"/>
              <a:gd name="connsiteX2" fmla="*/ 12192000 w 12192000"/>
              <a:gd name="connsiteY2" fmla="*/ 6844416 h 6844416"/>
              <a:gd name="connsiteX3" fmla="*/ 0 w 12192000"/>
              <a:gd name="connsiteY3" fmla="*/ 6844416 h 684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44416">
                <a:moveTo>
                  <a:pt x="0" y="0"/>
                </a:moveTo>
                <a:lnTo>
                  <a:pt x="12192000" y="6772965"/>
                </a:lnTo>
                <a:lnTo>
                  <a:pt x="12192000" y="6844416"/>
                </a:lnTo>
                <a:lnTo>
                  <a:pt x="0" y="6844416"/>
                </a:lnTo>
                <a:close/>
              </a:path>
            </a:pathLst>
          </a:custGeom>
          <a:solidFill>
            <a:schemeClr val="tx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4" name="Oval 23"/>
          <p:cNvSpPr/>
          <p:nvPr userDrawn="1"/>
        </p:nvSpPr>
        <p:spPr>
          <a:xfrm>
            <a:off x="1021838" y="4380229"/>
            <a:ext cx="2713007" cy="462288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/>
              </a:gs>
            </a:gsLst>
            <a:lin ang="16200000" scaled="1"/>
          </a:gradFill>
          <a:ln>
            <a:solidFill>
              <a:schemeClr val="bg1">
                <a:alpha val="81000"/>
              </a:schemeClr>
            </a:solidFill>
            <a:prstDash val="solid"/>
          </a:ln>
          <a:effectLst>
            <a:outerShdw blurRad="444500" sx="102000" sy="102000" algn="ctr" rotWithShape="0">
              <a:schemeClr val="bg1"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2" name="Isosceles Triangle 21"/>
          <p:cNvSpPr/>
          <p:nvPr userDrawn="1"/>
        </p:nvSpPr>
        <p:spPr>
          <a:xfrm rot="4990316">
            <a:off x="6297333" y="437751"/>
            <a:ext cx="4375487" cy="2209322"/>
          </a:xfrm>
          <a:prstGeom prst="triangle">
            <a:avLst>
              <a:gd name="adj" fmla="val 26171"/>
            </a:avLst>
          </a:prstGeom>
          <a:solidFill>
            <a:schemeClr val="tx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1180323" y="754381"/>
            <a:ext cx="2476932" cy="3858203"/>
          </a:xfrm>
          <a:custGeom>
            <a:avLst/>
            <a:gdLst>
              <a:gd name="connsiteX0" fmla="*/ 0 w 3302576"/>
              <a:gd name="connsiteY0" fmla="*/ 0 h 5144271"/>
              <a:gd name="connsiteX1" fmla="*/ 3302576 w 3302576"/>
              <a:gd name="connsiteY1" fmla="*/ 0 h 5144271"/>
              <a:gd name="connsiteX2" fmla="*/ 3302576 w 3302576"/>
              <a:gd name="connsiteY2" fmla="*/ 5144271 h 5144271"/>
              <a:gd name="connsiteX3" fmla="*/ 0 w 3302576"/>
              <a:gd name="connsiteY3" fmla="*/ 5144271 h 514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576" h="5144271">
                <a:moveTo>
                  <a:pt x="0" y="0"/>
                </a:moveTo>
                <a:lnTo>
                  <a:pt x="3302576" y="0"/>
                </a:lnTo>
                <a:lnTo>
                  <a:pt x="3302576" y="5144271"/>
                </a:lnTo>
                <a:lnTo>
                  <a:pt x="0" y="51442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5" name="Freeform 24"/>
          <p:cNvSpPr/>
          <p:nvPr userDrawn="1"/>
        </p:nvSpPr>
        <p:spPr>
          <a:xfrm rot="900000" flipH="1">
            <a:off x="4066648" y="1265844"/>
            <a:ext cx="3594755" cy="990476"/>
          </a:xfrm>
          <a:custGeom>
            <a:avLst/>
            <a:gdLst>
              <a:gd name="connsiteX0" fmla="*/ 4000949 w 5561821"/>
              <a:gd name="connsiteY0" fmla="*/ 4882386 h 5435137"/>
              <a:gd name="connsiteX1" fmla="*/ 3934011 w 5561821"/>
              <a:gd name="connsiteY1" fmla="*/ 4949324 h 5435137"/>
              <a:gd name="connsiteX2" fmla="*/ 4000949 w 5561821"/>
              <a:gd name="connsiteY2" fmla="*/ 5016262 h 5435137"/>
              <a:gd name="connsiteX3" fmla="*/ 4067887 w 5561821"/>
              <a:gd name="connsiteY3" fmla="*/ 4949324 h 5435137"/>
              <a:gd name="connsiteX4" fmla="*/ 4000949 w 5561821"/>
              <a:gd name="connsiteY4" fmla="*/ 4882386 h 5435137"/>
              <a:gd name="connsiteX5" fmla="*/ 1271213 w 5561821"/>
              <a:gd name="connsiteY5" fmla="*/ 4788722 h 5435137"/>
              <a:gd name="connsiteX6" fmla="*/ 1121482 w 5561821"/>
              <a:gd name="connsiteY6" fmla="*/ 4938453 h 5435137"/>
              <a:gd name="connsiteX7" fmla="*/ 1271213 w 5561821"/>
              <a:gd name="connsiteY7" fmla="*/ 5088184 h 5435137"/>
              <a:gd name="connsiteX8" fmla="*/ 1377089 w 5561821"/>
              <a:gd name="connsiteY8" fmla="*/ 5044329 h 5435137"/>
              <a:gd name="connsiteX9" fmla="*/ 1381644 w 5561821"/>
              <a:gd name="connsiteY9" fmla="*/ 5037573 h 5435137"/>
              <a:gd name="connsiteX10" fmla="*/ 1494586 w 5561821"/>
              <a:gd name="connsiteY10" fmla="*/ 5112793 h 5435137"/>
              <a:gd name="connsiteX11" fmla="*/ 3933275 w 5561821"/>
              <a:gd name="connsiteY11" fmla="*/ 5019321 h 5435137"/>
              <a:gd name="connsiteX12" fmla="*/ 3921203 w 5561821"/>
              <a:gd name="connsiteY12" fmla="*/ 5002543 h 5435137"/>
              <a:gd name="connsiteX13" fmla="*/ 1505340 w 5561821"/>
              <a:gd name="connsiteY13" fmla="*/ 5095140 h 5435137"/>
              <a:gd name="connsiteX14" fmla="*/ 1393191 w 5561821"/>
              <a:gd name="connsiteY14" fmla="*/ 5020447 h 5435137"/>
              <a:gd name="connsiteX15" fmla="*/ 1409178 w 5561821"/>
              <a:gd name="connsiteY15" fmla="*/ 4996735 h 5435137"/>
              <a:gd name="connsiteX16" fmla="*/ 1420944 w 5561821"/>
              <a:gd name="connsiteY16" fmla="*/ 4938453 h 5435137"/>
              <a:gd name="connsiteX17" fmla="*/ 1271213 w 5561821"/>
              <a:gd name="connsiteY17" fmla="*/ 4788722 h 5435137"/>
              <a:gd name="connsiteX18" fmla="*/ 2512940 w 5561821"/>
              <a:gd name="connsiteY18" fmla="*/ 4646361 h 5435137"/>
              <a:gd name="connsiteX19" fmla="*/ 2462803 w 5561821"/>
              <a:gd name="connsiteY19" fmla="*/ 4696498 h 5435137"/>
              <a:gd name="connsiteX20" fmla="*/ 2512940 w 5561821"/>
              <a:gd name="connsiteY20" fmla="*/ 4746635 h 5435137"/>
              <a:gd name="connsiteX21" fmla="*/ 2563077 w 5561821"/>
              <a:gd name="connsiteY21" fmla="*/ 4696498 h 5435137"/>
              <a:gd name="connsiteX22" fmla="*/ 2512940 w 5561821"/>
              <a:gd name="connsiteY22" fmla="*/ 4646361 h 5435137"/>
              <a:gd name="connsiteX23" fmla="*/ 5270693 w 5561821"/>
              <a:gd name="connsiteY23" fmla="*/ 3406560 h 5435137"/>
              <a:gd name="connsiteX24" fmla="*/ 4588118 w 5561821"/>
              <a:gd name="connsiteY24" fmla="*/ 4532807 h 5435137"/>
              <a:gd name="connsiteX25" fmla="*/ 4455360 w 5561821"/>
              <a:gd name="connsiteY25" fmla="*/ 4653097 h 5435137"/>
              <a:gd name="connsiteX26" fmla="*/ 4433210 w 5561821"/>
              <a:gd name="connsiteY26" fmla="*/ 4638162 h 5435137"/>
              <a:gd name="connsiteX27" fmla="*/ 4394119 w 5561821"/>
              <a:gd name="connsiteY27" fmla="*/ 4630270 h 5435137"/>
              <a:gd name="connsiteX28" fmla="*/ 4293692 w 5561821"/>
              <a:gd name="connsiteY28" fmla="*/ 4730697 h 5435137"/>
              <a:gd name="connsiteX29" fmla="*/ 4394119 w 5561821"/>
              <a:gd name="connsiteY29" fmla="*/ 4831124 h 5435137"/>
              <a:gd name="connsiteX30" fmla="*/ 4494546 w 5561821"/>
              <a:gd name="connsiteY30" fmla="*/ 4730697 h 5435137"/>
              <a:gd name="connsiteX31" fmla="*/ 4486654 w 5561821"/>
              <a:gd name="connsiteY31" fmla="*/ 4691607 h 5435137"/>
              <a:gd name="connsiteX32" fmla="*/ 4472676 w 5561821"/>
              <a:gd name="connsiteY32" fmla="*/ 4670875 h 5435137"/>
              <a:gd name="connsiteX33" fmla="*/ 4605440 w 5561821"/>
              <a:gd name="connsiteY33" fmla="*/ 4550580 h 5435137"/>
              <a:gd name="connsiteX34" fmla="*/ 5294466 w 5561821"/>
              <a:gd name="connsiteY34" fmla="*/ 3413692 h 5435137"/>
              <a:gd name="connsiteX35" fmla="*/ 706542 w 5561821"/>
              <a:gd name="connsiteY35" fmla="*/ 2807238 h 5435137"/>
              <a:gd name="connsiteX36" fmla="*/ 592914 w 5561821"/>
              <a:gd name="connsiteY36" fmla="*/ 2920866 h 5435137"/>
              <a:gd name="connsiteX37" fmla="*/ 706542 w 5561821"/>
              <a:gd name="connsiteY37" fmla="*/ 3034494 h 5435137"/>
              <a:gd name="connsiteX38" fmla="*/ 724413 w 5561821"/>
              <a:gd name="connsiteY38" fmla="*/ 3030886 h 5435137"/>
              <a:gd name="connsiteX39" fmla="*/ 752204 w 5561821"/>
              <a:gd name="connsiteY39" fmla="*/ 3161864 h 5435137"/>
              <a:gd name="connsiteX40" fmla="*/ 2444995 w 5561821"/>
              <a:gd name="connsiteY40" fmla="*/ 4694725 h 5435137"/>
              <a:gd name="connsiteX41" fmla="*/ 2447894 w 5561821"/>
              <a:gd name="connsiteY41" fmla="*/ 4675601 h 5435137"/>
              <a:gd name="connsiteX42" fmla="*/ 770947 w 5561821"/>
              <a:gd name="connsiteY42" fmla="*/ 3157089 h 5435137"/>
              <a:gd name="connsiteX43" fmla="*/ 743358 w 5561821"/>
              <a:gd name="connsiteY43" fmla="*/ 3027061 h 5435137"/>
              <a:gd name="connsiteX44" fmla="*/ 750771 w 5561821"/>
              <a:gd name="connsiteY44" fmla="*/ 3025565 h 5435137"/>
              <a:gd name="connsiteX45" fmla="*/ 820170 w 5561821"/>
              <a:gd name="connsiteY45" fmla="*/ 2920866 h 5435137"/>
              <a:gd name="connsiteX46" fmla="*/ 706542 w 5561821"/>
              <a:gd name="connsiteY46" fmla="*/ 2807238 h 5435137"/>
              <a:gd name="connsiteX47" fmla="*/ 721772 w 5561821"/>
              <a:gd name="connsiteY47" fmla="*/ 2588007 h 5435137"/>
              <a:gd name="connsiteX48" fmla="*/ 680546 w 5561821"/>
              <a:gd name="connsiteY48" fmla="*/ 2629233 h 5435137"/>
              <a:gd name="connsiteX49" fmla="*/ 721772 w 5561821"/>
              <a:gd name="connsiteY49" fmla="*/ 2670459 h 5435137"/>
              <a:gd name="connsiteX50" fmla="*/ 762998 w 5561821"/>
              <a:gd name="connsiteY50" fmla="*/ 2629233 h 5435137"/>
              <a:gd name="connsiteX51" fmla="*/ 721772 w 5561821"/>
              <a:gd name="connsiteY51" fmla="*/ 2588007 h 5435137"/>
              <a:gd name="connsiteX52" fmla="*/ 2775287 w 5561821"/>
              <a:gd name="connsiteY52" fmla="*/ 1718050 h 5435137"/>
              <a:gd name="connsiteX53" fmla="*/ 2343182 w 5561821"/>
              <a:gd name="connsiteY53" fmla="*/ 1840111 h 5435137"/>
              <a:gd name="connsiteX54" fmla="*/ 1872303 w 5561821"/>
              <a:gd name="connsiteY54" fmla="*/ 2717006 h 5435137"/>
              <a:gd name="connsiteX55" fmla="*/ 1891621 w 5561821"/>
              <a:gd name="connsiteY55" fmla="*/ 2844541 h 5435137"/>
              <a:gd name="connsiteX56" fmla="*/ 1877258 w 5561821"/>
              <a:gd name="connsiteY56" fmla="*/ 2850490 h 5435137"/>
              <a:gd name="connsiteX57" fmla="*/ 1865183 w 5561821"/>
              <a:gd name="connsiteY57" fmla="*/ 2879641 h 5435137"/>
              <a:gd name="connsiteX58" fmla="*/ 1906409 w 5561821"/>
              <a:gd name="connsiteY58" fmla="*/ 2920867 h 5435137"/>
              <a:gd name="connsiteX59" fmla="*/ 1947635 w 5561821"/>
              <a:gd name="connsiteY59" fmla="*/ 2879641 h 5435137"/>
              <a:gd name="connsiteX60" fmla="*/ 1906409 w 5561821"/>
              <a:gd name="connsiteY60" fmla="*/ 2838415 h 5435137"/>
              <a:gd name="connsiteX61" fmla="*/ 1899931 w 5561821"/>
              <a:gd name="connsiteY61" fmla="*/ 2841099 h 5435137"/>
              <a:gd name="connsiteX62" fmla="*/ 1881044 w 5561821"/>
              <a:gd name="connsiteY62" fmla="*/ 2716414 h 5435137"/>
              <a:gd name="connsiteX63" fmla="*/ 2347516 w 5561821"/>
              <a:gd name="connsiteY63" fmla="*/ 1847726 h 5435137"/>
              <a:gd name="connsiteX64" fmla="*/ 3450324 w 5561821"/>
              <a:gd name="connsiteY64" fmla="*/ 1986584 h 5435137"/>
              <a:gd name="connsiteX65" fmla="*/ 3627525 w 5561821"/>
              <a:gd name="connsiteY65" fmla="*/ 3083884 h 5435137"/>
              <a:gd name="connsiteX66" fmla="*/ 2775620 w 5561821"/>
              <a:gd name="connsiteY66" fmla="*/ 3580343 h 5435137"/>
              <a:gd name="connsiteX67" fmla="*/ 2693800 w 5561821"/>
              <a:gd name="connsiteY67" fmla="*/ 3570852 h 5435137"/>
              <a:gd name="connsiteX68" fmla="*/ 2699207 w 5561821"/>
              <a:gd name="connsiteY68" fmla="*/ 3544069 h 5435137"/>
              <a:gd name="connsiteX69" fmla="*/ 2585579 w 5561821"/>
              <a:gd name="connsiteY69" fmla="*/ 3430441 h 5435137"/>
              <a:gd name="connsiteX70" fmla="*/ 2471951 w 5561821"/>
              <a:gd name="connsiteY70" fmla="*/ 3544069 h 5435137"/>
              <a:gd name="connsiteX71" fmla="*/ 2585579 w 5561821"/>
              <a:gd name="connsiteY71" fmla="*/ 3657697 h 5435137"/>
              <a:gd name="connsiteX72" fmla="*/ 2690278 w 5561821"/>
              <a:gd name="connsiteY72" fmla="*/ 3588298 h 5435137"/>
              <a:gd name="connsiteX73" fmla="*/ 2692066 w 5561821"/>
              <a:gd name="connsiteY73" fmla="*/ 3579440 h 5435137"/>
              <a:gd name="connsiteX74" fmla="*/ 2775331 w 5561821"/>
              <a:gd name="connsiteY74" fmla="*/ 3589098 h 5435137"/>
              <a:gd name="connsiteX75" fmla="*/ 3635286 w 5561821"/>
              <a:gd name="connsiteY75" fmla="*/ 3087949 h 5435137"/>
              <a:gd name="connsiteX76" fmla="*/ 3456410 w 5561821"/>
              <a:gd name="connsiteY76" fmla="*/ 1980281 h 5435137"/>
              <a:gd name="connsiteX77" fmla="*/ 2775287 w 5561821"/>
              <a:gd name="connsiteY77" fmla="*/ 1718050 h 5435137"/>
              <a:gd name="connsiteX78" fmla="*/ 2391518 w 5561821"/>
              <a:gd name="connsiteY78" fmla="*/ 1168032 h 5435137"/>
              <a:gd name="connsiteX79" fmla="*/ 2324580 w 5561821"/>
              <a:gd name="connsiteY79" fmla="*/ 1234970 h 5435137"/>
              <a:gd name="connsiteX80" fmla="*/ 2326181 w 5561821"/>
              <a:gd name="connsiteY80" fmla="*/ 1242900 h 5435137"/>
              <a:gd name="connsiteX81" fmla="*/ 2221784 w 5561821"/>
              <a:gd name="connsiteY81" fmla="*/ 1278637 h 5435137"/>
              <a:gd name="connsiteX82" fmla="*/ 1289992 w 5561821"/>
              <a:gd name="connsiteY82" fmla="*/ 2497256 h 5435137"/>
              <a:gd name="connsiteX83" fmla="*/ 1285977 w 5561821"/>
              <a:gd name="connsiteY83" fmla="*/ 2556982 h 5435137"/>
              <a:gd name="connsiteX84" fmla="*/ 1285219 w 5561821"/>
              <a:gd name="connsiteY84" fmla="*/ 2556829 h 5435137"/>
              <a:gd name="connsiteX85" fmla="*/ 1171591 w 5561821"/>
              <a:gd name="connsiteY85" fmla="*/ 2670457 h 5435137"/>
              <a:gd name="connsiteX86" fmla="*/ 1285219 w 5561821"/>
              <a:gd name="connsiteY86" fmla="*/ 2784085 h 5435137"/>
              <a:gd name="connsiteX87" fmla="*/ 1289201 w 5561821"/>
              <a:gd name="connsiteY87" fmla="*/ 2783281 h 5435137"/>
              <a:gd name="connsiteX88" fmla="*/ 1298880 w 5561821"/>
              <a:gd name="connsiteY88" fmla="*/ 2875214 h 5435137"/>
              <a:gd name="connsiteX89" fmla="*/ 2640432 w 5561821"/>
              <a:gd name="connsiteY89" fmla="*/ 4120086 h 5435137"/>
              <a:gd name="connsiteX90" fmla="*/ 2702616 w 5561821"/>
              <a:gd name="connsiteY90" fmla="*/ 4121769 h 5435137"/>
              <a:gd name="connsiteX91" fmla="*/ 2707614 w 5561821"/>
              <a:gd name="connsiteY91" fmla="*/ 4146524 h 5435137"/>
              <a:gd name="connsiteX92" fmla="*/ 2806197 w 5561821"/>
              <a:gd name="connsiteY92" fmla="*/ 4211869 h 5435137"/>
              <a:gd name="connsiteX93" fmla="*/ 2913188 w 5561821"/>
              <a:gd name="connsiteY93" fmla="*/ 4104878 h 5435137"/>
              <a:gd name="connsiteX94" fmla="*/ 2806197 w 5561821"/>
              <a:gd name="connsiteY94" fmla="*/ 3997887 h 5435137"/>
              <a:gd name="connsiteX95" fmla="*/ 2699206 w 5561821"/>
              <a:gd name="connsiteY95" fmla="*/ 4104878 h 5435137"/>
              <a:gd name="connsiteX96" fmla="*/ 2700161 w 5561821"/>
              <a:gd name="connsiteY96" fmla="*/ 4109607 h 5435137"/>
              <a:gd name="connsiteX97" fmla="*/ 2641372 w 5561821"/>
              <a:gd name="connsiteY97" fmla="*/ 4108017 h 5435137"/>
              <a:gd name="connsiteX98" fmla="*/ 1310848 w 5561821"/>
              <a:gd name="connsiteY98" fmla="*/ 2873377 h 5435137"/>
              <a:gd name="connsiteX99" fmla="*/ 1301109 w 5561821"/>
              <a:gd name="connsiteY99" fmla="*/ 2780877 h 5435137"/>
              <a:gd name="connsiteX100" fmla="*/ 1329448 w 5561821"/>
              <a:gd name="connsiteY100" fmla="*/ 2775155 h 5435137"/>
              <a:gd name="connsiteX101" fmla="*/ 1398847 w 5561821"/>
              <a:gd name="connsiteY101" fmla="*/ 2670457 h 5435137"/>
              <a:gd name="connsiteX102" fmla="*/ 1329448 w 5561821"/>
              <a:gd name="connsiteY102" fmla="*/ 2565758 h 5435137"/>
              <a:gd name="connsiteX103" fmla="*/ 1299599 w 5561821"/>
              <a:gd name="connsiteY103" fmla="*/ 2559732 h 5435137"/>
              <a:gd name="connsiteX104" fmla="*/ 1303701 w 5561821"/>
              <a:gd name="connsiteY104" fmla="*/ 2498701 h 5435137"/>
              <a:gd name="connsiteX105" fmla="*/ 2226772 w 5561821"/>
              <a:gd name="connsiteY105" fmla="*/ 1291488 h 5435137"/>
              <a:gd name="connsiteX106" fmla="*/ 2328930 w 5561821"/>
              <a:gd name="connsiteY106" fmla="*/ 1256518 h 5435137"/>
              <a:gd name="connsiteX107" fmla="*/ 2329840 w 5561821"/>
              <a:gd name="connsiteY107" fmla="*/ 1261026 h 5435137"/>
              <a:gd name="connsiteX108" fmla="*/ 2391518 w 5561821"/>
              <a:gd name="connsiteY108" fmla="*/ 1301908 h 5435137"/>
              <a:gd name="connsiteX109" fmla="*/ 2458456 w 5561821"/>
              <a:gd name="connsiteY109" fmla="*/ 1234970 h 5435137"/>
              <a:gd name="connsiteX110" fmla="*/ 2391518 w 5561821"/>
              <a:gd name="connsiteY110" fmla="*/ 1168032 h 5435137"/>
              <a:gd name="connsiteX111" fmla="*/ 2766144 w 5561821"/>
              <a:gd name="connsiteY111" fmla="*/ 1055943 h 5435137"/>
              <a:gd name="connsiteX112" fmla="*/ 2625122 w 5561821"/>
              <a:gd name="connsiteY112" fmla="*/ 1196965 h 5435137"/>
              <a:gd name="connsiteX113" fmla="*/ 2766144 w 5561821"/>
              <a:gd name="connsiteY113" fmla="*/ 1337987 h 5435137"/>
              <a:gd name="connsiteX114" fmla="*/ 2896084 w 5561821"/>
              <a:gd name="connsiteY114" fmla="*/ 1251857 h 5435137"/>
              <a:gd name="connsiteX115" fmla="*/ 2906281 w 5561821"/>
              <a:gd name="connsiteY115" fmla="*/ 1201350 h 5435137"/>
              <a:gd name="connsiteX116" fmla="*/ 2928426 w 5561821"/>
              <a:gd name="connsiteY116" fmla="*/ 1202994 h 5435137"/>
              <a:gd name="connsiteX117" fmla="*/ 4196652 w 5561821"/>
              <a:gd name="connsiteY117" fmla="*/ 2429497 h 5435137"/>
              <a:gd name="connsiteX118" fmla="*/ 3356390 w 5561821"/>
              <a:gd name="connsiteY118" fmla="*/ 3980842 h 5435137"/>
              <a:gd name="connsiteX119" fmla="*/ 3265622 w 5561821"/>
              <a:gd name="connsiteY119" fmla="*/ 4017079 h 5435137"/>
              <a:gd name="connsiteX120" fmla="*/ 3262396 w 5561821"/>
              <a:gd name="connsiteY120" fmla="*/ 4012294 h 5435137"/>
              <a:gd name="connsiteX121" fmla="*/ 3226944 w 5561821"/>
              <a:gd name="connsiteY121" fmla="*/ 3997609 h 5435137"/>
              <a:gd name="connsiteX122" fmla="*/ 3176807 w 5561821"/>
              <a:gd name="connsiteY122" fmla="*/ 4047746 h 5435137"/>
              <a:gd name="connsiteX123" fmla="*/ 3226944 w 5561821"/>
              <a:gd name="connsiteY123" fmla="*/ 4097883 h 5435137"/>
              <a:gd name="connsiteX124" fmla="*/ 3277081 w 5561821"/>
              <a:gd name="connsiteY124" fmla="*/ 4047746 h 5435137"/>
              <a:gd name="connsiteX125" fmla="*/ 3273267 w 5561821"/>
              <a:gd name="connsiteY125" fmla="*/ 4028856 h 5435137"/>
              <a:gd name="connsiteX126" fmla="*/ 3362075 w 5561821"/>
              <a:gd name="connsiteY126" fmla="*/ 3993401 h 5435137"/>
              <a:gd name="connsiteX127" fmla="*/ 4210277 w 5561821"/>
              <a:gd name="connsiteY127" fmla="*/ 2427397 h 5435137"/>
              <a:gd name="connsiteX128" fmla="*/ 2930067 w 5561821"/>
              <a:gd name="connsiteY128" fmla="*/ 1189306 h 5435137"/>
              <a:gd name="connsiteX129" fmla="*/ 2905248 w 5561821"/>
              <a:gd name="connsiteY129" fmla="*/ 1187463 h 5435137"/>
              <a:gd name="connsiteX130" fmla="*/ 2896084 w 5561821"/>
              <a:gd name="connsiteY130" fmla="*/ 1142073 h 5435137"/>
              <a:gd name="connsiteX131" fmla="*/ 2766144 w 5561821"/>
              <a:gd name="connsiteY131" fmla="*/ 1055943 h 5435137"/>
              <a:gd name="connsiteX132" fmla="*/ 2120271 w 5561821"/>
              <a:gd name="connsiteY132" fmla="*/ 564384 h 5435137"/>
              <a:gd name="connsiteX133" fmla="*/ 2013280 w 5561821"/>
              <a:gd name="connsiteY133" fmla="*/ 671375 h 5435137"/>
              <a:gd name="connsiteX134" fmla="*/ 2021688 w 5561821"/>
              <a:gd name="connsiteY134" fmla="*/ 713021 h 5435137"/>
              <a:gd name="connsiteX135" fmla="*/ 2025610 w 5561821"/>
              <a:gd name="connsiteY135" fmla="*/ 718838 h 5435137"/>
              <a:gd name="connsiteX136" fmla="*/ 2006988 w 5561821"/>
              <a:gd name="connsiteY136" fmla="*/ 725213 h 5435137"/>
              <a:gd name="connsiteX137" fmla="*/ 689175 w 5561821"/>
              <a:gd name="connsiteY137" fmla="*/ 2590304 h 5435137"/>
              <a:gd name="connsiteX138" fmla="*/ 708509 w 5561821"/>
              <a:gd name="connsiteY138" fmla="*/ 2590878 h 5435137"/>
              <a:gd name="connsiteX139" fmla="*/ 2013987 w 5561821"/>
              <a:gd name="connsiteY139" fmla="*/ 743245 h 5435137"/>
              <a:gd name="connsiteX140" fmla="*/ 2036800 w 5561821"/>
              <a:gd name="connsiteY140" fmla="*/ 735435 h 5435137"/>
              <a:gd name="connsiteX141" fmla="*/ 2044617 w 5561821"/>
              <a:gd name="connsiteY141" fmla="*/ 747029 h 5435137"/>
              <a:gd name="connsiteX142" fmla="*/ 2120271 w 5561821"/>
              <a:gd name="connsiteY142" fmla="*/ 778367 h 5435137"/>
              <a:gd name="connsiteX143" fmla="*/ 2227262 w 5561821"/>
              <a:gd name="connsiteY143" fmla="*/ 671375 h 5435137"/>
              <a:gd name="connsiteX144" fmla="*/ 2120271 w 5561821"/>
              <a:gd name="connsiteY144" fmla="*/ 564384 h 5435137"/>
              <a:gd name="connsiteX145" fmla="*/ 2766144 w 5561821"/>
              <a:gd name="connsiteY145" fmla="*/ 537499 h 5435137"/>
              <a:gd name="connsiteX146" fmla="*/ 2699206 w 5561821"/>
              <a:gd name="connsiteY146" fmla="*/ 604437 h 5435137"/>
              <a:gd name="connsiteX147" fmla="*/ 2766144 w 5561821"/>
              <a:gd name="connsiteY147" fmla="*/ 671375 h 5435137"/>
              <a:gd name="connsiteX148" fmla="*/ 2827822 w 5561821"/>
              <a:gd name="connsiteY148" fmla="*/ 630493 h 5435137"/>
              <a:gd name="connsiteX149" fmla="*/ 2832631 w 5561821"/>
              <a:gd name="connsiteY149" fmla="*/ 606672 h 5435137"/>
              <a:gd name="connsiteX150" fmla="*/ 2975820 w 5561821"/>
              <a:gd name="connsiteY150" fmla="*/ 616531 h 5435137"/>
              <a:gd name="connsiteX151" fmla="*/ 4700257 w 5561821"/>
              <a:gd name="connsiteY151" fmla="*/ 2015101 h 5435137"/>
              <a:gd name="connsiteX152" fmla="*/ 4135980 w 5561821"/>
              <a:gd name="connsiteY152" fmla="*/ 4162492 h 5435137"/>
              <a:gd name="connsiteX153" fmla="*/ 4031269 w 5561821"/>
              <a:gd name="connsiteY153" fmla="*/ 4250894 h 5435137"/>
              <a:gd name="connsiteX154" fmla="*/ 4020465 w 5561821"/>
              <a:gd name="connsiteY154" fmla="*/ 4243610 h 5435137"/>
              <a:gd name="connsiteX155" fmla="*/ 4000949 w 5561821"/>
              <a:gd name="connsiteY155" fmla="*/ 4239670 h 5435137"/>
              <a:gd name="connsiteX156" fmla="*/ 3950812 w 5561821"/>
              <a:gd name="connsiteY156" fmla="*/ 4289807 h 5435137"/>
              <a:gd name="connsiteX157" fmla="*/ 4000949 w 5561821"/>
              <a:gd name="connsiteY157" fmla="*/ 4339944 h 5435137"/>
              <a:gd name="connsiteX158" fmla="*/ 4051086 w 5561821"/>
              <a:gd name="connsiteY158" fmla="*/ 4289807 h 5435137"/>
              <a:gd name="connsiteX159" fmla="*/ 4047146 w 5561821"/>
              <a:gd name="connsiteY159" fmla="*/ 4270292 h 5435137"/>
              <a:gd name="connsiteX160" fmla="*/ 4043921 w 5561821"/>
              <a:gd name="connsiteY160" fmla="*/ 4265508 h 5435137"/>
              <a:gd name="connsiteX161" fmla="*/ 4149032 w 5561821"/>
              <a:gd name="connsiteY161" fmla="*/ 4176767 h 5435137"/>
              <a:gd name="connsiteX162" fmla="*/ 4718641 w 5561821"/>
              <a:gd name="connsiteY162" fmla="*/ 2009087 h 5435137"/>
              <a:gd name="connsiteX163" fmla="*/ 2977910 w 5561821"/>
              <a:gd name="connsiteY163" fmla="*/ 597302 h 5435137"/>
              <a:gd name="connsiteX164" fmla="*/ 2829580 w 5561821"/>
              <a:gd name="connsiteY164" fmla="*/ 587089 h 5435137"/>
              <a:gd name="connsiteX165" fmla="*/ 2827822 w 5561821"/>
              <a:gd name="connsiteY165" fmla="*/ 578382 h 5435137"/>
              <a:gd name="connsiteX166" fmla="*/ 2766144 w 5561821"/>
              <a:gd name="connsiteY166" fmla="*/ 537499 h 5435137"/>
              <a:gd name="connsiteX167" fmla="*/ 2794041 w 5561821"/>
              <a:gd name="connsiteY167" fmla="*/ 298 h 5435137"/>
              <a:gd name="connsiteX168" fmla="*/ 125571 w 5561821"/>
              <a:gd name="connsiteY168" fmla="*/ 2305100 h 5435137"/>
              <a:gd name="connsiteX169" fmla="*/ 106911 w 5561821"/>
              <a:gd name="connsiteY169" fmla="*/ 2538870 h 5435137"/>
              <a:gd name="connsiteX170" fmla="*/ 69399 w 5561821"/>
              <a:gd name="connsiteY170" fmla="*/ 2546443 h 5435137"/>
              <a:gd name="connsiteX171" fmla="*/ 0 w 5561821"/>
              <a:gd name="connsiteY171" fmla="*/ 2651142 h 5435137"/>
              <a:gd name="connsiteX172" fmla="*/ 113628 w 5561821"/>
              <a:gd name="connsiteY172" fmla="*/ 2764770 h 5435137"/>
              <a:gd name="connsiteX173" fmla="*/ 227256 w 5561821"/>
              <a:gd name="connsiteY173" fmla="*/ 2651142 h 5435137"/>
              <a:gd name="connsiteX174" fmla="*/ 157857 w 5561821"/>
              <a:gd name="connsiteY174" fmla="*/ 2546443 h 5435137"/>
              <a:gd name="connsiteX175" fmla="*/ 131597 w 5561821"/>
              <a:gd name="connsiteY175" fmla="*/ 2541142 h 5435137"/>
              <a:gd name="connsiteX176" fmla="*/ 150180 w 5561821"/>
              <a:gd name="connsiteY176" fmla="*/ 2308342 h 5435137"/>
              <a:gd name="connsiteX177" fmla="*/ 2793673 w 5561821"/>
              <a:gd name="connsiteY177" fmla="*/ 25114 h 5435137"/>
              <a:gd name="connsiteX178" fmla="*/ 5368211 w 5561821"/>
              <a:gd name="connsiteY178" fmla="*/ 2385818 h 5435137"/>
              <a:gd name="connsiteX179" fmla="*/ 5378198 w 5561821"/>
              <a:gd name="connsiteY179" fmla="*/ 2585544 h 5435137"/>
              <a:gd name="connsiteX180" fmla="*/ 5341944 w 5561821"/>
              <a:gd name="connsiteY180" fmla="*/ 2592864 h 5435137"/>
              <a:gd name="connsiteX181" fmla="*/ 5245279 w 5561821"/>
              <a:gd name="connsiteY181" fmla="*/ 2738697 h 5435137"/>
              <a:gd name="connsiteX182" fmla="*/ 5403550 w 5561821"/>
              <a:gd name="connsiteY182" fmla="*/ 2896968 h 5435137"/>
              <a:gd name="connsiteX183" fmla="*/ 5561821 w 5561821"/>
              <a:gd name="connsiteY183" fmla="*/ 2738697 h 5435137"/>
              <a:gd name="connsiteX184" fmla="*/ 5403550 w 5561821"/>
              <a:gd name="connsiteY184" fmla="*/ 2580426 h 5435137"/>
              <a:gd name="connsiteX185" fmla="*/ 5402769 w 5561821"/>
              <a:gd name="connsiteY185" fmla="*/ 2580584 h 5435137"/>
              <a:gd name="connsiteX186" fmla="*/ 5392904 w 5561821"/>
              <a:gd name="connsiteY186" fmla="*/ 2383308 h 5435137"/>
              <a:gd name="connsiteX187" fmla="*/ 2794041 w 5561821"/>
              <a:gd name="connsiteY187" fmla="*/ 298 h 543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561821" h="5435137">
                <a:moveTo>
                  <a:pt x="4000949" y="4882386"/>
                </a:moveTo>
                <a:cubicBezTo>
                  <a:pt x="3963980" y="4882386"/>
                  <a:pt x="3934011" y="4912355"/>
                  <a:pt x="3934011" y="4949324"/>
                </a:cubicBezTo>
                <a:cubicBezTo>
                  <a:pt x="3934011" y="4986293"/>
                  <a:pt x="3963980" y="5016262"/>
                  <a:pt x="4000949" y="5016262"/>
                </a:cubicBezTo>
                <a:cubicBezTo>
                  <a:pt x="4037918" y="5016262"/>
                  <a:pt x="4067887" y="4986293"/>
                  <a:pt x="4067887" y="4949324"/>
                </a:cubicBezTo>
                <a:cubicBezTo>
                  <a:pt x="4067887" y="4912355"/>
                  <a:pt x="4037918" y="4882386"/>
                  <a:pt x="4000949" y="4882386"/>
                </a:cubicBezTo>
                <a:close/>
                <a:moveTo>
                  <a:pt x="1271213" y="4788722"/>
                </a:moveTo>
                <a:cubicBezTo>
                  <a:pt x="1188519" y="4788722"/>
                  <a:pt x="1121482" y="4855759"/>
                  <a:pt x="1121482" y="4938453"/>
                </a:cubicBezTo>
                <a:cubicBezTo>
                  <a:pt x="1121482" y="5021147"/>
                  <a:pt x="1188519" y="5088184"/>
                  <a:pt x="1271213" y="5088184"/>
                </a:cubicBezTo>
                <a:cubicBezTo>
                  <a:pt x="1312560" y="5088184"/>
                  <a:pt x="1349993" y="5071425"/>
                  <a:pt x="1377089" y="5044329"/>
                </a:cubicBezTo>
                <a:lnTo>
                  <a:pt x="1381644" y="5037573"/>
                </a:lnTo>
                <a:lnTo>
                  <a:pt x="1494586" y="5112793"/>
                </a:lnTo>
                <a:cubicBezTo>
                  <a:pt x="2247127" y="5571633"/>
                  <a:pt x="3208626" y="5540753"/>
                  <a:pt x="3933275" y="5019321"/>
                </a:cubicBezTo>
                <a:lnTo>
                  <a:pt x="3921203" y="5002543"/>
                </a:lnTo>
                <a:cubicBezTo>
                  <a:pt x="3203337" y="5519095"/>
                  <a:pt x="2250837" y="5549685"/>
                  <a:pt x="1505340" y="5095140"/>
                </a:cubicBezTo>
                <a:lnTo>
                  <a:pt x="1393191" y="5020447"/>
                </a:lnTo>
                <a:lnTo>
                  <a:pt x="1409178" y="4996735"/>
                </a:lnTo>
                <a:cubicBezTo>
                  <a:pt x="1416754" y="4978822"/>
                  <a:pt x="1420944" y="4959127"/>
                  <a:pt x="1420944" y="4938453"/>
                </a:cubicBezTo>
                <a:cubicBezTo>
                  <a:pt x="1420944" y="4855759"/>
                  <a:pt x="1353907" y="4788722"/>
                  <a:pt x="1271213" y="4788722"/>
                </a:cubicBezTo>
                <a:close/>
                <a:moveTo>
                  <a:pt x="2512940" y="4646361"/>
                </a:moveTo>
                <a:cubicBezTo>
                  <a:pt x="2485250" y="4646361"/>
                  <a:pt x="2462803" y="4668808"/>
                  <a:pt x="2462803" y="4696498"/>
                </a:cubicBezTo>
                <a:cubicBezTo>
                  <a:pt x="2462803" y="4724188"/>
                  <a:pt x="2485250" y="4746635"/>
                  <a:pt x="2512940" y="4746635"/>
                </a:cubicBezTo>
                <a:cubicBezTo>
                  <a:pt x="2540630" y="4746635"/>
                  <a:pt x="2563077" y="4724188"/>
                  <a:pt x="2563077" y="4696498"/>
                </a:cubicBezTo>
                <a:cubicBezTo>
                  <a:pt x="2563077" y="4668808"/>
                  <a:pt x="2540630" y="4646361"/>
                  <a:pt x="2512940" y="4646361"/>
                </a:cubicBezTo>
                <a:close/>
                <a:moveTo>
                  <a:pt x="5270693" y="3406560"/>
                </a:moveTo>
                <a:cubicBezTo>
                  <a:pt x="5142193" y="3834836"/>
                  <a:pt x="4906832" y="4222179"/>
                  <a:pt x="4588118" y="4532807"/>
                </a:cubicBezTo>
                <a:lnTo>
                  <a:pt x="4455360" y="4653097"/>
                </a:lnTo>
                <a:lnTo>
                  <a:pt x="4433210" y="4638162"/>
                </a:lnTo>
                <a:cubicBezTo>
                  <a:pt x="4421195" y="4633080"/>
                  <a:pt x="4407985" y="4630270"/>
                  <a:pt x="4394119" y="4630270"/>
                </a:cubicBezTo>
                <a:cubicBezTo>
                  <a:pt x="4338655" y="4630270"/>
                  <a:pt x="4293692" y="4675233"/>
                  <a:pt x="4293692" y="4730697"/>
                </a:cubicBezTo>
                <a:cubicBezTo>
                  <a:pt x="4293692" y="4786161"/>
                  <a:pt x="4338655" y="4831124"/>
                  <a:pt x="4394119" y="4831124"/>
                </a:cubicBezTo>
                <a:cubicBezTo>
                  <a:pt x="4449583" y="4831124"/>
                  <a:pt x="4494546" y="4786161"/>
                  <a:pt x="4494546" y="4730697"/>
                </a:cubicBezTo>
                <a:cubicBezTo>
                  <a:pt x="4494546" y="4716831"/>
                  <a:pt x="4491736" y="4703622"/>
                  <a:pt x="4486654" y="4691607"/>
                </a:cubicBezTo>
                <a:lnTo>
                  <a:pt x="4472676" y="4670875"/>
                </a:lnTo>
                <a:lnTo>
                  <a:pt x="4605440" y="4550580"/>
                </a:lnTo>
                <a:cubicBezTo>
                  <a:pt x="4927166" y="4237017"/>
                  <a:pt x="5164752" y="3846013"/>
                  <a:pt x="5294466" y="3413692"/>
                </a:cubicBezTo>
                <a:close/>
                <a:moveTo>
                  <a:pt x="706542" y="2807238"/>
                </a:moveTo>
                <a:cubicBezTo>
                  <a:pt x="643787" y="2807238"/>
                  <a:pt x="592914" y="2858111"/>
                  <a:pt x="592914" y="2920866"/>
                </a:cubicBezTo>
                <a:cubicBezTo>
                  <a:pt x="592914" y="2983621"/>
                  <a:pt x="643787" y="3034494"/>
                  <a:pt x="706542" y="3034494"/>
                </a:cubicBezTo>
                <a:lnTo>
                  <a:pt x="724413" y="3030886"/>
                </a:lnTo>
                <a:lnTo>
                  <a:pt x="752204" y="3161864"/>
                </a:lnTo>
                <a:cubicBezTo>
                  <a:pt x="955528" y="3961172"/>
                  <a:pt x="1619035" y="4569527"/>
                  <a:pt x="2444995" y="4694725"/>
                </a:cubicBezTo>
                <a:lnTo>
                  <a:pt x="2447894" y="4675601"/>
                </a:lnTo>
                <a:cubicBezTo>
                  <a:pt x="1629665" y="4551577"/>
                  <a:pt x="972369" y="3948916"/>
                  <a:pt x="770947" y="3157089"/>
                </a:cubicBezTo>
                <a:lnTo>
                  <a:pt x="743358" y="3027061"/>
                </a:lnTo>
                <a:lnTo>
                  <a:pt x="750771" y="3025565"/>
                </a:lnTo>
                <a:cubicBezTo>
                  <a:pt x="791554" y="3008315"/>
                  <a:pt x="820170" y="2967932"/>
                  <a:pt x="820170" y="2920866"/>
                </a:cubicBezTo>
                <a:cubicBezTo>
                  <a:pt x="820170" y="2858111"/>
                  <a:pt x="769297" y="2807238"/>
                  <a:pt x="706542" y="2807238"/>
                </a:cubicBezTo>
                <a:close/>
                <a:moveTo>
                  <a:pt x="721772" y="2588007"/>
                </a:moveTo>
                <a:cubicBezTo>
                  <a:pt x="699004" y="2588007"/>
                  <a:pt x="680546" y="2606465"/>
                  <a:pt x="680546" y="2629233"/>
                </a:cubicBezTo>
                <a:cubicBezTo>
                  <a:pt x="680546" y="2652001"/>
                  <a:pt x="699004" y="2670459"/>
                  <a:pt x="721772" y="2670459"/>
                </a:cubicBezTo>
                <a:cubicBezTo>
                  <a:pt x="744540" y="2670459"/>
                  <a:pt x="762998" y="2652001"/>
                  <a:pt x="762998" y="2629233"/>
                </a:cubicBezTo>
                <a:cubicBezTo>
                  <a:pt x="762998" y="2606465"/>
                  <a:pt x="744540" y="2588007"/>
                  <a:pt x="721772" y="2588007"/>
                </a:cubicBezTo>
                <a:close/>
                <a:moveTo>
                  <a:pt x="2775287" y="1718050"/>
                </a:moveTo>
                <a:cubicBezTo>
                  <a:pt x="2626952" y="1722902"/>
                  <a:pt x="2478580" y="1763043"/>
                  <a:pt x="2343182" y="1840111"/>
                </a:cubicBezTo>
                <a:cubicBezTo>
                  <a:pt x="2027253" y="2019938"/>
                  <a:pt x="1848127" y="2363154"/>
                  <a:pt x="1872303" y="2717006"/>
                </a:cubicBezTo>
                <a:lnTo>
                  <a:pt x="1891621" y="2844541"/>
                </a:lnTo>
                <a:lnTo>
                  <a:pt x="1877258" y="2850490"/>
                </a:lnTo>
                <a:cubicBezTo>
                  <a:pt x="1869798" y="2857951"/>
                  <a:pt x="1865183" y="2868257"/>
                  <a:pt x="1865183" y="2879641"/>
                </a:cubicBezTo>
                <a:cubicBezTo>
                  <a:pt x="1865183" y="2902409"/>
                  <a:pt x="1883641" y="2920867"/>
                  <a:pt x="1906409" y="2920867"/>
                </a:cubicBezTo>
                <a:cubicBezTo>
                  <a:pt x="1929177" y="2920867"/>
                  <a:pt x="1947635" y="2902409"/>
                  <a:pt x="1947635" y="2879641"/>
                </a:cubicBezTo>
                <a:cubicBezTo>
                  <a:pt x="1947635" y="2856873"/>
                  <a:pt x="1929177" y="2838415"/>
                  <a:pt x="1906409" y="2838415"/>
                </a:cubicBezTo>
                <a:lnTo>
                  <a:pt x="1899931" y="2841099"/>
                </a:lnTo>
                <a:lnTo>
                  <a:pt x="1881044" y="2716414"/>
                </a:lnTo>
                <a:cubicBezTo>
                  <a:pt x="1857094" y="2365873"/>
                  <a:pt x="2034545" y="2025870"/>
                  <a:pt x="2347516" y="1847726"/>
                </a:cubicBezTo>
                <a:cubicBezTo>
                  <a:pt x="2705197" y="1644133"/>
                  <a:pt x="3154277" y="1700679"/>
                  <a:pt x="3450324" y="1986584"/>
                </a:cubicBezTo>
                <a:cubicBezTo>
                  <a:pt x="3746371" y="2272489"/>
                  <a:pt x="3818530" y="2719326"/>
                  <a:pt x="3627525" y="3083884"/>
                </a:cubicBezTo>
                <a:cubicBezTo>
                  <a:pt x="3460395" y="3402873"/>
                  <a:pt x="3126782" y="3592063"/>
                  <a:pt x="2775620" y="3580343"/>
                </a:cubicBezTo>
                <a:lnTo>
                  <a:pt x="2693800" y="3570852"/>
                </a:lnTo>
                <a:lnTo>
                  <a:pt x="2699207" y="3544069"/>
                </a:lnTo>
                <a:cubicBezTo>
                  <a:pt x="2699207" y="3481314"/>
                  <a:pt x="2648334" y="3430441"/>
                  <a:pt x="2585579" y="3430441"/>
                </a:cubicBezTo>
                <a:cubicBezTo>
                  <a:pt x="2522824" y="3430441"/>
                  <a:pt x="2471951" y="3481314"/>
                  <a:pt x="2471951" y="3544069"/>
                </a:cubicBezTo>
                <a:cubicBezTo>
                  <a:pt x="2471951" y="3606824"/>
                  <a:pt x="2522824" y="3657697"/>
                  <a:pt x="2585579" y="3657697"/>
                </a:cubicBezTo>
                <a:cubicBezTo>
                  <a:pt x="2632645" y="3657697"/>
                  <a:pt x="2673028" y="3629081"/>
                  <a:pt x="2690278" y="3588298"/>
                </a:cubicBezTo>
                <a:lnTo>
                  <a:pt x="2692066" y="3579440"/>
                </a:lnTo>
                <a:lnTo>
                  <a:pt x="2775331" y="3589098"/>
                </a:lnTo>
                <a:cubicBezTo>
                  <a:pt x="3129811" y="3600930"/>
                  <a:pt x="3466576" y="3409952"/>
                  <a:pt x="3635286" y="3087949"/>
                </a:cubicBezTo>
                <a:cubicBezTo>
                  <a:pt x="3828095" y="2719945"/>
                  <a:pt x="3755255" y="2268887"/>
                  <a:pt x="3456410" y="1980281"/>
                </a:cubicBezTo>
                <a:cubicBezTo>
                  <a:pt x="3269632" y="1799902"/>
                  <a:pt x="3022511" y="1709963"/>
                  <a:pt x="2775287" y="1718050"/>
                </a:cubicBezTo>
                <a:close/>
                <a:moveTo>
                  <a:pt x="2391518" y="1168032"/>
                </a:moveTo>
                <a:cubicBezTo>
                  <a:pt x="2354549" y="1168032"/>
                  <a:pt x="2324580" y="1198001"/>
                  <a:pt x="2324580" y="1234970"/>
                </a:cubicBezTo>
                <a:lnTo>
                  <a:pt x="2326181" y="1242900"/>
                </a:lnTo>
                <a:lnTo>
                  <a:pt x="2221784" y="1278637"/>
                </a:lnTo>
                <a:cubicBezTo>
                  <a:pt x="1707957" y="1477830"/>
                  <a:pt x="1347595" y="1948784"/>
                  <a:pt x="1289992" y="2497256"/>
                </a:cubicBezTo>
                <a:lnTo>
                  <a:pt x="1285977" y="2556982"/>
                </a:lnTo>
                <a:lnTo>
                  <a:pt x="1285219" y="2556829"/>
                </a:lnTo>
                <a:cubicBezTo>
                  <a:pt x="1222464" y="2556829"/>
                  <a:pt x="1171591" y="2607702"/>
                  <a:pt x="1171591" y="2670457"/>
                </a:cubicBezTo>
                <a:cubicBezTo>
                  <a:pt x="1171591" y="2733212"/>
                  <a:pt x="1222464" y="2784085"/>
                  <a:pt x="1285219" y="2784085"/>
                </a:cubicBezTo>
                <a:lnTo>
                  <a:pt x="1289201" y="2783281"/>
                </a:lnTo>
                <a:lnTo>
                  <a:pt x="1298880" y="2875214"/>
                </a:lnTo>
                <a:cubicBezTo>
                  <a:pt x="1401894" y="3550751"/>
                  <a:pt x="1959863" y="4067873"/>
                  <a:pt x="2640432" y="4120086"/>
                </a:cubicBezTo>
                <a:lnTo>
                  <a:pt x="2702616" y="4121769"/>
                </a:lnTo>
                <a:lnTo>
                  <a:pt x="2707614" y="4146524"/>
                </a:lnTo>
                <a:cubicBezTo>
                  <a:pt x="2723856" y="4184924"/>
                  <a:pt x="2761880" y="4211869"/>
                  <a:pt x="2806197" y="4211869"/>
                </a:cubicBezTo>
                <a:cubicBezTo>
                  <a:pt x="2865286" y="4211869"/>
                  <a:pt x="2913188" y="4163967"/>
                  <a:pt x="2913188" y="4104878"/>
                </a:cubicBezTo>
                <a:cubicBezTo>
                  <a:pt x="2913188" y="4045789"/>
                  <a:pt x="2865286" y="3997887"/>
                  <a:pt x="2806197" y="3997887"/>
                </a:cubicBezTo>
                <a:cubicBezTo>
                  <a:pt x="2747108" y="3997887"/>
                  <a:pt x="2699206" y="4045789"/>
                  <a:pt x="2699206" y="4104878"/>
                </a:cubicBezTo>
                <a:lnTo>
                  <a:pt x="2700161" y="4109607"/>
                </a:lnTo>
                <a:lnTo>
                  <a:pt x="2641372" y="4108017"/>
                </a:lnTo>
                <a:cubicBezTo>
                  <a:pt x="1966396" y="4056232"/>
                  <a:pt x="1413015" y="3543361"/>
                  <a:pt x="1310848" y="2873377"/>
                </a:cubicBezTo>
                <a:lnTo>
                  <a:pt x="1301109" y="2780877"/>
                </a:lnTo>
                <a:lnTo>
                  <a:pt x="1329448" y="2775155"/>
                </a:lnTo>
                <a:cubicBezTo>
                  <a:pt x="1370231" y="2757906"/>
                  <a:pt x="1398847" y="2717523"/>
                  <a:pt x="1398847" y="2670457"/>
                </a:cubicBezTo>
                <a:cubicBezTo>
                  <a:pt x="1398847" y="2623391"/>
                  <a:pt x="1370231" y="2583008"/>
                  <a:pt x="1329448" y="2565758"/>
                </a:cubicBezTo>
                <a:lnTo>
                  <a:pt x="1299599" y="2559732"/>
                </a:lnTo>
                <a:lnTo>
                  <a:pt x="1303701" y="2498701"/>
                </a:lnTo>
                <a:cubicBezTo>
                  <a:pt x="1360766" y="1955363"/>
                  <a:pt x="1717755" y="1488817"/>
                  <a:pt x="2226772" y="1291488"/>
                </a:cubicBezTo>
                <a:lnTo>
                  <a:pt x="2328930" y="1256518"/>
                </a:lnTo>
                <a:lnTo>
                  <a:pt x="2329840" y="1261026"/>
                </a:lnTo>
                <a:cubicBezTo>
                  <a:pt x="2340002" y="1285051"/>
                  <a:pt x="2363791" y="1301908"/>
                  <a:pt x="2391518" y="1301908"/>
                </a:cubicBezTo>
                <a:cubicBezTo>
                  <a:pt x="2428487" y="1301908"/>
                  <a:pt x="2458456" y="1271939"/>
                  <a:pt x="2458456" y="1234970"/>
                </a:cubicBezTo>
                <a:cubicBezTo>
                  <a:pt x="2458456" y="1198001"/>
                  <a:pt x="2428487" y="1168032"/>
                  <a:pt x="2391518" y="1168032"/>
                </a:cubicBezTo>
                <a:close/>
                <a:moveTo>
                  <a:pt x="2766144" y="1055943"/>
                </a:moveTo>
                <a:cubicBezTo>
                  <a:pt x="2688260" y="1055943"/>
                  <a:pt x="2625122" y="1119081"/>
                  <a:pt x="2625122" y="1196965"/>
                </a:cubicBezTo>
                <a:cubicBezTo>
                  <a:pt x="2625122" y="1274849"/>
                  <a:pt x="2688260" y="1337987"/>
                  <a:pt x="2766144" y="1337987"/>
                </a:cubicBezTo>
                <a:cubicBezTo>
                  <a:pt x="2824557" y="1337987"/>
                  <a:pt x="2874675" y="1302472"/>
                  <a:pt x="2896084" y="1251857"/>
                </a:cubicBezTo>
                <a:lnTo>
                  <a:pt x="2906281" y="1201350"/>
                </a:lnTo>
                <a:lnTo>
                  <a:pt x="2928426" y="1202994"/>
                </a:lnTo>
                <a:cubicBezTo>
                  <a:pt x="3572953" y="1279870"/>
                  <a:pt x="4096210" y="1777543"/>
                  <a:pt x="4196652" y="2429497"/>
                </a:cubicBezTo>
                <a:cubicBezTo>
                  <a:pt x="4297094" y="3081452"/>
                  <a:pt x="3947892" y="3713540"/>
                  <a:pt x="3356390" y="3980842"/>
                </a:cubicBezTo>
                <a:lnTo>
                  <a:pt x="3265622" y="4017079"/>
                </a:lnTo>
                <a:lnTo>
                  <a:pt x="3262396" y="4012294"/>
                </a:lnTo>
                <a:cubicBezTo>
                  <a:pt x="3253323" y="4003221"/>
                  <a:pt x="3240789" y="3997609"/>
                  <a:pt x="3226944" y="3997609"/>
                </a:cubicBezTo>
                <a:cubicBezTo>
                  <a:pt x="3199254" y="3997609"/>
                  <a:pt x="3176807" y="4020056"/>
                  <a:pt x="3176807" y="4047746"/>
                </a:cubicBezTo>
                <a:cubicBezTo>
                  <a:pt x="3176807" y="4075436"/>
                  <a:pt x="3199254" y="4097883"/>
                  <a:pt x="3226944" y="4097883"/>
                </a:cubicBezTo>
                <a:cubicBezTo>
                  <a:pt x="3254634" y="4097883"/>
                  <a:pt x="3277081" y="4075436"/>
                  <a:pt x="3277081" y="4047746"/>
                </a:cubicBezTo>
                <a:lnTo>
                  <a:pt x="3273267" y="4028856"/>
                </a:lnTo>
                <a:lnTo>
                  <a:pt x="3362075" y="3993401"/>
                </a:lnTo>
                <a:cubicBezTo>
                  <a:pt x="3959166" y="3723573"/>
                  <a:pt x="4311669" y="3085512"/>
                  <a:pt x="4210277" y="2427397"/>
                </a:cubicBezTo>
                <a:cubicBezTo>
                  <a:pt x="4108886" y="1769282"/>
                  <a:pt x="3580684" y="1266907"/>
                  <a:pt x="2930067" y="1189306"/>
                </a:cubicBezTo>
                <a:lnTo>
                  <a:pt x="2905248" y="1187463"/>
                </a:lnTo>
                <a:lnTo>
                  <a:pt x="2896084" y="1142073"/>
                </a:lnTo>
                <a:cubicBezTo>
                  <a:pt x="2874675" y="1091458"/>
                  <a:pt x="2824557" y="1055943"/>
                  <a:pt x="2766144" y="1055943"/>
                </a:cubicBezTo>
                <a:close/>
                <a:moveTo>
                  <a:pt x="2120271" y="564384"/>
                </a:moveTo>
                <a:cubicBezTo>
                  <a:pt x="2061182" y="564384"/>
                  <a:pt x="2013280" y="612286"/>
                  <a:pt x="2013280" y="671375"/>
                </a:cubicBezTo>
                <a:cubicBezTo>
                  <a:pt x="2013280" y="686148"/>
                  <a:pt x="2016274" y="700221"/>
                  <a:pt x="2021688" y="713021"/>
                </a:cubicBezTo>
                <a:lnTo>
                  <a:pt x="2025610" y="718838"/>
                </a:lnTo>
                <a:lnTo>
                  <a:pt x="2006988" y="725213"/>
                </a:lnTo>
                <a:cubicBezTo>
                  <a:pt x="1237988" y="1023330"/>
                  <a:pt x="713978" y="1755278"/>
                  <a:pt x="689175" y="2590304"/>
                </a:cubicBezTo>
                <a:lnTo>
                  <a:pt x="708509" y="2590878"/>
                </a:lnTo>
                <a:cubicBezTo>
                  <a:pt x="733079" y="1763668"/>
                  <a:pt x="1252185" y="1038571"/>
                  <a:pt x="2013987" y="743245"/>
                </a:cubicBezTo>
                <a:lnTo>
                  <a:pt x="2036800" y="735435"/>
                </a:lnTo>
                <a:lnTo>
                  <a:pt x="2044617" y="747029"/>
                </a:lnTo>
                <a:cubicBezTo>
                  <a:pt x="2063979" y="766391"/>
                  <a:pt x="2090727" y="778367"/>
                  <a:pt x="2120271" y="778367"/>
                </a:cubicBezTo>
                <a:cubicBezTo>
                  <a:pt x="2179360" y="778367"/>
                  <a:pt x="2227262" y="730464"/>
                  <a:pt x="2227262" y="671375"/>
                </a:cubicBezTo>
                <a:cubicBezTo>
                  <a:pt x="2227262" y="612286"/>
                  <a:pt x="2179360" y="564384"/>
                  <a:pt x="2120271" y="564384"/>
                </a:cubicBezTo>
                <a:close/>
                <a:moveTo>
                  <a:pt x="2766144" y="537499"/>
                </a:moveTo>
                <a:cubicBezTo>
                  <a:pt x="2729175" y="537499"/>
                  <a:pt x="2699206" y="567468"/>
                  <a:pt x="2699206" y="604437"/>
                </a:cubicBezTo>
                <a:cubicBezTo>
                  <a:pt x="2699206" y="641406"/>
                  <a:pt x="2729175" y="671375"/>
                  <a:pt x="2766144" y="671375"/>
                </a:cubicBezTo>
                <a:cubicBezTo>
                  <a:pt x="2793871" y="671375"/>
                  <a:pt x="2817660" y="654518"/>
                  <a:pt x="2827822" y="630493"/>
                </a:cubicBezTo>
                <a:lnTo>
                  <a:pt x="2832631" y="606672"/>
                </a:lnTo>
                <a:lnTo>
                  <a:pt x="2975820" y="616531"/>
                </a:lnTo>
                <a:cubicBezTo>
                  <a:pt x="3770374" y="702588"/>
                  <a:pt x="4448685" y="1246183"/>
                  <a:pt x="4700257" y="2015101"/>
                </a:cubicBezTo>
                <a:cubicBezTo>
                  <a:pt x="4951831" y="2784022"/>
                  <a:pt x="4726008" y="3623430"/>
                  <a:pt x="4135980" y="4162492"/>
                </a:cubicBezTo>
                <a:lnTo>
                  <a:pt x="4031269" y="4250894"/>
                </a:lnTo>
                <a:lnTo>
                  <a:pt x="4020465" y="4243610"/>
                </a:lnTo>
                <a:cubicBezTo>
                  <a:pt x="4014466" y="4241073"/>
                  <a:pt x="4007872" y="4239670"/>
                  <a:pt x="4000949" y="4239670"/>
                </a:cubicBezTo>
                <a:cubicBezTo>
                  <a:pt x="3973259" y="4239670"/>
                  <a:pt x="3950812" y="4262117"/>
                  <a:pt x="3950812" y="4289807"/>
                </a:cubicBezTo>
                <a:cubicBezTo>
                  <a:pt x="3950812" y="4317497"/>
                  <a:pt x="3973259" y="4339944"/>
                  <a:pt x="4000949" y="4339944"/>
                </a:cubicBezTo>
                <a:cubicBezTo>
                  <a:pt x="4028639" y="4339944"/>
                  <a:pt x="4051086" y="4317497"/>
                  <a:pt x="4051086" y="4289807"/>
                </a:cubicBezTo>
                <a:cubicBezTo>
                  <a:pt x="4051086" y="4282885"/>
                  <a:pt x="4049683" y="4276290"/>
                  <a:pt x="4047146" y="4270292"/>
                </a:cubicBezTo>
                <a:lnTo>
                  <a:pt x="4043921" y="4265508"/>
                </a:lnTo>
                <a:lnTo>
                  <a:pt x="4149032" y="4176767"/>
                </a:lnTo>
                <a:cubicBezTo>
                  <a:pt x="4744635" y="3632613"/>
                  <a:pt x="4972592" y="2785273"/>
                  <a:pt x="4718641" y="2009087"/>
                </a:cubicBezTo>
                <a:cubicBezTo>
                  <a:pt x="4464692" y="1232904"/>
                  <a:pt x="3779971" y="684173"/>
                  <a:pt x="2977910" y="597302"/>
                </a:cubicBezTo>
                <a:lnTo>
                  <a:pt x="2829580" y="587089"/>
                </a:lnTo>
                <a:lnTo>
                  <a:pt x="2827822" y="578382"/>
                </a:lnTo>
                <a:cubicBezTo>
                  <a:pt x="2817660" y="554357"/>
                  <a:pt x="2793871" y="537499"/>
                  <a:pt x="2766144" y="537499"/>
                </a:cubicBezTo>
                <a:close/>
                <a:moveTo>
                  <a:pt x="2794041" y="298"/>
                </a:moveTo>
                <a:cubicBezTo>
                  <a:pt x="1435645" y="-19872"/>
                  <a:pt x="297929" y="985806"/>
                  <a:pt x="125571" y="2305100"/>
                </a:cubicBezTo>
                <a:lnTo>
                  <a:pt x="106911" y="2538870"/>
                </a:lnTo>
                <a:lnTo>
                  <a:pt x="69399" y="2546443"/>
                </a:lnTo>
                <a:cubicBezTo>
                  <a:pt x="28616" y="2563693"/>
                  <a:pt x="0" y="2604076"/>
                  <a:pt x="0" y="2651142"/>
                </a:cubicBezTo>
                <a:cubicBezTo>
                  <a:pt x="0" y="2713897"/>
                  <a:pt x="50873" y="2764770"/>
                  <a:pt x="113628" y="2764770"/>
                </a:cubicBezTo>
                <a:cubicBezTo>
                  <a:pt x="176383" y="2764770"/>
                  <a:pt x="227256" y="2713897"/>
                  <a:pt x="227256" y="2651142"/>
                </a:cubicBezTo>
                <a:cubicBezTo>
                  <a:pt x="227256" y="2604076"/>
                  <a:pt x="198640" y="2563693"/>
                  <a:pt x="157857" y="2546443"/>
                </a:cubicBezTo>
                <a:lnTo>
                  <a:pt x="131597" y="2541142"/>
                </a:lnTo>
                <a:lnTo>
                  <a:pt x="150180" y="2308342"/>
                </a:lnTo>
                <a:cubicBezTo>
                  <a:pt x="320925" y="1001396"/>
                  <a:pt x="1447991" y="5133"/>
                  <a:pt x="2793673" y="25114"/>
                </a:cubicBezTo>
                <a:cubicBezTo>
                  <a:pt x="4139355" y="45094"/>
                  <a:pt x="5236344" y="1074380"/>
                  <a:pt x="5368211" y="2385818"/>
                </a:cubicBezTo>
                <a:lnTo>
                  <a:pt x="5378198" y="2585544"/>
                </a:lnTo>
                <a:lnTo>
                  <a:pt x="5341944" y="2592864"/>
                </a:lnTo>
                <a:cubicBezTo>
                  <a:pt x="5285138" y="2616890"/>
                  <a:pt x="5245279" y="2673139"/>
                  <a:pt x="5245279" y="2738697"/>
                </a:cubicBezTo>
                <a:cubicBezTo>
                  <a:pt x="5245279" y="2826108"/>
                  <a:pt x="5316139" y="2896968"/>
                  <a:pt x="5403550" y="2896968"/>
                </a:cubicBezTo>
                <a:cubicBezTo>
                  <a:pt x="5490961" y="2896968"/>
                  <a:pt x="5561821" y="2826108"/>
                  <a:pt x="5561821" y="2738697"/>
                </a:cubicBezTo>
                <a:cubicBezTo>
                  <a:pt x="5561821" y="2651286"/>
                  <a:pt x="5490961" y="2580426"/>
                  <a:pt x="5403550" y="2580426"/>
                </a:cubicBezTo>
                <a:lnTo>
                  <a:pt x="5402769" y="2580584"/>
                </a:lnTo>
                <a:lnTo>
                  <a:pt x="5392904" y="2383308"/>
                </a:lnTo>
                <a:cubicBezTo>
                  <a:pt x="5259792" y="1059478"/>
                  <a:pt x="4152437" y="20467"/>
                  <a:pt x="2794041" y="298"/>
                </a:cubicBez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  <a:effectLst>
            <a:outerShdw blurRad="381000" sx="102000" sy="102000" algn="ctr" rotWithShape="0">
              <a:schemeClr val="bg1">
                <a:alpha val="4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07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2" grpId="0" animBg="1"/>
      <p:bldP spid="20" grpId="0"/>
      <p:bldP spid="2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CF3D14B-90F1-4BDA-A127-F6B884936C46}"/>
              </a:ext>
            </a:extLst>
          </p:cNvPr>
          <p:cNvGrpSpPr/>
          <p:nvPr userDrawn="1"/>
        </p:nvGrpSpPr>
        <p:grpSpPr>
          <a:xfrm>
            <a:off x="359972" y="4571761"/>
            <a:ext cx="2618291" cy="369331"/>
            <a:chOff x="479962" y="6095677"/>
            <a:chExt cx="3491055" cy="492441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479962" y="6095677"/>
              <a:ext cx="1228785" cy="3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b="1" dirty="0">
                  <a:solidFill>
                    <a:schemeClr val="accent2"/>
                  </a:soli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LOGY</a:t>
              </a:r>
              <a:r>
                <a:rPr lang="en-US" sz="825" b="1" dirty="0">
                  <a:solidFill>
                    <a:schemeClr val="accent2"/>
                  </a:soli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CS.</a:t>
              </a:r>
              <a:endParaRPr lang="en-US" sz="1200" b="1" dirty="0">
                <a:solidFill>
                  <a:schemeClr val="accent2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CD5F2D-3BA1-4CBB-A8B6-143B281EBD22}"/>
                </a:ext>
              </a:extLst>
            </p:cNvPr>
            <p:cNvSpPr/>
            <p:nvPr userDrawn="1"/>
          </p:nvSpPr>
          <p:spPr>
            <a:xfrm>
              <a:off x="1411190" y="6157232"/>
              <a:ext cx="2559827" cy="430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50" b="1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ABOUT TECHNOLOGY PREENTATIONS</a:t>
              </a:r>
            </a:p>
          </p:txBody>
        </p:sp>
      </p:grpSp>
      <p:sp>
        <p:nvSpPr>
          <p:cNvPr id="11" name="Freeform 10"/>
          <p:cNvSpPr/>
          <p:nvPr userDrawn="1"/>
        </p:nvSpPr>
        <p:spPr>
          <a:xfrm rot="900000" flipH="1">
            <a:off x="6062686" y="224649"/>
            <a:ext cx="3594755" cy="990476"/>
          </a:xfrm>
          <a:custGeom>
            <a:avLst/>
            <a:gdLst>
              <a:gd name="connsiteX0" fmla="*/ 4000949 w 5561821"/>
              <a:gd name="connsiteY0" fmla="*/ 4882386 h 5435137"/>
              <a:gd name="connsiteX1" fmla="*/ 3934011 w 5561821"/>
              <a:gd name="connsiteY1" fmla="*/ 4949324 h 5435137"/>
              <a:gd name="connsiteX2" fmla="*/ 4000949 w 5561821"/>
              <a:gd name="connsiteY2" fmla="*/ 5016262 h 5435137"/>
              <a:gd name="connsiteX3" fmla="*/ 4067887 w 5561821"/>
              <a:gd name="connsiteY3" fmla="*/ 4949324 h 5435137"/>
              <a:gd name="connsiteX4" fmla="*/ 4000949 w 5561821"/>
              <a:gd name="connsiteY4" fmla="*/ 4882386 h 5435137"/>
              <a:gd name="connsiteX5" fmla="*/ 1271213 w 5561821"/>
              <a:gd name="connsiteY5" fmla="*/ 4788722 h 5435137"/>
              <a:gd name="connsiteX6" fmla="*/ 1121482 w 5561821"/>
              <a:gd name="connsiteY6" fmla="*/ 4938453 h 5435137"/>
              <a:gd name="connsiteX7" fmla="*/ 1271213 w 5561821"/>
              <a:gd name="connsiteY7" fmla="*/ 5088184 h 5435137"/>
              <a:gd name="connsiteX8" fmla="*/ 1377089 w 5561821"/>
              <a:gd name="connsiteY8" fmla="*/ 5044329 h 5435137"/>
              <a:gd name="connsiteX9" fmla="*/ 1381644 w 5561821"/>
              <a:gd name="connsiteY9" fmla="*/ 5037573 h 5435137"/>
              <a:gd name="connsiteX10" fmla="*/ 1494586 w 5561821"/>
              <a:gd name="connsiteY10" fmla="*/ 5112793 h 5435137"/>
              <a:gd name="connsiteX11" fmla="*/ 3933275 w 5561821"/>
              <a:gd name="connsiteY11" fmla="*/ 5019321 h 5435137"/>
              <a:gd name="connsiteX12" fmla="*/ 3921203 w 5561821"/>
              <a:gd name="connsiteY12" fmla="*/ 5002543 h 5435137"/>
              <a:gd name="connsiteX13" fmla="*/ 1505340 w 5561821"/>
              <a:gd name="connsiteY13" fmla="*/ 5095140 h 5435137"/>
              <a:gd name="connsiteX14" fmla="*/ 1393191 w 5561821"/>
              <a:gd name="connsiteY14" fmla="*/ 5020447 h 5435137"/>
              <a:gd name="connsiteX15" fmla="*/ 1409178 w 5561821"/>
              <a:gd name="connsiteY15" fmla="*/ 4996735 h 5435137"/>
              <a:gd name="connsiteX16" fmla="*/ 1420944 w 5561821"/>
              <a:gd name="connsiteY16" fmla="*/ 4938453 h 5435137"/>
              <a:gd name="connsiteX17" fmla="*/ 1271213 w 5561821"/>
              <a:gd name="connsiteY17" fmla="*/ 4788722 h 5435137"/>
              <a:gd name="connsiteX18" fmla="*/ 2512940 w 5561821"/>
              <a:gd name="connsiteY18" fmla="*/ 4646361 h 5435137"/>
              <a:gd name="connsiteX19" fmla="*/ 2462803 w 5561821"/>
              <a:gd name="connsiteY19" fmla="*/ 4696498 h 5435137"/>
              <a:gd name="connsiteX20" fmla="*/ 2512940 w 5561821"/>
              <a:gd name="connsiteY20" fmla="*/ 4746635 h 5435137"/>
              <a:gd name="connsiteX21" fmla="*/ 2563077 w 5561821"/>
              <a:gd name="connsiteY21" fmla="*/ 4696498 h 5435137"/>
              <a:gd name="connsiteX22" fmla="*/ 2512940 w 5561821"/>
              <a:gd name="connsiteY22" fmla="*/ 4646361 h 5435137"/>
              <a:gd name="connsiteX23" fmla="*/ 5270693 w 5561821"/>
              <a:gd name="connsiteY23" fmla="*/ 3406560 h 5435137"/>
              <a:gd name="connsiteX24" fmla="*/ 4588118 w 5561821"/>
              <a:gd name="connsiteY24" fmla="*/ 4532807 h 5435137"/>
              <a:gd name="connsiteX25" fmla="*/ 4455360 w 5561821"/>
              <a:gd name="connsiteY25" fmla="*/ 4653097 h 5435137"/>
              <a:gd name="connsiteX26" fmla="*/ 4433210 w 5561821"/>
              <a:gd name="connsiteY26" fmla="*/ 4638162 h 5435137"/>
              <a:gd name="connsiteX27" fmla="*/ 4394119 w 5561821"/>
              <a:gd name="connsiteY27" fmla="*/ 4630270 h 5435137"/>
              <a:gd name="connsiteX28" fmla="*/ 4293692 w 5561821"/>
              <a:gd name="connsiteY28" fmla="*/ 4730697 h 5435137"/>
              <a:gd name="connsiteX29" fmla="*/ 4394119 w 5561821"/>
              <a:gd name="connsiteY29" fmla="*/ 4831124 h 5435137"/>
              <a:gd name="connsiteX30" fmla="*/ 4494546 w 5561821"/>
              <a:gd name="connsiteY30" fmla="*/ 4730697 h 5435137"/>
              <a:gd name="connsiteX31" fmla="*/ 4486654 w 5561821"/>
              <a:gd name="connsiteY31" fmla="*/ 4691607 h 5435137"/>
              <a:gd name="connsiteX32" fmla="*/ 4472676 w 5561821"/>
              <a:gd name="connsiteY32" fmla="*/ 4670875 h 5435137"/>
              <a:gd name="connsiteX33" fmla="*/ 4605440 w 5561821"/>
              <a:gd name="connsiteY33" fmla="*/ 4550580 h 5435137"/>
              <a:gd name="connsiteX34" fmla="*/ 5294466 w 5561821"/>
              <a:gd name="connsiteY34" fmla="*/ 3413692 h 5435137"/>
              <a:gd name="connsiteX35" fmla="*/ 706542 w 5561821"/>
              <a:gd name="connsiteY35" fmla="*/ 2807238 h 5435137"/>
              <a:gd name="connsiteX36" fmla="*/ 592914 w 5561821"/>
              <a:gd name="connsiteY36" fmla="*/ 2920866 h 5435137"/>
              <a:gd name="connsiteX37" fmla="*/ 706542 w 5561821"/>
              <a:gd name="connsiteY37" fmla="*/ 3034494 h 5435137"/>
              <a:gd name="connsiteX38" fmla="*/ 724413 w 5561821"/>
              <a:gd name="connsiteY38" fmla="*/ 3030886 h 5435137"/>
              <a:gd name="connsiteX39" fmla="*/ 752204 w 5561821"/>
              <a:gd name="connsiteY39" fmla="*/ 3161864 h 5435137"/>
              <a:gd name="connsiteX40" fmla="*/ 2444995 w 5561821"/>
              <a:gd name="connsiteY40" fmla="*/ 4694725 h 5435137"/>
              <a:gd name="connsiteX41" fmla="*/ 2447894 w 5561821"/>
              <a:gd name="connsiteY41" fmla="*/ 4675601 h 5435137"/>
              <a:gd name="connsiteX42" fmla="*/ 770947 w 5561821"/>
              <a:gd name="connsiteY42" fmla="*/ 3157089 h 5435137"/>
              <a:gd name="connsiteX43" fmla="*/ 743358 w 5561821"/>
              <a:gd name="connsiteY43" fmla="*/ 3027061 h 5435137"/>
              <a:gd name="connsiteX44" fmla="*/ 750771 w 5561821"/>
              <a:gd name="connsiteY44" fmla="*/ 3025565 h 5435137"/>
              <a:gd name="connsiteX45" fmla="*/ 820170 w 5561821"/>
              <a:gd name="connsiteY45" fmla="*/ 2920866 h 5435137"/>
              <a:gd name="connsiteX46" fmla="*/ 706542 w 5561821"/>
              <a:gd name="connsiteY46" fmla="*/ 2807238 h 5435137"/>
              <a:gd name="connsiteX47" fmla="*/ 721772 w 5561821"/>
              <a:gd name="connsiteY47" fmla="*/ 2588007 h 5435137"/>
              <a:gd name="connsiteX48" fmla="*/ 680546 w 5561821"/>
              <a:gd name="connsiteY48" fmla="*/ 2629233 h 5435137"/>
              <a:gd name="connsiteX49" fmla="*/ 721772 w 5561821"/>
              <a:gd name="connsiteY49" fmla="*/ 2670459 h 5435137"/>
              <a:gd name="connsiteX50" fmla="*/ 762998 w 5561821"/>
              <a:gd name="connsiteY50" fmla="*/ 2629233 h 5435137"/>
              <a:gd name="connsiteX51" fmla="*/ 721772 w 5561821"/>
              <a:gd name="connsiteY51" fmla="*/ 2588007 h 5435137"/>
              <a:gd name="connsiteX52" fmla="*/ 2775287 w 5561821"/>
              <a:gd name="connsiteY52" fmla="*/ 1718050 h 5435137"/>
              <a:gd name="connsiteX53" fmla="*/ 2343182 w 5561821"/>
              <a:gd name="connsiteY53" fmla="*/ 1840111 h 5435137"/>
              <a:gd name="connsiteX54" fmla="*/ 1872303 w 5561821"/>
              <a:gd name="connsiteY54" fmla="*/ 2717006 h 5435137"/>
              <a:gd name="connsiteX55" fmla="*/ 1891621 w 5561821"/>
              <a:gd name="connsiteY55" fmla="*/ 2844541 h 5435137"/>
              <a:gd name="connsiteX56" fmla="*/ 1877258 w 5561821"/>
              <a:gd name="connsiteY56" fmla="*/ 2850490 h 5435137"/>
              <a:gd name="connsiteX57" fmla="*/ 1865183 w 5561821"/>
              <a:gd name="connsiteY57" fmla="*/ 2879641 h 5435137"/>
              <a:gd name="connsiteX58" fmla="*/ 1906409 w 5561821"/>
              <a:gd name="connsiteY58" fmla="*/ 2920867 h 5435137"/>
              <a:gd name="connsiteX59" fmla="*/ 1947635 w 5561821"/>
              <a:gd name="connsiteY59" fmla="*/ 2879641 h 5435137"/>
              <a:gd name="connsiteX60" fmla="*/ 1906409 w 5561821"/>
              <a:gd name="connsiteY60" fmla="*/ 2838415 h 5435137"/>
              <a:gd name="connsiteX61" fmla="*/ 1899931 w 5561821"/>
              <a:gd name="connsiteY61" fmla="*/ 2841099 h 5435137"/>
              <a:gd name="connsiteX62" fmla="*/ 1881044 w 5561821"/>
              <a:gd name="connsiteY62" fmla="*/ 2716414 h 5435137"/>
              <a:gd name="connsiteX63" fmla="*/ 2347516 w 5561821"/>
              <a:gd name="connsiteY63" fmla="*/ 1847726 h 5435137"/>
              <a:gd name="connsiteX64" fmla="*/ 3450324 w 5561821"/>
              <a:gd name="connsiteY64" fmla="*/ 1986584 h 5435137"/>
              <a:gd name="connsiteX65" fmla="*/ 3627525 w 5561821"/>
              <a:gd name="connsiteY65" fmla="*/ 3083884 h 5435137"/>
              <a:gd name="connsiteX66" fmla="*/ 2775620 w 5561821"/>
              <a:gd name="connsiteY66" fmla="*/ 3580343 h 5435137"/>
              <a:gd name="connsiteX67" fmla="*/ 2693800 w 5561821"/>
              <a:gd name="connsiteY67" fmla="*/ 3570852 h 5435137"/>
              <a:gd name="connsiteX68" fmla="*/ 2699207 w 5561821"/>
              <a:gd name="connsiteY68" fmla="*/ 3544069 h 5435137"/>
              <a:gd name="connsiteX69" fmla="*/ 2585579 w 5561821"/>
              <a:gd name="connsiteY69" fmla="*/ 3430441 h 5435137"/>
              <a:gd name="connsiteX70" fmla="*/ 2471951 w 5561821"/>
              <a:gd name="connsiteY70" fmla="*/ 3544069 h 5435137"/>
              <a:gd name="connsiteX71" fmla="*/ 2585579 w 5561821"/>
              <a:gd name="connsiteY71" fmla="*/ 3657697 h 5435137"/>
              <a:gd name="connsiteX72" fmla="*/ 2690278 w 5561821"/>
              <a:gd name="connsiteY72" fmla="*/ 3588298 h 5435137"/>
              <a:gd name="connsiteX73" fmla="*/ 2692066 w 5561821"/>
              <a:gd name="connsiteY73" fmla="*/ 3579440 h 5435137"/>
              <a:gd name="connsiteX74" fmla="*/ 2775331 w 5561821"/>
              <a:gd name="connsiteY74" fmla="*/ 3589098 h 5435137"/>
              <a:gd name="connsiteX75" fmla="*/ 3635286 w 5561821"/>
              <a:gd name="connsiteY75" fmla="*/ 3087949 h 5435137"/>
              <a:gd name="connsiteX76" fmla="*/ 3456410 w 5561821"/>
              <a:gd name="connsiteY76" fmla="*/ 1980281 h 5435137"/>
              <a:gd name="connsiteX77" fmla="*/ 2775287 w 5561821"/>
              <a:gd name="connsiteY77" fmla="*/ 1718050 h 5435137"/>
              <a:gd name="connsiteX78" fmla="*/ 2391518 w 5561821"/>
              <a:gd name="connsiteY78" fmla="*/ 1168032 h 5435137"/>
              <a:gd name="connsiteX79" fmla="*/ 2324580 w 5561821"/>
              <a:gd name="connsiteY79" fmla="*/ 1234970 h 5435137"/>
              <a:gd name="connsiteX80" fmla="*/ 2326181 w 5561821"/>
              <a:gd name="connsiteY80" fmla="*/ 1242900 h 5435137"/>
              <a:gd name="connsiteX81" fmla="*/ 2221784 w 5561821"/>
              <a:gd name="connsiteY81" fmla="*/ 1278637 h 5435137"/>
              <a:gd name="connsiteX82" fmla="*/ 1289992 w 5561821"/>
              <a:gd name="connsiteY82" fmla="*/ 2497256 h 5435137"/>
              <a:gd name="connsiteX83" fmla="*/ 1285977 w 5561821"/>
              <a:gd name="connsiteY83" fmla="*/ 2556982 h 5435137"/>
              <a:gd name="connsiteX84" fmla="*/ 1285219 w 5561821"/>
              <a:gd name="connsiteY84" fmla="*/ 2556829 h 5435137"/>
              <a:gd name="connsiteX85" fmla="*/ 1171591 w 5561821"/>
              <a:gd name="connsiteY85" fmla="*/ 2670457 h 5435137"/>
              <a:gd name="connsiteX86" fmla="*/ 1285219 w 5561821"/>
              <a:gd name="connsiteY86" fmla="*/ 2784085 h 5435137"/>
              <a:gd name="connsiteX87" fmla="*/ 1289201 w 5561821"/>
              <a:gd name="connsiteY87" fmla="*/ 2783281 h 5435137"/>
              <a:gd name="connsiteX88" fmla="*/ 1298880 w 5561821"/>
              <a:gd name="connsiteY88" fmla="*/ 2875214 h 5435137"/>
              <a:gd name="connsiteX89" fmla="*/ 2640432 w 5561821"/>
              <a:gd name="connsiteY89" fmla="*/ 4120086 h 5435137"/>
              <a:gd name="connsiteX90" fmla="*/ 2702616 w 5561821"/>
              <a:gd name="connsiteY90" fmla="*/ 4121769 h 5435137"/>
              <a:gd name="connsiteX91" fmla="*/ 2707614 w 5561821"/>
              <a:gd name="connsiteY91" fmla="*/ 4146524 h 5435137"/>
              <a:gd name="connsiteX92" fmla="*/ 2806197 w 5561821"/>
              <a:gd name="connsiteY92" fmla="*/ 4211869 h 5435137"/>
              <a:gd name="connsiteX93" fmla="*/ 2913188 w 5561821"/>
              <a:gd name="connsiteY93" fmla="*/ 4104878 h 5435137"/>
              <a:gd name="connsiteX94" fmla="*/ 2806197 w 5561821"/>
              <a:gd name="connsiteY94" fmla="*/ 3997887 h 5435137"/>
              <a:gd name="connsiteX95" fmla="*/ 2699206 w 5561821"/>
              <a:gd name="connsiteY95" fmla="*/ 4104878 h 5435137"/>
              <a:gd name="connsiteX96" fmla="*/ 2700161 w 5561821"/>
              <a:gd name="connsiteY96" fmla="*/ 4109607 h 5435137"/>
              <a:gd name="connsiteX97" fmla="*/ 2641372 w 5561821"/>
              <a:gd name="connsiteY97" fmla="*/ 4108017 h 5435137"/>
              <a:gd name="connsiteX98" fmla="*/ 1310848 w 5561821"/>
              <a:gd name="connsiteY98" fmla="*/ 2873377 h 5435137"/>
              <a:gd name="connsiteX99" fmla="*/ 1301109 w 5561821"/>
              <a:gd name="connsiteY99" fmla="*/ 2780877 h 5435137"/>
              <a:gd name="connsiteX100" fmla="*/ 1329448 w 5561821"/>
              <a:gd name="connsiteY100" fmla="*/ 2775155 h 5435137"/>
              <a:gd name="connsiteX101" fmla="*/ 1398847 w 5561821"/>
              <a:gd name="connsiteY101" fmla="*/ 2670457 h 5435137"/>
              <a:gd name="connsiteX102" fmla="*/ 1329448 w 5561821"/>
              <a:gd name="connsiteY102" fmla="*/ 2565758 h 5435137"/>
              <a:gd name="connsiteX103" fmla="*/ 1299599 w 5561821"/>
              <a:gd name="connsiteY103" fmla="*/ 2559732 h 5435137"/>
              <a:gd name="connsiteX104" fmla="*/ 1303701 w 5561821"/>
              <a:gd name="connsiteY104" fmla="*/ 2498701 h 5435137"/>
              <a:gd name="connsiteX105" fmla="*/ 2226772 w 5561821"/>
              <a:gd name="connsiteY105" fmla="*/ 1291488 h 5435137"/>
              <a:gd name="connsiteX106" fmla="*/ 2328930 w 5561821"/>
              <a:gd name="connsiteY106" fmla="*/ 1256518 h 5435137"/>
              <a:gd name="connsiteX107" fmla="*/ 2329840 w 5561821"/>
              <a:gd name="connsiteY107" fmla="*/ 1261026 h 5435137"/>
              <a:gd name="connsiteX108" fmla="*/ 2391518 w 5561821"/>
              <a:gd name="connsiteY108" fmla="*/ 1301908 h 5435137"/>
              <a:gd name="connsiteX109" fmla="*/ 2458456 w 5561821"/>
              <a:gd name="connsiteY109" fmla="*/ 1234970 h 5435137"/>
              <a:gd name="connsiteX110" fmla="*/ 2391518 w 5561821"/>
              <a:gd name="connsiteY110" fmla="*/ 1168032 h 5435137"/>
              <a:gd name="connsiteX111" fmla="*/ 2766144 w 5561821"/>
              <a:gd name="connsiteY111" fmla="*/ 1055943 h 5435137"/>
              <a:gd name="connsiteX112" fmla="*/ 2625122 w 5561821"/>
              <a:gd name="connsiteY112" fmla="*/ 1196965 h 5435137"/>
              <a:gd name="connsiteX113" fmla="*/ 2766144 w 5561821"/>
              <a:gd name="connsiteY113" fmla="*/ 1337987 h 5435137"/>
              <a:gd name="connsiteX114" fmla="*/ 2896084 w 5561821"/>
              <a:gd name="connsiteY114" fmla="*/ 1251857 h 5435137"/>
              <a:gd name="connsiteX115" fmla="*/ 2906281 w 5561821"/>
              <a:gd name="connsiteY115" fmla="*/ 1201350 h 5435137"/>
              <a:gd name="connsiteX116" fmla="*/ 2928426 w 5561821"/>
              <a:gd name="connsiteY116" fmla="*/ 1202994 h 5435137"/>
              <a:gd name="connsiteX117" fmla="*/ 4196652 w 5561821"/>
              <a:gd name="connsiteY117" fmla="*/ 2429497 h 5435137"/>
              <a:gd name="connsiteX118" fmla="*/ 3356390 w 5561821"/>
              <a:gd name="connsiteY118" fmla="*/ 3980842 h 5435137"/>
              <a:gd name="connsiteX119" fmla="*/ 3265622 w 5561821"/>
              <a:gd name="connsiteY119" fmla="*/ 4017079 h 5435137"/>
              <a:gd name="connsiteX120" fmla="*/ 3262396 w 5561821"/>
              <a:gd name="connsiteY120" fmla="*/ 4012294 h 5435137"/>
              <a:gd name="connsiteX121" fmla="*/ 3226944 w 5561821"/>
              <a:gd name="connsiteY121" fmla="*/ 3997609 h 5435137"/>
              <a:gd name="connsiteX122" fmla="*/ 3176807 w 5561821"/>
              <a:gd name="connsiteY122" fmla="*/ 4047746 h 5435137"/>
              <a:gd name="connsiteX123" fmla="*/ 3226944 w 5561821"/>
              <a:gd name="connsiteY123" fmla="*/ 4097883 h 5435137"/>
              <a:gd name="connsiteX124" fmla="*/ 3277081 w 5561821"/>
              <a:gd name="connsiteY124" fmla="*/ 4047746 h 5435137"/>
              <a:gd name="connsiteX125" fmla="*/ 3273267 w 5561821"/>
              <a:gd name="connsiteY125" fmla="*/ 4028856 h 5435137"/>
              <a:gd name="connsiteX126" fmla="*/ 3362075 w 5561821"/>
              <a:gd name="connsiteY126" fmla="*/ 3993401 h 5435137"/>
              <a:gd name="connsiteX127" fmla="*/ 4210277 w 5561821"/>
              <a:gd name="connsiteY127" fmla="*/ 2427397 h 5435137"/>
              <a:gd name="connsiteX128" fmla="*/ 2930067 w 5561821"/>
              <a:gd name="connsiteY128" fmla="*/ 1189306 h 5435137"/>
              <a:gd name="connsiteX129" fmla="*/ 2905248 w 5561821"/>
              <a:gd name="connsiteY129" fmla="*/ 1187463 h 5435137"/>
              <a:gd name="connsiteX130" fmla="*/ 2896084 w 5561821"/>
              <a:gd name="connsiteY130" fmla="*/ 1142073 h 5435137"/>
              <a:gd name="connsiteX131" fmla="*/ 2766144 w 5561821"/>
              <a:gd name="connsiteY131" fmla="*/ 1055943 h 5435137"/>
              <a:gd name="connsiteX132" fmla="*/ 2120271 w 5561821"/>
              <a:gd name="connsiteY132" fmla="*/ 564384 h 5435137"/>
              <a:gd name="connsiteX133" fmla="*/ 2013280 w 5561821"/>
              <a:gd name="connsiteY133" fmla="*/ 671375 h 5435137"/>
              <a:gd name="connsiteX134" fmla="*/ 2021688 w 5561821"/>
              <a:gd name="connsiteY134" fmla="*/ 713021 h 5435137"/>
              <a:gd name="connsiteX135" fmla="*/ 2025610 w 5561821"/>
              <a:gd name="connsiteY135" fmla="*/ 718838 h 5435137"/>
              <a:gd name="connsiteX136" fmla="*/ 2006988 w 5561821"/>
              <a:gd name="connsiteY136" fmla="*/ 725213 h 5435137"/>
              <a:gd name="connsiteX137" fmla="*/ 689175 w 5561821"/>
              <a:gd name="connsiteY137" fmla="*/ 2590304 h 5435137"/>
              <a:gd name="connsiteX138" fmla="*/ 708509 w 5561821"/>
              <a:gd name="connsiteY138" fmla="*/ 2590878 h 5435137"/>
              <a:gd name="connsiteX139" fmla="*/ 2013987 w 5561821"/>
              <a:gd name="connsiteY139" fmla="*/ 743245 h 5435137"/>
              <a:gd name="connsiteX140" fmla="*/ 2036800 w 5561821"/>
              <a:gd name="connsiteY140" fmla="*/ 735435 h 5435137"/>
              <a:gd name="connsiteX141" fmla="*/ 2044617 w 5561821"/>
              <a:gd name="connsiteY141" fmla="*/ 747029 h 5435137"/>
              <a:gd name="connsiteX142" fmla="*/ 2120271 w 5561821"/>
              <a:gd name="connsiteY142" fmla="*/ 778367 h 5435137"/>
              <a:gd name="connsiteX143" fmla="*/ 2227262 w 5561821"/>
              <a:gd name="connsiteY143" fmla="*/ 671375 h 5435137"/>
              <a:gd name="connsiteX144" fmla="*/ 2120271 w 5561821"/>
              <a:gd name="connsiteY144" fmla="*/ 564384 h 5435137"/>
              <a:gd name="connsiteX145" fmla="*/ 2766144 w 5561821"/>
              <a:gd name="connsiteY145" fmla="*/ 537499 h 5435137"/>
              <a:gd name="connsiteX146" fmla="*/ 2699206 w 5561821"/>
              <a:gd name="connsiteY146" fmla="*/ 604437 h 5435137"/>
              <a:gd name="connsiteX147" fmla="*/ 2766144 w 5561821"/>
              <a:gd name="connsiteY147" fmla="*/ 671375 h 5435137"/>
              <a:gd name="connsiteX148" fmla="*/ 2827822 w 5561821"/>
              <a:gd name="connsiteY148" fmla="*/ 630493 h 5435137"/>
              <a:gd name="connsiteX149" fmla="*/ 2832631 w 5561821"/>
              <a:gd name="connsiteY149" fmla="*/ 606672 h 5435137"/>
              <a:gd name="connsiteX150" fmla="*/ 2975820 w 5561821"/>
              <a:gd name="connsiteY150" fmla="*/ 616531 h 5435137"/>
              <a:gd name="connsiteX151" fmla="*/ 4700257 w 5561821"/>
              <a:gd name="connsiteY151" fmla="*/ 2015101 h 5435137"/>
              <a:gd name="connsiteX152" fmla="*/ 4135980 w 5561821"/>
              <a:gd name="connsiteY152" fmla="*/ 4162492 h 5435137"/>
              <a:gd name="connsiteX153" fmla="*/ 4031269 w 5561821"/>
              <a:gd name="connsiteY153" fmla="*/ 4250894 h 5435137"/>
              <a:gd name="connsiteX154" fmla="*/ 4020465 w 5561821"/>
              <a:gd name="connsiteY154" fmla="*/ 4243610 h 5435137"/>
              <a:gd name="connsiteX155" fmla="*/ 4000949 w 5561821"/>
              <a:gd name="connsiteY155" fmla="*/ 4239670 h 5435137"/>
              <a:gd name="connsiteX156" fmla="*/ 3950812 w 5561821"/>
              <a:gd name="connsiteY156" fmla="*/ 4289807 h 5435137"/>
              <a:gd name="connsiteX157" fmla="*/ 4000949 w 5561821"/>
              <a:gd name="connsiteY157" fmla="*/ 4339944 h 5435137"/>
              <a:gd name="connsiteX158" fmla="*/ 4051086 w 5561821"/>
              <a:gd name="connsiteY158" fmla="*/ 4289807 h 5435137"/>
              <a:gd name="connsiteX159" fmla="*/ 4047146 w 5561821"/>
              <a:gd name="connsiteY159" fmla="*/ 4270292 h 5435137"/>
              <a:gd name="connsiteX160" fmla="*/ 4043921 w 5561821"/>
              <a:gd name="connsiteY160" fmla="*/ 4265508 h 5435137"/>
              <a:gd name="connsiteX161" fmla="*/ 4149032 w 5561821"/>
              <a:gd name="connsiteY161" fmla="*/ 4176767 h 5435137"/>
              <a:gd name="connsiteX162" fmla="*/ 4718641 w 5561821"/>
              <a:gd name="connsiteY162" fmla="*/ 2009087 h 5435137"/>
              <a:gd name="connsiteX163" fmla="*/ 2977910 w 5561821"/>
              <a:gd name="connsiteY163" fmla="*/ 597302 h 5435137"/>
              <a:gd name="connsiteX164" fmla="*/ 2829580 w 5561821"/>
              <a:gd name="connsiteY164" fmla="*/ 587089 h 5435137"/>
              <a:gd name="connsiteX165" fmla="*/ 2827822 w 5561821"/>
              <a:gd name="connsiteY165" fmla="*/ 578382 h 5435137"/>
              <a:gd name="connsiteX166" fmla="*/ 2766144 w 5561821"/>
              <a:gd name="connsiteY166" fmla="*/ 537499 h 5435137"/>
              <a:gd name="connsiteX167" fmla="*/ 2794041 w 5561821"/>
              <a:gd name="connsiteY167" fmla="*/ 298 h 5435137"/>
              <a:gd name="connsiteX168" fmla="*/ 125571 w 5561821"/>
              <a:gd name="connsiteY168" fmla="*/ 2305100 h 5435137"/>
              <a:gd name="connsiteX169" fmla="*/ 106911 w 5561821"/>
              <a:gd name="connsiteY169" fmla="*/ 2538870 h 5435137"/>
              <a:gd name="connsiteX170" fmla="*/ 69399 w 5561821"/>
              <a:gd name="connsiteY170" fmla="*/ 2546443 h 5435137"/>
              <a:gd name="connsiteX171" fmla="*/ 0 w 5561821"/>
              <a:gd name="connsiteY171" fmla="*/ 2651142 h 5435137"/>
              <a:gd name="connsiteX172" fmla="*/ 113628 w 5561821"/>
              <a:gd name="connsiteY172" fmla="*/ 2764770 h 5435137"/>
              <a:gd name="connsiteX173" fmla="*/ 227256 w 5561821"/>
              <a:gd name="connsiteY173" fmla="*/ 2651142 h 5435137"/>
              <a:gd name="connsiteX174" fmla="*/ 157857 w 5561821"/>
              <a:gd name="connsiteY174" fmla="*/ 2546443 h 5435137"/>
              <a:gd name="connsiteX175" fmla="*/ 131597 w 5561821"/>
              <a:gd name="connsiteY175" fmla="*/ 2541142 h 5435137"/>
              <a:gd name="connsiteX176" fmla="*/ 150180 w 5561821"/>
              <a:gd name="connsiteY176" fmla="*/ 2308342 h 5435137"/>
              <a:gd name="connsiteX177" fmla="*/ 2793673 w 5561821"/>
              <a:gd name="connsiteY177" fmla="*/ 25114 h 5435137"/>
              <a:gd name="connsiteX178" fmla="*/ 5368211 w 5561821"/>
              <a:gd name="connsiteY178" fmla="*/ 2385818 h 5435137"/>
              <a:gd name="connsiteX179" fmla="*/ 5378198 w 5561821"/>
              <a:gd name="connsiteY179" fmla="*/ 2585544 h 5435137"/>
              <a:gd name="connsiteX180" fmla="*/ 5341944 w 5561821"/>
              <a:gd name="connsiteY180" fmla="*/ 2592864 h 5435137"/>
              <a:gd name="connsiteX181" fmla="*/ 5245279 w 5561821"/>
              <a:gd name="connsiteY181" fmla="*/ 2738697 h 5435137"/>
              <a:gd name="connsiteX182" fmla="*/ 5403550 w 5561821"/>
              <a:gd name="connsiteY182" fmla="*/ 2896968 h 5435137"/>
              <a:gd name="connsiteX183" fmla="*/ 5561821 w 5561821"/>
              <a:gd name="connsiteY183" fmla="*/ 2738697 h 5435137"/>
              <a:gd name="connsiteX184" fmla="*/ 5403550 w 5561821"/>
              <a:gd name="connsiteY184" fmla="*/ 2580426 h 5435137"/>
              <a:gd name="connsiteX185" fmla="*/ 5402769 w 5561821"/>
              <a:gd name="connsiteY185" fmla="*/ 2580584 h 5435137"/>
              <a:gd name="connsiteX186" fmla="*/ 5392904 w 5561821"/>
              <a:gd name="connsiteY186" fmla="*/ 2383308 h 5435137"/>
              <a:gd name="connsiteX187" fmla="*/ 2794041 w 5561821"/>
              <a:gd name="connsiteY187" fmla="*/ 298 h 543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561821" h="5435137">
                <a:moveTo>
                  <a:pt x="4000949" y="4882386"/>
                </a:moveTo>
                <a:cubicBezTo>
                  <a:pt x="3963980" y="4882386"/>
                  <a:pt x="3934011" y="4912355"/>
                  <a:pt x="3934011" y="4949324"/>
                </a:cubicBezTo>
                <a:cubicBezTo>
                  <a:pt x="3934011" y="4986293"/>
                  <a:pt x="3963980" y="5016262"/>
                  <a:pt x="4000949" y="5016262"/>
                </a:cubicBezTo>
                <a:cubicBezTo>
                  <a:pt x="4037918" y="5016262"/>
                  <a:pt x="4067887" y="4986293"/>
                  <a:pt x="4067887" y="4949324"/>
                </a:cubicBezTo>
                <a:cubicBezTo>
                  <a:pt x="4067887" y="4912355"/>
                  <a:pt x="4037918" y="4882386"/>
                  <a:pt x="4000949" y="4882386"/>
                </a:cubicBezTo>
                <a:close/>
                <a:moveTo>
                  <a:pt x="1271213" y="4788722"/>
                </a:moveTo>
                <a:cubicBezTo>
                  <a:pt x="1188519" y="4788722"/>
                  <a:pt x="1121482" y="4855759"/>
                  <a:pt x="1121482" y="4938453"/>
                </a:cubicBezTo>
                <a:cubicBezTo>
                  <a:pt x="1121482" y="5021147"/>
                  <a:pt x="1188519" y="5088184"/>
                  <a:pt x="1271213" y="5088184"/>
                </a:cubicBezTo>
                <a:cubicBezTo>
                  <a:pt x="1312560" y="5088184"/>
                  <a:pt x="1349993" y="5071425"/>
                  <a:pt x="1377089" y="5044329"/>
                </a:cubicBezTo>
                <a:lnTo>
                  <a:pt x="1381644" y="5037573"/>
                </a:lnTo>
                <a:lnTo>
                  <a:pt x="1494586" y="5112793"/>
                </a:lnTo>
                <a:cubicBezTo>
                  <a:pt x="2247127" y="5571633"/>
                  <a:pt x="3208626" y="5540753"/>
                  <a:pt x="3933275" y="5019321"/>
                </a:cubicBezTo>
                <a:lnTo>
                  <a:pt x="3921203" y="5002543"/>
                </a:lnTo>
                <a:cubicBezTo>
                  <a:pt x="3203337" y="5519095"/>
                  <a:pt x="2250837" y="5549685"/>
                  <a:pt x="1505340" y="5095140"/>
                </a:cubicBezTo>
                <a:lnTo>
                  <a:pt x="1393191" y="5020447"/>
                </a:lnTo>
                <a:lnTo>
                  <a:pt x="1409178" y="4996735"/>
                </a:lnTo>
                <a:cubicBezTo>
                  <a:pt x="1416754" y="4978822"/>
                  <a:pt x="1420944" y="4959127"/>
                  <a:pt x="1420944" y="4938453"/>
                </a:cubicBezTo>
                <a:cubicBezTo>
                  <a:pt x="1420944" y="4855759"/>
                  <a:pt x="1353907" y="4788722"/>
                  <a:pt x="1271213" y="4788722"/>
                </a:cubicBezTo>
                <a:close/>
                <a:moveTo>
                  <a:pt x="2512940" y="4646361"/>
                </a:moveTo>
                <a:cubicBezTo>
                  <a:pt x="2485250" y="4646361"/>
                  <a:pt x="2462803" y="4668808"/>
                  <a:pt x="2462803" y="4696498"/>
                </a:cubicBezTo>
                <a:cubicBezTo>
                  <a:pt x="2462803" y="4724188"/>
                  <a:pt x="2485250" y="4746635"/>
                  <a:pt x="2512940" y="4746635"/>
                </a:cubicBezTo>
                <a:cubicBezTo>
                  <a:pt x="2540630" y="4746635"/>
                  <a:pt x="2563077" y="4724188"/>
                  <a:pt x="2563077" y="4696498"/>
                </a:cubicBezTo>
                <a:cubicBezTo>
                  <a:pt x="2563077" y="4668808"/>
                  <a:pt x="2540630" y="4646361"/>
                  <a:pt x="2512940" y="4646361"/>
                </a:cubicBezTo>
                <a:close/>
                <a:moveTo>
                  <a:pt x="5270693" y="3406560"/>
                </a:moveTo>
                <a:cubicBezTo>
                  <a:pt x="5142193" y="3834836"/>
                  <a:pt x="4906832" y="4222179"/>
                  <a:pt x="4588118" y="4532807"/>
                </a:cubicBezTo>
                <a:lnTo>
                  <a:pt x="4455360" y="4653097"/>
                </a:lnTo>
                <a:lnTo>
                  <a:pt x="4433210" y="4638162"/>
                </a:lnTo>
                <a:cubicBezTo>
                  <a:pt x="4421195" y="4633080"/>
                  <a:pt x="4407985" y="4630270"/>
                  <a:pt x="4394119" y="4630270"/>
                </a:cubicBezTo>
                <a:cubicBezTo>
                  <a:pt x="4338655" y="4630270"/>
                  <a:pt x="4293692" y="4675233"/>
                  <a:pt x="4293692" y="4730697"/>
                </a:cubicBezTo>
                <a:cubicBezTo>
                  <a:pt x="4293692" y="4786161"/>
                  <a:pt x="4338655" y="4831124"/>
                  <a:pt x="4394119" y="4831124"/>
                </a:cubicBezTo>
                <a:cubicBezTo>
                  <a:pt x="4449583" y="4831124"/>
                  <a:pt x="4494546" y="4786161"/>
                  <a:pt x="4494546" y="4730697"/>
                </a:cubicBezTo>
                <a:cubicBezTo>
                  <a:pt x="4494546" y="4716831"/>
                  <a:pt x="4491736" y="4703622"/>
                  <a:pt x="4486654" y="4691607"/>
                </a:cubicBezTo>
                <a:lnTo>
                  <a:pt x="4472676" y="4670875"/>
                </a:lnTo>
                <a:lnTo>
                  <a:pt x="4605440" y="4550580"/>
                </a:lnTo>
                <a:cubicBezTo>
                  <a:pt x="4927166" y="4237017"/>
                  <a:pt x="5164752" y="3846013"/>
                  <a:pt x="5294466" y="3413692"/>
                </a:cubicBezTo>
                <a:close/>
                <a:moveTo>
                  <a:pt x="706542" y="2807238"/>
                </a:moveTo>
                <a:cubicBezTo>
                  <a:pt x="643787" y="2807238"/>
                  <a:pt x="592914" y="2858111"/>
                  <a:pt x="592914" y="2920866"/>
                </a:cubicBezTo>
                <a:cubicBezTo>
                  <a:pt x="592914" y="2983621"/>
                  <a:pt x="643787" y="3034494"/>
                  <a:pt x="706542" y="3034494"/>
                </a:cubicBezTo>
                <a:lnTo>
                  <a:pt x="724413" y="3030886"/>
                </a:lnTo>
                <a:lnTo>
                  <a:pt x="752204" y="3161864"/>
                </a:lnTo>
                <a:cubicBezTo>
                  <a:pt x="955528" y="3961172"/>
                  <a:pt x="1619035" y="4569527"/>
                  <a:pt x="2444995" y="4694725"/>
                </a:cubicBezTo>
                <a:lnTo>
                  <a:pt x="2447894" y="4675601"/>
                </a:lnTo>
                <a:cubicBezTo>
                  <a:pt x="1629665" y="4551577"/>
                  <a:pt x="972369" y="3948916"/>
                  <a:pt x="770947" y="3157089"/>
                </a:cubicBezTo>
                <a:lnTo>
                  <a:pt x="743358" y="3027061"/>
                </a:lnTo>
                <a:lnTo>
                  <a:pt x="750771" y="3025565"/>
                </a:lnTo>
                <a:cubicBezTo>
                  <a:pt x="791554" y="3008315"/>
                  <a:pt x="820170" y="2967932"/>
                  <a:pt x="820170" y="2920866"/>
                </a:cubicBezTo>
                <a:cubicBezTo>
                  <a:pt x="820170" y="2858111"/>
                  <a:pt x="769297" y="2807238"/>
                  <a:pt x="706542" y="2807238"/>
                </a:cubicBezTo>
                <a:close/>
                <a:moveTo>
                  <a:pt x="721772" y="2588007"/>
                </a:moveTo>
                <a:cubicBezTo>
                  <a:pt x="699004" y="2588007"/>
                  <a:pt x="680546" y="2606465"/>
                  <a:pt x="680546" y="2629233"/>
                </a:cubicBezTo>
                <a:cubicBezTo>
                  <a:pt x="680546" y="2652001"/>
                  <a:pt x="699004" y="2670459"/>
                  <a:pt x="721772" y="2670459"/>
                </a:cubicBezTo>
                <a:cubicBezTo>
                  <a:pt x="744540" y="2670459"/>
                  <a:pt x="762998" y="2652001"/>
                  <a:pt x="762998" y="2629233"/>
                </a:cubicBezTo>
                <a:cubicBezTo>
                  <a:pt x="762998" y="2606465"/>
                  <a:pt x="744540" y="2588007"/>
                  <a:pt x="721772" y="2588007"/>
                </a:cubicBezTo>
                <a:close/>
                <a:moveTo>
                  <a:pt x="2775287" y="1718050"/>
                </a:moveTo>
                <a:cubicBezTo>
                  <a:pt x="2626952" y="1722902"/>
                  <a:pt x="2478580" y="1763043"/>
                  <a:pt x="2343182" y="1840111"/>
                </a:cubicBezTo>
                <a:cubicBezTo>
                  <a:pt x="2027253" y="2019938"/>
                  <a:pt x="1848127" y="2363154"/>
                  <a:pt x="1872303" y="2717006"/>
                </a:cubicBezTo>
                <a:lnTo>
                  <a:pt x="1891621" y="2844541"/>
                </a:lnTo>
                <a:lnTo>
                  <a:pt x="1877258" y="2850490"/>
                </a:lnTo>
                <a:cubicBezTo>
                  <a:pt x="1869798" y="2857951"/>
                  <a:pt x="1865183" y="2868257"/>
                  <a:pt x="1865183" y="2879641"/>
                </a:cubicBezTo>
                <a:cubicBezTo>
                  <a:pt x="1865183" y="2902409"/>
                  <a:pt x="1883641" y="2920867"/>
                  <a:pt x="1906409" y="2920867"/>
                </a:cubicBezTo>
                <a:cubicBezTo>
                  <a:pt x="1929177" y="2920867"/>
                  <a:pt x="1947635" y="2902409"/>
                  <a:pt x="1947635" y="2879641"/>
                </a:cubicBezTo>
                <a:cubicBezTo>
                  <a:pt x="1947635" y="2856873"/>
                  <a:pt x="1929177" y="2838415"/>
                  <a:pt x="1906409" y="2838415"/>
                </a:cubicBezTo>
                <a:lnTo>
                  <a:pt x="1899931" y="2841099"/>
                </a:lnTo>
                <a:lnTo>
                  <a:pt x="1881044" y="2716414"/>
                </a:lnTo>
                <a:cubicBezTo>
                  <a:pt x="1857094" y="2365873"/>
                  <a:pt x="2034545" y="2025870"/>
                  <a:pt x="2347516" y="1847726"/>
                </a:cubicBezTo>
                <a:cubicBezTo>
                  <a:pt x="2705197" y="1644133"/>
                  <a:pt x="3154277" y="1700679"/>
                  <a:pt x="3450324" y="1986584"/>
                </a:cubicBezTo>
                <a:cubicBezTo>
                  <a:pt x="3746371" y="2272489"/>
                  <a:pt x="3818530" y="2719326"/>
                  <a:pt x="3627525" y="3083884"/>
                </a:cubicBezTo>
                <a:cubicBezTo>
                  <a:pt x="3460395" y="3402873"/>
                  <a:pt x="3126782" y="3592063"/>
                  <a:pt x="2775620" y="3580343"/>
                </a:cubicBezTo>
                <a:lnTo>
                  <a:pt x="2693800" y="3570852"/>
                </a:lnTo>
                <a:lnTo>
                  <a:pt x="2699207" y="3544069"/>
                </a:lnTo>
                <a:cubicBezTo>
                  <a:pt x="2699207" y="3481314"/>
                  <a:pt x="2648334" y="3430441"/>
                  <a:pt x="2585579" y="3430441"/>
                </a:cubicBezTo>
                <a:cubicBezTo>
                  <a:pt x="2522824" y="3430441"/>
                  <a:pt x="2471951" y="3481314"/>
                  <a:pt x="2471951" y="3544069"/>
                </a:cubicBezTo>
                <a:cubicBezTo>
                  <a:pt x="2471951" y="3606824"/>
                  <a:pt x="2522824" y="3657697"/>
                  <a:pt x="2585579" y="3657697"/>
                </a:cubicBezTo>
                <a:cubicBezTo>
                  <a:pt x="2632645" y="3657697"/>
                  <a:pt x="2673028" y="3629081"/>
                  <a:pt x="2690278" y="3588298"/>
                </a:cubicBezTo>
                <a:lnTo>
                  <a:pt x="2692066" y="3579440"/>
                </a:lnTo>
                <a:lnTo>
                  <a:pt x="2775331" y="3589098"/>
                </a:lnTo>
                <a:cubicBezTo>
                  <a:pt x="3129811" y="3600930"/>
                  <a:pt x="3466576" y="3409952"/>
                  <a:pt x="3635286" y="3087949"/>
                </a:cubicBezTo>
                <a:cubicBezTo>
                  <a:pt x="3828095" y="2719945"/>
                  <a:pt x="3755255" y="2268887"/>
                  <a:pt x="3456410" y="1980281"/>
                </a:cubicBezTo>
                <a:cubicBezTo>
                  <a:pt x="3269632" y="1799902"/>
                  <a:pt x="3022511" y="1709963"/>
                  <a:pt x="2775287" y="1718050"/>
                </a:cubicBezTo>
                <a:close/>
                <a:moveTo>
                  <a:pt x="2391518" y="1168032"/>
                </a:moveTo>
                <a:cubicBezTo>
                  <a:pt x="2354549" y="1168032"/>
                  <a:pt x="2324580" y="1198001"/>
                  <a:pt x="2324580" y="1234970"/>
                </a:cubicBezTo>
                <a:lnTo>
                  <a:pt x="2326181" y="1242900"/>
                </a:lnTo>
                <a:lnTo>
                  <a:pt x="2221784" y="1278637"/>
                </a:lnTo>
                <a:cubicBezTo>
                  <a:pt x="1707957" y="1477830"/>
                  <a:pt x="1347595" y="1948784"/>
                  <a:pt x="1289992" y="2497256"/>
                </a:cubicBezTo>
                <a:lnTo>
                  <a:pt x="1285977" y="2556982"/>
                </a:lnTo>
                <a:lnTo>
                  <a:pt x="1285219" y="2556829"/>
                </a:lnTo>
                <a:cubicBezTo>
                  <a:pt x="1222464" y="2556829"/>
                  <a:pt x="1171591" y="2607702"/>
                  <a:pt x="1171591" y="2670457"/>
                </a:cubicBezTo>
                <a:cubicBezTo>
                  <a:pt x="1171591" y="2733212"/>
                  <a:pt x="1222464" y="2784085"/>
                  <a:pt x="1285219" y="2784085"/>
                </a:cubicBezTo>
                <a:lnTo>
                  <a:pt x="1289201" y="2783281"/>
                </a:lnTo>
                <a:lnTo>
                  <a:pt x="1298880" y="2875214"/>
                </a:lnTo>
                <a:cubicBezTo>
                  <a:pt x="1401894" y="3550751"/>
                  <a:pt x="1959863" y="4067873"/>
                  <a:pt x="2640432" y="4120086"/>
                </a:cubicBezTo>
                <a:lnTo>
                  <a:pt x="2702616" y="4121769"/>
                </a:lnTo>
                <a:lnTo>
                  <a:pt x="2707614" y="4146524"/>
                </a:lnTo>
                <a:cubicBezTo>
                  <a:pt x="2723856" y="4184924"/>
                  <a:pt x="2761880" y="4211869"/>
                  <a:pt x="2806197" y="4211869"/>
                </a:cubicBezTo>
                <a:cubicBezTo>
                  <a:pt x="2865286" y="4211869"/>
                  <a:pt x="2913188" y="4163967"/>
                  <a:pt x="2913188" y="4104878"/>
                </a:cubicBezTo>
                <a:cubicBezTo>
                  <a:pt x="2913188" y="4045789"/>
                  <a:pt x="2865286" y="3997887"/>
                  <a:pt x="2806197" y="3997887"/>
                </a:cubicBezTo>
                <a:cubicBezTo>
                  <a:pt x="2747108" y="3997887"/>
                  <a:pt x="2699206" y="4045789"/>
                  <a:pt x="2699206" y="4104878"/>
                </a:cubicBezTo>
                <a:lnTo>
                  <a:pt x="2700161" y="4109607"/>
                </a:lnTo>
                <a:lnTo>
                  <a:pt x="2641372" y="4108017"/>
                </a:lnTo>
                <a:cubicBezTo>
                  <a:pt x="1966396" y="4056232"/>
                  <a:pt x="1413015" y="3543361"/>
                  <a:pt x="1310848" y="2873377"/>
                </a:cubicBezTo>
                <a:lnTo>
                  <a:pt x="1301109" y="2780877"/>
                </a:lnTo>
                <a:lnTo>
                  <a:pt x="1329448" y="2775155"/>
                </a:lnTo>
                <a:cubicBezTo>
                  <a:pt x="1370231" y="2757906"/>
                  <a:pt x="1398847" y="2717523"/>
                  <a:pt x="1398847" y="2670457"/>
                </a:cubicBezTo>
                <a:cubicBezTo>
                  <a:pt x="1398847" y="2623391"/>
                  <a:pt x="1370231" y="2583008"/>
                  <a:pt x="1329448" y="2565758"/>
                </a:cubicBezTo>
                <a:lnTo>
                  <a:pt x="1299599" y="2559732"/>
                </a:lnTo>
                <a:lnTo>
                  <a:pt x="1303701" y="2498701"/>
                </a:lnTo>
                <a:cubicBezTo>
                  <a:pt x="1360766" y="1955363"/>
                  <a:pt x="1717755" y="1488817"/>
                  <a:pt x="2226772" y="1291488"/>
                </a:cubicBezTo>
                <a:lnTo>
                  <a:pt x="2328930" y="1256518"/>
                </a:lnTo>
                <a:lnTo>
                  <a:pt x="2329840" y="1261026"/>
                </a:lnTo>
                <a:cubicBezTo>
                  <a:pt x="2340002" y="1285051"/>
                  <a:pt x="2363791" y="1301908"/>
                  <a:pt x="2391518" y="1301908"/>
                </a:cubicBezTo>
                <a:cubicBezTo>
                  <a:pt x="2428487" y="1301908"/>
                  <a:pt x="2458456" y="1271939"/>
                  <a:pt x="2458456" y="1234970"/>
                </a:cubicBezTo>
                <a:cubicBezTo>
                  <a:pt x="2458456" y="1198001"/>
                  <a:pt x="2428487" y="1168032"/>
                  <a:pt x="2391518" y="1168032"/>
                </a:cubicBezTo>
                <a:close/>
                <a:moveTo>
                  <a:pt x="2766144" y="1055943"/>
                </a:moveTo>
                <a:cubicBezTo>
                  <a:pt x="2688260" y="1055943"/>
                  <a:pt x="2625122" y="1119081"/>
                  <a:pt x="2625122" y="1196965"/>
                </a:cubicBezTo>
                <a:cubicBezTo>
                  <a:pt x="2625122" y="1274849"/>
                  <a:pt x="2688260" y="1337987"/>
                  <a:pt x="2766144" y="1337987"/>
                </a:cubicBezTo>
                <a:cubicBezTo>
                  <a:pt x="2824557" y="1337987"/>
                  <a:pt x="2874675" y="1302472"/>
                  <a:pt x="2896084" y="1251857"/>
                </a:cubicBezTo>
                <a:lnTo>
                  <a:pt x="2906281" y="1201350"/>
                </a:lnTo>
                <a:lnTo>
                  <a:pt x="2928426" y="1202994"/>
                </a:lnTo>
                <a:cubicBezTo>
                  <a:pt x="3572953" y="1279870"/>
                  <a:pt x="4096210" y="1777543"/>
                  <a:pt x="4196652" y="2429497"/>
                </a:cubicBezTo>
                <a:cubicBezTo>
                  <a:pt x="4297094" y="3081452"/>
                  <a:pt x="3947892" y="3713540"/>
                  <a:pt x="3356390" y="3980842"/>
                </a:cubicBezTo>
                <a:lnTo>
                  <a:pt x="3265622" y="4017079"/>
                </a:lnTo>
                <a:lnTo>
                  <a:pt x="3262396" y="4012294"/>
                </a:lnTo>
                <a:cubicBezTo>
                  <a:pt x="3253323" y="4003221"/>
                  <a:pt x="3240789" y="3997609"/>
                  <a:pt x="3226944" y="3997609"/>
                </a:cubicBezTo>
                <a:cubicBezTo>
                  <a:pt x="3199254" y="3997609"/>
                  <a:pt x="3176807" y="4020056"/>
                  <a:pt x="3176807" y="4047746"/>
                </a:cubicBezTo>
                <a:cubicBezTo>
                  <a:pt x="3176807" y="4075436"/>
                  <a:pt x="3199254" y="4097883"/>
                  <a:pt x="3226944" y="4097883"/>
                </a:cubicBezTo>
                <a:cubicBezTo>
                  <a:pt x="3254634" y="4097883"/>
                  <a:pt x="3277081" y="4075436"/>
                  <a:pt x="3277081" y="4047746"/>
                </a:cubicBezTo>
                <a:lnTo>
                  <a:pt x="3273267" y="4028856"/>
                </a:lnTo>
                <a:lnTo>
                  <a:pt x="3362075" y="3993401"/>
                </a:lnTo>
                <a:cubicBezTo>
                  <a:pt x="3959166" y="3723573"/>
                  <a:pt x="4311669" y="3085512"/>
                  <a:pt x="4210277" y="2427397"/>
                </a:cubicBezTo>
                <a:cubicBezTo>
                  <a:pt x="4108886" y="1769282"/>
                  <a:pt x="3580684" y="1266907"/>
                  <a:pt x="2930067" y="1189306"/>
                </a:cubicBezTo>
                <a:lnTo>
                  <a:pt x="2905248" y="1187463"/>
                </a:lnTo>
                <a:lnTo>
                  <a:pt x="2896084" y="1142073"/>
                </a:lnTo>
                <a:cubicBezTo>
                  <a:pt x="2874675" y="1091458"/>
                  <a:pt x="2824557" y="1055943"/>
                  <a:pt x="2766144" y="1055943"/>
                </a:cubicBezTo>
                <a:close/>
                <a:moveTo>
                  <a:pt x="2120271" y="564384"/>
                </a:moveTo>
                <a:cubicBezTo>
                  <a:pt x="2061182" y="564384"/>
                  <a:pt x="2013280" y="612286"/>
                  <a:pt x="2013280" y="671375"/>
                </a:cubicBezTo>
                <a:cubicBezTo>
                  <a:pt x="2013280" y="686148"/>
                  <a:pt x="2016274" y="700221"/>
                  <a:pt x="2021688" y="713021"/>
                </a:cubicBezTo>
                <a:lnTo>
                  <a:pt x="2025610" y="718838"/>
                </a:lnTo>
                <a:lnTo>
                  <a:pt x="2006988" y="725213"/>
                </a:lnTo>
                <a:cubicBezTo>
                  <a:pt x="1237988" y="1023330"/>
                  <a:pt x="713978" y="1755278"/>
                  <a:pt x="689175" y="2590304"/>
                </a:cubicBezTo>
                <a:lnTo>
                  <a:pt x="708509" y="2590878"/>
                </a:lnTo>
                <a:cubicBezTo>
                  <a:pt x="733079" y="1763668"/>
                  <a:pt x="1252185" y="1038571"/>
                  <a:pt x="2013987" y="743245"/>
                </a:cubicBezTo>
                <a:lnTo>
                  <a:pt x="2036800" y="735435"/>
                </a:lnTo>
                <a:lnTo>
                  <a:pt x="2044617" y="747029"/>
                </a:lnTo>
                <a:cubicBezTo>
                  <a:pt x="2063979" y="766391"/>
                  <a:pt x="2090727" y="778367"/>
                  <a:pt x="2120271" y="778367"/>
                </a:cubicBezTo>
                <a:cubicBezTo>
                  <a:pt x="2179360" y="778367"/>
                  <a:pt x="2227262" y="730464"/>
                  <a:pt x="2227262" y="671375"/>
                </a:cubicBezTo>
                <a:cubicBezTo>
                  <a:pt x="2227262" y="612286"/>
                  <a:pt x="2179360" y="564384"/>
                  <a:pt x="2120271" y="564384"/>
                </a:cubicBezTo>
                <a:close/>
                <a:moveTo>
                  <a:pt x="2766144" y="537499"/>
                </a:moveTo>
                <a:cubicBezTo>
                  <a:pt x="2729175" y="537499"/>
                  <a:pt x="2699206" y="567468"/>
                  <a:pt x="2699206" y="604437"/>
                </a:cubicBezTo>
                <a:cubicBezTo>
                  <a:pt x="2699206" y="641406"/>
                  <a:pt x="2729175" y="671375"/>
                  <a:pt x="2766144" y="671375"/>
                </a:cubicBezTo>
                <a:cubicBezTo>
                  <a:pt x="2793871" y="671375"/>
                  <a:pt x="2817660" y="654518"/>
                  <a:pt x="2827822" y="630493"/>
                </a:cubicBezTo>
                <a:lnTo>
                  <a:pt x="2832631" y="606672"/>
                </a:lnTo>
                <a:lnTo>
                  <a:pt x="2975820" y="616531"/>
                </a:lnTo>
                <a:cubicBezTo>
                  <a:pt x="3770374" y="702588"/>
                  <a:pt x="4448685" y="1246183"/>
                  <a:pt x="4700257" y="2015101"/>
                </a:cubicBezTo>
                <a:cubicBezTo>
                  <a:pt x="4951831" y="2784022"/>
                  <a:pt x="4726008" y="3623430"/>
                  <a:pt x="4135980" y="4162492"/>
                </a:cubicBezTo>
                <a:lnTo>
                  <a:pt x="4031269" y="4250894"/>
                </a:lnTo>
                <a:lnTo>
                  <a:pt x="4020465" y="4243610"/>
                </a:lnTo>
                <a:cubicBezTo>
                  <a:pt x="4014466" y="4241073"/>
                  <a:pt x="4007872" y="4239670"/>
                  <a:pt x="4000949" y="4239670"/>
                </a:cubicBezTo>
                <a:cubicBezTo>
                  <a:pt x="3973259" y="4239670"/>
                  <a:pt x="3950812" y="4262117"/>
                  <a:pt x="3950812" y="4289807"/>
                </a:cubicBezTo>
                <a:cubicBezTo>
                  <a:pt x="3950812" y="4317497"/>
                  <a:pt x="3973259" y="4339944"/>
                  <a:pt x="4000949" y="4339944"/>
                </a:cubicBezTo>
                <a:cubicBezTo>
                  <a:pt x="4028639" y="4339944"/>
                  <a:pt x="4051086" y="4317497"/>
                  <a:pt x="4051086" y="4289807"/>
                </a:cubicBezTo>
                <a:cubicBezTo>
                  <a:pt x="4051086" y="4282885"/>
                  <a:pt x="4049683" y="4276290"/>
                  <a:pt x="4047146" y="4270292"/>
                </a:cubicBezTo>
                <a:lnTo>
                  <a:pt x="4043921" y="4265508"/>
                </a:lnTo>
                <a:lnTo>
                  <a:pt x="4149032" y="4176767"/>
                </a:lnTo>
                <a:cubicBezTo>
                  <a:pt x="4744635" y="3632613"/>
                  <a:pt x="4972592" y="2785273"/>
                  <a:pt x="4718641" y="2009087"/>
                </a:cubicBezTo>
                <a:cubicBezTo>
                  <a:pt x="4464692" y="1232904"/>
                  <a:pt x="3779971" y="684173"/>
                  <a:pt x="2977910" y="597302"/>
                </a:cubicBezTo>
                <a:lnTo>
                  <a:pt x="2829580" y="587089"/>
                </a:lnTo>
                <a:lnTo>
                  <a:pt x="2827822" y="578382"/>
                </a:lnTo>
                <a:cubicBezTo>
                  <a:pt x="2817660" y="554357"/>
                  <a:pt x="2793871" y="537499"/>
                  <a:pt x="2766144" y="537499"/>
                </a:cubicBezTo>
                <a:close/>
                <a:moveTo>
                  <a:pt x="2794041" y="298"/>
                </a:moveTo>
                <a:cubicBezTo>
                  <a:pt x="1435645" y="-19872"/>
                  <a:pt x="297929" y="985806"/>
                  <a:pt x="125571" y="2305100"/>
                </a:cubicBezTo>
                <a:lnTo>
                  <a:pt x="106911" y="2538870"/>
                </a:lnTo>
                <a:lnTo>
                  <a:pt x="69399" y="2546443"/>
                </a:lnTo>
                <a:cubicBezTo>
                  <a:pt x="28616" y="2563693"/>
                  <a:pt x="0" y="2604076"/>
                  <a:pt x="0" y="2651142"/>
                </a:cubicBezTo>
                <a:cubicBezTo>
                  <a:pt x="0" y="2713897"/>
                  <a:pt x="50873" y="2764770"/>
                  <a:pt x="113628" y="2764770"/>
                </a:cubicBezTo>
                <a:cubicBezTo>
                  <a:pt x="176383" y="2764770"/>
                  <a:pt x="227256" y="2713897"/>
                  <a:pt x="227256" y="2651142"/>
                </a:cubicBezTo>
                <a:cubicBezTo>
                  <a:pt x="227256" y="2604076"/>
                  <a:pt x="198640" y="2563693"/>
                  <a:pt x="157857" y="2546443"/>
                </a:cubicBezTo>
                <a:lnTo>
                  <a:pt x="131597" y="2541142"/>
                </a:lnTo>
                <a:lnTo>
                  <a:pt x="150180" y="2308342"/>
                </a:lnTo>
                <a:cubicBezTo>
                  <a:pt x="320925" y="1001396"/>
                  <a:pt x="1447991" y="5133"/>
                  <a:pt x="2793673" y="25114"/>
                </a:cubicBezTo>
                <a:cubicBezTo>
                  <a:pt x="4139355" y="45094"/>
                  <a:pt x="5236344" y="1074380"/>
                  <a:pt x="5368211" y="2385818"/>
                </a:cubicBezTo>
                <a:lnTo>
                  <a:pt x="5378198" y="2585544"/>
                </a:lnTo>
                <a:lnTo>
                  <a:pt x="5341944" y="2592864"/>
                </a:lnTo>
                <a:cubicBezTo>
                  <a:pt x="5285138" y="2616890"/>
                  <a:pt x="5245279" y="2673139"/>
                  <a:pt x="5245279" y="2738697"/>
                </a:cubicBezTo>
                <a:cubicBezTo>
                  <a:pt x="5245279" y="2826108"/>
                  <a:pt x="5316139" y="2896968"/>
                  <a:pt x="5403550" y="2896968"/>
                </a:cubicBezTo>
                <a:cubicBezTo>
                  <a:pt x="5490961" y="2896968"/>
                  <a:pt x="5561821" y="2826108"/>
                  <a:pt x="5561821" y="2738697"/>
                </a:cubicBezTo>
                <a:cubicBezTo>
                  <a:pt x="5561821" y="2651286"/>
                  <a:pt x="5490961" y="2580426"/>
                  <a:pt x="5403550" y="2580426"/>
                </a:cubicBezTo>
                <a:lnTo>
                  <a:pt x="5402769" y="2580584"/>
                </a:lnTo>
                <a:lnTo>
                  <a:pt x="5392904" y="2383308"/>
                </a:lnTo>
                <a:cubicBezTo>
                  <a:pt x="5259792" y="1059478"/>
                  <a:pt x="4152437" y="20467"/>
                  <a:pt x="2794041" y="298"/>
                </a:cubicBezTo>
                <a:close/>
              </a:path>
            </a:pathLst>
          </a:custGeom>
          <a:solidFill>
            <a:schemeClr val="accent1">
              <a:alpha val="14000"/>
            </a:schemeClr>
          </a:solidFill>
          <a:ln>
            <a:noFill/>
          </a:ln>
          <a:effectLst>
            <a:outerShdw blurRad="381000" sx="102000" sy="102000" algn="ctr" rotWithShape="0">
              <a:schemeClr val="bg1">
                <a:alpha val="4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864299" y="841657"/>
            <a:ext cx="3237030" cy="3237029"/>
          </a:xfrm>
          <a:custGeom>
            <a:avLst/>
            <a:gdLst>
              <a:gd name="connsiteX0" fmla="*/ 2215961 w 4316040"/>
              <a:gd name="connsiteY0" fmla="*/ 725 h 4316039"/>
              <a:gd name="connsiteX1" fmla="*/ 3236850 w 4316040"/>
              <a:gd name="connsiteY1" fmla="*/ 289431 h 4316039"/>
              <a:gd name="connsiteX2" fmla="*/ 3744009 w 4316040"/>
              <a:gd name="connsiteY2" fmla="*/ 694249 h 4316039"/>
              <a:gd name="connsiteX3" fmla="*/ 3823677 w 4316040"/>
              <a:gd name="connsiteY3" fmla="*/ 789540 h 4316039"/>
              <a:gd name="connsiteX4" fmla="*/ 2614340 w 4316040"/>
              <a:gd name="connsiteY4" fmla="*/ 2884173 h 4316039"/>
              <a:gd name="connsiteX5" fmla="*/ 2769166 w 4316040"/>
              <a:gd name="connsiteY5" fmla="*/ 2973562 h 4316039"/>
              <a:gd name="connsiteX6" fmla="*/ 3940164 w 4316040"/>
              <a:gd name="connsiteY6" fmla="*/ 945335 h 4316039"/>
              <a:gd name="connsiteX7" fmla="*/ 3994119 w 4316040"/>
              <a:gd name="connsiteY7" fmla="*/ 1024494 h 4316039"/>
              <a:gd name="connsiteX8" fmla="*/ 3096751 w 4316040"/>
              <a:gd name="connsiteY8" fmla="*/ 2578781 h 4316039"/>
              <a:gd name="connsiteX9" fmla="*/ 3224884 w 4316040"/>
              <a:gd name="connsiteY9" fmla="*/ 2652758 h 4316039"/>
              <a:gd name="connsiteX10" fmla="*/ 4077631 w 4316040"/>
              <a:gd name="connsiteY10" fmla="*/ 1175756 h 4316039"/>
              <a:gd name="connsiteX11" fmla="*/ 4097349 w 4316040"/>
              <a:gd name="connsiteY11" fmla="*/ 1211740 h 4316039"/>
              <a:gd name="connsiteX12" fmla="*/ 4122565 w 4316040"/>
              <a:gd name="connsiteY12" fmla="*/ 1270541 h 4316039"/>
              <a:gd name="connsiteX13" fmla="*/ 3324199 w 4316040"/>
              <a:gd name="connsiteY13" fmla="*/ 2653351 h 4316039"/>
              <a:gd name="connsiteX14" fmla="*/ 3479026 w 4316040"/>
              <a:gd name="connsiteY14" fmla="*/ 2742740 h 4316039"/>
              <a:gd name="connsiteX15" fmla="*/ 4205400 w 4316040"/>
              <a:gd name="connsiteY15" fmla="*/ 1484623 h 4316039"/>
              <a:gd name="connsiteX16" fmla="*/ 4233311 w 4316040"/>
              <a:gd name="connsiteY16" fmla="*/ 1571903 h 4316039"/>
              <a:gd name="connsiteX17" fmla="*/ 3725777 w 4316040"/>
              <a:gd name="connsiteY17" fmla="*/ 2450978 h 4316039"/>
              <a:gd name="connsiteX18" fmla="*/ 3853909 w 4316040"/>
              <a:gd name="connsiteY18" fmla="*/ 2524955 h 4316039"/>
              <a:gd name="connsiteX19" fmla="*/ 4282105 w 4316040"/>
              <a:gd name="connsiteY19" fmla="*/ 1783298 h 4316039"/>
              <a:gd name="connsiteX20" fmla="*/ 4286150 w 4316040"/>
              <a:gd name="connsiteY20" fmla="*/ 1801901 h 4316039"/>
              <a:gd name="connsiteX21" fmla="*/ 4026609 w 4316040"/>
              <a:gd name="connsiteY21" fmla="*/ 3236849 h 4316039"/>
              <a:gd name="connsiteX22" fmla="*/ 1079190 w 4316040"/>
              <a:gd name="connsiteY22" fmla="*/ 4026608 h 4316039"/>
              <a:gd name="connsiteX23" fmla="*/ 289432 w 4316040"/>
              <a:gd name="connsiteY23" fmla="*/ 1079189 h 4316039"/>
              <a:gd name="connsiteX24" fmla="*/ 2215961 w 4316040"/>
              <a:gd name="connsiteY24" fmla="*/ 725 h 4316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316040" h="4316039">
                <a:moveTo>
                  <a:pt x="2215961" y="725"/>
                </a:moveTo>
                <a:cubicBezTo>
                  <a:pt x="2563768" y="9758"/>
                  <a:pt x="2914352" y="103236"/>
                  <a:pt x="3236850" y="289431"/>
                </a:cubicBezTo>
                <a:cubicBezTo>
                  <a:pt x="3430348" y="401147"/>
                  <a:pt x="3599997" y="538309"/>
                  <a:pt x="3744009" y="694249"/>
                </a:cubicBezTo>
                <a:lnTo>
                  <a:pt x="3823677" y="789540"/>
                </a:lnTo>
                <a:lnTo>
                  <a:pt x="2614340" y="2884173"/>
                </a:lnTo>
                <a:lnTo>
                  <a:pt x="2769166" y="2973562"/>
                </a:lnTo>
                <a:lnTo>
                  <a:pt x="3940164" y="945335"/>
                </a:lnTo>
                <a:lnTo>
                  <a:pt x="3994119" y="1024494"/>
                </a:lnTo>
                <a:lnTo>
                  <a:pt x="3096751" y="2578781"/>
                </a:lnTo>
                <a:lnTo>
                  <a:pt x="3224884" y="2652758"/>
                </a:lnTo>
                <a:lnTo>
                  <a:pt x="4077631" y="1175756"/>
                </a:lnTo>
                <a:lnTo>
                  <a:pt x="4097349" y="1211740"/>
                </a:lnTo>
                <a:lnTo>
                  <a:pt x="4122565" y="1270541"/>
                </a:lnTo>
                <a:lnTo>
                  <a:pt x="3324199" y="2653351"/>
                </a:lnTo>
                <a:lnTo>
                  <a:pt x="3479026" y="2742740"/>
                </a:lnTo>
                <a:lnTo>
                  <a:pt x="4205400" y="1484623"/>
                </a:lnTo>
                <a:lnTo>
                  <a:pt x="4233311" y="1571903"/>
                </a:lnTo>
                <a:lnTo>
                  <a:pt x="3725777" y="2450978"/>
                </a:lnTo>
                <a:lnTo>
                  <a:pt x="3853909" y="2524955"/>
                </a:lnTo>
                <a:lnTo>
                  <a:pt x="4282105" y="1783298"/>
                </a:lnTo>
                <a:lnTo>
                  <a:pt x="4286150" y="1801901"/>
                </a:lnTo>
                <a:cubicBezTo>
                  <a:pt x="4366229" y="2278805"/>
                  <a:pt x="4287280" y="2785353"/>
                  <a:pt x="4026609" y="3236849"/>
                </a:cubicBezTo>
                <a:cubicBezTo>
                  <a:pt x="3430787" y="4268842"/>
                  <a:pt x="2111183" y="4622429"/>
                  <a:pt x="1079190" y="4026608"/>
                </a:cubicBezTo>
                <a:cubicBezTo>
                  <a:pt x="47197" y="3430786"/>
                  <a:pt x="-306390" y="2111182"/>
                  <a:pt x="289432" y="1079189"/>
                </a:cubicBezTo>
                <a:cubicBezTo>
                  <a:pt x="699059" y="369694"/>
                  <a:pt x="1450786" y="-19148"/>
                  <a:pt x="2215961" y="725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3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61DB5DA-3709-4A43-A6EB-13BF91B5B6D0}"/>
              </a:ext>
            </a:extLst>
          </p:cNvPr>
          <p:cNvGrpSpPr/>
          <p:nvPr userDrawn="1"/>
        </p:nvGrpSpPr>
        <p:grpSpPr>
          <a:xfrm>
            <a:off x="359972" y="4571761"/>
            <a:ext cx="2618291" cy="369331"/>
            <a:chOff x="479962" y="6095677"/>
            <a:chExt cx="3491055" cy="492441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479962" y="6095677"/>
              <a:ext cx="1228785" cy="3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b="1" dirty="0">
                  <a:solidFill>
                    <a:schemeClr val="accent2"/>
                  </a:soli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LOGY</a:t>
              </a:r>
              <a:r>
                <a:rPr lang="en-US" sz="825" b="1" dirty="0">
                  <a:solidFill>
                    <a:schemeClr val="accent2"/>
                  </a:soli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CS.</a:t>
              </a:r>
              <a:endParaRPr lang="en-US" sz="1200" b="1" dirty="0">
                <a:solidFill>
                  <a:schemeClr val="accent2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CD5F2D-3BA1-4CBB-A8B6-143B281EBD22}"/>
                </a:ext>
              </a:extLst>
            </p:cNvPr>
            <p:cNvSpPr/>
            <p:nvPr userDrawn="1"/>
          </p:nvSpPr>
          <p:spPr>
            <a:xfrm>
              <a:off x="1411190" y="6157232"/>
              <a:ext cx="2559827" cy="430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50" b="1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ABOUT TECHNOLOGY PREENTATIONS</a:t>
              </a:r>
            </a:p>
          </p:txBody>
        </p:sp>
      </p:grpSp>
      <p:sp>
        <p:nvSpPr>
          <p:cNvPr id="11" name="Freeform 10"/>
          <p:cNvSpPr/>
          <p:nvPr userDrawn="1"/>
        </p:nvSpPr>
        <p:spPr>
          <a:xfrm rot="900000" flipH="1">
            <a:off x="6062686" y="224649"/>
            <a:ext cx="3594755" cy="990476"/>
          </a:xfrm>
          <a:custGeom>
            <a:avLst/>
            <a:gdLst>
              <a:gd name="connsiteX0" fmla="*/ 4000949 w 5561821"/>
              <a:gd name="connsiteY0" fmla="*/ 4882386 h 5435137"/>
              <a:gd name="connsiteX1" fmla="*/ 3934011 w 5561821"/>
              <a:gd name="connsiteY1" fmla="*/ 4949324 h 5435137"/>
              <a:gd name="connsiteX2" fmla="*/ 4000949 w 5561821"/>
              <a:gd name="connsiteY2" fmla="*/ 5016262 h 5435137"/>
              <a:gd name="connsiteX3" fmla="*/ 4067887 w 5561821"/>
              <a:gd name="connsiteY3" fmla="*/ 4949324 h 5435137"/>
              <a:gd name="connsiteX4" fmla="*/ 4000949 w 5561821"/>
              <a:gd name="connsiteY4" fmla="*/ 4882386 h 5435137"/>
              <a:gd name="connsiteX5" fmla="*/ 1271213 w 5561821"/>
              <a:gd name="connsiteY5" fmla="*/ 4788722 h 5435137"/>
              <a:gd name="connsiteX6" fmla="*/ 1121482 w 5561821"/>
              <a:gd name="connsiteY6" fmla="*/ 4938453 h 5435137"/>
              <a:gd name="connsiteX7" fmla="*/ 1271213 w 5561821"/>
              <a:gd name="connsiteY7" fmla="*/ 5088184 h 5435137"/>
              <a:gd name="connsiteX8" fmla="*/ 1377089 w 5561821"/>
              <a:gd name="connsiteY8" fmla="*/ 5044329 h 5435137"/>
              <a:gd name="connsiteX9" fmla="*/ 1381644 w 5561821"/>
              <a:gd name="connsiteY9" fmla="*/ 5037573 h 5435137"/>
              <a:gd name="connsiteX10" fmla="*/ 1494586 w 5561821"/>
              <a:gd name="connsiteY10" fmla="*/ 5112793 h 5435137"/>
              <a:gd name="connsiteX11" fmla="*/ 3933275 w 5561821"/>
              <a:gd name="connsiteY11" fmla="*/ 5019321 h 5435137"/>
              <a:gd name="connsiteX12" fmla="*/ 3921203 w 5561821"/>
              <a:gd name="connsiteY12" fmla="*/ 5002543 h 5435137"/>
              <a:gd name="connsiteX13" fmla="*/ 1505340 w 5561821"/>
              <a:gd name="connsiteY13" fmla="*/ 5095140 h 5435137"/>
              <a:gd name="connsiteX14" fmla="*/ 1393191 w 5561821"/>
              <a:gd name="connsiteY14" fmla="*/ 5020447 h 5435137"/>
              <a:gd name="connsiteX15" fmla="*/ 1409178 w 5561821"/>
              <a:gd name="connsiteY15" fmla="*/ 4996735 h 5435137"/>
              <a:gd name="connsiteX16" fmla="*/ 1420944 w 5561821"/>
              <a:gd name="connsiteY16" fmla="*/ 4938453 h 5435137"/>
              <a:gd name="connsiteX17" fmla="*/ 1271213 w 5561821"/>
              <a:gd name="connsiteY17" fmla="*/ 4788722 h 5435137"/>
              <a:gd name="connsiteX18" fmla="*/ 2512940 w 5561821"/>
              <a:gd name="connsiteY18" fmla="*/ 4646361 h 5435137"/>
              <a:gd name="connsiteX19" fmla="*/ 2462803 w 5561821"/>
              <a:gd name="connsiteY19" fmla="*/ 4696498 h 5435137"/>
              <a:gd name="connsiteX20" fmla="*/ 2512940 w 5561821"/>
              <a:gd name="connsiteY20" fmla="*/ 4746635 h 5435137"/>
              <a:gd name="connsiteX21" fmla="*/ 2563077 w 5561821"/>
              <a:gd name="connsiteY21" fmla="*/ 4696498 h 5435137"/>
              <a:gd name="connsiteX22" fmla="*/ 2512940 w 5561821"/>
              <a:gd name="connsiteY22" fmla="*/ 4646361 h 5435137"/>
              <a:gd name="connsiteX23" fmla="*/ 5270693 w 5561821"/>
              <a:gd name="connsiteY23" fmla="*/ 3406560 h 5435137"/>
              <a:gd name="connsiteX24" fmla="*/ 4588118 w 5561821"/>
              <a:gd name="connsiteY24" fmla="*/ 4532807 h 5435137"/>
              <a:gd name="connsiteX25" fmla="*/ 4455360 w 5561821"/>
              <a:gd name="connsiteY25" fmla="*/ 4653097 h 5435137"/>
              <a:gd name="connsiteX26" fmla="*/ 4433210 w 5561821"/>
              <a:gd name="connsiteY26" fmla="*/ 4638162 h 5435137"/>
              <a:gd name="connsiteX27" fmla="*/ 4394119 w 5561821"/>
              <a:gd name="connsiteY27" fmla="*/ 4630270 h 5435137"/>
              <a:gd name="connsiteX28" fmla="*/ 4293692 w 5561821"/>
              <a:gd name="connsiteY28" fmla="*/ 4730697 h 5435137"/>
              <a:gd name="connsiteX29" fmla="*/ 4394119 w 5561821"/>
              <a:gd name="connsiteY29" fmla="*/ 4831124 h 5435137"/>
              <a:gd name="connsiteX30" fmla="*/ 4494546 w 5561821"/>
              <a:gd name="connsiteY30" fmla="*/ 4730697 h 5435137"/>
              <a:gd name="connsiteX31" fmla="*/ 4486654 w 5561821"/>
              <a:gd name="connsiteY31" fmla="*/ 4691607 h 5435137"/>
              <a:gd name="connsiteX32" fmla="*/ 4472676 w 5561821"/>
              <a:gd name="connsiteY32" fmla="*/ 4670875 h 5435137"/>
              <a:gd name="connsiteX33" fmla="*/ 4605440 w 5561821"/>
              <a:gd name="connsiteY33" fmla="*/ 4550580 h 5435137"/>
              <a:gd name="connsiteX34" fmla="*/ 5294466 w 5561821"/>
              <a:gd name="connsiteY34" fmla="*/ 3413692 h 5435137"/>
              <a:gd name="connsiteX35" fmla="*/ 706542 w 5561821"/>
              <a:gd name="connsiteY35" fmla="*/ 2807238 h 5435137"/>
              <a:gd name="connsiteX36" fmla="*/ 592914 w 5561821"/>
              <a:gd name="connsiteY36" fmla="*/ 2920866 h 5435137"/>
              <a:gd name="connsiteX37" fmla="*/ 706542 w 5561821"/>
              <a:gd name="connsiteY37" fmla="*/ 3034494 h 5435137"/>
              <a:gd name="connsiteX38" fmla="*/ 724413 w 5561821"/>
              <a:gd name="connsiteY38" fmla="*/ 3030886 h 5435137"/>
              <a:gd name="connsiteX39" fmla="*/ 752204 w 5561821"/>
              <a:gd name="connsiteY39" fmla="*/ 3161864 h 5435137"/>
              <a:gd name="connsiteX40" fmla="*/ 2444995 w 5561821"/>
              <a:gd name="connsiteY40" fmla="*/ 4694725 h 5435137"/>
              <a:gd name="connsiteX41" fmla="*/ 2447894 w 5561821"/>
              <a:gd name="connsiteY41" fmla="*/ 4675601 h 5435137"/>
              <a:gd name="connsiteX42" fmla="*/ 770947 w 5561821"/>
              <a:gd name="connsiteY42" fmla="*/ 3157089 h 5435137"/>
              <a:gd name="connsiteX43" fmla="*/ 743358 w 5561821"/>
              <a:gd name="connsiteY43" fmla="*/ 3027061 h 5435137"/>
              <a:gd name="connsiteX44" fmla="*/ 750771 w 5561821"/>
              <a:gd name="connsiteY44" fmla="*/ 3025565 h 5435137"/>
              <a:gd name="connsiteX45" fmla="*/ 820170 w 5561821"/>
              <a:gd name="connsiteY45" fmla="*/ 2920866 h 5435137"/>
              <a:gd name="connsiteX46" fmla="*/ 706542 w 5561821"/>
              <a:gd name="connsiteY46" fmla="*/ 2807238 h 5435137"/>
              <a:gd name="connsiteX47" fmla="*/ 721772 w 5561821"/>
              <a:gd name="connsiteY47" fmla="*/ 2588007 h 5435137"/>
              <a:gd name="connsiteX48" fmla="*/ 680546 w 5561821"/>
              <a:gd name="connsiteY48" fmla="*/ 2629233 h 5435137"/>
              <a:gd name="connsiteX49" fmla="*/ 721772 w 5561821"/>
              <a:gd name="connsiteY49" fmla="*/ 2670459 h 5435137"/>
              <a:gd name="connsiteX50" fmla="*/ 762998 w 5561821"/>
              <a:gd name="connsiteY50" fmla="*/ 2629233 h 5435137"/>
              <a:gd name="connsiteX51" fmla="*/ 721772 w 5561821"/>
              <a:gd name="connsiteY51" fmla="*/ 2588007 h 5435137"/>
              <a:gd name="connsiteX52" fmla="*/ 2775287 w 5561821"/>
              <a:gd name="connsiteY52" fmla="*/ 1718050 h 5435137"/>
              <a:gd name="connsiteX53" fmla="*/ 2343182 w 5561821"/>
              <a:gd name="connsiteY53" fmla="*/ 1840111 h 5435137"/>
              <a:gd name="connsiteX54" fmla="*/ 1872303 w 5561821"/>
              <a:gd name="connsiteY54" fmla="*/ 2717006 h 5435137"/>
              <a:gd name="connsiteX55" fmla="*/ 1891621 w 5561821"/>
              <a:gd name="connsiteY55" fmla="*/ 2844541 h 5435137"/>
              <a:gd name="connsiteX56" fmla="*/ 1877258 w 5561821"/>
              <a:gd name="connsiteY56" fmla="*/ 2850490 h 5435137"/>
              <a:gd name="connsiteX57" fmla="*/ 1865183 w 5561821"/>
              <a:gd name="connsiteY57" fmla="*/ 2879641 h 5435137"/>
              <a:gd name="connsiteX58" fmla="*/ 1906409 w 5561821"/>
              <a:gd name="connsiteY58" fmla="*/ 2920867 h 5435137"/>
              <a:gd name="connsiteX59" fmla="*/ 1947635 w 5561821"/>
              <a:gd name="connsiteY59" fmla="*/ 2879641 h 5435137"/>
              <a:gd name="connsiteX60" fmla="*/ 1906409 w 5561821"/>
              <a:gd name="connsiteY60" fmla="*/ 2838415 h 5435137"/>
              <a:gd name="connsiteX61" fmla="*/ 1899931 w 5561821"/>
              <a:gd name="connsiteY61" fmla="*/ 2841099 h 5435137"/>
              <a:gd name="connsiteX62" fmla="*/ 1881044 w 5561821"/>
              <a:gd name="connsiteY62" fmla="*/ 2716414 h 5435137"/>
              <a:gd name="connsiteX63" fmla="*/ 2347516 w 5561821"/>
              <a:gd name="connsiteY63" fmla="*/ 1847726 h 5435137"/>
              <a:gd name="connsiteX64" fmla="*/ 3450324 w 5561821"/>
              <a:gd name="connsiteY64" fmla="*/ 1986584 h 5435137"/>
              <a:gd name="connsiteX65" fmla="*/ 3627525 w 5561821"/>
              <a:gd name="connsiteY65" fmla="*/ 3083884 h 5435137"/>
              <a:gd name="connsiteX66" fmla="*/ 2775620 w 5561821"/>
              <a:gd name="connsiteY66" fmla="*/ 3580343 h 5435137"/>
              <a:gd name="connsiteX67" fmla="*/ 2693800 w 5561821"/>
              <a:gd name="connsiteY67" fmla="*/ 3570852 h 5435137"/>
              <a:gd name="connsiteX68" fmla="*/ 2699207 w 5561821"/>
              <a:gd name="connsiteY68" fmla="*/ 3544069 h 5435137"/>
              <a:gd name="connsiteX69" fmla="*/ 2585579 w 5561821"/>
              <a:gd name="connsiteY69" fmla="*/ 3430441 h 5435137"/>
              <a:gd name="connsiteX70" fmla="*/ 2471951 w 5561821"/>
              <a:gd name="connsiteY70" fmla="*/ 3544069 h 5435137"/>
              <a:gd name="connsiteX71" fmla="*/ 2585579 w 5561821"/>
              <a:gd name="connsiteY71" fmla="*/ 3657697 h 5435137"/>
              <a:gd name="connsiteX72" fmla="*/ 2690278 w 5561821"/>
              <a:gd name="connsiteY72" fmla="*/ 3588298 h 5435137"/>
              <a:gd name="connsiteX73" fmla="*/ 2692066 w 5561821"/>
              <a:gd name="connsiteY73" fmla="*/ 3579440 h 5435137"/>
              <a:gd name="connsiteX74" fmla="*/ 2775331 w 5561821"/>
              <a:gd name="connsiteY74" fmla="*/ 3589098 h 5435137"/>
              <a:gd name="connsiteX75" fmla="*/ 3635286 w 5561821"/>
              <a:gd name="connsiteY75" fmla="*/ 3087949 h 5435137"/>
              <a:gd name="connsiteX76" fmla="*/ 3456410 w 5561821"/>
              <a:gd name="connsiteY76" fmla="*/ 1980281 h 5435137"/>
              <a:gd name="connsiteX77" fmla="*/ 2775287 w 5561821"/>
              <a:gd name="connsiteY77" fmla="*/ 1718050 h 5435137"/>
              <a:gd name="connsiteX78" fmla="*/ 2391518 w 5561821"/>
              <a:gd name="connsiteY78" fmla="*/ 1168032 h 5435137"/>
              <a:gd name="connsiteX79" fmla="*/ 2324580 w 5561821"/>
              <a:gd name="connsiteY79" fmla="*/ 1234970 h 5435137"/>
              <a:gd name="connsiteX80" fmla="*/ 2326181 w 5561821"/>
              <a:gd name="connsiteY80" fmla="*/ 1242900 h 5435137"/>
              <a:gd name="connsiteX81" fmla="*/ 2221784 w 5561821"/>
              <a:gd name="connsiteY81" fmla="*/ 1278637 h 5435137"/>
              <a:gd name="connsiteX82" fmla="*/ 1289992 w 5561821"/>
              <a:gd name="connsiteY82" fmla="*/ 2497256 h 5435137"/>
              <a:gd name="connsiteX83" fmla="*/ 1285977 w 5561821"/>
              <a:gd name="connsiteY83" fmla="*/ 2556982 h 5435137"/>
              <a:gd name="connsiteX84" fmla="*/ 1285219 w 5561821"/>
              <a:gd name="connsiteY84" fmla="*/ 2556829 h 5435137"/>
              <a:gd name="connsiteX85" fmla="*/ 1171591 w 5561821"/>
              <a:gd name="connsiteY85" fmla="*/ 2670457 h 5435137"/>
              <a:gd name="connsiteX86" fmla="*/ 1285219 w 5561821"/>
              <a:gd name="connsiteY86" fmla="*/ 2784085 h 5435137"/>
              <a:gd name="connsiteX87" fmla="*/ 1289201 w 5561821"/>
              <a:gd name="connsiteY87" fmla="*/ 2783281 h 5435137"/>
              <a:gd name="connsiteX88" fmla="*/ 1298880 w 5561821"/>
              <a:gd name="connsiteY88" fmla="*/ 2875214 h 5435137"/>
              <a:gd name="connsiteX89" fmla="*/ 2640432 w 5561821"/>
              <a:gd name="connsiteY89" fmla="*/ 4120086 h 5435137"/>
              <a:gd name="connsiteX90" fmla="*/ 2702616 w 5561821"/>
              <a:gd name="connsiteY90" fmla="*/ 4121769 h 5435137"/>
              <a:gd name="connsiteX91" fmla="*/ 2707614 w 5561821"/>
              <a:gd name="connsiteY91" fmla="*/ 4146524 h 5435137"/>
              <a:gd name="connsiteX92" fmla="*/ 2806197 w 5561821"/>
              <a:gd name="connsiteY92" fmla="*/ 4211869 h 5435137"/>
              <a:gd name="connsiteX93" fmla="*/ 2913188 w 5561821"/>
              <a:gd name="connsiteY93" fmla="*/ 4104878 h 5435137"/>
              <a:gd name="connsiteX94" fmla="*/ 2806197 w 5561821"/>
              <a:gd name="connsiteY94" fmla="*/ 3997887 h 5435137"/>
              <a:gd name="connsiteX95" fmla="*/ 2699206 w 5561821"/>
              <a:gd name="connsiteY95" fmla="*/ 4104878 h 5435137"/>
              <a:gd name="connsiteX96" fmla="*/ 2700161 w 5561821"/>
              <a:gd name="connsiteY96" fmla="*/ 4109607 h 5435137"/>
              <a:gd name="connsiteX97" fmla="*/ 2641372 w 5561821"/>
              <a:gd name="connsiteY97" fmla="*/ 4108017 h 5435137"/>
              <a:gd name="connsiteX98" fmla="*/ 1310848 w 5561821"/>
              <a:gd name="connsiteY98" fmla="*/ 2873377 h 5435137"/>
              <a:gd name="connsiteX99" fmla="*/ 1301109 w 5561821"/>
              <a:gd name="connsiteY99" fmla="*/ 2780877 h 5435137"/>
              <a:gd name="connsiteX100" fmla="*/ 1329448 w 5561821"/>
              <a:gd name="connsiteY100" fmla="*/ 2775155 h 5435137"/>
              <a:gd name="connsiteX101" fmla="*/ 1398847 w 5561821"/>
              <a:gd name="connsiteY101" fmla="*/ 2670457 h 5435137"/>
              <a:gd name="connsiteX102" fmla="*/ 1329448 w 5561821"/>
              <a:gd name="connsiteY102" fmla="*/ 2565758 h 5435137"/>
              <a:gd name="connsiteX103" fmla="*/ 1299599 w 5561821"/>
              <a:gd name="connsiteY103" fmla="*/ 2559732 h 5435137"/>
              <a:gd name="connsiteX104" fmla="*/ 1303701 w 5561821"/>
              <a:gd name="connsiteY104" fmla="*/ 2498701 h 5435137"/>
              <a:gd name="connsiteX105" fmla="*/ 2226772 w 5561821"/>
              <a:gd name="connsiteY105" fmla="*/ 1291488 h 5435137"/>
              <a:gd name="connsiteX106" fmla="*/ 2328930 w 5561821"/>
              <a:gd name="connsiteY106" fmla="*/ 1256518 h 5435137"/>
              <a:gd name="connsiteX107" fmla="*/ 2329840 w 5561821"/>
              <a:gd name="connsiteY107" fmla="*/ 1261026 h 5435137"/>
              <a:gd name="connsiteX108" fmla="*/ 2391518 w 5561821"/>
              <a:gd name="connsiteY108" fmla="*/ 1301908 h 5435137"/>
              <a:gd name="connsiteX109" fmla="*/ 2458456 w 5561821"/>
              <a:gd name="connsiteY109" fmla="*/ 1234970 h 5435137"/>
              <a:gd name="connsiteX110" fmla="*/ 2391518 w 5561821"/>
              <a:gd name="connsiteY110" fmla="*/ 1168032 h 5435137"/>
              <a:gd name="connsiteX111" fmla="*/ 2766144 w 5561821"/>
              <a:gd name="connsiteY111" fmla="*/ 1055943 h 5435137"/>
              <a:gd name="connsiteX112" fmla="*/ 2625122 w 5561821"/>
              <a:gd name="connsiteY112" fmla="*/ 1196965 h 5435137"/>
              <a:gd name="connsiteX113" fmla="*/ 2766144 w 5561821"/>
              <a:gd name="connsiteY113" fmla="*/ 1337987 h 5435137"/>
              <a:gd name="connsiteX114" fmla="*/ 2896084 w 5561821"/>
              <a:gd name="connsiteY114" fmla="*/ 1251857 h 5435137"/>
              <a:gd name="connsiteX115" fmla="*/ 2906281 w 5561821"/>
              <a:gd name="connsiteY115" fmla="*/ 1201350 h 5435137"/>
              <a:gd name="connsiteX116" fmla="*/ 2928426 w 5561821"/>
              <a:gd name="connsiteY116" fmla="*/ 1202994 h 5435137"/>
              <a:gd name="connsiteX117" fmla="*/ 4196652 w 5561821"/>
              <a:gd name="connsiteY117" fmla="*/ 2429497 h 5435137"/>
              <a:gd name="connsiteX118" fmla="*/ 3356390 w 5561821"/>
              <a:gd name="connsiteY118" fmla="*/ 3980842 h 5435137"/>
              <a:gd name="connsiteX119" fmla="*/ 3265622 w 5561821"/>
              <a:gd name="connsiteY119" fmla="*/ 4017079 h 5435137"/>
              <a:gd name="connsiteX120" fmla="*/ 3262396 w 5561821"/>
              <a:gd name="connsiteY120" fmla="*/ 4012294 h 5435137"/>
              <a:gd name="connsiteX121" fmla="*/ 3226944 w 5561821"/>
              <a:gd name="connsiteY121" fmla="*/ 3997609 h 5435137"/>
              <a:gd name="connsiteX122" fmla="*/ 3176807 w 5561821"/>
              <a:gd name="connsiteY122" fmla="*/ 4047746 h 5435137"/>
              <a:gd name="connsiteX123" fmla="*/ 3226944 w 5561821"/>
              <a:gd name="connsiteY123" fmla="*/ 4097883 h 5435137"/>
              <a:gd name="connsiteX124" fmla="*/ 3277081 w 5561821"/>
              <a:gd name="connsiteY124" fmla="*/ 4047746 h 5435137"/>
              <a:gd name="connsiteX125" fmla="*/ 3273267 w 5561821"/>
              <a:gd name="connsiteY125" fmla="*/ 4028856 h 5435137"/>
              <a:gd name="connsiteX126" fmla="*/ 3362075 w 5561821"/>
              <a:gd name="connsiteY126" fmla="*/ 3993401 h 5435137"/>
              <a:gd name="connsiteX127" fmla="*/ 4210277 w 5561821"/>
              <a:gd name="connsiteY127" fmla="*/ 2427397 h 5435137"/>
              <a:gd name="connsiteX128" fmla="*/ 2930067 w 5561821"/>
              <a:gd name="connsiteY128" fmla="*/ 1189306 h 5435137"/>
              <a:gd name="connsiteX129" fmla="*/ 2905248 w 5561821"/>
              <a:gd name="connsiteY129" fmla="*/ 1187463 h 5435137"/>
              <a:gd name="connsiteX130" fmla="*/ 2896084 w 5561821"/>
              <a:gd name="connsiteY130" fmla="*/ 1142073 h 5435137"/>
              <a:gd name="connsiteX131" fmla="*/ 2766144 w 5561821"/>
              <a:gd name="connsiteY131" fmla="*/ 1055943 h 5435137"/>
              <a:gd name="connsiteX132" fmla="*/ 2120271 w 5561821"/>
              <a:gd name="connsiteY132" fmla="*/ 564384 h 5435137"/>
              <a:gd name="connsiteX133" fmla="*/ 2013280 w 5561821"/>
              <a:gd name="connsiteY133" fmla="*/ 671375 h 5435137"/>
              <a:gd name="connsiteX134" fmla="*/ 2021688 w 5561821"/>
              <a:gd name="connsiteY134" fmla="*/ 713021 h 5435137"/>
              <a:gd name="connsiteX135" fmla="*/ 2025610 w 5561821"/>
              <a:gd name="connsiteY135" fmla="*/ 718838 h 5435137"/>
              <a:gd name="connsiteX136" fmla="*/ 2006988 w 5561821"/>
              <a:gd name="connsiteY136" fmla="*/ 725213 h 5435137"/>
              <a:gd name="connsiteX137" fmla="*/ 689175 w 5561821"/>
              <a:gd name="connsiteY137" fmla="*/ 2590304 h 5435137"/>
              <a:gd name="connsiteX138" fmla="*/ 708509 w 5561821"/>
              <a:gd name="connsiteY138" fmla="*/ 2590878 h 5435137"/>
              <a:gd name="connsiteX139" fmla="*/ 2013987 w 5561821"/>
              <a:gd name="connsiteY139" fmla="*/ 743245 h 5435137"/>
              <a:gd name="connsiteX140" fmla="*/ 2036800 w 5561821"/>
              <a:gd name="connsiteY140" fmla="*/ 735435 h 5435137"/>
              <a:gd name="connsiteX141" fmla="*/ 2044617 w 5561821"/>
              <a:gd name="connsiteY141" fmla="*/ 747029 h 5435137"/>
              <a:gd name="connsiteX142" fmla="*/ 2120271 w 5561821"/>
              <a:gd name="connsiteY142" fmla="*/ 778367 h 5435137"/>
              <a:gd name="connsiteX143" fmla="*/ 2227262 w 5561821"/>
              <a:gd name="connsiteY143" fmla="*/ 671375 h 5435137"/>
              <a:gd name="connsiteX144" fmla="*/ 2120271 w 5561821"/>
              <a:gd name="connsiteY144" fmla="*/ 564384 h 5435137"/>
              <a:gd name="connsiteX145" fmla="*/ 2766144 w 5561821"/>
              <a:gd name="connsiteY145" fmla="*/ 537499 h 5435137"/>
              <a:gd name="connsiteX146" fmla="*/ 2699206 w 5561821"/>
              <a:gd name="connsiteY146" fmla="*/ 604437 h 5435137"/>
              <a:gd name="connsiteX147" fmla="*/ 2766144 w 5561821"/>
              <a:gd name="connsiteY147" fmla="*/ 671375 h 5435137"/>
              <a:gd name="connsiteX148" fmla="*/ 2827822 w 5561821"/>
              <a:gd name="connsiteY148" fmla="*/ 630493 h 5435137"/>
              <a:gd name="connsiteX149" fmla="*/ 2832631 w 5561821"/>
              <a:gd name="connsiteY149" fmla="*/ 606672 h 5435137"/>
              <a:gd name="connsiteX150" fmla="*/ 2975820 w 5561821"/>
              <a:gd name="connsiteY150" fmla="*/ 616531 h 5435137"/>
              <a:gd name="connsiteX151" fmla="*/ 4700257 w 5561821"/>
              <a:gd name="connsiteY151" fmla="*/ 2015101 h 5435137"/>
              <a:gd name="connsiteX152" fmla="*/ 4135980 w 5561821"/>
              <a:gd name="connsiteY152" fmla="*/ 4162492 h 5435137"/>
              <a:gd name="connsiteX153" fmla="*/ 4031269 w 5561821"/>
              <a:gd name="connsiteY153" fmla="*/ 4250894 h 5435137"/>
              <a:gd name="connsiteX154" fmla="*/ 4020465 w 5561821"/>
              <a:gd name="connsiteY154" fmla="*/ 4243610 h 5435137"/>
              <a:gd name="connsiteX155" fmla="*/ 4000949 w 5561821"/>
              <a:gd name="connsiteY155" fmla="*/ 4239670 h 5435137"/>
              <a:gd name="connsiteX156" fmla="*/ 3950812 w 5561821"/>
              <a:gd name="connsiteY156" fmla="*/ 4289807 h 5435137"/>
              <a:gd name="connsiteX157" fmla="*/ 4000949 w 5561821"/>
              <a:gd name="connsiteY157" fmla="*/ 4339944 h 5435137"/>
              <a:gd name="connsiteX158" fmla="*/ 4051086 w 5561821"/>
              <a:gd name="connsiteY158" fmla="*/ 4289807 h 5435137"/>
              <a:gd name="connsiteX159" fmla="*/ 4047146 w 5561821"/>
              <a:gd name="connsiteY159" fmla="*/ 4270292 h 5435137"/>
              <a:gd name="connsiteX160" fmla="*/ 4043921 w 5561821"/>
              <a:gd name="connsiteY160" fmla="*/ 4265508 h 5435137"/>
              <a:gd name="connsiteX161" fmla="*/ 4149032 w 5561821"/>
              <a:gd name="connsiteY161" fmla="*/ 4176767 h 5435137"/>
              <a:gd name="connsiteX162" fmla="*/ 4718641 w 5561821"/>
              <a:gd name="connsiteY162" fmla="*/ 2009087 h 5435137"/>
              <a:gd name="connsiteX163" fmla="*/ 2977910 w 5561821"/>
              <a:gd name="connsiteY163" fmla="*/ 597302 h 5435137"/>
              <a:gd name="connsiteX164" fmla="*/ 2829580 w 5561821"/>
              <a:gd name="connsiteY164" fmla="*/ 587089 h 5435137"/>
              <a:gd name="connsiteX165" fmla="*/ 2827822 w 5561821"/>
              <a:gd name="connsiteY165" fmla="*/ 578382 h 5435137"/>
              <a:gd name="connsiteX166" fmla="*/ 2766144 w 5561821"/>
              <a:gd name="connsiteY166" fmla="*/ 537499 h 5435137"/>
              <a:gd name="connsiteX167" fmla="*/ 2794041 w 5561821"/>
              <a:gd name="connsiteY167" fmla="*/ 298 h 5435137"/>
              <a:gd name="connsiteX168" fmla="*/ 125571 w 5561821"/>
              <a:gd name="connsiteY168" fmla="*/ 2305100 h 5435137"/>
              <a:gd name="connsiteX169" fmla="*/ 106911 w 5561821"/>
              <a:gd name="connsiteY169" fmla="*/ 2538870 h 5435137"/>
              <a:gd name="connsiteX170" fmla="*/ 69399 w 5561821"/>
              <a:gd name="connsiteY170" fmla="*/ 2546443 h 5435137"/>
              <a:gd name="connsiteX171" fmla="*/ 0 w 5561821"/>
              <a:gd name="connsiteY171" fmla="*/ 2651142 h 5435137"/>
              <a:gd name="connsiteX172" fmla="*/ 113628 w 5561821"/>
              <a:gd name="connsiteY172" fmla="*/ 2764770 h 5435137"/>
              <a:gd name="connsiteX173" fmla="*/ 227256 w 5561821"/>
              <a:gd name="connsiteY173" fmla="*/ 2651142 h 5435137"/>
              <a:gd name="connsiteX174" fmla="*/ 157857 w 5561821"/>
              <a:gd name="connsiteY174" fmla="*/ 2546443 h 5435137"/>
              <a:gd name="connsiteX175" fmla="*/ 131597 w 5561821"/>
              <a:gd name="connsiteY175" fmla="*/ 2541142 h 5435137"/>
              <a:gd name="connsiteX176" fmla="*/ 150180 w 5561821"/>
              <a:gd name="connsiteY176" fmla="*/ 2308342 h 5435137"/>
              <a:gd name="connsiteX177" fmla="*/ 2793673 w 5561821"/>
              <a:gd name="connsiteY177" fmla="*/ 25114 h 5435137"/>
              <a:gd name="connsiteX178" fmla="*/ 5368211 w 5561821"/>
              <a:gd name="connsiteY178" fmla="*/ 2385818 h 5435137"/>
              <a:gd name="connsiteX179" fmla="*/ 5378198 w 5561821"/>
              <a:gd name="connsiteY179" fmla="*/ 2585544 h 5435137"/>
              <a:gd name="connsiteX180" fmla="*/ 5341944 w 5561821"/>
              <a:gd name="connsiteY180" fmla="*/ 2592864 h 5435137"/>
              <a:gd name="connsiteX181" fmla="*/ 5245279 w 5561821"/>
              <a:gd name="connsiteY181" fmla="*/ 2738697 h 5435137"/>
              <a:gd name="connsiteX182" fmla="*/ 5403550 w 5561821"/>
              <a:gd name="connsiteY182" fmla="*/ 2896968 h 5435137"/>
              <a:gd name="connsiteX183" fmla="*/ 5561821 w 5561821"/>
              <a:gd name="connsiteY183" fmla="*/ 2738697 h 5435137"/>
              <a:gd name="connsiteX184" fmla="*/ 5403550 w 5561821"/>
              <a:gd name="connsiteY184" fmla="*/ 2580426 h 5435137"/>
              <a:gd name="connsiteX185" fmla="*/ 5402769 w 5561821"/>
              <a:gd name="connsiteY185" fmla="*/ 2580584 h 5435137"/>
              <a:gd name="connsiteX186" fmla="*/ 5392904 w 5561821"/>
              <a:gd name="connsiteY186" fmla="*/ 2383308 h 5435137"/>
              <a:gd name="connsiteX187" fmla="*/ 2794041 w 5561821"/>
              <a:gd name="connsiteY187" fmla="*/ 298 h 543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561821" h="5435137">
                <a:moveTo>
                  <a:pt x="4000949" y="4882386"/>
                </a:moveTo>
                <a:cubicBezTo>
                  <a:pt x="3963980" y="4882386"/>
                  <a:pt x="3934011" y="4912355"/>
                  <a:pt x="3934011" y="4949324"/>
                </a:cubicBezTo>
                <a:cubicBezTo>
                  <a:pt x="3934011" y="4986293"/>
                  <a:pt x="3963980" y="5016262"/>
                  <a:pt x="4000949" y="5016262"/>
                </a:cubicBezTo>
                <a:cubicBezTo>
                  <a:pt x="4037918" y="5016262"/>
                  <a:pt x="4067887" y="4986293"/>
                  <a:pt x="4067887" y="4949324"/>
                </a:cubicBezTo>
                <a:cubicBezTo>
                  <a:pt x="4067887" y="4912355"/>
                  <a:pt x="4037918" y="4882386"/>
                  <a:pt x="4000949" y="4882386"/>
                </a:cubicBezTo>
                <a:close/>
                <a:moveTo>
                  <a:pt x="1271213" y="4788722"/>
                </a:moveTo>
                <a:cubicBezTo>
                  <a:pt x="1188519" y="4788722"/>
                  <a:pt x="1121482" y="4855759"/>
                  <a:pt x="1121482" y="4938453"/>
                </a:cubicBezTo>
                <a:cubicBezTo>
                  <a:pt x="1121482" y="5021147"/>
                  <a:pt x="1188519" y="5088184"/>
                  <a:pt x="1271213" y="5088184"/>
                </a:cubicBezTo>
                <a:cubicBezTo>
                  <a:pt x="1312560" y="5088184"/>
                  <a:pt x="1349993" y="5071425"/>
                  <a:pt x="1377089" y="5044329"/>
                </a:cubicBezTo>
                <a:lnTo>
                  <a:pt x="1381644" y="5037573"/>
                </a:lnTo>
                <a:lnTo>
                  <a:pt x="1494586" y="5112793"/>
                </a:lnTo>
                <a:cubicBezTo>
                  <a:pt x="2247127" y="5571633"/>
                  <a:pt x="3208626" y="5540753"/>
                  <a:pt x="3933275" y="5019321"/>
                </a:cubicBezTo>
                <a:lnTo>
                  <a:pt x="3921203" y="5002543"/>
                </a:lnTo>
                <a:cubicBezTo>
                  <a:pt x="3203337" y="5519095"/>
                  <a:pt x="2250837" y="5549685"/>
                  <a:pt x="1505340" y="5095140"/>
                </a:cubicBezTo>
                <a:lnTo>
                  <a:pt x="1393191" y="5020447"/>
                </a:lnTo>
                <a:lnTo>
                  <a:pt x="1409178" y="4996735"/>
                </a:lnTo>
                <a:cubicBezTo>
                  <a:pt x="1416754" y="4978822"/>
                  <a:pt x="1420944" y="4959127"/>
                  <a:pt x="1420944" y="4938453"/>
                </a:cubicBezTo>
                <a:cubicBezTo>
                  <a:pt x="1420944" y="4855759"/>
                  <a:pt x="1353907" y="4788722"/>
                  <a:pt x="1271213" y="4788722"/>
                </a:cubicBezTo>
                <a:close/>
                <a:moveTo>
                  <a:pt x="2512940" y="4646361"/>
                </a:moveTo>
                <a:cubicBezTo>
                  <a:pt x="2485250" y="4646361"/>
                  <a:pt x="2462803" y="4668808"/>
                  <a:pt x="2462803" y="4696498"/>
                </a:cubicBezTo>
                <a:cubicBezTo>
                  <a:pt x="2462803" y="4724188"/>
                  <a:pt x="2485250" y="4746635"/>
                  <a:pt x="2512940" y="4746635"/>
                </a:cubicBezTo>
                <a:cubicBezTo>
                  <a:pt x="2540630" y="4746635"/>
                  <a:pt x="2563077" y="4724188"/>
                  <a:pt x="2563077" y="4696498"/>
                </a:cubicBezTo>
                <a:cubicBezTo>
                  <a:pt x="2563077" y="4668808"/>
                  <a:pt x="2540630" y="4646361"/>
                  <a:pt x="2512940" y="4646361"/>
                </a:cubicBezTo>
                <a:close/>
                <a:moveTo>
                  <a:pt x="5270693" y="3406560"/>
                </a:moveTo>
                <a:cubicBezTo>
                  <a:pt x="5142193" y="3834836"/>
                  <a:pt x="4906832" y="4222179"/>
                  <a:pt x="4588118" y="4532807"/>
                </a:cubicBezTo>
                <a:lnTo>
                  <a:pt x="4455360" y="4653097"/>
                </a:lnTo>
                <a:lnTo>
                  <a:pt x="4433210" y="4638162"/>
                </a:lnTo>
                <a:cubicBezTo>
                  <a:pt x="4421195" y="4633080"/>
                  <a:pt x="4407985" y="4630270"/>
                  <a:pt x="4394119" y="4630270"/>
                </a:cubicBezTo>
                <a:cubicBezTo>
                  <a:pt x="4338655" y="4630270"/>
                  <a:pt x="4293692" y="4675233"/>
                  <a:pt x="4293692" y="4730697"/>
                </a:cubicBezTo>
                <a:cubicBezTo>
                  <a:pt x="4293692" y="4786161"/>
                  <a:pt x="4338655" y="4831124"/>
                  <a:pt x="4394119" y="4831124"/>
                </a:cubicBezTo>
                <a:cubicBezTo>
                  <a:pt x="4449583" y="4831124"/>
                  <a:pt x="4494546" y="4786161"/>
                  <a:pt x="4494546" y="4730697"/>
                </a:cubicBezTo>
                <a:cubicBezTo>
                  <a:pt x="4494546" y="4716831"/>
                  <a:pt x="4491736" y="4703622"/>
                  <a:pt x="4486654" y="4691607"/>
                </a:cubicBezTo>
                <a:lnTo>
                  <a:pt x="4472676" y="4670875"/>
                </a:lnTo>
                <a:lnTo>
                  <a:pt x="4605440" y="4550580"/>
                </a:lnTo>
                <a:cubicBezTo>
                  <a:pt x="4927166" y="4237017"/>
                  <a:pt x="5164752" y="3846013"/>
                  <a:pt x="5294466" y="3413692"/>
                </a:cubicBezTo>
                <a:close/>
                <a:moveTo>
                  <a:pt x="706542" y="2807238"/>
                </a:moveTo>
                <a:cubicBezTo>
                  <a:pt x="643787" y="2807238"/>
                  <a:pt x="592914" y="2858111"/>
                  <a:pt x="592914" y="2920866"/>
                </a:cubicBezTo>
                <a:cubicBezTo>
                  <a:pt x="592914" y="2983621"/>
                  <a:pt x="643787" y="3034494"/>
                  <a:pt x="706542" y="3034494"/>
                </a:cubicBezTo>
                <a:lnTo>
                  <a:pt x="724413" y="3030886"/>
                </a:lnTo>
                <a:lnTo>
                  <a:pt x="752204" y="3161864"/>
                </a:lnTo>
                <a:cubicBezTo>
                  <a:pt x="955528" y="3961172"/>
                  <a:pt x="1619035" y="4569527"/>
                  <a:pt x="2444995" y="4694725"/>
                </a:cubicBezTo>
                <a:lnTo>
                  <a:pt x="2447894" y="4675601"/>
                </a:lnTo>
                <a:cubicBezTo>
                  <a:pt x="1629665" y="4551577"/>
                  <a:pt x="972369" y="3948916"/>
                  <a:pt x="770947" y="3157089"/>
                </a:cubicBezTo>
                <a:lnTo>
                  <a:pt x="743358" y="3027061"/>
                </a:lnTo>
                <a:lnTo>
                  <a:pt x="750771" y="3025565"/>
                </a:lnTo>
                <a:cubicBezTo>
                  <a:pt x="791554" y="3008315"/>
                  <a:pt x="820170" y="2967932"/>
                  <a:pt x="820170" y="2920866"/>
                </a:cubicBezTo>
                <a:cubicBezTo>
                  <a:pt x="820170" y="2858111"/>
                  <a:pt x="769297" y="2807238"/>
                  <a:pt x="706542" y="2807238"/>
                </a:cubicBezTo>
                <a:close/>
                <a:moveTo>
                  <a:pt x="721772" y="2588007"/>
                </a:moveTo>
                <a:cubicBezTo>
                  <a:pt x="699004" y="2588007"/>
                  <a:pt x="680546" y="2606465"/>
                  <a:pt x="680546" y="2629233"/>
                </a:cubicBezTo>
                <a:cubicBezTo>
                  <a:pt x="680546" y="2652001"/>
                  <a:pt x="699004" y="2670459"/>
                  <a:pt x="721772" y="2670459"/>
                </a:cubicBezTo>
                <a:cubicBezTo>
                  <a:pt x="744540" y="2670459"/>
                  <a:pt x="762998" y="2652001"/>
                  <a:pt x="762998" y="2629233"/>
                </a:cubicBezTo>
                <a:cubicBezTo>
                  <a:pt x="762998" y="2606465"/>
                  <a:pt x="744540" y="2588007"/>
                  <a:pt x="721772" y="2588007"/>
                </a:cubicBezTo>
                <a:close/>
                <a:moveTo>
                  <a:pt x="2775287" y="1718050"/>
                </a:moveTo>
                <a:cubicBezTo>
                  <a:pt x="2626952" y="1722902"/>
                  <a:pt x="2478580" y="1763043"/>
                  <a:pt x="2343182" y="1840111"/>
                </a:cubicBezTo>
                <a:cubicBezTo>
                  <a:pt x="2027253" y="2019938"/>
                  <a:pt x="1848127" y="2363154"/>
                  <a:pt x="1872303" y="2717006"/>
                </a:cubicBezTo>
                <a:lnTo>
                  <a:pt x="1891621" y="2844541"/>
                </a:lnTo>
                <a:lnTo>
                  <a:pt x="1877258" y="2850490"/>
                </a:lnTo>
                <a:cubicBezTo>
                  <a:pt x="1869798" y="2857951"/>
                  <a:pt x="1865183" y="2868257"/>
                  <a:pt x="1865183" y="2879641"/>
                </a:cubicBezTo>
                <a:cubicBezTo>
                  <a:pt x="1865183" y="2902409"/>
                  <a:pt x="1883641" y="2920867"/>
                  <a:pt x="1906409" y="2920867"/>
                </a:cubicBezTo>
                <a:cubicBezTo>
                  <a:pt x="1929177" y="2920867"/>
                  <a:pt x="1947635" y="2902409"/>
                  <a:pt x="1947635" y="2879641"/>
                </a:cubicBezTo>
                <a:cubicBezTo>
                  <a:pt x="1947635" y="2856873"/>
                  <a:pt x="1929177" y="2838415"/>
                  <a:pt x="1906409" y="2838415"/>
                </a:cubicBezTo>
                <a:lnTo>
                  <a:pt x="1899931" y="2841099"/>
                </a:lnTo>
                <a:lnTo>
                  <a:pt x="1881044" y="2716414"/>
                </a:lnTo>
                <a:cubicBezTo>
                  <a:pt x="1857094" y="2365873"/>
                  <a:pt x="2034545" y="2025870"/>
                  <a:pt x="2347516" y="1847726"/>
                </a:cubicBezTo>
                <a:cubicBezTo>
                  <a:pt x="2705197" y="1644133"/>
                  <a:pt x="3154277" y="1700679"/>
                  <a:pt x="3450324" y="1986584"/>
                </a:cubicBezTo>
                <a:cubicBezTo>
                  <a:pt x="3746371" y="2272489"/>
                  <a:pt x="3818530" y="2719326"/>
                  <a:pt x="3627525" y="3083884"/>
                </a:cubicBezTo>
                <a:cubicBezTo>
                  <a:pt x="3460395" y="3402873"/>
                  <a:pt x="3126782" y="3592063"/>
                  <a:pt x="2775620" y="3580343"/>
                </a:cubicBezTo>
                <a:lnTo>
                  <a:pt x="2693800" y="3570852"/>
                </a:lnTo>
                <a:lnTo>
                  <a:pt x="2699207" y="3544069"/>
                </a:lnTo>
                <a:cubicBezTo>
                  <a:pt x="2699207" y="3481314"/>
                  <a:pt x="2648334" y="3430441"/>
                  <a:pt x="2585579" y="3430441"/>
                </a:cubicBezTo>
                <a:cubicBezTo>
                  <a:pt x="2522824" y="3430441"/>
                  <a:pt x="2471951" y="3481314"/>
                  <a:pt x="2471951" y="3544069"/>
                </a:cubicBezTo>
                <a:cubicBezTo>
                  <a:pt x="2471951" y="3606824"/>
                  <a:pt x="2522824" y="3657697"/>
                  <a:pt x="2585579" y="3657697"/>
                </a:cubicBezTo>
                <a:cubicBezTo>
                  <a:pt x="2632645" y="3657697"/>
                  <a:pt x="2673028" y="3629081"/>
                  <a:pt x="2690278" y="3588298"/>
                </a:cubicBezTo>
                <a:lnTo>
                  <a:pt x="2692066" y="3579440"/>
                </a:lnTo>
                <a:lnTo>
                  <a:pt x="2775331" y="3589098"/>
                </a:lnTo>
                <a:cubicBezTo>
                  <a:pt x="3129811" y="3600930"/>
                  <a:pt x="3466576" y="3409952"/>
                  <a:pt x="3635286" y="3087949"/>
                </a:cubicBezTo>
                <a:cubicBezTo>
                  <a:pt x="3828095" y="2719945"/>
                  <a:pt x="3755255" y="2268887"/>
                  <a:pt x="3456410" y="1980281"/>
                </a:cubicBezTo>
                <a:cubicBezTo>
                  <a:pt x="3269632" y="1799902"/>
                  <a:pt x="3022511" y="1709963"/>
                  <a:pt x="2775287" y="1718050"/>
                </a:cubicBezTo>
                <a:close/>
                <a:moveTo>
                  <a:pt x="2391518" y="1168032"/>
                </a:moveTo>
                <a:cubicBezTo>
                  <a:pt x="2354549" y="1168032"/>
                  <a:pt x="2324580" y="1198001"/>
                  <a:pt x="2324580" y="1234970"/>
                </a:cubicBezTo>
                <a:lnTo>
                  <a:pt x="2326181" y="1242900"/>
                </a:lnTo>
                <a:lnTo>
                  <a:pt x="2221784" y="1278637"/>
                </a:lnTo>
                <a:cubicBezTo>
                  <a:pt x="1707957" y="1477830"/>
                  <a:pt x="1347595" y="1948784"/>
                  <a:pt x="1289992" y="2497256"/>
                </a:cubicBezTo>
                <a:lnTo>
                  <a:pt x="1285977" y="2556982"/>
                </a:lnTo>
                <a:lnTo>
                  <a:pt x="1285219" y="2556829"/>
                </a:lnTo>
                <a:cubicBezTo>
                  <a:pt x="1222464" y="2556829"/>
                  <a:pt x="1171591" y="2607702"/>
                  <a:pt x="1171591" y="2670457"/>
                </a:cubicBezTo>
                <a:cubicBezTo>
                  <a:pt x="1171591" y="2733212"/>
                  <a:pt x="1222464" y="2784085"/>
                  <a:pt x="1285219" y="2784085"/>
                </a:cubicBezTo>
                <a:lnTo>
                  <a:pt x="1289201" y="2783281"/>
                </a:lnTo>
                <a:lnTo>
                  <a:pt x="1298880" y="2875214"/>
                </a:lnTo>
                <a:cubicBezTo>
                  <a:pt x="1401894" y="3550751"/>
                  <a:pt x="1959863" y="4067873"/>
                  <a:pt x="2640432" y="4120086"/>
                </a:cubicBezTo>
                <a:lnTo>
                  <a:pt x="2702616" y="4121769"/>
                </a:lnTo>
                <a:lnTo>
                  <a:pt x="2707614" y="4146524"/>
                </a:lnTo>
                <a:cubicBezTo>
                  <a:pt x="2723856" y="4184924"/>
                  <a:pt x="2761880" y="4211869"/>
                  <a:pt x="2806197" y="4211869"/>
                </a:cubicBezTo>
                <a:cubicBezTo>
                  <a:pt x="2865286" y="4211869"/>
                  <a:pt x="2913188" y="4163967"/>
                  <a:pt x="2913188" y="4104878"/>
                </a:cubicBezTo>
                <a:cubicBezTo>
                  <a:pt x="2913188" y="4045789"/>
                  <a:pt x="2865286" y="3997887"/>
                  <a:pt x="2806197" y="3997887"/>
                </a:cubicBezTo>
                <a:cubicBezTo>
                  <a:pt x="2747108" y="3997887"/>
                  <a:pt x="2699206" y="4045789"/>
                  <a:pt x="2699206" y="4104878"/>
                </a:cubicBezTo>
                <a:lnTo>
                  <a:pt x="2700161" y="4109607"/>
                </a:lnTo>
                <a:lnTo>
                  <a:pt x="2641372" y="4108017"/>
                </a:lnTo>
                <a:cubicBezTo>
                  <a:pt x="1966396" y="4056232"/>
                  <a:pt x="1413015" y="3543361"/>
                  <a:pt x="1310848" y="2873377"/>
                </a:cubicBezTo>
                <a:lnTo>
                  <a:pt x="1301109" y="2780877"/>
                </a:lnTo>
                <a:lnTo>
                  <a:pt x="1329448" y="2775155"/>
                </a:lnTo>
                <a:cubicBezTo>
                  <a:pt x="1370231" y="2757906"/>
                  <a:pt x="1398847" y="2717523"/>
                  <a:pt x="1398847" y="2670457"/>
                </a:cubicBezTo>
                <a:cubicBezTo>
                  <a:pt x="1398847" y="2623391"/>
                  <a:pt x="1370231" y="2583008"/>
                  <a:pt x="1329448" y="2565758"/>
                </a:cubicBezTo>
                <a:lnTo>
                  <a:pt x="1299599" y="2559732"/>
                </a:lnTo>
                <a:lnTo>
                  <a:pt x="1303701" y="2498701"/>
                </a:lnTo>
                <a:cubicBezTo>
                  <a:pt x="1360766" y="1955363"/>
                  <a:pt x="1717755" y="1488817"/>
                  <a:pt x="2226772" y="1291488"/>
                </a:cubicBezTo>
                <a:lnTo>
                  <a:pt x="2328930" y="1256518"/>
                </a:lnTo>
                <a:lnTo>
                  <a:pt x="2329840" y="1261026"/>
                </a:lnTo>
                <a:cubicBezTo>
                  <a:pt x="2340002" y="1285051"/>
                  <a:pt x="2363791" y="1301908"/>
                  <a:pt x="2391518" y="1301908"/>
                </a:cubicBezTo>
                <a:cubicBezTo>
                  <a:pt x="2428487" y="1301908"/>
                  <a:pt x="2458456" y="1271939"/>
                  <a:pt x="2458456" y="1234970"/>
                </a:cubicBezTo>
                <a:cubicBezTo>
                  <a:pt x="2458456" y="1198001"/>
                  <a:pt x="2428487" y="1168032"/>
                  <a:pt x="2391518" y="1168032"/>
                </a:cubicBezTo>
                <a:close/>
                <a:moveTo>
                  <a:pt x="2766144" y="1055943"/>
                </a:moveTo>
                <a:cubicBezTo>
                  <a:pt x="2688260" y="1055943"/>
                  <a:pt x="2625122" y="1119081"/>
                  <a:pt x="2625122" y="1196965"/>
                </a:cubicBezTo>
                <a:cubicBezTo>
                  <a:pt x="2625122" y="1274849"/>
                  <a:pt x="2688260" y="1337987"/>
                  <a:pt x="2766144" y="1337987"/>
                </a:cubicBezTo>
                <a:cubicBezTo>
                  <a:pt x="2824557" y="1337987"/>
                  <a:pt x="2874675" y="1302472"/>
                  <a:pt x="2896084" y="1251857"/>
                </a:cubicBezTo>
                <a:lnTo>
                  <a:pt x="2906281" y="1201350"/>
                </a:lnTo>
                <a:lnTo>
                  <a:pt x="2928426" y="1202994"/>
                </a:lnTo>
                <a:cubicBezTo>
                  <a:pt x="3572953" y="1279870"/>
                  <a:pt x="4096210" y="1777543"/>
                  <a:pt x="4196652" y="2429497"/>
                </a:cubicBezTo>
                <a:cubicBezTo>
                  <a:pt x="4297094" y="3081452"/>
                  <a:pt x="3947892" y="3713540"/>
                  <a:pt x="3356390" y="3980842"/>
                </a:cubicBezTo>
                <a:lnTo>
                  <a:pt x="3265622" y="4017079"/>
                </a:lnTo>
                <a:lnTo>
                  <a:pt x="3262396" y="4012294"/>
                </a:lnTo>
                <a:cubicBezTo>
                  <a:pt x="3253323" y="4003221"/>
                  <a:pt x="3240789" y="3997609"/>
                  <a:pt x="3226944" y="3997609"/>
                </a:cubicBezTo>
                <a:cubicBezTo>
                  <a:pt x="3199254" y="3997609"/>
                  <a:pt x="3176807" y="4020056"/>
                  <a:pt x="3176807" y="4047746"/>
                </a:cubicBezTo>
                <a:cubicBezTo>
                  <a:pt x="3176807" y="4075436"/>
                  <a:pt x="3199254" y="4097883"/>
                  <a:pt x="3226944" y="4097883"/>
                </a:cubicBezTo>
                <a:cubicBezTo>
                  <a:pt x="3254634" y="4097883"/>
                  <a:pt x="3277081" y="4075436"/>
                  <a:pt x="3277081" y="4047746"/>
                </a:cubicBezTo>
                <a:lnTo>
                  <a:pt x="3273267" y="4028856"/>
                </a:lnTo>
                <a:lnTo>
                  <a:pt x="3362075" y="3993401"/>
                </a:lnTo>
                <a:cubicBezTo>
                  <a:pt x="3959166" y="3723573"/>
                  <a:pt x="4311669" y="3085512"/>
                  <a:pt x="4210277" y="2427397"/>
                </a:cubicBezTo>
                <a:cubicBezTo>
                  <a:pt x="4108886" y="1769282"/>
                  <a:pt x="3580684" y="1266907"/>
                  <a:pt x="2930067" y="1189306"/>
                </a:cubicBezTo>
                <a:lnTo>
                  <a:pt x="2905248" y="1187463"/>
                </a:lnTo>
                <a:lnTo>
                  <a:pt x="2896084" y="1142073"/>
                </a:lnTo>
                <a:cubicBezTo>
                  <a:pt x="2874675" y="1091458"/>
                  <a:pt x="2824557" y="1055943"/>
                  <a:pt x="2766144" y="1055943"/>
                </a:cubicBezTo>
                <a:close/>
                <a:moveTo>
                  <a:pt x="2120271" y="564384"/>
                </a:moveTo>
                <a:cubicBezTo>
                  <a:pt x="2061182" y="564384"/>
                  <a:pt x="2013280" y="612286"/>
                  <a:pt x="2013280" y="671375"/>
                </a:cubicBezTo>
                <a:cubicBezTo>
                  <a:pt x="2013280" y="686148"/>
                  <a:pt x="2016274" y="700221"/>
                  <a:pt x="2021688" y="713021"/>
                </a:cubicBezTo>
                <a:lnTo>
                  <a:pt x="2025610" y="718838"/>
                </a:lnTo>
                <a:lnTo>
                  <a:pt x="2006988" y="725213"/>
                </a:lnTo>
                <a:cubicBezTo>
                  <a:pt x="1237988" y="1023330"/>
                  <a:pt x="713978" y="1755278"/>
                  <a:pt x="689175" y="2590304"/>
                </a:cubicBezTo>
                <a:lnTo>
                  <a:pt x="708509" y="2590878"/>
                </a:lnTo>
                <a:cubicBezTo>
                  <a:pt x="733079" y="1763668"/>
                  <a:pt x="1252185" y="1038571"/>
                  <a:pt x="2013987" y="743245"/>
                </a:cubicBezTo>
                <a:lnTo>
                  <a:pt x="2036800" y="735435"/>
                </a:lnTo>
                <a:lnTo>
                  <a:pt x="2044617" y="747029"/>
                </a:lnTo>
                <a:cubicBezTo>
                  <a:pt x="2063979" y="766391"/>
                  <a:pt x="2090727" y="778367"/>
                  <a:pt x="2120271" y="778367"/>
                </a:cubicBezTo>
                <a:cubicBezTo>
                  <a:pt x="2179360" y="778367"/>
                  <a:pt x="2227262" y="730464"/>
                  <a:pt x="2227262" y="671375"/>
                </a:cubicBezTo>
                <a:cubicBezTo>
                  <a:pt x="2227262" y="612286"/>
                  <a:pt x="2179360" y="564384"/>
                  <a:pt x="2120271" y="564384"/>
                </a:cubicBezTo>
                <a:close/>
                <a:moveTo>
                  <a:pt x="2766144" y="537499"/>
                </a:moveTo>
                <a:cubicBezTo>
                  <a:pt x="2729175" y="537499"/>
                  <a:pt x="2699206" y="567468"/>
                  <a:pt x="2699206" y="604437"/>
                </a:cubicBezTo>
                <a:cubicBezTo>
                  <a:pt x="2699206" y="641406"/>
                  <a:pt x="2729175" y="671375"/>
                  <a:pt x="2766144" y="671375"/>
                </a:cubicBezTo>
                <a:cubicBezTo>
                  <a:pt x="2793871" y="671375"/>
                  <a:pt x="2817660" y="654518"/>
                  <a:pt x="2827822" y="630493"/>
                </a:cubicBezTo>
                <a:lnTo>
                  <a:pt x="2832631" y="606672"/>
                </a:lnTo>
                <a:lnTo>
                  <a:pt x="2975820" y="616531"/>
                </a:lnTo>
                <a:cubicBezTo>
                  <a:pt x="3770374" y="702588"/>
                  <a:pt x="4448685" y="1246183"/>
                  <a:pt x="4700257" y="2015101"/>
                </a:cubicBezTo>
                <a:cubicBezTo>
                  <a:pt x="4951831" y="2784022"/>
                  <a:pt x="4726008" y="3623430"/>
                  <a:pt x="4135980" y="4162492"/>
                </a:cubicBezTo>
                <a:lnTo>
                  <a:pt x="4031269" y="4250894"/>
                </a:lnTo>
                <a:lnTo>
                  <a:pt x="4020465" y="4243610"/>
                </a:lnTo>
                <a:cubicBezTo>
                  <a:pt x="4014466" y="4241073"/>
                  <a:pt x="4007872" y="4239670"/>
                  <a:pt x="4000949" y="4239670"/>
                </a:cubicBezTo>
                <a:cubicBezTo>
                  <a:pt x="3973259" y="4239670"/>
                  <a:pt x="3950812" y="4262117"/>
                  <a:pt x="3950812" y="4289807"/>
                </a:cubicBezTo>
                <a:cubicBezTo>
                  <a:pt x="3950812" y="4317497"/>
                  <a:pt x="3973259" y="4339944"/>
                  <a:pt x="4000949" y="4339944"/>
                </a:cubicBezTo>
                <a:cubicBezTo>
                  <a:pt x="4028639" y="4339944"/>
                  <a:pt x="4051086" y="4317497"/>
                  <a:pt x="4051086" y="4289807"/>
                </a:cubicBezTo>
                <a:cubicBezTo>
                  <a:pt x="4051086" y="4282885"/>
                  <a:pt x="4049683" y="4276290"/>
                  <a:pt x="4047146" y="4270292"/>
                </a:cubicBezTo>
                <a:lnTo>
                  <a:pt x="4043921" y="4265508"/>
                </a:lnTo>
                <a:lnTo>
                  <a:pt x="4149032" y="4176767"/>
                </a:lnTo>
                <a:cubicBezTo>
                  <a:pt x="4744635" y="3632613"/>
                  <a:pt x="4972592" y="2785273"/>
                  <a:pt x="4718641" y="2009087"/>
                </a:cubicBezTo>
                <a:cubicBezTo>
                  <a:pt x="4464692" y="1232904"/>
                  <a:pt x="3779971" y="684173"/>
                  <a:pt x="2977910" y="597302"/>
                </a:cubicBezTo>
                <a:lnTo>
                  <a:pt x="2829580" y="587089"/>
                </a:lnTo>
                <a:lnTo>
                  <a:pt x="2827822" y="578382"/>
                </a:lnTo>
                <a:cubicBezTo>
                  <a:pt x="2817660" y="554357"/>
                  <a:pt x="2793871" y="537499"/>
                  <a:pt x="2766144" y="537499"/>
                </a:cubicBezTo>
                <a:close/>
                <a:moveTo>
                  <a:pt x="2794041" y="298"/>
                </a:moveTo>
                <a:cubicBezTo>
                  <a:pt x="1435645" y="-19872"/>
                  <a:pt x="297929" y="985806"/>
                  <a:pt x="125571" y="2305100"/>
                </a:cubicBezTo>
                <a:lnTo>
                  <a:pt x="106911" y="2538870"/>
                </a:lnTo>
                <a:lnTo>
                  <a:pt x="69399" y="2546443"/>
                </a:lnTo>
                <a:cubicBezTo>
                  <a:pt x="28616" y="2563693"/>
                  <a:pt x="0" y="2604076"/>
                  <a:pt x="0" y="2651142"/>
                </a:cubicBezTo>
                <a:cubicBezTo>
                  <a:pt x="0" y="2713897"/>
                  <a:pt x="50873" y="2764770"/>
                  <a:pt x="113628" y="2764770"/>
                </a:cubicBezTo>
                <a:cubicBezTo>
                  <a:pt x="176383" y="2764770"/>
                  <a:pt x="227256" y="2713897"/>
                  <a:pt x="227256" y="2651142"/>
                </a:cubicBezTo>
                <a:cubicBezTo>
                  <a:pt x="227256" y="2604076"/>
                  <a:pt x="198640" y="2563693"/>
                  <a:pt x="157857" y="2546443"/>
                </a:cubicBezTo>
                <a:lnTo>
                  <a:pt x="131597" y="2541142"/>
                </a:lnTo>
                <a:lnTo>
                  <a:pt x="150180" y="2308342"/>
                </a:lnTo>
                <a:cubicBezTo>
                  <a:pt x="320925" y="1001396"/>
                  <a:pt x="1447991" y="5133"/>
                  <a:pt x="2793673" y="25114"/>
                </a:cubicBezTo>
                <a:cubicBezTo>
                  <a:pt x="4139355" y="45094"/>
                  <a:pt x="5236344" y="1074380"/>
                  <a:pt x="5368211" y="2385818"/>
                </a:cubicBezTo>
                <a:lnTo>
                  <a:pt x="5378198" y="2585544"/>
                </a:lnTo>
                <a:lnTo>
                  <a:pt x="5341944" y="2592864"/>
                </a:lnTo>
                <a:cubicBezTo>
                  <a:pt x="5285138" y="2616890"/>
                  <a:pt x="5245279" y="2673139"/>
                  <a:pt x="5245279" y="2738697"/>
                </a:cubicBezTo>
                <a:cubicBezTo>
                  <a:pt x="5245279" y="2826108"/>
                  <a:pt x="5316139" y="2896968"/>
                  <a:pt x="5403550" y="2896968"/>
                </a:cubicBezTo>
                <a:cubicBezTo>
                  <a:pt x="5490961" y="2896968"/>
                  <a:pt x="5561821" y="2826108"/>
                  <a:pt x="5561821" y="2738697"/>
                </a:cubicBezTo>
                <a:cubicBezTo>
                  <a:pt x="5561821" y="2651286"/>
                  <a:pt x="5490961" y="2580426"/>
                  <a:pt x="5403550" y="2580426"/>
                </a:cubicBezTo>
                <a:lnTo>
                  <a:pt x="5402769" y="2580584"/>
                </a:lnTo>
                <a:lnTo>
                  <a:pt x="5392904" y="2383308"/>
                </a:lnTo>
                <a:cubicBezTo>
                  <a:pt x="5259792" y="1059478"/>
                  <a:pt x="4152437" y="20467"/>
                  <a:pt x="2794041" y="298"/>
                </a:cubicBezTo>
                <a:close/>
              </a:path>
            </a:pathLst>
          </a:custGeom>
          <a:solidFill>
            <a:schemeClr val="accent1">
              <a:alpha val="14000"/>
            </a:schemeClr>
          </a:solidFill>
          <a:ln>
            <a:noFill/>
          </a:ln>
          <a:effectLst>
            <a:outerShdw blurRad="381000" sx="102000" sy="102000" algn="ctr" rotWithShape="0">
              <a:schemeClr val="bg1">
                <a:alpha val="4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 rot="5400000">
            <a:off x="1488496" y="898668"/>
            <a:ext cx="773216" cy="877014"/>
            <a:chOff x="697729" y="3814210"/>
            <a:chExt cx="1030955" cy="1169352"/>
          </a:xfrm>
        </p:grpSpPr>
        <p:grpSp>
          <p:nvGrpSpPr>
            <p:cNvPr id="13" name="Group 12"/>
            <p:cNvGrpSpPr/>
            <p:nvPr/>
          </p:nvGrpSpPr>
          <p:grpSpPr>
            <a:xfrm>
              <a:off x="896638" y="4555265"/>
              <a:ext cx="832046" cy="428297"/>
              <a:chOff x="2926429" y="3215640"/>
              <a:chExt cx="832046" cy="428297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2959637" y="3275374"/>
                <a:ext cx="705897" cy="308829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3639007" y="3524469"/>
                <a:ext cx="119468" cy="1194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926429" y="3215640"/>
                <a:ext cx="119468" cy="11946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14400000">
              <a:off x="495855" y="4016084"/>
              <a:ext cx="832046" cy="428297"/>
              <a:chOff x="2926429" y="3215640"/>
              <a:chExt cx="832046" cy="428297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959637" y="3275374"/>
                <a:ext cx="705897" cy="308829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3639007" y="3524469"/>
                <a:ext cx="119468" cy="1194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926429" y="3215640"/>
                <a:ext cx="119468" cy="11946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</p:grpSp>
      <p:grpSp>
        <p:nvGrpSpPr>
          <p:cNvPr id="22" name="Group 21"/>
          <p:cNvGrpSpPr/>
          <p:nvPr userDrawn="1"/>
        </p:nvGrpSpPr>
        <p:grpSpPr>
          <a:xfrm rot="11788261">
            <a:off x="589705" y="18444"/>
            <a:ext cx="773216" cy="877014"/>
            <a:chOff x="697729" y="3814210"/>
            <a:chExt cx="1030955" cy="1169352"/>
          </a:xfrm>
        </p:grpSpPr>
        <p:grpSp>
          <p:nvGrpSpPr>
            <p:cNvPr id="23" name="Group 22"/>
            <p:cNvGrpSpPr/>
            <p:nvPr/>
          </p:nvGrpSpPr>
          <p:grpSpPr>
            <a:xfrm>
              <a:off x="896638" y="4555265"/>
              <a:ext cx="832046" cy="428297"/>
              <a:chOff x="2926429" y="3215640"/>
              <a:chExt cx="832046" cy="428297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2959637" y="3275374"/>
                <a:ext cx="705897" cy="308829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3639007" y="3524469"/>
                <a:ext cx="119468" cy="1194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926429" y="3215640"/>
                <a:ext cx="119468" cy="11946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14400000">
              <a:off x="495855" y="4016084"/>
              <a:ext cx="832046" cy="428297"/>
              <a:chOff x="2926429" y="3215640"/>
              <a:chExt cx="832046" cy="428297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2959637" y="3275374"/>
                <a:ext cx="705897" cy="308829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3639007" y="3524469"/>
                <a:ext cx="119468" cy="1194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926429" y="3215640"/>
                <a:ext cx="119468" cy="11946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</p:grpSp>
      <p:sp>
        <p:nvSpPr>
          <p:cNvPr id="33" name="Picture Placeholder 32"/>
          <p:cNvSpPr>
            <a:spLocks noGrp="1"/>
          </p:cNvSpPr>
          <p:nvPr>
            <p:ph type="pic" sz="quarter" idx="10"/>
          </p:nvPr>
        </p:nvSpPr>
        <p:spPr>
          <a:xfrm>
            <a:off x="1" y="1363858"/>
            <a:ext cx="3800477" cy="1862348"/>
          </a:xfrm>
          <a:custGeom>
            <a:avLst/>
            <a:gdLst>
              <a:gd name="connsiteX0" fmla="*/ 0 w 5067303"/>
              <a:gd name="connsiteY0" fmla="*/ 0 h 2483131"/>
              <a:gd name="connsiteX1" fmla="*/ 5067303 w 5067303"/>
              <a:gd name="connsiteY1" fmla="*/ 0 h 2483131"/>
              <a:gd name="connsiteX2" fmla="*/ 5067303 w 5067303"/>
              <a:gd name="connsiteY2" fmla="*/ 2483131 h 2483131"/>
              <a:gd name="connsiteX3" fmla="*/ 0 w 5067303"/>
              <a:gd name="connsiteY3" fmla="*/ 2483131 h 248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7303" h="2483131">
                <a:moveTo>
                  <a:pt x="0" y="0"/>
                </a:moveTo>
                <a:lnTo>
                  <a:pt x="5067303" y="0"/>
                </a:lnTo>
                <a:lnTo>
                  <a:pt x="5067303" y="2483131"/>
                </a:lnTo>
                <a:lnTo>
                  <a:pt x="0" y="248313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effectLst>
            <a:outerShdw blurRad="317500" sx="102000" sy="102000" algn="ctr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6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3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92D6758-AFAE-46C5-8829-609A8AAF8223}"/>
              </a:ext>
            </a:extLst>
          </p:cNvPr>
          <p:cNvSpPr/>
          <p:nvPr userDrawn="1"/>
        </p:nvSpPr>
        <p:spPr>
          <a:xfrm>
            <a:off x="4113116" y="2218258"/>
            <a:ext cx="1194675" cy="218229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96000">
                <a:schemeClr val="accent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4206F8-D066-4B32-8F3D-FA5E79CAF8BC}"/>
              </a:ext>
            </a:extLst>
          </p:cNvPr>
          <p:cNvGrpSpPr/>
          <p:nvPr userDrawn="1"/>
        </p:nvGrpSpPr>
        <p:grpSpPr>
          <a:xfrm>
            <a:off x="359972" y="4571761"/>
            <a:ext cx="2618291" cy="369331"/>
            <a:chOff x="479962" y="6095677"/>
            <a:chExt cx="3491055" cy="492441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479962" y="6095677"/>
              <a:ext cx="1228785" cy="3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b="1" dirty="0">
                  <a:solidFill>
                    <a:schemeClr val="accent2"/>
                  </a:soli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LOGY</a:t>
              </a:r>
              <a:r>
                <a:rPr lang="en-US" sz="825" b="1" dirty="0">
                  <a:solidFill>
                    <a:schemeClr val="accent2"/>
                  </a:soli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CS.</a:t>
              </a:r>
              <a:endParaRPr lang="en-US" sz="1200" b="1" dirty="0">
                <a:solidFill>
                  <a:schemeClr val="accent2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CD5F2D-3BA1-4CBB-A8B6-143B281EBD22}"/>
                </a:ext>
              </a:extLst>
            </p:cNvPr>
            <p:cNvSpPr/>
            <p:nvPr userDrawn="1"/>
          </p:nvSpPr>
          <p:spPr>
            <a:xfrm>
              <a:off x="1411190" y="6157232"/>
              <a:ext cx="2559827" cy="430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50" b="1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ABOUT TECHNOLOGY PREENTATIONS</a:t>
              </a:r>
            </a:p>
          </p:txBody>
        </p:sp>
      </p:grpSp>
      <p:sp>
        <p:nvSpPr>
          <p:cNvPr id="11" name="Freeform 10"/>
          <p:cNvSpPr/>
          <p:nvPr userDrawn="1"/>
        </p:nvSpPr>
        <p:spPr>
          <a:xfrm rot="900000" flipH="1">
            <a:off x="6062686" y="224649"/>
            <a:ext cx="3594755" cy="990476"/>
          </a:xfrm>
          <a:custGeom>
            <a:avLst/>
            <a:gdLst>
              <a:gd name="connsiteX0" fmla="*/ 4000949 w 5561821"/>
              <a:gd name="connsiteY0" fmla="*/ 4882386 h 5435137"/>
              <a:gd name="connsiteX1" fmla="*/ 3934011 w 5561821"/>
              <a:gd name="connsiteY1" fmla="*/ 4949324 h 5435137"/>
              <a:gd name="connsiteX2" fmla="*/ 4000949 w 5561821"/>
              <a:gd name="connsiteY2" fmla="*/ 5016262 h 5435137"/>
              <a:gd name="connsiteX3" fmla="*/ 4067887 w 5561821"/>
              <a:gd name="connsiteY3" fmla="*/ 4949324 h 5435137"/>
              <a:gd name="connsiteX4" fmla="*/ 4000949 w 5561821"/>
              <a:gd name="connsiteY4" fmla="*/ 4882386 h 5435137"/>
              <a:gd name="connsiteX5" fmla="*/ 1271213 w 5561821"/>
              <a:gd name="connsiteY5" fmla="*/ 4788722 h 5435137"/>
              <a:gd name="connsiteX6" fmla="*/ 1121482 w 5561821"/>
              <a:gd name="connsiteY6" fmla="*/ 4938453 h 5435137"/>
              <a:gd name="connsiteX7" fmla="*/ 1271213 w 5561821"/>
              <a:gd name="connsiteY7" fmla="*/ 5088184 h 5435137"/>
              <a:gd name="connsiteX8" fmla="*/ 1377089 w 5561821"/>
              <a:gd name="connsiteY8" fmla="*/ 5044329 h 5435137"/>
              <a:gd name="connsiteX9" fmla="*/ 1381644 w 5561821"/>
              <a:gd name="connsiteY9" fmla="*/ 5037573 h 5435137"/>
              <a:gd name="connsiteX10" fmla="*/ 1494586 w 5561821"/>
              <a:gd name="connsiteY10" fmla="*/ 5112793 h 5435137"/>
              <a:gd name="connsiteX11" fmla="*/ 3933275 w 5561821"/>
              <a:gd name="connsiteY11" fmla="*/ 5019321 h 5435137"/>
              <a:gd name="connsiteX12" fmla="*/ 3921203 w 5561821"/>
              <a:gd name="connsiteY12" fmla="*/ 5002543 h 5435137"/>
              <a:gd name="connsiteX13" fmla="*/ 1505340 w 5561821"/>
              <a:gd name="connsiteY13" fmla="*/ 5095140 h 5435137"/>
              <a:gd name="connsiteX14" fmla="*/ 1393191 w 5561821"/>
              <a:gd name="connsiteY14" fmla="*/ 5020447 h 5435137"/>
              <a:gd name="connsiteX15" fmla="*/ 1409178 w 5561821"/>
              <a:gd name="connsiteY15" fmla="*/ 4996735 h 5435137"/>
              <a:gd name="connsiteX16" fmla="*/ 1420944 w 5561821"/>
              <a:gd name="connsiteY16" fmla="*/ 4938453 h 5435137"/>
              <a:gd name="connsiteX17" fmla="*/ 1271213 w 5561821"/>
              <a:gd name="connsiteY17" fmla="*/ 4788722 h 5435137"/>
              <a:gd name="connsiteX18" fmla="*/ 2512940 w 5561821"/>
              <a:gd name="connsiteY18" fmla="*/ 4646361 h 5435137"/>
              <a:gd name="connsiteX19" fmla="*/ 2462803 w 5561821"/>
              <a:gd name="connsiteY19" fmla="*/ 4696498 h 5435137"/>
              <a:gd name="connsiteX20" fmla="*/ 2512940 w 5561821"/>
              <a:gd name="connsiteY20" fmla="*/ 4746635 h 5435137"/>
              <a:gd name="connsiteX21" fmla="*/ 2563077 w 5561821"/>
              <a:gd name="connsiteY21" fmla="*/ 4696498 h 5435137"/>
              <a:gd name="connsiteX22" fmla="*/ 2512940 w 5561821"/>
              <a:gd name="connsiteY22" fmla="*/ 4646361 h 5435137"/>
              <a:gd name="connsiteX23" fmla="*/ 5270693 w 5561821"/>
              <a:gd name="connsiteY23" fmla="*/ 3406560 h 5435137"/>
              <a:gd name="connsiteX24" fmla="*/ 4588118 w 5561821"/>
              <a:gd name="connsiteY24" fmla="*/ 4532807 h 5435137"/>
              <a:gd name="connsiteX25" fmla="*/ 4455360 w 5561821"/>
              <a:gd name="connsiteY25" fmla="*/ 4653097 h 5435137"/>
              <a:gd name="connsiteX26" fmla="*/ 4433210 w 5561821"/>
              <a:gd name="connsiteY26" fmla="*/ 4638162 h 5435137"/>
              <a:gd name="connsiteX27" fmla="*/ 4394119 w 5561821"/>
              <a:gd name="connsiteY27" fmla="*/ 4630270 h 5435137"/>
              <a:gd name="connsiteX28" fmla="*/ 4293692 w 5561821"/>
              <a:gd name="connsiteY28" fmla="*/ 4730697 h 5435137"/>
              <a:gd name="connsiteX29" fmla="*/ 4394119 w 5561821"/>
              <a:gd name="connsiteY29" fmla="*/ 4831124 h 5435137"/>
              <a:gd name="connsiteX30" fmla="*/ 4494546 w 5561821"/>
              <a:gd name="connsiteY30" fmla="*/ 4730697 h 5435137"/>
              <a:gd name="connsiteX31" fmla="*/ 4486654 w 5561821"/>
              <a:gd name="connsiteY31" fmla="*/ 4691607 h 5435137"/>
              <a:gd name="connsiteX32" fmla="*/ 4472676 w 5561821"/>
              <a:gd name="connsiteY32" fmla="*/ 4670875 h 5435137"/>
              <a:gd name="connsiteX33" fmla="*/ 4605440 w 5561821"/>
              <a:gd name="connsiteY33" fmla="*/ 4550580 h 5435137"/>
              <a:gd name="connsiteX34" fmla="*/ 5294466 w 5561821"/>
              <a:gd name="connsiteY34" fmla="*/ 3413692 h 5435137"/>
              <a:gd name="connsiteX35" fmla="*/ 706542 w 5561821"/>
              <a:gd name="connsiteY35" fmla="*/ 2807238 h 5435137"/>
              <a:gd name="connsiteX36" fmla="*/ 592914 w 5561821"/>
              <a:gd name="connsiteY36" fmla="*/ 2920866 h 5435137"/>
              <a:gd name="connsiteX37" fmla="*/ 706542 w 5561821"/>
              <a:gd name="connsiteY37" fmla="*/ 3034494 h 5435137"/>
              <a:gd name="connsiteX38" fmla="*/ 724413 w 5561821"/>
              <a:gd name="connsiteY38" fmla="*/ 3030886 h 5435137"/>
              <a:gd name="connsiteX39" fmla="*/ 752204 w 5561821"/>
              <a:gd name="connsiteY39" fmla="*/ 3161864 h 5435137"/>
              <a:gd name="connsiteX40" fmla="*/ 2444995 w 5561821"/>
              <a:gd name="connsiteY40" fmla="*/ 4694725 h 5435137"/>
              <a:gd name="connsiteX41" fmla="*/ 2447894 w 5561821"/>
              <a:gd name="connsiteY41" fmla="*/ 4675601 h 5435137"/>
              <a:gd name="connsiteX42" fmla="*/ 770947 w 5561821"/>
              <a:gd name="connsiteY42" fmla="*/ 3157089 h 5435137"/>
              <a:gd name="connsiteX43" fmla="*/ 743358 w 5561821"/>
              <a:gd name="connsiteY43" fmla="*/ 3027061 h 5435137"/>
              <a:gd name="connsiteX44" fmla="*/ 750771 w 5561821"/>
              <a:gd name="connsiteY44" fmla="*/ 3025565 h 5435137"/>
              <a:gd name="connsiteX45" fmla="*/ 820170 w 5561821"/>
              <a:gd name="connsiteY45" fmla="*/ 2920866 h 5435137"/>
              <a:gd name="connsiteX46" fmla="*/ 706542 w 5561821"/>
              <a:gd name="connsiteY46" fmla="*/ 2807238 h 5435137"/>
              <a:gd name="connsiteX47" fmla="*/ 721772 w 5561821"/>
              <a:gd name="connsiteY47" fmla="*/ 2588007 h 5435137"/>
              <a:gd name="connsiteX48" fmla="*/ 680546 w 5561821"/>
              <a:gd name="connsiteY48" fmla="*/ 2629233 h 5435137"/>
              <a:gd name="connsiteX49" fmla="*/ 721772 w 5561821"/>
              <a:gd name="connsiteY49" fmla="*/ 2670459 h 5435137"/>
              <a:gd name="connsiteX50" fmla="*/ 762998 w 5561821"/>
              <a:gd name="connsiteY50" fmla="*/ 2629233 h 5435137"/>
              <a:gd name="connsiteX51" fmla="*/ 721772 w 5561821"/>
              <a:gd name="connsiteY51" fmla="*/ 2588007 h 5435137"/>
              <a:gd name="connsiteX52" fmla="*/ 2775287 w 5561821"/>
              <a:gd name="connsiteY52" fmla="*/ 1718050 h 5435137"/>
              <a:gd name="connsiteX53" fmla="*/ 2343182 w 5561821"/>
              <a:gd name="connsiteY53" fmla="*/ 1840111 h 5435137"/>
              <a:gd name="connsiteX54" fmla="*/ 1872303 w 5561821"/>
              <a:gd name="connsiteY54" fmla="*/ 2717006 h 5435137"/>
              <a:gd name="connsiteX55" fmla="*/ 1891621 w 5561821"/>
              <a:gd name="connsiteY55" fmla="*/ 2844541 h 5435137"/>
              <a:gd name="connsiteX56" fmla="*/ 1877258 w 5561821"/>
              <a:gd name="connsiteY56" fmla="*/ 2850490 h 5435137"/>
              <a:gd name="connsiteX57" fmla="*/ 1865183 w 5561821"/>
              <a:gd name="connsiteY57" fmla="*/ 2879641 h 5435137"/>
              <a:gd name="connsiteX58" fmla="*/ 1906409 w 5561821"/>
              <a:gd name="connsiteY58" fmla="*/ 2920867 h 5435137"/>
              <a:gd name="connsiteX59" fmla="*/ 1947635 w 5561821"/>
              <a:gd name="connsiteY59" fmla="*/ 2879641 h 5435137"/>
              <a:gd name="connsiteX60" fmla="*/ 1906409 w 5561821"/>
              <a:gd name="connsiteY60" fmla="*/ 2838415 h 5435137"/>
              <a:gd name="connsiteX61" fmla="*/ 1899931 w 5561821"/>
              <a:gd name="connsiteY61" fmla="*/ 2841099 h 5435137"/>
              <a:gd name="connsiteX62" fmla="*/ 1881044 w 5561821"/>
              <a:gd name="connsiteY62" fmla="*/ 2716414 h 5435137"/>
              <a:gd name="connsiteX63" fmla="*/ 2347516 w 5561821"/>
              <a:gd name="connsiteY63" fmla="*/ 1847726 h 5435137"/>
              <a:gd name="connsiteX64" fmla="*/ 3450324 w 5561821"/>
              <a:gd name="connsiteY64" fmla="*/ 1986584 h 5435137"/>
              <a:gd name="connsiteX65" fmla="*/ 3627525 w 5561821"/>
              <a:gd name="connsiteY65" fmla="*/ 3083884 h 5435137"/>
              <a:gd name="connsiteX66" fmla="*/ 2775620 w 5561821"/>
              <a:gd name="connsiteY66" fmla="*/ 3580343 h 5435137"/>
              <a:gd name="connsiteX67" fmla="*/ 2693800 w 5561821"/>
              <a:gd name="connsiteY67" fmla="*/ 3570852 h 5435137"/>
              <a:gd name="connsiteX68" fmla="*/ 2699207 w 5561821"/>
              <a:gd name="connsiteY68" fmla="*/ 3544069 h 5435137"/>
              <a:gd name="connsiteX69" fmla="*/ 2585579 w 5561821"/>
              <a:gd name="connsiteY69" fmla="*/ 3430441 h 5435137"/>
              <a:gd name="connsiteX70" fmla="*/ 2471951 w 5561821"/>
              <a:gd name="connsiteY70" fmla="*/ 3544069 h 5435137"/>
              <a:gd name="connsiteX71" fmla="*/ 2585579 w 5561821"/>
              <a:gd name="connsiteY71" fmla="*/ 3657697 h 5435137"/>
              <a:gd name="connsiteX72" fmla="*/ 2690278 w 5561821"/>
              <a:gd name="connsiteY72" fmla="*/ 3588298 h 5435137"/>
              <a:gd name="connsiteX73" fmla="*/ 2692066 w 5561821"/>
              <a:gd name="connsiteY73" fmla="*/ 3579440 h 5435137"/>
              <a:gd name="connsiteX74" fmla="*/ 2775331 w 5561821"/>
              <a:gd name="connsiteY74" fmla="*/ 3589098 h 5435137"/>
              <a:gd name="connsiteX75" fmla="*/ 3635286 w 5561821"/>
              <a:gd name="connsiteY75" fmla="*/ 3087949 h 5435137"/>
              <a:gd name="connsiteX76" fmla="*/ 3456410 w 5561821"/>
              <a:gd name="connsiteY76" fmla="*/ 1980281 h 5435137"/>
              <a:gd name="connsiteX77" fmla="*/ 2775287 w 5561821"/>
              <a:gd name="connsiteY77" fmla="*/ 1718050 h 5435137"/>
              <a:gd name="connsiteX78" fmla="*/ 2391518 w 5561821"/>
              <a:gd name="connsiteY78" fmla="*/ 1168032 h 5435137"/>
              <a:gd name="connsiteX79" fmla="*/ 2324580 w 5561821"/>
              <a:gd name="connsiteY79" fmla="*/ 1234970 h 5435137"/>
              <a:gd name="connsiteX80" fmla="*/ 2326181 w 5561821"/>
              <a:gd name="connsiteY80" fmla="*/ 1242900 h 5435137"/>
              <a:gd name="connsiteX81" fmla="*/ 2221784 w 5561821"/>
              <a:gd name="connsiteY81" fmla="*/ 1278637 h 5435137"/>
              <a:gd name="connsiteX82" fmla="*/ 1289992 w 5561821"/>
              <a:gd name="connsiteY82" fmla="*/ 2497256 h 5435137"/>
              <a:gd name="connsiteX83" fmla="*/ 1285977 w 5561821"/>
              <a:gd name="connsiteY83" fmla="*/ 2556982 h 5435137"/>
              <a:gd name="connsiteX84" fmla="*/ 1285219 w 5561821"/>
              <a:gd name="connsiteY84" fmla="*/ 2556829 h 5435137"/>
              <a:gd name="connsiteX85" fmla="*/ 1171591 w 5561821"/>
              <a:gd name="connsiteY85" fmla="*/ 2670457 h 5435137"/>
              <a:gd name="connsiteX86" fmla="*/ 1285219 w 5561821"/>
              <a:gd name="connsiteY86" fmla="*/ 2784085 h 5435137"/>
              <a:gd name="connsiteX87" fmla="*/ 1289201 w 5561821"/>
              <a:gd name="connsiteY87" fmla="*/ 2783281 h 5435137"/>
              <a:gd name="connsiteX88" fmla="*/ 1298880 w 5561821"/>
              <a:gd name="connsiteY88" fmla="*/ 2875214 h 5435137"/>
              <a:gd name="connsiteX89" fmla="*/ 2640432 w 5561821"/>
              <a:gd name="connsiteY89" fmla="*/ 4120086 h 5435137"/>
              <a:gd name="connsiteX90" fmla="*/ 2702616 w 5561821"/>
              <a:gd name="connsiteY90" fmla="*/ 4121769 h 5435137"/>
              <a:gd name="connsiteX91" fmla="*/ 2707614 w 5561821"/>
              <a:gd name="connsiteY91" fmla="*/ 4146524 h 5435137"/>
              <a:gd name="connsiteX92" fmla="*/ 2806197 w 5561821"/>
              <a:gd name="connsiteY92" fmla="*/ 4211869 h 5435137"/>
              <a:gd name="connsiteX93" fmla="*/ 2913188 w 5561821"/>
              <a:gd name="connsiteY93" fmla="*/ 4104878 h 5435137"/>
              <a:gd name="connsiteX94" fmla="*/ 2806197 w 5561821"/>
              <a:gd name="connsiteY94" fmla="*/ 3997887 h 5435137"/>
              <a:gd name="connsiteX95" fmla="*/ 2699206 w 5561821"/>
              <a:gd name="connsiteY95" fmla="*/ 4104878 h 5435137"/>
              <a:gd name="connsiteX96" fmla="*/ 2700161 w 5561821"/>
              <a:gd name="connsiteY96" fmla="*/ 4109607 h 5435137"/>
              <a:gd name="connsiteX97" fmla="*/ 2641372 w 5561821"/>
              <a:gd name="connsiteY97" fmla="*/ 4108017 h 5435137"/>
              <a:gd name="connsiteX98" fmla="*/ 1310848 w 5561821"/>
              <a:gd name="connsiteY98" fmla="*/ 2873377 h 5435137"/>
              <a:gd name="connsiteX99" fmla="*/ 1301109 w 5561821"/>
              <a:gd name="connsiteY99" fmla="*/ 2780877 h 5435137"/>
              <a:gd name="connsiteX100" fmla="*/ 1329448 w 5561821"/>
              <a:gd name="connsiteY100" fmla="*/ 2775155 h 5435137"/>
              <a:gd name="connsiteX101" fmla="*/ 1398847 w 5561821"/>
              <a:gd name="connsiteY101" fmla="*/ 2670457 h 5435137"/>
              <a:gd name="connsiteX102" fmla="*/ 1329448 w 5561821"/>
              <a:gd name="connsiteY102" fmla="*/ 2565758 h 5435137"/>
              <a:gd name="connsiteX103" fmla="*/ 1299599 w 5561821"/>
              <a:gd name="connsiteY103" fmla="*/ 2559732 h 5435137"/>
              <a:gd name="connsiteX104" fmla="*/ 1303701 w 5561821"/>
              <a:gd name="connsiteY104" fmla="*/ 2498701 h 5435137"/>
              <a:gd name="connsiteX105" fmla="*/ 2226772 w 5561821"/>
              <a:gd name="connsiteY105" fmla="*/ 1291488 h 5435137"/>
              <a:gd name="connsiteX106" fmla="*/ 2328930 w 5561821"/>
              <a:gd name="connsiteY106" fmla="*/ 1256518 h 5435137"/>
              <a:gd name="connsiteX107" fmla="*/ 2329840 w 5561821"/>
              <a:gd name="connsiteY107" fmla="*/ 1261026 h 5435137"/>
              <a:gd name="connsiteX108" fmla="*/ 2391518 w 5561821"/>
              <a:gd name="connsiteY108" fmla="*/ 1301908 h 5435137"/>
              <a:gd name="connsiteX109" fmla="*/ 2458456 w 5561821"/>
              <a:gd name="connsiteY109" fmla="*/ 1234970 h 5435137"/>
              <a:gd name="connsiteX110" fmla="*/ 2391518 w 5561821"/>
              <a:gd name="connsiteY110" fmla="*/ 1168032 h 5435137"/>
              <a:gd name="connsiteX111" fmla="*/ 2766144 w 5561821"/>
              <a:gd name="connsiteY111" fmla="*/ 1055943 h 5435137"/>
              <a:gd name="connsiteX112" fmla="*/ 2625122 w 5561821"/>
              <a:gd name="connsiteY112" fmla="*/ 1196965 h 5435137"/>
              <a:gd name="connsiteX113" fmla="*/ 2766144 w 5561821"/>
              <a:gd name="connsiteY113" fmla="*/ 1337987 h 5435137"/>
              <a:gd name="connsiteX114" fmla="*/ 2896084 w 5561821"/>
              <a:gd name="connsiteY114" fmla="*/ 1251857 h 5435137"/>
              <a:gd name="connsiteX115" fmla="*/ 2906281 w 5561821"/>
              <a:gd name="connsiteY115" fmla="*/ 1201350 h 5435137"/>
              <a:gd name="connsiteX116" fmla="*/ 2928426 w 5561821"/>
              <a:gd name="connsiteY116" fmla="*/ 1202994 h 5435137"/>
              <a:gd name="connsiteX117" fmla="*/ 4196652 w 5561821"/>
              <a:gd name="connsiteY117" fmla="*/ 2429497 h 5435137"/>
              <a:gd name="connsiteX118" fmla="*/ 3356390 w 5561821"/>
              <a:gd name="connsiteY118" fmla="*/ 3980842 h 5435137"/>
              <a:gd name="connsiteX119" fmla="*/ 3265622 w 5561821"/>
              <a:gd name="connsiteY119" fmla="*/ 4017079 h 5435137"/>
              <a:gd name="connsiteX120" fmla="*/ 3262396 w 5561821"/>
              <a:gd name="connsiteY120" fmla="*/ 4012294 h 5435137"/>
              <a:gd name="connsiteX121" fmla="*/ 3226944 w 5561821"/>
              <a:gd name="connsiteY121" fmla="*/ 3997609 h 5435137"/>
              <a:gd name="connsiteX122" fmla="*/ 3176807 w 5561821"/>
              <a:gd name="connsiteY122" fmla="*/ 4047746 h 5435137"/>
              <a:gd name="connsiteX123" fmla="*/ 3226944 w 5561821"/>
              <a:gd name="connsiteY123" fmla="*/ 4097883 h 5435137"/>
              <a:gd name="connsiteX124" fmla="*/ 3277081 w 5561821"/>
              <a:gd name="connsiteY124" fmla="*/ 4047746 h 5435137"/>
              <a:gd name="connsiteX125" fmla="*/ 3273267 w 5561821"/>
              <a:gd name="connsiteY125" fmla="*/ 4028856 h 5435137"/>
              <a:gd name="connsiteX126" fmla="*/ 3362075 w 5561821"/>
              <a:gd name="connsiteY126" fmla="*/ 3993401 h 5435137"/>
              <a:gd name="connsiteX127" fmla="*/ 4210277 w 5561821"/>
              <a:gd name="connsiteY127" fmla="*/ 2427397 h 5435137"/>
              <a:gd name="connsiteX128" fmla="*/ 2930067 w 5561821"/>
              <a:gd name="connsiteY128" fmla="*/ 1189306 h 5435137"/>
              <a:gd name="connsiteX129" fmla="*/ 2905248 w 5561821"/>
              <a:gd name="connsiteY129" fmla="*/ 1187463 h 5435137"/>
              <a:gd name="connsiteX130" fmla="*/ 2896084 w 5561821"/>
              <a:gd name="connsiteY130" fmla="*/ 1142073 h 5435137"/>
              <a:gd name="connsiteX131" fmla="*/ 2766144 w 5561821"/>
              <a:gd name="connsiteY131" fmla="*/ 1055943 h 5435137"/>
              <a:gd name="connsiteX132" fmla="*/ 2120271 w 5561821"/>
              <a:gd name="connsiteY132" fmla="*/ 564384 h 5435137"/>
              <a:gd name="connsiteX133" fmla="*/ 2013280 w 5561821"/>
              <a:gd name="connsiteY133" fmla="*/ 671375 h 5435137"/>
              <a:gd name="connsiteX134" fmla="*/ 2021688 w 5561821"/>
              <a:gd name="connsiteY134" fmla="*/ 713021 h 5435137"/>
              <a:gd name="connsiteX135" fmla="*/ 2025610 w 5561821"/>
              <a:gd name="connsiteY135" fmla="*/ 718838 h 5435137"/>
              <a:gd name="connsiteX136" fmla="*/ 2006988 w 5561821"/>
              <a:gd name="connsiteY136" fmla="*/ 725213 h 5435137"/>
              <a:gd name="connsiteX137" fmla="*/ 689175 w 5561821"/>
              <a:gd name="connsiteY137" fmla="*/ 2590304 h 5435137"/>
              <a:gd name="connsiteX138" fmla="*/ 708509 w 5561821"/>
              <a:gd name="connsiteY138" fmla="*/ 2590878 h 5435137"/>
              <a:gd name="connsiteX139" fmla="*/ 2013987 w 5561821"/>
              <a:gd name="connsiteY139" fmla="*/ 743245 h 5435137"/>
              <a:gd name="connsiteX140" fmla="*/ 2036800 w 5561821"/>
              <a:gd name="connsiteY140" fmla="*/ 735435 h 5435137"/>
              <a:gd name="connsiteX141" fmla="*/ 2044617 w 5561821"/>
              <a:gd name="connsiteY141" fmla="*/ 747029 h 5435137"/>
              <a:gd name="connsiteX142" fmla="*/ 2120271 w 5561821"/>
              <a:gd name="connsiteY142" fmla="*/ 778367 h 5435137"/>
              <a:gd name="connsiteX143" fmla="*/ 2227262 w 5561821"/>
              <a:gd name="connsiteY143" fmla="*/ 671375 h 5435137"/>
              <a:gd name="connsiteX144" fmla="*/ 2120271 w 5561821"/>
              <a:gd name="connsiteY144" fmla="*/ 564384 h 5435137"/>
              <a:gd name="connsiteX145" fmla="*/ 2766144 w 5561821"/>
              <a:gd name="connsiteY145" fmla="*/ 537499 h 5435137"/>
              <a:gd name="connsiteX146" fmla="*/ 2699206 w 5561821"/>
              <a:gd name="connsiteY146" fmla="*/ 604437 h 5435137"/>
              <a:gd name="connsiteX147" fmla="*/ 2766144 w 5561821"/>
              <a:gd name="connsiteY147" fmla="*/ 671375 h 5435137"/>
              <a:gd name="connsiteX148" fmla="*/ 2827822 w 5561821"/>
              <a:gd name="connsiteY148" fmla="*/ 630493 h 5435137"/>
              <a:gd name="connsiteX149" fmla="*/ 2832631 w 5561821"/>
              <a:gd name="connsiteY149" fmla="*/ 606672 h 5435137"/>
              <a:gd name="connsiteX150" fmla="*/ 2975820 w 5561821"/>
              <a:gd name="connsiteY150" fmla="*/ 616531 h 5435137"/>
              <a:gd name="connsiteX151" fmla="*/ 4700257 w 5561821"/>
              <a:gd name="connsiteY151" fmla="*/ 2015101 h 5435137"/>
              <a:gd name="connsiteX152" fmla="*/ 4135980 w 5561821"/>
              <a:gd name="connsiteY152" fmla="*/ 4162492 h 5435137"/>
              <a:gd name="connsiteX153" fmla="*/ 4031269 w 5561821"/>
              <a:gd name="connsiteY153" fmla="*/ 4250894 h 5435137"/>
              <a:gd name="connsiteX154" fmla="*/ 4020465 w 5561821"/>
              <a:gd name="connsiteY154" fmla="*/ 4243610 h 5435137"/>
              <a:gd name="connsiteX155" fmla="*/ 4000949 w 5561821"/>
              <a:gd name="connsiteY155" fmla="*/ 4239670 h 5435137"/>
              <a:gd name="connsiteX156" fmla="*/ 3950812 w 5561821"/>
              <a:gd name="connsiteY156" fmla="*/ 4289807 h 5435137"/>
              <a:gd name="connsiteX157" fmla="*/ 4000949 w 5561821"/>
              <a:gd name="connsiteY157" fmla="*/ 4339944 h 5435137"/>
              <a:gd name="connsiteX158" fmla="*/ 4051086 w 5561821"/>
              <a:gd name="connsiteY158" fmla="*/ 4289807 h 5435137"/>
              <a:gd name="connsiteX159" fmla="*/ 4047146 w 5561821"/>
              <a:gd name="connsiteY159" fmla="*/ 4270292 h 5435137"/>
              <a:gd name="connsiteX160" fmla="*/ 4043921 w 5561821"/>
              <a:gd name="connsiteY160" fmla="*/ 4265508 h 5435137"/>
              <a:gd name="connsiteX161" fmla="*/ 4149032 w 5561821"/>
              <a:gd name="connsiteY161" fmla="*/ 4176767 h 5435137"/>
              <a:gd name="connsiteX162" fmla="*/ 4718641 w 5561821"/>
              <a:gd name="connsiteY162" fmla="*/ 2009087 h 5435137"/>
              <a:gd name="connsiteX163" fmla="*/ 2977910 w 5561821"/>
              <a:gd name="connsiteY163" fmla="*/ 597302 h 5435137"/>
              <a:gd name="connsiteX164" fmla="*/ 2829580 w 5561821"/>
              <a:gd name="connsiteY164" fmla="*/ 587089 h 5435137"/>
              <a:gd name="connsiteX165" fmla="*/ 2827822 w 5561821"/>
              <a:gd name="connsiteY165" fmla="*/ 578382 h 5435137"/>
              <a:gd name="connsiteX166" fmla="*/ 2766144 w 5561821"/>
              <a:gd name="connsiteY166" fmla="*/ 537499 h 5435137"/>
              <a:gd name="connsiteX167" fmla="*/ 2794041 w 5561821"/>
              <a:gd name="connsiteY167" fmla="*/ 298 h 5435137"/>
              <a:gd name="connsiteX168" fmla="*/ 125571 w 5561821"/>
              <a:gd name="connsiteY168" fmla="*/ 2305100 h 5435137"/>
              <a:gd name="connsiteX169" fmla="*/ 106911 w 5561821"/>
              <a:gd name="connsiteY169" fmla="*/ 2538870 h 5435137"/>
              <a:gd name="connsiteX170" fmla="*/ 69399 w 5561821"/>
              <a:gd name="connsiteY170" fmla="*/ 2546443 h 5435137"/>
              <a:gd name="connsiteX171" fmla="*/ 0 w 5561821"/>
              <a:gd name="connsiteY171" fmla="*/ 2651142 h 5435137"/>
              <a:gd name="connsiteX172" fmla="*/ 113628 w 5561821"/>
              <a:gd name="connsiteY172" fmla="*/ 2764770 h 5435137"/>
              <a:gd name="connsiteX173" fmla="*/ 227256 w 5561821"/>
              <a:gd name="connsiteY173" fmla="*/ 2651142 h 5435137"/>
              <a:gd name="connsiteX174" fmla="*/ 157857 w 5561821"/>
              <a:gd name="connsiteY174" fmla="*/ 2546443 h 5435137"/>
              <a:gd name="connsiteX175" fmla="*/ 131597 w 5561821"/>
              <a:gd name="connsiteY175" fmla="*/ 2541142 h 5435137"/>
              <a:gd name="connsiteX176" fmla="*/ 150180 w 5561821"/>
              <a:gd name="connsiteY176" fmla="*/ 2308342 h 5435137"/>
              <a:gd name="connsiteX177" fmla="*/ 2793673 w 5561821"/>
              <a:gd name="connsiteY177" fmla="*/ 25114 h 5435137"/>
              <a:gd name="connsiteX178" fmla="*/ 5368211 w 5561821"/>
              <a:gd name="connsiteY178" fmla="*/ 2385818 h 5435137"/>
              <a:gd name="connsiteX179" fmla="*/ 5378198 w 5561821"/>
              <a:gd name="connsiteY179" fmla="*/ 2585544 h 5435137"/>
              <a:gd name="connsiteX180" fmla="*/ 5341944 w 5561821"/>
              <a:gd name="connsiteY180" fmla="*/ 2592864 h 5435137"/>
              <a:gd name="connsiteX181" fmla="*/ 5245279 w 5561821"/>
              <a:gd name="connsiteY181" fmla="*/ 2738697 h 5435137"/>
              <a:gd name="connsiteX182" fmla="*/ 5403550 w 5561821"/>
              <a:gd name="connsiteY182" fmla="*/ 2896968 h 5435137"/>
              <a:gd name="connsiteX183" fmla="*/ 5561821 w 5561821"/>
              <a:gd name="connsiteY183" fmla="*/ 2738697 h 5435137"/>
              <a:gd name="connsiteX184" fmla="*/ 5403550 w 5561821"/>
              <a:gd name="connsiteY184" fmla="*/ 2580426 h 5435137"/>
              <a:gd name="connsiteX185" fmla="*/ 5402769 w 5561821"/>
              <a:gd name="connsiteY185" fmla="*/ 2580584 h 5435137"/>
              <a:gd name="connsiteX186" fmla="*/ 5392904 w 5561821"/>
              <a:gd name="connsiteY186" fmla="*/ 2383308 h 5435137"/>
              <a:gd name="connsiteX187" fmla="*/ 2794041 w 5561821"/>
              <a:gd name="connsiteY187" fmla="*/ 298 h 543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561821" h="5435137">
                <a:moveTo>
                  <a:pt x="4000949" y="4882386"/>
                </a:moveTo>
                <a:cubicBezTo>
                  <a:pt x="3963980" y="4882386"/>
                  <a:pt x="3934011" y="4912355"/>
                  <a:pt x="3934011" y="4949324"/>
                </a:cubicBezTo>
                <a:cubicBezTo>
                  <a:pt x="3934011" y="4986293"/>
                  <a:pt x="3963980" y="5016262"/>
                  <a:pt x="4000949" y="5016262"/>
                </a:cubicBezTo>
                <a:cubicBezTo>
                  <a:pt x="4037918" y="5016262"/>
                  <a:pt x="4067887" y="4986293"/>
                  <a:pt x="4067887" y="4949324"/>
                </a:cubicBezTo>
                <a:cubicBezTo>
                  <a:pt x="4067887" y="4912355"/>
                  <a:pt x="4037918" y="4882386"/>
                  <a:pt x="4000949" y="4882386"/>
                </a:cubicBezTo>
                <a:close/>
                <a:moveTo>
                  <a:pt x="1271213" y="4788722"/>
                </a:moveTo>
                <a:cubicBezTo>
                  <a:pt x="1188519" y="4788722"/>
                  <a:pt x="1121482" y="4855759"/>
                  <a:pt x="1121482" y="4938453"/>
                </a:cubicBezTo>
                <a:cubicBezTo>
                  <a:pt x="1121482" y="5021147"/>
                  <a:pt x="1188519" y="5088184"/>
                  <a:pt x="1271213" y="5088184"/>
                </a:cubicBezTo>
                <a:cubicBezTo>
                  <a:pt x="1312560" y="5088184"/>
                  <a:pt x="1349993" y="5071425"/>
                  <a:pt x="1377089" y="5044329"/>
                </a:cubicBezTo>
                <a:lnTo>
                  <a:pt x="1381644" y="5037573"/>
                </a:lnTo>
                <a:lnTo>
                  <a:pt x="1494586" y="5112793"/>
                </a:lnTo>
                <a:cubicBezTo>
                  <a:pt x="2247127" y="5571633"/>
                  <a:pt x="3208626" y="5540753"/>
                  <a:pt x="3933275" y="5019321"/>
                </a:cubicBezTo>
                <a:lnTo>
                  <a:pt x="3921203" y="5002543"/>
                </a:lnTo>
                <a:cubicBezTo>
                  <a:pt x="3203337" y="5519095"/>
                  <a:pt x="2250837" y="5549685"/>
                  <a:pt x="1505340" y="5095140"/>
                </a:cubicBezTo>
                <a:lnTo>
                  <a:pt x="1393191" y="5020447"/>
                </a:lnTo>
                <a:lnTo>
                  <a:pt x="1409178" y="4996735"/>
                </a:lnTo>
                <a:cubicBezTo>
                  <a:pt x="1416754" y="4978822"/>
                  <a:pt x="1420944" y="4959127"/>
                  <a:pt x="1420944" y="4938453"/>
                </a:cubicBezTo>
                <a:cubicBezTo>
                  <a:pt x="1420944" y="4855759"/>
                  <a:pt x="1353907" y="4788722"/>
                  <a:pt x="1271213" y="4788722"/>
                </a:cubicBezTo>
                <a:close/>
                <a:moveTo>
                  <a:pt x="2512940" y="4646361"/>
                </a:moveTo>
                <a:cubicBezTo>
                  <a:pt x="2485250" y="4646361"/>
                  <a:pt x="2462803" y="4668808"/>
                  <a:pt x="2462803" y="4696498"/>
                </a:cubicBezTo>
                <a:cubicBezTo>
                  <a:pt x="2462803" y="4724188"/>
                  <a:pt x="2485250" y="4746635"/>
                  <a:pt x="2512940" y="4746635"/>
                </a:cubicBezTo>
                <a:cubicBezTo>
                  <a:pt x="2540630" y="4746635"/>
                  <a:pt x="2563077" y="4724188"/>
                  <a:pt x="2563077" y="4696498"/>
                </a:cubicBezTo>
                <a:cubicBezTo>
                  <a:pt x="2563077" y="4668808"/>
                  <a:pt x="2540630" y="4646361"/>
                  <a:pt x="2512940" y="4646361"/>
                </a:cubicBezTo>
                <a:close/>
                <a:moveTo>
                  <a:pt x="5270693" y="3406560"/>
                </a:moveTo>
                <a:cubicBezTo>
                  <a:pt x="5142193" y="3834836"/>
                  <a:pt x="4906832" y="4222179"/>
                  <a:pt x="4588118" y="4532807"/>
                </a:cubicBezTo>
                <a:lnTo>
                  <a:pt x="4455360" y="4653097"/>
                </a:lnTo>
                <a:lnTo>
                  <a:pt x="4433210" y="4638162"/>
                </a:lnTo>
                <a:cubicBezTo>
                  <a:pt x="4421195" y="4633080"/>
                  <a:pt x="4407985" y="4630270"/>
                  <a:pt x="4394119" y="4630270"/>
                </a:cubicBezTo>
                <a:cubicBezTo>
                  <a:pt x="4338655" y="4630270"/>
                  <a:pt x="4293692" y="4675233"/>
                  <a:pt x="4293692" y="4730697"/>
                </a:cubicBezTo>
                <a:cubicBezTo>
                  <a:pt x="4293692" y="4786161"/>
                  <a:pt x="4338655" y="4831124"/>
                  <a:pt x="4394119" y="4831124"/>
                </a:cubicBezTo>
                <a:cubicBezTo>
                  <a:pt x="4449583" y="4831124"/>
                  <a:pt x="4494546" y="4786161"/>
                  <a:pt x="4494546" y="4730697"/>
                </a:cubicBezTo>
                <a:cubicBezTo>
                  <a:pt x="4494546" y="4716831"/>
                  <a:pt x="4491736" y="4703622"/>
                  <a:pt x="4486654" y="4691607"/>
                </a:cubicBezTo>
                <a:lnTo>
                  <a:pt x="4472676" y="4670875"/>
                </a:lnTo>
                <a:lnTo>
                  <a:pt x="4605440" y="4550580"/>
                </a:lnTo>
                <a:cubicBezTo>
                  <a:pt x="4927166" y="4237017"/>
                  <a:pt x="5164752" y="3846013"/>
                  <a:pt x="5294466" y="3413692"/>
                </a:cubicBezTo>
                <a:close/>
                <a:moveTo>
                  <a:pt x="706542" y="2807238"/>
                </a:moveTo>
                <a:cubicBezTo>
                  <a:pt x="643787" y="2807238"/>
                  <a:pt x="592914" y="2858111"/>
                  <a:pt x="592914" y="2920866"/>
                </a:cubicBezTo>
                <a:cubicBezTo>
                  <a:pt x="592914" y="2983621"/>
                  <a:pt x="643787" y="3034494"/>
                  <a:pt x="706542" y="3034494"/>
                </a:cubicBezTo>
                <a:lnTo>
                  <a:pt x="724413" y="3030886"/>
                </a:lnTo>
                <a:lnTo>
                  <a:pt x="752204" y="3161864"/>
                </a:lnTo>
                <a:cubicBezTo>
                  <a:pt x="955528" y="3961172"/>
                  <a:pt x="1619035" y="4569527"/>
                  <a:pt x="2444995" y="4694725"/>
                </a:cubicBezTo>
                <a:lnTo>
                  <a:pt x="2447894" y="4675601"/>
                </a:lnTo>
                <a:cubicBezTo>
                  <a:pt x="1629665" y="4551577"/>
                  <a:pt x="972369" y="3948916"/>
                  <a:pt x="770947" y="3157089"/>
                </a:cubicBezTo>
                <a:lnTo>
                  <a:pt x="743358" y="3027061"/>
                </a:lnTo>
                <a:lnTo>
                  <a:pt x="750771" y="3025565"/>
                </a:lnTo>
                <a:cubicBezTo>
                  <a:pt x="791554" y="3008315"/>
                  <a:pt x="820170" y="2967932"/>
                  <a:pt x="820170" y="2920866"/>
                </a:cubicBezTo>
                <a:cubicBezTo>
                  <a:pt x="820170" y="2858111"/>
                  <a:pt x="769297" y="2807238"/>
                  <a:pt x="706542" y="2807238"/>
                </a:cubicBezTo>
                <a:close/>
                <a:moveTo>
                  <a:pt x="721772" y="2588007"/>
                </a:moveTo>
                <a:cubicBezTo>
                  <a:pt x="699004" y="2588007"/>
                  <a:pt x="680546" y="2606465"/>
                  <a:pt x="680546" y="2629233"/>
                </a:cubicBezTo>
                <a:cubicBezTo>
                  <a:pt x="680546" y="2652001"/>
                  <a:pt x="699004" y="2670459"/>
                  <a:pt x="721772" y="2670459"/>
                </a:cubicBezTo>
                <a:cubicBezTo>
                  <a:pt x="744540" y="2670459"/>
                  <a:pt x="762998" y="2652001"/>
                  <a:pt x="762998" y="2629233"/>
                </a:cubicBezTo>
                <a:cubicBezTo>
                  <a:pt x="762998" y="2606465"/>
                  <a:pt x="744540" y="2588007"/>
                  <a:pt x="721772" y="2588007"/>
                </a:cubicBezTo>
                <a:close/>
                <a:moveTo>
                  <a:pt x="2775287" y="1718050"/>
                </a:moveTo>
                <a:cubicBezTo>
                  <a:pt x="2626952" y="1722902"/>
                  <a:pt x="2478580" y="1763043"/>
                  <a:pt x="2343182" y="1840111"/>
                </a:cubicBezTo>
                <a:cubicBezTo>
                  <a:pt x="2027253" y="2019938"/>
                  <a:pt x="1848127" y="2363154"/>
                  <a:pt x="1872303" y="2717006"/>
                </a:cubicBezTo>
                <a:lnTo>
                  <a:pt x="1891621" y="2844541"/>
                </a:lnTo>
                <a:lnTo>
                  <a:pt x="1877258" y="2850490"/>
                </a:lnTo>
                <a:cubicBezTo>
                  <a:pt x="1869798" y="2857951"/>
                  <a:pt x="1865183" y="2868257"/>
                  <a:pt x="1865183" y="2879641"/>
                </a:cubicBezTo>
                <a:cubicBezTo>
                  <a:pt x="1865183" y="2902409"/>
                  <a:pt x="1883641" y="2920867"/>
                  <a:pt x="1906409" y="2920867"/>
                </a:cubicBezTo>
                <a:cubicBezTo>
                  <a:pt x="1929177" y="2920867"/>
                  <a:pt x="1947635" y="2902409"/>
                  <a:pt x="1947635" y="2879641"/>
                </a:cubicBezTo>
                <a:cubicBezTo>
                  <a:pt x="1947635" y="2856873"/>
                  <a:pt x="1929177" y="2838415"/>
                  <a:pt x="1906409" y="2838415"/>
                </a:cubicBezTo>
                <a:lnTo>
                  <a:pt x="1899931" y="2841099"/>
                </a:lnTo>
                <a:lnTo>
                  <a:pt x="1881044" y="2716414"/>
                </a:lnTo>
                <a:cubicBezTo>
                  <a:pt x="1857094" y="2365873"/>
                  <a:pt x="2034545" y="2025870"/>
                  <a:pt x="2347516" y="1847726"/>
                </a:cubicBezTo>
                <a:cubicBezTo>
                  <a:pt x="2705197" y="1644133"/>
                  <a:pt x="3154277" y="1700679"/>
                  <a:pt x="3450324" y="1986584"/>
                </a:cubicBezTo>
                <a:cubicBezTo>
                  <a:pt x="3746371" y="2272489"/>
                  <a:pt x="3818530" y="2719326"/>
                  <a:pt x="3627525" y="3083884"/>
                </a:cubicBezTo>
                <a:cubicBezTo>
                  <a:pt x="3460395" y="3402873"/>
                  <a:pt x="3126782" y="3592063"/>
                  <a:pt x="2775620" y="3580343"/>
                </a:cubicBezTo>
                <a:lnTo>
                  <a:pt x="2693800" y="3570852"/>
                </a:lnTo>
                <a:lnTo>
                  <a:pt x="2699207" y="3544069"/>
                </a:lnTo>
                <a:cubicBezTo>
                  <a:pt x="2699207" y="3481314"/>
                  <a:pt x="2648334" y="3430441"/>
                  <a:pt x="2585579" y="3430441"/>
                </a:cubicBezTo>
                <a:cubicBezTo>
                  <a:pt x="2522824" y="3430441"/>
                  <a:pt x="2471951" y="3481314"/>
                  <a:pt x="2471951" y="3544069"/>
                </a:cubicBezTo>
                <a:cubicBezTo>
                  <a:pt x="2471951" y="3606824"/>
                  <a:pt x="2522824" y="3657697"/>
                  <a:pt x="2585579" y="3657697"/>
                </a:cubicBezTo>
                <a:cubicBezTo>
                  <a:pt x="2632645" y="3657697"/>
                  <a:pt x="2673028" y="3629081"/>
                  <a:pt x="2690278" y="3588298"/>
                </a:cubicBezTo>
                <a:lnTo>
                  <a:pt x="2692066" y="3579440"/>
                </a:lnTo>
                <a:lnTo>
                  <a:pt x="2775331" y="3589098"/>
                </a:lnTo>
                <a:cubicBezTo>
                  <a:pt x="3129811" y="3600930"/>
                  <a:pt x="3466576" y="3409952"/>
                  <a:pt x="3635286" y="3087949"/>
                </a:cubicBezTo>
                <a:cubicBezTo>
                  <a:pt x="3828095" y="2719945"/>
                  <a:pt x="3755255" y="2268887"/>
                  <a:pt x="3456410" y="1980281"/>
                </a:cubicBezTo>
                <a:cubicBezTo>
                  <a:pt x="3269632" y="1799902"/>
                  <a:pt x="3022511" y="1709963"/>
                  <a:pt x="2775287" y="1718050"/>
                </a:cubicBezTo>
                <a:close/>
                <a:moveTo>
                  <a:pt x="2391518" y="1168032"/>
                </a:moveTo>
                <a:cubicBezTo>
                  <a:pt x="2354549" y="1168032"/>
                  <a:pt x="2324580" y="1198001"/>
                  <a:pt x="2324580" y="1234970"/>
                </a:cubicBezTo>
                <a:lnTo>
                  <a:pt x="2326181" y="1242900"/>
                </a:lnTo>
                <a:lnTo>
                  <a:pt x="2221784" y="1278637"/>
                </a:lnTo>
                <a:cubicBezTo>
                  <a:pt x="1707957" y="1477830"/>
                  <a:pt x="1347595" y="1948784"/>
                  <a:pt x="1289992" y="2497256"/>
                </a:cubicBezTo>
                <a:lnTo>
                  <a:pt x="1285977" y="2556982"/>
                </a:lnTo>
                <a:lnTo>
                  <a:pt x="1285219" y="2556829"/>
                </a:lnTo>
                <a:cubicBezTo>
                  <a:pt x="1222464" y="2556829"/>
                  <a:pt x="1171591" y="2607702"/>
                  <a:pt x="1171591" y="2670457"/>
                </a:cubicBezTo>
                <a:cubicBezTo>
                  <a:pt x="1171591" y="2733212"/>
                  <a:pt x="1222464" y="2784085"/>
                  <a:pt x="1285219" y="2784085"/>
                </a:cubicBezTo>
                <a:lnTo>
                  <a:pt x="1289201" y="2783281"/>
                </a:lnTo>
                <a:lnTo>
                  <a:pt x="1298880" y="2875214"/>
                </a:lnTo>
                <a:cubicBezTo>
                  <a:pt x="1401894" y="3550751"/>
                  <a:pt x="1959863" y="4067873"/>
                  <a:pt x="2640432" y="4120086"/>
                </a:cubicBezTo>
                <a:lnTo>
                  <a:pt x="2702616" y="4121769"/>
                </a:lnTo>
                <a:lnTo>
                  <a:pt x="2707614" y="4146524"/>
                </a:lnTo>
                <a:cubicBezTo>
                  <a:pt x="2723856" y="4184924"/>
                  <a:pt x="2761880" y="4211869"/>
                  <a:pt x="2806197" y="4211869"/>
                </a:cubicBezTo>
                <a:cubicBezTo>
                  <a:pt x="2865286" y="4211869"/>
                  <a:pt x="2913188" y="4163967"/>
                  <a:pt x="2913188" y="4104878"/>
                </a:cubicBezTo>
                <a:cubicBezTo>
                  <a:pt x="2913188" y="4045789"/>
                  <a:pt x="2865286" y="3997887"/>
                  <a:pt x="2806197" y="3997887"/>
                </a:cubicBezTo>
                <a:cubicBezTo>
                  <a:pt x="2747108" y="3997887"/>
                  <a:pt x="2699206" y="4045789"/>
                  <a:pt x="2699206" y="4104878"/>
                </a:cubicBezTo>
                <a:lnTo>
                  <a:pt x="2700161" y="4109607"/>
                </a:lnTo>
                <a:lnTo>
                  <a:pt x="2641372" y="4108017"/>
                </a:lnTo>
                <a:cubicBezTo>
                  <a:pt x="1966396" y="4056232"/>
                  <a:pt x="1413015" y="3543361"/>
                  <a:pt x="1310848" y="2873377"/>
                </a:cubicBezTo>
                <a:lnTo>
                  <a:pt x="1301109" y="2780877"/>
                </a:lnTo>
                <a:lnTo>
                  <a:pt x="1329448" y="2775155"/>
                </a:lnTo>
                <a:cubicBezTo>
                  <a:pt x="1370231" y="2757906"/>
                  <a:pt x="1398847" y="2717523"/>
                  <a:pt x="1398847" y="2670457"/>
                </a:cubicBezTo>
                <a:cubicBezTo>
                  <a:pt x="1398847" y="2623391"/>
                  <a:pt x="1370231" y="2583008"/>
                  <a:pt x="1329448" y="2565758"/>
                </a:cubicBezTo>
                <a:lnTo>
                  <a:pt x="1299599" y="2559732"/>
                </a:lnTo>
                <a:lnTo>
                  <a:pt x="1303701" y="2498701"/>
                </a:lnTo>
                <a:cubicBezTo>
                  <a:pt x="1360766" y="1955363"/>
                  <a:pt x="1717755" y="1488817"/>
                  <a:pt x="2226772" y="1291488"/>
                </a:cubicBezTo>
                <a:lnTo>
                  <a:pt x="2328930" y="1256518"/>
                </a:lnTo>
                <a:lnTo>
                  <a:pt x="2329840" y="1261026"/>
                </a:lnTo>
                <a:cubicBezTo>
                  <a:pt x="2340002" y="1285051"/>
                  <a:pt x="2363791" y="1301908"/>
                  <a:pt x="2391518" y="1301908"/>
                </a:cubicBezTo>
                <a:cubicBezTo>
                  <a:pt x="2428487" y="1301908"/>
                  <a:pt x="2458456" y="1271939"/>
                  <a:pt x="2458456" y="1234970"/>
                </a:cubicBezTo>
                <a:cubicBezTo>
                  <a:pt x="2458456" y="1198001"/>
                  <a:pt x="2428487" y="1168032"/>
                  <a:pt x="2391518" y="1168032"/>
                </a:cubicBezTo>
                <a:close/>
                <a:moveTo>
                  <a:pt x="2766144" y="1055943"/>
                </a:moveTo>
                <a:cubicBezTo>
                  <a:pt x="2688260" y="1055943"/>
                  <a:pt x="2625122" y="1119081"/>
                  <a:pt x="2625122" y="1196965"/>
                </a:cubicBezTo>
                <a:cubicBezTo>
                  <a:pt x="2625122" y="1274849"/>
                  <a:pt x="2688260" y="1337987"/>
                  <a:pt x="2766144" y="1337987"/>
                </a:cubicBezTo>
                <a:cubicBezTo>
                  <a:pt x="2824557" y="1337987"/>
                  <a:pt x="2874675" y="1302472"/>
                  <a:pt x="2896084" y="1251857"/>
                </a:cubicBezTo>
                <a:lnTo>
                  <a:pt x="2906281" y="1201350"/>
                </a:lnTo>
                <a:lnTo>
                  <a:pt x="2928426" y="1202994"/>
                </a:lnTo>
                <a:cubicBezTo>
                  <a:pt x="3572953" y="1279870"/>
                  <a:pt x="4096210" y="1777543"/>
                  <a:pt x="4196652" y="2429497"/>
                </a:cubicBezTo>
                <a:cubicBezTo>
                  <a:pt x="4297094" y="3081452"/>
                  <a:pt x="3947892" y="3713540"/>
                  <a:pt x="3356390" y="3980842"/>
                </a:cubicBezTo>
                <a:lnTo>
                  <a:pt x="3265622" y="4017079"/>
                </a:lnTo>
                <a:lnTo>
                  <a:pt x="3262396" y="4012294"/>
                </a:lnTo>
                <a:cubicBezTo>
                  <a:pt x="3253323" y="4003221"/>
                  <a:pt x="3240789" y="3997609"/>
                  <a:pt x="3226944" y="3997609"/>
                </a:cubicBezTo>
                <a:cubicBezTo>
                  <a:pt x="3199254" y="3997609"/>
                  <a:pt x="3176807" y="4020056"/>
                  <a:pt x="3176807" y="4047746"/>
                </a:cubicBezTo>
                <a:cubicBezTo>
                  <a:pt x="3176807" y="4075436"/>
                  <a:pt x="3199254" y="4097883"/>
                  <a:pt x="3226944" y="4097883"/>
                </a:cubicBezTo>
                <a:cubicBezTo>
                  <a:pt x="3254634" y="4097883"/>
                  <a:pt x="3277081" y="4075436"/>
                  <a:pt x="3277081" y="4047746"/>
                </a:cubicBezTo>
                <a:lnTo>
                  <a:pt x="3273267" y="4028856"/>
                </a:lnTo>
                <a:lnTo>
                  <a:pt x="3362075" y="3993401"/>
                </a:lnTo>
                <a:cubicBezTo>
                  <a:pt x="3959166" y="3723573"/>
                  <a:pt x="4311669" y="3085512"/>
                  <a:pt x="4210277" y="2427397"/>
                </a:cubicBezTo>
                <a:cubicBezTo>
                  <a:pt x="4108886" y="1769282"/>
                  <a:pt x="3580684" y="1266907"/>
                  <a:pt x="2930067" y="1189306"/>
                </a:cubicBezTo>
                <a:lnTo>
                  <a:pt x="2905248" y="1187463"/>
                </a:lnTo>
                <a:lnTo>
                  <a:pt x="2896084" y="1142073"/>
                </a:lnTo>
                <a:cubicBezTo>
                  <a:pt x="2874675" y="1091458"/>
                  <a:pt x="2824557" y="1055943"/>
                  <a:pt x="2766144" y="1055943"/>
                </a:cubicBezTo>
                <a:close/>
                <a:moveTo>
                  <a:pt x="2120271" y="564384"/>
                </a:moveTo>
                <a:cubicBezTo>
                  <a:pt x="2061182" y="564384"/>
                  <a:pt x="2013280" y="612286"/>
                  <a:pt x="2013280" y="671375"/>
                </a:cubicBezTo>
                <a:cubicBezTo>
                  <a:pt x="2013280" y="686148"/>
                  <a:pt x="2016274" y="700221"/>
                  <a:pt x="2021688" y="713021"/>
                </a:cubicBezTo>
                <a:lnTo>
                  <a:pt x="2025610" y="718838"/>
                </a:lnTo>
                <a:lnTo>
                  <a:pt x="2006988" y="725213"/>
                </a:lnTo>
                <a:cubicBezTo>
                  <a:pt x="1237988" y="1023330"/>
                  <a:pt x="713978" y="1755278"/>
                  <a:pt x="689175" y="2590304"/>
                </a:cubicBezTo>
                <a:lnTo>
                  <a:pt x="708509" y="2590878"/>
                </a:lnTo>
                <a:cubicBezTo>
                  <a:pt x="733079" y="1763668"/>
                  <a:pt x="1252185" y="1038571"/>
                  <a:pt x="2013987" y="743245"/>
                </a:cubicBezTo>
                <a:lnTo>
                  <a:pt x="2036800" y="735435"/>
                </a:lnTo>
                <a:lnTo>
                  <a:pt x="2044617" y="747029"/>
                </a:lnTo>
                <a:cubicBezTo>
                  <a:pt x="2063979" y="766391"/>
                  <a:pt x="2090727" y="778367"/>
                  <a:pt x="2120271" y="778367"/>
                </a:cubicBezTo>
                <a:cubicBezTo>
                  <a:pt x="2179360" y="778367"/>
                  <a:pt x="2227262" y="730464"/>
                  <a:pt x="2227262" y="671375"/>
                </a:cubicBezTo>
                <a:cubicBezTo>
                  <a:pt x="2227262" y="612286"/>
                  <a:pt x="2179360" y="564384"/>
                  <a:pt x="2120271" y="564384"/>
                </a:cubicBezTo>
                <a:close/>
                <a:moveTo>
                  <a:pt x="2766144" y="537499"/>
                </a:moveTo>
                <a:cubicBezTo>
                  <a:pt x="2729175" y="537499"/>
                  <a:pt x="2699206" y="567468"/>
                  <a:pt x="2699206" y="604437"/>
                </a:cubicBezTo>
                <a:cubicBezTo>
                  <a:pt x="2699206" y="641406"/>
                  <a:pt x="2729175" y="671375"/>
                  <a:pt x="2766144" y="671375"/>
                </a:cubicBezTo>
                <a:cubicBezTo>
                  <a:pt x="2793871" y="671375"/>
                  <a:pt x="2817660" y="654518"/>
                  <a:pt x="2827822" y="630493"/>
                </a:cubicBezTo>
                <a:lnTo>
                  <a:pt x="2832631" y="606672"/>
                </a:lnTo>
                <a:lnTo>
                  <a:pt x="2975820" y="616531"/>
                </a:lnTo>
                <a:cubicBezTo>
                  <a:pt x="3770374" y="702588"/>
                  <a:pt x="4448685" y="1246183"/>
                  <a:pt x="4700257" y="2015101"/>
                </a:cubicBezTo>
                <a:cubicBezTo>
                  <a:pt x="4951831" y="2784022"/>
                  <a:pt x="4726008" y="3623430"/>
                  <a:pt x="4135980" y="4162492"/>
                </a:cubicBezTo>
                <a:lnTo>
                  <a:pt x="4031269" y="4250894"/>
                </a:lnTo>
                <a:lnTo>
                  <a:pt x="4020465" y="4243610"/>
                </a:lnTo>
                <a:cubicBezTo>
                  <a:pt x="4014466" y="4241073"/>
                  <a:pt x="4007872" y="4239670"/>
                  <a:pt x="4000949" y="4239670"/>
                </a:cubicBezTo>
                <a:cubicBezTo>
                  <a:pt x="3973259" y="4239670"/>
                  <a:pt x="3950812" y="4262117"/>
                  <a:pt x="3950812" y="4289807"/>
                </a:cubicBezTo>
                <a:cubicBezTo>
                  <a:pt x="3950812" y="4317497"/>
                  <a:pt x="3973259" y="4339944"/>
                  <a:pt x="4000949" y="4339944"/>
                </a:cubicBezTo>
                <a:cubicBezTo>
                  <a:pt x="4028639" y="4339944"/>
                  <a:pt x="4051086" y="4317497"/>
                  <a:pt x="4051086" y="4289807"/>
                </a:cubicBezTo>
                <a:cubicBezTo>
                  <a:pt x="4051086" y="4282885"/>
                  <a:pt x="4049683" y="4276290"/>
                  <a:pt x="4047146" y="4270292"/>
                </a:cubicBezTo>
                <a:lnTo>
                  <a:pt x="4043921" y="4265508"/>
                </a:lnTo>
                <a:lnTo>
                  <a:pt x="4149032" y="4176767"/>
                </a:lnTo>
                <a:cubicBezTo>
                  <a:pt x="4744635" y="3632613"/>
                  <a:pt x="4972592" y="2785273"/>
                  <a:pt x="4718641" y="2009087"/>
                </a:cubicBezTo>
                <a:cubicBezTo>
                  <a:pt x="4464692" y="1232904"/>
                  <a:pt x="3779971" y="684173"/>
                  <a:pt x="2977910" y="597302"/>
                </a:cubicBezTo>
                <a:lnTo>
                  <a:pt x="2829580" y="587089"/>
                </a:lnTo>
                <a:lnTo>
                  <a:pt x="2827822" y="578382"/>
                </a:lnTo>
                <a:cubicBezTo>
                  <a:pt x="2817660" y="554357"/>
                  <a:pt x="2793871" y="537499"/>
                  <a:pt x="2766144" y="537499"/>
                </a:cubicBezTo>
                <a:close/>
                <a:moveTo>
                  <a:pt x="2794041" y="298"/>
                </a:moveTo>
                <a:cubicBezTo>
                  <a:pt x="1435645" y="-19872"/>
                  <a:pt x="297929" y="985806"/>
                  <a:pt x="125571" y="2305100"/>
                </a:cubicBezTo>
                <a:lnTo>
                  <a:pt x="106911" y="2538870"/>
                </a:lnTo>
                <a:lnTo>
                  <a:pt x="69399" y="2546443"/>
                </a:lnTo>
                <a:cubicBezTo>
                  <a:pt x="28616" y="2563693"/>
                  <a:pt x="0" y="2604076"/>
                  <a:pt x="0" y="2651142"/>
                </a:cubicBezTo>
                <a:cubicBezTo>
                  <a:pt x="0" y="2713897"/>
                  <a:pt x="50873" y="2764770"/>
                  <a:pt x="113628" y="2764770"/>
                </a:cubicBezTo>
                <a:cubicBezTo>
                  <a:pt x="176383" y="2764770"/>
                  <a:pt x="227256" y="2713897"/>
                  <a:pt x="227256" y="2651142"/>
                </a:cubicBezTo>
                <a:cubicBezTo>
                  <a:pt x="227256" y="2604076"/>
                  <a:pt x="198640" y="2563693"/>
                  <a:pt x="157857" y="2546443"/>
                </a:cubicBezTo>
                <a:lnTo>
                  <a:pt x="131597" y="2541142"/>
                </a:lnTo>
                <a:lnTo>
                  <a:pt x="150180" y="2308342"/>
                </a:lnTo>
                <a:cubicBezTo>
                  <a:pt x="320925" y="1001396"/>
                  <a:pt x="1447991" y="5133"/>
                  <a:pt x="2793673" y="25114"/>
                </a:cubicBezTo>
                <a:cubicBezTo>
                  <a:pt x="4139355" y="45094"/>
                  <a:pt x="5236344" y="1074380"/>
                  <a:pt x="5368211" y="2385818"/>
                </a:cubicBezTo>
                <a:lnTo>
                  <a:pt x="5378198" y="2585544"/>
                </a:lnTo>
                <a:lnTo>
                  <a:pt x="5341944" y="2592864"/>
                </a:lnTo>
                <a:cubicBezTo>
                  <a:pt x="5285138" y="2616890"/>
                  <a:pt x="5245279" y="2673139"/>
                  <a:pt x="5245279" y="2738697"/>
                </a:cubicBezTo>
                <a:cubicBezTo>
                  <a:pt x="5245279" y="2826108"/>
                  <a:pt x="5316139" y="2896968"/>
                  <a:pt x="5403550" y="2896968"/>
                </a:cubicBezTo>
                <a:cubicBezTo>
                  <a:pt x="5490961" y="2896968"/>
                  <a:pt x="5561821" y="2826108"/>
                  <a:pt x="5561821" y="2738697"/>
                </a:cubicBezTo>
                <a:cubicBezTo>
                  <a:pt x="5561821" y="2651286"/>
                  <a:pt x="5490961" y="2580426"/>
                  <a:pt x="5403550" y="2580426"/>
                </a:cubicBezTo>
                <a:lnTo>
                  <a:pt x="5402769" y="2580584"/>
                </a:lnTo>
                <a:lnTo>
                  <a:pt x="5392904" y="2383308"/>
                </a:lnTo>
                <a:cubicBezTo>
                  <a:pt x="5259792" y="1059478"/>
                  <a:pt x="4152437" y="20467"/>
                  <a:pt x="2794041" y="298"/>
                </a:cubicBezTo>
                <a:close/>
              </a:path>
            </a:pathLst>
          </a:custGeom>
          <a:solidFill>
            <a:schemeClr val="accent1">
              <a:alpha val="14000"/>
            </a:schemeClr>
          </a:solidFill>
          <a:ln>
            <a:noFill/>
          </a:ln>
          <a:effectLst>
            <a:outerShdw blurRad="381000" sx="102000" sy="102000" algn="ctr" rotWithShape="0">
              <a:schemeClr val="bg1">
                <a:alpha val="4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3931918" y="1977390"/>
            <a:ext cx="3051812" cy="1908812"/>
          </a:xfrm>
          <a:custGeom>
            <a:avLst/>
            <a:gdLst>
              <a:gd name="connsiteX0" fmla="*/ 0 w 4069082"/>
              <a:gd name="connsiteY0" fmla="*/ 0 h 2545083"/>
              <a:gd name="connsiteX1" fmla="*/ 4069082 w 4069082"/>
              <a:gd name="connsiteY1" fmla="*/ 0 h 2545083"/>
              <a:gd name="connsiteX2" fmla="*/ 4069082 w 4069082"/>
              <a:gd name="connsiteY2" fmla="*/ 2545083 h 2545083"/>
              <a:gd name="connsiteX3" fmla="*/ 0 w 4069082"/>
              <a:gd name="connsiteY3" fmla="*/ 2545083 h 254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9082" h="2545083">
                <a:moveTo>
                  <a:pt x="0" y="0"/>
                </a:moveTo>
                <a:lnTo>
                  <a:pt x="4069082" y="0"/>
                </a:lnTo>
                <a:lnTo>
                  <a:pt x="4069082" y="2545083"/>
                </a:lnTo>
                <a:lnTo>
                  <a:pt x="0" y="254508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effectLst>
            <a:outerShdw blurRad="292100" sx="102000" sy="102000" algn="ctr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5280660" y="1120142"/>
            <a:ext cx="2578117" cy="1965964"/>
          </a:xfrm>
          <a:custGeom>
            <a:avLst/>
            <a:gdLst>
              <a:gd name="connsiteX0" fmla="*/ 0 w 3437489"/>
              <a:gd name="connsiteY0" fmla="*/ 0 h 2621285"/>
              <a:gd name="connsiteX1" fmla="*/ 3437489 w 3437489"/>
              <a:gd name="connsiteY1" fmla="*/ 0 h 2621285"/>
              <a:gd name="connsiteX2" fmla="*/ 3437489 w 3437489"/>
              <a:gd name="connsiteY2" fmla="*/ 2621285 h 2621285"/>
              <a:gd name="connsiteX3" fmla="*/ 0 w 3437489"/>
              <a:gd name="connsiteY3" fmla="*/ 2621285 h 262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489" h="2621285">
                <a:moveTo>
                  <a:pt x="0" y="0"/>
                </a:moveTo>
                <a:lnTo>
                  <a:pt x="3437489" y="0"/>
                </a:lnTo>
                <a:lnTo>
                  <a:pt x="3437489" y="2621285"/>
                </a:lnTo>
                <a:lnTo>
                  <a:pt x="0" y="2621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1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 animBg="1"/>
      <p:bldP spid="16" grpId="0" animBg="1"/>
      <p:bldP spid="19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 userDrawn="1"/>
        </p:nvSpPr>
        <p:spPr>
          <a:xfrm rot="2700000">
            <a:off x="1068673" y="1054199"/>
            <a:ext cx="3300881" cy="3300881"/>
          </a:xfrm>
          <a:prstGeom prst="ellipse">
            <a:avLst/>
          </a:prstGeom>
          <a:gradFill>
            <a:gsLst>
              <a:gs pos="13000">
                <a:schemeClr val="accent1">
                  <a:lumMod val="50000"/>
                </a:schemeClr>
              </a:gs>
              <a:gs pos="100000">
                <a:schemeClr val="accent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A3BD2A-E998-477B-8CF9-CB2E7A5788CC}"/>
              </a:ext>
            </a:extLst>
          </p:cNvPr>
          <p:cNvGrpSpPr/>
          <p:nvPr userDrawn="1"/>
        </p:nvGrpSpPr>
        <p:grpSpPr>
          <a:xfrm>
            <a:off x="359972" y="4571761"/>
            <a:ext cx="2618291" cy="369331"/>
            <a:chOff x="479962" y="6095677"/>
            <a:chExt cx="3491055" cy="492441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479962" y="6095677"/>
              <a:ext cx="1228785" cy="3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b="1" dirty="0">
                  <a:solidFill>
                    <a:schemeClr val="accent2"/>
                  </a:soli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LOGY</a:t>
              </a:r>
              <a:r>
                <a:rPr lang="en-US" sz="825" b="1" dirty="0">
                  <a:solidFill>
                    <a:schemeClr val="accent2"/>
                  </a:soli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CS.</a:t>
              </a:r>
              <a:endParaRPr lang="en-US" sz="1200" b="1" dirty="0">
                <a:solidFill>
                  <a:schemeClr val="accent2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CD5F2D-3BA1-4CBB-A8B6-143B281EBD22}"/>
                </a:ext>
              </a:extLst>
            </p:cNvPr>
            <p:cNvSpPr/>
            <p:nvPr userDrawn="1"/>
          </p:nvSpPr>
          <p:spPr>
            <a:xfrm>
              <a:off x="1411190" y="6157232"/>
              <a:ext cx="2559827" cy="430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50" b="1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ABOUT TECHNOLOGY PREENTATIONS</a:t>
              </a:r>
            </a:p>
          </p:txBody>
        </p:sp>
      </p:grpSp>
      <p:sp>
        <p:nvSpPr>
          <p:cNvPr id="11" name="Freeform 10"/>
          <p:cNvSpPr/>
          <p:nvPr userDrawn="1"/>
        </p:nvSpPr>
        <p:spPr>
          <a:xfrm rot="900000" flipH="1">
            <a:off x="6062686" y="224649"/>
            <a:ext cx="3594755" cy="990476"/>
          </a:xfrm>
          <a:custGeom>
            <a:avLst/>
            <a:gdLst>
              <a:gd name="connsiteX0" fmla="*/ 4000949 w 5561821"/>
              <a:gd name="connsiteY0" fmla="*/ 4882386 h 5435137"/>
              <a:gd name="connsiteX1" fmla="*/ 3934011 w 5561821"/>
              <a:gd name="connsiteY1" fmla="*/ 4949324 h 5435137"/>
              <a:gd name="connsiteX2" fmla="*/ 4000949 w 5561821"/>
              <a:gd name="connsiteY2" fmla="*/ 5016262 h 5435137"/>
              <a:gd name="connsiteX3" fmla="*/ 4067887 w 5561821"/>
              <a:gd name="connsiteY3" fmla="*/ 4949324 h 5435137"/>
              <a:gd name="connsiteX4" fmla="*/ 4000949 w 5561821"/>
              <a:gd name="connsiteY4" fmla="*/ 4882386 h 5435137"/>
              <a:gd name="connsiteX5" fmla="*/ 1271213 w 5561821"/>
              <a:gd name="connsiteY5" fmla="*/ 4788722 h 5435137"/>
              <a:gd name="connsiteX6" fmla="*/ 1121482 w 5561821"/>
              <a:gd name="connsiteY6" fmla="*/ 4938453 h 5435137"/>
              <a:gd name="connsiteX7" fmla="*/ 1271213 w 5561821"/>
              <a:gd name="connsiteY7" fmla="*/ 5088184 h 5435137"/>
              <a:gd name="connsiteX8" fmla="*/ 1377089 w 5561821"/>
              <a:gd name="connsiteY8" fmla="*/ 5044329 h 5435137"/>
              <a:gd name="connsiteX9" fmla="*/ 1381644 w 5561821"/>
              <a:gd name="connsiteY9" fmla="*/ 5037573 h 5435137"/>
              <a:gd name="connsiteX10" fmla="*/ 1494586 w 5561821"/>
              <a:gd name="connsiteY10" fmla="*/ 5112793 h 5435137"/>
              <a:gd name="connsiteX11" fmla="*/ 3933275 w 5561821"/>
              <a:gd name="connsiteY11" fmla="*/ 5019321 h 5435137"/>
              <a:gd name="connsiteX12" fmla="*/ 3921203 w 5561821"/>
              <a:gd name="connsiteY12" fmla="*/ 5002543 h 5435137"/>
              <a:gd name="connsiteX13" fmla="*/ 1505340 w 5561821"/>
              <a:gd name="connsiteY13" fmla="*/ 5095140 h 5435137"/>
              <a:gd name="connsiteX14" fmla="*/ 1393191 w 5561821"/>
              <a:gd name="connsiteY14" fmla="*/ 5020447 h 5435137"/>
              <a:gd name="connsiteX15" fmla="*/ 1409178 w 5561821"/>
              <a:gd name="connsiteY15" fmla="*/ 4996735 h 5435137"/>
              <a:gd name="connsiteX16" fmla="*/ 1420944 w 5561821"/>
              <a:gd name="connsiteY16" fmla="*/ 4938453 h 5435137"/>
              <a:gd name="connsiteX17" fmla="*/ 1271213 w 5561821"/>
              <a:gd name="connsiteY17" fmla="*/ 4788722 h 5435137"/>
              <a:gd name="connsiteX18" fmla="*/ 2512940 w 5561821"/>
              <a:gd name="connsiteY18" fmla="*/ 4646361 h 5435137"/>
              <a:gd name="connsiteX19" fmla="*/ 2462803 w 5561821"/>
              <a:gd name="connsiteY19" fmla="*/ 4696498 h 5435137"/>
              <a:gd name="connsiteX20" fmla="*/ 2512940 w 5561821"/>
              <a:gd name="connsiteY20" fmla="*/ 4746635 h 5435137"/>
              <a:gd name="connsiteX21" fmla="*/ 2563077 w 5561821"/>
              <a:gd name="connsiteY21" fmla="*/ 4696498 h 5435137"/>
              <a:gd name="connsiteX22" fmla="*/ 2512940 w 5561821"/>
              <a:gd name="connsiteY22" fmla="*/ 4646361 h 5435137"/>
              <a:gd name="connsiteX23" fmla="*/ 5270693 w 5561821"/>
              <a:gd name="connsiteY23" fmla="*/ 3406560 h 5435137"/>
              <a:gd name="connsiteX24" fmla="*/ 4588118 w 5561821"/>
              <a:gd name="connsiteY24" fmla="*/ 4532807 h 5435137"/>
              <a:gd name="connsiteX25" fmla="*/ 4455360 w 5561821"/>
              <a:gd name="connsiteY25" fmla="*/ 4653097 h 5435137"/>
              <a:gd name="connsiteX26" fmla="*/ 4433210 w 5561821"/>
              <a:gd name="connsiteY26" fmla="*/ 4638162 h 5435137"/>
              <a:gd name="connsiteX27" fmla="*/ 4394119 w 5561821"/>
              <a:gd name="connsiteY27" fmla="*/ 4630270 h 5435137"/>
              <a:gd name="connsiteX28" fmla="*/ 4293692 w 5561821"/>
              <a:gd name="connsiteY28" fmla="*/ 4730697 h 5435137"/>
              <a:gd name="connsiteX29" fmla="*/ 4394119 w 5561821"/>
              <a:gd name="connsiteY29" fmla="*/ 4831124 h 5435137"/>
              <a:gd name="connsiteX30" fmla="*/ 4494546 w 5561821"/>
              <a:gd name="connsiteY30" fmla="*/ 4730697 h 5435137"/>
              <a:gd name="connsiteX31" fmla="*/ 4486654 w 5561821"/>
              <a:gd name="connsiteY31" fmla="*/ 4691607 h 5435137"/>
              <a:gd name="connsiteX32" fmla="*/ 4472676 w 5561821"/>
              <a:gd name="connsiteY32" fmla="*/ 4670875 h 5435137"/>
              <a:gd name="connsiteX33" fmla="*/ 4605440 w 5561821"/>
              <a:gd name="connsiteY33" fmla="*/ 4550580 h 5435137"/>
              <a:gd name="connsiteX34" fmla="*/ 5294466 w 5561821"/>
              <a:gd name="connsiteY34" fmla="*/ 3413692 h 5435137"/>
              <a:gd name="connsiteX35" fmla="*/ 706542 w 5561821"/>
              <a:gd name="connsiteY35" fmla="*/ 2807238 h 5435137"/>
              <a:gd name="connsiteX36" fmla="*/ 592914 w 5561821"/>
              <a:gd name="connsiteY36" fmla="*/ 2920866 h 5435137"/>
              <a:gd name="connsiteX37" fmla="*/ 706542 w 5561821"/>
              <a:gd name="connsiteY37" fmla="*/ 3034494 h 5435137"/>
              <a:gd name="connsiteX38" fmla="*/ 724413 w 5561821"/>
              <a:gd name="connsiteY38" fmla="*/ 3030886 h 5435137"/>
              <a:gd name="connsiteX39" fmla="*/ 752204 w 5561821"/>
              <a:gd name="connsiteY39" fmla="*/ 3161864 h 5435137"/>
              <a:gd name="connsiteX40" fmla="*/ 2444995 w 5561821"/>
              <a:gd name="connsiteY40" fmla="*/ 4694725 h 5435137"/>
              <a:gd name="connsiteX41" fmla="*/ 2447894 w 5561821"/>
              <a:gd name="connsiteY41" fmla="*/ 4675601 h 5435137"/>
              <a:gd name="connsiteX42" fmla="*/ 770947 w 5561821"/>
              <a:gd name="connsiteY42" fmla="*/ 3157089 h 5435137"/>
              <a:gd name="connsiteX43" fmla="*/ 743358 w 5561821"/>
              <a:gd name="connsiteY43" fmla="*/ 3027061 h 5435137"/>
              <a:gd name="connsiteX44" fmla="*/ 750771 w 5561821"/>
              <a:gd name="connsiteY44" fmla="*/ 3025565 h 5435137"/>
              <a:gd name="connsiteX45" fmla="*/ 820170 w 5561821"/>
              <a:gd name="connsiteY45" fmla="*/ 2920866 h 5435137"/>
              <a:gd name="connsiteX46" fmla="*/ 706542 w 5561821"/>
              <a:gd name="connsiteY46" fmla="*/ 2807238 h 5435137"/>
              <a:gd name="connsiteX47" fmla="*/ 721772 w 5561821"/>
              <a:gd name="connsiteY47" fmla="*/ 2588007 h 5435137"/>
              <a:gd name="connsiteX48" fmla="*/ 680546 w 5561821"/>
              <a:gd name="connsiteY48" fmla="*/ 2629233 h 5435137"/>
              <a:gd name="connsiteX49" fmla="*/ 721772 w 5561821"/>
              <a:gd name="connsiteY49" fmla="*/ 2670459 h 5435137"/>
              <a:gd name="connsiteX50" fmla="*/ 762998 w 5561821"/>
              <a:gd name="connsiteY50" fmla="*/ 2629233 h 5435137"/>
              <a:gd name="connsiteX51" fmla="*/ 721772 w 5561821"/>
              <a:gd name="connsiteY51" fmla="*/ 2588007 h 5435137"/>
              <a:gd name="connsiteX52" fmla="*/ 2775287 w 5561821"/>
              <a:gd name="connsiteY52" fmla="*/ 1718050 h 5435137"/>
              <a:gd name="connsiteX53" fmla="*/ 2343182 w 5561821"/>
              <a:gd name="connsiteY53" fmla="*/ 1840111 h 5435137"/>
              <a:gd name="connsiteX54" fmla="*/ 1872303 w 5561821"/>
              <a:gd name="connsiteY54" fmla="*/ 2717006 h 5435137"/>
              <a:gd name="connsiteX55" fmla="*/ 1891621 w 5561821"/>
              <a:gd name="connsiteY55" fmla="*/ 2844541 h 5435137"/>
              <a:gd name="connsiteX56" fmla="*/ 1877258 w 5561821"/>
              <a:gd name="connsiteY56" fmla="*/ 2850490 h 5435137"/>
              <a:gd name="connsiteX57" fmla="*/ 1865183 w 5561821"/>
              <a:gd name="connsiteY57" fmla="*/ 2879641 h 5435137"/>
              <a:gd name="connsiteX58" fmla="*/ 1906409 w 5561821"/>
              <a:gd name="connsiteY58" fmla="*/ 2920867 h 5435137"/>
              <a:gd name="connsiteX59" fmla="*/ 1947635 w 5561821"/>
              <a:gd name="connsiteY59" fmla="*/ 2879641 h 5435137"/>
              <a:gd name="connsiteX60" fmla="*/ 1906409 w 5561821"/>
              <a:gd name="connsiteY60" fmla="*/ 2838415 h 5435137"/>
              <a:gd name="connsiteX61" fmla="*/ 1899931 w 5561821"/>
              <a:gd name="connsiteY61" fmla="*/ 2841099 h 5435137"/>
              <a:gd name="connsiteX62" fmla="*/ 1881044 w 5561821"/>
              <a:gd name="connsiteY62" fmla="*/ 2716414 h 5435137"/>
              <a:gd name="connsiteX63" fmla="*/ 2347516 w 5561821"/>
              <a:gd name="connsiteY63" fmla="*/ 1847726 h 5435137"/>
              <a:gd name="connsiteX64" fmla="*/ 3450324 w 5561821"/>
              <a:gd name="connsiteY64" fmla="*/ 1986584 h 5435137"/>
              <a:gd name="connsiteX65" fmla="*/ 3627525 w 5561821"/>
              <a:gd name="connsiteY65" fmla="*/ 3083884 h 5435137"/>
              <a:gd name="connsiteX66" fmla="*/ 2775620 w 5561821"/>
              <a:gd name="connsiteY66" fmla="*/ 3580343 h 5435137"/>
              <a:gd name="connsiteX67" fmla="*/ 2693800 w 5561821"/>
              <a:gd name="connsiteY67" fmla="*/ 3570852 h 5435137"/>
              <a:gd name="connsiteX68" fmla="*/ 2699207 w 5561821"/>
              <a:gd name="connsiteY68" fmla="*/ 3544069 h 5435137"/>
              <a:gd name="connsiteX69" fmla="*/ 2585579 w 5561821"/>
              <a:gd name="connsiteY69" fmla="*/ 3430441 h 5435137"/>
              <a:gd name="connsiteX70" fmla="*/ 2471951 w 5561821"/>
              <a:gd name="connsiteY70" fmla="*/ 3544069 h 5435137"/>
              <a:gd name="connsiteX71" fmla="*/ 2585579 w 5561821"/>
              <a:gd name="connsiteY71" fmla="*/ 3657697 h 5435137"/>
              <a:gd name="connsiteX72" fmla="*/ 2690278 w 5561821"/>
              <a:gd name="connsiteY72" fmla="*/ 3588298 h 5435137"/>
              <a:gd name="connsiteX73" fmla="*/ 2692066 w 5561821"/>
              <a:gd name="connsiteY73" fmla="*/ 3579440 h 5435137"/>
              <a:gd name="connsiteX74" fmla="*/ 2775331 w 5561821"/>
              <a:gd name="connsiteY74" fmla="*/ 3589098 h 5435137"/>
              <a:gd name="connsiteX75" fmla="*/ 3635286 w 5561821"/>
              <a:gd name="connsiteY75" fmla="*/ 3087949 h 5435137"/>
              <a:gd name="connsiteX76" fmla="*/ 3456410 w 5561821"/>
              <a:gd name="connsiteY76" fmla="*/ 1980281 h 5435137"/>
              <a:gd name="connsiteX77" fmla="*/ 2775287 w 5561821"/>
              <a:gd name="connsiteY77" fmla="*/ 1718050 h 5435137"/>
              <a:gd name="connsiteX78" fmla="*/ 2391518 w 5561821"/>
              <a:gd name="connsiteY78" fmla="*/ 1168032 h 5435137"/>
              <a:gd name="connsiteX79" fmla="*/ 2324580 w 5561821"/>
              <a:gd name="connsiteY79" fmla="*/ 1234970 h 5435137"/>
              <a:gd name="connsiteX80" fmla="*/ 2326181 w 5561821"/>
              <a:gd name="connsiteY80" fmla="*/ 1242900 h 5435137"/>
              <a:gd name="connsiteX81" fmla="*/ 2221784 w 5561821"/>
              <a:gd name="connsiteY81" fmla="*/ 1278637 h 5435137"/>
              <a:gd name="connsiteX82" fmla="*/ 1289992 w 5561821"/>
              <a:gd name="connsiteY82" fmla="*/ 2497256 h 5435137"/>
              <a:gd name="connsiteX83" fmla="*/ 1285977 w 5561821"/>
              <a:gd name="connsiteY83" fmla="*/ 2556982 h 5435137"/>
              <a:gd name="connsiteX84" fmla="*/ 1285219 w 5561821"/>
              <a:gd name="connsiteY84" fmla="*/ 2556829 h 5435137"/>
              <a:gd name="connsiteX85" fmla="*/ 1171591 w 5561821"/>
              <a:gd name="connsiteY85" fmla="*/ 2670457 h 5435137"/>
              <a:gd name="connsiteX86" fmla="*/ 1285219 w 5561821"/>
              <a:gd name="connsiteY86" fmla="*/ 2784085 h 5435137"/>
              <a:gd name="connsiteX87" fmla="*/ 1289201 w 5561821"/>
              <a:gd name="connsiteY87" fmla="*/ 2783281 h 5435137"/>
              <a:gd name="connsiteX88" fmla="*/ 1298880 w 5561821"/>
              <a:gd name="connsiteY88" fmla="*/ 2875214 h 5435137"/>
              <a:gd name="connsiteX89" fmla="*/ 2640432 w 5561821"/>
              <a:gd name="connsiteY89" fmla="*/ 4120086 h 5435137"/>
              <a:gd name="connsiteX90" fmla="*/ 2702616 w 5561821"/>
              <a:gd name="connsiteY90" fmla="*/ 4121769 h 5435137"/>
              <a:gd name="connsiteX91" fmla="*/ 2707614 w 5561821"/>
              <a:gd name="connsiteY91" fmla="*/ 4146524 h 5435137"/>
              <a:gd name="connsiteX92" fmla="*/ 2806197 w 5561821"/>
              <a:gd name="connsiteY92" fmla="*/ 4211869 h 5435137"/>
              <a:gd name="connsiteX93" fmla="*/ 2913188 w 5561821"/>
              <a:gd name="connsiteY93" fmla="*/ 4104878 h 5435137"/>
              <a:gd name="connsiteX94" fmla="*/ 2806197 w 5561821"/>
              <a:gd name="connsiteY94" fmla="*/ 3997887 h 5435137"/>
              <a:gd name="connsiteX95" fmla="*/ 2699206 w 5561821"/>
              <a:gd name="connsiteY95" fmla="*/ 4104878 h 5435137"/>
              <a:gd name="connsiteX96" fmla="*/ 2700161 w 5561821"/>
              <a:gd name="connsiteY96" fmla="*/ 4109607 h 5435137"/>
              <a:gd name="connsiteX97" fmla="*/ 2641372 w 5561821"/>
              <a:gd name="connsiteY97" fmla="*/ 4108017 h 5435137"/>
              <a:gd name="connsiteX98" fmla="*/ 1310848 w 5561821"/>
              <a:gd name="connsiteY98" fmla="*/ 2873377 h 5435137"/>
              <a:gd name="connsiteX99" fmla="*/ 1301109 w 5561821"/>
              <a:gd name="connsiteY99" fmla="*/ 2780877 h 5435137"/>
              <a:gd name="connsiteX100" fmla="*/ 1329448 w 5561821"/>
              <a:gd name="connsiteY100" fmla="*/ 2775155 h 5435137"/>
              <a:gd name="connsiteX101" fmla="*/ 1398847 w 5561821"/>
              <a:gd name="connsiteY101" fmla="*/ 2670457 h 5435137"/>
              <a:gd name="connsiteX102" fmla="*/ 1329448 w 5561821"/>
              <a:gd name="connsiteY102" fmla="*/ 2565758 h 5435137"/>
              <a:gd name="connsiteX103" fmla="*/ 1299599 w 5561821"/>
              <a:gd name="connsiteY103" fmla="*/ 2559732 h 5435137"/>
              <a:gd name="connsiteX104" fmla="*/ 1303701 w 5561821"/>
              <a:gd name="connsiteY104" fmla="*/ 2498701 h 5435137"/>
              <a:gd name="connsiteX105" fmla="*/ 2226772 w 5561821"/>
              <a:gd name="connsiteY105" fmla="*/ 1291488 h 5435137"/>
              <a:gd name="connsiteX106" fmla="*/ 2328930 w 5561821"/>
              <a:gd name="connsiteY106" fmla="*/ 1256518 h 5435137"/>
              <a:gd name="connsiteX107" fmla="*/ 2329840 w 5561821"/>
              <a:gd name="connsiteY107" fmla="*/ 1261026 h 5435137"/>
              <a:gd name="connsiteX108" fmla="*/ 2391518 w 5561821"/>
              <a:gd name="connsiteY108" fmla="*/ 1301908 h 5435137"/>
              <a:gd name="connsiteX109" fmla="*/ 2458456 w 5561821"/>
              <a:gd name="connsiteY109" fmla="*/ 1234970 h 5435137"/>
              <a:gd name="connsiteX110" fmla="*/ 2391518 w 5561821"/>
              <a:gd name="connsiteY110" fmla="*/ 1168032 h 5435137"/>
              <a:gd name="connsiteX111" fmla="*/ 2766144 w 5561821"/>
              <a:gd name="connsiteY111" fmla="*/ 1055943 h 5435137"/>
              <a:gd name="connsiteX112" fmla="*/ 2625122 w 5561821"/>
              <a:gd name="connsiteY112" fmla="*/ 1196965 h 5435137"/>
              <a:gd name="connsiteX113" fmla="*/ 2766144 w 5561821"/>
              <a:gd name="connsiteY113" fmla="*/ 1337987 h 5435137"/>
              <a:gd name="connsiteX114" fmla="*/ 2896084 w 5561821"/>
              <a:gd name="connsiteY114" fmla="*/ 1251857 h 5435137"/>
              <a:gd name="connsiteX115" fmla="*/ 2906281 w 5561821"/>
              <a:gd name="connsiteY115" fmla="*/ 1201350 h 5435137"/>
              <a:gd name="connsiteX116" fmla="*/ 2928426 w 5561821"/>
              <a:gd name="connsiteY116" fmla="*/ 1202994 h 5435137"/>
              <a:gd name="connsiteX117" fmla="*/ 4196652 w 5561821"/>
              <a:gd name="connsiteY117" fmla="*/ 2429497 h 5435137"/>
              <a:gd name="connsiteX118" fmla="*/ 3356390 w 5561821"/>
              <a:gd name="connsiteY118" fmla="*/ 3980842 h 5435137"/>
              <a:gd name="connsiteX119" fmla="*/ 3265622 w 5561821"/>
              <a:gd name="connsiteY119" fmla="*/ 4017079 h 5435137"/>
              <a:gd name="connsiteX120" fmla="*/ 3262396 w 5561821"/>
              <a:gd name="connsiteY120" fmla="*/ 4012294 h 5435137"/>
              <a:gd name="connsiteX121" fmla="*/ 3226944 w 5561821"/>
              <a:gd name="connsiteY121" fmla="*/ 3997609 h 5435137"/>
              <a:gd name="connsiteX122" fmla="*/ 3176807 w 5561821"/>
              <a:gd name="connsiteY122" fmla="*/ 4047746 h 5435137"/>
              <a:gd name="connsiteX123" fmla="*/ 3226944 w 5561821"/>
              <a:gd name="connsiteY123" fmla="*/ 4097883 h 5435137"/>
              <a:gd name="connsiteX124" fmla="*/ 3277081 w 5561821"/>
              <a:gd name="connsiteY124" fmla="*/ 4047746 h 5435137"/>
              <a:gd name="connsiteX125" fmla="*/ 3273267 w 5561821"/>
              <a:gd name="connsiteY125" fmla="*/ 4028856 h 5435137"/>
              <a:gd name="connsiteX126" fmla="*/ 3362075 w 5561821"/>
              <a:gd name="connsiteY126" fmla="*/ 3993401 h 5435137"/>
              <a:gd name="connsiteX127" fmla="*/ 4210277 w 5561821"/>
              <a:gd name="connsiteY127" fmla="*/ 2427397 h 5435137"/>
              <a:gd name="connsiteX128" fmla="*/ 2930067 w 5561821"/>
              <a:gd name="connsiteY128" fmla="*/ 1189306 h 5435137"/>
              <a:gd name="connsiteX129" fmla="*/ 2905248 w 5561821"/>
              <a:gd name="connsiteY129" fmla="*/ 1187463 h 5435137"/>
              <a:gd name="connsiteX130" fmla="*/ 2896084 w 5561821"/>
              <a:gd name="connsiteY130" fmla="*/ 1142073 h 5435137"/>
              <a:gd name="connsiteX131" fmla="*/ 2766144 w 5561821"/>
              <a:gd name="connsiteY131" fmla="*/ 1055943 h 5435137"/>
              <a:gd name="connsiteX132" fmla="*/ 2120271 w 5561821"/>
              <a:gd name="connsiteY132" fmla="*/ 564384 h 5435137"/>
              <a:gd name="connsiteX133" fmla="*/ 2013280 w 5561821"/>
              <a:gd name="connsiteY133" fmla="*/ 671375 h 5435137"/>
              <a:gd name="connsiteX134" fmla="*/ 2021688 w 5561821"/>
              <a:gd name="connsiteY134" fmla="*/ 713021 h 5435137"/>
              <a:gd name="connsiteX135" fmla="*/ 2025610 w 5561821"/>
              <a:gd name="connsiteY135" fmla="*/ 718838 h 5435137"/>
              <a:gd name="connsiteX136" fmla="*/ 2006988 w 5561821"/>
              <a:gd name="connsiteY136" fmla="*/ 725213 h 5435137"/>
              <a:gd name="connsiteX137" fmla="*/ 689175 w 5561821"/>
              <a:gd name="connsiteY137" fmla="*/ 2590304 h 5435137"/>
              <a:gd name="connsiteX138" fmla="*/ 708509 w 5561821"/>
              <a:gd name="connsiteY138" fmla="*/ 2590878 h 5435137"/>
              <a:gd name="connsiteX139" fmla="*/ 2013987 w 5561821"/>
              <a:gd name="connsiteY139" fmla="*/ 743245 h 5435137"/>
              <a:gd name="connsiteX140" fmla="*/ 2036800 w 5561821"/>
              <a:gd name="connsiteY140" fmla="*/ 735435 h 5435137"/>
              <a:gd name="connsiteX141" fmla="*/ 2044617 w 5561821"/>
              <a:gd name="connsiteY141" fmla="*/ 747029 h 5435137"/>
              <a:gd name="connsiteX142" fmla="*/ 2120271 w 5561821"/>
              <a:gd name="connsiteY142" fmla="*/ 778367 h 5435137"/>
              <a:gd name="connsiteX143" fmla="*/ 2227262 w 5561821"/>
              <a:gd name="connsiteY143" fmla="*/ 671375 h 5435137"/>
              <a:gd name="connsiteX144" fmla="*/ 2120271 w 5561821"/>
              <a:gd name="connsiteY144" fmla="*/ 564384 h 5435137"/>
              <a:gd name="connsiteX145" fmla="*/ 2766144 w 5561821"/>
              <a:gd name="connsiteY145" fmla="*/ 537499 h 5435137"/>
              <a:gd name="connsiteX146" fmla="*/ 2699206 w 5561821"/>
              <a:gd name="connsiteY146" fmla="*/ 604437 h 5435137"/>
              <a:gd name="connsiteX147" fmla="*/ 2766144 w 5561821"/>
              <a:gd name="connsiteY147" fmla="*/ 671375 h 5435137"/>
              <a:gd name="connsiteX148" fmla="*/ 2827822 w 5561821"/>
              <a:gd name="connsiteY148" fmla="*/ 630493 h 5435137"/>
              <a:gd name="connsiteX149" fmla="*/ 2832631 w 5561821"/>
              <a:gd name="connsiteY149" fmla="*/ 606672 h 5435137"/>
              <a:gd name="connsiteX150" fmla="*/ 2975820 w 5561821"/>
              <a:gd name="connsiteY150" fmla="*/ 616531 h 5435137"/>
              <a:gd name="connsiteX151" fmla="*/ 4700257 w 5561821"/>
              <a:gd name="connsiteY151" fmla="*/ 2015101 h 5435137"/>
              <a:gd name="connsiteX152" fmla="*/ 4135980 w 5561821"/>
              <a:gd name="connsiteY152" fmla="*/ 4162492 h 5435137"/>
              <a:gd name="connsiteX153" fmla="*/ 4031269 w 5561821"/>
              <a:gd name="connsiteY153" fmla="*/ 4250894 h 5435137"/>
              <a:gd name="connsiteX154" fmla="*/ 4020465 w 5561821"/>
              <a:gd name="connsiteY154" fmla="*/ 4243610 h 5435137"/>
              <a:gd name="connsiteX155" fmla="*/ 4000949 w 5561821"/>
              <a:gd name="connsiteY155" fmla="*/ 4239670 h 5435137"/>
              <a:gd name="connsiteX156" fmla="*/ 3950812 w 5561821"/>
              <a:gd name="connsiteY156" fmla="*/ 4289807 h 5435137"/>
              <a:gd name="connsiteX157" fmla="*/ 4000949 w 5561821"/>
              <a:gd name="connsiteY157" fmla="*/ 4339944 h 5435137"/>
              <a:gd name="connsiteX158" fmla="*/ 4051086 w 5561821"/>
              <a:gd name="connsiteY158" fmla="*/ 4289807 h 5435137"/>
              <a:gd name="connsiteX159" fmla="*/ 4047146 w 5561821"/>
              <a:gd name="connsiteY159" fmla="*/ 4270292 h 5435137"/>
              <a:gd name="connsiteX160" fmla="*/ 4043921 w 5561821"/>
              <a:gd name="connsiteY160" fmla="*/ 4265508 h 5435137"/>
              <a:gd name="connsiteX161" fmla="*/ 4149032 w 5561821"/>
              <a:gd name="connsiteY161" fmla="*/ 4176767 h 5435137"/>
              <a:gd name="connsiteX162" fmla="*/ 4718641 w 5561821"/>
              <a:gd name="connsiteY162" fmla="*/ 2009087 h 5435137"/>
              <a:gd name="connsiteX163" fmla="*/ 2977910 w 5561821"/>
              <a:gd name="connsiteY163" fmla="*/ 597302 h 5435137"/>
              <a:gd name="connsiteX164" fmla="*/ 2829580 w 5561821"/>
              <a:gd name="connsiteY164" fmla="*/ 587089 h 5435137"/>
              <a:gd name="connsiteX165" fmla="*/ 2827822 w 5561821"/>
              <a:gd name="connsiteY165" fmla="*/ 578382 h 5435137"/>
              <a:gd name="connsiteX166" fmla="*/ 2766144 w 5561821"/>
              <a:gd name="connsiteY166" fmla="*/ 537499 h 5435137"/>
              <a:gd name="connsiteX167" fmla="*/ 2794041 w 5561821"/>
              <a:gd name="connsiteY167" fmla="*/ 298 h 5435137"/>
              <a:gd name="connsiteX168" fmla="*/ 125571 w 5561821"/>
              <a:gd name="connsiteY168" fmla="*/ 2305100 h 5435137"/>
              <a:gd name="connsiteX169" fmla="*/ 106911 w 5561821"/>
              <a:gd name="connsiteY169" fmla="*/ 2538870 h 5435137"/>
              <a:gd name="connsiteX170" fmla="*/ 69399 w 5561821"/>
              <a:gd name="connsiteY170" fmla="*/ 2546443 h 5435137"/>
              <a:gd name="connsiteX171" fmla="*/ 0 w 5561821"/>
              <a:gd name="connsiteY171" fmla="*/ 2651142 h 5435137"/>
              <a:gd name="connsiteX172" fmla="*/ 113628 w 5561821"/>
              <a:gd name="connsiteY172" fmla="*/ 2764770 h 5435137"/>
              <a:gd name="connsiteX173" fmla="*/ 227256 w 5561821"/>
              <a:gd name="connsiteY173" fmla="*/ 2651142 h 5435137"/>
              <a:gd name="connsiteX174" fmla="*/ 157857 w 5561821"/>
              <a:gd name="connsiteY174" fmla="*/ 2546443 h 5435137"/>
              <a:gd name="connsiteX175" fmla="*/ 131597 w 5561821"/>
              <a:gd name="connsiteY175" fmla="*/ 2541142 h 5435137"/>
              <a:gd name="connsiteX176" fmla="*/ 150180 w 5561821"/>
              <a:gd name="connsiteY176" fmla="*/ 2308342 h 5435137"/>
              <a:gd name="connsiteX177" fmla="*/ 2793673 w 5561821"/>
              <a:gd name="connsiteY177" fmla="*/ 25114 h 5435137"/>
              <a:gd name="connsiteX178" fmla="*/ 5368211 w 5561821"/>
              <a:gd name="connsiteY178" fmla="*/ 2385818 h 5435137"/>
              <a:gd name="connsiteX179" fmla="*/ 5378198 w 5561821"/>
              <a:gd name="connsiteY179" fmla="*/ 2585544 h 5435137"/>
              <a:gd name="connsiteX180" fmla="*/ 5341944 w 5561821"/>
              <a:gd name="connsiteY180" fmla="*/ 2592864 h 5435137"/>
              <a:gd name="connsiteX181" fmla="*/ 5245279 w 5561821"/>
              <a:gd name="connsiteY181" fmla="*/ 2738697 h 5435137"/>
              <a:gd name="connsiteX182" fmla="*/ 5403550 w 5561821"/>
              <a:gd name="connsiteY182" fmla="*/ 2896968 h 5435137"/>
              <a:gd name="connsiteX183" fmla="*/ 5561821 w 5561821"/>
              <a:gd name="connsiteY183" fmla="*/ 2738697 h 5435137"/>
              <a:gd name="connsiteX184" fmla="*/ 5403550 w 5561821"/>
              <a:gd name="connsiteY184" fmla="*/ 2580426 h 5435137"/>
              <a:gd name="connsiteX185" fmla="*/ 5402769 w 5561821"/>
              <a:gd name="connsiteY185" fmla="*/ 2580584 h 5435137"/>
              <a:gd name="connsiteX186" fmla="*/ 5392904 w 5561821"/>
              <a:gd name="connsiteY186" fmla="*/ 2383308 h 5435137"/>
              <a:gd name="connsiteX187" fmla="*/ 2794041 w 5561821"/>
              <a:gd name="connsiteY187" fmla="*/ 298 h 543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561821" h="5435137">
                <a:moveTo>
                  <a:pt x="4000949" y="4882386"/>
                </a:moveTo>
                <a:cubicBezTo>
                  <a:pt x="3963980" y="4882386"/>
                  <a:pt x="3934011" y="4912355"/>
                  <a:pt x="3934011" y="4949324"/>
                </a:cubicBezTo>
                <a:cubicBezTo>
                  <a:pt x="3934011" y="4986293"/>
                  <a:pt x="3963980" y="5016262"/>
                  <a:pt x="4000949" y="5016262"/>
                </a:cubicBezTo>
                <a:cubicBezTo>
                  <a:pt x="4037918" y="5016262"/>
                  <a:pt x="4067887" y="4986293"/>
                  <a:pt x="4067887" y="4949324"/>
                </a:cubicBezTo>
                <a:cubicBezTo>
                  <a:pt x="4067887" y="4912355"/>
                  <a:pt x="4037918" y="4882386"/>
                  <a:pt x="4000949" y="4882386"/>
                </a:cubicBezTo>
                <a:close/>
                <a:moveTo>
                  <a:pt x="1271213" y="4788722"/>
                </a:moveTo>
                <a:cubicBezTo>
                  <a:pt x="1188519" y="4788722"/>
                  <a:pt x="1121482" y="4855759"/>
                  <a:pt x="1121482" y="4938453"/>
                </a:cubicBezTo>
                <a:cubicBezTo>
                  <a:pt x="1121482" y="5021147"/>
                  <a:pt x="1188519" y="5088184"/>
                  <a:pt x="1271213" y="5088184"/>
                </a:cubicBezTo>
                <a:cubicBezTo>
                  <a:pt x="1312560" y="5088184"/>
                  <a:pt x="1349993" y="5071425"/>
                  <a:pt x="1377089" y="5044329"/>
                </a:cubicBezTo>
                <a:lnTo>
                  <a:pt x="1381644" y="5037573"/>
                </a:lnTo>
                <a:lnTo>
                  <a:pt x="1494586" y="5112793"/>
                </a:lnTo>
                <a:cubicBezTo>
                  <a:pt x="2247127" y="5571633"/>
                  <a:pt x="3208626" y="5540753"/>
                  <a:pt x="3933275" y="5019321"/>
                </a:cubicBezTo>
                <a:lnTo>
                  <a:pt x="3921203" y="5002543"/>
                </a:lnTo>
                <a:cubicBezTo>
                  <a:pt x="3203337" y="5519095"/>
                  <a:pt x="2250837" y="5549685"/>
                  <a:pt x="1505340" y="5095140"/>
                </a:cubicBezTo>
                <a:lnTo>
                  <a:pt x="1393191" y="5020447"/>
                </a:lnTo>
                <a:lnTo>
                  <a:pt x="1409178" y="4996735"/>
                </a:lnTo>
                <a:cubicBezTo>
                  <a:pt x="1416754" y="4978822"/>
                  <a:pt x="1420944" y="4959127"/>
                  <a:pt x="1420944" y="4938453"/>
                </a:cubicBezTo>
                <a:cubicBezTo>
                  <a:pt x="1420944" y="4855759"/>
                  <a:pt x="1353907" y="4788722"/>
                  <a:pt x="1271213" y="4788722"/>
                </a:cubicBezTo>
                <a:close/>
                <a:moveTo>
                  <a:pt x="2512940" y="4646361"/>
                </a:moveTo>
                <a:cubicBezTo>
                  <a:pt x="2485250" y="4646361"/>
                  <a:pt x="2462803" y="4668808"/>
                  <a:pt x="2462803" y="4696498"/>
                </a:cubicBezTo>
                <a:cubicBezTo>
                  <a:pt x="2462803" y="4724188"/>
                  <a:pt x="2485250" y="4746635"/>
                  <a:pt x="2512940" y="4746635"/>
                </a:cubicBezTo>
                <a:cubicBezTo>
                  <a:pt x="2540630" y="4746635"/>
                  <a:pt x="2563077" y="4724188"/>
                  <a:pt x="2563077" y="4696498"/>
                </a:cubicBezTo>
                <a:cubicBezTo>
                  <a:pt x="2563077" y="4668808"/>
                  <a:pt x="2540630" y="4646361"/>
                  <a:pt x="2512940" y="4646361"/>
                </a:cubicBezTo>
                <a:close/>
                <a:moveTo>
                  <a:pt x="5270693" y="3406560"/>
                </a:moveTo>
                <a:cubicBezTo>
                  <a:pt x="5142193" y="3834836"/>
                  <a:pt x="4906832" y="4222179"/>
                  <a:pt x="4588118" y="4532807"/>
                </a:cubicBezTo>
                <a:lnTo>
                  <a:pt x="4455360" y="4653097"/>
                </a:lnTo>
                <a:lnTo>
                  <a:pt x="4433210" y="4638162"/>
                </a:lnTo>
                <a:cubicBezTo>
                  <a:pt x="4421195" y="4633080"/>
                  <a:pt x="4407985" y="4630270"/>
                  <a:pt x="4394119" y="4630270"/>
                </a:cubicBezTo>
                <a:cubicBezTo>
                  <a:pt x="4338655" y="4630270"/>
                  <a:pt x="4293692" y="4675233"/>
                  <a:pt x="4293692" y="4730697"/>
                </a:cubicBezTo>
                <a:cubicBezTo>
                  <a:pt x="4293692" y="4786161"/>
                  <a:pt x="4338655" y="4831124"/>
                  <a:pt x="4394119" y="4831124"/>
                </a:cubicBezTo>
                <a:cubicBezTo>
                  <a:pt x="4449583" y="4831124"/>
                  <a:pt x="4494546" y="4786161"/>
                  <a:pt x="4494546" y="4730697"/>
                </a:cubicBezTo>
                <a:cubicBezTo>
                  <a:pt x="4494546" y="4716831"/>
                  <a:pt x="4491736" y="4703622"/>
                  <a:pt x="4486654" y="4691607"/>
                </a:cubicBezTo>
                <a:lnTo>
                  <a:pt x="4472676" y="4670875"/>
                </a:lnTo>
                <a:lnTo>
                  <a:pt x="4605440" y="4550580"/>
                </a:lnTo>
                <a:cubicBezTo>
                  <a:pt x="4927166" y="4237017"/>
                  <a:pt x="5164752" y="3846013"/>
                  <a:pt x="5294466" y="3413692"/>
                </a:cubicBezTo>
                <a:close/>
                <a:moveTo>
                  <a:pt x="706542" y="2807238"/>
                </a:moveTo>
                <a:cubicBezTo>
                  <a:pt x="643787" y="2807238"/>
                  <a:pt x="592914" y="2858111"/>
                  <a:pt x="592914" y="2920866"/>
                </a:cubicBezTo>
                <a:cubicBezTo>
                  <a:pt x="592914" y="2983621"/>
                  <a:pt x="643787" y="3034494"/>
                  <a:pt x="706542" y="3034494"/>
                </a:cubicBezTo>
                <a:lnTo>
                  <a:pt x="724413" y="3030886"/>
                </a:lnTo>
                <a:lnTo>
                  <a:pt x="752204" y="3161864"/>
                </a:lnTo>
                <a:cubicBezTo>
                  <a:pt x="955528" y="3961172"/>
                  <a:pt x="1619035" y="4569527"/>
                  <a:pt x="2444995" y="4694725"/>
                </a:cubicBezTo>
                <a:lnTo>
                  <a:pt x="2447894" y="4675601"/>
                </a:lnTo>
                <a:cubicBezTo>
                  <a:pt x="1629665" y="4551577"/>
                  <a:pt x="972369" y="3948916"/>
                  <a:pt x="770947" y="3157089"/>
                </a:cubicBezTo>
                <a:lnTo>
                  <a:pt x="743358" y="3027061"/>
                </a:lnTo>
                <a:lnTo>
                  <a:pt x="750771" y="3025565"/>
                </a:lnTo>
                <a:cubicBezTo>
                  <a:pt x="791554" y="3008315"/>
                  <a:pt x="820170" y="2967932"/>
                  <a:pt x="820170" y="2920866"/>
                </a:cubicBezTo>
                <a:cubicBezTo>
                  <a:pt x="820170" y="2858111"/>
                  <a:pt x="769297" y="2807238"/>
                  <a:pt x="706542" y="2807238"/>
                </a:cubicBezTo>
                <a:close/>
                <a:moveTo>
                  <a:pt x="721772" y="2588007"/>
                </a:moveTo>
                <a:cubicBezTo>
                  <a:pt x="699004" y="2588007"/>
                  <a:pt x="680546" y="2606465"/>
                  <a:pt x="680546" y="2629233"/>
                </a:cubicBezTo>
                <a:cubicBezTo>
                  <a:pt x="680546" y="2652001"/>
                  <a:pt x="699004" y="2670459"/>
                  <a:pt x="721772" y="2670459"/>
                </a:cubicBezTo>
                <a:cubicBezTo>
                  <a:pt x="744540" y="2670459"/>
                  <a:pt x="762998" y="2652001"/>
                  <a:pt x="762998" y="2629233"/>
                </a:cubicBezTo>
                <a:cubicBezTo>
                  <a:pt x="762998" y="2606465"/>
                  <a:pt x="744540" y="2588007"/>
                  <a:pt x="721772" y="2588007"/>
                </a:cubicBezTo>
                <a:close/>
                <a:moveTo>
                  <a:pt x="2775287" y="1718050"/>
                </a:moveTo>
                <a:cubicBezTo>
                  <a:pt x="2626952" y="1722902"/>
                  <a:pt x="2478580" y="1763043"/>
                  <a:pt x="2343182" y="1840111"/>
                </a:cubicBezTo>
                <a:cubicBezTo>
                  <a:pt x="2027253" y="2019938"/>
                  <a:pt x="1848127" y="2363154"/>
                  <a:pt x="1872303" y="2717006"/>
                </a:cubicBezTo>
                <a:lnTo>
                  <a:pt x="1891621" y="2844541"/>
                </a:lnTo>
                <a:lnTo>
                  <a:pt x="1877258" y="2850490"/>
                </a:lnTo>
                <a:cubicBezTo>
                  <a:pt x="1869798" y="2857951"/>
                  <a:pt x="1865183" y="2868257"/>
                  <a:pt x="1865183" y="2879641"/>
                </a:cubicBezTo>
                <a:cubicBezTo>
                  <a:pt x="1865183" y="2902409"/>
                  <a:pt x="1883641" y="2920867"/>
                  <a:pt x="1906409" y="2920867"/>
                </a:cubicBezTo>
                <a:cubicBezTo>
                  <a:pt x="1929177" y="2920867"/>
                  <a:pt x="1947635" y="2902409"/>
                  <a:pt x="1947635" y="2879641"/>
                </a:cubicBezTo>
                <a:cubicBezTo>
                  <a:pt x="1947635" y="2856873"/>
                  <a:pt x="1929177" y="2838415"/>
                  <a:pt x="1906409" y="2838415"/>
                </a:cubicBezTo>
                <a:lnTo>
                  <a:pt x="1899931" y="2841099"/>
                </a:lnTo>
                <a:lnTo>
                  <a:pt x="1881044" y="2716414"/>
                </a:lnTo>
                <a:cubicBezTo>
                  <a:pt x="1857094" y="2365873"/>
                  <a:pt x="2034545" y="2025870"/>
                  <a:pt x="2347516" y="1847726"/>
                </a:cubicBezTo>
                <a:cubicBezTo>
                  <a:pt x="2705197" y="1644133"/>
                  <a:pt x="3154277" y="1700679"/>
                  <a:pt x="3450324" y="1986584"/>
                </a:cubicBezTo>
                <a:cubicBezTo>
                  <a:pt x="3746371" y="2272489"/>
                  <a:pt x="3818530" y="2719326"/>
                  <a:pt x="3627525" y="3083884"/>
                </a:cubicBezTo>
                <a:cubicBezTo>
                  <a:pt x="3460395" y="3402873"/>
                  <a:pt x="3126782" y="3592063"/>
                  <a:pt x="2775620" y="3580343"/>
                </a:cubicBezTo>
                <a:lnTo>
                  <a:pt x="2693800" y="3570852"/>
                </a:lnTo>
                <a:lnTo>
                  <a:pt x="2699207" y="3544069"/>
                </a:lnTo>
                <a:cubicBezTo>
                  <a:pt x="2699207" y="3481314"/>
                  <a:pt x="2648334" y="3430441"/>
                  <a:pt x="2585579" y="3430441"/>
                </a:cubicBezTo>
                <a:cubicBezTo>
                  <a:pt x="2522824" y="3430441"/>
                  <a:pt x="2471951" y="3481314"/>
                  <a:pt x="2471951" y="3544069"/>
                </a:cubicBezTo>
                <a:cubicBezTo>
                  <a:pt x="2471951" y="3606824"/>
                  <a:pt x="2522824" y="3657697"/>
                  <a:pt x="2585579" y="3657697"/>
                </a:cubicBezTo>
                <a:cubicBezTo>
                  <a:pt x="2632645" y="3657697"/>
                  <a:pt x="2673028" y="3629081"/>
                  <a:pt x="2690278" y="3588298"/>
                </a:cubicBezTo>
                <a:lnTo>
                  <a:pt x="2692066" y="3579440"/>
                </a:lnTo>
                <a:lnTo>
                  <a:pt x="2775331" y="3589098"/>
                </a:lnTo>
                <a:cubicBezTo>
                  <a:pt x="3129811" y="3600930"/>
                  <a:pt x="3466576" y="3409952"/>
                  <a:pt x="3635286" y="3087949"/>
                </a:cubicBezTo>
                <a:cubicBezTo>
                  <a:pt x="3828095" y="2719945"/>
                  <a:pt x="3755255" y="2268887"/>
                  <a:pt x="3456410" y="1980281"/>
                </a:cubicBezTo>
                <a:cubicBezTo>
                  <a:pt x="3269632" y="1799902"/>
                  <a:pt x="3022511" y="1709963"/>
                  <a:pt x="2775287" y="1718050"/>
                </a:cubicBezTo>
                <a:close/>
                <a:moveTo>
                  <a:pt x="2391518" y="1168032"/>
                </a:moveTo>
                <a:cubicBezTo>
                  <a:pt x="2354549" y="1168032"/>
                  <a:pt x="2324580" y="1198001"/>
                  <a:pt x="2324580" y="1234970"/>
                </a:cubicBezTo>
                <a:lnTo>
                  <a:pt x="2326181" y="1242900"/>
                </a:lnTo>
                <a:lnTo>
                  <a:pt x="2221784" y="1278637"/>
                </a:lnTo>
                <a:cubicBezTo>
                  <a:pt x="1707957" y="1477830"/>
                  <a:pt x="1347595" y="1948784"/>
                  <a:pt x="1289992" y="2497256"/>
                </a:cubicBezTo>
                <a:lnTo>
                  <a:pt x="1285977" y="2556982"/>
                </a:lnTo>
                <a:lnTo>
                  <a:pt x="1285219" y="2556829"/>
                </a:lnTo>
                <a:cubicBezTo>
                  <a:pt x="1222464" y="2556829"/>
                  <a:pt x="1171591" y="2607702"/>
                  <a:pt x="1171591" y="2670457"/>
                </a:cubicBezTo>
                <a:cubicBezTo>
                  <a:pt x="1171591" y="2733212"/>
                  <a:pt x="1222464" y="2784085"/>
                  <a:pt x="1285219" y="2784085"/>
                </a:cubicBezTo>
                <a:lnTo>
                  <a:pt x="1289201" y="2783281"/>
                </a:lnTo>
                <a:lnTo>
                  <a:pt x="1298880" y="2875214"/>
                </a:lnTo>
                <a:cubicBezTo>
                  <a:pt x="1401894" y="3550751"/>
                  <a:pt x="1959863" y="4067873"/>
                  <a:pt x="2640432" y="4120086"/>
                </a:cubicBezTo>
                <a:lnTo>
                  <a:pt x="2702616" y="4121769"/>
                </a:lnTo>
                <a:lnTo>
                  <a:pt x="2707614" y="4146524"/>
                </a:lnTo>
                <a:cubicBezTo>
                  <a:pt x="2723856" y="4184924"/>
                  <a:pt x="2761880" y="4211869"/>
                  <a:pt x="2806197" y="4211869"/>
                </a:cubicBezTo>
                <a:cubicBezTo>
                  <a:pt x="2865286" y="4211869"/>
                  <a:pt x="2913188" y="4163967"/>
                  <a:pt x="2913188" y="4104878"/>
                </a:cubicBezTo>
                <a:cubicBezTo>
                  <a:pt x="2913188" y="4045789"/>
                  <a:pt x="2865286" y="3997887"/>
                  <a:pt x="2806197" y="3997887"/>
                </a:cubicBezTo>
                <a:cubicBezTo>
                  <a:pt x="2747108" y="3997887"/>
                  <a:pt x="2699206" y="4045789"/>
                  <a:pt x="2699206" y="4104878"/>
                </a:cubicBezTo>
                <a:lnTo>
                  <a:pt x="2700161" y="4109607"/>
                </a:lnTo>
                <a:lnTo>
                  <a:pt x="2641372" y="4108017"/>
                </a:lnTo>
                <a:cubicBezTo>
                  <a:pt x="1966396" y="4056232"/>
                  <a:pt x="1413015" y="3543361"/>
                  <a:pt x="1310848" y="2873377"/>
                </a:cubicBezTo>
                <a:lnTo>
                  <a:pt x="1301109" y="2780877"/>
                </a:lnTo>
                <a:lnTo>
                  <a:pt x="1329448" y="2775155"/>
                </a:lnTo>
                <a:cubicBezTo>
                  <a:pt x="1370231" y="2757906"/>
                  <a:pt x="1398847" y="2717523"/>
                  <a:pt x="1398847" y="2670457"/>
                </a:cubicBezTo>
                <a:cubicBezTo>
                  <a:pt x="1398847" y="2623391"/>
                  <a:pt x="1370231" y="2583008"/>
                  <a:pt x="1329448" y="2565758"/>
                </a:cubicBezTo>
                <a:lnTo>
                  <a:pt x="1299599" y="2559732"/>
                </a:lnTo>
                <a:lnTo>
                  <a:pt x="1303701" y="2498701"/>
                </a:lnTo>
                <a:cubicBezTo>
                  <a:pt x="1360766" y="1955363"/>
                  <a:pt x="1717755" y="1488817"/>
                  <a:pt x="2226772" y="1291488"/>
                </a:cubicBezTo>
                <a:lnTo>
                  <a:pt x="2328930" y="1256518"/>
                </a:lnTo>
                <a:lnTo>
                  <a:pt x="2329840" y="1261026"/>
                </a:lnTo>
                <a:cubicBezTo>
                  <a:pt x="2340002" y="1285051"/>
                  <a:pt x="2363791" y="1301908"/>
                  <a:pt x="2391518" y="1301908"/>
                </a:cubicBezTo>
                <a:cubicBezTo>
                  <a:pt x="2428487" y="1301908"/>
                  <a:pt x="2458456" y="1271939"/>
                  <a:pt x="2458456" y="1234970"/>
                </a:cubicBezTo>
                <a:cubicBezTo>
                  <a:pt x="2458456" y="1198001"/>
                  <a:pt x="2428487" y="1168032"/>
                  <a:pt x="2391518" y="1168032"/>
                </a:cubicBezTo>
                <a:close/>
                <a:moveTo>
                  <a:pt x="2766144" y="1055943"/>
                </a:moveTo>
                <a:cubicBezTo>
                  <a:pt x="2688260" y="1055943"/>
                  <a:pt x="2625122" y="1119081"/>
                  <a:pt x="2625122" y="1196965"/>
                </a:cubicBezTo>
                <a:cubicBezTo>
                  <a:pt x="2625122" y="1274849"/>
                  <a:pt x="2688260" y="1337987"/>
                  <a:pt x="2766144" y="1337987"/>
                </a:cubicBezTo>
                <a:cubicBezTo>
                  <a:pt x="2824557" y="1337987"/>
                  <a:pt x="2874675" y="1302472"/>
                  <a:pt x="2896084" y="1251857"/>
                </a:cubicBezTo>
                <a:lnTo>
                  <a:pt x="2906281" y="1201350"/>
                </a:lnTo>
                <a:lnTo>
                  <a:pt x="2928426" y="1202994"/>
                </a:lnTo>
                <a:cubicBezTo>
                  <a:pt x="3572953" y="1279870"/>
                  <a:pt x="4096210" y="1777543"/>
                  <a:pt x="4196652" y="2429497"/>
                </a:cubicBezTo>
                <a:cubicBezTo>
                  <a:pt x="4297094" y="3081452"/>
                  <a:pt x="3947892" y="3713540"/>
                  <a:pt x="3356390" y="3980842"/>
                </a:cubicBezTo>
                <a:lnTo>
                  <a:pt x="3265622" y="4017079"/>
                </a:lnTo>
                <a:lnTo>
                  <a:pt x="3262396" y="4012294"/>
                </a:lnTo>
                <a:cubicBezTo>
                  <a:pt x="3253323" y="4003221"/>
                  <a:pt x="3240789" y="3997609"/>
                  <a:pt x="3226944" y="3997609"/>
                </a:cubicBezTo>
                <a:cubicBezTo>
                  <a:pt x="3199254" y="3997609"/>
                  <a:pt x="3176807" y="4020056"/>
                  <a:pt x="3176807" y="4047746"/>
                </a:cubicBezTo>
                <a:cubicBezTo>
                  <a:pt x="3176807" y="4075436"/>
                  <a:pt x="3199254" y="4097883"/>
                  <a:pt x="3226944" y="4097883"/>
                </a:cubicBezTo>
                <a:cubicBezTo>
                  <a:pt x="3254634" y="4097883"/>
                  <a:pt x="3277081" y="4075436"/>
                  <a:pt x="3277081" y="4047746"/>
                </a:cubicBezTo>
                <a:lnTo>
                  <a:pt x="3273267" y="4028856"/>
                </a:lnTo>
                <a:lnTo>
                  <a:pt x="3362075" y="3993401"/>
                </a:lnTo>
                <a:cubicBezTo>
                  <a:pt x="3959166" y="3723573"/>
                  <a:pt x="4311669" y="3085512"/>
                  <a:pt x="4210277" y="2427397"/>
                </a:cubicBezTo>
                <a:cubicBezTo>
                  <a:pt x="4108886" y="1769282"/>
                  <a:pt x="3580684" y="1266907"/>
                  <a:pt x="2930067" y="1189306"/>
                </a:cubicBezTo>
                <a:lnTo>
                  <a:pt x="2905248" y="1187463"/>
                </a:lnTo>
                <a:lnTo>
                  <a:pt x="2896084" y="1142073"/>
                </a:lnTo>
                <a:cubicBezTo>
                  <a:pt x="2874675" y="1091458"/>
                  <a:pt x="2824557" y="1055943"/>
                  <a:pt x="2766144" y="1055943"/>
                </a:cubicBezTo>
                <a:close/>
                <a:moveTo>
                  <a:pt x="2120271" y="564384"/>
                </a:moveTo>
                <a:cubicBezTo>
                  <a:pt x="2061182" y="564384"/>
                  <a:pt x="2013280" y="612286"/>
                  <a:pt x="2013280" y="671375"/>
                </a:cubicBezTo>
                <a:cubicBezTo>
                  <a:pt x="2013280" y="686148"/>
                  <a:pt x="2016274" y="700221"/>
                  <a:pt x="2021688" y="713021"/>
                </a:cubicBezTo>
                <a:lnTo>
                  <a:pt x="2025610" y="718838"/>
                </a:lnTo>
                <a:lnTo>
                  <a:pt x="2006988" y="725213"/>
                </a:lnTo>
                <a:cubicBezTo>
                  <a:pt x="1237988" y="1023330"/>
                  <a:pt x="713978" y="1755278"/>
                  <a:pt x="689175" y="2590304"/>
                </a:cubicBezTo>
                <a:lnTo>
                  <a:pt x="708509" y="2590878"/>
                </a:lnTo>
                <a:cubicBezTo>
                  <a:pt x="733079" y="1763668"/>
                  <a:pt x="1252185" y="1038571"/>
                  <a:pt x="2013987" y="743245"/>
                </a:cubicBezTo>
                <a:lnTo>
                  <a:pt x="2036800" y="735435"/>
                </a:lnTo>
                <a:lnTo>
                  <a:pt x="2044617" y="747029"/>
                </a:lnTo>
                <a:cubicBezTo>
                  <a:pt x="2063979" y="766391"/>
                  <a:pt x="2090727" y="778367"/>
                  <a:pt x="2120271" y="778367"/>
                </a:cubicBezTo>
                <a:cubicBezTo>
                  <a:pt x="2179360" y="778367"/>
                  <a:pt x="2227262" y="730464"/>
                  <a:pt x="2227262" y="671375"/>
                </a:cubicBezTo>
                <a:cubicBezTo>
                  <a:pt x="2227262" y="612286"/>
                  <a:pt x="2179360" y="564384"/>
                  <a:pt x="2120271" y="564384"/>
                </a:cubicBezTo>
                <a:close/>
                <a:moveTo>
                  <a:pt x="2766144" y="537499"/>
                </a:moveTo>
                <a:cubicBezTo>
                  <a:pt x="2729175" y="537499"/>
                  <a:pt x="2699206" y="567468"/>
                  <a:pt x="2699206" y="604437"/>
                </a:cubicBezTo>
                <a:cubicBezTo>
                  <a:pt x="2699206" y="641406"/>
                  <a:pt x="2729175" y="671375"/>
                  <a:pt x="2766144" y="671375"/>
                </a:cubicBezTo>
                <a:cubicBezTo>
                  <a:pt x="2793871" y="671375"/>
                  <a:pt x="2817660" y="654518"/>
                  <a:pt x="2827822" y="630493"/>
                </a:cubicBezTo>
                <a:lnTo>
                  <a:pt x="2832631" y="606672"/>
                </a:lnTo>
                <a:lnTo>
                  <a:pt x="2975820" y="616531"/>
                </a:lnTo>
                <a:cubicBezTo>
                  <a:pt x="3770374" y="702588"/>
                  <a:pt x="4448685" y="1246183"/>
                  <a:pt x="4700257" y="2015101"/>
                </a:cubicBezTo>
                <a:cubicBezTo>
                  <a:pt x="4951831" y="2784022"/>
                  <a:pt x="4726008" y="3623430"/>
                  <a:pt x="4135980" y="4162492"/>
                </a:cubicBezTo>
                <a:lnTo>
                  <a:pt x="4031269" y="4250894"/>
                </a:lnTo>
                <a:lnTo>
                  <a:pt x="4020465" y="4243610"/>
                </a:lnTo>
                <a:cubicBezTo>
                  <a:pt x="4014466" y="4241073"/>
                  <a:pt x="4007872" y="4239670"/>
                  <a:pt x="4000949" y="4239670"/>
                </a:cubicBezTo>
                <a:cubicBezTo>
                  <a:pt x="3973259" y="4239670"/>
                  <a:pt x="3950812" y="4262117"/>
                  <a:pt x="3950812" y="4289807"/>
                </a:cubicBezTo>
                <a:cubicBezTo>
                  <a:pt x="3950812" y="4317497"/>
                  <a:pt x="3973259" y="4339944"/>
                  <a:pt x="4000949" y="4339944"/>
                </a:cubicBezTo>
                <a:cubicBezTo>
                  <a:pt x="4028639" y="4339944"/>
                  <a:pt x="4051086" y="4317497"/>
                  <a:pt x="4051086" y="4289807"/>
                </a:cubicBezTo>
                <a:cubicBezTo>
                  <a:pt x="4051086" y="4282885"/>
                  <a:pt x="4049683" y="4276290"/>
                  <a:pt x="4047146" y="4270292"/>
                </a:cubicBezTo>
                <a:lnTo>
                  <a:pt x="4043921" y="4265508"/>
                </a:lnTo>
                <a:lnTo>
                  <a:pt x="4149032" y="4176767"/>
                </a:lnTo>
                <a:cubicBezTo>
                  <a:pt x="4744635" y="3632613"/>
                  <a:pt x="4972592" y="2785273"/>
                  <a:pt x="4718641" y="2009087"/>
                </a:cubicBezTo>
                <a:cubicBezTo>
                  <a:pt x="4464692" y="1232904"/>
                  <a:pt x="3779971" y="684173"/>
                  <a:pt x="2977910" y="597302"/>
                </a:cubicBezTo>
                <a:lnTo>
                  <a:pt x="2829580" y="587089"/>
                </a:lnTo>
                <a:lnTo>
                  <a:pt x="2827822" y="578382"/>
                </a:lnTo>
                <a:cubicBezTo>
                  <a:pt x="2817660" y="554357"/>
                  <a:pt x="2793871" y="537499"/>
                  <a:pt x="2766144" y="537499"/>
                </a:cubicBezTo>
                <a:close/>
                <a:moveTo>
                  <a:pt x="2794041" y="298"/>
                </a:moveTo>
                <a:cubicBezTo>
                  <a:pt x="1435645" y="-19872"/>
                  <a:pt x="297929" y="985806"/>
                  <a:pt x="125571" y="2305100"/>
                </a:cubicBezTo>
                <a:lnTo>
                  <a:pt x="106911" y="2538870"/>
                </a:lnTo>
                <a:lnTo>
                  <a:pt x="69399" y="2546443"/>
                </a:lnTo>
                <a:cubicBezTo>
                  <a:pt x="28616" y="2563693"/>
                  <a:pt x="0" y="2604076"/>
                  <a:pt x="0" y="2651142"/>
                </a:cubicBezTo>
                <a:cubicBezTo>
                  <a:pt x="0" y="2713897"/>
                  <a:pt x="50873" y="2764770"/>
                  <a:pt x="113628" y="2764770"/>
                </a:cubicBezTo>
                <a:cubicBezTo>
                  <a:pt x="176383" y="2764770"/>
                  <a:pt x="227256" y="2713897"/>
                  <a:pt x="227256" y="2651142"/>
                </a:cubicBezTo>
                <a:cubicBezTo>
                  <a:pt x="227256" y="2604076"/>
                  <a:pt x="198640" y="2563693"/>
                  <a:pt x="157857" y="2546443"/>
                </a:cubicBezTo>
                <a:lnTo>
                  <a:pt x="131597" y="2541142"/>
                </a:lnTo>
                <a:lnTo>
                  <a:pt x="150180" y="2308342"/>
                </a:lnTo>
                <a:cubicBezTo>
                  <a:pt x="320925" y="1001396"/>
                  <a:pt x="1447991" y="5133"/>
                  <a:pt x="2793673" y="25114"/>
                </a:cubicBezTo>
                <a:cubicBezTo>
                  <a:pt x="4139355" y="45094"/>
                  <a:pt x="5236344" y="1074380"/>
                  <a:pt x="5368211" y="2385818"/>
                </a:cubicBezTo>
                <a:lnTo>
                  <a:pt x="5378198" y="2585544"/>
                </a:lnTo>
                <a:lnTo>
                  <a:pt x="5341944" y="2592864"/>
                </a:lnTo>
                <a:cubicBezTo>
                  <a:pt x="5285138" y="2616890"/>
                  <a:pt x="5245279" y="2673139"/>
                  <a:pt x="5245279" y="2738697"/>
                </a:cubicBezTo>
                <a:cubicBezTo>
                  <a:pt x="5245279" y="2826108"/>
                  <a:pt x="5316139" y="2896968"/>
                  <a:pt x="5403550" y="2896968"/>
                </a:cubicBezTo>
                <a:cubicBezTo>
                  <a:pt x="5490961" y="2896968"/>
                  <a:pt x="5561821" y="2826108"/>
                  <a:pt x="5561821" y="2738697"/>
                </a:cubicBezTo>
                <a:cubicBezTo>
                  <a:pt x="5561821" y="2651286"/>
                  <a:pt x="5490961" y="2580426"/>
                  <a:pt x="5403550" y="2580426"/>
                </a:cubicBezTo>
                <a:lnTo>
                  <a:pt x="5402769" y="2580584"/>
                </a:lnTo>
                <a:lnTo>
                  <a:pt x="5392904" y="2383308"/>
                </a:lnTo>
                <a:cubicBezTo>
                  <a:pt x="5259792" y="1059478"/>
                  <a:pt x="4152437" y="20467"/>
                  <a:pt x="2794041" y="298"/>
                </a:cubicBezTo>
                <a:close/>
              </a:path>
            </a:pathLst>
          </a:custGeom>
          <a:solidFill>
            <a:schemeClr val="accent1">
              <a:alpha val="14000"/>
            </a:schemeClr>
          </a:solidFill>
          <a:ln>
            <a:noFill/>
          </a:ln>
          <a:effectLst>
            <a:outerShdw blurRad="381000" sx="102000" sy="102000" algn="ctr" rotWithShape="0">
              <a:schemeClr val="bg1">
                <a:alpha val="4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892321" y="846810"/>
            <a:ext cx="3396335" cy="3396335"/>
          </a:xfrm>
          <a:custGeom>
            <a:avLst/>
            <a:gdLst>
              <a:gd name="connsiteX0" fmla="*/ 2264223 w 4528446"/>
              <a:gd name="connsiteY0" fmla="*/ 0 h 4528446"/>
              <a:gd name="connsiteX1" fmla="*/ 4528446 w 4528446"/>
              <a:gd name="connsiteY1" fmla="*/ 2264223 h 4528446"/>
              <a:gd name="connsiteX2" fmla="*/ 2264223 w 4528446"/>
              <a:gd name="connsiteY2" fmla="*/ 4528446 h 4528446"/>
              <a:gd name="connsiteX3" fmla="*/ 0 w 4528446"/>
              <a:gd name="connsiteY3" fmla="*/ 2264223 h 4528446"/>
              <a:gd name="connsiteX4" fmla="*/ 2264223 w 4528446"/>
              <a:gd name="connsiteY4" fmla="*/ 0 h 452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8446" h="4528446">
                <a:moveTo>
                  <a:pt x="2264223" y="0"/>
                </a:moveTo>
                <a:cubicBezTo>
                  <a:pt x="3514719" y="0"/>
                  <a:pt x="4528446" y="1013727"/>
                  <a:pt x="4528446" y="2264223"/>
                </a:cubicBezTo>
                <a:cubicBezTo>
                  <a:pt x="4528446" y="3514719"/>
                  <a:pt x="3514719" y="4528446"/>
                  <a:pt x="2264223" y="4528446"/>
                </a:cubicBezTo>
                <a:cubicBezTo>
                  <a:pt x="1013727" y="4528446"/>
                  <a:pt x="0" y="3514719"/>
                  <a:pt x="0" y="2264223"/>
                </a:cubicBezTo>
                <a:cubicBezTo>
                  <a:pt x="0" y="1013727"/>
                  <a:pt x="1013727" y="0"/>
                  <a:pt x="226422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effectLst>
            <a:outerShdw blurRad="304800" sx="102000" sy="102000" algn="ctr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6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6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E02873E-F636-4A1D-A914-4CA89CD599D2}"/>
              </a:ext>
            </a:extLst>
          </p:cNvPr>
          <p:cNvGrpSpPr/>
          <p:nvPr userDrawn="1"/>
        </p:nvGrpSpPr>
        <p:grpSpPr>
          <a:xfrm>
            <a:off x="359972" y="4571761"/>
            <a:ext cx="2618291" cy="369331"/>
            <a:chOff x="479962" y="6095677"/>
            <a:chExt cx="3491055" cy="492441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479962" y="6095677"/>
              <a:ext cx="1228785" cy="3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b="1" dirty="0">
                  <a:solidFill>
                    <a:schemeClr val="accent2"/>
                  </a:soli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LOGY</a:t>
              </a:r>
              <a:r>
                <a:rPr lang="en-US" sz="825" b="1" dirty="0">
                  <a:solidFill>
                    <a:schemeClr val="accent2"/>
                  </a:soli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CS.</a:t>
              </a:r>
              <a:endParaRPr lang="en-US" sz="1200" b="1" dirty="0">
                <a:solidFill>
                  <a:schemeClr val="accent2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CD5F2D-3BA1-4CBB-A8B6-143B281EBD22}"/>
                </a:ext>
              </a:extLst>
            </p:cNvPr>
            <p:cNvSpPr/>
            <p:nvPr userDrawn="1"/>
          </p:nvSpPr>
          <p:spPr>
            <a:xfrm>
              <a:off x="1411190" y="6157232"/>
              <a:ext cx="2559827" cy="430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50" b="1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ABOUT TECHNOLOGY PREENTATIONS</a:t>
              </a:r>
            </a:p>
          </p:txBody>
        </p:sp>
      </p:grpSp>
      <p:sp>
        <p:nvSpPr>
          <p:cNvPr id="11" name="Freeform 10"/>
          <p:cNvSpPr/>
          <p:nvPr userDrawn="1"/>
        </p:nvSpPr>
        <p:spPr>
          <a:xfrm rot="900000" flipH="1">
            <a:off x="6062686" y="224649"/>
            <a:ext cx="3594755" cy="990476"/>
          </a:xfrm>
          <a:custGeom>
            <a:avLst/>
            <a:gdLst>
              <a:gd name="connsiteX0" fmla="*/ 4000949 w 5561821"/>
              <a:gd name="connsiteY0" fmla="*/ 4882386 h 5435137"/>
              <a:gd name="connsiteX1" fmla="*/ 3934011 w 5561821"/>
              <a:gd name="connsiteY1" fmla="*/ 4949324 h 5435137"/>
              <a:gd name="connsiteX2" fmla="*/ 4000949 w 5561821"/>
              <a:gd name="connsiteY2" fmla="*/ 5016262 h 5435137"/>
              <a:gd name="connsiteX3" fmla="*/ 4067887 w 5561821"/>
              <a:gd name="connsiteY3" fmla="*/ 4949324 h 5435137"/>
              <a:gd name="connsiteX4" fmla="*/ 4000949 w 5561821"/>
              <a:gd name="connsiteY4" fmla="*/ 4882386 h 5435137"/>
              <a:gd name="connsiteX5" fmla="*/ 1271213 w 5561821"/>
              <a:gd name="connsiteY5" fmla="*/ 4788722 h 5435137"/>
              <a:gd name="connsiteX6" fmla="*/ 1121482 w 5561821"/>
              <a:gd name="connsiteY6" fmla="*/ 4938453 h 5435137"/>
              <a:gd name="connsiteX7" fmla="*/ 1271213 w 5561821"/>
              <a:gd name="connsiteY7" fmla="*/ 5088184 h 5435137"/>
              <a:gd name="connsiteX8" fmla="*/ 1377089 w 5561821"/>
              <a:gd name="connsiteY8" fmla="*/ 5044329 h 5435137"/>
              <a:gd name="connsiteX9" fmla="*/ 1381644 w 5561821"/>
              <a:gd name="connsiteY9" fmla="*/ 5037573 h 5435137"/>
              <a:gd name="connsiteX10" fmla="*/ 1494586 w 5561821"/>
              <a:gd name="connsiteY10" fmla="*/ 5112793 h 5435137"/>
              <a:gd name="connsiteX11" fmla="*/ 3933275 w 5561821"/>
              <a:gd name="connsiteY11" fmla="*/ 5019321 h 5435137"/>
              <a:gd name="connsiteX12" fmla="*/ 3921203 w 5561821"/>
              <a:gd name="connsiteY12" fmla="*/ 5002543 h 5435137"/>
              <a:gd name="connsiteX13" fmla="*/ 1505340 w 5561821"/>
              <a:gd name="connsiteY13" fmla="*/ 5095140 h 5435137"/>
              <a:gd name="connsiteX14" fmla="*/ 1393191 w 5561821"/>
              <a:gd name="connsiteY14" fmla="*/ 5020447 h 5435137"/>
              <a:gd name="connsiteX15" fmla="*/ 1409178 w 5561821"/>
              <a:gd name="connsiteY15" fmla="*/ 4996735 h 5435137"/>
              <a:gd name="connsiteX16" fmla="*/ 1420944 w 5561821"/>
              <a:gd name="connsiteY16" fmla="*/ 4938453 h 5435137"/>
              <a:gd name="connsiteX17" fmla="*/ 1271213 w 5561821"/>
              <a:gd name="connsiteY17" fmla="*/ 4788722 h 5435137"/>
              <a:gd name="connsiteX18" fmla="*/ 2512940 w 5561821"/>
              <a:gd name="connsiteY18" fmla="*/ 4646361 h 5435137"/>
              <a:gd name="connsiteX19" fmla="*/ 2462803 w 5561821"/>
              <a:gd name="connsiteY19" fmla="*/ 4696498 h 5435137"/>
              <a:gd name="connsiteX20" fmla="*/ 2512940 w 5561821"/>
              <a:gd name="connsiteY20" fmla="*/ 4746635 h 5435137"/>
              <a:gd name="connsiteX21" fmla="*/ 2563077 w 5561821"/>
              <a:gd name="connsiteY21" fmla="*/ 4696498 h 5435137"/>
              <a:gd name="connsiteX22" fmla="*/ 2512940 w 5561821"/>
              <a:gd name="connsiteY22" fmla="*/ 4646361 h 5435137"/>
              <a:gd name="connsiteX23" fmla="*/ 5270693 w 5561821"/>
              <a:gd name="connsiteY23" fmla="*/ 3406560 h 5435137"/>
              <a:gd name="connsiteX24" fmla="*/ 4588118 w 5561821"/>
              <a:gd name="connsiteY24" fmla="*/ 4532807 h 5435137"/>
              <a:gd name="connsiteX25" fmla="*/ 4455360 w 5561821"/>
              <a:gd name="connsiteY25" fmla="*/ 4653097 h 5435137"/>
              <a:gd name="connsiteX26" fmla="*/ 4433210 w 5561821"/>
              <a:gd name="connsiteY26" fmla="*/ 4638162 h 5435137"/>
              <a:gd name="connsiteX27" fmla="*/ 4394119 w 5561821"/>
              <a:gd name="connsiteY27" fmla="*/ 4630270 h 5435137"/>
              <a:gd name="connsiteX28" fmla="*/ 4293692 w 5561821"/>
              <a:gd name="connsiteY28" fmla="*/ 4730697 h 5435137"/>
              <a:gd name="connsiteX29" fmla="*/ 4394119 w 5561821"/>
              <a:gd name="connsiteY29" fmla="*/ 4831124 h 5435137"/>
              <a:gd name="connsiteX30" fmla="*/ 4494546 w 5561821"/>
              <a:gd name="connsiteY30" fmla="*/ 4730697 h 5435137"/>
              <a:gd name="connsiteX31" fmla="*/ 4486654 w 5561821"/>
              <a:gd name="connsiteY31" fmla="*/ 4691607 h 5435137"/>
              <a:gd name="connsiteX32" fmla="*/ 4472676 w 5561821"/>
              <a:gd name="connsiteY32" fmla="*/ 4670875 h 5435137"/>
              <a:gd name="connsiteX33" fmla="*/ 4605440 w 5561821"/>
              <a:gd name="connsiteY33" fmla="*/ 4550580 h 5435137"/>
              <a:gd name="connsiteX34" fmla="*/ 5294466 w 5561821"/>
              <a:gd name="connsiteY34" fmla="*/ 3413692 h 5435137"/>
              <a:gd name="connsiteX35" fmla="*/ 706542 w 5561821"/>
              <a:gd name="connsiteY35" fmla="*/ 2807238 h 5435137"/>
              <a:gd name="connsiteX36" fmla="*/ 592914 w 5561821"/>
              <a:gd name="connsiteY36" fmla="*/ 2920866 h 5435137"/>
              <a:gd name="connsiteX37" fmla="*/ 706542 w 5561821"/>
              <a:gd name="connsiteY37" fmla="*/ 3034494 h 5435137"/>
              <a:gd name="connsiteX38" fmla="*/ 724413 w 5561821"/>
              <a:gd name="connsiteY38" fmla="*/ 3030886 h 5435137"/>
              <a:gd name="connsiteX39" fmla="*/ 752204 w 5561821"/>
              <a:gd name="connsiteY39" fmla="*/ 3161864 h 5435137"/>
              <a:gd name="connsiteX40" fmla="*/ 2444995 w 5561821"/>
              <a:gd name="connsiteY40" fmla="*/ 4694725 h 5435137"/>
              <a:gd name="connsiteX41" fmla="*/ 2447894 w 5561821"/>
              <a:gd name="connsiteY41" fmla="*/ 4675601 h 5435137"/>
              <a:gd name="connsiteX42" fmla="*/ 770947 w 5561821"/>
              <a:gd name="connsiteY42" fmla="*/ 3157089 h 5435137"/>
              <a:gd name="connsiteX43" fmla="*/ 743358 w 5561821"/>
              <a:gd name="connsiteY43" fmla="*/ 3027061 h 5435137"/>
              <a:gd name="connsiteX44" fmla="*/ 750771 w 5561821"/>
              <a:gd name="connsiteY44" fmla="*/ 3025565 h 5435137"/>
              <a:gd name="connsiteX45" fmla="*/ 820170 w 5561821"/>
              <a:gd name="connsiteY45" fmla="*/ 2920866 h 5435137"/>
              <a:gd name="connsiteX46" fmla="*/ 706542 w 5561821"/>
              <a:gd name="connsiteY46" fmla="*/ 2807238 h 5435137"/>
              <a:gd name="connsiteX47" fmla="*/ 721772 w 5561821"/>
              <a:gd name="connsiteY47" fmla="*/ 2588007 h 5435137"/>
              <a:gd name="connsiteX48" fmla="*/ 680546 w 5561821"/>
              <a:gd name="connsiteY48" fmla="*/ 2629233 h 5435137"/>
              <a:gd name="connsiteX49" fmla="*/ 721772 w 5561821"/>
              <a:gd name="connsiteY49" fmla="*/ 2670459 h 5435137"/>
              <a:gd name="connsiteX50" fmla="*/ 762998 w 5561821"/>
              <a:gd name="connsiteY50" fmla="*/ 2629233 h 5435137"/>
              <a:gd name="connsiteX51" fmla="*/ 721772 w 5561821"/>
              <a:gd name="connsiteY51" fmla="*/ 2588007 h 5435137"/>
              <a:gd name="connsiteX52" fmla="*/ 2775287 w 5561821"/>
              <a:gd name="connsiteY52" fmla="*/ 1718050 h 5435137"/>
              <a:gd name="connsiteX53" fmla="*/ 2343182 w 5561821"/>
              <a:gd name="connsiteY53" fmla="*/ 1840111 h 5435137"/>
              <a:gd name="connsiteX54" fmla="*/ 1872303 w 5561821"/>
              <a:gd name="connsiteY54" fmla="*/ 2717006 h 5435137"/>
              <a:gd name="connsiteX55" fmla="*/ 1891621 w 5561821"/>
              <a:gd name="connsiteY55" fmla="*/ 2844541 h 5435137"/>
              <a:gd name="connsiteX56" fmla="*/ 1877258 w 5561821"/>
              <a:gd name="connsiteY56" fmla="*/ 2850490 h 5435137"/>
              <a:gd name="connsiteX57" fmla="*/ 1865183 w 5561821"/>
              <a:gd name="connsiteY57" fmla="*/ 2879641 h 5435137"/>
              <a:gd name="connsiteX58" fmla="*/ 1906409 w 5561821"/>
              <a:gd name="connsiteY58" fmla="*/ 2920867 h 5435137"/>
              <a:gd name="connsiteX59" fmla="*/ 1947635 w 5561821"/>
              <a:gd name="connsiteY59" fmla="*/ 2879641 h 5435137"/>
              <a:gd name="connsiteX60" fmla="*/ 1906409 w 5561821"/>
              <a:gd name="connsiteY60" fmla="*/ 2838415 h 5435137"/>
              <a:gd name="connsiteX61" fmla="*/ 1899931 w 5561821"/>
              <a:gd name="connsiteY61" fmla="*/ 2841099 h 5435137"/>
              <a:gd name="connsiteX62" fmla="*/ 1881044 w 5561821"/>
              <a:gd name="connsiteY62" fmla="*/ 2716414 h 5435137"/>
              <a:gd name="connsiteX63" fmla="*/ 2347516 w 5561821"/>
              <a:gd name="connsiteY63" fmla="*/ 1847726 h 5435137"/>
              <a:gd name="connsiteX64" fmla="*/ 3450324 w 5561821"/>
              <a:gd name="connsiteY64" fmla="*/ 1986584 h 5435137"/>
              <a:gd name="connsiteX65" fmla="*/ 3627525 w 5561821"/>
              <a:gd name="connsiteY65" fmla="*/ 3083884 h 5435137"/>
              <a:gd name="connsiteX66" fmla="*/ 2775620 w 5561821"/>
              <a:gd name="connsiteY66" fmla="*/ 3580343 h 5435137"/>
              <a:gd name="connsiteX67" fmla="*/ 2693800 w 5561821"/>
              <a:gd name="connsiteY67" fmla="*/ 3570852 h 5435137"/>
              <a:gd name="connsiteX68" fmla="*/ 2699207 w 5561821"/>
              <a:gd name="connsiteY68" fmla="*/ 3544069 h 5435137"/>
              <a:gd name="connsiteX69" fmla="*/ 2585579 w 5561821"/>
              <a:gd name="connsiteY69" fmla="*/ 3430441 h 5435137"/>
              <a:gd name="connsiteX70" fmla="*/ 2471951 w 5561821"/>
              <a:gd name="connsiteY70" fmla="*/ 3544069 h 5435137"/>
              <a:gd name="connsiteX71" fmla="*/ 2585579 w 5561821"/>
              <a:gd name="connsiteY71" fmla="*/ 3657697 h 5435137"/>
              <a:gd name="connsiteX72" fmla="*/ 2690278 w 5561821"/>
              <a:gd name="connsiteY72" fmla="*/ 3588298 h 5435137"/>
              <a:gd name="connsiteX73" fmla="*/ 2692066 w 5561821"/>
              <a:gd name="connsiteY73" fmla="*/ 3579440 h 5435137"/>
              <a:gd name="connsiteX74" fmla="*/ 2775331 w 5561821"/>
              <a:gd name="connsiteY74" fmla="*/ 3589098 h 5435137"/>
              <a:gd name="connsiteX75" fmla="*/ 3635286 w 5561821"/>
              <a:gd name="connsiteY75" fmla="*/ 3087949 h 5435137"/>
              <a:gd name="connsiteX76" fmla="*/ 3456410 w 5561821"/>
              <a:gd name="connsiteY76" fmla="*/ 1980281 h 5435137"/>
              <a:gd name="connsiteX77" fmla="*/ 2775287 w 5561821"/>
              <a:gd name="connsiteY77" fmla="*/ 1718050 h 5435137"/>
              <a:gd name="connsiteX78" fmla="*/ 2391518 w 5561821"/>
              <a:gd name="connsiteY78" fmla="*/ 1168032 h 5435137"/>
              <a:gd name="connsiteX79" fmla="*/ 2324580 w 5561821"/>
              <a:gd name="connsiteY79" fmla="*/ 1234970 h 5435137"/>
              <a:gd name="connsiteX80" fmla="*/ 2326181 w 5561821"/>
              <a:gd name="connsiteY80" fmla="*/ 1242900 h 5435137"/>
              <a:gd name="connsiteX81" fmla="*/ 2221784 w 5561821"/>
              <a:gd name="connsiteY81" fmla="*/ 1278637 h 5435137"/>
              <a:gd name="connsiteX82" fmla="*/ 1289992 w 5561821"/>
              <a:gd name="connsiteY82" fmla="*/ 2497256 h 5435137"/>
              <a:gd name="connsiteX83" fmla="*/ 1285977 w 5561821"/>
              <a:gd name="connsiteY83" fmla="*/ 2556982 h 5435137"/>
              <a:gd name="connsiteX84" fmla="*/ 1285219 w 5561821"/>
              <a:gd name="connsiteY84" fmla="*/ 2556829 h 5435137"/>
              <a:gd name="connsiteX85" fmla="*/ 1171591 w 5561821"/>
              <a:gd name="connsiteY85" fmla="*/ 2670457 h 5435137"/>
              <a:gd name="connsiteX86" fmla="*/ 1285219 w 5561821"/>
              <a:gd name="connsiteY86" fmla="*/ 2784085 h 5435137"/>
              <a:gd name="connsiteX87" fmla="*/ 1289201 w 5561821"/>
              <a:gd name="connsiteY87" fmla="*/ 2783281 h 5435137"/>
              <a:gd name="connsiteX88" fmla="*/ 1298880 w 5561821"/>
              <a:gd name="connsiteY88" fmla="*/ 2875214 h 5435137"/>
              <a:gd name="connsiteX89" fmla="*/ 2640432 w 5561821"/>
              <a:gd name="connsiteY89" fmla="*/ 4120086 h 5435137"/>
              <a:gd name="connsiteX90" fmla="*/ 2702616 w 5561821"/>
              <a:gd name="connsiteY90" fmla="*/ 4121769 h 5435137"/>
              <a:gd name="connsiteX91" fmla="*/ 2707614 w 5561821"/>
              <a:gd name="connsiteY91" fmla="*/ 4146524 h 5435137"/>
              <a:gd name="connsiteX92" fmla="*/ 2806197 w 5561821"/>
              <a:gd name="connsiteY92" fmla="*/ 4211869 h 5435137"/>
              <a:gd name="connsiteX93" fmla="*/ 2913188 w 5561821"/>
              <a:gd name="connsiteY93" fmla="*/ 4104878 h 5435137"/>
              <a:gd name="connsiteX94" fmla="*/ 2806197 w 5561821"/>
              <a:gd name="connsiteY94" fmla="*/ 3997887 h 5435137"/>
              <a:gd name="connsiteX95" fmla="*/ 2699206 w 5561821"/>
              <a:gd name="connsiteY95" fmla="*/ 4104878 h 5435137"/>
              <a:gd name="connsiteX96" fmla="*/ 2700161 w 5561821"/>
              <a:gd name="connsiteY96" fmla="*/ 4109607 h 5435137"/>
              <a:gd name="connsiteX97" fmla="*/ 2641372 w 5561821"/>
              <a:gd name="connsiteY97" fmla="*/ 4108017 h 5435137"/>
              <a:gd name="connsiteX98" fmla="*/ 1310848 w 5561821"/>
              <a:gd name="connsiteY98" fmla="*/ 2873377 h 5435137"/>
              <a:gd name="connsiteX99" fmla="*/ 1301109 w 5561821"/>
              <a:gd name="connsiteY99" fmla="*/ 2780877 h 5435137"/>
              <a:gd name="connsiteX100" fmla="*/ 1329448 w 5561821"/>
              <a:gd name="connsiteY100" fmla="*/ 2775155 h 5435137"/>
              <a:gd name="connsiteX101" fmla="*/ 1398847 w 5561821"/>
              <a:gd name="connsiteY101" fmla="*/ 2670457 h 5435137"/>
              <a:gd name="connsiteX102" fmla="*/ 1329448 w 5561821"/>
              <a:gd name="connsiteY102" fmla="*/ 2565758 h 5435137"/>
              <a:gd name="connsiteX103" fmla="*/ 1299599 w 5561821"/>
              <a:gd name="connsiteY103" fmla="*/ 2559732 h 5435137"/>
              <a:gd name="connsiteX104" fmla="*/ 1303701 w 5561821"/>
              <a:gd name="connsiteY104" fmla="*/ 2498701 h 5435137"/>
              <a:gd name="connsiteX105" fmla="*/ 2226772 w 5561821"/>
              <a:gd name="connsiteY105" fmla="*/ 1291488 h 5435137"/>
              <a:gd name="connsiteX106" fmla="*/ 2328930 w 5561821"/>
              <a:gd name="connsiteY106" fmla="*/ 1256518 h 5435137"/>
              <a:gd name="connsiteX107" fmla="*/ 2329840 w 5561821"/>
              <a:gd name="connsiteY107" fmla="*/ 1261026 h 5435137"/>
              <a:gd name="connsiteX108" fmla="*/ 2391518 w 5561821"/>
              <a:gd name="connsiteY108" fmla="*/ 1301908 h 5435137"/>
              <a:gd name="connsiteX109" fmla="*/ 2458456 w 5561821"/>
              <a:gd name="connsiteY109" fmla="*/ 1234970 h 5435137"/>
              <a:gd name="connsiteX110" fmla="*/ 2391518 w 5561821"/>
              <a:gd name="connsiteY110" fmla="*/ 1168032 h 5435137"/>
              <a:gd name="connsiteX111" fmla="*/ 2766144 w 5561821"/>
              <a:gd name="connsiteY111" fmla="*/ 1055943 h 5435137"/>
              <a:gd name="connsiteX112" fmla="*/ 2625122 w 5561821"/>
              <a:gd name="connsiteY112" fmla="*/ 1196965 h 5435137"/>
              <a:gd name="connsiteX113" fmla="*/ 2766144 w 5561821"/>
              <a:gd name="connsiteY113" fmla="*/ 1337987 h 5435137"/>
              <a:gd name="connsiteX114" fmla="*/ 2896084 w 5561821"/>
              <a:gd name="connsiteY114" fmla="*/ 1251857 h 5435137"/>
              <a:gd name="connsiteX115" fmla="*/ 2906281 w 5561821"/>
              <a:gd name="connsiteY115" fmla="*/ 1201350 h 5435137"/>
              <a:gd name="connsiteX116" fmla="*/ 2928426 w 5561821"/>
              <a:gd name="connsiteY116" fmla="*/ 1202994 h 5435137"/>
              <a:gd name="connsiteX117" fmla="*/ 4196652 w 5561821"/>
              <a:gd name="connsiteY117" fmla="*/ 2429497 h 5435137"/>
              <a:gd name="connsiteX118" fmla="*/ 3356390 w 5561821"/>
              <a:gd name="connsiteY118" fmla="*/ 3980842 h 5435137"/>
              <a:gd name="connsiteX119" fmla="*/ 3265622 w 5561821"/>
              <a:gd name="connsiteY119" fmla="*/ 4017079 h 5435137"/>
              <a:gd name="connsiteX120" fmla="*/ 3262396 w 5561821"/>
              <a:gd name="connsiteY120" fmla="*/ 4012294 h 5435137"/>
              <a:gd name="connsiteX121" fmla="*/ 3226944 w 5561821"/>
              <a:gd name="connsiteY121" fmla="*/ 3997609 h 5435137"/>
              <a:gd name="connsiteX122" fmla="*/ 3176807 w 5561821"/>
              <a:gd name="connsiteY122" fmla="*/ 4047746 h 5435137"/>
              <a:gd name="connsiteX123" fmla="*/ 3226944 w 5561821"/>
              <a:gd name="connsiteY123" fmla="*/ 4097883 h 5435137"/>
              <a:gd name="connsiteX124" fmla="*/ 3277081 w 5561821"/>
              <a:gd name="connsiteY124" fmla="*/ 4047746 h 5435137"/>
              <a:gd name="connsiteX125" fmla="*/ 3273267 w 5561821"/>
              <a:gd name="connsiteY125" fmla="*/ 4028856 h 5435137"/>
              <a:gd name="connsiteX126" fmla="*/ 3362075 w 5561821"/>
              <a:gd name="connsiteY126" fmla="*/ 3993401 h 5435137"/>
              <a:gd name="connsiteX127" fmla="*/ 4210277 w 5561821"/>
              <a:gd name="connsiteY127" fmla="*/ 2427397 h 5435137"/>
              <a:gd name="connsiteX128" fmla="*/ 2930067 w 5561821"/>
              <a:gd name="connsiteY128" fmla="*/ 1189306 h 5435137"/>
              <a:gd name="connsiteX129" fmla="*/ 2905248 w 5561821"/>
              <a:gd name="connsiteY129" fmla="*/ 1187463 h 5435137"/>
              <a:gd name="connsiteX130" fmla="*/ 2896084 w 5561821"/>
              <a:gd name="connsiteY130" fmla="*/ 1142073 h 5435137"/>
              <a:gd name="connsiteX131" fmla="*/ 2766144 w 5561821"/>
              <a:gd name="connsiteY131" fmla="*/ 1055943 h 5435137"/>
              <a:gd name="connsiteX132" fmla="*/ 2120271 w 5561821"/>
              <a:gd name="connsiteY132" fmla="*/ 564384 h 5435137"/>
              <a:gd name="connsiteX133" fmla="*/ 2013280 w 5561821"/>
              <a:gd name="connsiteY133" fmla="*/ 671375 h 5435137"/>
              <a:gd name="connsiteX134" fmla="*/ 2021688 w 5561821"/>
              <a:gd name="connsiteY134" fmla="*/ 713021 h 5435137"/>
              <a:gd name="connsiteX135" fmla="*/ 2025610 w 5561821"/>
              <a:gd name="connsiteY135" fmla="*/ 718838 h 5435137"/>
              <a:gd name="connsiteX136" fmla="*/ 2006988 w 5561821"/>
              <a:gd name="connsiteY136" fmla="*/ 725213 h 5435137"/>
              <a:gd name="connsiteX137" fmla="*/ 689175 w 5561821"/>
              <a:gd name="connsiteY137" fmla="*/ 2590304 h 5435137"/>
              <a:gd name="connsiteX138" fmla="*/ 708509 w 5561821"/>
              <a:gd name="connsiteY138" fmla="*/ 2590878 h 5435137"/>
              <a:gd name="connsiteX139" fmla="*/ 2013987 w 5561821"/>
              <a:gd name="connsiteY139" fmla="*/ 743245 h 5435137"/>
              <a:gd name="connsiteX140" fmla="*/ 2036800 w 5561821"/>
              <a:gd name="connsiteY140" fmla="*/ 735435 h 5435137"/>
              <a:gd name="connsiteX141" fmla="*/ 2044617 w 5561821"/>
              <a:gd name="connsiteY141" fmla="*/ 747029 h 5435137"/>
              <a:gd name="connsiteX142" fmla="*/ 2120271 w 5561821"/>
              <a:gd name="connsiteY142" fmla="*/ 778367 h 5435137"/>
              <a:gd name="connsiteX143" fmla="*/ 2227262 w 5561821"/>
              <a:gd name="connsiteY143" fmla="*/ 671375 h 5435137"/>
              <a:gd name="connsiteX144" fmla="*/ 2120271 w 5561821"/>
              <a:gd name="connsiteY144" fmla="*/ 564384 h 5435137"/>
              <a:gd name="connsiteX145" fmla="*/ 2766144 w 5561821"/>
              <a:gd name="connsiteY145" fmla="*/ 537499 h 5435137"/>
              <a:gd name="connsiteX146" fmla="*/ 2699206 w 5561821"/>
              <a:gd name="connsiteY146" fmla="*/ 604437 h 5435137"/>
              <a:gd name="connsiteX147" fmla="*/ 2766144 w 5561821"/>
              <a:gd name="connsiteY147" fmla="*/ 671375 h 5435137"/>
              <a:gd name="connsiteX148" fmla="*/ 2827822 w 5561821"/>
              <a:gd name="connsiteY148" fmla="*/ 630493 h 5435137"/>
              <a:gd name="connsiteX149" fmla="*/ 2832631 w 5561821"/>
              <a:gd name="connsiteY149" fmla="*/ 606672 h 5435137"/>
              <a:gd name="connsiteX150" fmla="*/ 2975820 w 5561821"/>
              <a:gd name="connsiteY150" fmla="*/ 616531 h 5435137"/>
              <a:gd name="connsiteX151" fmla="*/ 4700257 w 5561821"/>
              <a:gd name="connsiteY151" fmla="*/ 2015101 h 5435137"/>
              <a:gd name="connsiteX152" fmla="*/ 4135980 w 5561821"/>
              <a:gd name="connsiteY152" fmla="*/ 4162492 h 5435137"/>
              <a:gd name="connsiteX153" fmla="*/ 4031269 w 5561821"/>
              <a:gd name="connsiteY153" fmla="*/ 4250894 h 5435137"/>
              <a:gd name="connsiteX154" fmla="*/ 4020465 w 5561821"/>
              <a:gd name="connsiteY154" fmla="*/ 4243610 h 5435137"/>
              <a:gd name="connsiteX155" fmla="*/ 4000949 w 5561821"/>
              <a:gd name="connsiteY155" fmla="*/ 4239670 h 5435137"/>
              <a:gd name="connsiteX156" fmla="*/ 3950812 w 5561821"/>
              <a:gd name="connsiteY156" fmla="*/ 4289807 h 5435137"/>
              <a:gd name="connsiteX157" fmla="*/ 4000949 w 5561821"/>
              <a:gd name="connsiteY157" fmla="*/ 4339944 h 5435137"/>
              <a:gd name="connsiteX158" fmla="*/ 4051086 w 5561821"/>
              <a:gd name="connsiteY158" fmla="*/ 4289807 h 5435137"/>
              <a:gd name="connsiteX159" fmla="*/ 4047146 w 5561821"/>
              <a:gd name="connsiteY159" fmla="*/ 4270292 h 5435137"/>
              <a:gd name="connsiteX160" fmla="*/ 4043921 w 5561821"/>
              <a:gd name="connsiteY160" fmla="*/ 4265508 h 5435137"/>
              <a:gd name="connsiteX161" fmla="*/ 4149032 w 5561821"/>
              <a:gd name="connsiteY161" fmla="*/ 4176767 h 5435137"/>
              <a:gd name="connsiteX162" fmla="*/ 4718641 w 5561821"/>
              <a:gd name="connsiteY162" fmla="*/ 2009087 h 5435137"/>
              <a:gd name="connsiteX163" fmla="*/ 2977910 w 5561821"/>
              <a:gd name="connsiteY163" fmla="*/ 597302 h 5435137"/>
              <a:gd name="connsiteX164" fmla="*/ 2829580 w 5561821"/>
              <a:gd name="connsiteY164" fmla="*/ 587089 h 5435137"/>
              <a:gd name="connsiteX165" fmla="*/ 2827822 w 5561821"/>
              <a:gd name="connsiteY165" fmla="*/ 578382 h 5435137"/>
              <a:gd name="connsiteX166" fmla="*/ 2766144 w 5561821"/>
              <a:gd name="connsiteY166" fmla="*/ 537499 h 5435137"/>
              <a:gd name="connsiteX167" fmla="*/ 2794041 w 5561821"/>
              <a:gd name="connsiteY167" fmla="*/ 298 h 5435137"/>
              <a:gd name="connsiteX168" fmla="*/ 125571 w 5561821"/>
              <a:gd name="connsiteY168" fmla="*/ 2305100 h 5435137"/>
              <a:gd name="connsiteX169" fmla="*/ 106911 w 5561821"/>
              <a:gd name="connsiteY169" fmla="*/ 2538870 h 5435137"/>
              <a:gd name="connsiteX170" fmla="*/ 69399 w 5561821"/>
              <a:gd name="connsiteY170" fmla="*/ 2546443 h 5435137"/>
              <a:gd name="connsiteX171" fmla="*/ 0 w 5561821"/>
              <a:gd name="connsiteY171" fmla="*/ 2651142 h 5435137"/>
              <a:gd name="connsiteX172" fmla="*/ 113628 w 5561821"/>
              <a:gd name="connsiteY172" fmla="*/ 2764770 h 5435137"/>
              <a:gd name="connsiteX173" fmla="*/ 227256 w 5561821"/>
              <a:gd name="connsiteY173" fmla="*/ 2651142 h 5435137"/>
              <a:gd name="connsiteX174" fmla="*/ 157857 w 5561821"/>
              <a:gd name="connsiteY174" fmla="*/ 2546443 h 5435137"/>
              <a:gd name="connsiteX175" fmla="*/ 131597 w 5561821"/>
              <a:gd name="connsiteY175" fmla="*/ 2541142 h 5435137"/>
              <a:gd name="connsiteX176" fmla="*/ 150180 w 5561821"/>
              <a:gd name="connsiteY176" fmla="*/ 2308342 h 5435137"/>
              <a:gd name="connsiteX177" fmla="*/ 2793673 w 5561821"/>
              <a:gd name="connsiteY177" fmla="*/ 25114 h 5435137"/>
              <a:gd name="connsiteX178" fmla="*/ 5368211 w 5561821"/>
              <a:gd name="connsiteY178" fmla="*/ 2385818 h 5435137"/>
              <a:gd name="connsiteX179" fmla="*/ 5378198 w 5561821"/>
              <a:gd name="connsiteY179" fmla="*/ 2585544 h 5435137"/>
              <a:gd name="connsiteX180" fmla="*/ 5341944 w 5561821"/>
              <a:gd name="connsiteY180" fmla="*/ 2592864 h 5435137"/>
              <a:gd name="connsiteX181" fmla="*/ 5245279 w 5561821"/>
              <a:gd name="connsiteY181" fmla="*/ 2738697 h 5435137"/>
              <a:gd name="connsiteX182" fmla="*/ 5403550 w 5561821"/>
              <a:gd name="connsiteY182" fmla="*/ 2896968 h 5435137"/>
              <a:gd name="connsiteX183" fmla="*/ 5561821 w 5561821"/>
              <a:gd name="connsiteY183" fmla="*/ 2738697 h 5435137"/>
              <a:gd name="connsiteX184" fmla="*/ 5403550 w 5561821"/>
              <a:gd name="connsiteY184" fmla="*/ 2580426 h 5435137"/>
              <a:gd name="connsiteX185" fmla="*/ 5402769 w 5561821"/>
              <a:gd name="connsiteY185" fmla="*/ 2580584 h 5435137"/>
              <a:gd name="connsiteX186" fmla="*/ 5392904 w 5561821"/>
              <a:gd name="connsiteY186" fmla="*/ 2383308 h 5435137"/>
              <a:gd name="connsiteX187" fmla="*/ 2794041 w 5561821"/>
              <a:gd name="connsiteY187" fmla="*/ 298 h 543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561821" h="5435137">
                <a:moveTo>
                  <a:pt x="4000949" y="4882386"/>
                </a:moveTo>
                <a:cubicBezTo>
                  <a:pt x="3963980" y="4882386"/>
                  <a:pt x="3934011" y="4912355"/>
                  <a:pt x="3934011" y="4949324"/>
                </a:cubicBezTo>
                <a:cubicBezTo>
                  <a:pt x="3934011" y="4986293"/>
                  <a:pt x="3963980" y="5016262"/>
                  <a:pt x="4000949" y="5016262"/>
                </a:cubicBezTo>
                <a:cubicBezTo>
                  <a:pt x="4037918" y="5016262"/>
                  <a:pt x="4067887" y="4986293"/>
                  <a:pt x="4067887" y="4949324"/>
                </a:cubicBezTo>
                <a:cubicBezTo>
                  <a:pt x="4067887" y="4912355"/>
                  <a:pt x="4037918" y="4882386"/>
                  <a:pt x="4000949" y="4882386"/>
                </a:cubicBezTo>
                <a:close/>
                <a:moveTo>
                  <a:pt x="1271213" y="4788722"/>
                </a:moveTo>
                <a:cubicBezTo>
                  <a:pt x="1188519" y="4788722"/>
                  <a:pt x="1121482" y="4855759"/>
                  <a:pt x="1121482" y="4938453"/>
                </a:cubicBezTo>
                <a:cubicBezTo>
                  <a:pt x="1121482" y="5021147"/>
                  <a:pt x="1188519" y="5088184"/>
                  <a:pt x="1271213" y="5088184"/>
                </a:cubicBezTo>
                <a:cubicBezTo>
                  <a:pt x="1312560" y="5088184"/>
                  <a:pt x="1349993" y="5071425"/>
                  <a:pt x="1377089" y="5044329"/>
                </a:cubicBezTo>
                <a:lnTo>
                  <a:pt x="1381644" y="5037573"/>
                </a:lnTo>
                <a:lnTo>
                  <a:pt x="1494586" y="5112793"/>
                </a:lnTo>
                <a:cubicBezTo>
                  <a:pt x="2247127" y="5571633"/>
                  <a:pt x="3208626" y="5540753"/>
                  <a:pt x="3933275" y="5019321"/>
                </a:cubicBezTo>
                <a:lnTo>
                  <a:pt x="3921203" y="5002543"/>
                </a:lnTo>
                <a:cubicBezTo>
                  <a:pt x="3203337" y="5519095"/>
                  <a:pt x="2250837" y="5549685"/>
                  <a:pt x="1505340" y="5095140"/>
                </a:cubicBezTo>
                <a:lnTo>
                  <a:pt x="1393191" y="5020447"/>
                </a:lnTo>
                <a:lnTo>
                  <a:pt x="1409178" y="4996735"/>
                </a:lnTo>
                <a:cubicBezTo>
                  <a:pt x="1416754" y="4978822"/>
                  <a:pt x="1420944" y="4959127"/>
                  <a:pt x="1420944" y="4938453"/>
                </a:cubicBezTo>
                <a:cubicBezTo>
                  <a:pt x="1420944" y="4855759"/>
                  <a:pt x="1353907" y="4788722"/>
                  <a:pt x="1271213" y="4788722"/>
                </a:cubicBezTo>
                <a:close/>
                <a:moveTo>
                  <a:pt x="2512940" y="4646361"/>
                </a:moveTo>
                <a:cubicBezTo>
                  <a:pt x="2485250" y="4646361"/>
                  <a:pt x="2462803" y="4668808"/>
                  <a:pt x="2462803" y="4696498"/>
                </a:cubicBezTo>
                <a:cubicBezTo>
                  <a:pt x="2462803" y="4724188"/>
                  <a:pt x="2485250" y="4746635"/>
                  <a:pt x="2512940" y="4746635"/>
                </a:cubicBezTo>
                <a:cubicBezTo>
                  <a:pt x="2540630" y="4746635"/>
                  <a:pt x="2563077" y="4724188"/>
                  <a:pt x="2563077" y="4696498"/>
                </a:cubicBezTo>
                <a:cubicBezTo>
                  <a:pt x="2563077" y="4668808"/>
                  <a:pt x="2540630" y="4646361"/>
                  <a:pt x="2512940" y="4646361"/>
                </a:cubicBezTo>
                <a:close/>
                <a:moveTo>
                  <a:pt x="5270693" y="3406560"/>
                </a:moveTo>
                <a:cubicBezTo>
                  <a:pt x="5142193" y="3834836"/>
                  <a:pt x="4906832" y="4222179"/>
                  <a:pt x="4588118" y="4532807"/>
                </a:cubicBezTo>
                <a:lnTo>
                  <a:pt x="4455360" y="4653097"/>
                </a:lnTo>
                <a:lnTo>
                  <a:pt x="4433210" y="4638162"/>
                </a:lnTo>
                <a:cubicBezTo>
                  <a:pt x="4421195" y="4633080"/>
                  <a:pt x="4407985" y="4630270"/>
                  <a:pt x="4394119" y="4630270"/>
                </a:cubicBezTo>
                <a:cubicBezTo>
                  <a:pt x="4338655" y="4630270"/>
                  <a:pt x="4293692" y="4675233"/>
                  <a:pt x="4293692" y="4730697"/>
                </a:cubicBezTo>
                <a:cubicBezTo>
                  <a:pt x="4293692" y="4786161"/>
                  <a:pt x="4338655" y="4831124"/>
                  <a:pt x="4394119" y="4831124"/>
                </a:cubicBezTo>
                <a:cubicBezTo>
                  <a:pt x="4449583" y="4831124"/>
                  <a:pt x="4494546" y="4786161"/>
                  <a:pt x="4494546" y="4730697"/>
                </a:cubicBezTo>
                <a:cubicBezTo>
                  <a:pt x="4494546" y="4716831"/>
                  <a:pt x="4491736" y="4703622"/>
                  <a:pt x="4486654" y="4691607"/>
                </a:cubicBezTo>
                <a:lnTo>
                  <a:pt x="4472676" y="4670875"/>
                </a:lnTo>
                <a:lnTo>
                  <a:pt x="4605440" y="4550580"/>
                </a:lnTo>
                <a:cubicBezTo>
                  <a:pt x="4927166" y="4237017"/>
                  <a:pt x="5164752" y="3846013"/>
                  <a:pt x="5294466" y="3413692"/>
                </a:cubicBezTo>
                <a:close/>
                <a:moveTo>
                  <a:pt x="706542" y="2807238"/>
                </a:moveTo>
                <a:cubicBezTo>
                  <a:pt x="643787" y="2807238"/>
                  <a:pt x="592914" y="2858111"/>
                  <a:pt x="592914" y="2920866"/>
                </a:cubicBezTo>
                <a:cubicBezTo>
                  <a:pt x="592914" y="2983621"/>
                  <a:pt x="643787" y="3034494"/>
                  <a:pt x="706542" y="3034494"/>
                </a:cubicBezTo>
                <a:lnTo>
                  <a:pt x="724413" y="3030886"/>
                </a:lnTo>
                <a:lnTo>
                  <a:pt x="752204" y="3161864"/>
                </a:lnTo>
                <a:cubicBezTo>
                  <a:pt x="955528" y="3961172"/>
                  <a:pt x="1619035" y="4569527"/>
                  <a:pt x="2444995" y="4694725"/>
                </a:cubicBezTo>
                <a:lnTo>
                  <a:pt x="2447894" y="4675601"/>
                </a:lnTo>
                <a:cubicBezTo>
                  <a:pt x="1629665" y="4551577"/>
                  <a:pt x="972369" y="3948916"/>
                  <a:pt x="770947" y="3157089"/>
                </a:cubicBezTo>
                <a:lnTo>
                  <a:pt x="743358" y="3027061"/>
                </a:lnTo>
                <a:lnTo>
                  <a:pt x="750771" y="3025565"/>
                </a:lnTo>
                <a:cubicBezTo>
                  <a:pt x="791554" y="3008315"/>
                  <a:pt x="820170" y="2967932"/>
                  <a:pt x="820170" y="2920866"/>
                </a:cubicBezTo>
                <a:cubicBezTo>
                  <a:pt x="820170" y="2858111"/>
                  <a:pt x="769297" y="2807238"/>
                  <a:pt x="706542" y="2807238"/>
                </a:cubicBezTo>
                <a:close/>
                <a:moveTo>
                  <a:pt x="721772" y="2588007"/>
                </a:moveTo>
                <a:cubicBezTo>
                  <a:pt x="699004" y="2588007"/>
                  <a:pt x="680546" y="2606465"/>
                  <a:pt x="680546" y="2629233"/>
                </a:cubicBezTo>
                <a:cubicBezTo>
                  <a:pt x="680546" y="2652001"/>
                  <a:pt x="699004" y="2670459"/>
                  <a:pt x="721772" y="2670459"/>
                </a:cubicBezTo>
                <a:cubicBezTo>
                  <a:pt x="744540" y="2670459"/>
                  <a:pt x="762998" y="2652001"/>
                  <a:pt x="762998" y="2629233"/>
                </a:cubicBezTo>
                <a:cubicBezTo>
                  <a:pt x="762998" y="2606465"/>
                  <a:pt x="744540" y="2588007"/>
                  <a:pt x="721772" y="2588007"/>
                </a:cubicBezTo>
                <a:close/>
                <a:moveTo>
                  <a:pt x="2775287" y="1718050"/>
                </a:moveTo>
                <a:cubicBezTo>
                  <a:pt x="2626952" y="1722902"/>
                  <a:pt x="2478580" y="1763043"/>
                  <a:pt x="2343182" y="1840111"/>
                </a:cubicBezTo>
                <a:cubicBezTo>
                  <a:pt x="2027253" y="2019938"/>
                  <a:pt x="1848127" y="2363154"/>
                  <a:pt x="1872303" y="2717006"/>
                </a:cubicBezTo>
                <a:lnTo>
                  <a:pt x="1891621" y="2844541"/>
                </a:lnTo>
                <a:lnTo>
                  <a:pt x="1877258" y="2850490"/>
                </a:lnTo>
                <a:cubicBezTo>
                  <a:pt x="1869798" y="2857951"/>
                  <a:pt x="1865183" y="2868257"/>
                  <a:pt x="1865183" y="2879641"/>
                </a:cubicBezTo>
                <a:cubicBezTo>
                  <a:pt x="1865183" y="2902409"/>
                  <a:pt x="1883641" y="2920867"/>
                  <a:pt x="1906409" y="2920867"/>
                </a:cubicBezTo>
                <a:cubicBezTo>
                  <a:pt x="1929177" y="2920867"/>
                  <a:pt x="1947635" y="2902409"/>
                  <a:pt x="1947635" y="2879641"/>
                </a:cubicBezTo>
                <a:cubicBezTo>
                  <a:pt x="1947635" y="2856873"/>
                  <a:pt x="1929177" y="2838415"/>
                  <a:pt x="1906409" y="2838415"/>
                </a:cubicBezTo>
                <a:lnTo>
                  <a:pt x="1899931" y="2841099"/>
                </a:lnTo>
                <a:lnTo>
                  <a:pt x="1881044" y="2716414"/>
                </a:lnTo>
                <a:cubicBezTo>
                  <a:pt x="1857094" y="2365873"/>
                  <a:pt x="2034545" y="2025870"/>
                  <a:pt x="2347516" y="1847726"/>
                </a:cubicBezTo>
                <a:cubicBezTo>
                  <a:pt x="2705197" y="1644133"/>
                  <a:pt x="3154277" y="1700679"/>
                  <a:pt x="3450324" y="1986584"/>
                </a:cubicBezTo>
                <a:cubicBezTo>
                  <a:pt x="3746371" y="2272489"/>
                  <a:pt x="3818530" y="2719326"/>
                  <a:pt x="3627525" y="3083884"/>
                </a:cubicBezTo>
                <a:cubicBezTo>
                  <a:pt x="3460395" y="3402873"/>
                  <a:pt x="3126782" y="3592063"/>
                  <a:pt x="2775620" y="3580343"/>
                </a:cubicBezTo>
                <a:lnTo>
                  <a:pt x="2693800" y="3570852"/>
                </a:lnTo>
                <a:lnTo>
                  <a:pt x="2699207" y="3544069"/>
                </a:lnTo>
                <a:cubicBezTo>
                  <a:pt x="2699207" y="3481314"/>
                  <a:pt x="2648334" y="3430441"/>
                  <a:pt x="2585579" y="3430441"/>
                </a:cubicBezTo>
                <a:cubicBezTo>
                  <a:pt x="2522824" y="3430441"/>
                  <a:pt x="2471951" y="3481314"/>
                  <a:pt x="2471951" y="3544069"/>
                </a:cubicBezTo>
                <a:cubicBezTo>
                  <a:pt x="2471951" y="3606824"/>
                  <a:pt x="2522824" y="3657697"/>
                  <a:pt x="2585579" y="3657697"/>
                </a:cubicBezTo>
                <a:cubicBezTo>
                  <a:pt x="2632645" y="3657697"/>
                  <a:pt x="2673028" y="3629081"/>
                  <a:pt x="2690278" y="3588298"/>
                </a:cubicBezTo>
                <a:lnTo>
                  <a:pt x="2692066" y="3579440"/>
                </a:lnTo>
                <a:lnTo>
                  <a:pt x="2775331" y="3589098"/>
                </a:lnTo>
                <a:cubicBezTo>
                  <a:pt x="3129811" y="3600930"/>
                  <a:pt x="3466576" y="3409952"/>
                  <a:pt x="3635286" y="3087949"/>
                </a:cubicBezTo>
                <a:cubicBezTo>
                  <a:pt x="3828095" y="2719945"/>
                  <a:pt x="3755255" y="2268887"/>
                  <a:pt x="3456410" y="1980281"/>
                </a:cubicBezTo>
                <a:cubicBezTo>
                  <a:pt x="3269632" y="1799902"/>
                  <a:pt x="3022511" y="1709963"/>
                  <a:pt x="2775287" y="1718050"/>
                </a:cubicBezTo>
                <a:close/>
                <a:moveTo>
                  <a:pt x="2391518" y="1168032"/>
                </a:moveTo>
                <a:cubicBezTo>
                  <a:pt x="2354549" y="1168032"/>
                  <a:pt x="2324580" y="1198001"/>
                  <a:pt x="2324580" y="1234970"/>
                </a:cubicBezTo>
                <a:lnTo>
                  <a:pt x="2326181" y="1242900"/>
                </a:lnTo>
                <a:lnTo>
                  <a:pt x="2221784" y="1278637"/>
                </a:lnTo>
                <a:cubicBezTo>
                  <a:pt x="1707957" y="1477830"/>
                  <a:pt x="1347595" y="1948784"/>
                  <a:pt x="1289992" y="2497256"/>
                </a:cubicBezTo>
                <a:lnTo>
                  <a:pt x="1285977" y="2556982"/>
                </a:lnTo>
                <a:lnTo>
                  <a:pt x="1285219" y="2556829"/>
                </a:lnTo>
                <a:cubicBezTo>
                  <a:pt x="1222464" y="2556829"/>
                  <a:pt x="1171591" y="2607702"/>
                  <a:pt x="1171591" y="2670457"/>
                </a:cubicBezTo>
                <a:cubicBezTo>
                  <a:pt x="1171591" y="2733212"/>
                  <a:pt x="1222464" y="2784085"/>
                  <a:pt x="1285219" y="2784085"/>
                </a:cubicBezTo>
                <a:lnTo>
                  <a:pt x="1289201" y="2783281"/>
                </a:lnTo>
                <a:lnTo>
                  <a:pt x="1298880" y="2875214"/>
                </a:lnTo>
                <a:cubicBezTo>
                  <a:pt x="1401894" y="3550751"/>
                  <a:pt x="1959863" y="4067873"/>
                  <a:pt x="2640432" y="4120086"/>
                </a:cubicBezTo>
                <a:lnTo>
                  <a:pt x="2702616" y="4121769"/>
                </a:lnTo>
                <a:lnTo>
                  <a:pt x="2707614" y="4146524"/>
                </a:lnTo>
                <a:cubicBezTo>
                  <a:pt x="2723856" y="4184924"/>
                  <a:pt x="2761880" y="4211869"/>
                  <a:pt x="2806197" y="4211869"/>
                </a:cubicBezTo>
                <a:cubicBezTo>
                  <a:pt x="2865286" y="4211869"/>
                  <a:pt x="2913188" y="4163967"/>
                  <a:pt x="2913188" y="4104878"/>
                </a:cubicBezTo>
                <a:cubicBezTo>
                  <a:pt x="2913188" y="4045789"/>
                  <a:pt x="2865286" y="3997887"/>
                  <a:pt x="2806197" y="3997887"/>
                </a:cubicBezTo>
                <a:cubicBezTo>
                  <a:pt x="2747108" y="3997887"/>
                  <a:pt x="2699206" y="4045789"/>
                  <a:pt x="2699206" y="4104878"/>
                </a:cubicBezTo>
                <a:lnTo>
                  <a:pt x="2700161" y="4109607"/>
                </a:lnTo>
                <a:lnTo>
                  <a:pt x="2641372" y="4108017"/>
                </a:lnTo>
                <a:cubicBezTo>
                  <a:pt x="1966396" y="4056232"/>
                  <a:pt x="1413015" y="3543361"/>
                  <a:pt x="1310848" y="2873377"/>
                </a:cubicBezTo>
                <a:lnTo>
                  <a:pt x="1301109" y="2780877"/>
                </a:lnTo>
                <a:lnTo>
                  <a:pt x="1329448" y="2775155"/>
                </a:lnTo>
                <a:cubicBezTo>
                  <a:pt x="1370231" y="2757906"/>
                  <a:pt x="1398847" y="2717523"/>
                  <a:pt x="1398847" y="2670457"/>
                </a:cubicBezTo>
                <a:cubicBezTo>
                  <a:pt x="1398847" y="2623391"/>
                  <a:pt x="1370231" y="2583008"/>
                  <a:pt x="1329448" y="2565758"/>
                </a:cubicBezTo>
                <a:lnTo>
                  <a:pt x="1299599" y="2559732"/>
                </a:lnTo>
                <a:lnTo>
                  <a:pt x="1303701" y="2498701"/>
                </a:lnTo>
                <a:cubicBezTo>
                  <a:pt x="1360766" y="1955363"/>
                  <a:pt x="1717755" y="1488817"/>
                  <a:pt x="2226772" y="1291488"/>
                </a:cubicBezTo>
                <a:lnTo>
                  <a:pt x="2328930" y="1256518"/>
                </a:lnTo>
                <a:lnTo>
                  <a:pt x="2329840" y="1261026"/>
                </a:lnTo>
                <a:cubicBezTo>
                  <a:pt x="2340002" y="1285051"/>
                  <a:pt x="2363791" y="1301908"/>
                  <a:pt x="2391518" y="1301908"/>
                </a:cubicBezTo>
                <a:cubicBezTo>
                  <a:pt x="2428487" y="1301908"/>
                  <a:pt x="2458456" y="1271939"/>
                  <a:pt x="2458456" y="1234970"/>
                </a:cubicBezTo>
                <a:cubicBezTo>
                  <a:pt x="2458456" y="1198001"/>
                  <a:pt x="2428487" y="1168032"/>
                  <a:pt x="2391518" y="1168032"/>
                </a:cubicBezTo>
                <a:close/>
                <a:moveTo>
                  <a:pt x="2766144" y="1055943"/>
                </a:moveTo>
                <a:cubicBezTo>
                  <a:pt x="2688260" y="1055943"/>
                  <a:pt x="2625122" y="1119081"/>
                  <a:pt x="2625122" y="1196965"/>
                </a:cubicBezTo>
                <a:cubicBezTo>
                  <a:pt x="2625122" y="1274849"/>
                  <a:pt x="2688260" y="1337987"/>
                  <a:pt x="2766144" y="1337987"/>
                </a:cubicBezTo>
                <a:cubicBezTo>
                  <a:pt x="2824557" y="1337987"/>
                  <a:pt x="2874675" y="1302472"/>
                  <a:pt x="2896084" y="1251857"/>
                </a:cubicBezTo>
                <a:lnTo>
                  <a:pt x="2906281" y="1201350"/>
                </a:lnTo>
                <a:lnTo>
                  <a:pt x="2928426" y="1202994"/>
                </a:lnTo>
                <a:cubicBezTo>
                  <a:pt x="3572953" y="1279870"/>
                  <a:pt x="4096210" y="1777543"/>
                  <a:pt x="4196652" y="2429497"/>
                </a:cubicBezTo>
                <a:cubicBezTo>
                  <a:pt x="4297094" y="3081452"/>
                  <a:pt x="3947892" y="3713540"/>
                  <a:pt x="3356390" y="3980842"/>
                </a:cubicBezTo>
                <a:lnTo>
                  <a:pt x="3265622" y="4017079"/>
                </a:lnTo>
                <a:lnTo>
                  <a:pt x="3262396" y="4012294"/>
                </a:lnTo>
                <a:cubicBezTo>
                  <a:pt x="3253323" y="4003221"/>
                  <a:pt x="3240789" y="3997609"/>
                  <a:pt x="3226944" y="3997609"/>
                </a:cubicBezTo>
                <a:cubicBezTo>
                  <a:pt x="3199254" y="3997609"/>
                  <a:pt x="3176807" y="4020056"/>
                  <a:pt x="3176807" y="4047746"/>
                </a:cubicBezTo>
                <a:cubicBezTo>
                  <a:pt x="3176807" y="4075436"/>
                  <a:pt x="3199254" y="4097883"/>
                  <a:pt x="3226944" y="4097883"/>
                </a:cubicBezTo>
                <a:cubicBezTo>
                  <a:pt x="3254634" y="4097883"/>
                  <a:pt x="3277081" y="4075436"/>
                  <a:pt x="3277081" y="4047746"/>
                </a:cubicBezTo>
                <a:lnTo>
                  <a:pt x="3273267" y="4028856"/>
                </a:lnTo>
                <a:lnTo>
                  <a:pt x="3362075" y="3993401"/>
                </a:lnTo>
                <a:cubicBezTo>
                  <a:pt x="3959166" y="3723573"/>
                  <a:pt x="4311669" y="3085512"/>
                  <a:pt x="4210277" y="2427397"/>
                </a:cubicBezTo>
                <a:cubicBezTo>
                  <a:pt x="4108886" y="1769282"/>
                  <a:pt x="3580684" y="1266907"/>
                  <a:pt x="2930067" y="1189306"/>
                </a:cubicBezTo>
                <a:lnTo>
                  <a:pt x="2905248" y="1187463"/>
                </a:lnTo>
                <a:lnTo>
                  <a:pt x="2896084" y="1142073"/>
                </a:lnTo>
                <a:cubicBezTo>
                  <a:pt x="2874675" y="1091458"/>
                  <a:pt x="2824557" y="1055943"/>
                  <a:pt x="2766144" y="1055943"/>
                </a:cubicBezTo>
                <a:close/>
                <a:moveTo>
                  <a:pt x="2120271" y="564384"/>
                </a:moveTo>
                <a:cubicBezTo>
                  <a:pt x="2061182" y="564384"/>
                  <a:pt x="2013280" y="612286"/>
                  <a:pt x="2013280" y="671375"/>
                </a:cubicBezTo>
                <a:cubicBezTo>
                  <a:pt x="2013280" y="686148"/>
                  <a:pt x="2016274" y="700221"/>
                  <a:pt x="2021688" y="713021"/>
                </a:cubicBezTo>
                <a:lnTo>
                  <a:pt x="2025610" y="718838"/>
                </a:lnTo>
                <a:lnTo>
                  <a:pt x="2006988" y="725213"/>
                </a:lnTo>
                <a:cubicBezTo>
                  <a:pt x="1237988" y="1023330"/>
                  <a:pt x="713978" y="1755278"/>
                  <a:pt x="689175" y="2590304"/>
                </a:cubicBezTo>
                <a:lnTo>
                  <a:pt x="708509" y="2590878"/>
                </a:lnTo>
                <a:cubicBezTo>
                  <a:pt x="733079" y="1763668"/>
                  <a:pt x="1252185" y="1038571"/>
                  <a:pt x="2013987" y="743245"/>
                </a:cubicBezTo>
                <a:lnTo>
                  <a:pt x="2036800" y="735435"/>
                </a:lnTo>
                <a:lnTo>
                  <a:pt x="2044617" y="747029"/>
                </a:lnTo>
                <a:cubicBezTo>
                  <a:pt x="2063979" y="766391"/>
                  <a:pt x="2090727" y="778367"/>
                  <a:pt x="2120271" y="778367"/>
                </a:cubicBezTo>
                <a:cubicBezTo>
                  <a:pt x="2179360" y="778367"/>
                  <a:pt x="2227262" y="730464"/>
                  <a:pt x="2227262" y="671375"/>
                </a:cubicBezTo>
                <a:cubicBezTo>
                  <a:pt x="2227262" y="612286"/>
                  <a:pt x="2179360" y="564384"/>
                  <a:pt x="2120271" y="564384"/>
                </a:cubicBezTo>
                <a:close/>
                <a:moveTo>
                  <a:pt x="2766144" y="537499"/>
                </a:moveTo>
                <a:cubicBezTo>
                  <a:pt x="2729175" y="537499"/>
                  <a:pt x="2699206" y="567468"/>
                  <a:pt x="2699206" y="604437"/>
                </a:cubicBezTo>
                <a:cubicBezTo>
                  <a:pt x="2699206" y="641406"/>
                  <a:pt x="2729175" y="671375"/>
                  <a:pt x="2766144" y="671375"/>
                </a:cubicBezTo>
                <a:cubicBezTo>
                  <a:pt x="2793871" y="671375"/>
                  <a:pt x="2817660" y="654518"/>
                  <a:pt x="2827822" y="630493"/>
                </a:cubicBezTo>
                <a:lnTo>
                  <a:pt x="2832631" y="606672"/>
                </a:lnTo>
                <a:lnTo>
                  <a:pt x="2975820" y="616531"/>
                </a:lnTo>
                <a:cubicBezTo>
                  <a:pt x="3770374" y="702588"/>
                  <a:pt x="4448685" y="1246183"/>
                  <a:pt x="4700257" y="2015101"/>
                </a:cubicBezTo>
                <a:cubicBezTo>
                  <a:pt x="4951831" y="2784022"/>
                  <a:pt x="4726008" y="3623430"/>
                  <a:pt x="4135980" y="4162492"/>
                </a:cubicBezTo>
                <a:lnTo>
                  <a:pt x="4031269" y="4250894"/>
                </a:lnTo>
                <a:lnTo>
                  <a:pt x="4020465" y="4243610"/>
                </a:lnTo>
                <a:cubicBezTo>
                  <a:pt x="4014466" y="4241073"/>
                  <a:pt x="4007872" y="4239670"/>
                  <a:pt x="4000949" y="4239670"/>
                </a:cubicBezTo>
                <a:cubicBezTo>
                  <a:pt x="3973259" y="4239670"/>
                  <a:pt x="3950812" y="4262117"/>
                  <a:pt x="3950812" y="4289807"/>
                </a:cubicBezTo>
                <a:cubicBezTo>
                  <a:pt x="3950812" y="4317497"/>
                  <a:pt x="3973259" y="4339944"/>
                  <a:pt x="4000949" y="4339944"/>
                </a:cubicBezTo>
                <a:cubicBezTo>
                  <a:pt x="4028639" y="4339944"/>
                  <a:pt x="4051086" y="4317497"/>
                  <a:pt x="4051086" y="4289807"/>
                </a:cubicBezTo>
                <a:cubicBezTo>
                  <a:pt x="4051086" y="4282885"/>
                  <a:pt x="4049683" y="4276290"/>
                  <a:pt x="4047146" y="4270292"/>
                </a:cubicBezTo>
                <a:lnTo>
                  <a:pt x="4043921" y="4265508"/>
                </a:lnTo>
                <a:lnTo>
                  <a:pt x="4149032" y="4176767"/>
                </a:lnTo>
                <a:cubicBezTo>
                  <a:pt x="4744635" y="3632613"/>
                  <a:pt x="4972592" y="2785273"/>
                  <a:pt x="4718641" y="2009087"/>
                </a:cubicBezTo>
                <a:cubicBezTo>
                  <a:pt x="4464692" y="1232904"/>
                  <a:pt x="3779971" y="684173"/>
                  <a:pt x="2977910" y="597302"/>
                </a:cubicBezTo>
                <a:lnTo>
                  <a:pt x="2829580" y="587089"/>
                </a:lnTo>
                <a:lnTo>
                  <a:pt x="2827822" y="578382"/>
                </a:lnTo>
                <a:cubicBezTo>
                  <a:pt x="2817660" y="554357"/>
                  <a:pt x="2793871" y="537499"/>
                  <a:pt x="2766144" y="537499"/>
                </a:cubicBezTo>
                <a:close/>
                <a:moveTo>
                  <a:pt x="2794041" y="298"/>
                </a:moveTo>
                <a:cubicBezTo>
                  <a:pt x="1435645" y="-19872"/>
                  <a:pt x="297929" y="985806"/>
                  <a:pt x="125571" y="2305100"/>
                </a:cubicBezTo>
                <a:lnTo>
                  <a:pt x="106911" y="2538870"/>
                </a:lnTo>
                <a:lnTo>
                  <a:pt x="69399" y="2546443"/>
                </a:lnTo>
                <a:cubicBezTo>
                  <a:pt x="28616" y="2563693"/>
                  <a:pt x="0" y="2604076"/>
                  <a:pt x="0" y="2651142"/>
                </a:cubicBezTo>
                <a:cubicBezTo>
                  <a:pt x="0" y="2713897"/>
                  <a:pt x="50873" y="2764770"/>
                  <a:pt x="113628" y="2764770"/>
                </a:cubicBezTo>
                <a:cubicBezTo>
                  <a:pt x="176383" y="2764770"/>
                  <a:pt x="227256" y="2713897"/>
                  <a:pt x="227256" y="2651142"/>
                </a:cubicBezTo>
                <a:cubicBezTo>
                  <a:pt x="227256" y="2604076"/>
                  <a:pt x="198640" y="2563693"/>
                  <a:pt x="157857" y="2546443"/>
                </a:cubicBezTo>
                <a:lnTo>
                  <a:pt x="131597" y="2541142"/>
                </a:lnTo>
                <a:lnTo>
                  <a:pt x="150180" y="2308342"/>
                </a:lnTo>
                <a:cubicBezTo>
                  <a:pt x="320925" y="1001396"/>
                  <a:pt x="1447991" y="5133"/>
                  <a:pt x="2793673" y="25114"/>
                </a:cubicBezTo>
                <a:cubicBezTo>
                  <a:pt x="4139355" y="45094"/>
                  <a:pt x="5236344" y="1074380"/>
                  <a:pt x="5368211" y="2385818"/>
                </a:cubicBezTo>
                <a:lnTo>
                  <a:pt x="5378198" y="2585544"/>
                </a:lnTo>
                <a:lnTo>
                  <a:pt x="5341944" y="2592864"/>
                </a:lnTo>
                <a:cubicBezTo>
                  <a:pt x="5285138" y="2616890"/>
                  <a:pt x="5245279" y="2673139"/>
                  <a:pt x="5245279" y="2738697"/>
                </a:cubicBezTo>
                <a:cubicBezTo>
                  <a:pt x="5245279" y="2826108"/>
                  <a:pt x="5316139" y="2896968"/>
                  <a:pt x="5403550" y="2896968"/>
                </a:cubicBezTo>
                <a:cubicBezTo>
                  <a:pt x="5490961" y="2896968"/>
                  <a:pt x="5561821" y="2826108"/>
                  <a:pt x="5561821" y="2738697"/>
                </a:cubicBezTo>
                <a:cubicBezTo>
                  <a:pt x="5561821" y="2651286"/>
                  <a:pt x="5490961" y="2580426"/>
                  <a:pt x="5403550" y="2580426"/>
                </a:cubicBezTo>
                <a:lnTo>
                  <a:pt x="5402769" y="2580584"/>
                </a:lnTo>
                <a:lnTo>
                  <a:pt x="5392904" y="2383308"/>
                </a:lnTo>
                <a:cubicBezTo>
                  <a:pt x="5259792" y="1059478"/>
                  <a:pt x="4152437" y="20467"/>
                  <a:pt x="2794041" y="298"/>
                </a:cubicBezTo>
                <a:close/>
              </a:path>
            </a:pathLst>
          </a:custGeom>
          <a:solidFill>
            <a:schemeClr val="accent1">
              <a:alpha val="14000"/>
            </a:schemeClr>
          </a:solidFill>
          <a:ln>
            <a:noFill/>
          </a:ln>
          <a:effectLst>
            <a:outerShdw blurRad="381000" sx="102000" sy="102000" algn="ctr" rotWithShape="0">
              <a:schemeClr val="bg1">
                <a:alpha val="4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 rot="6273550">
            <a:off x="-399749" y="-1241402"/>
            <a:ext cx="4126257" cy="495791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3500000" scaled="1"/>
          </a:gradFill>
          <a:ln>
            <a:noFill/>
          </a:ln>
          <a:effectLst>
            <a:outerShdw blurRad="3937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0551" cy="3513381"/>
          </a:xfrm>
          <a:custGeom>
            <a:avLst/>
            <a:gdLst>
              <a:gd name="connsiteX0" fmla="*/ 0 w 5707401"/>
              <a:gd name="connsiteY0" fmla="*/ 0 h 4684508"/>
              <a:gd name="connsiteX1" fmla="*/ 5707401 w 5707401"/>
              <a:gd name="connsiteY1" fmla="*/ 0 h 4684508"/>
              <a:gd name="connsiteX2" fmla="*/ 4490742 w 5707401"/>
              <a:gd name="connsiteY2" fmla="*/ 4684508 h 4684508"/>
              <a:gd name="connsiteX3" fmla="*/ 0 w 5707401"/>
              <a:gd name="connsiteY3" fmla="*/ 3518175 h 468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7401" h="4684508">
                <a:moveTo>
                  <a:pt x="0" y="0"/>
                </a:moveTo>
                <a:lnTo>
                  <a:pt x="5707401" y="0"/>
                </a:lnTo>
                <a:lnTo>
                  <a:pt x="4490742" y="4684508"/>
                </a:lnTo>
                <a:lnTo>
                  <a:pt x="0" y="351817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effectLst>
            <a:outerShdw blurRad="381000" sx="102000" sy="102000" algn="ctr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2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9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0" y="10188"/>
            <a:ext cx="9144000" cy="5133312"/>
          </a:xfrm>
          <a:custGeom>
            <a:avLst/>
            <a:gdLst>
              <a:gd name="connsiteX0" fmla="*/ 0 w 12192000"/>
              <a:gd name="connsiteY0" fmla="*/ 0 h 6844416"/>
              <a:gd name="connsiteX1" fmla="*/ 12192000 w 12192000"/>
              <a:gd name="connsiteY1" fmla="*/ 6772965 h 6844416"/>
              <a:gd name="connsiteX2" fmla="*/ 12192000 w 12192000"/>
              <a:gd name="connsiteY2" fmla="*/ 6844416 h 6844416"/>
              <a:gd name="connsiteX3" fmla="*/ 0 w 12192000"/>
              <a:gd name="connsiteY3" fmla="*/ 6844416 h 684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44416">
                <a:moveTo>
                  <a:pt x="0" y="0"/>
                </a:moveTo>
                <a:lnTo>
                  <a:pt x="12192000" y="6772965"/>
                </a:lnTo>
                <a:lnTo>
                  <a:pt x="12192000" y="6844416"/>
                </a:lnTo>
                <a:lnTo>
                  <a:pt x="0" y="6844416"/>
                </a:lnTo>
                <a:close/>
              </a:path>
            </a:pathLst>
          </a:custGeom>
          <a:solidFill>
            <a:schemeClr val="tx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" name="Isosceles Triangle 12"/>
          <p:cNvSpPr/>
          <p:nvPr userDrawn="1"/>
        </p:nvSpPr>
        <p:spPr>
          <a:xfrm rot="4990316">
            <a:off x="6297333" y="437751"/>
            <a:ext cx="4375487" cy="2209322"/>
          </a:xfrm>
          <a:prstGeom prst="triangle">
            <a:avLst>
              <a:gd name="adj" fmla="val 26171"/>
            </a:avLst>
          </a:prstGeom>
          <a:solidFill>
            <a:schemeClr val="tx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71980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8CE5833-E258-493C-80B9-6FE67272E583}"/>
              </a:ext>
            </a:extLst>
          </p:cNvPr>
          <p:cNvSpPr/>
          <p:nvPr userDrawn="1"/>
        </p:nvSpPr>
        <p:spPr>
          <a:xfrm>
            <a:off x="4032987" y="1606923"/>
            <a:ext cx="2060294" cy="2060294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" name="Freeform 1536">
            <a:extLst>
              <a:ext uri="{FF2B5EF4-FFF2-40B4-BE49-F238E27FC236}">
                <a16:creationId xmlns:a16="http://schemas.microsoft.com/office/drawing/2014/main" id="{D80F083E-6C22-4DE1-86B9-D99D200BA23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245048" y="2817132"/>
            <a:ext cx="137655" cy="139399"/>
          </a:xfrm>
          <a:custGeom>
            <a:avLst/>
            <a:gdLst>
              <a:gd name="T0" fmla="*/ 1968 w 3474"/>
              <a:gd name="T1" fmla="*/ 985 h 3518"/>
              <a:gd name="T2" fmla="*/ 1814 w 3474"/>
              <a:gd name="T3" fmla="*/ 1094 h 3518"/>
              <a:gd name="T4" fmla="*/ 1724 w 3474"/>
              <a:gd name="T5" fmla="*/ 1263 h 3518"/>
              <a:gd name="T6" fmla="*/ 1722 w 3474"/>
              <a:gd name="T7" fmla="*/ 1454 h 3518"/>
              <a:gd name="T8" fmla="*/ 1405 w 3474"/>
              <a:gd name="T9" fmla="*/ 1392 h 3518"/>
              <a:gd name="T10" fmla="*/ 1126 w 3474"/>
              <a:gd name="T11" fmla="*/ 1247 h 3518"/>
              <a:gd name="T12" fmla="*/ 899 w 3474"/>
              <a:gd name="T13" fmla="*/ 1032 h 3518"/>
              <a:gd name="T14" fmla="*/ 846 w 3474"/>
              <a:gd name="T15" fmla="*/ 1192 h 3518"/>
              <a:gd name="T16" fmla="*/ 873 w 3474"/>
              <a:gd name="T17" fmla="*/ 1384 h 3518"/>
              <a:gd name="T18" fmla="*/ 984 w 3474"/>
              <a:gd name="T19" fmla="*/ 1542 h 3518"/>
              <a:gd name="T20" fmla="*/ 883 w 3474"/>
              <a:gd name="T21" fmla="*/ 1541 h 3518"/>
              <a:gd name="T22" fmla="*/ 844 w 3474"/>
              <a:gd name="T23" fmla="*/ 1579 h 3518"/>
              <a:gd name="T24" fmla="*/ 918 w 3474"/>
              <a:gd name="T25" fmla="*/ 1765 h 3518"/>
              <a:gd name="T26" fmla="*/ 1067 w 3474"/>
              <a:gd name="T27" fmla="*/ 1891 h 3518"/>
              <a:gd name="T28" fmla="*/ 1092 w 3474"/>
              <a:gd name="T29" fmla="*/ 1936 h 3518"/>
              <a:gd name="T30" fmla="*/ 1000 w 3474"/>
              <a:gd name="T31" fmla="*/ 1977 h 3518"/>
              <a:gd name="T32" fmla="*/ 1121 w 3474"/>
              <a:gd name="T33" fmla="*/ 2130 h 3518"/>
              <a:gd name="T34" fmla="*/ 1303 w 3474"/>
              <a:gd name="T35" fmla="*/ 2207 h 3518"/>
              <a:gd name="T36" fmla="*/ 1187 w 3474"/>
              <a:gd name="T37" fmla="*/ 2314 h 3518"/>
              <a:gd name="T38" fmla="*/ 928 w 3474"/>
              <a:gd name="T39" fmla="*/ 2382 h 3518"/>
              <a:gd name="T40" fmla="*/ 830 w 3474"/>
              <a:gd name="T41" fmla="*/ 2419 h 3518"/>
              <a:gd name="T42" fmla="*/ 1129 w 3474"/>
              <a:gd name="T43" fmla="*/ 2534 h 3518"/>
              <a:gd name="T44" fmla="*/ 1459 w 3474"/>
              <a:gd name="T45" fmla="*/ 2558 h 3518"/>
              <a:gd name="T46" fmla="*/ 1762 w 3474"/>
              <a:gd name="T47" fmla="*/ 2497 h 3518"/>
              <a:gd name="T48" fmla="*/ 2017 w 3474"/>
              <a:gd name="T49" fmla="*/ 2367 h 3518"/>
              <a:gd name="T50" fmla="*/ 2220 w 3474"/>
              <a:gd name="T51" fmla="*/ 2186 h 3518"/>
              <a:gd name="T52" fmla="*/ 2372 w 3474"/>
              <a:gd name="T53" fmla="*/ 1965 h 3518"/>
              <a:gd name="T54" fmla="*/ 2469 w 3474"/>
              <a:gd name="T55" fmla="*/ 1722 h 3518"/>
              <a:gd name="T56" fmla="*/ 2511 w 3474"/>
              <a:gd name="T57" fmla="*/ 1471 h 3518"/>
              <a:gd name="T58" fmla="*/ 2600 w 3474"/>
              <a:gd name="T59" fmla="*/ 1282 h 3518"/>
              <a:gd name="T60" fmla="*/ 2657 w 3474"/>
              <a:gd name="T61" fmla="*/ 1170 h 3518"/>
              <a:gd name="T62" fmla="*/ 2522 w 3474"/>
              <a:gd name="T63" fmla="*/ 1184 h 3518"/>
              <a:gd name="T64" fmla="*/ 2641 w 3474"/>
              <a:gd name="T65" fmla="*/ 1033 h 3518"/>
              <a:gd name="T66" fmla="*/ 2471 w 3474"/>
              <a:gd name="T67" fmla="*/ 1068 h 3518"/>
              <a:gd name="T68" fmla="*/ 2295 w 3474"/>
              <a:gd name="T69" fmla="*/ 1002 h 3518"/>
              <a:gd name="T70" fmla="*/ 2112 w 3474"/>
              <a:gd name="T71" fmla="*/ 957 h 3518"/>
              <a:gd name="T72" fmla="*/ 2060 w 3474"/>
              <a:gd name="T73" fmla="*/ 31 h 3518"/>
              <a:gd name="T74" fmla="*/ 2460 w 3474"/>
              <a:gd name="T75" fmla="*/ 161 h 3518"/>
              <a:gd name="T76" fmla="*/ 2811 w 3474"/>
              <a:gd name="T77" fmla="*/ 379 h 3518"/>
              <a:gd name="T78" fmla="*/ 3101 w 3474"/>
              <a:gd name="T79" fmla="*/ 671 h 3518"/>
              <a:gd name="T80" fmla="*/ 3316 w 3474"/>
              <a:gd name="T81" fmla="*/ 1028 h 3518"/>
              <a:gd name="T82" fmla="*/ 3445 w 3474"/>
              <a:gd name="T83" fmla="*/ 1431 h 3518"/>
              <a:gd name="T84" fmla="*/ 3471 w 3474"/>
              <a:gd name="T85" fmla="*/ 1870 h 3518"/>
              <a:gd name="T86" fmla="*/ 3393 w 3474"/>
              <a:gd name="T87" fmla="*/ 2294 h 3518"/>
              <a:gd name="T88" fmla="*/ 3220 w 3474"/>
              <a:gd name="T89" fmla="*/ 2675 h 3518"/>
              <a:gd name="T90" fmla="*/ 2965 w 3474"/>
              <a:gd name="T91" fmla="*/ 3002 h 3518"/>
              <a:gd name="T92" fmla="*/ 2643 w 3474"/>
              <a:gd name="T93" fmla="*/ 3260 h 3518"/>
              <a:gd name="T94" fmla="*/ 2266 w 3474"/>
              <a:gd name="T95" fmla="*/ 3434 h 3518"/>
              <a:gd name="T96" fmla="*/ 1847 w 3474"/>
              <a:gd name="T97" fmla="*/ 3514 h 3518"/>
              <a:gd name="T98" fmla="*/ 1414 w 3474"/>
              <a:gd name="T99" fmla="*/ 3487 h 3518"/>
              <a:gd name="T100" fmla="*/ 1014 w 3474"/>
              <a:gd name="T101" fmla="*/ 3357 h 3518"/>
              <a:gd name="T102" fmla="*/ 663 w 3474"/>
              <a:gd name="T103" fmla="*/ 3140 h 3518"/>
              <a:gd name="T104" fmla="*/ 373 w 3474"/>
              <a:gd name="T105" fmla="*/ 2847 h 3518"/>
              <a:gd name="T106" fmla="*/ 157 w 3474"/>
              <a:gd name="T107" fmla="*/ 2491 h 3518"/>
              <a:gd name="T108" fmla="*/ 30 w 3474"/>
              <a:gd name="T109" fmla="*/ 2087 h 3518"/>
              <a:gd name="T110" fmla="*/ 3 w 3474"/>
              <a:gd name="T111" fmla="*/ 1648 h 3518"/>
              <a:gd name="T112" fmla="*/ 83 w 3474"/>
              <a:gd name="T113" fmla="*/ 1225 h 3518"/>
              <a:gd name="T114" fmla="*/ 255 w 3474"/>
              <a:gd name="T115" fmla="*/ 843 h 3518"/>
              <a:gd name="T116" fmla="*/ 510 w 3474"/>
              <a:gd name="T117" fmla="*/ 516 h 3518"/>
              <a:gd name="T118" fmla="*/ 831 w 3474"/>
              <a:gd name="T119" fmla="*/ 259 h 3518"/>
              <a:gd name="T120" fmla="*/ 1208 w 3474"/>
              <a:gd name="T121" fmla="*/ 84 h 3518"/>
              <a:gd name="T122" fmla="*/ 1628 w 3474"/>
              <a:gd name="T123" fmla="*/ 5 h 3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474" h="3518">
                <a:moveTo>
                  <a:pt x="2112" y="957"/>
                </a:moveTo>
                <a:lnTo>
                  <a:pt x="2061" y="961"/>
                </a:lnTo>
                <a:lnTo>
                  <a:pt x="2014" y="970"/>
                </a:lnTo>
                <a:lnTo>
                  <a:pt x="1968" y="985"/>
                </a:lnTo>
                <a:lnTo>
                  <a:pt x="1924" y="1005"/>
                </a:lnTo>
                <a:lnTo>
                  <a:pt x="1883" y="1030"/>
                </a:lnTo>
                <a:lnTo>
                  <a:pt x="1846" y="1060"/>
                </a:lnTo>
                <a:lnTo>
                  <a:pt x="1814" y="1094"/>
                </a:lnTo>
                <a:lnTo>
                  <a:pt x="1784" y="1131"/>
                </a:lnTo>
                <a:lnTo>
                  <a:pt x="1759" y="1172"/>
                </a:lnTo>
                <a:lnTo>
                  <a:pt x="1739" y="1216"/>
                </a:lnTo>
                <a:lnTo>
                  <a:pt x="1724" y="1263"/>
                </a:lnTo>
                <a:lnTo>
                  <a:pt x="1716" y="1311"/>
                </a:lnTo>
                <a:lnTo>
                  <a:pt x="1713" y="1362"/>
                </a:lnTo>
                <a:lnTo>
                  <a:pt x="1715" y="1409"/>
                </a:lnTo>
                <a:lnTo>
                  <a:pt x="1722" y="1454"/>
                </a:lnTo>
                <a:lnTo>
                  <a:pt x="1640" y="1448"/>
                </a:lnTo>
                <a:lnTo>
                  <a:pt x="1559" y="1435"/>
                </a:lnTo>
                <a:lnTo>
                  <a:pt x="1481" y="1416"/>
                </a:lnTo>
                <a:lnTo>
                  <a:pt x="1405" y="1392"/>
                </a:lnTo>
                <a:lnTo>
                  <a:pt x="1331" y="1363"/>
                </a:lnTo>
                <a:lnTo>
                  <a:pt x="1259" y="1329"/>
                </a:lnTo>
                <a:lnTo>
                  <a:pt x="1191" y="1289"/>
                </a:lnTo>
                <a:lnTo>
                  <a:pt x="1126" y="1247"/>
                </a:lnTo>
                <a:lnTo>
                  <a:pt x="1064" y="1198"/>
                </a:lnTo>
                <a:lnTo>
                  <a:pt x="1005" y="1146"/>
                </a:lnTo>
                <a:lnTo>
                  <a:pt x="950" y="1091"/>
                </a:lnTo>
                <a:lnTo>
                  <a:pt x="899" y="1032"/>
                </a:lnTo>
                <a:lnTo>
                  <a:pt x="880" y="1068"/>
                </a:lnTo>
                <a:lnTo>
                  <a:pt x="865" y="1108"/>
                </a:lnTo>
                <a:lnTo>
                  <a:pt x="854" y="1149"/>
                </a:lnTo>
                <a:lnTo>
                  <a:pt x="846" y="1192"/>
                </a:lnTo>
                <a:lnTo>
                  <a:pt x="844" y="1236"/>
                </a:lnTo>
                <a:lnTo>
                  <a:pt x="848" y="1287"/>
                </a:lnTo>
                <a:lnTo>
                  <a:pt x="857" y="1337"/>
                </a:lnTo>
                <a:lnTo>
                  <a:pt x="873" y="1384"/>
                </a:lnTo>
                <a:lnTo>
                  <a:pt x="893" y="1429"/>
                </a:lnTo>
                <a:lnTo>
                  <a:pt x="919" y="1471"/>
                </a:lnTo>
                <a:lnTo>
                  <a:pt x="950" y="1508"/>
                </a:lnTo>
                <a:lnTo>
                  <a:pt x="984" y="1542"/>
                </a:lnTo>
                <a:lnTo>
                  <a:pt x="1022" y="1572"/>
                </a:lnTo>
                <a:lnTo>
                  <a:pt x="974" y="1568"/>
                </a:lnTo>
                <a:lnTo>
                  <a:pt x="928" y="1557"/>
                </a:lnTo>
                <a:lnTo>
                  <a:pt x="883" y="1541"/>
                </a:lnTo>
                <a:lnTo>
                  <a:pt x="841" y="1522"/>
                </a:lnTo>
                <a:lnTo>
                  <a:pt x="841" y="1524"/>
                </a:lnTo>
                <a:lnTo>
                  <a:pt x="841" y="1527"/>
                </a:lnTo>
                <a:lnTo>
                  <a:pt x="844" y="1579"/>
                </a:lnTo>
                <a:lnTo>
                  <a:pt x="854" y="1629"/>
                </a:lnTo>
                <a:lnTo>
                  <a:pt x="870" y="1678"/>
                </a:lnTo>
                <a:lnTo>
                  <a:pt x="891" y="1723"/>
                </a:lnTo>
                <a:lnTo>
                  <a:pt x="918" y="1765"/>
                </a:lnTo>
                <a:lnTo>
                  <a:pt x="949" y="1803"/>
                </a:lnTo>
                <a:lnTo>
                  <a:pt x="984" y="1837"/>
                </a:lnTo>
                <a:lnTo>
                  <a:pt x="1025" y="1867"/>
                </a:lnTo>
                <a:lnTo>
                  <a:pt x="1067" y="1891"/>
                </a:lnTo>
                <a:lnTo>
                  <a:pt x="1113" y="1910"/>
                </a:lnTo>
                <a:lnTo>
                  <a:pt x="1162" y="1923"/>
                </a:lnTo>
                <a:lnTo>
                  <a:pt x="1128" y="1931"/>
                </a:lnTo>
                <a:lnTo>
                  <a:pt x="1092" y="1936"/>
                </a:lnTo>
                <a:lnTo>
                  <a:pt x="1056" y="1937"/>
                </a:lnTo>
                <a:lnTo>
                  <a:pt x="1018" y="1935"/>
                </a:lnTo>
                <a:lnTo>
                  <a:pt x="981" y="1930"/>
                </a:lnTo>
                <a:lnTo>
                  <a:pt x="1000" y="1977"/>
                </a:lnTo>
                <a:lnTo>
                  <a:pt x="1024" y="2021"/>
                </a:lnTo>
                <a:lnTo>
                  <a:pt x="1052" y="2062"/>
                </a:lnTo>
                <a:lnTo>
                  <a:pt x="1084" y="2098"/>
                </a:lnTo>
                <a:lnTo>
                  <a:pt x="1121" y="2130"/>
                </a:lnTo>
                <a:lnTo>
                  <a:pt x="1163" y="2157"/>
                </a:lnTo>
                <a:lnTo>
                  <a:pt x="1206" y="2179"/>
                </a:lnTo>
                <a:lnTo>
                  <a:pt x="1254" y="2196"/>
                </a:lnTo>
                <a:lnTo>
                  <a:pt x="1303" y="2207"/>
                </a:lnTo>
                <a:lnTo>
                  <a:pt x="1355" y="2211"/>
                </a:lnTo>
                <a:lnTo>
                  <a:pt x="1302" y="2250"/>
                </a:lnTo>
                <a:lnTo>
                  <a:pt x="1246" y="2284"/>
                </a:lnTo>
                <a:lnTo>
                  <a:pt x="1187" y="2314"/>
                </a:lnTo>
                <a:lnTo>
                  <a:pt x="1126" y="2339"/>
                </a:lnTo>
                <a:lnTo>
                  <a:pt x="1062" y="2359"/>
                </a:lnTo>
                <a:lnTo>
                  <a:pt x="995" y="2373"/>
                </a:lnTo>
                <a:lnTo>
                  <a:pt x="928" y="2382"/>
                </a:lnTo>
                <a:lnTo>
                  <a:pt x="858" y="2385"/>
                </a:lnTo>
                <a:lnTo>
                  <a:pt x="811" y="2383"/>
                </a:lnTo>
                <a:lnTo>
                  <a:pt x="763" y="2378"/>
                </a:lnTo>
                <a:lnTo>
                  <a:pt x="830" y="2419"/>
                </a:lnTo>
                <a:lnTo>
                  <a:pt x="902" y="2455"/>
                </a:lnTo>
                <a:lnTo>
                  <a:pt x="975" y="2487"/>
                </a:lnTo>
                <a:lnTo>
                  <a:pt x="1051" y="2513"/>
                </a:lnTo>
                <a:lnTo>
                  <a:pt x="1129" y="2534"/>
                </a:lnTo>
                <a:lnTo>
                  <a:pt x="1209" y="2548"/>
                </a:lnTo>
                <a:lnTo>
                  <a:pt x="1292" y="2558"/>
                </a:lnTo>
                <a:lnTo>
                  <a:pt x="1376" y="2561"/>
                </a:lnTo>
                <a:lnTo>
                  <a:pt x="1459" y="2558"/>
                </a:lnTo>
                <a:lnTo>
                  <a:pt x="1540" y="2550"/>
                </a:lnTo>
                <a:lnTo>
                  <a:pt x="1617" y="2537"/>
                </a:lnTo>
                <a:lnTo>
                  <a:pt x="1691" y="2519"/>
                </a:lnTo>
                <a:lnTo>
                  <a:pt x="1762" y="2497"/>
                </a:lnTo>
                <a:lnTo>
                  <a:pt x="1831" y="2471"/>
                </a:lnTo>
                <a:lnTo>
                  <a:pt x="1896" y="2440"/>
                </a:lnTo>
                <a:lnTo>
                  <a:pt x="1958" y="2406"/>
                </a:lnTo>
                <a:lnTo>
                  <a:pt x="2017" y="2367"/>
                </a:lnTo>
                <a:lnTo>
                  <a:pt x="2072" y="2327"/>
                </a:lnTo>
                <a:lnTo>
                  <a:pt x="2125" y="2283"/>
                </a:lnTo>
                <a:lnTo>
                  <a:pt x="2174" y="2235"/>
                </a:lnTo>
                <a:lnTo>
                  <a:pt x="2220" y="2186"/>
                </a:lnTo>
                <a:lnTo>
                  <a:pt x="2263" y="2133"/>
                </a:lnTo>
                <a:lnTo>
                  <a:pt x="2303" y="2079"/>
                </a:lnTo>
                <a:lnTo>
                  <a:pt x="2338" y="2023"/>
                </a:lnTo>
                <a:lnTo>
                  <a:pt x="2372" y="1965"/>
                </a:lnTo>
                <a:lnTo>
                  <a:pt x="2401" y="1905"/>
                </a:lnTo>
                <a:lnTo>
                  <a:pt x="2428" y="1845"/>
                </a:lnTo>
                <a:lnTo>
                  <a:pt x="2450" y="1784"/>
                </a:lnTo>
                <a:lnTo>
                  <a:pt x="2469" y="1722"/>
                </a:lnTo>
                <a:lnTo>
                  <a:pt x="2485" y="1659"/>
                </a:lnTo>
                <a:lnTo>
                  <a:pt x="2497" y="1596"/>
                </a:lnTo>
                <a:lnTo>
                  <a:pt x="2506" y="1534"/>
                </a:lnTo>
                <a:lnTo>
                  <a:pt x="2511" y="1471"/>
                </a:lnTo>
                <a:lnTo>
                  <a:pt x="2513" y="1409"/>
                </a:lnTo>
                <a:lnTo>
                  <a:pt x="2512" y="1357"/>
                </a:lnTo>
                <a:lnTo>
                  <a:pt x="2558" y="1321"/>
                </a:lnTo>
                <a:lnTo>
                  <a:pt x="2600" y="1282"/>
                </a:lnTo>
                <a:lnTo>
                  <a:pt x="2641" y="1240"/>
                </a:lnTo>
                <a:lnTo>
                  <a:pt x="2677" y="1195"/>
                </a:lnTo>
                <a:lnTo>
                  <a:pt x="2711" y="1148"/>
                </a:lnTo>
                <a:lnTo>
                  <a:pt x="2657" y="1170"/>
                </a:lnTo>
                <a:lnTo>
                  <a:pt x="2600" y="1188"/>
                </a:lnTo>
                <a:lnTo>
                  <a:pt x="2542" y="1201"/>
                </a:lnTo>
                <a:lnTo>
                  <a:pt x="2482" y="1211"/>
                </a:lnTo>
                <a:lnTo>
                  <a:pt x="2522" y="1184"/>
                </a:lnTo>
                <a:lnTo>
                  <a:pt x="2558" y="1152"/>
                </a:lnTo>
                <a:lnTo>
                  <a:pt x="2589" y="1116"/>
                </a:lnTo>
                <a:lnTo>
                  <a:pt x="2618" y="1076"/>
                </a:lnTo>
                <a:lnTo>
                  <a:pt x="2641" y="1033"/>
                </a:lnTo>
                <a:lnTo>
                  <a:pt x="2658" y="987"/>
                </a:lnTo>
                <a:lnTo>
                  <a:pt x="2598" y="1020"/>
                </a:lnTo>
                <a:lnTo>
                  <a:pt x="2536" y="1046"/>
                </a:lnTo>
                <a:lnTo>
                  <a:pt x="2471" y="1068"/>
                </a:lnTo>
                <a:lnTo>
                  <a:pt x="2404" y="1085"/>
                </a:lnTo>
                <a:lnTo>
                  <a:pt x="2371" y="1053"/>
                </a:lnTo>
                <a:lnTo>
                  <a:pt x="2334" y="1025"/>
                </a:lnTo>
                <a:lnTo>
                  <a:pt x="2295" y="1002"/>
                </a:lnTo>
                <a:lnTo>
                  <a:pt x="2253" y="984"/>
                </a:lnTo>
                <a:lnTo>
                  <a:pt x="2207" y="969"/>
                </a:lnTo>
                <a:lnTo>
                  <a:pt x="2160" y="961"/>
                </a:lnTo>
                <a:lnTo>
                  <a:pt x="2112" y="957"/>
                </a:lnTo>
                <a:close/>
                <a:moveTo>
                  <a:pt x="1738" y="0"/>
                </a:moveTo>
                <a:lnTo>
                  <a:pt x="1847" y="5"/>
                </a:lnTo>
                <a:lnTo>
                  <a:pt x="1955" y="15"/>
                </a:lnTo>
                <a:lnTo>
                  <a:pt x="2060" y="31"/>
                </a:lnTo>
                <a:lnTo>
                  <a:pt x="2165" y="54"/>
                </a:lnTo>
                <a:lnTo>
                  <a:pt x="2266" y="84"/>
                </a:lnTo>
                <a:lnTo>
                  <a:pt x="2365" y="119"/>
                </a:lnTo>
                <a:lnTo>
                  <a:pt x="2460" y="161"/>
                </a:lnTo>
                <a:lnTo>
                  <a:pt x="2554" y="207"/>
                </a:lnTo>
                <a:lnTo>
                  <a:pt x="2643" y="259"/>
                </a:lnTo>
                <a:lnTo>
                  <a:pt x="2729" y="316"/>
                </a:lnTo>
                <a:lnTo>
                  <a:pt x="2811" y="379"/>
                </a:lnTo>
                <a:lnTo>
                  <a:pt x="2890" y="445"/>
                </a:lnTo>
                <a:lnTo>
                  <a:pt x="2965" y="516"/>
                </a:lnTo>
                <a:lnTo>
                  <a:pt x="3035" y="592"/>
                </a:lnTo>
                <a:lnTo>
                  <a:pt x="3101" y="671"/>
                </a:lnTo>
                <a:lnTo>
                  <a:pt x="3163" y="755"/>
                </a:lnTo>
                <a:lnTo>
                  <a:pt x="3220" y="843"/>
                </a:lnTo>
                <a:lnTo>
                  <a:pt x="3271" y="933"/>
                </a:lnTo>
                <a:lnTo>
                  <a:pt x="3316" y="1028"/>
                </a:lnTo>
                <a:lnTo>
                  <a:pt x="3358" y="1124"/>
                </a:lnTo>
                <a:lnTo>
                  <a:pt x="3393" y="1225"/>
                </a:lnTo>
                <a:lnTo>
                  <a:pt x="3422" y="1327"/>
                </a:lnTo>
                <a:lnTo>
                  <a:pt x="3445" y="1431"/>
                </a:lnTo>
                <a:lnTo>
                  <a:pt x="3461" y="1539"/>
                </a:lnTo>
                <a:lnTo>
                  <a:pt x="3471" y="1648"/>
                </a:lnTo>
                <a:lnTo>
                  <a:pt x="3474" y="1759"/>
                </a:lnTo>
                <a:lnTo>
                  <a:pt x="3471" y="1870"/>
                </a:lnTo>
                <a:lnTo>
                  <a:pt x="3461" y="1979"/>
                </a:lnTo>
                <a:lnTo>
                  <a:pt x="3445" y="2087"/>
                </a:lnTo>
                <a:lnTo>
                  <a:pt x="3422" y="2191"/>
                </a:lnTo>
                <a:lnTo>
                  <a:pt x="3393" y="2294"/>
                </a:lnTo>
                <a:lnTo>
                  <a:pt x="3358" y="2394"/>
                </a:lnTo>
                <a:lnTo>
                  <a:pt x="3316" y="2491"/>
                </a:lnTo>
                <a:lnTo>
                  <a:pt x="3271" y="2585"/>
                </a:lnTo>
                <a:lnTo>
                  <a:pt x="3220" y="2675"/>
                </a:lnTo>
                <a:lnTo>
                  <a:pt x="3163" y="2763"/>
                </a:lnTo>
                <a:lnTo>
                  <a:pt x="3101" y="2847"/>
                </a:lnTo>
                <a:lnTo>
                  <a:pt x="3035" y="2926"/>
                </a:lnTo>
                <a:lnTo>
                  <a:pt x="2965" y="3002"/>
                </a:lnTo>
                <a:lnTo>
                  <a:pt x="2890" y="3074"/>
                </a:lnTo>
                <a:lnTo>
                  <a:pt x="2811" y="3140"/>
                </a:lnTo>
                <a:lnTo>
                  <a:pt x="2729" y="3202"/>
                </a:lnTo>
                <a:lnTo>
                  <a:pt x="2643" y="3260"/>
                </a:lnTo>
                <a:lnTo>
                  <a:pt x="2554" y="3311"/>
                </a:lnTo>
                <a:lnTo>
                  <a:pt x="2460" y="3357"/>
                </a:lnTo>
                <a:lnTo>
                  <a:pt x="2365" y="3399"/>
                </a:lnTo>
                <a:lnTo>
                  <a:pt x="2266" y="3434"/>
                </a:lnTo>
                <a:lnTo>
                  <a:pt x="2165" y="3464"/>
                </a:lnTo>
                <a:lnTo>
                  <a:pt x="2060" y="3487"/>
                </a:lnTo>
                <a:lnTo>
                  <a:pt x="1955" y="3504"/>
                </a:lnTo>
                <a:lnTo>
                  <a:pt x="1847" y="3514"/>
                </a:lnTo>
                <a:lnTo>
                  <a:pt x="1738" y="3518"/>
                </a:lnTo>
                <a:lnTo>
                  <a:pt x="1628" y="3514"/>
                </a:lnTo>
                <a:lnTo>
                  <a:pt x="1519" y="3504"/>
                </a:lnTo>
                <a:lnTo>
                  <a:pt x="1414" y="3487"/>
                </a:lnTo>
                <a:lnTo>
                  <a:pt x="1310" y="3464"/>
                </a:lnTo>
                <a:lnTo>
                  <a:pt x="1208" y="3434"/>
                </a:lnTo>
                <a:lnTo>
                  <a:pt x="1110" y="3399"/>
                </a:lnTo>
                <a:lnTo>
                  <a:pt x="1014" y="3357"/>
                </a:lnTo>
                <a:lnTo>
                  <a:pt x="921" y="3311"/>
                </a:lnTo>
                <a:lnTo>
                  <a:pt x="831" y="3260"/>
                </a:lnTo>
                <a:lnTo>
                  <a:pt x="745" y="3202"/>
                </a:lnTo>
                <a:lnTo>
                  <a:pt x="663" y="3140"/>
                </a:lnTo>
                <a:lnTo>
                  <a:pt x="585" y="3074"/>
                </a:lnTo>
                <a:lnTo>
                  <a:pt x="510" y="3002"/>
                </a:lnTo>
                <a:lnTo>
                  <a:pt x="439" y="2926"/>
                </a:lnTo>
                <a:lnTo>
                  <a:pt x="373" y="2847"/>
                </a:lnTo>
                <a:lnTo>
                  <a:pt x="312" y="2763"/>
                </a:lnTo>
                <a:lnTo>
                  <a:pt x="255" y="2675"/>
                </a:lnTo>
                <a:lnTo>
                  <a:pt x="204" y="2585"/>
                </a:lnTo>
                <a:lnTo>
                  <a:pt x="157" y="2491"/>
                </a:lnTo>
                <a:lnTo>
                  <a:pt x="117" y="2394"/>
                </a:lnTo>
                <a:lnTo>
                  <a:pt x="83" y="2294"/>
                </a:lnTo>
                <a:lnTo>
                  <a:pt x="53" y="2191"/>
                </a:lnTo>
                <a:lnTo>
                  <a:pt x="30" y="2087"/>
                </a:lnTo>
                <a:lnTo>
                  <a:pt x="14" y="1979"/>
                </a:lnTo>
                <a:lnTo>
                  <a:pt x="3" y="1870"/>
                </a:lnTo>
                <a:lnTo>
                  <a:pt x="0" y="1759"/>
                </a:lnTo>
                <a:lnTo>
                  <a:pt x="3" y="1648"/>
                </a:lnTo>
                <a:lnTo>
                  <a:pt x="14" y="1539"/>
                </a:lnTo>
                <a:lnTo>
                  <a:pt x="30" y="1431"/>
                </a:lnTo>
                <a:lnTo>
                  <a:pt x="53" y="1327"/>
                </a:lnTo>
                <a:lnTo>
                  <a:pt x="83" y="1225"/>
                </a:lnTo>
                <a:lnTo>
                  <a:pt x="117" y="1124"/>
                </a:lnTo>
                <a:lnTo>
                  <a:pt x="157" y="1028"/>
                </a:lnTo>
                <a:lnTo>
                  <a:pt x="204" y="933"/>
                </a:lnTo>
                <a:lnTo>
                  <a:pt x="255" y="843"/>
                </a:lnTo>
                <a:lnTo>
                  <a:pt x="312" y="755"/>
                </a:lnTo>
                <a:lnTo>
                  <a:pt x="373" y="671"/>
                </a:lnTo>
                <a:lnTo>
                  <a:pt x="439" y="592"/>
                </a:lnTo>
                <a:lnTo>
                  <a:pt x="510" y="516"/>
                </a:lnTo>
                <a:lnTo>
                  <a:pt x="585" y="445"/>
                </a:lnTo>
                <a:lnTo>
                  <a:pt x="663" y="379"/>
                </a:lnTo>
                <a:lnTo>
                  <a:pt x="745" y="316"/>
                </a:lnTo>
                <a:lnTo>
                  <a:pt x="831" y="259"/>
                </a:lnTo>
                <a:lnTo>
                  <a:pt x="921" y="207"/>
                </a:lnTo>
                <a:lnTo>
                  <a:pt x="1014" y="161"/>
                </a:lnTo>
                <a:lnTo>
                  <a:pt x="1110" y="119"/>
                </a:lnTo>
                <a:lnTo>
                  <a:pt x="1208" y="84"/>
                </a:lnTo>
                <a:lnTo>
                  <a:pt x="1310" y="54"/>
                </a:lnTo>
                <a:lnTo>
                  <a:pt x="1414" y="31"/>
                </a:lnTo>
                <a:lnTo>
                  <a:pt x="1519" y="15"/>
                </a:lnTo>
                <a:lnTo>
                  <a:pt x="1628" y="5"/>
                </a:lnTo>
                <a:lnTo>
                  <a:pt x="173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A5D6FE-EC54-4E21-A20C-E35A498AC8A3}"/>
              </a:ext>
            </a:extLst>
          </p:cNvPr>
          <p:cNvGrpSpPr/>
          <p:nvPr userDrawn="1"/>
        </p:nvGrpSpPr>
        <p:grpSpPr>
          <a:xfrm>
            <a:off x="359972" y="4571761"/>
            <a:ext cx="2618291" cy="369331"/>
            <a:chOff x="479962" y="6095677"/>
            <a:chExt cx="3491055" cy="492441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479962" y="6095677"/>
              <a:ext cx="1228785" cy="3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b="1" dirty="0">
                  <a:solidFill>
                    <a:schemeClr val="accent2"/>
                  </a:soli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LOGY</a:t>
              </a:r>
              <a:r>
                <a:rPr lang="en-US" sz="825" b="1" dirty="0">
                  <a:solidFill>
                    <a:schemeClr val="accent2"/>
                  </a:soli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CS.</a:t>
              </a:r>
              <a:endParaRPr lang="en-US" sz="1200" b="1" dirty="0">
                <a:solidFill>
                  <a:schemeClr val="accent2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CD5F2D-3BA1-4CBB-A8B6-143B281EBD22}"/>
                </a:ext>
              </a:extLst>
            </p:cNvPr>
            <p:cNvSpPr/>
            <p:nvPr userDrawn="1"/>
          </p:nvSpPr>
          <p:spPr>
            <a:xfrm>
              <a:off x="1411190" y="6157232"/>
              <a:ext cx="2559827" cy="430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50" b="1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ABOUT TECHNOLOGY PREENTATIONS</a:t>
              </a:r>
            </a:p>
          </p:txBody>
        </p:sp>
      </p:grpSp>
      <p:sp>
        <p:nvSpPr>
          <p:cNvPr id="11" name="Freeform 10"/>
          <p:cNvSpPr/>
          <p:nvPr userDrawn="1"/>
        </p:nvSpPr>
        <p:spPr>
          <a:xfrm rot="900000" flipH="1">
            <a:off x="6062686" y="224649"/>
            <a:ext cx="3594755" cy="990476"/>
          </a:xfrm>
          <a:custGeom>
            <a:avLst/>
            <a:gdLst>
              <a:gd name="connsiteX0" fmla="*/ 4000949 w 5561821"/>
              <a:gd name="connsiteY0" fmla="*/ 4882386 h 5435137"/>
              <a:gd name="connsiteX1" fmla="*/ 3934011 w 5561821"/>
              <a:gd name="connsiteY1" fmla="*/ 4949324 h 5435137"/>
              <a:gd name="connsiteX2" fmla="*/ 4000949 w 5561821"/>
              <a:gd name="connsiteY2" fmla="*/ 5016262 h 5435137"/>
              <a:gd name="connsiteX3" fmla="*/ 4067887 w 5561821"/>
              <a:gd name="connsiteY3" fmla="*/ 4949324 h 5435137"/>
              <a:gd name="connsiteX4" fmla="*/ 4000949 w 5561821"/>
              <a:gd name="connsiteY4" fmla="*/ 4882386 h 5435137"/>
              <a:gd name="connsiteX5" fmla="*/ 1271213 w 5561821"/>
              <a:gd name="connsiteY5" fmla="*/ 4788722 h 5435137"/>
              <a:gd name="connsiteX6" fmla="*/ 1121482 w 5561821"/>
              <a:gd name="connsiteY6" fmla="*/ 4938453 h 5435137"/>
              <a:gd name="connsiteX7" fmla="*/ 1271213 w 5561821"/>
              <a:gd name="connsiteY7" fmla="*/ 5088184 h 5435137"/>
              <a:gd name="connsiteX8" fmla="*/ 1377089 w 5561821"/>
              <a:gd name="connsiteY8" fmla="*/ 5044329 h 5435137"/>
              <a:gd name="connsiteX9" fmla="*/ 1381644 w 5561821"/>
              <a:gd name="connsiteY9" fmla="*/ 5037573 h 5435137"/>
              <a:gd name="connsiteX10" fmla="*/ 1494586 w 5561821"/>
              <a:gd name="connsiteY10" fmla="*/ 5112793 h 5435137"/>
              <a:gd name="connsiteX11" fmla="*/ 3933275 w 5561821"/>
              <a:gd name="connsiteY11" fmla="*/ 5019321 h 5435137"/>
              <a:gd name="connsiteX12" fmla="*/ 3921203 w 5561821"/>
              <a:gd name="connsiteY12" fmla="*/ 5002543 h 5435137"/>
              <a:gd name="connsiteX13" fmla="*/ 1505340 w 5561821"/>
              <a:gd name="connsiteY13" fmla="*/ 5095140 h 5435137"/>
              <a:gd name="connsiteX14" fmla="*/ 1393191 w 5561821"/>
              <a:gd name="connsiteY14" fmla="*/ 5020447 h 5435137"/>
              <a:gd name="connsiteX15" fmla="*/ 1409178 w 5561821"/>
              <a:gd name="connsiteY15" fmla="*/ 4996735 h 5435137"/>
              <a:gd name="connsiteX16" fmla="*/ 1420944 w 5561821"/>
              <a:gd name="connsiteY16" fmla="*/ 4938453 h 5435137"/>
              <a:gd name="connsiteX17" fmla="*/ 1271213 w 5561821"/>
              <a:gd name="connsiteY17" fmla="*/ 4788722 h 5435137"/>
              <a:gd name="connsiteX18" fmla="*/ 2512940 w 5561821"/>
              <a:gd name="connsiteY18" fmla="*/ 4646361 h 5435137"/>
              <a:gd name="connsiteX19" fmla="*/ 2462803 w 5561821"/>
              <a:gd name="connsiteY19" fmla="*/ 4696498 h 5435137"/>
              <a:gd name="connsiteX20" fmla="*/ 2512940 w 5561821"/>
              <a:gd name="connsiteY20" fmla="*/ 4746635 h 5435137"/>
              <a:gd name="connsiteX21" fmla="*/ 2563077 w 5561821"/>
              <a:gd name="connsiteY21" fmla="*/ 4696498 h 5435137"/>
              <a:gd name="connsiteX22" fmla="*/ 2512940 w 5561821"/>
              <a:gd name="connsiteY22" fmla="*/ 4646361 h 5435137"/>
              <a:gd name="connsiteX23" fmla="*/ 5270693 w 5561821"/>
              <a:gd name="connsiteY23" fmla="*/ 3406560 h 5435137"/>
              <a:gd name="connsiteX24" fmla="*/ 4588118 w 5561821"/>
              <a:gd name="connsiteY24" fmla="*/ 4532807 h 5435137"/>
              <a:gd name="connsiteX25" fmla="*/ 4455360 w 5561821"/>
              <a:gd name="connsiteY25" fmla="*/ 4653097 h 5435137"/>
              <a:gd name="connsiteX26" fmla="*/ 4433210 w 5561821"/>
              <a:gd name="connsiteY26" fmla="*/ 4638162 h 5435137"/>
              <a:gd name="connsiteX27" fmla="*/ 4394119 w 5561821"/>
              <a:gd name="connsiteY27" fmla="*/ 4630270 h 5435137"/>
              <a:gd name="connsiteX28" fmla="*/ 4293692 w 5561821"/>
              <a:gd name="connsiteY28" fmla="*/ 4730697 h 5435137"/>
              <a:gd name="connsiteX29" fmla="*/ 4394119 w 5561821"/>
              <a:gd name="connsiteY29" fmla="*/ 4831124 h 5435137"/>
              <a:gd name="connsiteX30" fmla="*/ 4494546 w 5561821"/>
              <a:gd name="connsiteY30" fmla="*/ 4730697 h 5435137"/>
              <a:gd name="connsiteX31" fmla="*/ 4486654 w 5561821"/>
              <a:gd name="connsiteY31" fmla="*/ 4691607 h 5435137"/>
              <a:gd name="connsiteX32" fmla="*/ 4472676 w 5561821"/>
              <a:gd name="connsiteY32" fmla="*/ 4670875 h 5435137"/>
              <a:gd name="connsiteX33" fmla="*/ 4605440 w 5561821"/>
              <a:gd name="connsiteY33" fmla="*/ 4550580 h 5435137"/>
              <a:gd name="connsiteX34" fmla="*/ 5294466 w 5561821"/>
              <a:gd name="connsiteY34" fmla="*/ 3413692 h 5435137"/>
              <a:gd name="connsiteX35" fmla="*/ 706542 w 5561821"/>
              <a:gd name="connsiteY35" fmla="*/ 2807238 h 5435137"/>
              <a:gd name="connsiteX36" fmla="*/ 592914 w 5561821"/>
              <a:gd name="connsiteY36" fmla="*/ 2920866 h 5435137"/>
              <a:gd name="connsiteX37" fmla="*/ 706542 w 5561821"/>
              <a:gd name="connsiteY37" fmla="*/ 3034494 h 5435137"/>
              <a:gd name="connsiteX38" fmla="*/ 724413 w 5561821"/>
              <a:gd name="connsiteY38" fmla="*/ 3030886 h 5435137"/>
              <a:gd name="connsiteX39" fmla="*/ 752204 w 5561821"/>
              <a:gd name="connsiteY39" fmla="*/ 3161864 h 5435137"/>
              <a:gd name="connsiteX40" fmla="*/ 2444995 w 5561821"/>
              <a:gd name="connsiteY40" fmla="*/ 4694725 h 5435137"/>
              <a:gd name="connsiteX41" fmla="*/ 2447894 w 5561821"/>
              <a:gd name="connsiteY41" fmla="*/ 4675601 h 5435137"/>
              <a:gd name="connsiteX42" fmla="*/ 770947 w 5561821"/>
              <a:gd name="connsiteY42" fmla="*/ 3157089 h 5435137"/>
              <a:gd name="connsiteX43" fmla="*/ 743358 w 5561821"/>
              <a:gd name="connsiteY43" fmla="*/ 3027061 h 5435137"/>
              <a:gd name="connsiteX44" fmla="*/ 750771 w 5561821"/>
              <a:gd name="connsiteY44" fmla="*/ 3025565 h 5435137"/>
              <a:gd name="connsiteX45" fmla="*/ 820170 w 5561821"/>
              <a:gd name="connsiteY45" fmla="*/ 2920866 h 5435137"/>
              <a:gd name="connsiteX46" fmla="*/ 706542 w 5561821"/>
              <a:gd name="connsiteY46" fmla="*/ 2807238 h 5435137"/>
              <a:gd name="connsiteX47" fmla="*/ 721772 w 5561821"/>
              <a:gd name="connsiteY47" fmla="*/ 2588007 h 5435137"/>
              <a:gd name="connsiteX48" fmla="*/ 680546 w 5561821"/>
              <a:gd name="connsiteY48" fmla="*/ 2629233 h 5435137"/>
              <a:gd name="connsiteX49" fmla="*/ 721772 w 5561821"/>
              <a:gd name="connsiteY49" fmla="*/ 2670459 h 5435137"/>
              <a:gd name="connsiteX50" fmla="*/ 762998 w 5561821"/>
              <a:gd name="connsiteY50" fmla="*/ 2629233 h 5435137"/>
              <a:gd name="connsiteX51" fmla="*/ 721772 w 5561821"/>
              <a:gd name="connsiteY51" fmla="*/ 2588007 h 5435137"/>
              <a:gd name="connsiteX52" fmla="*/ 2775287 w 5561821"/>
              <a:gd name="connsiteY52" fmla="*/ 1718050 h 5435137"/>
              <a:gd name="connsiteX53" fmla="*/ 2343182 w 5561821"/>
              <a:gd name="connsiteY53" fmla="*/ 1840111 h 5435137"/>
              <a:gd name="connsiteX54" fmla="*/ 1872303 w 5561821"/>
              <a:gd name="connsiteY54" fmla="*/ 2717006 h 5435137"/>
              <a:gd name="connsiteX55" fmla="*/ 1891621 w 5561821"/>
              <a:gd name="connsiteY55" fmla="*/ 2844541 h 5435137"/>
              <a:gd name="connsiteX56" fmla="*/ 1877258 w 5561821"/>
              <a:gd name="connsiteY56" fmla="*/ 2850490 h 5435137"/>
              <a:gd name="connsiteX57" fmla="*/ 1865183 w 5561821"/>
              <a:gd name="connsiteY57" fmla="*/ 2879641 h 5435137"/>
              <a:gd name="connsiteX58" fmla="*/ 1906409 w 5561821"/>
              <a:gd name="connsiteY58" fmla="*/ 2920867 h 5435137"/>
              <a:gd name="connsiteX59" fmla="*/ 1947635 w 5561821"/>
              <a:gd name="connsiteY59" fmla="*/ 2879641 h 5435137"/>
              <a:gd name="connsiteX60" fmla="*/ 1906409 w 5561821"/>
              <a:gd name="connsiteY60" fmla="*/ 2838415 h 5435137"/>
              <a:gd name="connsiteX61" fmla="*/ 1899931 w 5561821"/>
              <a:gd name="connsiteY61" fmla="*/ 2841099 h 5435137"/>
              <a:gd name="connsiteX62" fmla="*/ 1881044 w 5561821"/>
              <a:gd name="connsiteY62" fmla="*/ 2716414 h 5435137"/>
              <a:gd name="connsiteX63" fmla="*/ 2347516 w 5561821"/>
              <a:gd name="connsiteY63" fmla="*/ 1847726 h 5435137"/>
              <a:gd name="connsiteX64" fmla="*/ 3450324 w 5561821"/>
              <a:gd name="connsiteY64" fmla="*/ 1986584 h 5435137"/>
              <a:gd name="connsiteX65" fmla="*/ 3627525 w 5561821"/>
              <a:gd name="connsiteY65" fmla="*/ 3083884 h 5435137"/>
              <a:gd name="connsiteX66" fmla="*/ 2775620 w 5561821"/>
              <a:gd name="connsiteY66" fmla="*/ 3580343 h 5435137"/>
              <a:gd name="connsiteX67" fmla="*/ 2693800 w 5561821"/>
              <a:gd name="connsiteY67" fmla="*/ 3570852 h 5435137"/>
              <a:gd name="connsiteX68" fmla="*/ 2699207 w 5561821"/>
              <a:gd name="connsiteY68" fmla="*/ 3544069 h 5435137"/>
              <a:gd name="connsiteX69" fmla="*/ 2585579 w 5561821"/>
              <a:gd name="connsiteY69" fmla="*/ 3430441 h 5435137"/>
              <a:gd name="connsiteX70" fmla="*/ 2471951 w 5561821"/>
              <a:gd name="connsiteY70" fmla="*/ 3544069 h 5435137"/>
              <a:gd name="connsiteX71" fmla="*/ 2585579 w 5561821"/>
              <a:gd name="connsiteY71" fmla="*/ 3657697 h 5435137"/>
              <a:gd name="connsiteX72" fmla="*/ 2690278 w 5561821"/>
              <a:gd name="connsiteY72" fmla="*/ 3588298 h 5435137"/>
              <a:gd name="connsiteX73" fmla="*/ 2692066 w 5561821"/>
              <a:gd name="connsiteY73" fmla="*/ 3579440 h 5435137"/>
              <a:gd name="connsiteX74" fmla="*/ 2775331 w 5561821"/>
              <a:gd name="connsiteY74" fmla="*/ 3589098 h 5435137"/>
              <a:gd name="connsiteX75" fmla="*/ 3635286 w 5561821"/>
              <a:gd name="connsiteY75" fmla="*/ 3087949 h 5435137"/>
              <a:gd name="connsiteX76" fmla="*/ 3456410 w 5561821"/>
              <a:gd name="connsiteY76" fmla="*/ 1980281 h 5435137"/>
              <a:gd name="connsiteX77" fmla="*/ 2775287 w 5561821"/>
              <a:gd name="connsiteY77" fmla="*/ 1718050 h 5435137"/>
              <a:gd name="connsiteX78" fmla="*/ 2391518 w 5561821"/>
              <a:gd name="connsiteY78" fmla="*/ 1168032 h 5435137"/>
              <a:gd name="connsiteX79" fmla="*/ 2324580 w 5561821"/>
              <a:gd name="connsiteY79" fmla="*/ 1234970 h 5435137"/>
              <a:gd name="connsiteX80" fmla="*/ 2326181 w 5561821"/>
              <a:gd name="connsiteY80" fmla="*/ 1242900 h 5435137"/>
              <a:gd name="connsiteX81" fmla="*/ 2221784 w 5561821"/>
              <a:gd name="connsiteY81" fmla="*/ 1278637 h 5435137"/>
              <a:gd name="connsiteX82" fmla="*/ 1289992 w 5561821"/>
              <a:gd name="connsiteY82" fmla="*/ 2497256 h 5435137"/>
              <a:gd name="connsiteX83" fmla="*/ 1285977 w 5561821"/>
              <a:gd name="connsiteY83" fmla="*/ 2556982 h 5435137"/>
              <a:gd name="connsiteX84" fmla="*/ 1285219 w 5561821"/>
              <a:gd name="connsiteY84" fmla="*/ 2556829 h 5435137"/>
              <a:gd name="connsiteX85" fmla="*/ 1171591 w 5561821"/>
              <a:gd name="connsiteY85" fmla="*/ 2670457 h 5435137"/>
              <a:gd name="connsiteX86" fmla="*/ 1285219 w 5561821"/>
              <a:gd name="connsiteY86" fmla="*/ 2784085 h 5435137"/>
              <a:gd name="connsiteX87" fmla="*/ 1289201 w 5561821"/>
              <a:gd name="connsiteY87" fmla="*/ 2783281 h 5435137"/>
              <a:gd name="connsiteX88" fmla="*/ 1298880 w 5561821"/>
              <a:gd name="connsiteY88" fmla="*/ 2875214 h 5435137"/>
              <a:gd name="connsiteX89" fmla="*/ 2640432 w 5561821"/>
              <a:gd name="connsiteY89" fmla="*/ 4120086 h 5435137"/>
              <a:gd name="connsiteX90" fmla="*/ 2702616 w 5561821"/>
              <a:gd name="connsiteY90" fmla="*/ 4121769 h 5435137"/>
              <a:gd name="connsiteX91" fmla="*/ 2707614 w 5561821"/>
              <a:gd name="connsiteY91" fmla="*/ 4146524 h 5435137"/>
              <a:gd name="connsiteX92" fmla="*/ 2806197 w 5561821"/>
              <a:gd name="connsiteY92" fmla="*/ 4211869 h 5435137"/>
              <a:gd name="connsiteX93" fmla="*/ 2913188 w 5561821"/>
              <a:gd name="connsiteY93" fmla="*/ 4104878 h 5435137"/>
              <a:gd name="connsiteX94" fmla="*/ 2806197 w 5561821"/>
              <a:gd name="connsiteY94" fmla="*/ 3997887 h 5435137"/>
              <a:gd name="connsiteX95" fmla="*/ 2699206 w 5561821"/>
              <a:gd name="connsiteY95" fmla="*/ 4104878 h 5435137"/>
              <a:gd name="connsiteX96" fmla="*/ 2700161 w 5561821"/>
              <a:gd name="connsiteY96" fmla="*/ 4109607 h 5435137"/>
              <a:gd name="connsiteX97" fmla="*/ 2641372 w 5561821"/>
              <a:gd name="connsiteY97" fmla="*/ 4108017 h 5435137"/>
              <a:gd name="connsiteX98" fmla="*/ 1310848 w 5561821"/>
              <a:gd name="connsiteY98" fmla="*/ 2873377 h 5435137"/>
              <a:gd name="connsiteX99" fmla="*/ 1301109 w 5561821"/>
              <a:gd name="connsiteY99" fmla="*/ 2780877 h 5435137"/>
              <a:gd name="connsiteX100" fmla="*/ 1329448 w 5561821"/>
              <a:gd name="connsiteY100" fmla="*/ 2775155 h 5435137"/>
              <a:gd name="connsiteX101" fmla="*/ 1398847 w 5561821"/>
              <a:gd name="connsiteY101" fmla="*/ 2670457 h 5435137"/>
              <a:gd name="connsiteX102" fmla="*/ 1329448 w 5561821"/>
              <a:gd name="connsiteY102" fmla="*/ 2565758 h 5435137"/>
              <a:gd name="connsiteX103" fmla="*/ 1299599 w 5561821"/>
              <a:gd name="connsiteY103" fmla="*/ 2559732 h 5435137"/>
              <a:gd name="connsiteX104" fmla="*/ 1303701 w 5561821"/>
              <a:gd name="connsiteY104" fmla="*/ 2498701 h 5435137"/>
              <a:gd name="connsiteX105" fmla="*/ 2226772 w 5561821"/>
              <a:gd name="connsiteY105" fmla="*/ 1291488 h 5435137"/>
              <a:gd name="connsiteX106" fmla="*/ 2328930 w 5561821"/>
              <a:gd name="connsiteY106" fmla="*/ 1256518 h 5435137"/>
              <a:gd name="connsiteX107" fmla="*/ 2329840 w 5561821"/>
              <a:gd name="connsiteY107" fmla="*/ 1261026 h 5435137"/>
              <a:gd name="connsiteX108" fmla="*/ 2391518 w 5561821"/>
              <a:gd name="connsiteY108" fmla="*/ 1301908 h 5435137"/>
              <a:gd name="connsiteX109" fmla="*/ 2458456 w 5561821"/>
              <a:gd name="connsiteY109" fmla="*/ 1234970 h 5435137"/>
              <a:gd name="connsiteX110" fmla="*/ 2391518 w 5561821"/>
              <a:gd name="connsiteY110" fmla="*/ 1168032 h 5435137"/>
              <a:gd name="connsiteX111" fmla="*/ 2766144 w 5561821"/>
              <a:gd name="connsiteY111" fmla="*/ 1055943 h 5435137"/>
              <a:gd name="connsiteX112" fmla="*/ 2625122 w 5561821"/>
              <a:gd name="connsiteY112" fmla="*/ 1196965 h 5435137"/>
              <a:gd name="connsiteX113" fmla="*/ 2766144 w 5561821"/>
              <a:gd name="connsiteY113" fmla="*/ 1337987 h 5435137"/>
              <a:gd name="connsiteX114" fmla="*/ 2896084 w 5561821"/>
              <a:gd name="connsiteY114" fmla="*/ 1251857 h 5435137"/>
              <a:gd name="connsiteX115" fmla="*/ 2906281 w 5561821"/>
              <a:gd name="connsiteY115" fmla="*/ 1201350 h 5435137"/>
              <a:gd name="connsiteX116" fmla="*/ 2928426 w 5561821"/>
              <a:gd name="connsiteY116" fmla="*/ 1202994 h 5435137"/>
              <a:gd name="connsiteX117" fmla="*/ 4196652 w 5561821"/>
              <a:gd name="connsiteY117" fmla="*/ 2429497 h 5435137"/>
              <a:gd name="connsiteX118" fmla="*/ 3356390 w 5561821"/>
              <a:gd name="connsiteY118" fmla="*/ 3980842 h 5435137"/>
              <a:gd name="connsiteX119" fmla="*/ 3265622 w 5561821"/>
              <a:gd name="connsiteY119" fmla="*/ 4017079 h 5435137"/>
              <a:gd name="connsiteX120" fmla="*/ 3262396 w 5561821"/>
              <a:gd name="connsiteY120" fmla="*/ 4012294 h 5435137"/>
              <a:gd name="connsiteX121" fmla="*/ 3226944 w 5561821"/>
              <a:gd name="connsiteY121" fmla="*/ 3997609 h 5435137"/>
              <a:gd name="connsiteX122" fmla="*/ 3176807 w 5561821"/>
              <a:gd name="connsiteY122" fmla="*/ 4047746 h 5435137"/>
              <a:gd name="connsiteX123" fmla="*/ 3226944 w 5561821"/>
              <a:gd name="connsiteY123" fmla="*/ 4097883 h 5435137"/>
              <a:gd name="connsiteX124" fmla="*/ 3277081 w 5561821"/>
              <a:gd name="connsiteY124" fmla="*/ 4047746 h 5435137"/>
              <a:gd name="connsiteX125" fmla="*/ 3273267 w 5561821"/>
              <a:gd name="connsiteY125" fmla="*/ 4028856 h 5435137"/>
              <a:gd name="connsiteX126" fmla="*/ 3362075 w 5561821"/>
              <a:gd name="connsiteY126" fmla="*/ 3993401 h 5435137"/>
              <a:gd name="connsiteX127" fmla="*/ 4210277 w 5561821"/>
              <a:gd name="connsiteY127" fmla="*/ 2427397 h 5435137"/>
              <a:gd name="connsiteX128" fmla="*/ 2930067 w 5561821"/>
              <a:gd name="connsiteY128" fmla="*/ 1189306 h 5435137"/>
              <a:gd name="connsiteX129" fmla="*/ 2905248 w 5561821"/>
              <a:gd name="connsiteY129" fmla="*/ 1187463 h 5435137"/>
              <a:gd name="connsiteX130" fmla="*/ 2896084 w 5561821"/>
              <a:gd name="connsiteY130" fmla="*/ 1142073 h 5435137"/>
              <a:gd name="connsiteX131" fmla="*/ 2766144 w 5561821"/>
              <a:gd name="connsiteY131" fmla="*/ 1055943 h 5435137"/>
              <a:gd name="connsiteX132" fmla="*/ 2120271 w 5561821"/>
              <a:gd name="connsiteY132" fmla="*/ 564384 h 5435137"/>
              <a:gd name="connsiteX133" fmla="*/ 2013280 w 5561821"/>
              <a:gd name="connsiteY133" fmla="*/ 671375 h 5435137"/>
              <a:gd name="connsiteX134" fmla="*/ 2021688 w 5561821"/>
              <a:gd name="connsiteY134" fmla="*/ 713021 h 5435137"/>
              <a:gd name="connsiteX135" fmla="*/ 2025610 w 5561821"/>
              <a:gd name="connsiteY135" fmla="*/ 718838 h 5435137"/>
              <a:gd name="connsiteX136" fmla="*/ 2006988 w 5561821"/>
              <a:gd name="connsiteY136" fmla="*/ 725213 h 5435137"/>
              <a:gd name="connsiteX137" fmla="*/ 689175 w 5561821"/>
              <a:gd name="connsiteY137" fmla="*/ 2590304 h 5435137"/>
              <a:gd name="connsiteX138" fmla="*/ 708509 w 5561821"/>
              <a:gd name="connsiteY138" fmla="*/ 2590878 h 5435137"/>
              <a:gd name="connsiteX139" fmla="*/ 2013987 w 5561821"/>
              <a:gd name="connsiteY139" fmla="*/ 743245 h 5435137"/>
              <a:gd name="connsiteX140" fmla="*/ 2036800 w 5561821"/>
              <a:gd name="connsiteY140" fmla="*/ 735435 h 5435137"/>
              <a:gd name="connsiteX141" fmla="*/ 2044617 w 5561821"/>
              <a:gd name="connsiteY141" fmla="*/ 747029 h 5435137"/>
              <a:gd name="connsiteX142" fmla="*/ 2120271 w 5561821"/>
              <a:gd name="connsiteY142" fmla="*/ 778367 h 5435137"/>
              <a:gd name="connsiteX143" fmla="*/ 2227262 w 5561821"/>
              <a:gd name="connsiteY143" fmla="*/ 671375 h 5435137"/>
              <a:gd name="connsiteX144" fmla="*/ 2120271 w 5561821"/>
              <a:gd name="connsiteY144" fmla="*/ 564384 h 5435137"/>
              <a:gd name="connsiteX145" fmla="*/ 2766144 w 5561821"/>
              <a:gd name="connsiteY145" fmla="*/ 537499 h 5435137"/>
              <a:gd name="connsiteX146" fmla="*/ 2699206 w 5561821"/>
              <a:gd name="connsiteY146" fmla="*/ 604437 h 5435137"/>
              <a:gd name="connsiteX147" fmla="*/ 2766144 w 5561821"/>
              <a:gd name="connsiteY147" fmla="*/ 671375 h 5435137"/>
              <a:gd name="connsiteX148" fmla="*/ 2827822 w 5561821"/>
              <a:gd name="connsiteY148" fmla="*/ 630493 h 5435137"/>
              <a:gd name="connsiteX149" fmla="*/ 2832631 w 5561821"/>
              <a:gd name="connsiteY149" fmla="*/ 606672 h 5435137"/>
              <a:gd name="connsiteX150" fmla="*/ 2975820 w 5561821"/>
              <a:gd name="connsiteY150" fmla="*/ 616531 h 5435137"/>
              <a:gd name="connsiteX151" fmla="*/ 4700257 w 5561821"/>
              <a:gd name="connsiteY151" fmla="*/ 2015101 h 5435137"/>
              <a:gd name="connsiteX152" fmla="*/ 4135980 w 5561821"/>
              <a:gd name="connsiteY152" fmla="*/ 4162492 h 5435137"/>
              <a:gd name="connsiteX153" fmla="*/ 4031269 w 5561821"/>
              <a:gd name="connsiteY153" fmla="*/ 4250894 h 5435137"/>
              <a:gd name="connsiteX154" fmla="*/ 4020465 w 5561821"/>
              <a:gd name="connsiteY154" fmla="*/ 4243610 h 5435137"/>
              <a:gd name="connsiteX155" fmla="*/ 4000949 w 5561821"/>
              <a:gd name="connsiteY155" fmla="*/ 4239670 h 5435137"/>
              <a:gd name="connsiteX156" fmla="*/ 3950812 w 5561821"/>
              <a:gd name="connsiteY156" fmla="*/ 4289807 h 5435137"/>
              <a:gd name="connsiteX157" fmla="*/ 4000949 w 5561821"/>
              <a:gd name="connsiteY157" fmla="*/ 4339944 h 5435137"/>
              <a:gd name="connsiteX158" fmla="*/ 4051086 w 5561821"/>
              <a:gd name="connsiteY158" fmla="*/ 4289807 h 5435137"/>
              <a:gd name="connsiteX159" fmla="*/ 4047146 w 5561821"/>
              <a:gd name="connsiteY159" fmla="*/ 4270292 h 5435137"/>
              <a:gd name="connsiteX160" fmla="*/ 4043921 w 5561821"/>
              <a:gd name="connsiteY160" fmla="*/ 4265508 h 5435137"/>
              <a:gd name="connsiteX161" fmla="*/ 4149032 w 5561821"/>
              <a:gd name="connsiteY161" fmla="*/ 4176767 h 5435137"/>
              <a:gd name="connsiteX162" fmla="*/ 4718641 w 5561821"/>
              <a:gd name="connsiteY162" fmla="*/ 2009087 h 5435137"/>
              <a:gd name="connsiteX163" fmla="*/ 2977910 w 5561821"/>
              <a:gd name="connsiteY163" fmla="*/ 597302 h 5435137"/>
              <a:gd name="connsiteX164" fmla="*/ 2829580 w 5561821"/>
              <a:gd name="connsiteY164" fmla="*/ 587089 h 5435137"/>
              <a:gd name="connsiteX165" fmla="*/ 2827822 w 5561821"/>
              <a:gd name="connsiteY165" fmla="*/ 578382 h 5435137"/>
              <a:gd name="connsiteX166" fmla="*/ 2766144 w 5561821"/>
              <a:gd name="connsiteY166" fmla="*/ 537499 h 5435137"/>
              <a:gd name="connsiteX167" fmla="*/ 2794041 w 5561821"/>
              <a:gd name="connsiteY167" fmla="*/ 298 h 5435137"/>
              <a:gd name="connsiteX168" fmla="*/ 125571 w 5561821"/>
              <a:gd name="connsiteY168" fmla="*/ 2305100 h 5435137"/>
              <a:gd name="connsiteX169" fmla="*/ 106911 w 5561821"/>
              <a:gd name="connsiteY169" fmla="*/ 2538870 h 5435137"/>
              <a:gd name="connsiteX170" fmla="*/ 69399 w 5561821"/>
              <a:gd name="connsiteY170" fmla="*/ 2546443 h 5435137"/>
              <a:gd name="connsiteX171" fmla="*/ 0 w 5561821"/>
              <a:gd name="connsiteY171" fmla="*/ 2651142 h 5435137"/>
              <a:gd name="connsiteX172" fmla="*/ 113628 w 5561821"/>
              <a:gd name="connsiteY172" fmla="*/ 2764770 h 5435137"/>
              <a:gd name="connsiteX173" fmla="*/ 227256 w 5561821"/>
              <a:gd name="connsiteY173" fmla="*/ 2651142 h 5435137"/>
              <a:gd name="connsiteX174" fmla="*/ 157857 w 5561821"/>
              <a:gd name="connsiteY174" fmla="*/ 2546443 h 5435137"/>
              <a:gd name="connsiteX175" fmla="*/ 131597 w 5561821"/>
              <a:gd name="connsiteY175" fmla="*/ 2541142 h 5435137"/>
              <a:gd name="connsiteX176" fmla="*/ 150180 w 5561821"/>
              <a:gd name="connsiteY176" fmla="*/ 2308342 h 5435137"/>
              <a:gd name="connsiteX177" fmla="*/ 2793673 w 5561821"/>
              <a:gd name="connsiteY177" fmla="*/ 25114 h 5435137"/>
              <a:gd name="connsiteX178" fmla="*/ 5368211 w 5561821"/>
              <a:gd name="connsiteY178" fmla="*/ 2385818 h 5435137"/>
              <a:gd name="connsiteX179" fmla="*/ 5378198 w 5561821"/>
              <a:gd name="connsiteY179" fmla="*/ 2585544 h 5435137"/>
              <a:gd name="connsiteX180" fmla="*/ 5341944 w 5561821"/>
              <a:gd name="connsiteY180" fmla="*/ 2592864 h 5435137"/>
              <a:gd name="connsiteX181" fmla="*/ 5245279 w 5561821"/>
              <a:gd name="connsiteY181" fmla="*/ 2738697 h 5435137"/>
              <a:gd name="connsiteX182" fmla="*/ 5403550 w 5561821"/>
              <a:gd name="connsiteY182" fmla="*/ 2896968 h 5435137"/>
              <a:gd name="connsiteX183" fmla="*/ 5561821 w 5561821"/>
              <a:gd name="connsiteY183" fmla="*/ 2738697 h 5435137"/>
              <a:gd name="connsiteX184" fmla="*/ 5403550 w 5561821"/>
              <a:gd name="connsiteY184" fmla="*/ 2580426 h 5435137"/>
              <a:gd name="connsiteX185" fmla="*/ 5402769 w 5561821"/>
              <a:gd name="connsiteY185" fmla="*/ 2580584 h 5435137"/>
              <a:gd name="connsiteX186" fmla="*/ 5392904 w 5561821"/>
              <a:gd name="connsiteY186" fmla="*/ 2383308 h 5435137"/>
              <a:gd name="connsiteX187" fmla="*/ 2794041 w 5561821"/>
              <a:gd name="connsiteY187" fmla="*/ 298 h 543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561821" h="5435137">
                <a:moveTo>
                  <a:pt x="4000949" y="4882386"/>
                </a:moveTo>
                <a:cubicBezTo>
                  <a:pt x="3963980" y="4882386"/>
                  <a:pt x="3934011" y="4912355"/>
                  <a:pt x="3934011" y="4949324"/>
                </a:cubicBezTo>
                <a:cubicBezTo>
                  <a:pt x="3934011" y="4986293"/>
                  <a:pt x="3963980" y="5016262"/>
                  <a:pt x="4000949" y="5016262"/>
                </a:cubicBezTo>
                <a:cubicBezTo>
                  <a:pt x="4037918" y="5016262"/>
                  <a:pt x="4067887" y="4986293"/>
                  <a:pt x="4067887" y="4949324"/>
                </a:cubicBezTo>
                <a:cubicBezTo>
                  <a:pt x="4067887" y="4912355"/>
                  <a:pt x="4037918" y="4882386"/>
                  <a:pt x="4000949" y="4882386"/>
                </a:cubicBezTo>
                <a:close/>
                <a:moveTo>
                  <a:pt x="1271213" y="4788722"/>
                </a:moveTo>
                <a:cubicBezTo>
                  <a:pt x="1188519" y="4788722"/>
                  <a:pt x="1121482" y="4855759"/>
                  <a:pt x="1121482" y="4938453"/>
                </a:cubicBezTo>
                <a:cubicBezTo>
                  <a:pt x="1121482" y="5021147"/>
                  <a:pt x="1188519" y="5088184"/>
                  <a:pt x="1271213" y="5088184"/>
                </a:cubicBezTo>
                <a:cubicBezTo>
                  <a:pt x="1312560" y="5088184"/>
                  <a:pt x="1349993" y="5071425"/>
                  <a:pt x="1377089" y="5044329"/>
                </a:cubicBezTo>
                <a:lnTo>
                  <a:pt x="1381644" y="5037573"/>
                </a:lnTo>
                <a:lnTo>
                  <a:pt x="1494586" y="5112793"/>
                </a:lnTo>
                <a:cubicBezTo>
                  <a:pt x="2247127" y="5571633"/>
                  <a:pt x="3208626" y="5540753"/>
                  <a:pt x="3933275" y="5019321"/>
                </a:cubicBezTo>
                <a:lnTo>
                  <a:pt x="3921203" y="5002543"/>
                </a:lnTo>
                <a:cubicBezTo>
                  <a:pt x="3203337" y="5519095"/>
                  <a:pt x="2250837" y="5549685"/>
                  <a:pt x="1505340" y="5095140"/>
                </a:cubicBezTo>
                <a:lnTo>
                  <a:pt x="1393191" y="5020447"/>
                </a:lnTo>
                <a:lnTo>
                  <a:pt x="1409178" y="4996735"/>
                </a:lnTo>
                <a:cubicBezTo>
                  <a:pt x="1416754" y="4978822"/>
                  <a:pt x="1420944" y="4959127"/>
                  <a:pt x="1420944" y="4938453"/>
                </a:cubicBezTo>
                <a:cubicBezTo>
                  <a:pt x="1420944" y="4855759"/>
                  <a:pt x="1353907" y="4788722"/>
                  <a:pt x="1271213" y="4788722"/>
                </a:cubicBezTo>
                <a:close/>
                <a:moveTo>
                  <a:pt x="2512940" y="4646361"/>
                </a:moveTo>
                <a:cubicBezTo>
                  <a:pt x="2485250" y="4646361"/>
                  <a:pt x="2462803" y="4668808"/>
                  <a:pt x="2462803" y="4696498"/>
                </a:cubicBezTo>
                <a:cubicBezTo>
                  <a:pt x="2462803" y="4724188"/>
                  <a:pt x="2485250" y="4746635"/>
                  <a:pt x="2512940" y="4746635"/>
                </a:cubicBezTo>
                <a:cubicBezTo>
                  <a:pt x="2540630" y="4746635"/>
                  <a:pt x="2563077" y="4724188"/>
                  <a:pt x="2563077" y="4696498"/>
                </a:cubicBezTo>
                <a:cubicBezTo>
                  <a:pt x="2563077" y="4668808"/>
                  <a:pt x="2540630" y="4646361"/>
                  <a:pt x="2512940" y="4646361"/>
                </a:cubicBezTo>
                <a:close/>
                <a:moveTo>
                  <a:pt x="5270693" y="3406560"/>
                </a:moveTo>
                <a:cubicBezTo>
                  <a:pt x="5142193" y="3834836"/>
                  <a:pt x="4906832" y="4222179"/>
                  <a:pt x="4588118" y="4532807"/>
                </a:cubicBezTo>
                <a:lnTo>
                  <a:pt x="4455360" y="4653097"/>
                </a:lnTo>
                <a:lnTo>
                  <a:pt x="4433210" y="4638162"/>
                </a:lnTo>
                <a:cubicBezTo>
                  <a:pt x="4421195" y="4633080"/>
                  <a:pt x="4407985" y="4630270"/>
                  <a:pt x="4394119" y="4630270"/>
                </a:cubicBezTo>
                <a:cubicBezTo>
                  <a:pt x="4338655" y="4630270"/>
                  <a:pt x="4293692" y="4675233"/>
                  <a:pt x="4293692" y="4730697"/>
                </a:cubicBezTo>
                <a:cubicBezTo>
                  <a:pt x="4293692" y="4786161"/>
                  <a:pt x="4338655" y="4831124"/>
                  <a:pt x="4394119" y="4831124"/>
                </a:cubicBezTo>
                <a:cubicBezTo>
                  <a:pt x="4449583" y="4831124"/>
                  <a:pt x="4494546" y="4786161"/>
                  <a:pt x="4494546" y="4730697"/>
                </a:cubicBezTo>
                <a:cubicBezTo>
                  <a:pt x="4494546" y="4716831"/>
                  <a:pt x="4491736" y="4703622"/>
                  <a:pt x="4486654" y="4691607"/>
                </a:cubicBezTo>
                <a:lnTo>
                  <a:pt x="4472676" y="4670875"/>
                </a:lnTo>
                <a:lnTo>
                  <a:pt x="4605440" y="4550580"/>
                </a:lnTo>
                <a:cubicBezTo>
                  <a:pt x="4927166" y="4237017"/>
                  <a:pt x="5164752" y="3846013"/>
                  <a:pt x="5294466" y="3413692"/>
                </a:cubicBezTo>
                <a:close/>
                <a:moveTo>
                  <a:pt x="706542" y="2807238"/>
                </a:moveTo>
                <a:cubicBezTo>
                  <a:pt x="643787" y="2807238"/>
                  <a:pt x="592914" y="2858111"/>
                  <a:pt x="592914" y="2920866"/>
                </a:cubicBezTo>
                <a:cubicBezTo>
                  <a:pt x="592914" y="2983621"/>
                  <a:pt x="643787" y="3034494"/>
                  <a:pt x="706542" y="3034494"/>
                </a:cubicBezTo>
                <a:lnTo>
                  <a:pt x="724413" y="3030886"/>
                </a:lnTo>
                <a:lnTo>
                  <a:pt x="752204" y="3161864"/>
                </a:lnTo>
                <a:cubicBezTo>
                  <a:pt x="955528" y="3961172"/>
                  <a:pt x="1619035" y="4569527"/>
                  <a:pt x="2444995" y="4694725"/>
                </a:cubicBezTo>
                <a:lnTo>
                  <a:pt x="2447894" y="4675601"/>
                </a:lnTo>
                <a:cubicBezTo>
                  <a:pt x="1629665" y="4551577"/>
                  <a:pt x="972369" y="3948916"/>
                  <a:pt x="770947" y="3157089"/>
                </a:cubicBezTo>
                <a:lnTo>
                  <a:pt x="743358" y="3027061"/>
                </a:lnTo>
                <a:lnTo>
                  <a:pt x="750771" y="3025565"/>
                </a:lnTo>
                <a:cubicBezTo>
                  <a:pt x="791554" y="3008315"/>
                  <a:pt x="820170" y="2967932"/>
                  <a:pt x="820170" y="2920866"/>
                </a:cubicBezTo>
                <a:cubicBezTo>
                  <a:pt x="820170" y="2858111"/>
                  <a:pt x="769297" y="2807238"/>
                  <a:pt x="706542" y="2807238"/>
                </a:cubicBezTo>
                <a:close/>
                <a:moveTo>
                  <a:pt x="721772" y="2588007"/>
                </a:moveTo>
                <a:cubicBezTo>
                  <a:pt x="699004" y="2588007"/>
                  <a:pt x="680546" y="2606465"/>
                  <a:pt x="680546" y="2629233"/>
                </a:cubicBezTo>
                <a:cubicBezTo>
                  <a:pt x="680546" y="2652001"/>
                  <a:pt x="699004" y="2670459"/>
                  <a:pt x="721772" y="2670459"/>
                </a:cubicBezTo>
                <a:cubicBezTo>
                  <a:pt x="744540" y="2670459"/>
                  <a:pt x="762998" y="2652001"/>
                  <a:pt x="762998" y="2629233"/>
                </a:cubicBezTo>
                <a:cubicBezTo>
                  <a:pt x="762998" y="2606465"/>
                  <a:pt x="744540" y="2588007"/>
                  <a:pt x="721772" y="2588007"/>
                </a:cubicBezTo>
                <a:close/>
                <a:moveTo>
                  <a:pt x="2775287" y="1718050"/>
                </a:moveTo>
                <a:cubicBezTo>
                  <a:pt x="2626952" y="1722902"/>
                  <a:pt x="2478580" y="1763043"/>
                  <a:pt x="2343182" y="1840111"/>
                </a:cubicBezTo>
                <a:cubicBezTo>
                  <a:pt x="2027253" y="2019938"/>
                  <a:pt x="1848127" y="2363154"/>
                  <a:pt x="1872303" y="2717006"/>
                </a:cubicBezTo>
                <a:lnTo>
                  <a:pt x="1891621" y="2844541"/>
                </a:lnTo>
                <a:lnTo>
                  <a:pt x="1877258" y="2850490"/>
                </a:lnTo>
                <a:cubicBezTo>
                  <a:pt x="1869798" y="2857951"/>
                  <a:pt x="1865183" y="2868257"/>
                  <a:pt x="1865183" y="2879641"/>
                </a:cubicBezTo>
                <a:cubicBezTo>
                  <a:pt x="1865183" y="2902409"/>
                  <a:pt x="1883641" y="2920867"/>
                  <a:pt x="1906409" y="2920867"/>
                </a:cubicBezTo>
                <a:cubicBezTo>
                  <a:pt x="1929177" y="2920867"/>
                  <a:pt x="1947635" y="2902409"/>
                  <a:pt x="1947635" y="2879641"/>
                </a:cubicBezTo>
                <a:cubicBezTo>
                  <a:pt x="1947635" y="2856873"/>
                  <a:pt x="1929177" y="2838415"/>
                  <a:pt x="1906409" y="2838415"/>
                </a:cubicBezTo>
                <a:lnTo>
                  <a:pt x="1899931" y="2841099"/>
                </a:lnTo>
                <a:lnTo>
                  <a:pt x="1881044" y="2716414"/>
                </a:lnTo>
                <a:cubicBezTo>
                  <a:pt x="1857094" y="2365873"/>
                  <a:pt x="2034545" y="2025870"/>
                  <a:pt x="2347516" y="1847726"/>
                </a:cubicBezTo>
                <a:cubicBezTo>
                  <a:pt x="2705197" y="1644133"/>
                  <a:pt x="3154277" y="1700679"/>
                  <a:pt x="3450324" y="1986584"/>
                </a:cubicBezTo>
                <a:cubicBezTo>
                  <a:pt x="3746371" y="2272489"/>
                  <a:pt x="3818530" y="2719326"/>
                  <a:pt x="3627525" y="3083884"/>
                </a:cubicBezTo>
                <a:cubicBezTo>
                  <a:pt x="3460395" y="3402873"/>
                  <a:pt x="3126782" y="3592063"/>
                  <a:pt x="2775620" y="3580343"/>
                </a:cubicBezTo>
                <a:lnTo>
                  <a:pt x="2693800" y="3570852"/>
                </a:lnTo>
                <a:lnTo>
                  <a:pt x="2699207" y="3544069"/>
                </a:lnTo>
                <a:cubicBezTo>
                  <a:pt x="2699207" y="3481314"/>
                  <a:pt x="2648334" y="3430441"/>
                  <a:pt x="2585579" y="3430441"/>
                </a:cubicBezTo>
                <a:cubicBezTo>
                  <a:pt x="2522824" y="3430441"/>
                  <a:pt x="2471951" y="3481314"/>
                  <a:pt x="2471951" y="3544069"/>
                </a:cubicBezTo>
                <a:cubicBezTo>
                  <a:pt x="2471951" y="3606824"/>
                  <a:pt x="2522824" y="3657697"/>
                  <a:pt x="2585579" y="3657697"/>
                </a:cubicBezTo>
                <a:cubicBezTo>
                  <a:pt x="2632645" y="3657697"/>
                  <a:pt x="2673028" y="3629081"/>
                  <a:pt x="2690278" y="3588298"/>
                </a:cubicBezTo>
                <a:lnTo>
                  <a:pt x="2692066" y="3579440"/>
                </a:lnTo>
                <a:lnTo>
                  <a:pt x="2775331" y="3589098"/>
                </a:lnTo>
                <a:cubicBezTo>
                  <a:pt x="3129811" y="3600930"/>
                  <a:pt x="3466576" y="3409952"/>
                  <a:pt x="3635286" y="3087949"/>
                </a:cubicBezTo>
                <a:cubicBezTo>
                  <a:pt x="3828095" y="2719945"/>
                  <a:pt x="3755255" y="2268887"/>
                  <a:pt x="3456410" y="1980281"/>
                </a:cubicBezTo>
                <a:cubicBezTo>
                  <a:pt x="3269632" y="1799902"/>
                  <a:pt x="3022511" y="1709963"/>
                  <a:pt x="2775287" y="1718050"/>
                </a:cubicBezTo>
                <a:close/>
                <a:moveTo>
                  <a:pt x="2391518" y="1168032"/>
                </a:moveTo>
                <a:cubicBezTo>
                  <a:pt x="2354549" y="1168032"/>
                  <a:pt x="2324580" y="1198001"/>
                  <a:pt x="2324580" y="1234970"/>
                </a:cubicBezTo>
                <a:lnTo>
                  <a:pt x="2326181" y="1242900"/>
                </a:lnTo>
                <a:lnTo>
                  <a:pt x="2221784" y="1278637"/>
                </a:lnTo>
                <a:cubicBezTo>
                  <a:pt x="1707957" y="1477830"/>
                  <a:pt x="1347595" y="1948784"/>
                  <a:pt x="1289992" y="2497256"/>
                </a:cubicBezTo>
                <a:lnTo>
                  <a:pt x="1285977" y="2556982"/>
                </a:lnTo>
                <a:lnTo>
                  <a:pt x="1285219" y="2556829"/>
                </a:lnTo>
                <a:cubicBezTo>
                  <a:pt x="1222464" y="2556829"/>
                  <a:pt x="1171591" y="2607702"/>
                  <a:pt x="1171591" y="2670457"/>
                </a:cubicBezTo>
                <a:cubicBezTo>
                  <a:pt x="1171591" y="2733212"/>
                  <a:pt x="1222464" y="2784085"/>
                  <a:pt x="1285219" y="2784085"/>
                </a:cubicBezTo>
                <a:lnTo>
                  <a:pt x="1289201" y="2783281"/>
                </a:lnTo>
                <a:lnTo>
                  <a:pt x="1298880" y="2875214"/>
                </a:lnTo>
                <a:cubicBezTo>
                  <a:pt x="1401894" y="3550751"/>
                  <a:pt x="1959863" y="4067873"/>
                  <a:pt x="2640432" y="4120086"/>
                </a:cubicBezTo>
                <a:lnTo>
                  <a:pt x="2702616" y="4121769"/>
                </a:lnTo>
                <a:lnTo>
                  <a:pt x="2707614" y="4146524"/>
                </a:lnTo>
                <a:cubicBezTo>
                  <a:pt x="2723856" y="4184924"/>
                  <a:pt x="2761880" y="4211869"/>
                  <a:pt x="2806197" y="4211869"/>
                </a:cubicBezTo>
                <a:cubicBezTo>
                  <a:pt x="2865286" y="4211869"/>
                  <a:pt x="2913188" y="4163967"/>
                  <a:pt x="2913188" y="4104878"/>
                </a:cubicBezTo>
                <a:cubicBezTo>
                  <a:pt x="2913188" y="4045789"/>
                  <a:pt x="2865286" y="3997887"/>
                  <a:pt x="2806197" y="3997887"/>
                </a:cubicBezTo>
                <a:cubicBezTo>
                  <a:pt x="2747108" y="3997887"/>
                  <a:pt x="2699206" y="4045789"/>
                  <a:pt x="2699206" y="4104878"/>
                </a:cubicBezTo>
                <a:lnTo>
                  <a:pt x="2700161" y="4109607"/>
                </a:lnTo>
                <a:lnTo>
                  <a:pt x="2641372" y="4108017"/>
                </a:lnTo>
                <a:cubicBezTo>
                  <a:pt x="1966396" y="4056232"/>
                  <a:pt x="1413015" y="3543361"/>
                  <a:pt x="1310848" y="2873377"/>
                </a:cubicBezTo>
                <a:lnTo>
                  <a:pt x="1301109" y="2780877"/>
                </a:lnTo>
                <a:lnTo>
                  <a:pt x="1329448" y="2775155"/>
                </a:lnTo>
                <a:cubicBezTo>
                  <a:pt x="1370231" y="2757906"/>
                  <a:pt x="1398847" y="2717523"/>
                  <a:pt x="1398847" y="2670457"/>
                </a:cubicBezTo>
                <a:cubicBezTo>
                  <a:pt x="1398847" y="2623391"/>
                  <a:pt x="1370231" y="2583008"/>
                  <a:pt x="1329448" y="2565758"/>
                </a:cubicBezTo>
                <a:lnTo>
                  <a:pt x="1299599" y="2559732"/>
                </a:lnTo>
                <a:lnTo>
                  <a:pt x="1303701" y="2498701"/>
                </a:lnTo>
                <a:cubicBezTo>
                  <a:pt x="1360766" y="1955363"/>
                  <a:pt x="1717755" y="1488817"/>
                  <a:pt x="2226772" y="1291488"/>
                </a:cubicBezTo>
                <a:lnTo>
                  <a:pt x="2328930" y="1256518"/>
                </a:lnTo>
                <a:lnTo>
                  <a:pt x="2329840" y="1261026"/>
                </a:lnTo>
                <a:cubicBezTo>
                  <a:pt x="2340002" y="1285051"/>
                  <a:pt x="2363791" y="1301908"/>
                  <a:pt x="2391518" y="1301908"/>
                </a:cubicBezTo>
                <a:cubicBezTo>
                  <a:pt x="2428487" y="1301908"/>
                  <a:pt x="2458456" y="1271939"/>
                  <a:pt x="2458456" y="1234970"/>
                </a:cubicBezTo>
                <a:cubicBezTo>
                  <a:pt x="2458456" y="1198001"/>
                  <a:pt x="2428487" y="1168032"/>
                  <a:pt x="2391518" y="1168032"/>
                </a:cubicBezTo>
                <a:close/>
                <a:moveTo>
                  <a:pt x="2766144" y="1055943"/>
                </a:moveTo>
                <a:cubicBezTo>
                  <a:pt x="2688260" y="1055943"/>
                  <a:pt x="2625122" y="1119081"/>
                  <a:pt x="2625122" y="1196965"/>
                </a:cubicBezTo>
                <a:cubicBezTo>
                  <a:pt x="2625122" y="1274849"/>
                  <a:pt x="2688260" y="1337987"/>
                  <a:pt x="2766144" y="1337987"/>
                </a:cubicBezTo>
                <a:cubicBezTo>
                  <a:pt x="2824557" y="1337987"/>
                  <a:pt x="2874675" y="1302472"/>
                  <a:pt x="2896084" y="1251857"/>
                </a:cubicBezTo>
                <a:lnTo>
                  <a:pt x="2906281" y="1201350"/>
                </a:lnTo>
                <a:lnTo>
                  <a:pt x="2928426" y="1202994"/>
                </a:lnTo>
                <a:cubicBezTo>
                  <a:pt x="3572953" y="1279870"/>
                  <a:pt x="4096210" y="1777543"/>
                  <a:pt x="4196652" y="2429497"/>
                </a:cubicBezTo>
                <a:cubicBezTo>
                  <a:pt x="4297094" y="3081452"/>
                  <a:pt x="3947892" y="3713540"/>
                  <a:pt x="3356390" y="3980842"/>
                </a:cubicBezTo>
                <a:lnTo>
                  <a:pt x="3265622" y="4017079"/>
                </a:lnTo>
                <a:lnTo>
                  <a:pt x="3262396" y="4012294"/>
                </a:lnTo>
                <a:cubicBezTo>
                  <a:pt x="3253323" y="4003221"/>
                  <a:pt x="3240789" y="3997609"/>
                  <a:pt x="3226944" y="3997609"/>
                </a:cubicBezTo>
                <a:cubicBezTo>
                  <a:pt x="3199254" y="3997609"/>
                  <a:pt x="3176807" y="4020056"/>
                  <a:pt x="3176807" y="4047746"/>
                </a:cubicBezTo>
                <a:cubicBezTo>
                  <a:pt x="3176807" y="4075436"/>
                  <a:pt x="3199254" y="4097883"/>
                  <a:pt x="3226944" y="4097883"/>
                </a:cubicBezTo>
                <a:cubicBezTo>
                  <a:pt x="3254634" y="4097883"/>
                  <a:pt x="3277081" y="4075436"/>
                  <a:pt x="3277081" y="4047746"/>
                </a:cubicBezTo>
                <a:lnTo>
                  <a:pt x="3273267" y="4028856"/>
                </a:lnTo>
                <a:lnTo>
                  <a:pt x="3362075" y="3993401"/>
                </a:lnTo>
                <a:cubicBezTo>
                  <a:pt x="3959166" y="3723573"/>
                  <a:pt x="4311669" y="3085512"/>
                  <a:pt x="4210277" y="2427397"/>
                </a:cubicBezTo>
                <a:cubicBezTo>
                  <a:pt x="4108886" y="1769282"/>
                  <a:pt x="3580684" y="1266907"/>
                  <a:pt x="2930067" y="1189306"/>
                </a:cubicBezTo>
                <a:lnTo>
                  <a:pt x="2905248" y="1187463"/>
                </a:lnTo>
                <a:lnTo>
                  <a:pt x="2896084" y="1142073"/>
                </a:lnTo>
                <a:cubicBezTo>
                  <a:pt x="2874675" y="1091458"/>
                  <a:pt x="2824557" y="1055943"/>
                  <a:pt x="2766144" y="1055943"/>
                </a:cubicBezTo>
                <a:close/>
                <a:moveTo>
                  <a:pt x="2120271" y="564384"/>
                </a:moveTo>
                <a:cubicBezTo>
                  <a:pt x="2061182" y="564384"/>
                  <a:pt x="2013280" y="612286"/>
                  <a:pt x="2013280" y="671375"/>
                </a:cubicBezTo>
                <a:cubicBezTo>
                  <a:pt x="2013280" y="686148"/>
                  <a:pt x="2016274" y="700221"/>
                  <a:pt x="2021688" y="713021"/>
                </a:cubicBezTo>
                <a:lnTo>
                  <a:pt x="2025610" y="718838"/>
                </a:lnTo>
                <a:lnTo>
                  <a:pt x="2006988" y="725213"/>
                </a:lnTo>
                <a:cubicBezTo>
                  <a:pt x="1237988" y="1023330"/>
                  <a:pt x="713978" y="1755278"/>
                  <a:pt x="689175" y="2590304"/>
                </a:cubicBezTo>
                <a:lnTo>
                  <a:pt x="708509" y="2590878"/>
                </a:lnTo>
                <a:cubicBezTo>
                  <a:pt x="733079" y="1763668"/>
                  <a:pt x="1252185" y="1038571"/>
                  <a:pt x="2013987" y="743245"/>
                </a:cubicBezTo>
                <a:lnTo>
                  <a:pt x="2036800" y="735435"/>
                </a:lnTo>
                <a:lnTo>
                  <a:pt x="2044617" y="747029"/>
                </a:lnTo>
                <a:cubicBezTo>
                  <a:pt x="2063979" y="766391"/>
                  <a:pt x="2090727" y="778367"/>
                  <a:pt x="2120271" y="778367"/>
                </a:cubicBezTo>
                <a:cubicBezTo>
                  <a:pt x="2179360" y="778367"/>
                  <a:pt x="2227262" y="730464"/>
                  <a:pt x="2227262" y="671375"/>
                </a:cubicBezTo>
                <a:cubicBezTo>
                  <a:pt x="2227262" y="612286"/>
                  <a:pt x="2179360" y="564384"/>
                  <a:pt x="2120271" y="564384"/>
                </a:cubicBezTo>
                <a:close/>
                <a:moveTo>
                  <a:pt x="2766144" y="537499"/>
                </a:moveTo>
                <a:cubicBezTo>
                  <a:pt x="2729175" y="537499"/>
                  <a:pt x="2699206" y="567468"/>
                  <a:pt x="2699206" y="604437"/>
                </a:cubicBezTo>
                <a:cubicBezTo>
                  <a:pt x="2699206" y="641406"/>
                  <a:pt x="2729175" y="671375"/>
                  <a:pt x="2766144" y="671375"/>
                </a:cubicBezTo>
                <a:cubicBezTo>
                  <a:pt x="2793871" y="671375"/>
                  <a:pt x="2817660" y="654518"/>
                  <a:pt x="2827822" y="630493"/>
                </a:cubicBezTo>
                <a:lnTo>
                  <a:pt x="2832631" y="606672"/>
                </a:lnTo>
                <a:lnTo>
                  <a:pt x="2975820" y="616531"/>
                </a:lnTo>
                <a:cubicBezTo>
                  <a:pt x="3770374" y="702588"/>
                  <a:pt x="4448685" y="1246183"/>
                  <a:pt x="4700257" y="2015101"/>
                </a:cubicBezTo>
                <a:cubicBezTo>
                  <a:pt x="4951831" y="2784022"/>
                  <a:pt x="4726008" y="3623430"/>
                  <a:pt x="4135980" y="4162492"/>
                </a:cubicBezTo>
                <a:lnTo>
                  <a:pt x="4031269" y="4250894"/>
                </a:lnTo>
                <a:lnTo>
                  <a:pt x="4020465" y="4243610"/>
                </a:lnTo>
                <a:cubicBezTo>
                  <a:pt x="4014466" y="4241073"/>
                  <a:pt x="4007872" y="4239670"/>
                  <a:pt x="4000949" y="4239670"/>
                </a:cubicBezTo>
                <a:cubicBezTo>
                  <a:pt x="3973259" y="4239670"/>
                  <a:pt x="3950812" y="4262117"/>
                  <a:pt x="3950812" y="4289807"/>
                </a:cubicBezTo>
                <a:cubicBezTo>
                  <a:pt x="3950812" y="4317497"/>
                  <a:pt x="3973259" y="4339944"/>
                  <a:pt x="4000949" y="4339944"/>
                </a:cubicBezTo>
                <a:cubicBezTo>
                  <a:pt x="4028639" y="4339944"/>
                  <a:pt x="4051086" y="4317497"/>
                  <a:pt x="4051086" y="4289807"/>
                </a:cubicBezTo>
                <a:cubicBezTo>
                  <a:pt x="4051086" y="4282885"/>
                  <a:pt x="4049683" y="4276290"/>
                  <a:pt x="4047146" y="4270292"/>
                </a:cubicBezTo>
                <a:lnTo>
                  <a:pt x="4043921" y="4265508"/>
                </a:lnTo>
                <a:lnTo>
                  <a:pt x="4149032" y="4176767"/>
                </a:lnTo>
                <a:cubicBezTo>
                  <a:pt x="4744635" y="3632613"/>
                  <a:pt x="4972592" y="2785273"/>
                  <a:pt x="4718641" y="2009087"/>
                </a:cubicBezTo>
                <a:cubicBezTo>
                  <a:pt x="4464692" y="1232904"/>
                  <a:pt x="3779971" y="684173"/>
                  <a:pt x="2977910" y="597302"/>
                </a:cubicBezTo>
                <a:lnTo>
                  <a:pt x="2829580" y="587089"/>
                </a:lnTo>
                <a:lnTo>
                  <a:pt x="2827822" y="578382"/>
                </a:lnTo>
                <a:cubicBezTo>
                  <a:pt x="2817660" y="554357"/>
                  <a:pt x="2793871" y="537499"/>
                  <a:pt x="2766144" y="537499"/>
                </a:cubicBezTo>
                <a:close/>
                <a:moveTo>
                  <a:pt x="2794041" y="298"/>
                </a:moveTo>
                <a:cubicBezTo>
                  <a:pt x="1435645" y="-19872"/>
                  <a:pt x="297929" y="985806"/>
                  <a:pt x="125571" y="2305100"/>
                </a:cubicBezTo>
                <a:lnTo>
                  <a:pt x="106911" y="2538870"/>
                </a:lnTo>
                <a:lnTo>
                  <a:pt x="69399" y="2546443"/>
                </a:lnTo>
                <a:cubicBezTo>
                  <a:pt x="28616" y="2563693"/>
                  <a:pt x="0" y="2604076"/>
                  <a:pt x="0" y="2651142"/>
                </a:cubicBezTo>
                <a:cubicBezTo>
                  <a:pt x="0" y="2713897"/>
                  <a:pt x="50873" y="2764770"/>
                  <a:pt x="113628" y="2764770"/>
                </a:cubicBezTo>
                <a:cubicBezTo>
                  <a:pt x="176383" y="2764770"/>
                  <a:pt x="227256" y="2713897"/>
                  <a:pt x="227256" y="2651142"/>
                </a:cubicBezTo>
                <a:cubicBezTo>
                  <a:pt x="227256" y="2604076"/>
                  <a:pt x="198640" y="2563693"/>
                  <a:pt x="157857" y="2546443"/>
                </a:cubicBezTo>
                <a:lnTo>
                  <a:pt x="131597" y="2541142"/>
                </a:lnTo>
                <a:lnTo>
                  <a:pt x="150180" y="2308342"/>
                </a:lnTo>
                <a:cubicBezTo>
                  <a:pt x="320925" y="1001396"/>
                  <a:pt x="1447991" y="5133"/>
                  <a:pt x="2793673" y="25114"/>
                </a:cubicBezTo>
                <a:cubicBezTo>
                  <a:pt x="4139355" y="45094"/>
                  <a:pt x="5236344" y="1074380"/>
                  <a:pt x="5368211" y="2385818"/>
                </a:cubicBezTo>
                <a:lnTo>
                  <a:pt x="5378198" y="2585544"/>
                </a:lnTo>
                <a:lnTo>
                  <a:pt x="5341944" y="2592864"/>
                </a:lnTo>
                <a:cubicBezTo>
                  <a:pt x="5285138" y="2616890"/>
                  <a:pt x="5245279" y="2673139"/>
                  <a:pt x="5245279" y="2738697"/>
                </a:cubicBezTo>
                <a:cubicBezTo>
                  <a:pt x="5245279" y="2826108"/>
                  <a:pt x="5316139" y="2896968"/>
                  <a:pt x="5403550" y="2896968"/>
                </a:cubicBezTo>
                <a:cubicBezTo>
                  <a:pt x="5490961" y="2896968"/>
                  <a:pt x="5561821" y="2826108"/>
                  <a:pt x="5561821" y="2738697"/>
                </a:cubicBezTo>
                <a:cubicBezTo>
                  <a:pt x="5561821" y="2651286"/>
                  <a:pt x="5490961" y="2580426"/>
                  <a:pt x="5403550" y="2580426"/>
                </a:cubicBezTo>
                <a:lnTo>
                  <a:pt x="5402769" y="2580584"/>
                </a:lnTo>
                <a:lnTo>
                  <a:pt x="5392904" y="2383308"/>
                </a:lnTo>
                <a:cubicBezTo>
                  <a:pt x="5259792" y="1059478"/>
                  <a:pt x="4152437" y="20467"/>
                  <a:pt x="2794041" y="298"/>
                </a:cubicBezTo>
                <a:close/>
              </a:path>
            </a:pathLst>
          </a:custGeom>
          <a:solidFill>
            <a:schemeClr val="accent1">
              <a:alpha val="14000"/>
            </a:schemeClr>
          </a:solidFill>
          <a:ln>
            <a:noFill/>
          </a:ln>
          <a:effectLst>
            <a:outerShdw blurRad="381000" sx="102000" sy="102000" algn="ctr" rotWithShape="0">
              <a:schemeClr val="bg1">
                <a:alpha val="4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4101650" y="1675585"/>
            <a:ext cx="1922969" cy="1922969"/>
          </a:xfrm>
          <a:custGeom>
            <a:avLst/>
            <a:gdLst>
              <a:gd name="connsiteX0" fmla="*/ 1281979 w 2563958"/>
              <a:gd name="connsiteY0" fmla="*/ 0 h 2563958"/>
              <a:gd name="connsiteX1" fmla="*/ 2563958 w 2563958"/>
              <a:gd name="connsiteY1" fmla="*/ 1281979 h 2563958"/>
              <a:gd name="connsiteX2" fmla="*/ 1281979 w 2563958"/>
              <a:gd name="connsiteY2" fmla="*/ 2563958 h 2563958"/>
              <a:gd name="connsiteX3" fmla="*/ 0 w 2563958"/>
              <a:gd name="connsiteY3" fmla="*/ 1281979 h 2563958"/>
              <a:gd name="connsiteX4" fmla="*/ 1281979 w 2563958"/>
              <a:gd name="connsiteY4" fmla="*/ 0 h 2563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3958" h="2563958">
                <a:moveTo>
                  <a:pt x="1281979" y="0"/>
                </a:moveTo>
                <a:cubicBezTo>
                  <a:pt x="1989996" y="0"/>
                  <a:pt x="2563958" y="573962"/>
                  <a:pt x="2563958" y="1281979"/>
                </a:cubicBezTo>
                <a:cubicBezTo>
                  <a:pt x="2563958" y="1989996"/>
                  <a:pt x="1989996" y="2563958"/>
                  <a:pt x="1281979" y="2563958"/>
                </a:cubicBezTo>
                <a:cubicBezTo>
                  <a:pt x="573962" y="2563958"/>
                  <a:pt x="0" y="1989996"/>
                  <a:pt x="0" y="1281979"/>
                </a:cubicBezTo>
                <a:cubicBezTo>
                  <a:pt x="0" y="573962"/>
                  <a:pt x="573962" y="0"/>
                  <a:pt x="12819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4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1" grpId="0" animBg="1"/>
      <p:bldP spid="15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92423105-D7F1-48BC-AE9D-0897F4DF73D8}"/>
              </a:ext>
            </a:extLst>
          </p:cNvPr>
          <p:cNvSpPr/>
          <p:nvPr userDrawn="1"/>
        </p:nvSpPr>
        <p:spPr>
          <a:xfrm>
            <a:off x="-649482" y="-388383"/>
            <a:ext cx="2547227" cy="2547227"/>
          </a:xfrm>
          <a:prstGeom prst="ellipse">
            <a:avLst/>
          </a:prstGeom>
          <a:gradFill>
            <a:gsLst>
              <a:gs pos="13000">
                <a:schemeClr val="accent1">
                  <a:lumMod val="50000"/>
                </a:schemeClr>
              </a:gs>
              <a:gs pos="100000">
                <a:schemeClr val="accent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F6DA99-C6C4-4BB6-B392-DF6544082D52}"/>
              </a:ext>
            </a:extLst>
          </p:cNvPr>
          <p:cNvGrpSpPr/>
          <p:nvPr userDrawn="1"/>
        </p:nvGrpSpPr>
        <p:grpSpPr>
          <a:xfrm>
            <a:off x="359972" y="4571761"/>
            <a:ext cx="2618291" cy="369331"/>
            <a:chOff x="479962" y="6095677"/>
            <a:chExt cx="3491055" cy="492441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479962" y="6095677"/>
              <a:ext cx="1228785" cy="3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b="1" dirty="0">
                  <a:solidFill>
                    <a:schemeClr val="accent2"/>
                  </a:soli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LOGY</a:t>
              </a:r>
              <a:r>
                <a:rPr lang="en-US" sz="825" b="1" dirty="0">
                  <a:solidFill>
                    <a:schemeClr val="accent2"/>
                  </a:soli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CS.</a:t>
              </a:r>
              <a:endParaRPr lang="en-US" sz="1200" b="1" dirty="0">
                <a:solidFill>
                  <a:schemeClr val="accent2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CD5F2D-3BA1-4CBB-A8B6-143B281EBD22}"/>
                </a:ext>
              </a:extLst>
            </p:cNvPr>
            <p:cNvSpPr/>
            <p:nvPr userDrawn="1"/>
          </p:nvSpPr>
          <p:spPr>
            <a:xfrm>
              <a:off x="1411190" y="6157232"/>
              <a:ext cx="2559827" cy="430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50" b="1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ABOUT TECHNOLOGY PREENTATIONS</a:t>
              </a:r>
            </a:p>
          </p:txBody>
        </p:sp>
      </p:grpSp>
      <p:sp>
        <p:nvSpPr>
          <p:cNvPr id="11" name="Freeform 10"/>
          <p:cNvSpPr/>
          <p:nvPr userDrawn="1"/>
        </p:nvSpPr>
        <p:spPr>
          <a:xfrm rot="900000" flipH="1">
            <a:off x="6062686" y="224649"/>
            <a:ext cx="3594755" cy="990476"/>
          </a:xfrm>
          <a:custGeom>
            <a:avLst/>
            <a:gdLst>
              <a:gd name="connsiteX0" fmla="*/ 4000949 w 5561821"/>
              <a:gd name="connsiteY0" fmla="*/ 4882386 h 5435137"/>
              <a:gd name="connsiteX1" fmla="*/ 3934011 w 5561821"/>
              <a:gd name="connsiteY1" fmla="*/ 4949324 h 5435137"/>
              <a:gd name="connsiteX2" fmla="*/ 4000949 w 5561821"/>
              <a:gd name="connsiteY2" fmla="*/ 5016262 h 5435137"/>
              <a:gd name="connsiteX3" fmla="*/ 4067887 w 5561821"/>
              <a:gd name="connsiteY3" fmla="*/ 4949324 h 5435137"/>
              <a:gd name="connsiteX4" fmla="*/ 4000949 w 5561821"/>
              <a:gd name="connsiteY4" fmla="*/ 4882386 h 5435137"/>
              <a:gd name="connsiteX5" fmla="*/ 1271213 w 5561821"/>
              <a:gd name="connsiteY5" fmla="*/ 4788722 h 5435137"/>
              <a:gd name="connsiteX6" fmla="*/ 1121482 w 5561821"/>
              <a:gd name="connsiteY6" fmla="*/ 4938453 h 5435137"/>
              <a:gd name="connsiteX7" fmla="*/ 1271213 w 5561821"/>
              <a:gd name="connsiteY7" fmla="*/ 5088184 h 5435137"/>
              <a:gd name="connsiteX8" fmla="*/ 1377089 w 5561821"/>
              <a:gd name="connsiteY8" fmla="*/ 5044329 h 5435137"/>
              <a:gd name="connsiteX9" fmla="*/ 1381644 w 5561821"/>
              <a:gd name="connsiteY9" fmla="*/ 5037573 h 5435137"/>
              <a:gd name="connsiteX10" fmla="*/ 1494586 w 5561821"/>
              <a:gd name="connsiteY10" fmla="*/ 5112793 h 5435137"/>
              <a:gd name="connsiteX11" fmla="*/ 3933275 w 5561821"/>
              <a:gd name="connsiteY11" fmla="*/ 5019321 h 5435137"/>
              <a:gd name="connsiteX12" fmla="*/ 3921203 w 5561821"/>
              <a:gd name="connsiteY12" fmla="*/ 5002543 h 5435137"/>
              <a:gd name="connsiteX13" fmla="*/ 1505340 w 5561821"/>
              <a:gd name="connsiteY13" fmla="*/ 5095140 h 5435137"/>
              <a:gd name="connsiteX14" fmla="*/ 1393191 w 5561821"/>
              <a:gd name="connsiteY14" fmla="*/ 5020447 h 5435137"/>
              <a:gd name="connsiteX15" fmla="*/ 1409178 w 5561821"/>
              <a:gd name="connsiteY15" fmla="*/ 4996735 h 5435137"/>
              <a:gd name="connsiteX16" fmla="*/ 1420944 w 5561821"/>
              <a:gd name="connsiteY16" fmla="*/ 4938453 h 5435137"/>
              <a:gd name="connsiteX17" fmla="*/ 1271213 w 5561821"/>
              <a:gd name="connsiteY17" fmla="*/ 4788722 h 5435137"/>
              <a:gd name="connsiteX18" fmla="*/ 2512940 w 5561821"/>
              <a:gd name="connsiteY18" fmla="*/ 4646361 h 5435137"/>
              <a:gd name="connsiteX19" fmla="*/ 2462803 w 5561821"/>
              <a:gd name="connsiteY19" fmla="*/ 4696498 h 5435137"/>
              <a:gd name="connsiteX20" fmla="*/ 2512940 w 5561821"/>
              <a:gd name="connsiteY20" fmla="*/ 4746635 h 5435137"/>
              <a:gd name="connsiteX21" fmla="*/ 2563077 w 5561821"/>
              <a:gd name="connsiteY21" fmla="*/ 4696498 h 5435137"/>
              <a:gd name="connsiteX22" fmla="*/ 2512940 w 5561821"/>
              <a:gd name="connsiteY22" fmla="*/ 4646361 h 5435137"/>
              <a:gd name="connsiteX23" fmla="*/ 5270693 w 5561821"/>
              <a:gd name="connsiteY23" fmla="*/ 3406560 h 5435137"/>
              <a:gd name="connsiteX24" fmla="*/ 4588118 w 5561821"/>
              <a:gd name="connsiteY24" fmla="*/ 4532807 h 5435137"/>
              <a:gd name="connsiteX25" fmla="*/ 4455360 w 5561821"/>
              <a:gd name="connsiteY25" fmla="*/ 4653097 h 5435137"/>
              <a:gd name="connsiteX26" fmla="*/ 4433210 w 5561821"/>
              <a:gd name="connsiteY26" fmla="*/ 4638162 h 5435137"/>
              <a:gd name="connsiteX27" fmla="*/ 4394119 w 5561821"/>
              <a:gd name="connsiteY27" fmla="*/ 4630270 h 5435137"/>
              <a:gd name="connsiteX28" fmla="*/ 4293692 w 5561821"/>
              <a:gd name="connsiteY28" fmla="*/ 4730697 h 5435137"/>
              <a:gd name="connsiteX29" fmla="*/ 4394119 w 5561821"/>
              <a:gd name="connsiteY29" fmla="*/ 4831124 h 5435137"/>
              <a:gd name="connsiteX30" fmla="*/ 4494546 w 5561821"/>
              <a:gd name="connsiteY30" fmla="*/ 4730697 h 5435137"/>
              <a:gd name="connsiteX31" fmla="*/ 4486654 w 5561821"/>
              <a:gd name="connsiteY31" fmla="*/ 4691607 h 5435137"/>
              <a:gd name="connsiteX32" fmla="*/ 4472676 w 5561821"/>
              <a:gd name="connsiteY32" fmla="*/ 4670875 h 5435137"/>
              <a:gd name="connsiteX33" fmla="*/ 4605440 w 5561821"/>
              <a:gd name="connsiteY33" fmla="*/ 4550580 h 5435137"/>
              <a:gd name="connsiteX34" fmla="*/ 5294466 w 5561821"/>
              <a:gd name="connsiteY34" fmla="*/ 3413692 h 5435137"/>
              <a:gd name="connsiteX35" fmla="*/ 706542 w 5561821"/>
              <a:gd name="connsiteY35" fmla="*/ 2807238 h 5435137"/>
              <a:gd name="connsiteX36" fmla="*/ 592914 w 5561821"/>
              <a:gd name="connsiteY36" fmla="*/ 2920866 h 5435137"/>
              <a:gd name="connsiteX37" fmla="*/ 706542 w 5561821"/>
              <a:gd name="connsiteY37" fmla="*/ 3034494 h 5435137"/>
              <a:gd name="connsiteX38" fmla="*/ 724413 w 5561821"/>
              <a:gd name="connsiteY38" fmla="*/ 3030886 h 5435137"/>
              <a:gd name="connsiteX39" fmla="*/ 752204 w 5561821"/>
              <a:gd name="connsiteY39" fmla="*/ 3161864 h 5435137"/>
              <a:gd name="connsiteX40" fmla="*/ 2444995 w 5561821"/>
              <a:gd name="connsiteY40" fmla="*/ 4694725 h 5435137"/>
              <a:gd name="connsiteX41" fmla="*/ 2447894 w 5561821"/>
              <a:gd name="connsiteY41" fmla="*/ 4675601 h 5435137"/>
              <a:gd name="connsiteX42" fmla="*/ 770947 w 5561821"/>
              <a:gd name="connsiteY42" fmla="*/ 3157089 h 5435137"/>
              <a:gd name="connsiteX43" fmla="*/ 743358 w 5561821"/>
              <a:gd name="connsiteY43" fmla="*/ 3027061 h 5435137"/>
              <a:gd name="connsiteX44" fmla="*/ 750771 w 5561821"/>
              <a:gd name="connsiteY44" fmla="*/ 3025565 h 5435137"/>
              <a:gd name="connsiteX45" fmla="*/ 820170 w 5561821"/>
              <a:gd name="connsiteY45" fmla="*/ 2920866 h 5435137"/>
              <a:gd name="connsiteX46" fmla="*/ 706542 w 5561821"/>
              <a:gd name="connsiteY46" fmla="*/ 2807238 h 5435137"/>
              <a:gd name="connsiteX47" fmla="*/ 721772 w 5561821"/>
              <a:gd name="connsiteY47" fmla="*/ 2588007 h 5435137"/>
              <a:gd name="connsiteX48" fmla="*/ 680546 w 5561821"/>
              <a:gd name="connsiteY48" fmla="*/ 2629233 h 5435137"/>
              <a:gd name="connsiteX49" fmla="*/ 721772 w 5561821"/>
              <a:gd name="connsiteY49" fmla="*/ 2670459 h 5435137"/>
              <a:gd name="connsiteX50" fmla="*/ 762998 w 5561821"/>
              <a:gd name="connsiteY50" fmla="*/ 2629233 h 5435137"/>
              <a:gd name="connsiteX51" fmla="*/ 721772 w 5561821"/>
              <a:gd name="connsiteY51" fmla="*/ 2588007 h 5435137"/>
              <a:gd name="connsiteX52" fmla="*/ 2775287 w 5561821"/>
              <a:gd name="connsiteY52" fmla="*/ 1718050 h 5435137"/>
              <a:gd name="connsiteX53" fmla="*/ 2343182 w 5561821"/>
              <a:gd name="connsiteY53" fmla="*/ 1840111 h 5435137"/>
              <a:gd name="connsiteX54" fmla="*/ 1872303 w 5561821"/>
              <a:gd name="connsiteY54" fmla="*/ 2717006 h 5435137"/>
              <a:gd name="connsiteX55" fmla="*/ 1891621 w 5561821"/>
              <a:gd name="connsiteY55" fmla="*/ 2844541 h 5435137"/>
              <a:gd name="connsiteX56" fmla="*/ 1877258 w 5561821"/>
              <a:gd name="connsiteY56" fmla="*/ 2850490 h 5435137"/>
              <a:gd name="connsiteX57" fmla="*/ 1865183 w 5561821"/>
              <a:gd name="connsiteY57" fmla="*/ 2879641 h 5435137"/>
              <a:gd name="connsiteX58" fmla="*/ 1906409 w 5561821"/>
              <a:gd name="connsiteY58" fmla="*/ 2920867 h 5435137"/>
              <a:gd name="connsiteX59" fmla="*/ 1947635 w 5561821"/>
              <a:gd name="connsiteY59" fmla="*/ 2879641 h 5435137"/>
              <a:gd name="connsiteX60" fmla="*/ 1906409 w 5561821"/>
              <a:gd name="connsiteY60" fmla="*/ 2838415 h 5435137"/>
              <a:gd name="connsiteX61" fmla="*/ 1899931 w 5561821"/>
              <a:gd name="connsiteY61" fmla="*/ 2841099 h 5435137"/>
              <a:gd name="connsiteX62" fmla="*/ 1881044 w 5561821"/>
              <a:gd name="connsiteY62" fmla="*/ 2716414 h 5435137"/>
              <a:gd name="connsiteX63" fmla="*/ 2347516 w 5561821"/>
              <a:gd name="connsiteY63" fmla="*/ 1847726 h 5435137"/>
              <a:gd name="connsiteX64" fmla="*/ 3450324 w 5561821"/>
              <a:gd name="connsiteY64" fmla="*/ 1986584 h 5435137"/>
              <a:gd name="connsiteX65" fmla="*/ 3627525 w 5561821"/>
              <a:gd name="connsiteY65" fmla="*/ 3083884 h 5435137"/>
              <a:gd name="connsiteX66" fmla="*/ 2775620 w 5561821"/>
              <a:gd name="connsiteY66" fmla="*/ 3580343 h 5435137"/>
              <a:gd name="connsiteX67" fmla="*/ 2693800 w 5561821"/>
              <a:gd name="connsiteY67" fmla="*/ 3570852 h 5435137"/>
              <a:gd name="connsiteX68" fmla="*/ 2699207 w 5561821"/>
              <a:gd name="connsiteY68" fmla="*/ 3544069 h 5435137"/>
              <a:gd name="connsiteX69" fmla="*/ 2585579 w 5561821"/>
              <a:gd name="connsiteY69" fmla="*/ 3430441 h 5435137"/>
              <a:gd name="connsiteX70" fmla="*/ 2471951 w 5561821"/>
              <a:gd name="connsiteY70" fmla="*/ 3544069 h 5435137"/>
              <a:gd name="connsiteX71" fmla="*/ 2585579 w 5561821"/>
              <a:gd name="connsiteY71" fmla="*/ 3657697 h 5435137"/>
              <a:gd name="connsiteX72" fmla="*/ 2690278 w 5561821"/>
              <a:gd name="connsiteY72" fmla="*/ 3588298 h 5435137"/>
              <a:gd name="connsiteX73" fmla="*/ 2692066 w 5561821"/>
              <a:gd name="connsiteY73" fmla="*/ 3579440 h 5435137"/>
              <a:gd name="connsiteX74" fmla="*/ 2775331 w 5561821"/>
              <a:gd name="connsiteY74" fmla="*/ 3589098 h 5435137"/>
              <a:gd name="connsiteX75" fmla="*/ 3635286 w 5561821"/>
              <a:gd name="connsiteY75" fmla="*/ 3087949 h 5435137"/>
              <a:gd name="connsiteX76" fmla="*/ 3456410 w 5561821"/>
              <a:gd name="connsiteY76" fmla="*/ 1980281 h 5435137"/>
              <a:gd name="connsiteX77" fmla="*/ 2775287 w 5561821"/>
              <a:gd name="connsiteY77" fmla="*/ 1718050 h 5435137"/>
              <a:gd name="connsiteX78" fmla="*/ 2391518 w 5561821"/>
              <a:gd name="connsiteY78" fmla="*/ 1168032 h 5435137"/>
              <a:gd name="connsiteX79" fmla="*/ 2324580 w 5561821"/>
              <a:gd name="connsiteY79" fmla="*/ 1234970 h 5435137"/>
              <a:gd name="connsiteX80" fmla="*/ 2326181 w 5561821"/>
              <a:gd name="connsiteY80" fmla="*/ 1242900 h 5435137"/>
              <a:gd name="connsiteX81" fmla="*/ 2221784 w 5561821"/>
              <a:gd name="connsiteY81" fmla="*/ 1278637 h 5435137"/>
              <a:gd name="connsiteX82" fmla="*/ 1289992 w 5561821"/>
              <a:gd name="connsiteY82" fmla="*/ 2497256 h 5435137"/>
              <a:gd name="connsiteX83" fmla="*/ 1285977 w 5561821"/>
              <a:gd name="connsiteY83" fmla="*/ 2556982 h 5435137"/>
              <a:gd name="connsiteX84" fmla="*/ 1285219 w 5561821"/>
              <a:gd name="connsiteY84" fmla="*/ 2556829 h 5435137"/>
              <a:gd name="connsiteX85" fmla="*/ 1171591 w 5561821"/>
              <a:gd name="connsiteY85" fmla="*/ 2670457 h 5435137"/>
              <a:gd name="connsiteX86" fmla="*/ 1285219 w 5561821"/>
              <a:gd name="connsiteY86" fmla="*/ 2784085 h 5435137"/>
              <a:gd name="connsiteX87" fmla="*/ 1289201 w 5561821"/>
              <a:gd name="connsiteY87" fmla="*/ 2783281 h 5435137"/>
              <a:gd name="connsiteX88" fmla="*/ 1298880 w 5561821"/>
              <a:gd name="connsiteY88" fmla="*/ 2875214 h 5435137"/>
              <a:gd name="connsiteX89" fmla="*/ 2640432 w 5561821"/>
              <a:gd name="connsiteY89" fmla="*/ 4120086 h 5435137"/>
              <a:gd name="connsiteX90" fmla="*/ 2702616 w 5561821"/>
              <a:gd name="connsiteY90" fmla="*/ 4121769 h 5435137"/>
              <a:gd name="connsiteX91" fmla="*/ 2707614 w 5561821"/>
              <a:gd name="connsiteY91" fmla="*/ 4146524 h 5435137"/>
              <a:gd name="connsiteX92" fmla="*/ 2806197 w 5561821"/>
              <a:gd name="connsiteY92" fmla="*/ 4211869 h 5435137"/>
              <a:gd name="connsiteX93" fmla="*/ 2913188 w 5561821"/>
              <a:gd name="connsiteY93" fmla="*/ 4104878 h 5435137"/>
              <a:gd name="connsiteX94" fmla="*/ 2806197 w 5561821"/>
              <a:gd name="connsiteY94" fmla="*/ 3997887 h 5435137"/>
              <a:gd name="connsiteX95" fmla="*/ 2699206 w 5561821"/>
              <a:gd name="connsiteY95" fmla="*/ 4104878 h 5435137"/>
              <a:gd name="connsiteX96" fmla="*/ 2700161 w 5561821"/>
              <a:gd name="connsiteY96" fmla="*/ 4109607 h 5435137"/>
              <a:gd name="connsiteX97" fmla="*/ 2641372 w 5561821"/>
              <a:gd name="connsiteY97" fmla="*/ 4108017 h 5435137"/>
              <a:gd name="connsiteX98" fmla="*/ 1310848 w 5561821"/>
              <a:gd name="connsiteY98" fmla="*/ 2873377 h 5435137"/>
              <a:gd name="connsiteX99" fmla="*/ 1301109 w 5561821"/>
              <a:gd name="connsiteY99" fmla="*/ 2780877 h 5435137"/>
              <a:gd name="connsiteX100" fmla="*/ 1329448 w 5561821"/>
              <a:gd name="connsiteY100" fmla="*/ 2775155 h 5435137"/>
              <a:gd name="connsiteX101" fmla="*/ 1398847 w 5561821"/>
              <a:gd name="connsiteY101" fmla="*/ 2670457 h 5435137"/>
              <a:gd name="connsiteX102" fmla="*/ 1329448 w 5561821"/>
              <a:gd name="connsiteY102" fmla="*/ 2565758 h 5435137"/>
              <a:gd name="connsiteX103" fmla="*/ 1299599 w 5561821"/>
              <a:gd name="connsiteY103" fmla="*/ 2559732 h 5435137"/>
              <a:gd name="connsiteX104" fmla="*/ 1303701 w 5561821"/>
              <a:gd name="connsiteY104" fmla="*/ 2498701 h 5435137"/>
              <a:gd name="connsiteX105" fmla="*/ 2226772 w 5561821"/>
              <a:gd name="connsiteY105" fmla="*/ 1291488 h 5435137"/>
              <a:gd name="connsiteX106" fmla="*/ 2328930 w 5561821"/>
              <a:gd name="connsiteY106" fmla="*/ 1256518 h 5435137"/>
              <a:gd name="connsiteX107" fmla="*/ 2329840 w 5561821"/>
              <a:gd name="connsiteY107" fmla="*/ 1261026 h 5435137"/>
              <a:gd name="connsiteX108" fmla="*/ 2391518 w 5561821"/>
              <a:gd name="connsiteY108" fmla="*/ 1301908 h 5435137"/>
              <a:gd name="connsiteX109" fmla="*/ 2458456 w 5561821"/>
              <a:gd name="connsiteY109" fmla="*/ 1234970 h 5435137"/>
              <a:gd name="connsiteX110" fmla="*/ 2391518 w 5561821"/>
              <a:gd name="connsiteY110" fmla="*/ 1168032 h 5435137"/>
              <a:gd name="connsiteX111" fmla="*/ 2766144 w 5561821"/>
              <a:gd name="connsiteY111" fmla="*/ 1055943 h 5435137"/>
              <a:gd name="connsiteX112" fmla="*/ 2625122 w 5561821"/>
              <a:gd name="connsiteY112" fmla="*/ 1196965 h 5435137"/>
              <a:gd name="connsiteX113" fmla="*/ 2766144 w 5561821"/>
              <a:gd name="connsiteY113" fmla="*/ 1337987 h 5435137"/>
              <a:gd name="connsiteX114" fmla="*/ 2896084 w 5561821"/>
              <a:gd name="connsiteY114" fmla="*/ 1251857 h 5435137"/>
              <a:gd name="connsiteX115" fmla="*/ 2906281 w 5561821"/>
              <a:gd name="connsiteY115" fmla="*/ 1201350 h 5435137"/>
              <a:gd name="connsiteX116" fmla="*/ 2928426 w 5561821"/>
              <a:gd name="connsiteY116" fmla="*/ 1202994 h 5435137"/>
              <a:gd name="connsiteX117" fmla="*/ 4196652 w 5561821"/>
              <a:gd name="connsiteY117" fmla="*/ 2429497 h 5435137"/>
              <a:gd name="connsiteX118" fmla="*/ 3356390 w 5561821"/>
              <a:gd name="connsiteY118" fmla="*/ 3980842 h 5435137"/>
              <a:gd name="connsiteX119" fmla="*/ 3265622 w 5561821"/>
              <a:gd name="connsiteY119" fmla="*/ 4017079 h 5435137"/>
              <a:gd name="connsiteX120" fmla="*/ 3262396 w 5561821"/>
              <a:gd name="connsiteY120" fmla="*/ 4012294 h 5435137"/>
              <a:gd name="connsiteX121" fmla="*/ 3226944 w 5561821"/>
              <a:gd name="connsiteY121" fmla="*/ 3997609 h 5435137"/>
              <a:gd name="connsiteX122" fmla="*/ 3176807 w 5561821"/>
              <a:gd name="connsiteY122" fmla="*/ 4047746 h 5435137"/>
              <a:gd name="connsiteX123" fmla="*/ 3226944 w 5561821"/>
              <a:gd name="connsiteY123" fmla="*/ 4097883 h 5435137"/>
              <a:gd name="connsiteX124" fmla="*/ 3277081 w 5561821"/>
              <a:gd name="connsiteY124" fmla="*/ 4047746 h 5435137"/>
              <a:gd name="connsiteX125" fmla="*/ 3273267 w 5561821"/>
              <a:gd name="connsiteY125" fmla="*/ 4028856 h 5435137"/>
              <a:gd name="connsiteX126" fmla="*/ 3362075 w 5561821"/>
              <a:gd name="connsiteY126" fmla="*/ 3993401 h 5435137"/>
              <a:gd name="connsiteX127" fmla="*/ 4210277 w 5561821"/>
              <a:gd name="connsiteY127" fmla="*/ 2427397 h 5435137"/>
              <a:gd name="connsiteX128" fmla="*/ 2930067 w 5561821"/>
              <a:gd name="connsiteY128" fmla="*/ 1189306 h 5435137"/>
              <a:gd name="connsiteX129" fmla="*/ 2905248 w 5561821"/>
              <a:gd name="connsiteY129" fmla="*/ 1187463 h 5435137"/>
              <a:gd name="connsiteX130" fmla="*/ 2896084 w 5561821"/>
              <a:gd name="connsiteY130" fmla="*/ 1142073 h 5435137"/>
              <a:gd name="connsiteX131" fmla="*/ 2766144 w 5561821"/>
              <a:gd name="connsiteY131" fmla="*/ 1055943 h 5435137"/>
              <a:gd name="connsiteX132" fmla="*/ 2120271 w 5561821"/>
              <a:gd name="connsiteY132" fmla="*/ 564384 h 5435137"/>
              <a:gd name="connsiteX133" fmla="*/ 2013280 w 5561821"/>
              <a:gd name="connsiteY133" fmla="*/ 671375 h 5435137"/>
              <a:gd name="connsiteX134" fmla="*/ 2021688 w 5561821"/>
              <a:gd name="connsiteY134" fmla="*/ 713021 h 5435137"/>
              <a:gd name="connsiteX135" fmla="*/ 2025610 w 5561821"/>
              <a:gd name="connsiteY135" fmla="*/ 718838 h 5435137"/>
              <a:gd name="connsiteX136" fmla="*/ 2006988 w 5561821"/>
              <a:gd name="connsiteY136" fmla="*/ 725213 h 5435137"/>
              <a:gd name="connsiteX137" fmla="*/ 689175 w 5561821"/>
              <a:gd name="connsiteY137" fmla="*/ 2590304 h 5435137"/>
              <a:gd name="connsiteX138" fmla="*/ 708509 w 5561821"/>
              <a:gd name="connsiteY138" fmla="*/ 2590878 h 5435137"/>
              <a:gd name="connsiteX139" fmla="*/ 2013987 w 5561821"/>
              <a:gd name="connsiteY139" fmla="*/ 743245 h 5435137"/>
              <a:gd name="connsiteX140" fmla="*/ 2036800 w 5561821"/>
              <a:gd name="connsiteY140" fmla="*/ 735435 h 5435137"/>
              <a:gd name="connsiteX141" fmla="*/ 2044617 w 5561821"/>
              <a:gd name="connsiteY141" fmla="*/ 747029 h 5435137"/>
              <a:gd name="connsiteX142" fmla="*/ 2120271 w 5561821"/>
              <a:gd name="connsiteY142" fmla="*/ 778367 h 5435137"/>
              <a:gd name="connsiteX143" fmla="*/ 2227262 w 5561821"/>
              <a:gd name="connsiteY143" fmla="*/ 671375 h 5435137"/>
              <a:gd name="connsiteX144" fmla="*/ 2120271 w 5561821"/>
              <a:gd name="connsiteY144" fmla="*/ 564384 h 5435137"/>
              <a:gd name="connsiteX145" fmla="*/ 2766144 w 5561821"/>
              <a:gd name="connsiteY145" fmla="*/ 537499 h 5435137"/>
              <a:gd name="connsiteX146" fmla="*/ 2699206 w 5561821"/>
              <a:gd name="connsiteY146" fmla="*/ 604437 h 5435137"/>
              <a:gd name="connsiteX147" fmla="*/ 2766144 w 5561821"/>
              <a:gd name="connsiteY147" fmla="*/ 671375 h 5435137"/>
              <a:gd name="connsiteX148" fmla="*/ 2827822 w 5561821"/>
              <a:gd name="connsiteY148" fmla="*/ 630493 h 5435137"/>
              <a:gd name="connsiteX149" fmla="*/ 2832631 w 5561821"/>
              <a:gd name="connsiteY149" fmla="*/ 606672 h 5435137"/>
              <a:gd name="connsiteX150" fmla="*/ 2975820 w 5561821"/>
              <a:gd name="connsiteY150" fmla="*/ 616531 h 5435137"/>
              <a:gd name="connsiteX151" fmla="*/ 4700257 w 5561821"/>
              <a:gd name="connsiteY151" fmla="*/ 2015101 h 5435137"/>
              <a:gd name="connsiteX152" fmla="*/ 4135980 w 5561821"/>
              <a:gd name="connsiteY152" fmla="*/ 4162492 h 5435137"/>
              <a:gd name="connsiteX153" fmla="*/ 4031269 w 5561821"/>
              <a:gd name="connsiteY153" fmla="*/ 4250894 h 5435137"/>
              <a:gd name="connsiteX154" fmla="*/ 4020465 w 5561821"/>
              <a:gd name="connsiteY154" fmla="*/ 4243610 h 5435137"/>
              <a:gd name="connsiteX155" fmla="*/ 4000949 w 5561821"/>
              <a:gd name="connsiteY155" fmla="*/ 4239670 h 5435137"/>
              <a:gd name="connsiteX156" fmla="*/ 3950812 w 5561821"/>
              <a:gd name="connsiteY156" fmla="*/ 4289807 h 5435137"/>
              <a:gd name="connsiteX157" fmla="*/ 4000949 w 5561821"/>
              <a:gd name="connsiteY157" fmla="*/ 4339944 h 5435137"/>
              <a:gd name="connsiteX158" fmla="*/ 4051086 w 5561821"/>
              <a:gd name="connsiteY158" fmla="*/ 4289807 h 5435137"/>
              <a:gd name="connsiteX159" fmla="*/ 4047146 w 5561821"/>
              <a:gd name="connsiteY159" fmla="*/ 4270292 h 5435137"/>
              <a:gd name="connsiteX160" fmla="*/ 4043921 w 5561821"/>
              <a:gd name="connsiteY160" fmla="*/ 4265508 h 5435137"/>
              <a:gd name="connsiteX161" fmla="*/ 4149032 w 5561821"/>
              <a:gd name="connsiteY161" fmla="*/ 4176767 h 5435137"/>
              <a:gd name="connsiteX162" fmla="*/ 4718641 w 5561821"/>
              <a:gd name="connsiteY162" fmla="*/ 2009087 h 5435137"/>
              <a:gd name="connsiteX163" fmla="*/ 2977910 w 5561821"/>
              <a:gd name="connsiteY163" fmla="*/ 597302 h 5435137"/>
              <a:gd name="connsiteX164" fmla="*/ 2829580 w 5561821"/>
              <a:gd name="connsiteY164" fmla="*/ 587089 h 5435137"/>
              <a:gd name="connsiteX165" fmla="*/ 2827822 w 5561821"/>
              <a:gd name="connsiteY165" fmla="*/ 578382 h 5435137"/>
              <a:gd name="connsiteX166" fmla="*/ 2766144 w 5561821"/>
              <a:gd name="connsiteY166" fmla="*/ 537499 h 5435137"/>
              <a:gd name="connsiteX167" fmla="*/ 2794041 w 5561821"/>
              <a:gd name="connsiteY167" fmla="*/ 298 h 5435137"/>
              <a:gd name="connsiteX168" fmla="*/ 125571 w 5561821"/>
              <a:gd name="connsiteY168" fmla="*/ 2305100 h 5435137"/>
              <a:gd name="connsiteX169" fmla="*/ 106911 w 5561821"/>
              <a:gd name="connsiteY169" fmla="*/ 2538870 h 5435137"/>
              <a:gd name="connsiteX170" fmla="*/ 69399 w 5561821"/>
              <a:gd name="connsiteY170" fmla="*/ 2546443 h 5435137"/>
              <a:gd name="connsiteX171" fmla="*/ 0 w 5561821"/>
              <a:gd name="connsiteY171" fmla="*/ 2651142 h 5435137"/>
              <a:gd name="connsiteX172" fmla="*/ 113628 w 5561821"/>
              <a:gd name="connsiteY172" fmla="*/ 2764770 h 5435137"/>
              <a:gd name="connsiteX173" fmla="*/ 227256 w 5561821"/>
              <a:gd name="connsiteY173" fmla="*/ 2651142 h 5435137"/>
              <a:gd name="connsiteX174" fmla="*/ 157857 w 5561821"/>
              <a:gd name="connsiteY174" fmla="*/ 2546443 h 5435137"/>
              <a:gd name="connsiteX175" fmla="*/ 131597 w 5561821"/>
              <a:gd name="connsiteY175" fmla="*/ 2541142 h 5435137"/>
              <a:gd name="connsiteX176" fmla="*/ 150180 w 5561821"/>
              <a:gd name="connsiteY176" fmla="*/ 2308342 h 5435137"/>
              <a:gd name="connsiteX177" fmla="*/ 2793673 w 5561821"/>
              <a:gd name="connsiteY177" fmla="*/ 25114 h 5435137"/>
              <a:gd name="connsiteX178" fmla="*/ 5368211 w 5561821"/>
              <a:gd name="connsiteY178" fmla="*/ 2385818 h 5435137"/>
              <a:gd name="connsiteX179" fmla="*/ 5378198 w 5561821"/>
              <a:gd name="connsiteY179" fmla="*/ 2585544 h 5435137"/>
              <a:gd name="connsiteX180" fmla="*/ 5341944 w 5561821"/>
              <a:gd name="connsiteY180" fmla="*/ 2592864 h 5435137"/>
              <a:gd name="connsiteX181" fmla="*/ 5245279 w 5561821"/>
              <a:gd name="connsiteY181" fmla="*/ 2738697 h 5435137"/>
              <a:gd name="connsiteX182" fmla="*/ 5403550 w 5561821"/>
              <a:gd name="connsiteY182" fmla="*/ 2896968 h 5435137"/>
              <a:gd name="connsiteX183" fmla="*/ 5561821 w 5561821"/>
              <a:gd name="connsiteY183" fmla="*/ 2738697 h 5435137"/>
              <a:gd name="connsiteX184" fmla="*/ 5403550 w 5561821"/>
              <a:gd name="connsiteY184" fmla="*/ 2580426 h 5435137"/>
              <a:gd name="connsiteX185" fmla="*/ 5402769 w 5561821"/>
              <a:gd name="connsiteY185" fmla="*/ 2580584 h 5435137"/>
              <a:gd name="connsiteX186" fmla="*/ 5392904 w 5561821"/>
              <a:gd name="connsiteY186" fmla="*/ 2383308 h 5435137"/>
              <a:gd name="connsiteX187" fmla="*/ 2794041 w 5561821"/>
              <a:gd name="connsiteY187" fmla="*/ 298 h 543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561821" h="5435137">
                <a:moveTo>
                  <a:pt x="4000949" y="4882386"/>
                </a:moveTo>
                <a:cubicBezTo>
                  <a:pt x="3963980" y="4882386"/>
                  <a:pt x="3934011" y="4912355"/>
                  <a:pt x="3934011" y="4949324"/>
                </a:cubicBezTo>
                <a:cubicBezTo>
                  <a:pt x="3934011" y="4986293"/>
                  <a:pt x="3963980" y="5016262"/>
                  <a:pt x="4000949" y="5016262"/>
                </a:cubicBezTo>
                <a:cubicBezTo>
                  <a:pt x="4037918" y="5016262"/>
                  <a:pt x="4067887" y="4986293"/>
                  <a:pt x="4067887" y="4949324"/>
                </a:cubicBezTo>
                <a:cubicBezTo>
                  <a:pt x="4067887" y="4912355"/>
                  <a:pt x="4037918" y="4882386"/>
                  <a:pt x="4000949" y="4882386"/>
                </a:cubicBezTo>
                <a:close/>
                <a:moveTo>
                  <a:pt x="1271213" y="4788722"/>
                </a:moveTo>
                <a:cubicBezTo>
                  <a:pt x="1188519" y="4788722"/>
                  <a:pt x="1121482" y="4855759"/>
                  <a:pt x="1121482" y="4938453"/>
                </a:cubicBezTo>
                <a:cubicBezTo>
                  <a:pt x="1121482" y="5021147"/>
                  <a:pt x="1188519" y="5088184"/>
                  <a:pt x="1271213" y="5088184"/>
                </a:cubicBezTo>
                <a:cubicBezTo>
                  <a:pt x="1312560" y="5088184"/>
                  <a:pt x="1349993" y="5071425"/>
                  <a:pt x="1377089" y="5044329"/>
                </a:cubicBezTo>
                <a:lnTo>
                  <a:pt x="1381644" y="5037573"/>
                </a:lnTo>
                <a:lnTo>
                  <a:pt x="1494586" y="5112793"/>
                </a:lnTo>
                <a:cubicBezTo>
                  <a:pt x="2247127" y="5571633"/>
                  <a:pt x="3208626" y="5540753"/>
                  <a:pt x="3933275" y="5019321"/>
                </a:cubicBezTo>
                <a:lnTo>
                  <a:pt x="3921203" y="5002543"/>
                </a:lnTo>
                <a:cubicBezTo>
                  <a:pt x="3203337" y="5519095"/>
                  <a:pt x="2250837" y="5549685"/>
                  <a:pt x="1505340" y="5095140"/>
                </a:cubicBezTo>
                <a:lnTo>
                  <a:pt x="1393191" y="5020447"/>
                </a:lnTo>
                <a:lnTo>
                  <a:pt x="1409178" y="4996735"/>
                </a:lnTo>
                <a:cubicBezTo>
                  <a:pt x="1416754" y="4978822"/>
                  <a:pt x="1420944" y="4959127"/>
                  <a:pt x="1420944" y="4938453"/>
                </a:cubicBezTo>
                <a:cubicBezTo>
                  <a:pt x="1420944" y="4855759"/>
                  <a:pt x="1353907" y="4788722"/>
                  <a:pt x="1271213" y="4788722"/>
                </a:cubicBezTo>
                <a:close/>
                <a:moveTo>
                  <a:pt x="2512940" y="4646361"/>
                </a:moveTo>
                <a:cubicBezTo>
                  <a:pt x="2485250" y="4646361"/>
                  <a:pt x="2462803" y="4668808"/>
                  <a:pt x="2462803" y="4696498"/>
                </a:cubicBezTo>
                <a:cubicBezTo>
                  <a:pt x="2462803" y="4724188"/>
                  <a:pt x="2485250" y="4746635"/>
                  <a:pt x="2512940" y="4746635"/>
                </a:cubicBezTo>
                <a:cubicBezTo>
                  <a:pt x="2540630" y="4746635"/>
                  <a:pt x="2563077" y="4724188"/>
                  <a:pt x="2563077" y="4696498"/>
                </a:cubicBezTo>
                <a:cubicBezTo>
                  <a:pt x="2563077" y="4668808"/>
                  <a:pt x="2540630" y="4646361"/>
                  <a:pt x="2512940" y="4646361"/>
                </a:cubicBezTo>
                <a:close/>
                <a:moveTo>
                  <a:pt x="5270693" y="3406560"/>
                </a:moveTo>
                <a:cubicBezTo>
                  <a:pt x="5142193" y="3834836"/>
                  <a:pt x="4906832" y="4222179"/>
                  <a:pt x="4588118" y="4532807"/>
                </a:cubicBezTo>
                <a:lnTo>
                  <a:pt x="4455360" y="4653097"/>
                </a:lnTo>
                <a:lnTo>
                  <a:pt x="4433210" y="4638162"/>
                </a:lnTo>
                <a:cubicBezTo>
                  <a:pt x="4421195" y="4633080"/>
                  <a:pt x="4407985" y="4630270"/>
                  <a:pt x="4394119" y="4630270"/>
                </a:cubicBezTo>
                <a:cubicBezTo>
                  <a:pt x="4338655" y="4630270"/>
                  <a:pt x="4293692" y="4675233"/>
                  <a:pt x="4293692" y="4730697"/>
                </a:cubicBezTo>
                <a:cubicBezTo>
                  <a:pt x="4293692" y="4786161"/>
                  <a:pt x="4338655" y="4831124"/>
                  <a:pt x="4394119" y="4831124"/>
                </a:cubicBezTo>
                <a:cubicBezTo>
                  <a:pt x="4449583" y="4831124"/>
                  <a:pt x="4494546" y="4786161"/>
                  <a:pt x="4494546" y="4730697"/>
                </a:cubicBezTo>
                <a:cubicBezTo>
                  <a:pt x="4494546" y="4716831"/>
                  <a:pt x="4491736" y="4703622"/>
                  <a:pt x="4486654" y="4691607"/>
                </a:cubicBezTo>
                <a:lnTo>
                  <a:pt x="4472676" y="4670875"/>
                </a:lnTo>
                <a:lnTo>
                  <a:pt x="4605440" y="4550580"/>
                </a:lnTo>
                <a:cubicBezTo>
                  <a:pt x="4927166" y="4237017"/>
                  <a:pt x="5164752" y="3846013"/>
                  <a:pt x="5294466" y="3413692"/>
                </a:cubicBezTo>
                <a:close/>
                <a:moveTo>
                  <a:pt x="706542" y="2807238"/>
                </a:moveTo>
                <a:cubicBezTo>
                  <a:pt x="643787" y="2807238"/>
                  <a:pt x="592914" y="2858111"/>
                  <a:pt x="592914" y="2920866"/>
                </a:cubicBezTo>
                <a:cubicBezTo>
                  <a:pt x="592914" y="2983621"/>
                  <a:pt x="643787" y="3034494"/>
                  <a:pt x="706542" y="3034494"/>
                </a:cubicBezTo>
                <a:lnTo>
                  <a:pt x="724413" y="3030886"/>
                </a:lnTo>
                <a:lnTo>
                  <a:pt x="752204" y="3161864"/>
                </a:lnTo>
                <a:cubicBezTo>
                  <a:pt x="955528" y="3961172"/>
                  <a:pt x="1619035" y="4569527"/>
                  <a:pt x="2444995" y="4694725"/>
                </a:cubicBezTo>
                <a:lnTo>
                  <a:pt x="2447894" y="4675601"/>
                </a:lnTo>
                <a:cubicBezTo>
                  <a:pt x="1629665" y="4551577"/>
                  <a:pt x="972369" y="3948916"/>
                  <a:pt x="770947" y="3157089"/>
                </a:cubicBezTo>
                <a:lnTo>
                  <a:pt x="743358" y="3027061"/>
                </a:lnTo>
                <a:lnTo>
                  <a:pt x="750771" y="3025565"/>
                </a:lnTo>
                <a:cubicBezTo>
                  <a:pt x="791554" y="3008315"/>
                  <a:pt x="820170" y="2967932"/>
                  <a:pt x="820170" y="2920866"/>
                </a:cubicBezTo>
                <a:cubicBezTo>
                  <a:pt x="820170" y="2858111"/>
                  <a:pt x="769297" y="2807238"/>
                  <a:pt x="706542" y="2807238"/>
                </a:cubicBezTo>
                <a:close/>
                <a:moveTo>
                  <a:pt x="721772" y="2588007"/>
                </a:moveTo>
                <a:cubicBezTo>
                  <a:pt x="699004" y="2588007"/>
                  <a:pt x="680546" y="2606465"/>
                  <a:pt x="680546" y="2629233"/>
                </a:cubicBezTo>
                <a:cubicBezTo>
                  <a:pt x="680546" y="2652001"/>
                  <a:pt x="699004" y="2670459"/>
                  <a:pt x="721772" y="2670459"/>
                </a:cubicBezTo>
                <a:cubicBezTo>
                  <a:pt x="744540" y="2670459"/>
                  <a:pt x="762998" y="2652001"/>
                  <a:pt x="762998" y="2629233"/>
                </a:cubicBezTo>
                <a:cubicBezTo>
                  <a:pt x="762998" y="2606465"/>
                  <a:pt x="744540" y="2588007"/>
                  <a:pt x="721772" y="2588007"/>
                </a:cubicBezTo>
                <a:close/>
                <a:moveTo>
                  <a:pt x="2775287" y="1718050"/>
                </a:moveTo>
                <a:cubicBezTo>
                  <a:pt x="2626952" y="1722902"/>
                  <a:pt x="2478580" y="1763043"/>
                  <a:pt x="2343182" y="1840111"/>
                </a:cubicBezTo>
                <a:cubicBezTo>
                  <a:pt x="2027253" y="2019938"/>
                  <a:pt x="1848127" y="2363154"/>
                  <a:pt x="1872303" y="2717006"/>
                </a:cubicBezTo>
                <a:lnTo>
                  <a:pt x="1891621" y="2844541"/>
                </a:lnTo>
                <a:lnTo>
                  <a:pt x="1877258" y="2850490"/>
                </a:lnTo>
                <a:cubicBezTo>
                  <a:pt x="1869798" y="2857951"/>
                  <a:pt x="1865183" y="2868257"/>
                  <a:pt x="1865183" y="2879641"/>
                </a:cubicBezTo>
                <a:cubicBezTo>
                  <a:pt x="1865183" y="2902409"/>
                  <a:pt x="1883641" y="2920867"/>
                  <a:pt x="1906409" y="2920867"/>
                </a:cubicBezTo>
                <a:cubicBezTo>
                  <a:pt x="1929177" y="2920867"/>
                  <a:pt x="1947635" y="2902409"/>
                  <a:pt x="1947635" y="2879641"/>
                </a:cubicBezTo>
                <a:cubicBezTo>
                  <a:pt x="1947635" y="2856873"/>
                  <a:pt x="1929177" y="2838415"/>
                  <a:pt x="1906409" y="2838415"/>
                </a:cubicBezTo>
                <a:lnTo>
                  <a:pt x="1899931" y="2841099"/>
                </a:lnTo>
                <a:lnTo>
                  <a:pt x="1881044" y="2716414"/>
                </a:lnTo>
                <a:cubicBezTo>
                  <a:pt x="1857094" y="2365873"/>
                  <a:pt x="2034545" y="2025870"/>
                  <a:pt x="2347516" y="1847726"/>
                </a:cubicBezTo>
                <a:cubicBezTo>
                  <a:pt x="2705197" y="1644133"/>
                  <a:pt x="3154277" y="1700679"/>
                  <a:pt x="3450324" y="1986584"/>
                </a:cubicBezTo>
                <a:cubicBezTo>
                  <a:pt x="3746371" y="2272489"/>
                  <a:pt x="3818530" y="2719326"/>
                  <a:pt x="3627525" y="3083884"/>
                </a:cubicBezTo>
                <a:cubicBezTo>
                  <a:pt x="3460395" y="3402873"/>
                  <a:pt x="3126782" y="3592063"/>
                  <a:pt x="2775620" y="3580343"/>
                </a:cubicBezTo>
                <a:lnTo>
                  <a:pt x="2693800" y="3570852"/>
                </a:lnTo>
                <a:lnTo>
                  <a:pt x="2699207" y="3544069"/>
                </a:lnTo>
                <a:cubicBezTo>
                  <a:pt x="2699207" y="3481314"/>
                  <a:pt x="2648334" y="3430441"/>
                  <a:pt x="2585579" y="3430441"/>
                </a:cubicBezTo>
                <a:cubicBezTo>
                  <a:pt x="2522824" y="3430441"/>
                  <a:pt x="2471951" y="3481314"/>
                  <a:pt x="2471951" y="3544069"/>
                </a:cubicBezTo>
                <a:cubicBezTo>
                  <a:pt x="2471951" y="3606824"/>
                  <a:pt x="2522824" y="3657697"/>
                  <a:pt x="2585579" y="3657697"/>
                </a:cubicBezTo>
                <a:cubicBezTo>
                  <a:pt x="2632645" y="3657697"/>
                  <a:pt x="2673028" y="3629081"/>
                  <a:pt x="2690278" y="3588298"/>
                </a:cubicBezTo>
                <a:lnTo>
                  <a:pt x="2692066" y="3579440"/>
                </a:lnTo>
                <a:lnTo>
                  <a:pt x="2775331" y="3589098"/>
                </a:lnTo>
                <a:cubicBezTo>
                  <a:pt x="3129811" y="3600930"/>
                  <a:pt x="3466576" y="3409952"/>
                  <a:pt x="3635286" y="3087949"/>
                </a:cubicBezTo>
                <a:cubicBezTo>
                  <a:pt x="3828095" y="2719945"/>
                  <a:pt x="3755255" y="2268887"/>
                  <a:pt x="3456410" y="1980281"/>
                </a:cubicBezTo>
                <a:cubicBezTo>
                  <a:pt x="3269632" y="1799902"/>
                  <a:pt x="3022511" y="1709963"/>
                  <a:pt x="2775287" y="1718050"/>
                </a:cubicBezTo>
                <a:close/>
                <a:moveTo>
                  <a:pt x="2391518" y="1168032"/>
                </a:moveTo>
                <a:cubicBezTo>
                  <a:pt x="2354549" y="1168032"/>
                  <a:pt x="2324580" y="1198001"/>
                  <a:pt x="2324580" y="1234970"/>
                </a:cubicBezTo>
                <a:lnTo>
                  <a:pt x="2326181" y="1242900"/>
                </a:lnTo>
                <a:lnTo>
                  <a:pt x="2221784" y="1278637"/>
                </a:lnTo>
                <a:cubicBezTo>
                  <a:pt x="1707957" y="1477830"/>
                  <a:pt x="1347595" y="1948784"/>
                  <a:pt x="1289992" y="2497256"/>
                </a:cubicBezTo>
                <a:lnTo>
                  <a:pt x="1285977" y="2556982"/>
                </a:lnTo>
                <a:lnTo>
                  <a:pt x="1285219" y="2556829"/>
                </a:lnTo>
                <a:cubicBezTo>
                  <a:pt x="1222464" y="2556829"/>
                  <a:pt x="1171591" y="2607702"/>
                  <a:pt x="1171591" y="2670457"/>
                </a:cubicBezTo>
                <a:cubicBezTo>
                  <a:pt x="1171591" y="2733212"/>
                  <a:pt x="1222464" y="2784085"/>
                  <a:pt x="1285219" y="2784085"/>
                </a:cubicBezTo>
                <a:lnTo>
                  <a:pt x="1289201" y="2783281"/>
                </a:lnTo>
                <a:lnTo>
                  <a:pt x="1298880" y="2875214"/>
                </a:lnTo>
                <a:cubicBezTo>
                  <a:pt x="1401894" y="3550751"/>
                  <a:pt x="1959863" y="4067873"/>
                  <a:pt x="2640432" y="4120086"/>
                </a:cubicBezTo>
                <a:lnTo>
                  <a:pt x="2702616" y="4121769"/>
                </a:lnTo>
                <a:lnTo>
                  <a:pt x="2707614" y="4146524"/>
                </a:lnTo>
                <a:cubicBezTo>
                  <a:pt x="2723856" y="4184924"/>
                  <a:pt x="2761880" y="4211869"/>
                  <a:pt x="2806197" y="4211869"/>
                </a:cubicBezTo>
                <a:cubicBezTo>
                  <a:pt x="2865286" y="4211869"/>
                  <a:pt x="2913188" y="4163967"/>
                  <a:pt x="2913188" y="4104878"/>
                </a:cubicBezTo>
                <a:cubicBezTo>
                  <a:pt x="2913188" y="4045789"/>
                  <a:pt x="2865286" y="3997887"/>
                  <a:pt x="2806197" y="3997887"/>
                </a:cubicBezTo>
                <a:cubicBezTo>
                  <a:pt x="2747108" y="3997887"/>
                  <a:pt x="2699206" y="4045789"/>
                  <a:pt x="2699206" y="4104878"/>
                </a:cubicBezTo>
                <a:lnTo>
                  <a:pt x="2700161" y="4109607"/>
                </a:lnTo>
                <a:lnTo>
                  <a:pt x="2641372" y="4108017"/>
                </a:lnTo>
                <a:cubicBezTo>
                  <a:pt x="1966396" y="4056232"/>
                  <a:pt x="1413015" y="3543361"/>
                  <a:pt x="1310848" y="2873377"/>
                </a:cubicBezTo>
                <a:lnTo>
                  <a:pt x="1301109" y="2780877"/>
                </a:lnTo>
                <a:lnTo>
                  <a:pt x="1329448" y="2775155"/>
                </a:lnTo>
                <a:cubicBezTo>
                  <a:pt x="1370231" y="2757906"/>
                  <a:pt x="1398847" y="2717523"/>
                  <a:pt x="1398847" y="2670457"/>
                </a:cubicBezTo>
                <a:cubicBezTo>
                  <a:pt x="1398847" y="2623391"/>
                  <a:pt x="1370231" y="2583008"/>
                  <a:pt x="1329448" y="2565758"/>
                </a:cubicBezTo>
                <a:lnTo>
                  <a:pt x="1299599" y="2559732"/>
                </a:lnTo>
                <a:lnTo>
                  <a:pt x="1303701" y="2498701"/>
                </a:lnTo>
                <a:cubicBezTo>
                  <a:pt x="1360766" y="1955363"/>
                  <a:pt x="1717755" y="1488817"/>
                  <a:pt x="2226772" y="1291488"/>
                </a:cubicBezTo>
                <a:lnTo>
                  <a:pt x="2328930" y="1256518"/>
                </a:lnTo>
                <a:lnTo>
                  <a:pt x="2329840" y="1261026"/>
                </a:lnTo>
                <a:cubicBezTo>
                  <a:pt x="2340002" y="1285051"/>
                  <a:pt x="2363791" y="1301908"/>
                  <a:pt x="2391518" y="1301908"/>
                </a:cubicBezTo>
                <a:cubicBezTo>
                  <a:pt x="2428487" y="1301908"/>
                  <a:pt x="2458456" y="1271939"/>
                  <a:pt x="2458456" y="1234970"/>
                </a:cubicBezTo>
                <a:cubicBezTo>
                  <a:pt x="2458456" y="1198001"/>
                  <a:pt x="2428487" y="1168032"/>
                  <a:pt x="2391518" y="1168032"/>
                </a:cubicBezTo>
                <a:close/>
                <a:moveTo>
                  <a:pt x="2766144" y="1055943"/>
                </a:moveTo>
                <a:cubicBezTo>
                  <a:pt x="2688260" y="1055943"/>
                  <a:pt x="2625122" y="1119081"/>
                  <a:pt x="2625122" y="1196965"/>
                </a:cubicBezTo>
                <a:cubicBezTo>
                  <a:pt x="2625122" y="1274849"/>
                  <a:pt x="2688260" y="1337987"/>
                  <a:pt x="2766144" y="1337987"/>
                </a:cubicBezTo>
                <a:cubicBezTo>
                  <a:pt x="2824557" y="1337987"/>
                  <a:pt x="2874675" y="1302472"/>
                  <a:pt x="2896084" y="1251857"/>
                </a:cubicBezTo>
                <a:lnTo>
                  <a:pt x="2906281" y="1201350"/>
                </a:lnTo>
                <a:lnTo>
                  <a:pt x="2928426" y="1202994"/>
                </a:lnTo>
                <a:cubicBezTo>
                  <a:pt x="3572953" y="1279870"/>
                  <a:pt x="4096210" y="1777543"/>
                  <a:pt x="4196652" y="2429497"/>
                </a:cubicBezTo>
                <a:cubicBezTo>
                  <a:pt x="4297094" y="3081452"/>
                  <a:pt x="3947892" y="3713540"/>
                  <a:pt x="3356390" y="3980842"/>
                </a:cubicBezTo>
                <a:lnTo>
                  <a:pt x="3265622" y="4017079"/>
                </a:lnTo>
                <a:lnTo>
                  <a:pt x="3262396" y="4012294"/>
                </a:lnTo>
                <a:cubicBezTo>
                  <a:pt x="3253323" y="4003221"/>
                  <a:pt x="3240789" y="3997609"/>
                  <a:pt x="3226944" y="3997609"/>
                </a:cubicBezTo>
                <a:cubicBezTo>
                  <a:pt x="3199254" y="3997609"/>
                  <a:pt x="3176807" y="4020056"/>
                  <a:pt x="3176807" y="4047746"/>
                </a:cubicBezTo>
                <a:cubicBezTo>
                  <a:pt x="3176807" y="4075436"/>
                  <a:pt x="3199254" y="4097883"/>
                  <a:pt x="3226944" y="4097883"/>
                </a:cubicBezTo>
                <a:cubicBezTo>
                  <a:pt x="3254634" y="4097883"/>
                  <a:pt x="3277081" y="4075436"/>
                  <a:pt x="3277081" y="4047746"/>
                </a:cubicBezTo>
                <a:lnTo>
                  <a:pt x="3273267" y="4028856"/>
                </a:lnTo>
                <a:lnTo>
                  <a:pt x="3362075" y="3993401"/>
                </a:lnTo>
                <a:cubicBezTo>
                  <a:pt x="3959166" y="3723573"/>
                  <a:pt x="4311669" y="3085512"/>
                  <a:pt x="4210277" y="2427397"/>
                </a:cubicBezTo>
                <a:cubicBezTo>
                  <a:pt x="4108886" y="1769282"/>
                  <a:pt x="3580684" y="1266907"/>
                  <a:pt x="2930067" y="1189306"/>
                </a:cubicBezTo>
                <a:lnTo>
                  <a:pt x="2905248" y="1187463"/>
                </a:lnTo>
                <a:lnTo>
                  <a:pt x="2896084" y="1142073"/>
                </a:lnTo>
                <a:cubicBezTo>
                  <a:pt x="2874675" y="1091458"/>
                  <a:pt x="2824557" y="1055943"/>
                  <a:pt x="2766144" y="1055943"/>
                </a:cubicBezTo>
                <a:close/>
                <a:moveTo>
                  <a:pt x="2120271" y="564384"/>
                </a:moveTo>
                <a:cubicBezTo>
                  <a:pt x="2061182" y="564384"/>
                  <a:pt x="2013280" y="612286"/>
                  <a:pt x="2013280" y="671375"/>
                </a:cubicBezTo>
                <a:cubicBezTo>
                  <a:pt x="2013280" y="686148"/>
                  <a:pt x="2016274" y="700221"/>
                  <a:pt x="2021688" y="713021"/>
                </a:cubicBezTo>
                <a:lnTo>
                  <a:pt x="2025610" y="718838"/>
                </a:lnTo>
                <a:lnTo>
                  <a:pt x="2006988" y="725213"/>
                </a:lnTo>
                <a:cubicBezTo>
                  <a:pt x="1237988" y="1023330"/>
                  <a:pt x="713978" y="1755278"/>
                  <a:pt x="689175" y="2590304"/>
                </a:cubicBezTo>
                <a:lnTo>
                  <a:pt x="708509" y="2590878"/>
                </a:lnTo>
                <a:cubicBezTo>
                  <a:pt x="733079" y="1763668"/>
                  <a:pt x="1252185" y="1038571"/>
                  <a:pt x="2013987" y="743245"/>
                </a:cubicBezTo>
                <a:lnTo>
                  <a:pt x="2036800" y="735435"/>
                </a:lnTo>
                <a:lnTo>
                  <a:pt x="2044617" y="747029"/>
                </a:lnTo>
                <a:cubicBezTo>
                  <a:pt x="2063979" y="766391"/>
                  <a:pt x="2090727" y="778367"/>
                  <a:pt x="2120271" y="778367"/>
                </a:cubicBezTo>
                <a:cubicBezTo>
                  <a:pt x="2179360" y="778367"/>
                  <a:pt x="2227262" y="730464"/>
                  <a:pt x="2227262" y="671375"/>
                </a:cubicBezTo>
                <a:cubicBezTo>
                  <a:pt x="2227262" y="612286"/>
                  <a:pt x="2179360" y="564384"/>
                  <a:pt x="2120271" y="564384"/>
                </a:cubicBezTo>
                <a:close/>
                <a:moveTo>
                  <a:pt x="2766144" y="537499"/>
                </a:moveTo>
                <a:cubicBezTo>
                  <a:pt x="2729175" y="537499"/>
                  <a:pt x="2699206" y="567468"/>
                  <a:pt x="2699206" y="604437"/>
                </a:cubicBezTo>
                <a:cubicBezTo>
                  <a:pt x="2699206" y="641406"/>
                  <a:pt x="2729175" y="671375"/>
                  <a:pt x="2766144" y="671375"/>
                </a:cubicBezTo>
                <a:cubicBezTo>
                  <a:pt x="2793871" y="671375"/>
                  <a:pt x="2817660" y="654518"/>
                  <a:pt x="2827822" y="630493"/>
                </a:cubicBezTo>
                <a:lnTo>
                  <a:pt x="2832631" y="606672"/>
                </a:lnTo>
                <a:lnTo>
                  <a:pt x="2975820" y="616531"/>
                </a:lnTo>
                <a:cubicBezTo>
                  <a:pt x="3770374" y="702588"/>
                  <a:pt x="4448685" y="1246183"/>
                  <a:pt x="4700257" y="2015101"/>
                </a:cubicBezTo>
                <a:cubicBezTo>
                  <a:pt x="4951831" y="2784022"/>
                  <a:pt x="4726008" y="3623430"/>
                  <a:pt x="4135980" y="4162492"/>
                </a:cubicBezTo>
                <a:lnTo>
                  <a:pt x="4031269" y="4250894"/>
                </a:lnTo>
                <a:lnTo>
                  <a:pt x="4020465" y="4243610"/>
                </a:lnTo>
                <a:cubicBezTo>
                  <a:pt x="4014466" y="4241073"/>
                  <a:pt x="4007872" y="4239670"/>
                  <a:pt x="4000949" y="4239670"/>
                </a:cubicBezTo>
                <a:cubicBezTo>
                  <a:pt x="3973259" y="4239670"/>
                  <a:pt x="3950812" y="4262117"/>
                  <a:pt x="3950812" y="4289807"/>
                </a:cubicBezTo>
                <a:cubicBezTo>
                  <a:pt x="3950812" y="4317497"/>
                  <a:pt x="3973259" y="4339944"/>
                  <a:pt x="4000949" y="4339944"/>
                </a:cubicBezTo>
                <a:cubicBezTo>
                  <a:pt x="4028639" y="4339944"/>
                  <a:pt x="4051086" y="4317497"/>
                  <a:pt x="4051086" y="4289807"/>
                </a:cubicBezTo>
                <a:cubicBezTo>
                  <a:pt x="4051086" y="4282885"/>
                  <a:pt x="4049683" y="4276290"/>
                  <a:pt x="4047146" y="4270292"/>
                </a:cubicBezTo>
                <a:lnTo>
                  <a:pt x="4043921" y="4265508"/>
                </a:lnTo>
                <a:lnTo>
                  <a:pt x="4149032" y="4176767"/>
                </a:lnTo>
                <a:cubicBezTo>
                  <a:pt x="4744635" y="3632613"/>
                  <a:pt x="4972592" y="2785273"/>
                  <a:pt x="4718641" y="2009087"/>
                </a:cubicBezTo>
                <a:cubicBezTo>
                  <a:pt x="4464692" y="1232904"/>
                  <a:pt x="3779971" y="684173"/>
                  <a:pt x="2977910" y="597302"/>
                </a:cubicBezTo>
                <a:lnTo>
                  <a:pt x="2829580" y="587089"/>
                </a:lnTo>
                <a:lnTo>
                  <a:pt x="2827822" y="578382"/>
                </a:lnTo>
                <a:cubicBezTo>
                  <a:pt x="2817660" y="554357"/>
                  <a:pt x="2793871" y="537499"/>
                  <a:pt x="2766144" y="537499"/>
                </a:cubicBezTo>
                <a:close/>
                <a:moveTo>
                  <a:pt x="2794041" y="298"/>
                </a:moveTo>
                <a:cubicBezTo>
                  <a:pt x="1435645" y="-19872"/>
                  <a:pt x="297929" y="985806"/>
                  <a:pt x="125571" y="2305100"/>
                </a:cubicBezTo>
                <a:lnTo>
                  <a:pt x="106911" y="2538870"/>
                </a:lnTo>
                <a:lnTo>
                  <a:pt x="69399" y="2546443"/>
                </a:lnTo>
                <a:cubicBezTo>
                  <a:pt x="28616" y="2563693"/>
                  <a:pt x="0" y="2604076"/>
                  <a:pt x="0" y="2651142"/>
                </a:cubicBezTo>
                <a:cubicBezTo>
                  <a:pt x="0" y="2713897"/>
                  <a:pt x="50873" y="2764770"/>
                  <a:pt x="113628" y="2764770"/>
                </a:cubicBezTo>
                <a:cubicBezTo>
                  <a:pt x="176383" y="2764770"/>
                  <a:pt x="227256" y="2713897"/>
                  <a:pt x="227256" y="2651142"/>
                </a:cubicBezTo>
                <a:cubicBezTo>
                  <a:pt x="227256" y="2604076"/>
                  <a:pt x="198640" y="2563693"/>
                  <a:pt x="157857" y="2546443"/>
                </a:cubicBezTo>
                <a:lnTo>
                  <a:pt x="131597" y="2541142"/>
                </a:lnTo>
                <a:lnTo>
                  <a:pt x="150180" y="2308342"/>
                </a:lnTo>
                <a:cubicBezTo>
                  <a:pt x="320925" y="1001396"/>
                  <a:pt x="1447991" y="5133"/>
                  <a:pt x="2793673" y="25114"/>
                </a:cubicBezTo>
                <a:cubicBezTo>
                  <a:pt x="4139355" y="45094"/>
                  <a:pt x="5236344" y="1074380"/>
                  <a:pt x="5368211" y="2385818"/>
                </a:cubicBezTo>
                <a:lnTo>
                  <a:pt x="5378198" y="2585544"/>
                </a:lnTo>
                <a:lnTo>
                  <a:pt x="5341944" y="2592864"/>
                </a:lnTo>
                <a:cubicBezTo>
                  <a:pt x="5285138" y="2616890"/>
                  <a:pt x="5245279" y="2673139"/>
                  <a:pt x="5245279" y="2738697"/>
                </a:cubicBezTo>
                <a:cubicBezTo>
                  <a:pt x="5245279" y="2826108"/>
                  <a:pt x="5316139" y="2896968"/>
                  <a:pt x="5403550" y="2896968"/>
                </a:cubicBezTo>
                <a:cubicBezTo>
                  <a:pt x="5490961" y="2896968"/>
                  <a:pt x="5561821" y="2826108"/>
                  <a:pt x="5561821" y="2738697"/>
                </a:cubicBezTo>
                <a:cubicBezTo>
                  <a:pt x="5561821" y="2651286"/>
                  <a:pt x="5490961" y="2580426"/>
                  <a:pt x="5403550" y="2580426"/>
                </a:cubicBezTo>
                <a:lnTo>
                  <a:pt x="5402769" y="2580584"/>
                </a:lnTo>
                <a:lnTo>
                  <a:pt x="5392904" y="2383308"/>
                </a:lnTo>
                <a:cubicBezTo>
                  <a:pt x="5259792" y="1059478"/>
                  <a:pt x="4152437" y="20467"/>
                  <a:pt x="2794041" y="298"/>
                </a:cubicBezTo>
                <a:close/>
              </a:path>
            </a:pathLst>
          </a:custGeom>
          <a:solidFill>
            <a:schemeClr val="accent1">
              <a:alpha val="14000"/>
            </a:schemeClr>
          </a:solidFill>
          <a:ln>
            <a:noFill/>
          </a:ln>
          <a:effectLst>
            <a:outerShdw blurRad="381000" sx="102000" sy="102000" algn="ctr" rotWithShape="0">
              <a:schemeClr val="bg1">
                <a:alpha val="4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801744" cy="2062843"/>
          </a:xfrm>
          <a:custGeom>
            <a:avLst/>
            <a:gdLst>
              <a:gd name="connsiteX0" fmla="*/ 0 w 2402325"/>
              <a:gd name="connsiteY0" fmla="*/ 0 h 2750457"/>
              <a:gd name="connsiteX1" fmla="*/ 1865372 w 2402325"/>
              <a:gd name="connsiteY1" fmla="*/ 0 h 2750457"/>
              <a:gd name="connsiteX2" fmla="*/ 1942439 w 2402325"/>
              <a:gd name="connsiteY2" fmla="*/ 70043 h 2750457"/>
              <a:gd name="connsiteX3" fmla="*/ 2402325 w 2402325"/>
              <a:gd name="connsiteY3" fmla="*/ 1180307 h 2750457"/>
              <a:gd name="connsiteX4" fmla="*/ 832175 w 2402325"/>
              <a:gd name="connsiteY4" fmla="*/ 2750457 h 2750457"/>
              <a:gd name="connsiteX5" fmla="*/ 83748 w 2402325"/>
              <a:gd name="connsiteY5" fmla="*/ 2560949 h 2750457"/>
              <a:gd name="connsiteX6" fmla="*/ 0 w 2402325"/>
              <a:gd name="connsiteY6" fmla="*/ 2510070 h 275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02325" h="2750457">
                <a:moveTo>
                  <a:pt x="0" y="0"/>
                </a:moveTo>
                <a:lnTo>
                  <a:pt x="1865372" y="0"/>
                </a:lnTo>
                <a:lnTo>
                  <a:pt x="1942439" y="70043"/>
                </a:lnTo>
                <a:cubicBezTo>
                  <a:pt x="2226580" y="354185"/>
                  <a:pt x="2402325" y="746722"/>
                  <a:pt x="2402325" y="1180307"/>
                </a:cubicBezTo>
                <a:cubicBezTo>
                  <a:pt x="2402325" y="2047477"/>
                  <a:pt x="1699345" y="2750457"/>
                  <a:pt x="832175" y="2750457"/>
                </a:cubicBezTo>
                <a:cubicBezTo>
                  <a:pt x="561184" y="2750457"/>
                  <a:pt x="306228" y="2681807"/>
                  <a:pt x="83748" y="2560949"/>
                </a:cubicBezTo>
                <a:lnTo>
                  <a:pt x="0" y="25100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2940956" y="885230"/>
            <a:ext cx="1638419" cy="1638417"/>
          </a:xfrm>
          <a:custGeom>
            <a:avLst/>
            <a:gdLst>
              <a:gd name="connsiteX0" fmla="*/ 1092279 w 2184558"/>
              <a:gd name="connsiteY0" fmla="*/ 0 h 2184556"/>
              <a:gd name="connsiteX1" fmla="*/ 2184558 w 2184558"/>
              <a:gd name="connsiteY1" fmla="*/ 1092278 h 2184556"/>
              <a:gd name="connsiteX2" fmla="*/ 1092279 w 2184558"/>
              <a:gd name="connsiteY2" fmla="*/ 2184556 h 2184556"/>
              <a:gd name="connsiteX3" fmla="*/ 0 w 2184558"/>
              <a:gd name="connsiteY3" fmla="*/ 1092278 h 2184556"/>
              <a:gd name="connsiteX4" fmla="*/ 1092279 w 2184558"/>
              <a:gd name="connsiteY4" fmla="*/ 0 h 218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4558" h="2184556">
                <a:moveTo>
                  <a:pt x="1092279" y="0"/>
                </a:moveTo>
                <a:cubicBezTo>
                  <a:pt x="1695528" y="0"/>
                  <a:pt x="2184558" y="489030"/>
                  <a:pt x="2184558" y="1092278"/>
                </a:cubicBezTo>
                <a:cubicBezTo>
                  <a:pt x="2184558" y="1695526"/>
                  <a:pt x="1695528" y="2184556"/>
                  <a:pt x="1092279" y="2184556"/>
                </a:cubicBezTo>
                <a:cubicBezTo>
                  <a:pt x="489030" y="2184556"/>
                  <a:pt x="0" y="1695526"/>
                  <a:pt x="0" y="1092278"/>
                </a:cubicBezTo>
                <a:cubicBezTo>
                  <a:pt x="0" y="489030"/>
                  <a:pt x="489030" y="0"/>
                  <a:pt x="10922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2"/>
          </p:nvPr>
        </p:nvSpPr>
        <p:spPr>
          <a:xfrm>
            <a:off x="1425014" y="2698335"/>
            <a:ext cx="1280015" cy="1280015"/>
          </a:xfrm>
          <a:custGeom>
            <a:avLst/>
            <a:gdLst>
              <a:gd name="connsiteX0" fmla="*/ 853343 w 1706686"/>
              <a:gd name="connsiteY0" fmla="*/ 0 h 1706686"/>
              <a:gd name="connsiteX1" fmla="*/ 1706686 w 1706686"/>
              <a:gd name="connsiteY1" fmla="*/ 853343 h 1706686"/>
              <a:gd name="connsiteX2" fmla="*/ 853343 w 1706686"/>
              <a:gd name="connsiteY2" fmla="*/ 1706686 h 1706686"/>
              <a:gd name="connsiteX3" fmla="*/ 0 w 1706686"/>
              <a:gd name="connsiteY3" fmla="*/ 853343 h 1706686"/>
              <a:gd name="connsiteX4" fmla="*/ 853343 w 1706686"/>
              <a:gd name="connsiteY4" fmla="*/ 0 h 170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6686" h="1706686">
                <a:moveTo>
                  <a:pt x="853343" y="0"/>
                </a:moveTo>
                <a:cubicBezTo>
                  <a:pt x="1324631" y="0"/>
                  <a:pt x="1706686" y="382055"/>
                  <a:pt x="1706686" y="853343"/>
                </a:cubicBezTo>
                <a:cubicBezTo>
                  <a:pt x="1706686" y="1324631"/>
                  <a:pt x="1324631" y="1706686"/>
                  <a:pt x="853343" y="1706686"/>
                </a:cubicBezTo>
                <a:cubicBezTo>
                  <a:pt x="382055" y="1706686"/>
                  <a:pt x="0" y="1324631"/>
                  <a:pt x="0" y="853343"/>
                </a:cubicBezTo>
                <a:cubicBezTo>
                  <a:pt x="0" y="382055"/>
                  <a:pt x="382055" y="0"/>
                  <a:pt x="8533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8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  <p:bldP spid="27" grpId="0"/>
      <p:bldP spid="20" grpId="0"/>
      <p:bldP spid="23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0684C56-78D7-4330-8052-C2AB630083C5}"/>
              </a:ext>
            </a:extLst>
          </p:cNvPr>
          <p:cNvGrpSpPr/>
          <p:nvPr userDrawn="1"/>
        </p:nvGrpSpPr>
        <p:grpSpPr>
          <a:xfrm>
            <a:off x="359972" y="4571761"/>
            <a:ext cx="2618291" cy="369331"/>
            <a:chOff x="479962" y="6095677"/>
            <a:chExt cx="3491055" cy="492441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479962" y="6095677"/>
              <a:ext cx="1228785" cy="3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b="1" dirty="0">
                  <a:solidFill>
                    <a:schemeClr val="accent2"/>
                  </a:soli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LOGY</a:t>
              </a:r>
              <a:r>
                <a:rPr lang="en-US" sz="825" b="1" dirty="0">
                  <a:solidFill>
                    <a:schemeClr val="accent2"/>
                  </a:soli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CS.</a:t>
              </a:r>
              <a:endParaRPr lang="en-US" sz="1200" b="1" dirty="0">
                <a:solidFill>
                  <a:schemeClr val="accent2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CD5F2D-3BA1-4CBB-A8B6-143B281EBD22}"/>
                </a:ext>
              </a:extLst>
            </p:cNvPr>
            <p:cNvSpPr/>
            <p:nvPr userDrawn="1"/>
          </p:nvSpPr>
          <p:spPr>
            <a:xfrm>
              <a:off x="1411190" y="6157232"/>
              <a:ext cx="2559827" cy="430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50" b="1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ABOUT TECHNOLOGY PREENTATIONS</a:t>
              </a:r>
            </a:p>
          </p:txBody>
        </p:sp>
      </p:grpSp>
      <p:sp>
        <p:nvSpPr>
          <p:cNvPr id="11" name="Freeform 10"/>
          <p:cNvSpPr/>
          <p:nvPr userDrawn="1"/>
        </p:nvSpPr>
        <p:spPr>
          <a:xfrm rot="900000" flipH="1">
            <a:off x="6062686" y="224649"/>
            <a:ext cx="3594755" cy="990476"/>
          </a:xfrm>
          <a:custGeom>
            <a:avLst/>
            <a:gdLst>
              <a:gd name="connsiteX0" fmla="*/ 4000949 w 5561821"/>
              <a:gd name="connsiteY0" fmla="*/ 4882386 h 5435137"/>
              <a:gd name="connsiteX1" fmla="*/ 3934011 w 5561821"/>
              <a:gd name="connsiteY1" fmla="*/ 4949324 h 5435137"/>
              <a:gd name="connsiteX2" fmla="*/ 4000949 w 5561821"/>
              <a:gd name="connsiteY2" fmla="*/ 5016262 h 5435137"/>
              <a:gd name="connsiteX3" fmla="*/ 4067887 w 5561821"/>
              <a:gd name="connsiteY3" fmla="*/ 4949324 h 5435137"/>
              <a:gd name="connsiteX4" fmla="*/ 4000949 w 5561821"/>
              <a:gd name="connsiteY4" fmla="*/ 4882386 h 5435137"/>
              <a:gd name="connsiteX5" fmla="*/ 1271213 w 5561821"/>
              <a:gd name="connsiteY5" fmla="*/ 4788722 h 5435137"/>
              <a:gd name="connsiteX6" fmla="*/ 1121482 w 5561821"/>
              <a:gd name="connsiteY6" fmla="*/ 4938453 h 5435137"/>
              <a:gd name="connsiteX7" fmla="*/ 1271213 w 5561821"/>
              <a:gd name="connsiteY7" fmla="*/ 5088184 h 5435137"/>
              <a:gd name="connsiteX8" fmla="*/ 1377089 w 5561821"/>
              <a:gd name="connsiteY8" fmla="*/ 5044329 h 5435137"/>
              <a:gd name="connsiteX9" fmla="*/ 1381644 w 5561821"/>
              <a:gd name="connsiteY9" fmla="*/ 5037573 h 5435137"/>
              <a:gd name="connsiteX10" fmla="*/ 1494586 w 5561821"/>
              <a:gd name="connsiteY10" fmla="*/ 5112793 h 5435137"/>
              <a:gd name="connsiteX11" fmla="*/ 3933275 w 5561821"/>
              <a:gd name="connsiteY11" fmla="*/ 5019321 h 5435137"/>
              <a:gd name="connsiteX12" fmla="*/ 3921203 w 5561821"/>
              <a:gd name="connsiteY12" fmla="*/ 5002543 h 5435137"/>
              <a:gd name="connsiteX13" fmla="*/ 1505340 w 5561821"/>
              <a:gd name="connsiteY13" fmla="*/ 5095140 h 5435137"/>
              <a:gd name="connsiteX14" fmla="*/ 1393191 w 5561821"/>
              <a:gd name="connsiteY14" fmla="*/ 5020447 h 5435137"/>
              <a:gd name="connsiteX15" fmla="*/ 1409178 w 5561821"/>
              <a:gd name="connsiteY15" fmla="*/ 4996735 h 5435137"/>
              <a:gd name="connsiteX16" fmla="*/ 1420944 w 5561821"/>
              <a:gd name="connsiteY16" fmla="*/ 4938453 h 5435137"/>
              <a:gd name="connsiteX17" fmla="*/ 1271213 w 5561821"/>
              <a:gd name="connsiteY17" fmla="*/ 4788722 h 5435137"/>
              <a:gd name="connsiteX18" fmla="*/ 2512940 w 5561821"/>
              <a:gd name="connsiteY18" fmla="*/ 4646361 h 5435137"/>
              <a:gd name="connsiteX19" fmla="*/ 2462803 w 5561821"/>
              <a:gd name="connsiteY19" fmla="*/ 4696498 h 5435137"/>
              <a:gd name="connsiteX20" fmla="*/ 2512940 w 5561821"/>
              <a:gd name="connsiteY20" fmla="*/ 4746635 h 5435137"/>
              <a:gd name="connsiteX21" fmla="*/ 2563077 w 5561821"/>
              <a:gd name="connsiteY21" fmla="*/ 4696498 h 5435137"/>
              <a:gd name="connsiteX22" fmla="*/ 2512940 w 5561821"/>
              <a:gd name="connsiteY22" fmla="*/ 4646361 h 5435137"/>
              <a:gd name="connsiteX23" fmla="*/ 5270693 w 5561821"/>
              <a:gd name="connsiteY23" fmla="*/ 3406560 h 5435137"/>
              <a:gd name="connsiteX24" fmla="*/ 4588118 w 5561821"/>
              <a:gd name="connsiteY24" fmla="*/ 4532807 h 5435137"/>
              <a:gd name="connsiteX25" fmla="*/ 4455360 w 5561821"/>
              <a:gd name="connsiteY25" fmla="*/ 4653097 h 5435137"/>
              <a:gd name="connsiteX26" fmla="*/ 4433210 w 5561821"/>
              <a:gd name="connsiteY26" fmla="*/ 4638162 h 5435137"/>
              <a:gd name="connsiteX27" fmla="*/ 4394119 w 5561821"/>
              <a:gd name="connsiteY27" fmla="*/ 4630270 h 5435137"/>
              <a:gd name="connsiteX28" fmla="*/ 4293692 w 5561821"/>
              <a:gd name="connsiteY28" fmla="*/ 4730697 h 5435137"/>
              <a:gd name="connsiteX29" fmla="*/ 4394119 w 5561821"/>
              <a:gd name="connsiteY29" fmla="*/ 4831124 h 5435137"/>
              <a:gd name="connsiteX30" fmla="*/ 4494546 w 5561821"/>
              <a:gd name="connsiteY30" fmla="*/ 4730697 h 5435137"/>
              <a:gd name="connsiteX31" fmla="*/ 4486654 w 5561821"/>
              <a:gd name="connsiteY31" fmla="*/ 4691607 h 5435137"/>
              <a:gd name="connsiteX32" fmla="*/ 4472676 w 5561821"/>
              <a:gd name="connsiteY32" fmla="*/ 4670875 h 5435137"/>
              <a:gd name="connsiteX33" fmla="*/ 4605440 w 5561821"/>
              <a:gd name="connsiteY33" fmla="*/ 4550580 h 5435137"/>
              <a:gd name="connsiteX34" fmla="*/ 5294466 w 5561821"/>
              <a:gd name="connsiteY34" fmla="*/ 3413692 h 5435137"/>
              <a:gd name="connsiteX35" fmla="*/ 706542 w 5561821"/>
              <a:gd name="connsiteY35" fmla="*/ 2807238 h 5435137"/>
              <a:gd name="connsiteX36" fmla="*/ 592914 w 5561821"/>
              <a:gd name="connsiteY36" fmla="*/ 2920866 h 5435137"/>
              <a:gd name="connsiteX37" fmla="*/ 706542 w 5561821"/>
              <a:gd name="connsiteY37" fmla="*/ 3034494 h 5435137"/>
              <a:gd name="connsiteX38" fmla="*/ 724413 w 5561821"/>
              <a:gd name="connsiteY38" fmla="*/ 3030886 h 5435137"/>
              <a:gd name="connsiteX39" fmla="*/ 752204 w 5561821"/>
              <a:gd name="connsiteY39" fmla="*/ 3161864 h 5435137"/>
              <a:gd name="connsiteX40" fmla="*/ 2444995 w 5561821"/>
              <a:gd name="connsiteY40" fmla="*/ 4694725 h 5435137"/>
              <a:gd name="connsiteX41" fmla="*/ 2447894 w 5561821"/>
              <a:gd name="connsiteY41" fmla="*/ 4675601 h 5435137"/>
              <a:gd name="connsiteX42" fmla="*/ 770947 w 5561821"/>
              <a:gd name="connsiteY42" fmla="*/ 3157089 h 5435137"/>
              <a:gd name="connsiteX43" fmla="*/ 743358 w 5561821"/>
              <a:gd name="connsiteY43" fmla="*/ 3027061 h 5435137"/>
              <a:gd name="connsiteX44" fmla="*/ 750771 w 5561821"/>
              <a:gd name="connsiteY44" fmla="*/ 3025565 h 5435137"/>
              <a:gd name="connsiteX45" fmla="*/ 820170 w 5561821"/>
              <a:gd name="connsiteY45" fmla="*/ 2920866 h 5435137"/>
              <a:gd name="connsiteX46" fmla="*/ 706542 w 5561821"/>
              <a:gd name="connsiteY46" fmla="*/ 2807238 h 5435137"/>
              <a:gd name="connsiteX47" fmla="*/ 721772 w 5561821"/>
              <a:gd name="connsiteY47" fmla="*/ 2588007 h 5435137"/>
              <a:gd name="connsiteX48" fmla="*/ 680546 w 5561821"/>
              <a:gd name="connsiteY48" fmla="*/ 2629233 h 5435137"/>
              <a:gd name="connsiteX49" fmla="*/ 721772 w 5561821"/>
              <a:gd name="connsiteY49" fmla="*/ 2670459 h 5435137"/>
              <a:gd name="connsiteX50" fmla="*/ 762998 w 5561821"/>
              <a:gd name="connsiteY50" fmla="*/ 2629233 h 5435137"/>
              <a:gd name="connsiteX51" fmla="*/ 721772 w 5561821"/>
              <a:gd name="connsiteY51" fmla="*/ 2588007 h 5435137"/>
              <a:gd name="connsiteX52" fmla="*/ 2775287 w 5561821"/>
              <a:gd name="connsiteY52" fmla="*/ 1718050 h 5435137"/>
              <a:gd name="connsiteX53" fmla="*/ 2343182 w 5561821"/>
              <a:gd name="connsiteY53" fmla="*/ 1840111 h 5435137"/>
              <a:gd name="connsiteX54" fmla="*/ 1872303 w 5561821"/>
              <a:gd name="connsiteY54" fmla="*/ 2717006 h 5435137"/>
              <a:gd name="connsiteX55" fmla="*/ 1891621 w 5561821"/>
              <a:gd name="connsiteY55" fmla="*/ 2844541 h 5435137"/>
              <a:gd name="connsiteX56" fmla="*/ 1877258 w 5561821"/>
              <a:gd name="connsiteY56" fmla="*/ 2850490 h 5435137"/>
              <a:gd name="connsiteX57" fmla="*/ 1865183 w 5561821"/>
              <a:gd name="connsiteY57" fmla="*/ 2879641 h 5435137"/>
              <a:gd name="connsiteX58" fmla="*/ 1906409 w 5561821"/>
              <a:gd name="connsiteY58" fmla="*/ 2920867 h 5435137"/>
              <a:gd name="connsiteX59" fmla="*/ 1947635 w 5561821"/>
              <a:gd name="connsiteY59" fmla="*/ 2879641 h 5435137"/>
              <a:gd name="connsiteX60" fmla="*/ 1906409 w 5561821"/>
              <a:gd name="connsiteY60" fmla="*/ 2838415 h 5435137"/>
              <a:gd name="connsiteX61" fmla="*/ 1899931 w 5561821"/>
              <a:gd name="connsiteY61" fmla="*/ 2841099 h 5435137"/>
              <a:gd name="connsiteX62" fmla="*/ 1881044 w 5561821"/>
              <a:gd name="connsiteY62" fmla="*/ 2716414 h 5435137"/>
              <a:gd name="connsiteX63" fmla="*/ 2347516 w 5561821"/>
              <a:gd name="connsiteY63" fmla="*/ 1847726 h 5435137"/>
              <a:gd name="connsiteX64" fmla="*/ 3450324 w 5561821"/>
              <a:gd name="connsiteY64" fmla="*/ 1986584 h 5435137"/>
              <a:gd name="connsiteX65" fmla="*/ 3627525 w 5561821"/>
              <a:gd name="connsiteY65" fmla="*/ 3083884 h 5435137"/>
              <a:gd name="connsiteX66" fmla="*/ 2775620 w 5561821"/>
              <a:gd name="connsiteY66" fmla="*/ 3580343 h 5435137"/>
              <a:gd name="connsiteX67" fmla="*/ 2693800 w 5561821"/>
              <a:gd name="connsiteY67" fmla="*/ 3570852 h 5435137"/>
              <a:gd name="connsiteX68" fmla="*/ 2699207 w 5561821"/>
              <a:gd name="connsiteY68" fmla="*/ 3544069 h 5435137"/>
              <a:gd name="connsiteX69" fmla="*/ 2585579 w 5561821"/>
              <a:gd name="connsiteY69" fmla="*/ 3430441 h 5435137"/>
              <a:gd name="connsiteX70" fmla="*/ 2471951 w 5561821"/>
              <a:gd name="connsiteY70" fmla="*/ 3544069 h 5435137"/>
              <a:gd name="connsiteX71" fmla="*/ 2585579 w 5561821"/>
              <a:gd name="connsiteY71" fmla="*/ 3657697 h 5435137"/>
              <a:gd name="connsiteX72" fmla="*/ 2690278 w 5561821"/>
              <a:gd name="connsiteY72" fmla="*/ 3588298 h 5435137"/>
              <a:gd name="connsiteX73" fmla="*/ 2692066 w 5561821"/>
              <a:gd name="connsiteY73" fmla="*/ 3579440 h 5435137"/>
              <a:gd name="connsiteX74" fmla="*/ 2775331 w 5561821"/>
              <a:gd name="connsiteY74" fmla="*/ 3589098 h 5435137"/>
              <a:gd name="connsiteX75" fmla="*/ 3635286 w 5561821"/>
              <a:gd name="connsiteY75" fmla="*/ 3087949 h 5435137"/>
              <a:gd name="connsiteX76" fmla="*/ 3456410 w 5561821"/>
              <a:gd name="connsiteY76" fmla="*/ 1980281 h 5435137"/>
              <a:gd name="connsiteX77" fmla="*/ 2775287 w 5561821"/>
              <a:gd name="connsiteY77" fmla="*/ 1718050 h 5435137"/>
              <a:gd name="connsiteX78" fmla="*/ 2391518 w 5561821"/>
              <a:gd name="connsiteY78" fmla="*/ 1168032 h 5435137"/>
              <a:gd name="connsiteX79" fmla="*/ 2324580 w 5561821"/>
              <a:gd name="connsiteY79" fmla="*/ 1234970 h 5435137"/>
              <a:gd name="connsiteX80" fmla="*/ 2326181 w 5561821"/>
              <a:gd name="connsiteY80" fmla="*/ 1242900 h 5435137"/>
              <a:gd name="connsiteX81" fmla="*/ 2221784 w 5561821"/>
              <a:gd name="connsiteY81" fmla="*/ 1278637 h 5435137"/>
              <a:gd name="connsiteX82" fmla="*/ 1289992 w 5561821"/>
              <a:gd name="connsiteY82" fmla="*/ 2497256 h 5435137"/>
              <a:gd name="connsiteX83" fmla="*/ 1285977 w 5561821"/>
              <a:gd name="connsiteY83" fmla="*/ 2556982 h 5435137"/>
              <a:gd name="connsiteX84" fmla="*/ 1285219 w 5561821"/>
              <a:gd name="connsiteY84" fmla="*/ 2556829 h 5435137"/>
              <a:gd name="connsiteX85" fmla="*/ 1171591 w 5561821"/>
              <a:gd name="connsiteY85" fmla="*/ 2670457 h 5435137"/>
              <a:gd name="connsiteX86" fmla="*/ 1285219 w 5561821"/>
              <a:gd name="connsiteY86" fmla="*/ 2784085 h 5435137"/>
              <a:gd name="connsiteX87" fmla="*/ 1289201 w 5561821"/>
              <a:gd name="connsiteY87" fmla="*/ 2783281 h 5435137"/>
              <a:gd name="connsiteX88" fmla="*/ 1298880 w 5561821"/>
              <a:gd name="connsiteY88" fmla="*/ 2875214 h 5435137"/>
              <a:gd name="connsiteX89" fmla="*/ 2640432 w 5561821"/>
              <a:gd name="connsiteY89" fmla="*/ 4120086 h 5435137"/>
              <a:gd name="connsiteX90" fmla="*/ 2702616 w 5561821"/>
              <a:gd name="connsiteY90" fmla="*/ 4121769 h 5435137"/>
              <a:gd name="connsiteX91" fmla="*/ 2707614 w 5561821"/>
              <a:gd name="connsiteY91" fmla="*/ 4146524 h 5435137"/>
              <a:gd name="connsiteX92" fmla="*/ 2806197 w 5561821"/>
              <a:gd name="connsiteY92" fmla="*/ 4211869 h 5435137"/>
              <a:gd name="connsiteX93" fmla="*/ 2913188 w 5561821"/>
              <a:gd name="connsiteY93" fmla="*/ 4104878 h 5435137"/>
              <a:gd name="connsiteX94" fmla="*/ 2806197 w 5561821"/>
              <a:gd name="connsiteY94" fmla="*/ 3997887 h 5435137"/>
              <a:gd name="connsiteX95" fmla="*/ 2699206 w 5561821"/>
              <a:gd name="connsiteY95" fmla="*/ 4104878 h 5435137"/>
              <a:gd name="connsiteX96" fmla="*/ 2700161 w 5561821"/>
              <a:gd name="connsiteY96" fmla="*/ 4109607 h 5435137"/>
              <a:gd name="connsiteX97" fmla="*/ 2641372 w 5561821"/>
              <a:gd name="connsiteY97" fmla="*/ 4108017 h 5435137"/>
              <a:gd name="connsiteX98" fmla="*/ 1310848 w 5561821"/>
              <a:gd name="connsiteY98" fmla="*/ 2873377 h 5435137"/>
              <a:gd name="connsiteX99" fmla="*/ 1301109 w 5561821"/>
              <a:gd name="connsiteY99" fmla="*/ 2780877 h 5435137"/>
              <a:gd name="connsiteX100" fmla="*/ 1329448 w 5561821"/>
              <a:gd name="connsiteY100" fmla="*/ 2775155 h 5435137"/>
              <a:gd name="connsiteX101" fmla="*/ 1398847 w 5561821"/>
              <a:gd name="connsiteY101" fmla="*/ 2670457 h 5435137"/>
              <a:gd name="connsiteX102" fmla="*/ 1329448 w 5561821"/>
              <a:gd name="connsiteY102" fmla="*/ 2565758 h 5435137"/>
              <a:gd name="connsiteX103" fmla="*/ 1299599 w 5561821"/>
              <a:gd name="connsiteY103" fmla="*/ 2559732 h 5435137"/>
              <a:gd name="connsiteX104" fmla="*/ 1303701 w 5561821"/>
              <a:gd name="connsiteY104" fmla="*/ 2498701 h 5435137"/>
              <a:gd name="connsiteX105" fmla="*/ 2226772 w 5561821"/>
              <a:gd name="connsiteY105" fmla="*/ 1291488 h 5435137"/>
              <a:gd name="connsiteX106" fmla="*/ 2328930 w 5561821"/>
              <a:gd name="connsiteY106" fmla="*/ 1256518 h 5435137"/>
              <a:gd name="connsiteX107" fmla="*/ 2329840 w 5561821"/>
              <a:gd name="connsiteY107" fmla="*/ 1261026 h 5435137"/>
              <a:gd name="connsiteX108" fmla="*/ 2391518 w 5561821"/>
              <a:gd name="connsiteY108" fmla="*/ 1301908 h 5435137"/>
              <a:gd name="connsiteX109" fmla="*/ 2458456 w 5561821"/>
              <a:gd name="connsiteY109" fmla="*/ 1234970 h 5435137"/>
              <a:gd name="connsiteX110" fmla="*/ 2391518 w 5561821"/>
              <a:gd name="connsiteY110" fmla="*/ 1168032 h 5435137"/>
              <a:gd name="connsiteX111" fmla="*/ 2766144 w 5561821"/>
              <a:gd name="connsiteY111" fmla="*/ 1055943 h 5435137"/>
              <a:gd name="connsiteX112" fmla="*/ 2625122 w 5561821"/>
              <a:gd name="connsiteY112" fmla="*/ 1196965 h 5435137"/>
              <a:gd name="connsiteX113" fmla="*/ 2766144 w 5561821"/>
              <a:gd name="connsiteY113" fmla="*/ 1337987 h 5435137"/>
              <a:gd name="connsiteX114" fmla="*/ 2896084 w 5561821"/>
              <a:gd name="connsiteY114" fmla="*/ 1251857 h 5435137"/>
              <a:gd name="connsiteX115" fmla="*/ 2906281 w 5561821"/>
              <a:gd name="connsiteY115" fmla="*/ 1201350 h 5435137"/>
              <a:gd name="connsiteX116" fmla="*/ 2928426 w 5561821"/>
              <a:gd name="connsiteY116" fmla="*/ 1202994 h 5435137"/>
              <a:gd name="connsiteX117" fmla="*/ 4196652 w 5561821"/>
              <a:gd name="connsiteY117" fmla="*/ 2429497 h 5435137"/>
              <a:gd name="connsiteX118" fmla="*/ 3356390 w 5561821"/>
              <a:gd name="connsiteY118" fmla="*/ 3980842 h 5435137"/>
              <a:gd name="connsiteX119" fmla="*/ 3265622 w 5561821"/>
              <a:gd name="connsiteY119" fmla="*/ 4017079 h 5435137"/>
              <a:gd name="connsiteX120" fmla="*/ 3262396 w 5561821"/>
              <a:gd name="connsiteY120" fmla="*/ 4012294 h 5435137"/>
              <a:gd name="connsiteX121" fmla="*/ 3226944 w 5561821"/>
              <a:gd name="connsiteY121" fmla="*/ 3997609 h 5435137"/>
              <a:gd name="connsiteX122" fmla="*/ 3176807 w 5561821"/>
              <a:gd name="connsiteY122" fmla="*/ 4047746 h 5435137"/>
              <a:gd name="connsiteX123" fmla="*/ 3226944 w 5561821"/>
              <a:gd name="connsiteY123" fmla="*/ 4097883 h 5435137"/>
              <a:gd name="connsiteX124" fmla="*/ 3277081 w 5561821"/>
              <a:gd name="connsiteY124" fmla="*/ 4047746 h 5435137"/>
              <a:gd name="connsiteX125" fmla="*/ 3273267 w 5561821"/>
              <a:gd name="connsiteY125" fmla="*/ 4028856 h 5435137"/>
              <a:gd name="connsiteX126" fmla="*/ 3362075 w 5561821"/>
              <a:gd name="connsiteY126" fmla="*/ 3993401 h 5435137"/>
              <a:gd name="connsiteX127" fmla="*/ 4210277 w 5561821"/>
              <a:gd name="connsiteY127" fmla="*/ 2427397 h 5435137"/>
              <a:gd name="connsiteX128" fmla="*/ 2930067 w 5561821"/>
              <a:gd name="connsiteY128" fmla="*/ 1189306 h 5435137"/>
              <a:gd name="connsiteX129" fmla="*/ 2905248 w 5561821"/>
              <a:gd name="connsiteY129" fmla="*/ 1187463 h 5435137"/>
              <a:gd name="connsiteX130" fmla="*/ 2896084 w 5561821"/>
              <a:gd name="connsiteY130" fmla="*/ 1142073 h 5435137"/>
              <a:gd name="connsiteX131" fmla="*/ 2766144 w 5561821"/>
              <a:gd name="connsiteY131" fmla="*/ 1055943 h 5435137"/>
              <a:gd name="connsiteX132" fmla="*/ 2120271 w 5561821"/>
              <a:gd name="connsiteY132" fmla="*/ 564384 h 5435137"/>
              <a:gd name="connsiteX133" fmla="*/ 2013280 w 5561821"/>
              <a:gd name="connsiteY133" fmla="*/ 671375 h 5435137"/>
              <a:gd name="connsiteX134" fmla="*/ 2021688 w 5561821"/>
              <a:gd name="connsiteY134" fmla="*/ 713021 h 5435137"/>
              <a:gd name="connsiteX135" fmla="*/ 2025610 w 5561821"/>
              <a:gd name="connsiteY135" fmla="*/ 718838 h 5435137"/>
              <a:gd name="connsiteX136" fmla="*/ 2006988 w 5561821"/>
              <a:gd name="connsiteY136" fmla="*/ 725213 h 5435137"/>
              <a:gd name="connsiteX137" fmla="*/ 689175 w 5561821"/>
              <a:gd name="connsiteY137" fmla="*/ 2590304 h 5435137"/>
              <a:gd name="connsiteX138" fmla="*/ 708509 w 5561821"/>
              <a:gd name="connsiteY138" fmla="*/ 2590878 h 5435137"/>
              <a:gd name="connsiteX139" fmla="*/ 2013987 w 5561821"/>
              <a:gd name="connsiteY139" fmla="*/ 743245 h 5435137"/>
              <a:gd name="connsiteX140" fmla="*/ 2036800 w 5561821"/>
              <a:gd name="connsiteY140" fmla="*/ 735435 h 5435137"/>
              <a:gd name="connsiteX141" fmla="*/ 2044617 w 5561821"/>
              <a:gd name="connsiteY141" fmla="*/ 747029 h 5435137"/>
              <a:gd name="connsiteX142" fmla="*/ 2120271 w 5561821"/>
              <a:gd name="connsiteY142" fmla="*/ 778367 h 5435137"/>
              <a:gd name="connsiteX143" fmla="*/ 2227262 w 5561821"/>
              <a:gd name="connsiteY143" fmla="*/ 671375 h 5435137"/>
              <a:gd name="connsiteX144" fmla="*/ 2120271 w 5561821"/>
              <a:gd name="connsiteY144" fmla="*/ 564384 h 5435137"/>
              <a:gd name="connsiteX145" fmla="*/ 2766144 w 5561821"/>
              <a:gd name="connsiteY145" fmla="*/ 537499 h 5435137"/>
              <a:gd name="connsiteX146" fmla="*/ 2699206 w 5561821"/>
              <a:gd name="connsiteY146" fmla="*/ 604437 h 5435137"/>
              <a:gd name="connsiteX147" fmla="*/ 2766144 w 5561821"/>
              <a:gd name="connsiteY147" fmla="*/ 671375 h 5435137"/>
              <a:gd name="connsiteX148" fmla="*/ 2827822 w 5561821"/>
              <a:gd name="connsiteY148" fmla="*/ 630493 h 5435137"/>
              <a:gd name="connsiteX149" fmla="*/ 2832631 w 5561821"/>
              <a:gd name="connsiteY149" fmla="*/ 606672 h 5435137"/>
              <a:gd name="connsiteX150" fmla="*/ 2975820 w 5561821"/>
              <a:gd name="connsiteY150" fmla="*/ 616531 h 5435137"/>
              <a:gd name="connsiteX151" fmla="*/ 4700257 w 5561821"/>
              <a:gd name="connsiteY151" fmla="*/ 2015101 h 5435137"/>
              <a:gd name="connsiteX152" fmla="*/ 4135980 w 5561821"/>
              <a:gd name="connsiteY152" fmla="*/ 4162492 h 5435137"/>
              <a:gd name="connsiteX153" fmla="*/ 4031269 w 5561821"/>
              <a:gd name="connsiteY153" fmla="*/ 4250894 h 5435137"/>
              <a:gd name="connsiteX154" fmla="*/ 4020465 w 5561821"/>
              <a:gd name="connsiteY154" fmla="*/ 4243610 h 5435137"/>
              <a:gd name="connsiteX155" fmla="*/ 4000949 w 5561821"/>
              <a:gd name="connsiteY155" fmla="*/ 4239670 h 5435137"/>
              <a:gd name="connsiteX156" fmla="*/ 3950812 w 5561821"/>
              <a:gd name="connsiteY156" fmla="*/ 4289807 h 5435137"/>
              <a:gd name="connsiteX157" fmla="*/ 4000949 w 5561821"/>
              <a:gd name="connsiteY157" fmla="*/ 4339944 h 5435137"/>
              <a:gd name="connsiteX158" fmla="*/ 4051086 w 5561821"/>
              <a:gd name="connsiteY158" fmla="*/ 4289807 h 5435137"/>
              <a:gd name="connsiteX159" fmla="*/ 4047146 w 5561821"/>
              <a:gd name="connsiteY159" fmla="*/ 4270292 h 5435137"/>
              <a:gd name="connsiteX160" fmla="*/ 4043921 w 5561821"/>
              <a:gd name="connsiteY160" fmla="*/ 4265508 h 5435137"/>
              <a:gd name="connsiteX161" fmla="*/ 4149032 w 5561821"/>
              <a:gd name="connsiteY161" fmla="*/ 4176767 h 5435137"/>
              <a:gd name="connsiteX162" fmla="*/ 4718641 w 5561821"/>
              <a:gd name="connsiteY162" fmla="*/ 2009087 h 5435137"/>
              <a:gd name="connsiteX163" fmla="*/ 2977910 w 5561821"/>
              <a:gd name="connsiteY163" fmla="*/ 597302 h 5435137"/>
              <a:gd name="connsiteX164" fmla="*/ 2829580 w 5561821"/>
              <a:gd name="connsiteY164" fmla="*/ 587089 h 5435137"/>
              <a:gd name="connsiteX165" fmla="*/ 2827822 w 5561821"/>
              <a:gd name="connsiteY165" fmla="*/ 578382 h 5435137"/>
              <a:gd name="connsiteX166" fmla="*/ 2766144 w 5561821"/>
              <a:gd name="connsiteY166" fmla="*/ 537499 h 5435137"/>
              <a:gd name="connsiteX167" fmla="*/ 2794041 w 5561821"/>
              <a:gd name="connsiteY167" fmla="*/ 298 h 5435137"/>
              <a:gd name="connsiteX168" fmla="*/ 125571 w 5561821"/>
              <a:gd name="connsiteY168" fmla="*/ 2305100 h 5435137"/>
              <a:gd name="connsiteX169" fmla="*/ 106911 w 5561821"/>
              <a:gd name="connsiteY169" fmla="*/ 2538870 h 5435137"/>
              <a:gd name="connsiteX170" fmla="*/ 69399 w 5561821"/>
              <a:gd name="connsiteY170" fmla="*/ 2546443 h 5435137"/>
              <a:gd name="connsiteX171" fmla="*/ 0 w 5561821"/>
              <a:gd name="connsiteY171" fmla="*/ 2651142 h 5435137"/>
              <a:gd name="connsiteX172" fmla="*/ 113628 w 5561821"/>
              <a:gd name="connsiteY172" fmla="*/ 2764770 h 5435137"/>
              <a:gd name="connsiteX173" fmla="*/ 227256 w 5561821"/>
              <a:gd name="connsiteY173" fmla="*/ 2651142 h 5435137"/>
              <a:gd name="connsiteX174" fmla="*/ 157857 w 5561821"/>
              <a:gd name="connsiteY174" fmla="*/ 2546443 h 5435137"/>
              <a:gd name="connsiteX175" fmla="*/ 131597 w 5561821"/>
              <a:gd name="connsiteY175" fmla="*/ 2541142 h 5435137"/>
              <a:gd name="connsiteX176" fmla="*/ 150180 w 5561821"/>
              <a:gd name="connsiteY176" fmla="*/ 2308342 h 5435137"/>
              <a:gd name="connsiteX177" fmla="*/ 2793673 w 5561821"/>
              <a:gd name="connsiteY177" fmla="*/ 25114 h 5435137"/>
              <a:gd name="connsiteX178" fmla="*/ 5368211 w 5561821"/>
              <a:gd name="connsiteY178" fmla="*/ 2385818 h 5435137"/>
              <a:gd name="connsiteX179" fmla="*/ 5378198 w 5561821"/>
              <a:gd name="connsiteY179" fmla="*/ 2585544 h 5435137"/>
              <a:gd name="connsiteX180" fmla="*/ 5341944 w 5561821"/>
              <a:gd name="connsiteY180" fmla="*/ 2592864 h 5435137"/>
              <a:gd name="connsiteX181" fmla="*/ 5245279 w 5561821"/>
              <a:gd name="connsiteY181" fmla="*/ 2738697 h 5435137"/>
              <a:gd name="connsiteX182" fmla="*/ 5403550 w 5561821"/>
              <a:gd name="connsiteY182" fmla="*/ 2896968 h 5435137"/>
              <a:gd name="connsiteX183" fmla="*/ 5561821 w 5561821"/>
              <a:gd name="connsiteY183" fmla="*/ 2738697 h 5435137"/>
              <a:gd name="connsiteX184" fmla="*/ 5403550 w 5561821"/>
              <a:gd name="connsiteY184" fmla="*/ 2580426 h 5435137"/>
              <a:gd name="connsiteX185" fmla="*/ 5402769 w 5561821"/>
              <a:gd name="connsiteY185" fmla="*/ 2580584 h 5435137"/>
              <a:gd name="connsiteX186" fmla="*/ 5392904 w 5561821"/>
              <a:gd name="connsiteY186" fmla="*/ 2383308 h 5435137"/>
              <a:gd name="connsiteX187" fmla="*/ 2794041 w 5561821"/>
              <a:gd name="connsiteY187" fmla="*/ 298 h 543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561821" h="5435137">
                <a:moveTo>
                  <a:pt x="4000949" y="4882386"/>
                </a:moveTo>
                <a:cubicBezTo>
                  <a:pt x="3963980" y="4882386"/>
                  <a:pt x="3934011" y="4912355"/>
                  <a:pt x="3934011" y="4949324"/>
                </a:cubicBezTo>
                <a:cubicBezTo>
                  <a:pt x="3934011" y="4986293"/>
                  <a:pt x="3963980" y="5016262"/>
                  <a:pt x="4000949" y="5016262"/>
                </a:cubicBezTo>
                <a:cubicBezTo>
                  <a:pt x="4037918" y="5016262"/>
                  <a:pt x="4067887" y="4986293"/>
                  <a:pt x="4067887" y="4949324"/>
                </a:cubicBezTo>
                <a:cubicBezTo>
                  <a:pt x="4067887" y="4912355"/>
                  <a:pt x="4037918" y="4882386"/>
                  <a:pt x="4000949" y="4882386"/>
                </a:cubicBezTo>
                <a:close/>
                <a:moveTo>
                  <a:pt x="1271213" y="4788722"/>
                </a:moveTo>
                <a:cubicBezTo>
                  <a:pt x="1188519" y="4788722"/>
                  <a:pt x="1121482" y="4855759"/>
                  <a:pt x="1121482" y="4938453"/>
                </a:cubicBezTo>
                <a:cubicBezTo>
                  <a:pt x="1121482" y="5021147"/>
                  <a:pt x="1188519" y="5088184"/>
                  <a:pt x="1271213" y="5088184"/>
                </a:cubicBezTo>
                <a:cubicBezTo>
                  <a:pt x="1312560" y="5088184"/>
                  <a:pt x="1349993" y="5071425"/>
                  <a:pt x="1377089" y="5044329"/>
                </a:cubicBezTo>
                <a:lnTo>
                  <a:pt x="1381644" y="5037573"/>
                </a:lnTo>
                <a:lnTo>
                  <a:pt x="1494586" y="5112793"/>
                </a:lnTo>
                <a:cubicBezTo>
                  <a:pt x="2247127" y="5571633"/>
                  <a:pt x="3208626" y="5540753"/>
                  <a:pt x="3933275" y="5019321"/>
                </a:cubicBezTo>
                <a:lnTo>
                  <a:pt x="3921203" y="5002543"/>
                </a:lnTo>
                <a:cubicBezTo>
                  <a:pt x="3203337" y="5519095"/>
                  <a:pt x="2250837" y="5549685"/>
                  <a:pt x="1505340" y="5095140"/>
                </a:cubicBezTo>
                <a:lnTo>
                  <a:pt x="1393191" y="5020447"/>
                </a:lnTo>
                <a:lnTo>
                  <a:pt x="1409178" y="4996735"/>
                </a:lnTo>
                <a:cubicBezTo>
                  <a:pt x="1416754" y="4978822"/>
                  <a:pt x="1420944" y="4959127"/>
                  <a:pt x="1420944" y="4938453"/>
                </a:cubicBezTo>
                <a:cubicBezTo>
                  <a:pt x="1420944" y="4855759"/>
                  <a:pt x="1353907" y="4788722"/>
                  <a:pt x="1271213" y="4788722"/>
                </a:cubicBezTo>
                <a:close/>
                <a:moveTo>
                  <a:pt x="2512940" y="4646361"/>
                </a:moveTo>
                <a:cubicBezTo>
                  <a:pt x="2485250" y="4646361"/>
                  <a:pt x="2462803" y="4668808"/>
                  <a:pt x="2462803" y="4696498"/>
                </a:cubicBezTo>
                <a:cubicBezTo>
                  <a:pt x="2462803" y="4724188"/>
                  <a:pt x="2485250" y="4746635"/>
                  <a:pt x="2512940" y="4746635"/>
                </a:cubicBezTo>
                <a:cubicBezTo>
                  <a:pt x="2540630" y="4746635"/>
                  <a:pt x="2563077" y="4724188"/>
                  <a:pt x="2563077" y="4696498"/>
                </a:cubicBezTo>
                <a:cubicBezTo>
                  <a:pt x="2563077" y="4668808"/>
                  <a:pt x="2540630" y="4646361"/>
                  <a:pt x="2512940" y="4646361"/>
                </a:cubicBezTo>
                <a:close/>
                <a:moveTo>
                  <a:pt x="5270693" y="3406560"/>
                </a:moveTo>
                <a:cubicBezTo>
                  <a:pt x="5142193" y="3834836"/>
                  <a:pt x="4906832" y="4222179"/>
                  <a:pt x="4588118" y="4532807"/>
                </a:cubicBezTo>
                <a:lnTo>
                  <a:pt x="4455360" y="4653097"/>
                </a:lnTo>
                <a:lnTo>
                  <a:pt x="4433210" y="4638162"/>
                </a:lnTo>
                <a:cubicBezTo>
                  <a:pt x="4421195" y="4633080"/>
                  <a:pt x="4407985" y="4630270"/>
                  <a:pt x="4394119" y="4630270"/>
                </a:cubicBezTo>
                <a:cubicBezTo>
                  <a:pt x="4338655" y="4630270"/>
                  <a:pt x="4293692" y="4675233"/>
                  <a:pt x="4293692" y="4730697"/>
                </a:cubicBezTo>
                <a:cubicBezTo>
                  <a:pt x="4293692" y="4786161"/>
                  <a:pt x="4338655" y="4831124"/>
                  <a:pt x="4394119" y="4831124"/>
                </a:cubicBezTo>
                <a:cubicBezTo>
                  <a:pt x="4449583" y="4831124"/>
                  <a:pt x="4494546" y="4786161"/>
                  <a:pt x="4494546" y="4730697"/>
                </a:cubicBezTo>
                <a:cubicBezTo>
                  <a:pt x="4494546" y="4716831"/>
                  <a:pt x="4491736" y="4703622"/>
                  <a:pt x="4486654" y="4691607"/>
                </a:cubicBezTo>
                <a:lnTo>
                  <a:pt x="4472676" y="4670875"/>
                </a:lnTo>
                <a:lnTo>
                  <a:pt x="4605440" y="4550580"/>
                </a:lnTo>
                <a:cubicBezTo>
                  <a:pt x="4927166" y="4237017"/>
                  <a:pt x="5164752" y="3846013"/>
                  <a:pt x="5294466" y="3413692"/>
                </a:cubicBezTo>
                <a:close/>
                <a:moveTo>
                  <a:pt x="706542" y="2807238"/>
                </a:moveTo>
                <a:cubicBezTo>
                  <a:pt x="643787" y="2807238"/>
                  <a:pt x="592914" y="2858111"/>
                  <a:pt x="592914" y="2920866"/>
                </a:cubicBezTo>
                <a:cubicBezTo>
                  <a:pt x="592914" y="2983621"/>
                  <a:pt x="643787" y="3034494"/>
                  <a:pt x="706542" y="3034494"/>
                </a:cubicBezTo>
                <a:lnTo>
                  <a:pt x="724413" y="3030886"/>
                </a:lnTo>
                <a:lnTo>
                  <a:pt x="752204" y="3161864"/>
                </a:lnTo>
                <a:cubicBezTo>
                  <a:pt x="955528" y="3961172"/>
                  <a:pt x="1619035" y="4569527"/>
                  <a:pt x="2444995" y="4694725"/>
                </a:cubicBezTo>
                <a:lnTo>
                  <a:pt x="2447894" y="4675601"/>
                </a:lnTo>
                <a:cubicBezTo>
                  <a:pt x="1629665" y="4551577"/>
                  <a:pt x="972369" y="3948916"/>
                  <a:pt x="770947" y="3157089"/>
                </a:cubicBezTo>
                <a:lnTo>
                  <a:pt x="743358" y="3027061"/>
                </a:lnTo>
                <a:lnTo>
                  <a:pt x="750771" y="3025565"/>
                </a:lnTo>
                <a:cubicBezTo>
                  <a:pt x="791554" y="3008315"/>
                  <a:pt x="820170" y="2967932"/>
                  <a:pt x="820170" y="2920866"/>
                </a:cubicBezTo>
                <a:cubicBezTo>
                  <a:pt x="820170" y="2858111"/>
                  <a:pt x="769297" y="2807238"/>
                  <a:pt x="706542" y="2807238"/>
                </a:cubicBezTo>
                <a:close/>
                <a:moveTo>
                  <a:pt x="721772" y="2588007"/>
                </a:moveTo>
                <a:cubicBezTo>
                  <a:pt x="699004" y="2588007"/>
                  <a:pt x="680546" y="2606465"/>
                  <a:pt x="680546" y="2629233"/>
                </a:cubicBezTo>
                <a:cubicBezTo>
                  <a:pt x="680546" y="2652001"/>
                  <a:pt x="699004" y="2670459"/>
                  <a:pt x="721772" y="2670459"/>
                </a:cubicBezTo>
                <a:cubicBezTo>
                  <a:pt x="744540" y="2670459"/>
                  <a:pt x="762998" y="2652001"/>
                  <a:pt x="762998" y="2629233"/>
                </a:cubicBezTo>
                <a:cubicBezTo>
                  <a:pt x="762998" y="2606465"/>
                  <a:pt x="744540" y="2588007"/>
                  <a:pt x="721772" y="2588007"/>
                </a:cubicBezTo>
                <a:close/>
                <a:moveTo>
                  <a:pt x="2775287" y="1718050"/>
                </a:moveTo>
                <a:cubicBezTo>
                  <a:pt x="2626952" y="1722902"/>
                  <a:pt x="2478580" y="1763043"/>
                  <a:pt x="2343182" y="1840111"/>
                </a:cubicBezTo>
                <a:cubicBezTo>
                  <a:pt x="2027253" y="2019938"/>
                  <a:pt x="1848127" y="2363154"/>
                  <a:pt x="1872303" y="2717006"/>
                </a:cubicBezTo>
                <a:lnTo>
                  <a:pt x="1891621" y="2844541"/>
                </a:lnTo>
                <a:lnTo>
                  <a:pt x="1877258" y="2850490"/>
                </a:lnTo>
                <a:cubicBezTo>
                  <a:pt x="1869798" y="2857951"/>
                  <a:pt x="1865183" y="2868257"/>
                  <a:pt x="1865183" y="2879641"/>
                </a:cubicBezTo>
                <a:cubicBezTo>
                  <a:pt x="1865183" y="2902409"/>
                  <a:pt x="1883641" y="2920867"/>
                  <a:pt x="1906409" y="2920867"/>
                </a:cubicBezTo>
                <a:cubicBezTo>
                  <a:pt x="1929177" y="2920867"/>
                  <a:pt x="1947635" y="2902409"/>
                  <a:pt x="1947635" y="2879641"/>
                </a:cubicBezTo>
                <a:cubicBezTo>
                  <a:pt x="1947635" y="2856873"/>
                  <a:pt x="1929177" y="2838415"/>
                  <a:pt x="1906409" y="2838415"/>
                </a:cubicBezTo>
                <a:lnTo>
                  <a:pt x="1899931" y="2841099"/>
                </a:lnTo>
                <a:lnTo>
                  <a:pt x="1881044" y="2716414"/>
                </a:lnTo>
                <a:cubicBezTo>
                  <a:pt x="1857094" y="2365873"/>
                  <a:pt x="2034545" y="2025870"/>
                  <a:pt x="2347516" y="1847726"/>
                </a:cubicBezTo>
                <a:cubicBezTo>
                  <a:pt x="2705197" y="1644133"/>
                  <a:pt x="3154277" y="1700679"/>
                  <a:pt x="3450324" y="1986584"/>
                </a:cubicBezTo>
                <a:cubicBezTo>
                  <a:pt x="3746371" y="2272489"/>
                  <a:pt x="3818530" y="2719326"/>
                  <a:pt x="3627525" y="3083884"/>
                </a:cubicBezTo>
                <a:cubicBezTo>
                  <a:pt x="3460395" y="3402873"/>
                  <a:pt x="3126782" y="3592063"/>
                  <a:pt x="2775620" y="3580343"/>
                </a:cubicBezTo>
                <a:lnTo>
                  <a:pt x="2693800" y="3570852"/>
                </a:lnTo>
                <a:lnTo>
                  <a:pt x="2699207" y="3544069"/>
                </a:lnTo>
                <a:cubicBezTo>
                  <a:pt x="2699207" y="3481314"/>
                  <a:pt x="2648334" y="3430441"/>
                  <a:pt x="2585579" y="3430441"/>
                </a:cubicBezTo>
                <a:cubicBezTo>
                  <a:pt x="2522824" y="3430441"/>
                  <a:pt x="2471951" y="3481314"/>
                  <a:pt x="2471951" y="3544069"/>
                </a:cubicBezTo>
                <a:cubicBezTo>
                  <a:pt x="2471951" y="3606824"/>
                  <a:pt x="2522824" y="3657697"/>
                  <a:pt x="2585579" y="3657697"/>
                </a:cubicBezTo>
                <a:cubicBezTo>
                  <a:pt x="2632645" y="3657697"/>
                  <a:pt x="2673028" y="3629081"/>
                  <a:pt x="2690278" y="3588298"/>
                </a:cubicBezTo>
                <a:lnTo>
                  <a:pt x="2692066" y="3579440"/>
                </a:lnTo>
                <a:lnTo>
                  <a:pt x="2775331" y="3589098"/>
                </a:lnTo>
                <a:cubicBezTo>
                  <a:pt x="3129811" y="3600930"/>
                  <a:pt x="3466576" y="3409952"/>
                  <a:pt x="3635286" y="3087949"/>
                </a:cubicBezTo>
                <a:cubicBezTo>
                  <a:pt x="3828095" y="2719945"/>
                  <a:pt x="3755255" y="2268887"/>
                  <a:pt x="3456410" y="1980281"/>
                </a:cubicBezTo>
                <a:cubicBezTo>
                  <a:pt x="3269632" y="1799902"/>
                  <a:pt x="3022511" y="1709963"/>
                  <a:pt x="2775287" y="1718050"/>
                </a:cubicBezTo>
                <a:close/>
                <a:moveTo>
                  <a:pt x="2391518" y="1168032"/>
                </a:moveTo>
                <a:cubicBezTo>
                  <a:pt x="2354549" y="1168032"/>
                  <a:pt x="2324580" y="1198001"/>
                  <a:pt x="2324580" y="1234970"/>
                </a:cubicBezTo>
                <a:lnTo>
                  <a:pt x="2326181" y="1242900"/>
                </a:lnTo>
                <a:lnTo>
                  <a:pt x="2221784" y="1278637"/>
                </a:lnTo>
                <a:cubicBezTo>
                  <a:pt x="1707957" y="1477830"/>
                  <a:pt x="1347595" y="1948784"/>
                  <a:pt x="1289992" y="2497256"/>
                </a:cubicBezTo>
                <a:lnTo>
                  <a:pt x="1285977" y="2556982"/>
                </a:lnTo>
                <a:lnTo>
                  <a:pt x="1285219" y="2556829"/>
                </a:lnTo>
                <a:cubicBezTo>
                  <a:pt x="1222464" y="2556829"/>
                  <a:pt x="1171591" y="2607702"/>
                  <a:pt x="1171591" y="2670457"/>
                </a:cubicBezTo>
                <a:cubicBezTo>
                  <a:pt x="1171591" y="2733212"/>
                  <a:pt x="1222464" y="2784085"/>
                  <a:pt x="1285219" y="2784085"/>
                </a:cubicBezTo>
                <a:lnTo>
                  <a:pt x="1289201" y="2783281"/>
                </a:lnTo>
                <a:lnTo>
                  <a:pt x="1298880" y="2875214"/>
                </a:lnTo>
                <a:cubicBezTo>
                  <a:pt x="1401894" y="3550751"/>
                  <a:pt x="1959863" y="4067873"/>
                  <a:pt x="2640432" y="4120086"/>
                </a:cubicBezTo>
                <a:lnTo>
                  <a:pt x="2702616" y="4121769"/>
                </a:lnTo>
                <a:lnTo>
                  <a:pt x="2707614" y="4146524"/>
                </a:lnTo>
                <a:cubicBezTo>
                  <a:pt x="2723856" y="4184924"/>
                  <a:pt x="2761880" y="4211869"/>
                  <a:pt x="2806197" y="4211869"/>
                </a:cubicBezTo>
                <a:cubicBezTo>
                  <a:pt x="2865286" y="4211869"/>
                  <a:pt x="2913188" y="4163967"/>
                  <a:pt x="2913188" y="4104878"/>
                </a:cubicBezTo>
                <a:cubicBezTo>
                  <a:pt x="2913188" y="4045789"/>
                  <a:pt x="2865286" y="3997887"/>
                  <a:pt x="2806197" y="3997887"/>
                </a:cubicBezTo>
                <a:cubicBezTo>
                  <a:pt x="2747108" y="3997887"/>
                  <a:pt x="2699206" y="4045789"/>
                  <a:pt x="2699206" y="4104878"/>
                </a:cubicBezTo>
                <a:lnTo>
                  <a:pt x="2700161" y="4109607"/>
                </a:lnTo>
                <a:lnTo>
                  <a:pt x="2641372" y="4108017"/>
                </a:lnTo>
                <a:cubicBezTo>
                  <a:pt x="1966396" y="4056232"/>
                  <a:pt x="1413015" y="3543361"/>
                  <a:pt x="1310848" y="2873377"/>
                </a:cubicBezTo>
                <a:lnTo>
                  <a:pt x="1301109" y="2780877"/>
                </a:lnTo>
                <a:lnTo>
                  <a:pt x="1329448" y="2775155"/>
                </a:lnTo>
                <a:cubicBezTo>
                  <a:pt x="1370231" y="2757906"/>
                  <a:pt x="1398847" y="2717523"/>
                  <a:pt x="1398847" y="2670457"/>
                </a:cubicBezTo>
                <a:cubicBezTo>
                  <a:pt x="1398847" y="2623391"/>
                  <a:pt x="1370231" y="2583008"/>
                  <a:pt x="1329448" y="2565758"/>
                </a:cubicBezTo>
                <a:lnTo>
                  <a:pt x="1299599" y="2559732"/>
                </a:lnTo>
                <a:lnTo>
                  <a:pt x="1303701" y="2498701"/>
                </a:lnTo>
                <a:cubicBezTo>
                  <a:pt x="1360766" y="1955363"/>
                  <a:pt x="1717755" y="1488817"/>
                  <a:pt x="2226772" y="1291488"/>
                </a:cubicBezTo>
                <a:lnTo>
                  <a:pt x="2328930" y="1256518"/>
                </a:lnTo>
                <a:lnTo>
                  <a:pt x="2329840" y="1261026"/>
                </a:lnTo>
                <a:cubicBezTo>
                  <a:pt x="2340002" y="1285051"/>
                  <a:pt x="2363791" y="1301908"/>
                  <a:pt x="2391518" y="1301908"/>
                </a:cubicBezTo>
                <a:cubicBezTo>
                  <a:pt x="2428487" y="1301908"/>
                  <a:pt x="2458456" y="1271939"/>
                  <a:pt x="2458456" y="1234970"/>
                </a:cubicBezTo>
                <a:cubicBezTo>
                  <a:pt x="2458456" y="1198001"/>
                  <a:pt x="2428487" y="1168032"/>
                  <a:pt x="2391518" y="1168032"/>
                </a:cubicBezTo>
                <a:close/>
                <a:moveTo>
                  <a:pt x="2766144" y="1055943"/>
                </a:moveTo>
                <a:cubicBezTo>
                  <a:pt x="2688260" y="1055943"/>
                  <a:pt x="2625122" y="1119081"/>
                  <a:pt x="2625122" y="1196965"/>
                </a:cubicBezTo>
                <a:cubicBezTo>
                  <a:pt x="2625122" y="1274849"/>
                  <a:pt x="2688260" y="1337987"/>
                  <a:pt x="2766144" y="1337987"/>
                </a:cubicBezTo>
                <a:cubicBezTo>
                  <a:pt x="2824557" y="1337987"/>
                  <a:pt x="2874675" y="1302472"/>
                  <a:pt x="2896084" y="1251857"/>
                </a:cubicBezTo>
                <a:lnTo>
                  <a:pt x="2906281" y="1201350"/>
                </a:lnTo>
                <a:lnTo>
                  <a:pt x="2928426" y="1202994"/>
                </a:lnTo>
                <a:cubicBezTo>
                  <a:pt x="3572953" y="1279870"/>
                  <a:pt x="4096210" y="1777543"/>
                  <a:pt x="4196652" y="2429497"/>
                </a:cubicBezTo>
                <a:cubicBezTo>
                  <a:pt x="4297094" y="3081452"/>
                  <a:pt x="3947892" y="3713540"/>
                  <a:pt x="3356390" y="3980842"/>
                </a:cubicBezTo>
                <a:lnTo>
                  <a:pt x="3265622" y="4017079"/>
                </a:lnTo>
                <a:lnTo>
                  <a:pt x="3262396" y="4012294"/>
                </a:lnTo>
                <a:cubicBezTo>
                  <a:pt x="3253323" y="4003221"/>
                  <a:pt x="3240789" y="3997609"/>
                  <a:pt x="3226944" y="3997609"/>
                </a:cubicBezTo>
                <a:cubicBezTo>
                  <a:pt x="3199254" y="3997609"/>
                  <a:pt x="3176807" y="4020056"/>
                  <a:pt x="3176807" y="4047746"/>
                </a:cubicBezTo>
                <a:cubicBezTo>
                  <a:pt x="3176807" y="4075436"/>
                  <a:pt x="3199254" y="4097883"/>
                  <a:pt x="3226944" y="4097883"/>
                </a:cubicBezTo>
                <a:cubicBezTo>
                  <a:pt x="3254634" y="4097883"/>
                  <a:pt x="3277081" y="4075436"/>
                  <a:pt x="3277081" y="4047746"/>
                </a:cubicBezTo>
                <a:lnTo>
                  <a:pt x="3273267" y="4028856"/>
                </a:lnTo>
                <a:lnTo>
                  <a:pt x="3362075" y="3993401"/>
                </a:lnTo>
                <a:cubicBezTo>
                  <a:pt x="3959166" y="3723573"/>
                  <a:pt x="4311669" y="3085512"/>
                  <a:pt x="4210277" y="2427397"/>
                </a:cubicBezTo>
                <a:cubicBezTo>
                  <a:pt x="4108886" y="1769282"/>
                  <a:pt x="3580684" y="1266907"/>
                  <a:pt x="2930067" y="1189306"/>
                </a:cubicBezTo>
                <a:lnTo>
                  <a:pt x="2905248" y="1187463"/>
                </a:lnTo>
                <a:lnTo>
                  <a:pt x="2896084" y="1142073"/>
                </a:lnTo>
                <a:cubicBezTo>
                  <a:pt x="2874675" y="1091458"/>
                  <a:pt x="2824557" y="1055943"/>
                  <a:pt x="2766144" y="1055943"/>
                </a:cubicBezTo>
                <a:close/>
                <a:moveTo>
                  <a:pt x="2120271" y="564384"/>
                </a:moveTo>
                <a:cubicBezTo>
                  <a:pt x="2061182" y="564384"/>
                  <a:pt x="2013280" y="612286"/>
                  <a:pt x="2013280" y="671375"/>
                </a:cubicBezTo>
                <a:cubicBezTo>
                  <a:pt x="2013280" y="686148"/>
                  <a:pt x="2016274" y="700221"/>
                  <a:pt x="2021688" y="713021"/>
                </a:cubicBezTo>
                <a:lnTo>
                  <a:pt x="2025610" y="718838"/>
                </a:lnTo>
                <a:lnTo>
                  <a:pt x="2006988" y="725213"/>
                </a:lnTo>
                <a:cubicBezTo>
                  <a:pt x="1237988" y="1023330"/>
                  <a:pt x="713978" y="1755278"/>
                  <a:pt x="689175" y="2590304"/>
                </a:cubicBezTo>
                <a:lnTo>
                  <a:pt x="708509" y="2590878"/>
                </a:lnTo>
                <a:cubicBezTo>
                  <a:pt x="733079" y="1763668"/>
                  <a:pt x="1252185" y="1038571"/>
                  <a:pt x="2013987" y="743245"/>
                </a:cubicBezTo>
                <a:lnTo>
                  <a:pt x="2036800" y="735435"/>
                </a:lnTo>
                <a:lnTo>
                  <a:pt x="2044617" y="747029"/>
                </a:lnTo>
                <a:cubicBezTo>
                  <a:pt x="2063979" y="766391"/>
                  <a:pt x="2090727" y="778367"/>
                  <a:pt x="2120271" y="778367"/>
                </a:cubicBezTo>
                <a:cubicBezTo>
                  <a:pt x="2179360" y="778367"/>
                  <a:pt x="2227262" y="730464"/>
                  <a:pt x="2227262" y="671375"/>
                </a:cubicBezTo>
                <a:cubicBezTo>
                  <a:pt x="2227262" y="612286"/>
                  <a:pt x="2179360" y="564384"/>
                  <a:pt x="2120271" y="564384"/>
                </a:cubicBezTo>
                <a:close/>
                <a:moveTo>
                  <a:pt x="2766144" y="537499"/>
                </a:moveTo>
                <a:cubicBezTo>
                  <a:pt x="2729175" y="537499"/>
                  <a:pt x="2699206" y="567468"/>
                  <a:pt x="2699206" y="604437"/>
                </a:cubicBezTo>
                <a:cubicBezTo>
                  <a:pt x="2699206" y="641406"/>
                  <a:pt x="2729175" y="671375"/>
                  <a:pt x="2766144" y="671375"/>
                </a:cubicBezTo>
                <a:cubicBezTo>
                  <a:pt x="2793871" y="671375"/>
                  <a:pt x="2817660" y="654518"/>
                  <a:pt x="2827822" y="630493"/>
                </a:cubicBezTo>
                <a:lnTo>
                  <a:pt x="2832631" y="606672"/>
                </a:lnTo>
                <a:lnTo>
                  <a:pt x="2975820" y="616531"/>
                </a:lnTo>
                <a:cubicBezTo>
                  <a:pt x="3770374" y="702588"/>
                  <a:pt x="4448685" y="1246183"/>
                  <a:pt x="4700257" y="2015101"/>
                </a:cubicBezTo>
                <a:cubicBezTo>
                  <a:pt x="4951831" y="2784022"/>
                  <a:pt x="4726008" y="3623430"/>
                  <a:pt x="4135980" y="4162492"/>
                </a:cubicBezTo>
                <a:lnTo>
                  <a:pt x="4031269" y="4250894"/>
                </a:lnTo>
                <a:lnTo>
                  <a:pt x="4020465" y="4243610"/>
                </a:lnTo>
                <a:cubicBezTo>
                  <a:pt x="4014466" y="4241073"/>
                  <a:pt x="4007872" y="4239670"/>
                  <a:pt x="4000949" y="4239670"/>
                </a:cubicBezTo>
                <a:cubicBezTo>
                  <a:pt x="3973259" y="4239670"/>
                  <a:pt x="3950812" y="4262117"/>
                  <a:pt x="3950812" y="4289807"/>
                </a:cubicBezTo>
                <a:cubicBezTo>
                  <a:pt x="3950812" y="4317497"/>
                  <a:pt x="3973259" y="4339944"/>
                  <a:pt x="4000949" y="4339944"/>
                </a:cubicBezTo>
                <a:cubicBezTo>
                  <a:pt x="4028639" y="4339944"/>
                  <a:pt x="4051086" y="4317497"/>
                  <a:pt x="4051086" y="4289807"/>
                </a:cubicBezTo>
                <a:cubicBezTo>
                  <a:pt x="4051086" y="4282885"/>
                  <a:pt x="4049683" y="4276290"/>
                  <a:pt x="4047146" y="4270292"/>
                </a:cubicBezTo>
                <a:lnTo>
                  <a:pt x="4043921" y="4265508"/>
                </a:lnTo>
                <a:lnTo>
                  <a:pt x="4149032" y="4176767"/>
                </a:lnTo>
                <a:cubicBezTo>
                  <a:pt x="4744635" y="3632613"/>
                  <a:pt x="4972592" y="2785273"/>
                  <a:pt x="4718641" y="2009087"/>
                </a:cubicBezTo>
                <a:cubicBezTo>
                  <a:pt x="4464692" y="1232904"/>
                  <a:pt x="3779971" y="684173"/>
                  <a:pt x="2977910" y="597302"/>
                </a:cubicBezTo>
                <a:lnTo>
                  <a:pt x="2829580" y="587089"/>
                </a:lnTo>
                <a:lnTo>
                  <a:pt x="2827822" y="578382"/>
                </a:lnTo>
                <a:cubicBezTo>
                  <a:pt x="2817660" y="554357"/>
                  <a:pt x="2793871" y="537499"/>
                  <a:pt x="2766144" y="537499"/>
                </a:cubicBezTo>
                <a:close/>
                <a:moveTo>
                  <a:pt x="2794041" y="298"/>
                </a:moveTo>
                <a:cubicBezTo>
                  <a:pt x="1435645" y="-19872"/>
                  <a:pt x="297929" y="985806"/>
                  <a:pt x="125571" y="2305100"/>
                </a:cubicBezTo>
                <a:lnTo>
                  <a:pt x="106911" y="2538870"/>
                </a:lnTo>
                <a:lnTo>
                  <a:pt x="69399" y="2546443"/>
                </a:lnTo>
                <a:cubicBezTo>
                  <a:pt x="28616" y="2563693"/>
                  <a:pt x="0" y="2604076"/>
                  <a:pt x="0" y="2651142"/>
                </a:cubicBezTo>
                <a:cubicBezTo>
                  <a:pt x="0" y="2713897"/>
                  <a:pt x="50873" y="2764770"/>
                  <a:pt x="113628" y="2764770"/>
                </a:cubicBezTo>
                <a:cubicBezTo>
                  <a:pt x="176383" y="2764770"/>
                  <a:pt x="227256" y="2713897"/>
                  <a:pt x="227256" y="2651142"/>
                </a:cubicBezTo>
                <a:cubicBezTo>
                  <a:pt x="227256" y="2604076"/>
                  <a:pt x="198640" y="2563693"/>
                  <a:pt x="157857" y="2546443"/>
                </a:cubicBezTo>
                <a:lnTo>
                  <a:pt x="131597" y="2541142"/>
                </a:lnTo>
                <a:lnTo>
                  <a:pt x="150180" y="2308342"/>
                </a:lnTo>
                <a:cubicBezTo>
                  <a:pt x="320925" y="1001396"/>
                  <a:pt x="1447991" y="5133"/>
                  <a:pt x="2793673" y="25114"/>
                </a:cubicBezTo>
                <a:cubicBezTo>
                  <a:pt x="4139355" y="45094"/>
                  <a:pt x="5236344" y="1074380"/>
                  <a:pt x="5368211" y="2385818"/>
                </a:cubicBezTo>
                <a:lnTo>
                  <a:pt x="5378198" y="2585544"/>
                </a:lnTo>
                <a:lnTo>
                  <a:pt x="5341944" y="2592864"/>
                </a:lnTo>
                <a:cubicBezTo>
                  <a:pt x="5285138" y="2616890"/>
                  <a:pt x="5245279" y="2673139"/>
                  <a:pt x="5245279" y="2738697"/>
                </a:cubicBezTo>
                <a:cubicBezTo>
                  <a:pt x="5245279" y="2826108"/>
                  <a:pt x="5316139" y="2896968"/>
                  <a:pt x="5403550" y="2896968"/>
                </a:cubicBezTo>
                <a:cubicBezTo>
                  <a:pt x="5490961" y="2896968"/>
                  <a:pt x="5561821" y="2826108"/>
                  <a:pt x="5561821" y="2738697"/>
                </a:cubicBezTo>
                <a:cubicBezTo>
                  <a:pt x="5561821" y="2651286"/>
                  <a:pt x="5490961" y="2580426"/>
                  <a:pt x="5403550" y="2580426"/>
                </a:cubicBezTo>
                <a:lnTo>
                  <a:pt x="5402769" y="2580584"/>
                </a:lnTo>
                <a:lnTo>
                  <a:pt x="5392904" y="2383308"/>
                </a:lnTo>
                <a:cubicBezTo>
                  <a:pt x="5259792" y="1059478"/>
                  <a:pt x="4152437" y="20467"/>
                  <a:pt x="2794041" y="298"/>
                </a:cubicBezTo>
                <a:close/>
              </a:path>
            </a:pathLst>
          </a:custGeom>
          <a:solidFill>
            <a:schemeClr val="accent1">
              <a:alpha val="14000"/>
            </a:schemeClr>
          </a:solidFill>
          <a:ln>
            <a:noFill/>
          </a:ln>
          <a:effectLst>
            <a:outerShdw blurRad="381000" sx="102000" sy="102000" algn="ctr" rotWithShape="0">
              <a:schemeClr val="bg1">
                <a:alpha val="4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887185" y="2013856"/>
            <a:ext cx="2177144" cy="2177144"/>
          </a:xfrm>
          <a:custGeom>
            <a:avLst/>
            <a:gdLst>
              <a:gd name="connsiteX0" fmla="*/ 0 w 2902858"/>
              <a:gd name="connsiteY0" fmla="*/ 0 h 2902858"/>
              <a:gd name="connsiteX1" fmla="*/ 2902858 w 2902858"/>
              <a:gd name="connsiteY1" fmla="*/ 0 h 2902858"/>
              <a:gd name="connsiteX2" fmla="*/ 2902858 w 2902858"/>
              <a:gd name="connsiteY2" fmla="*/ 2902858 h 2902858"/>
              <a:gd name="connsiteX3" fmla="*/ 0 w 2902858"/>
              <a:gd name="connsiteY3" fmla="*/ 2902858 h 290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2858" h="2902858">
                <a:moveTo>
                  <a:pt x="0" y="0"/>
                </a:moveTo>
                <a:lnTo>
                  <a:pt x="2902858" y="0"/>
                </a:lnTo>
                <a:lnTo>
                  <a:pt x="2902858" y="2902858"/>
                </a:lnTo>
                <a:lnTo>
                  <a:pt x="0" y="2902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1866899" y="925285"/>
            <a:ext cx="2177144" cy="2177144"/>
          </a:xfrm>
          <a:custGeom>
            <a:avLst/>
            <a:gdLst>
              <a:gd name="connsiteX0" fmla="*/ 0 w 2902858"/>
              <a:gd name="connsiteY0" fmla="*/ 0 h 2902858"/>
              <a:gd name="connsiteX1" fmla="*/ 2902858 w 2902858"/>
              <a:gd name="connsiteY1" fmla="*/ 0 h 2902858"/>
              <a:gd name="connsiteX2" fmla="*/ 2902858 w 2902858"/>
              <a:gd name="connsiteY2" fmla="*/ 2902858 h 2902858"/>
              <a:gd name="connsiteX3" fmla="*/ 0 w 2902858"/>
              <a:gd name="connsiteY3" fmla="*/ 2902858 h 290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2858" h="2902858">
                <a:moveTo>
                  <a:pt x="0" y="0"/>
                </a:moveTo>
                <a:lnTo>
                  <a:pt x="2902858" y="0"/>
                </a:lnTo>
                <a:lnTo>
                  <a:pt x="2902858" y="2902858"/>
                </a:lnTo>
                <a:lnTo>
                  <a:pt x="0" y="290285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effectLst>
            <a:outerShdw blurRad="508000" sx="102000" sy="102000" algn="ctr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5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/>
      <p:bldP spid="16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FA1C163-653B-40A5-BE99-61A12B5C54C3}"/>
              </a:ext>
            </a:extLst>
          </p:cNvPr>
          <p:cNvGrpSpPr/>
          <p:nvPr userDrawn="1"/>
        </p:nvGrpSpPr>
        <p:grpSpPr>
          <a:xfrm>
            <a:off x="359972" y="4571761"/>
            <a:ext cx="2618291" cy="369331"/>
            <a:chOff x="479962" y="6095677"/>
            <a:chExt cx="3491055" cy="492441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479962" y="6095677"/>
              <a:ext cx="1228785" cy="3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b="1" dirty="0">
                  <a:solidFill>
                    <a:schemeClr val="accent2"/>
                  </a:soli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LOGY</a:t>
              </a:r>
              <a:r>
                <a:rPr lang="en-US" sz="825" b="1" dirty="0">
                  <a:solidFill>
                    <a:schemeClr val="accent2"/>
                  </a:soli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CS.</a:t>
              </a:r>
              <a:endParaRPr lang="en-US" sz="1200" b="1" dirty="0">
                <a:solidFill>
                  <a:schemeClr val="accent2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CD5F2D-3BA1-4CBB-A8B6-143B281EBD22}"/>
                </a:ext>
              </a:extLst>
            </p:cNvPr>
            <p:cNvSpPr/>
            <p:nvPr userDrawn="1"/>
          </p:nvSpPr>
          <p:spPr>
            <a:xfrm>
              <a:off x="1411190" y="6157232"/>
              <a:ext cx="2559827" cy="430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50" b="1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ABOUT TECHNOLOGY PREENTATIONS</a:t>
              </a:r>
            </a:p>
          </p:txBody>
        </p:sp>
      </p:grpSp>
      <p:sp>
        <p:nvSpPr>
          <p:cNvPr id="11" name="Freeform 10"/>
          <p:cNvSpPr/>
          <p:nvPr userDrawn="1"/>
        </p:nvSpPr>
        <p:spPr>
          <a:xfrm rot="900000" flipH="1">
            <a:off x="6062686" y="224649"/>
            <a:ext cx="3594755" cy="990476"/>
          </a:xfrm>
          <a:custGeom>
            <a:avLst/>
            <a:gdLst>
              <a:gd name="connsiteX0" fmla="*/ 4000949 w 5561821"/>
              <a:gd name="connsiteY0" fmla="*/ 4882386 h 5435137"/>
              <a:gd name="connsiteX1" fmla="*/ 3934011 w 5561821"/>
              <a:gd name="connsiteY1" fmla="*/ 4949324 h 5435137"/>
              <a:gd name="connsiteX2" fmla="*/ 4000949 w 5561821"/>
              <a:gd name="connsiteY2" fmla="*/ 5016262 h 5435137"/>
              <a:gd name="connsiteX3" fmla="*/ 4067887 w 5561821"/>
              <a:gd name="connsiteY3" fmla="*/ 4949324 h 5435137"/>
              <a:gd name="connsiteX4" fmla="*/ 4000949 w 5561821"/>
              <a:gd name="connsiteY4" fmla="*/ 4882386 h 5435137"/>
              <a:gd name="connsiteX5" fmla="*/ 1271213 w 5561821"/>
              <a:gd name="connsiteY5" fmla="*/ 4788722 h 5435137"/>
              <a:gd name="connsiteX6" fmla="*/ 1121482 w 5561821"/>
              <a:gd name="connsiteY6" fmla="*/ 4938453 h 5435137"/>
              <a:gd name="connsiteX7" fmla="*/ 1271213 w 5561821"/>
              <a:gd name="connsiteY7" fmla="*/ 5088184 h 5435137"/>
              <a:gd name="connsiteX8" fmla="*/ 1377089 w 5561821"/>
              <a:gd name="connsiteY8" fmla="*/ 5044329 h 5435137"/>
              <a:gd name="connsiteX9" fmla="*/ 1381644 w 5561821"/>
              <a:gd name="connsiteY9" fmla="*/ 5037573 h 5435137"/>
              <a:gd name="connsiteX10" fmla="*/ 1494586 w 5561821"/>
              <a:gd name="connsiteY10" fmla="*/ 5112793 h 5435137"/>
              <a:gd name="connsiteX11" fmla="*/ 3933275 w 5561821"/>
              <a:gd name="connsiteY11" fmla="*/ 5019321 h 5435137"/>
              <a:gd name="connsiteX12" fmla="*/ 3921203 w 5561821"/>
              <a:gd name="connsiteY12" fmla="*/ 5002543 h 5435137"/>
              <a:gd name="connsiteX13" fmla="*/ 1505340 w 5561821"/>
              <a:gd name="connsiteY13" fmla="*/ 5095140 h 5435137"/>
              <a:gd name="connsiteX14" fmla="*/ 1393191 w 5561821"/>
              <a:gd name="connsiteY14" fmla="*/ 5020447 h 5435137"/>
              <a:gd name="connsiteX15" fmla="*/ 1409178 w 5561821"/>
              <a:gd name="connsiteY15" fmla="*/ 4996735 h 5435137"/>
              <a:gd name="connsiteX16" fmla="*/ 1420944 w 5561821"/>
              <a:gd name="connsiteY16" fmla="*/ 4938453 h 5435137"/>
              <a:gd name="connsiteX17" fmla="*/ 1271213 w 5561821"/>
              <a:gd name="connsiteY17" fmla="*/ 4788722 h 5435137"/>
              <a:gd name="connsiteX18" fmla="*/ 2512940 w 5561821"/>
              <a:gd name="connsiteY18" fmla="*/ 4646361 h 5435137"/>
              <a:gd name="connsiteX19" fmla="*/ 2462803 w 5561821"/>
              <a:gd name="connsiteY19" fmla="*/ 4696498 h 5435137"/>
              <a:gd name="connsiteX20" fmla="*/ 2512940 w 5561821"/>
              <a:gd name="connsiteY20" fmla="*/ 4746635 h 5435137"/>
              <a:gd name="connsiteX21" fmla="*/ 2563077 w 5561821"/>
              <a:gd name="connsiteY21" fmla="*/ 4696498 h 5435137"/>
              <a:gd name="connsiteX22" fmla="*/ 2512940 w 5561821"/>
              <a:gd name="connsiteY22" fmla="*/ 4646361 h 5435137"/>
              <a:gd name="connsiteX23" fmla="*/ 5270693 w 5561821"/>
              <a:gd name="connsiteY23" fmla="*/ 3406560 h 5435137"/>
              <a:gd name="connsiteX24" fmla="*/ 4588118 w 5561821"/>
              <a:gd name="connsiteY24" fmla="*/ 4532807 h 5435137"/>
              <a:gd name="connsiteX25" fmla="*/ 4455360 w 5561821"/>
              <a:gd name="connsiteY25" fmla="*/ 4653097 h 5435137"/>
              <a:gd name="connsiteX26" fmla="*/ 4433210 w 5561821"/>
              <a:gd name="connsiteY26" fmla="*/ 4638162 h 5435137"/>
              <a:gd name="connsiteX27" fmla="*/ 4394119 w 5561821"/>
              <a:gd name="connsiteY27" fmla="*/ 4630270 h 5435137"/>
              <a:gd name="connsiteX28" fmla="*/ 4293692 w 5561821"/>
              <a:gd name="connsiteY28" fmla="*/ 4730697 h 5435137"/>
              <a:gd name="connsiteX29" fmla="*/ 4394119 w 5561821"/>
              <a:gd name="connsiteY29" fmla="*/ 4831124 h 5435137"/>
              <a:gd name="connsiteX30" fmla="*/ 4494546 w 5561821"/>
              <a:gd name="connsiteY30" fmla="*/ 4730697 h 5435137"/>
              <a:gd name="connsiteX31" fmla="*/ 4486654 w 5561821"/>
              <a:gd name="connsiteY31" fmla="*/ 4691607 h 5435137"/>
              <a:gd name="connsiteX32" fmla="*/ 4472676 w 5561821"/>
              <a:gd name="connsiteY32" fmla="*/ 4670875 h 5435137"/>
              <a:gd name="connsiteX33" fmla="*/ 4605440 w 5561821"/>
              <a:gd name="connsiteY33" fmla="*/ 4550580 h 5435137"/>
              <a:gd name="connsiteX34" fmla="*/ 5294466 w 5561821"/>
              <a:gd name="connsiteY34" fmla="*/ 3413692 h 5435137"/>
              <a:gd name="connsiteX35" fmla="*/ 706542 w 5561821"/>
              <a:gd name="connsiteY35" fmla="*/ 2807238 h 5435137"/>
              <a:gd name="connsiteX36" fmla="*/ 592914 w 5561821"/>
              <a:gd name="connsiteY36" fmla="*/ 2920866 h 5435137"/>
              <a:gd name="connsiteX37" fmla="*/ 706542 w 5561821"/>
              <a:gd name="connsiteY37" fmla="*/ 3034494 h 5435137"/>
              <a:gd name="connsiteX38" fmla="*/ 724413 w 5561821"/>
              <a:gd name="connsiteY38" fmla="*/ 3030886 h 5435137"/>
              <a:gd name="connsiteX39" fmla="*/ 752204 w 5561821"/>
              <a:gd name="connsiteY39" fmla="*/ 3161864 h 5435137"/>
              <a:gd name="connsiteX40" fmla="*/ 2444995 w 5561821"/>
              <a:gd name="connsiteY40" fmla="*/ 4694725 h 5435137"/>
              <a:gd name="connsiteX41" fmla="*/ 2447894 w 5561821"/>
              <a:gd name="connsiteY41" fmla="*/ 4675601 h 5435137"/>
              <a:gd name="connsiteX42" fmla="*/ 770947 w 5561821"/>
              <a:gd name="connsiteY42" fmla="*/ 3157089 h 5435137"/>
              <a:gd name="connsiteX43" fmla="*/ 743358 w 5561821"/>
              <a:gd name="connsiteY43" fmla="*/ 3027061 h 5435137"/>
              <a:gd name="connsiteX44" fmla="*/ 750771 w 5561821"/>
              <a:gd name="connsiteY44" fmla="*/ 3025565 h 5435137"/>
              <a:gd name="connsiteX45" fmla="*/ 820170 w 5561821"/>
              <a:gd name="connsiteY45" fmla="*/ 2920866 h 5435137"/>
              <a:gd name="connsiteX46" fmla="*/ 706542 w 5561821"/>
              <a:gd name="connsiteY46" fmla="*/ 2807238 h 5435137"/>
              <a:gd name="connsiteX47" fmla="*/ 721772 w 5561821"/>
              <a:gd name="connsiteY47" fmla="*/ 2588007 h 5435137"/>
              <a:gd name="connsiteX48" fmla="*/ 680546 w 5561821"/>
              <a:gd name="connsiteY48" fmla="*/ 2629233 h 5435137"/>
              <a:gd name="connsiteX49" fmla="*/ 721772 w 5561821"/>
              <a:gd name="connsiteY49" fmla="*/ 2670459 h 5435137"/>
              <a:gd name="connsiteX50" fmla="*/ 762998 w 5561821"/>
              <a:gd name="connsiteY50" fmla="*/ 2629233 h 5435137"/>
              <a:gd name="connsiteX51" fmla="*/ 721772 w 5561821"/>
              <a:gd name="connsiteY51" fmla="*/ 2588007 h 5435137"/>
              <a:gd name="connsiteX52" fmla="*/ 2775287 w 5561821"/>
              <a:gd name="connsiteY52" fmla="*/ 1718050 h 5435137"/>
              <a:gd name="connsiteX53" fmla="*/ 2343182 w 5561821"/>
              <a:gd name="connsiteY53" fmla="*/ 1840111 h 5435137"/>
              <a:gd name="connsiteX54" fmla="*/ 1872303 w 5561821"/>
              <a:gd name="connsiteY54" fmla="*/ 2717006 h 5435137"/>
              <a:gd name="connsiteX55" fmla="*/ 1891621 w 5561821"/>
              <a:gd name="connsiteY55" fmla="*/ 2844541 h 5435137"/>
              <a:gd name="connsiteX56" fmla="*/ 1877258 w 5561821"/>
              <a:gd name="connsiteY56" fmla="*/ 2850490 h 5435137"/>
              <a:gd name="connsiteX57" fmla="*/ 1865183 w 5561821"/>
              <a:gd name="connsiteY57" fmla="*/ 2879641 h 5435137"/>
              <a:gd name="connsiteX58" fmla="*/ 1906409 w 5561821"/>
              <a:gd name="connsiteY58" fmla="*/ 2920867 h 5435137"/>
              <a:gd name="connsiteX59" fmla="*/ 1947635 w 5561821"/>
              <a:gd name="connsiteY59" fmla="*/ 2879641 h 5435137"/>
              <a:gd name="connsiteX60" fmla="*/ 1906409 w 5561821"/>
              <a:gd name="connsiteY60" fmla="*/ 2838415 h 5435137"/>
              <a:gd name="connsiteX61" fmla="*/ 1899931 w 5561821"/>
              <a:gd name="connsiteY61" fmla="*/ 2841099 h 5435137"/>
              <a:gd name="connsiteX62" fmla="*/ 1881044 w 5561821"/>
              <a:gd name="connsiteY62" fmla="*/ 2716414 h 5435137"/>
              <a:gd name="connsiteX63" fmla="*/ 2347516 w 5561821"/>
              <a:gd name="connsiteY63" fmla="*/ 1847726 h 5435137"/>
              <a:gd name="connsiteX64" fmla="*/ 3450324 w 5561821"/>
              <a:gd name="connsiteY64" fmla="*/ 1986584 h 5435137"/>
              <a:gd name="connsiteX65" fmla="*/ 3627525 w 5561821"/>
              <a:gd name="connsiteY65" fmla="*/ 3083884 h 5435137"/>
              <a:gd name="connsiteX66" fmla="*/ 2775620 w 5561821"/>
              <a:gd name="connsiteY66" fmla="*/ 3580343 h 5435137"/>
              <a:gd name="connsiteX67" fmla="*/ 2693800 w 5561821"/>
              <a:gd name="connsiteY67" fmla="*/ 3570852 h 5435137"/>
              <a:gd name="connsiteX68" fmla="*/ 2699207 w 5561821"/>
              <a:gd name="connsiteY68" fmla="*/ 3544069 h 5435137"/>
              <a:gd name="connsiteX69" fmla="*/ 2585579 w 5561821"/>
              <a:gd name="connsiteY69" fmla="*/ 3430441 h 5435137"/>
              <a:gd name="connsiteX70" fmla="*/ 2471951 w 5561821"/>
              <a:gd name="connsiteY70" fmla="*/ 3544069 h 5435137"/>
              <a:gd name="connsiteX71" fmla="*/ 2585579 w 5561821"/>
              <a:gd name="connsiteY71" fmla="*/ 3657697 h 5435137"/>
              <a:gd name="connsiteX72" fmla="*/ 2690278 w 5561821"/>
              <a:gd name="connsiteY72" fmla="*/ 3588298 h 5435137"/>
              <a:gd name="connsiteX73" fmla="*/ 2692066 w 5561821"/>
              <a:gd name="connsiteY73" fmla="*/ 3579440 h 5435137"/>
              <a:gd name="connsiteX74" fmla="*/ 2775331 w 5561821"/>
              <a:gd name="connsiteY74" fmla="*/ 3589098 h 5435137"/>
              <a:gd name="connsiteX75" fmla="*/ 3635286 w 5561821"/>
              <a:gd name="connsiteY75" fmla="*/ 3087949 h 5435137"/>
              <a:gd name="connsiteX76" fmla="*/ 3456410 w 5561821"/>
              <a:gd name="connsiteY76" fmla="*/ 1980281 h 5435137"/>
              <a:gd name="connsiteX77" fmla="*/ 2775287 w 5561821"/>
              <a:gd name="connsiteY77" fmla="*/ 1718050 h 5435137"/>
              <a:gd name="connsiteX78" fmla="*/ 2391518 w 5561821"/>
              <a:gd name="connsiteY78" fmla="*/ 1168032 h 5435137"/>
              <a:gd name="connsiteX79" fmla="*/ 2324580 w 5561821"/>
              <a:gd name="connsiteY79" fmla="*/ 1234970 h 5435137"/>
              <a:gd name="connsiteX80" fmla="*/ 2326181 w 5561821"/>
              <a:gd name="connsiteY80" fmla="*/ 1242900 h 5435137"/>
              <a:gd name="connsiteX81" fmla="*/ 2221784 w 5561821"/>
              <a:gd name="connsiteY81" fmla="*/ 1278637 h 5435137"/>
              <a:gd name="connsiteX82" fmla="*/ 1289992 w 5561821"/>
              <a:gd name="connsiteY82" fmla="*/ 2497256 h 5435137"/>
              <a:gd name="connsiteX83" fmla="*/ 1285977 w 5561821"/>
              <a:gd name="connsiteY83" fmla="*/ 2556982 h 5435137"/>
              <a:gd name="connsiteX84" fmla="*/ 1285219 w 5561821"/>
              <a:gd name="connsiteY84" fmla="*/ 2556829 h 5435137"/>
              <a:gd name="connsiteX85" fmla="*/ 1171591 w 5561821"/>
              <a:gd name="connsiteY85" fmla="*/ 2670457 h 5435137"/>
              <a:gd name="connsiteX86" fmla="*/ 1285219 w 5561821"/>
              <a:gd name="connsiteY86" fmla="*/ 2784085 h 5435137"/>
              <a:gd name="connsiteX87" fmla="*/ 1289201 w 5561821"/>
              <a:gd name="connsiteY87" fmla="*/ 2783281 h 5435137"/>
              <a:gd name="connsiteX88" fmla="*/ 1298880 w 5561821"/>
              <a:gd name="connsiteY88" fmla="*/ 2875214 h 5435137"/>
              <a:gd name="connsiteX89" fmla="*/ 2640432 w 5561821"/>
              <a:gd name="connsiteY89" fmla="*/ 4120086 h 5435137"/>
              <a:gd name="connsiteX90" fmla="*/ 2702616 w 5561821"/>
              <a:gd name="connsiteY90" fmla="*/ 4121769 h 5435137"/>
              <a:gd name="connsiteX91" fmla="*/ 2707614 w 5561821"/>
              <a:gd name="connsiteY91" fmla="*/ 4146524 h 5435137"/>
              <a:gd name="connsiteX92" fmla="*/ 2806197 w 5561821"/>
              <a:gd name="connsiteY92" fmla="*/ 4211869 h 5435137"/>
              <a:gd name="connsiteX93" fmla="*/ 2913188 w 5561821"/>
              <a:gd name="connsiteY93" fmla="*/ 4104878 h 5435137"/>
              <a:gd name="connsiteX94" fmla="*/ 2806197 w 5561821"/>
              <a:gd name="connsiteY94" fmla="*/ 3997887 h 5435137"/>
              <a:gd name="connsiteX95" fmla="*/ 2699206 w 5561821"/>
              <a:gd name="connsiteY95" fmla="*/ 4104878 h 5435137"/>
              <a:gd name="connsiteX96" fmla="*/ 2700161 w 5561821"/>
              <a:gd name="connsiteY96" fmla="*/ 4109607 h 5435137"/>
              <a:gd name="connsiteX97" fmla="*/ 2641372 w 5561821"/>
              <a:gd name="connsiteY97" fmla="*/ 4108017 h 5435137"/>
              <a:gd name="connsiteX98" fmla="*/ 1310848 w 5561821"/>
              <a:gd name="connsiteY98" fmla="*/ 2873377 h 5435137"/>
              <a:gd name="connsiteX99" fmla="*/ 1301109 w 5561821"/>
              <a:gd name="connsiteY99" fmla="*/ 2780877 h 5435137"/>
              <a:gd name="connsiteX100" fmla="*/ 1329448 w 5561821"/>
              <a:gd name="connsiteY100" fmla="*/ 2775155 h 5435137"/>
              <a:gd name="connsiteX101" fmla="*/ 1398847 w 5561821"/>
              <a:gd name="connsiteY101" fmla="*/ 2670457 h 5435137"/>
              <a:gd name="connsiteX102" fmla="*/ 1329448 w 5561821"/>
              <a:gd name="connsiteY102" fmla="*/ 2565758 h 5435137"/>
              <a:gd name="connsiteX103" fmla="*/ 1299599 w 5561821"/>
              <a:gd name="connsiteY103" fmla="*/ 2559732 h 5435137"/>
              <a:gd name="connsiteX104" fmla="*/ 1303701 w 5561821"/>
              <a:gd name="connsiteY104" fmla="*/ 2498701 h 5435137"/>
              <a:gd name="connsiteX105" fmla="*/ 2226772 w 5561821"/>
              <a:gd name="connsiteY105" fmla="*/ 1291488 h 5435137"/>
              <a:gd name="connsiteX106" fmla="*/ 2328930 w 5561821"/>
              <a:gd name="connsiteY106" fmla="*/ 1256518 h 5435137"/>
              <a:gd name="connsiteX107" fmla="*/ 2329840 w 5561821"/>
              <a:gd name="connsiteY107" fmla="*/ 1261026 h 5435137"/>
              <a:gd name="connsiteX108" fmla="*/ 2391518 w 5561821"/>
              <a:gd name="connsiteY108" fmla="*/ 1301908 h 5435137"/>
              <a:gd name="connsiteX109" fmla="*/ 2458456 w 5561821"/>
              <a:gd name="connsiteY109" fmla="*/ 1234970 h 5435137"/>
              <a:gd name="connsiteX110" fmla="*/ 2391518 w 5561821"/>
              <a:gd name="connsiteY110" fmla="*/ 1168032 h 5435137"/>
              <a:gd name="connsiteX111" fmla="*/ 2766144 w 5561821"/>
              <a:gd name="connsiteY111" fmla="*/ 1055943 h 5435137"/>
              <a:gd name="connsiteX112" fmla="*/ 2625122 w 5561821"/>
              <a:gd name="connsiteY112" fmla="*/ 1196965 h 5435137"/>
              <a:gd name="connsiteX113" fmla="*/ 2766144 w 5561821"/>
              <a:gd name="connsiteY113" fmla="*/ 1337987 h 5435137"/>
              <a:gd name="connsiteX114" fmla="*/ 2896084 w 5561821"/>
              <a:gd name="connsiteY114" fmla="*/ 1251857 h 5435137"/>
              <a:gd name="connsiteX115" fmla="*/ 2906281 w 5561821"/>
              <a:gd name="connsiteY115" fmla="*/ 1201350 h 5435137"/>
              <a:gd name="connsiteX116" fmla="*/ 2928426 w 5561821"/>
              <a:gd name="connsiteY116" fmla="*/ 1202994 h 5435137"/>
              <a:gd name="connsiteX117" fmla="*/ 4196652 w 5561821"/>
              <a:gd name="connsiteY117" fmla="*/ 2429497 h 5435137"/>
              <a:gd name="connsiteX118" fmla="*/ 3356390 w 5561821"/>
              <a:gd name="connsiteY118" fmla="*/ 3980842 h 5435137"/>
              <a:gd name="connsiteX119" fmla="*/ 3265622 w 5561821"/>
              <a:gd name="connsiteY119" fmla="*/ 4017079 h 5435137"/>
              <a:gd name="connsiteX120" fmla="*/ 3262396 w 5561821"/>
              <a:gd name="connsiteY120" fmla="*/ 4012294 h 5435137"/>
              <a:gd name="connsiteX121" fmla="*/ 3226944 w 5561821"/>
              <a:gd name="connsiteY121" fmla="*/ 3997609 h 5435137"/>
              <a:gd name="connsiteX122" fmla="*/ 3176807 w 5561821"/>
              <a:gd name="connsiteY122" fmla="*/ 4047746 h 5435137"/>
              <a:gd name="connsiteX123" fmla="*/ 3226944 w 5561821"/>
              <a:gd name="connsiteY123" fmla="*/ 4097883 h 5435137"/>
              <a:gd name="connsiteX124" fmla="*/ 3277081 w 5561821"/>
              <a:gd name="connsiteY124" fmla="*/ 4047746 h 5435137"/>
              <a:gd name="connsiteX125" fmla="*/ 3273267 w 5561821"/>
              <a:gd name="connsiteY125" fmla="*/ 4028856 h 5435137"/>
              <a:gd name="connsiteX126" fmla="*/ 3362075 w 5561821"/>
              <a:gd name="connsiteY126" fmla="*/ 3993401 h 5435137"/>
              <a:gd name="connsiteX127" fmla="*/ 4210277 w 5561821"/>
              <a:gd name="connsiteY127" fmla="*/ 2427397 h 5435137"/>
              <a:gd name="connsiteX128" fmla="*/ 2930067 w 5561821"/>
              <a:gd name="connsiteY128" fmla="*/ 1189306 h 5435137"/>
              <a:gd name="connsiteX129" fmla="*/ 2905248 w 5561821"/>
              <a:gd name="connsiteY129" fmla="*/ 1187463 h 5435137"/>
              <a:gd name="connsiteX130" fmla="*/ 2896084 w 5561821"/>
              <a:gd name="connsiteY130" fmla="*/ 1142073 h 5435137"/>
              <a:gd name="connsiteX131" fmla="*/ 2766144 w 5561821"/>
              <a:gd name="connsiteY131" fmla="*/ 1055943 h 5435137"/>
              <a:gd name="connsiteX132" fmla="*/ 2120271 w 5561821"/>
              <a:gd name="connsiteY132" fmla="*/ 564384 h 5435137"/>
              <a:gd name="connsiteX133" fmla="*/ 2013280 w 5561821"/>
              <a:gd name="connsiteY133" fmla="*/ 671375 h 5435137"/>
              <a:gd name="connsiteX134" fmla="*/ 2021688 w 5561821"/>
              <a:gd name="connsiteY134" fmla="*/ 713021 h 5435137"/>
              <a:gd name="connsiteX135" fmla="*/ 2025610 w 5561821"/>
              <a:gd name="connsiteY135" fmla="*/ 718838 h 5435137"/>
              <a:gd name="connsiteX136" fmla="*/ 2006988 w 5561821"/>
              <a:gd name="connsiteY136" fmla="*/ 725213 h 5435137"/>
              <a:gd name="connsiteX137" fmla="*/ 689175 w 5561821"/>
              <a:gd name="connsiteY137" fmla="*/ 2590304 h 5435137"/>
              <a:gd name="connsiteX138" fmla="*/ 708509 w 5561821"/>
              <a:gd name="connsiteY138" fmla="*/ 2590878 h 5435137"/>
              <a:gd name="connsiteX139" fmla="*/ 2013987 w 5561821"/>
              <a:gd name="connsiteY139" fmla="*/ 743245 h 5435137"/>
              <a:gd name="connsiteX140" fmla="*/ 2036800 w 5561821"/>
              <a:gd name="connsiteY140" fmla="*/ 735435 h 5435137"/>
              <a:gd name="connsiteX141" fmla="*/ 2044617 w 5561821"/>
              <a:gd name="connsiteY141" fmla="*/ 747029 h 5435137"/>
              <a:gd name="connsiteX142" fmla="*/ 2120271 w 5561821"/>
              <a:gd name="connsiteY142" fmla="*/ 778367 h 5435137"/>
              <a:gd name="connsiteX143" fmla="*/ 2227262 w 5561821"/>
              <a:gd name="connsiteY143" fmla="*/ 671375 h 5435137"/>
              <a:gd name="connsiteX144" fmla="*/ 2120271 w 5561821"/>
              <a:gd name="connsiteY144" fmla="*/ 564384 h 5435137"/>
              <a:gd name="connsiteX145" fmla="*/ 2766144 w 5561821"/>
              <a:gd name="connsiteY145" fmla="*/ 537499 h 5435137"/>
              <a:gd name="connsiteX146" fmla="*/ 2699206 w 5561821"/>
              <a:gd name="connsiteY146" fmla="*/ 604437 h 5435137"/>
              <a:gd name="connsiteX147" fmla="*/ 2766144 w 5561821"/>
              <a:gd name="connsiteY147" fmla="*/ 671375 h 5435137"/>
              <a:gd name="connsiteX148" fmla="*/ 2827822 w 5561821"/>
              <a:gd name="connsiteY148" fmla="*/ 630493 h 5435137"/>
              <a:gd name="connsiteX149" fmla="*/ 2832631 w 5561821"/>
              <a:gd name="connsiteY149" fmla="*/ 606672 h 5435137"/>
              <a:gd name="connsiteX150" fmla="*/ 2975820 w 5561821"/>
              <a:gd name="connsiteY150" fmla="*/ 616531 h 5435137"/>
              <a:gd name="connsiteX151" fmla="*/ 4700257 w 5561821"/>
              <a:gd name="connsiteY151" fmla="*/ 2015101 h 5435137"/>
              <a:gd name="connsiteX152" fmla="*/ 4135980 w 5561821"/>
              <a:gd name="connsiteY152" fmla="*/ 4162492 h 5435137"/>
              <a:gd name="connsiteX153" fmla="*/ 4031269 w 5561821"/>
              <a:gd name="connsiteY153" fmla="*/ 4250894 h 5435137"/>
              <a:gd name="connsiteX154" fmla="*/ 4020465 w 5561821"/>
              <a:gd name="connsiteY154" fmla="*/ 4243610 h 5435137"/>
              <a:gd name="connsiteX155" fmla="*/ 4000949 w 5561821"/>
              <a:gd name="connsiteY155" fmla="*/ 4239670 h 5435137"/>
              <a:gd name="connsiteX156" fmla="*/ 3950812 w 5561821"/>
              <a:gd name="connsiteY156" fmla="*/ 4289807 h 5435137"/>
              <a:gd name="connsiteX157" fmla="*/ 4000949 w 5561821"/>
              <a:gd name="connsiteY157" fmla="*/ 4339944 h 5435137"/>
              <a:gd name="connsiteX158" fmla="*/ 4051086 w 5561821"/>
              <a:gd name="connsiteY158" fmla="*/ 4289807 h 5435137"/>
              <a:gd name="connsiteX159" fmla="*/ 4047146 w 5561821"/>
              <a:gd name="connsiteY159" fmla="*/ 4270292 h 5435137"/>
              <a:gd name="connsiteX160" fmla="*/ 4043921 w 5561821"/>
              <a:gd name="connsiteY160" fmla="*/ 4265508 h 5435137"/>
              <a:gd name="connsiteX161" fmla="*/ 4149032 w 5561821"/>
              <a:gd name="connsiteY161" fmla="*/ 4176767 h 5435137"/>
              <a:gd name="connsiteX162" fmla="*/ 4718641 w 5561821"/>
              <a:gd name="connsiteY162" fmla="*/ 2009087 h 5435137"/>
              <a:gd name="connsiteX163" fmla="*/ 2977910 w 5561821"/>
              <a:gd name="connsiteY163" fmla="*/ 597302 h 5435137"/>
              <a:gd name="connsiteX164" fmla="*/ 2829580 w 5561821"/>
              <a:gd name="connsiteY164" fmla="*/ 587089 h 5435137"/>
              <a:gd name="connsiteX165" fmla="*/ 2827822 w 5561821"/>
              <a:gd name="connsiteY165" fmla="*/ 578382 h 5435137"/>
              <a:gd name="connsiteX166" fmla="*/ 2766144 w 5561821"/>
              <a:gd name="connsiteY166" fmla="*/ 537499 h 5435137"/>
              <a:gd name="connsiteX167" fmla="*/ 2794041 w 5561821"/>
              <a:gd name="connsiteY167" fmla="*/ 298 h 5435137"/>
              <a:gd name="connsiteX168" fmla="*/ 125571 w 5561821"/>
              <a:gd name="connsiteY168" fmla="*/ 2305100 h 5435137"/>
              <a:gd name="connsiteX169" fmla="*/ 106911 w 5561821"/>
              <a:gd name="connsiteY169" fmla="*/ 2538870 h 5435137"/>
              <a:gd name="connsiteX170" fmla="*/ 69399 w 5561821"/>
              <a:gd name="connsiteY170" fmla="*/ 2546443 h 5435137"/>
              <a:gd name="connsiteX171" fmla="*/ 0 w 5561821"/>
              <a:gd name="connsiteY171" fmla="*/ 2651142 h 5435137"/>
              <a:gd name="connsiteX172" fmla="*/ 113628 w 5561821"/>
              <a:gd name="connsiteY172" fmla="*/ 2764770 h 5435137"/>
              <a:gd name="connsiteX173" fmla="*/ 227256 w 5561821"/>
              <a:gd name="connsiteY173" fmla="*/ 2651142 h 5435137"/>
              <a:gd name="connsiteX174" fmla="*/ 157857 w 5561821"/>
              <a:gd name="connsiteY174" fmla="*/ 2546443 h 5435137"/>
              <a:gd name="connsiteX175" fmla="*/ 131597 w 5561821"/>
              <a:gd name="connsiteY175" fmla="*/ 2541142 h 5435137"/>
              <a:gd name="connsiteX176" fmla="*/ 150180 w 5561821"/>
              <a:gd name="connsiteY176" fmla="*/ 2308342 h 5435137"/>
              <a:gd name="connsiteX177" fmla="*/ 2793673 w 5561821"/>
              <a:gd name="connsiteY177" fmla="*/ 25114 h 5435137"/>
              <a:gd name="connsiteX178" fmla="*/ 5368211 w 5561821"/>
              <a:gd name="connsiteY178" fmla="*/ 2385818 h 5435137"/>
              <a:gd name="connsiteX179" fmla="*/ 5378198 w 5561821"/>
              <a:gd name="connsiteY179" fmla="*/ 2585544 h 5435137"/>
              <a:gd name="connsiteX180" fmla="*/ 5341944 w 5561821"/>
              <a:gd name="connsiteY180" fmla="*/ 2592864 h 5435137"/>
              <a:gd name="connsiteX181" fmla="*/ 5245279 w 5561821"/>
              <a:gd name="connsiteY181" fmla="*/ 2738697 h 5435137"/>
              <a:gd name="connsiteX182" fmla="*/ 5403550 w 5561821"/>
              <a:gd name="connsiteY182" fmla="*/ 2896968 h 5435137"/>
              <a:gd name="connsiteX183" fmla="*/ 5561821 w 5561821"/>
              <a:gd name="connsiteY183" fmla="*/ 2738697 h 5435137"/>
              <a:gd name="connsiteX184" fmla="*/ 5403550 w 5561821"/>
              <a:gd name="connsiteY184" fmla="*/ 2580426 h 5435137"/>
              <a:gd name="connsiteX185" fmla="*/ 5402769 w 5561821"/>
              <a:gd name="connsiteY185" fmla="*/ 2580584 h 5435137"/>
              <a:gd name="connsiteX186" fmla="*/ 5392904 w 5561821"/>
              <a:gd name="connsiteY186" fmla="*/ 2383308 h 5435137"/>
              <a:gd name="connsiteX187" fmla="*/ 2794041 w 5561821"/>
              <a:gd name="connsiteY187" fmla="*/ 298 h 543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561821" h="5435137">
                <a:moveTo>
                  <a:pt x="4000949" y="4882386"/>
                </a:moveTo>
                <a:cubicBezTo>
                  <a:pt x="3963980" y="4882386"/>
                  <a:pt x="3934011" y="4912355"/>
                  <a:pt x="3934011" y="4949324"/>
                </a:cubicBezTo>
                <a:cubicBezTo>
                  <a:pt x="3934011" y="4986293"/>
                  <a:pt x="3963980" y="5016262"/>
                  <a:pt x="4000949" y="5016262"/>
                </a:cubicBezTo>
                <a:cubicBezTo>
                  <a:pt x="4037918" y="5016262"/>
                  <a:pt x="4067887" y="4986293"/>
                  <a:pt x="4067887" y="4949324"/>
                </a:cubicBezTo>
                <a:cubicBezTo>
                  <a:pt x="4067887" y="4912355"/>
                  <a:pt x="4037918" y="4882386"/>
                  <a:pt x="4000949" y="4882386"/>
                </a:cubicBezTo>
                <a:close/>
                <a:moveTo>
                  <a:pt x="1271213" y="4788722"/>
                </a:moveTo>
                <a:cubicBezTo>
                  <a:pt x="1188519" y="4788722"/>
                  <a:pt x="1121482" y="4855759"/>
                  <a:pt x="1121482" y="4938453"/>
                </a:cubicBezTo>
                <a:cubicBezTo>
                  <a:pt x="1121482" y="5021147"/>
                  <a:pt x="1188519" y="5088184"/>
                  <a:pt x="1271213" y="5088184"/>
                </a:cubicBezTo>
                <a:cubicBezTo>
                  <a:pt x="1312560" y="5088184"/>
                  <a:pt x="1349993" y="5071425"/>
                  <a:pt x="1377089" y="5044329"/>
                </a:cubicBezTo>
                <a:lnTo>
                  <a:pt x="1381644" y="5037573"/>
                </a:lnTo>
                <a:lnTo>
                  <a:pt x="1494586" y="5112793"/>
                </a:lnTo>
                <a:cubicBezTo>
                  <a:pt x="2247127" y="5571633"/>
                  <a:pt x="3208626" y="5540753"/>
                  <a:pt x="3933275" y="5019321"/>
                </a:cubicBezTo>
                <a:lnTo>
                  <a:pt x="3921203" y="5002543"/>
                </a:lnTo>
                <a:cubicBezTo>
                  <a:pt x="3203337" y="5519095"/>
                  <a:pt x="2250837" y="5549685"/>
                  <a:pt x="1505340" y="5095140"/>
                </a:cubicBezTo>
                <a:lnTo>
                  <a:pt x="1393191" y="5020447"/>
                </a:lnTo>
                <a:lnTo>
                  <a:pt x="1409178" y="4996735"/>
                </a:lnTo>
                <a:cubicBezTo>
                  <a:pt x="1416754" y="4978822"/>
                  <a:pt x="1420944" y="4959127"/>
                  <a:pt x="1420944" y="4938453"/>
                </a:cubicBezTo>
                <a:cubicBezTo>
                  <a:pt x="1420944" y="4855759"/>
                  <a:pt x="1353907" y="4788722"/>
                  <a:pt x="1271213" y="4788722"/>
                </a:cubicBezTo>
                <a:close/>
                <a:moveTo>
                  <a:pt x="2512940" y="4646361"/>
                </a:moveTo>
                <a:cubicBezTo>
                  <a:pt x="2485250" y="4646361"/>
                  <a:pt x="2462803" y="4668808"/>
                  <a:pt x="2462803" y="4696498"/>
                </a:cubicBezTo>
                <a:cubicBezTo>
                  <a:pt x="2462803" y="4724188"/>
                  <a:pt x="2485250" y="4746635"/>
                  <a:pt x="2512940" y="4746635"/>
                </a:cubicBezTo>
                <a:cubicBezTo>
                  <a:pt x="2540630" y="4746635"/>
                  <a:pt x="2563077" y="4724188"/>
                  <a:pt x="2563077" y="4696498"/>
                </a:cubicBezTo>
                <a:cubicBezTo>
                  <a:pt x="2563077" y="4668808"/>
                  <a:pt x="2540630" y="4646361"/>
                  <a:pt x="2512940" y="4646361"/>
                </a:cubicBezTo>
                <a:close/>
                <a:moveTo>
                  <a:pt x="5270693" y="3406560"/>
                </a:moveTo>
                <a:cubicBezTo>
                  <a:pt x="5142193" y="3834836"/>
                  <a:pt x="4906832" y="4222179"/>
                  <a:pt x="4588118" y="4532807"/>
                </a:cubicBezTo>
                <a:lnTo>
                  <a:pt x="4455360" y="4653097"/>
                </a:lnTo>
                <a:lnTo>
                  <a:pt x="4433210" y="4638162"/>
                </a:lnTo>
                <a:cubicBezTo>
                  <a:pt x="4421195" y="4633080"/>
                  <a:pt x="4407985" y="4630270"/>
                  <a:pt x="4394119" y="4630270"/>
                </a:cubicBezTo>
                <a:cubicBezTo>
                  <a:pt x="4338655" y="4630270"/>
                  <a:pt x="4293692" y="4675233"/>
                  <a:pt x="4293692" y="4730697"/>
                </a:cubicBezTo>
                <a:cubicBezTo>
                  <a:pt x="4293692" y="4786161"/>
                  <a:pt x="4338655" y="4831124"/>
                  <a:pt x="4394119" y="4831124"/>
                </a:cubicBezTo>
                <a:cubicBezTo>
                  <a:pt x="4449583" y="4831124"/>
                  <a:pt x="4494546" y="4786161"/>
                  <a:pt x="4494546" y="4730697"/>
                </a:cubicBezTo>
                <a:cubicBezTo>
                  <a:pt x="4494546" y="4716831"/>
                  <a:pt x="4491736" y="4703622"/>
                  <a:pt x="4486654" y="4691607"/>
                </a:cubicBezTo>
                <a:lnTo>
                  <a:pt x="4472676" y="4670875"/>
                </a:lnTo>
                <a:lnTo>
                  <a:pt x="4605440" y="4550580"/>
                </a:lnTo>
                <a:cubicBezTo>
                  <a:pt x="4927166" y="4237017"/>
                  <a:pt x="5164752" y="3846013"/>
                  <a:pt x="5294466" y="3413692"/>
                </a:cubicBezTo>
                <a:close/>
                <a:moveTo>
                  <a:pt x="706542" y="2807238"/>
                </a:moveTo>
                <a:cubicBezTo>
                  <a:pt x="643787" y="2807238"/>
                  <a:pt x="592914" y="2858111"/>
                  <a:pt x="592914" y="2920866"/>
                </a:cubicBezTo>
                <a:cubicBezTo>
                  <a:pt x="592914" y="2983621"/>
                  <a:pt x="643787" y="3034494"/>
                  <a:pt x="706542" y="3034494"/>
                </a:cubicBezTo>
                <a:lnTo>
                  <a:pt x="724413" y="3030886"/>
                </a:lnTo>
                <a:lnTo>
                  <a:pt x="752204" y="3161864"/>
                </a:lnTo>
                <a:cubicBezTo>
                  <a:pt x="955528" y="3961172"/>
                  <a:pt x="1619035" y="4569527"/>
                  <a:pt x="2444995" y="4694725"/>
                </a:cubicBezTo>
                <a:lnTo>
                  <a:pt x="2447894" y="4675601"/>
                </a:lnTo>
                <a:cubicBezTo>
                  <a:pt x="1629665" y="4551577"/>
                  <a:pt x="972369" y="3948916"/>
                  <a:pt x="770947" y="3157089"/>
                </a:cubicBezTo>
                <a:lnTo>
                  <a:pt x="743358" y="3027061"/>
                </a:lnTo>
                <a:lnTo>
                  <a:pt x="750771" y="3025565"/>
                </a:lnTo>
                <a:cubicBezTo>
                  <a:pt x="791554" y="3008315"/>
                  <a:pt x="820170" y="2967932"/>
                  <a:pt x="820170" y="2920866"/>
                </a:cubicBezTo>
                <a:cubicBezTo>
                  <a:pt x="820170" y="2858111"/>
                  <a:pt x="769297" y="2807238"/>
                  <a:pt x="706542" y="2807238"/>
                </a:cubicBezTo>
                <a:close/>
                <a:moveTo>
                  <a:pt x="721772" y="2588007"/>
                </a:moveTo>
                <a:cubicBezTo>
                  <a:pt x="699004" y="2588007"/>
                  <a:pt x="680546" y="2606465"/>
                  <a:pt x="680546" y="2629233"/>
                </a:cubicBezTo>
                <a:cubicBezTo>
                  <a:pt x="680546" y="2652001"/>
                  <a:pt x="699004" y="2670459"/>
                  <a:pt x="721772" y="2670459"/>
                </a:cubicBezTo>
                <a:cubicBezTo>
                  <a:pt x="744540" y="2670459"/>
                  <a:pt x="762998" y="2652001"/>
                  <a:pt x="762998" y="2629233"/>
                </a:cubicBezTo>
                <a:cubicBezTo>
                  <a:pt x="762998" y="2606465"/>
                  <a:pt x="744540" y="2588007"/>
                  <a:pt x="721772" y="2588007"/>
                </a:cubicBezTo>
                <a:close/>
                <a:moveTo>
                  <a:pt x="2775287" y="1718050"/>
                </a:moveTo>
                <a:cubicBezTo>
                  <a:pt x="2626952" y="1722902"/>
                  <a:pt x="2478580" y="1763043"/>
                  <a:pt x="2343182" y="1840111"/>
                </a:cubicBezTo>
                <a:cubicBezTo>
                  <a:pt x="2027253" y="2019938"/>
                  <a:pt x="1848127" y="2363154"/>
                  <a:pt x="1872303" y="2717006"/>
                </a:cubicBezTo>
                <a:lnTo>
                  <a:pt x="1891621" y="2844541"/>
                </a:lnTo>
                <a:lnTo>
                  <a:pt x="1877258" y="2850490"/>
                </a:lnTo>
                <a:cubicBezTo>
                  <a:pt x="1869798" y="2857951"/>
                  <a:pt x="1865183" y="2868257"/>
                  <a:pt x="1865183" y="2879641"/>
                </a:cubicBezTo>
                <a:cubicBezTo>
                  <a:pt x="1865183" y="2902409"/>
                  <a:pt x="1883641" y="2920867"/>
                  <a:pt x="1906409" y="2920867"/>
                </a:cubicBezTo>
                <a:cubicBezTo>
                  <a:pt x="1929177" y="2920867"/>
                  <a:pt x="1947635" y="2902409"/>
                  <a:pt x="1947635" y="2879641"/>
                </a:cubicBezTo>
                <a:cubicBezTo>
                  <a:pt x="1947635" y="2856873"/>
                  <a:pt x="1929177" y="2838415"/>
                  <a:pt x="1906409" y="2838415"/>
                </a:cubicBezTo>
                <a:lnTo>
                  <a:pt x="1899931" y="2841099"/>
                </a:lnTo>
                <a:lnTo>
                  <a:pt x="1881044" y="2716414"/>
                </a:lnTo>
                <a:cubicBezTo>
                  <a:pt x="1857094" y="2365873"/>
                  <a:pt x="2034545" y="2025870"/>
                  <a:pt x="2347516" y="1847726"/>
                </a:cubicBezTo>
                <a:cubicBezTo>
                  <a:pt x="2705197" y="1644133"/>
                  <a:pt x="3154277" y="1700679"/>
                  <a:pt x="3450324" y="1986584"/>
                </a:cubicBezTo>
                <a:cubicBezTo>
                  <a:pt x="3746371" y="2272489"/>
                  <a:pt x="3818530" y="2719326"/>
                  <a:pt x="3627525" y="3083884"/>
                </a:cubicBezTo>
                <a:cubicBezTo>
                  <a:pt x="3460395" y="3402873"/>
                  <a:pt x="3126782" y="3592063"/>
                  <a:pt x="2775620" y="3580343"/>
                </a:cubicBezTo>
                <a:lnTo>
                  <a:pt x="2693800" y="3570852"/>
                </a:lnTo>
                <a:lnTo>
                  <a:pt x="2699207" y="3544069"/>
                </a:lnTo>
                <a:cubicBezTo>
                  <a:pt x="2699207" y="3481314"/>
                  <a:pt x="2648334" y="3430441"/>
                  <a:pt x="2585579" y="3430441"/>
                </a:cubicBezTo>
                <a:cubicBezTo>
                  <a:pt x="2522824" y="3430441"/>
                  <a:pt x="2471951" y="3481314"/>
                  <a:pt x="2471951" y="3544069"/>
                </a:cubicBezTo>
                <a:cubicBezTo>
                  <a:pt x="2471951" y="3606824"/>
                  <a:pt x="2522824" y="3657697"/>
                  <a:pt x="2585579" y="3657697"/>
                </a:cubicBezTo>
                <a:cubicBezTo>
                  <a:pt x="2632645" y="3657697"/>
                  <a:pt x="2673028" y="3629081"/>
                  <a:pt x="2690278" y="3588298"/>
                </a:cubicBezTo>
                <a:lnTo>
                  <a:pt x="2692066" y="3579440"/>
                </a:lnTo>
                <a:lnTo>
                  <a:pt x="2775331" y="3589098"/>
                </a:lnTo>
                <a:cubicBezTo>
                  <a:pt x="3129811" y="3600930"/>
                  <a:pt x="3466576" y="3409952"/>
                  <a:pt x="3635286" y="3087949"/>
                </a:cubicBezTo>
                <a:cubicBezTo>
                  <a:pt x="3828095" y="2719945"/>
                  <a:pt x="3755255" y="2268887"/>
                  <a:pt x="3456410" y="1980281"/>
                </a:cubicBezTo>
                <a:cubicBezTo>
                  <a:pt x="3269632" y="1799902"/>
                  <a:pt x="3022511" y="1709963"/>
                  <a:pt x="2775287" y="1718050"/>
                </a:cubicBezTo>
                <a:close/>
                <a:moveTo>
                  <a:pt x="2391518" y="1168032"/>
                </a:moveTo>
                <a:cubicBezTo>
                  <a:pt x="2354549" y="1168032"/>
                  <a:pt x="2324580" y="1198001"/>
                  <a:pt x="2324580" y="1234970"/>
                </a:cubicBezTo>
                <a:lnTo>
                  <a:pt x="2326181" y="1242900"/>
                </a:lnTo>
                <a:lnTo>
                  <a:pt x="2221784" y="1278637"/>
                </a:lnTo>
                <a:cubicBezTo>
                  <a:pt x="1707957" y="1477830"/>
                  <a:pt x="1347595" y="1948784"/>
                  <a:pt x="1289992" y="2497256"/>
                </a:cubicBezTo>
                <a:lnTo>
                  <a:pt x="1285977" y="2556982"/>
                </a:lnTo>
                <a:lnTo>
                  <a:pt x="1285219" y="2556829"/>
                </a:lnTo>
                <a:cubicBezTo>
                  <a:pt x="1222464" y="2556829"/>
                  <a:pt x="1171591" y="2607702"/>
                  <a:pt x="1171591" y="2670457"/>
                </a:cubicBezTo>
                <a:cubicBezTo>
                  <a:pt x="1171591" y="2733212"/>
                  <a:pt x="1222464" y="2784085"/>
                  <a:pt x="1285219" y="2784085"/>
                </a:cubicBezTo>
                <a:lnTo>
                  <a:pt x="1289201" y="2783281"/>
                </a:lnTo>
                <a:lnTo>
                  <a:pt x="1298880" y="2875214"/>
                </a:lnTo>
                <a:cubicBezTo>
                  <a:pt x="1401894" y="3550751"/>
                  <a:pt x="1959863" y="4067873"/>
                  <a:pt x="2640432" y="4120086"/>
                </a:cubicBezTo>
                <a:lnTo>
                  <a:pt x="2702616" y="4121769"/>
                </a:lnTo>
                <a:lnTo>
                  <a:pt x="2707614" y="4146524"/>
                </a:lnTo>
                <a:cubicBezTo>
                  <a:pt x="2723856" y="4184924"/>
                  <a:pt x="2761880" y="4211869"/>
                  <a:pt x="2806197" y="4211869"/>
                </a:cubicBezTo>
                <a:cubicBezTo>
                  <a:pt x="2865286" y="4211869"/>
                  <a:pt x="2913188" y="4163967"/>
                  <a:pt x="2913188" y="4104878"/>
                </a:cubicBezTo>
                <a:cubicBezTo>
                  <a:pt x="2913188" y="4045789"/>
                  <a:pt x="2865286" y="3997887"/>
                  <a:pt x="2806197" y="3997887"/>
                </a:cubicBezTo>
                <a:cubicBezTo>
                  <a:pt x="2747108" y="3997887"/>
                  <a:pt x="2699206" y="4045789"/>
                  <a:pt x="2699206" y="4104878"/>
                </a:cubicBezTo>
                <a:lnTo>
                  <a:pt x="2700161" y="4109607"/>
                </a:lnTo>
                <a:lnTo>
                  <a:pt x="2641372" y="4108017"/>
                </a:lnTo>
                <a:cubicBezTo>
                  <a:pt x="1966396" y="4056232"/>
                  <a:pt x="1413015" y="3543361"/>
                  <a:pt x="1310848" y="2873377"/>
                </a:cubicBezTo>
                <a:lnTo>
                  <a:pt x="1301109" y="2780877"/>
                </a:lnTo>
                <a:lnTo>
                  <a:pt x="1329448" y="2775155"/>
                </a:lnTo>
                <a:cubicBezTo>
                  <a:pt x="1370231" y="2757906"/>
                  <a:pt x="1398847" y="2717523"/>
                  <a:pt x="1398847" y="2670457"/>
                </a:cubicBezTo>
                <a:cubicBezTo>
                  <a:pt x="1398847" y="2623391"/>
                  <a:pt x="1370231" y="2583008"/>
                  <a:pt x="1329448" y="2565758"/>
                </a:cubicBezTo>
                <a:lnTo>
                  <a:pt x="1299599" y="2559732"/>
                </a:lnTo>
                <a:lnTo>
                  <a:pt x="1303701" y="2498701"/>
                </a:lnTo>
                <a:cubicBezTo>
                  <a:pt x="1360766" y="1955363"/>
                  <a:pt x="1717755" y="1488817"/>
                  <a:pt x="2226772" y="1291488"/>
                </a:cubicBezTo>
                <a:lnTo>
                  <a:pt x="2328930" y="1256518"/>
                </a:lnTo>
                <a:lnTo>
                  <a:pt x="2329840" y="1261026"/>
                </a:lnTo>
                <a:cubicBezTo>
                  <a:pt x="2340002" y="1285051"/>
                  <a:pt x="2363791" y="1301908"/>
                  <a:pt x="2391518" y="1301908"/>
                </a:cubicBezTo>
                <a:cubicBezTo>
                  <a:pt x="2428487" y="1301908"/>
                  <a:pt x="2458456" y="1271939"/>
                  <a:pt x="2458456" y="1234970"/>
                </a:cubicBezTo>
                <a:cubicBezTo>
                  <a:pt x="2458456" y="1198001"/>
                  <a:pt x="2428487" y="1168032"/>
                  <a:pt x="2391518" y="1168032"/>
                </a:cubicBezTo>
                <a:close/>
                <a:moveTo>
                  <a:pt x="2766144" y="1055943"/>
                </a:moveTo>
                <a:cubicBezTo>
                  <a:pt x="2688260" y="1055943"/>
                  <a:pt x="2625122" y="1119081"/>
                  <a:pt x="2625122" y="1196965"/>
                </a:cubicBezTo>
                <a:cubicBezTo>
                  <a:pt x="2625122" y="1274849"/>
                  <a:pt x="2688260" y="1337987"/>
                  <a:pt x="2766144" y="1337987"/>
                </a:cubicBezTo>
                <a:cubicBezTo>
                  <a:pt x="2824557" y="1337987"/>
                  <a:pt x="2874675" y="1302472"/>
                  <a:pt x="2896084" y="1251857"/>
                </a:cubicBezTo>
                <a:lnTo>
                  <a:pt x="2906281" y="1201350"/>
                </a:lnTo>
                <a:lnTo>
                  <a:pt x="2928426" y="1202994"/>
                </a:lnTo>
                <a:cubicBezTo>
                  <a:pt x="3572953" y="1279870"/>
                  <a:pt x="4096210" y="1777543"/>
                  <a:pt x="4196652" y="2429497"/>
                </a:cubicBezTo>
                <a:cubicBezTo>
                  <a:pt x="4297094" y="3081452"/>
                  <a:pt x="3947892" y="3713540"/>
                  <a:pt x="3356390" y="3980842"/>
                </a:cubicBezTo>
                <a:lnTo>
                  <a:pt x="3265622" y="4017079"/>
                </a:lnTo>
                <a:lnTo>
                  <a:pt x="3262396" y="4012294"/>
                </a:lnTo>
                <a:cubicBezTo>
                  <a:pt x="3253323" y="4003221"/>
                  <a:pt x="3240789" y="3997609"/>
                  <a:pt x="3226944" y="3997609"/>
                </a:cubicBezTo>
                <a:cubicBezTo>
                  <a:pt x="3199254" y="3997609"/>
                  <a:pt x="3176807" y="4020056"/>
                  <a:pt x="3176807" y="4047746"/>
                </a:cubicBezTo>
                <a:cubicBezTo>
                  <a:pt x="3176807" y="4075436"/>
                  <a:pt x="3199254" y="4097883"/>
                  <a:pt x="3226944" y="4097883"/>
                </a:cubicBezTo>
                <a:cubicBezTo>
                  <a:pt x="3254634" y="4097883"/>
                  <a:pt x="3277081" y="4075436"/>
                  <a:pt x="3277081" y="4047746"/>
                </a:cubicBezTo>
                <a:lnTo>
                  <a:pt x="3273267" y="4028856"/>
                </a:lnTo>
                <a:lnTo>
                  <a:pt x="3362075" y="3993401"/>
                </a:lnTo>
                <a:cubicBezTo>
                  <a:pt x="3959166" y="3723573"/>
                  <a:pt x="4311669" y="3085512"/>
                  <a:pt x="4210277" y="2427397"/>
                </a:cubicBezTo>
                <a:cubicBezTo>
                  <a:pt x="4108886" y="1769282"/>
                  <a:pt x="3580684" y="1266907"/>
                  <a:pt x="2930067" y="1189306"/>
                </a:cubicBezTo>
                <a:lnTo>
                  <a:pt x="2905248" y="1187463"/>
                </a:lnTo>
                <a:lnTo>
                  <a:pt x="2896084" y="1142073"/>
                </a:lnTo>
                <a:cubicBezTo>
                  <a:pt x="2874675" y="1091458"/>
                  <a:pt x="2824557" y="1055943"/>
                  <a:pt x="2766144" y="1055943"/>
                </a:cubicBezTo>
                <a:close/>
                <a:moveTo>
                  <a:pt x="2120271" y="564384"/>
                </a:moveTo>
                <a:cubicBezTo>
                  <a:pt x="2061182" y="564384"/>
                  <a:pt x="2013280" y="612286"/>
                  <a:pt x="2013280" y="671375"/>
                </a:cubicBezTo>
                <a:cubicBezTo>
                  <a:pt x="2013280" y="686148"/>
                  <a:pt x="2016274" y="700221"/>
                  <a:pt x="2021688" y="713021"/>
                </a:cubicBezTo>
                <a:lnTo>
                  <a:pt x="2025610" y="718838"/>
                </a:lnTo>
                <a:lnTo>
                  <a:pt x="2006988" y="725213"/>
                </a:lnTo>
                <a:cubicBezTo>
                  <a:pt x="1237988" y="1023330"/>
                  <a:pt x="713978" y="1755278"/>
                  <a:pt x="689175" y="2590304"/>
                </a:cubicBezTo>
                <a:lnTo>
                  <a:pt x="708509" y="2590878"/>
                </a:lnTo>
                <a:cubicBezTo>
                  <a:pt x="733079" y="1763668"/>
                  <a:pt x="1252185" y="1038571"/>
                  <a:pt x="2013987" y="743245"/>
                </a:cubicBezTo>
                <a:lnTo>
                  <a:pt x="2036800" y="735435"/>
                </a:lnTo>
                <a:lnTo>
                  <a:pt x="2044617" y="747029"/>
                </a:lnTo>
                <a:cubicBezTo>
                  <a:pt x="2063979" y="766391"/>
                  <a:pt x="2090727" y="778367"/>
                  <a:pt x="2120271" y="778367"/>
                </a:cubicBezTo>
                <a:cubicBezTo>
                  <a:pt x="2179360" y="778367"/>
                  <a:pt x="2227262" y="730464"/>
                  <a:pt x="2227262" y="671375"/>
                </a:cubicBezTo>
                <a:cubicBezTo>
                  <a:pt x="2227262" y="612286"/>
                  <a:pt x="2179360" y="564384"/>
                  <a:pt x="2120271" y="564384"/>
                </a:cubicBezTo>
                <a:close/>
                <a:moveTo>
                  <a:pt x="2766144" y="537499"/>
                </a:moveTo>
                <a:cubicBezTo>
                  <a:pt x="2729175" y="537499"/>
                  <a:pt x="2699206" y="567468"/>
                  <a:pt x="2699206" y="604437"/>
                </a:cubicBezTo>
                <a:cubicBezTo>
                  <a:pt x="2699206" y="641406"/>
                  <a:pt x="2729175" y="671375"/>
                  <a:pt x="2766144" y="671375"/>
                </a:cubicBezTo>
                <a:cubicBezTo>
                  <a:pt x="2793871" y="671375"/>
                  <a:pt x="2817660" y="654518"/>
                  <a:pt x="2827822" y="630493"/>
                </a:cubicBezTo>
                <a:lnTo>
                  <a:pt x="2832631" y="606672"/>
                </a:lnTo>
                <a:lnTo>
                  <a:pt x="2975820" y="616531"/>
                </a:lnTo>
                <a:cubicBezTo>
                  <a:pt x="3770374" y="702588"/>
                  <a:pt x="4448685" y="1246183"/>
                  <a:pt x="4700257" y="2015101"/>
                </a:cubicBezTo>
                <a:cubicBezTo>
                  <a:pt x="4951831" y="2784022"/>
                  <a:pt x="4726008" y="3623430"/>
                  <a:pt x="4135980" y="4162492"/>
                </a:cubicBezTo>
                <a:lnTo>
                  <a:pt x="4031269" y="4250894"/>
                </a:lnTo>
                <a:lnTo>
                  <a:pt x="4020465" y="4243610"/>
                </a:lnTo>
                <a:cubicBezTo>
                  <a:pt x="4014466" y="4241073"/>
                  <a:pt x="4007872" y="4239670"/>
                  <a:pt x="4000949" y="4239670"/>
                </a:cubicBezTo>
                <a:cubicBezTo>
                  <a:pt x="3973259" y="4239670"/>
                  <a:pt x="3950812" y="4262117"/>
                  <a:pt x="3950812" y="4289807"/>
                </a:cubicBezTo>
                <a:cubicBezTo>
                  <a:pt x="3950812" y="4317497"/>
                  <a:pt x="3973259" y="4339944"/>
                  <a:pt x="4000949" y="4339944"/>
                </a:cubicBezTo>
                <a:cubicBezTo>
                  <a:pt x="4028639" y="4339944"/>
                  <a:pt x="4051086" y="4317497"/>
                  <a:pt x="4051086" y="4289807"/>
                </a:cubicBezTo>
                <a:cubicBezTo>
                  <a:pt x="4051086" y="4282885"/>
                  <a:pt x="4049683" y="4276290"/>
                  <a:pt x="4047146" y="4270292"/>
                </a:cubicBezTo>
                <a:lnTo>
                  <a:pt x="4043921" y="4265508"/>
                </a:lnTo>
                <a:lnTo>
                  <a:pt x="4149032" y="4176767"/>
                </a:lnTo>
                <a:cubicBezTo>
                  <a:pt x="4744635" y="3632613"/>
                  <a:pt x="4972592" y="2785273"/>
                  <a:pt x="4718641" y="2009087"/>
                </a:cubicBezTo>
                <a:cubicBezTo>
                  <a:pt x="4464692" y="1232904"/>
                  <a:pt x="3779971" y="684173"/>
                  <a:pt x="2977910" y="597302"/>
                </a:cubicBezTo>
                <a:lnTo>
                  <a:pt x="2829580" y="587089"/>
                </a:lnTo>
                <a:lnTo>
                  <a:pt x="2827822" y="578382"/>
                </a:lnTo>
                <a:cubicBezTo>
                  <a:pt x="2817660" y="554357"/>
                  <a:pt x="2793871" y="537499"/>
                  <a:pt x="2766144" y="537499"/>
                </a:cubicBezTo>
                <a:close/>
                <a:moveTo>
                  <a:pt x="2794041" y="298"/>
                </a:moveTo>
                <a:cubicBezTo>
                  <a:pt x="1435645" y="-19872"/>
                  <a:pt x="297929" y="985806"/>
                  <a:pt x="125571" y="2305100"/>
                </a:cubicBezTo>
                <a:lnTo>
                  <a:pt x="106911" y="2538870"/>
                </a:lnTo>
                <a:lnTo>
                  <a:pt x="69399" y="2546443"/>
                </a:lnTo>
                <a:cubicBezTo>
                  <a:pt x="28616" y="2563693"/>
                  <a:pt x="0" y="2604076"/>
                  <a:pt x="0" y="2651142"/>
                </a:cubicBezTo>
                <a:cubicBezTo>
                  <a:pt x="0" y="2713897"/>
                  <a:pt x="50873" y="2764770"/>
                  <a:pt x="113628" y="2764770"/>
                </a:cubicBezTo>
                <a:cubicBezTo>
                  <a:pt x="176383" y="2764770"/>
                  <a:pt x="227256" y="2713897"/>
                  <a:pt x="227256" y="2651142"/>
                </a:cubicBezTo>
                <a:cubicBezTo>
                  <a:pt x="227256" y="2604076"/>
                  <a:pt x="198640" y="2563693"/>
                  <a:pt x="157857" y="2546443"/>
                </a:cubicBezTo>
                <a:lnTo>
                  <a:pt x="131597" y="2541142"/>
                </a:lnTo>
                <a:lnTo>
                  <a:pt x="150180" y="2308342"/>
                </a:lnTo>
                <a:cubicBezTo>
                  <a:pt x="320925" y="1001396"/>
                  <a:pt x="1447991" y="5133"/>
                  <a:pt x="2793673" y="25114"/>
                </a:cubicBezTo>
                <a:cubicBezTo>
                  <a:pt x="4139355" y="45094"/>
                  <a:pt x="5236344" y="1074380"/>
                  <a:pt x="5368211" y="2385818"/>
                </a:cubicBezTo>
                <a:lnTo>
                  <a:pt x="5378198" y="2585544"/>
                </a:lnTo>
                <a:lnTo>
                  <a:pt x="5341944" y="2592864"/>
                </a:lnTo>
                <a:cubicBezTo>
                  <a:pt x="5285138" y="2616890"/>
                  <a:pt x="5245279" y="2673139"/>
                  <a:pt x="5245279" y="2738697"/>
                </a:cubicBezTo>
                <a:cubicBezTo>
                  <a:pt x="5245279" y="2826108"/>
                  <a:pt x="5316139" y="2896968"/>
                  <a:pt x="5403550" y="2896968"/>
                </a:cubicBezTo>
                <a:cubicBezTo>
                  <a:pt x="5490961" y="2896968"/>
                  <a:pt x="5561821" y="2826108"/>
                  <a:pt x="5561821" y="2738697"/>
                </a:cubicBezTo>
                <a:cubicBezTo>
                  <a:pt x="5561821" y="2651286"/>
                  <a:pt x="5490961" y="2580426"/>
                  <a:pt x="5403550" y="2580426"/>
                </a:cubicBezTo>
                <a:lnTo>
                  <a:pt x="5402769" y="2580584"/>
                </a:lnTo>
                <a:lnTo>
                  <a:pt x="5392904" y="2383308"/>
                </a:lnTo>
                <a:cubicBezTo>
                  <a:pt x="5259792" y="1059478"/>
                  <a:pt x="4152437" y="20467"/>
                  <a:pt x="2794041" y="298"/>
                </a:cubicBezTo>
                <a:close/>
              </a:path>
            </a:pathLst>
          </a:custGeom>
          <a:solidFill>
            <a:schemeClr val="accent1">
              <a:alpha val="14000"/>
            </a:schemeClr>
          </a:solidFill>
          <a:ln>
            <a:noFill/>
          </a:ln>
          <a:effectLst>
            <a:outerShdw blurRad="381000" sx="102000" sy="102000" algn="ctr" rotWithShape="0">
              <a:schemeClr val="bg1">
                <a:alpha val="4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Oval 12"/>
          <p:cNvSpPr/>
          <p:nvPr userDrawn="1"/>
        </p:nvSpPr>
        <p:spPr>
          <a:xfrm>
            <a:off x="5768840" y="3696952"/>
            <a:ext cx="308633" cy="3086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" name="Oval 13"/>
          <p:cNvSpPr/>
          <p:nvPr userDrawn="1"/>
        </p:nvSpPr>
        <p:spPr>
          <a:xfrm>
            <a:off x="5420710" y="894468"/>
            <a:ext cx="308633" cy="3086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4028190" y="473857"/>
            <a:ext cx="3789930" cy="3994889"/>
          </a:xfrm>
          <a:custGeom>
            <a:avLst/>
            <a:gdLst>
              <a:gd name="connsiteX0" fmla="*/ 3919139 w 5053240"/>
              <a:gd name="connsiteY0" fmla="*/ 1415190 h 5326518"/>
              <a:gd name="connsiteX1" fmla="*/ 4124895 w 5053240"/>
              <a:gd name="connsiteY1" fmla="*/ 1620946 h 5326518"/>
              <a:gd name="connsiteX2" fmla="*/ 4124895 w 5053240"/>
              <a:gd name="connsiteY2" fmla="*/ 5120763 h 5326518"/>
              <a:gd name="connsiteX3" fmla="*/ 3919139 w 5053240"/>
              <a:gd name="connsiteY3" fmla="*/ 5326518 h 5326518"/>
              <a:gd name="connsiteX4" fmla="*/ 3713384 w 5053240"/>
              <a:gd name="connsiteY4" fmla="*/ 5120763 h 5326518"/>
              <a:gd name="connsiteX5" fmla="*/ 3713384 w 5053240"/>
              <a:gd name="connsiteY5" fmla="*/ 1620946 h 5326518"/>
              <a:gd name="connsiteX6" fmla="*/ 3919139 w 5053240"/>
              <a:gd name="connsiteY6" fmla="*/ 1415190 h 5326518"/>
              <a:gd name="connsiteX7" fmla="*/ 4847485 w 5053240"/>
              <a:gd name="connsiteY7" fmla="*/ 1169452 h 5326518"/>
              <a:gd name="connsiteX8" fmla="*/ 5053240 w 5053240"/>
              <a:gd name="connsiteY8" fmla="*/ 1375206 h 5326518"/>
              <a:gd name="connsiteX9" fmla="*/ 5053240 w 5053240"/>
              <a:gd name="connsiteY9" fmla="*/ 4875023 h 5326518"/>
              <a:gd name="connsiteX10" fmla="*/ 4847485 w 5053240"/>
              <a:gd name="connsiteY10" fmla="*/ 5080779 h 5326518"/>
              <a:gd name="connsiteX11" fmla="*/ 4641729 w 5053240"/>
              <a:gd name="connsiteY11" fmla="*/ 4875023 h 5326518"/>
              <a:gd name="connsiteX12" fmla="*/ 4641729 w 5053240"/>
              <a:gd name="connsiteY12" fmla="*/ 1375206 h 5326518"/>
              <a:gd name="connsiteX13" fmla="*/ 4847485 w 5053240"/>
              <a:gd name="connsiteY13" fmla="*/ 1169452 h 5326518"/>
              <a:gd name="connsiteX14" fmla="*/ 205755 w 5053240"/>
              <a:gd name="connsiteY14" fmla="*/ 1072922 h 5326518"/>
              <a:gd name="connsiteX15" fmla="*/ 411511 w 5053240"/>
              <a:gd name="connsiteY15" fmla="*/ 1278677 h 5326518"/>
              <a:gd name="connsiteX16" fmla="*/ 411511 w 5053240"/>
              <a:gd name="connsiteY16" fmla="*/ 4778493 h 5326518"/>
              <a:gd name="connsiteX17" fmla="*/ 205755 w 5053240"/>
              <a:gd name="connsiteY17" fmla="*/ 4984249 h 5326518"/>
              <a:gd name="connsiteX18" fmla="*/ 0 w 5053240"/>
              <a:gd name="connsiteY18" fmla="*/ 4778493 h 5326518"/>
              <a:gd name="connsiteX19" fmla="*/ 0 w 5053240"/>
              <a:gd name="connsiteY19" fmla="*/ 1278677 h 5326518"/>
              <a:gd name="connsiteX20" fmla="*/ 205755 w 5053240"/>
              <a:gd name="connsiteY20" fmla="*/ 1072922 h 5326518"/>
              <a:gd name="connsiteX21" fmla="*/ 2062448 w 5053240"/>
              <a:gd name="connsiteY21" fmla="*/ 1072921 h 5326518"/>
              <a:gd name="connsiteX22" fmla="*/ 2268203 w 5053240"/>
              <a:gd name="connsiteY22" fmla="*/ 1278677 h 5326518"/>
              <a:gd name="connsiteX23" fmla="*/ 2268203 w 5053240"/>
              <a:gd name="connsiteY23" fmla="*/ 4778493 h 5326518"/>
              <a:gd name="connsiteX24" fmla="*/ 2062448 w 5053240"/>
              <a:gd name="connsiteY24" fmla="*/ 4984249 h 5326518"/>
              <a:gd name="connsiteX25" fmla="*/ 1856692 w 5053240"/>
              <a:gd name="connsiteY25" fmla="*/ 4778493 h 5326518"/>
              <a:gd name="connsiteX26" fmla="*/ 1856692 w 5053240"/>
              <a:gd name="connsiteY26" fmla="*/ 1278677 h 5326518"/>
              <a:gd name="connsiteX27" fmla="*/ 2062448 w 5053240"/>
              <a:gd name="connsiteY27" fmla="*/ 1072921 h 5326518"/>
              <a:gd name="connsiteX28" fmla="*/ 1134102 w 5053240"/>
              <a:gd name="connsiteY28" fmla="*/ 1028365 h 5326518"/>
              <a:gd name="connsiteX29" fmla="*/ 1339858 w 5053240"/>
              <a:gd name="connsiteY29" fmla="*/ 1234122 h 5326518"/>
              <a:gd name="connsiteX30" fmla="*/ 1339858 w 5053240"/>
              <a:gd name="connsiteY30" fmla="*/ 4733938 h 5326518"/>
              <a:gd name="connsiteX31" fmla="*/ 1134102 w 5053240"/>
              <a:gd name="connsiteY31" fmla="*/ 4939693 h 5326518"/>
              <a:gd name="connsiteX32" fmla="*/ 928346 w 5053240"/>
              <a:gd name="connsiteY32" fmla="*/ 4733938 h 5326518"/>
              <a:gd name="connsiteX33" fmla="*/ 928346 w 5053240"/>
              <a:gd name="connsiteY33" fmla="*/ 1234122 h 5326518"/>
              <a:gd name="connsiteX34" fmla="*/ 1134102 w 5053240"/>
              <a:gd name="connsiteY34" fmla="*/ 1028365 h 5326518"/>
              <a:gd name="connsiteX35" fmla="*/ 4383313 w 5053240"/>
              <a:gd name="connsiteY35" fmla="*/ 994620 h 5326518"/>
              <a:gd name="connsiteX36" fmla="*/ 4589068 w 5053240"/>
              <a:gd name="connsiteY36" fmla="*/ 1200375 h 5326518"/>
              <a:gd name="connsiteX37" fmla="*/ 4589068 w 5053240"/>
              <a:gd name="connsiteY37" fmla="*/ 4700192 h 5326518"/>
              <a:gd name="connsiteX38" fmla="*/ 4383313 w 5053240"/>
              <a:gd name="connsiteY38" fmla="*/ 4905948 h 5326518"/>
              <a:gd name="connsiteX39" fmla="*/ 4177557 w 5053240"/>
              <a:gd name="connsiteY39" fmla="*/ 4700192 h 5326518"/>
              <a:gd name="connsiteX40" fmla="*/ 4177557 w 5053240"/>
              <a:gd name="connsiteY40" fmla="*/ 1200375 h 5326518"/>
              <a:gd name="connsiteX41" fmla="*/ 4383313 w 5053240"/>
              <a:gd name="connsiteY41" fmla="*/ 994620 h 5326518"/>
              <a:gd name="connsiteX42" fmla="*/ 3454967 w 5053240"/>
              <a:gd name="connsiteY42" fmla="*/ 836012 h 5326518"/>
              <a:gd name="connsiteX43" fmla="*/ 3660722 w 5053240"/>
              <a:gd name="connsiteY43" fmla="*/ 1041768 h 5326518"/>
              <a:gd name="connsiteX44" fmla="*/ 3660722 w 5053240"/>
              <a:gd name="connsiteY44" fmla="*/ 4541585 h 5326518"/>
              <a:gd name="connsiteX45" fmla="*/ 3454967 w 5053240"/>
              <a:gd name="connsiteY45" fmla="*/ 4747340 h 5326518"/>
              <a:gd name="connsiteX46" fmla="*/ 3249211 w 5053240"/>
              <a:gd name="connsiteY46" fmla="*/ 4541585 h 5326518"/>
              <a:gd name="connsiteX47" fmla="*/ 3249211 w 5053240"/>
              <a:gd name="connsiteY47" fmla="*/ 1041768 h 5326518"/>
              <a:gd name="connsiteX48" fmla="*/ 3454967 w 5053240"/>
              <a:gd name="connsiteY48" fmla="*/ 836012 h 5326518"/>
              <a:gd name="connsiteX49" fmla="*/ 669928 w 5053240"/>
              <a:gd name="connsiteY49" fmla="*/ 836012 h 5326518"/>
              <a:gd name="connsiteX50" fmla="*/ 875684 w 5053240"/>
              <a:gd name="connsiteY50" fmla="*/ 1041768 h 5326518"/>
              <a:gd name="connsiteX51" fmla="*/ 875684 w 5053240"/>
              <a:gd name="connsiteY51" fmla="*/ 4541585 h 5326518"/>
              <a:gd name="connsiteX52" fmla="*/ 669928 w 5053240"/>
              <a:gd name="connsiteY52" fmla="*/ 4747340 h 5326518"/>
              <a:gd name="connsiteX53" fmla="*/ 464173 w 5053240"/>
              <a:gd name="connsiteY53" fmla="*/ 4541585 h 5326518"/>
              <a:gd name="connsiteX54" fmla="*/ 464173 w 5053240"/>
              <a:gd name="connsiteY54" fmla="*/ 1041768 h 5326518"/>
              <a:gd name="connsiteX55" fmla="*/ 669928 w 5053240"/>
              <a:gd name="connsiteY55" fmla="*/ 836012 h 5326518"/>
              <a:gd name="connsiteX56" fmla="*/ 1598275 w 5053240"/>
              <a:gd name="connsiteY56" fmla="*/ 491763 h 5326518"/>
              <a:gd name="connsiteX57" fmla="*/ 1804031 w 5053240"/>
              <a:gd name="connsiteY57" fmla="*/ 697518 h 5326518"/>
              <a:gd name="connsiteX58" fmla="*/ 1804031 w 5053240"/>
              <a:gd name="connsiteY58" fmla="*/ 4197335 h 5326518"/>
              <a:gd name="connsiteX59" fmla="*/ 1598275 w 5053240"/>
              <a:gd name="connsiteY59" fmla="*/ 4403091 h 5326518"/>
              <a:gd name="connsiteX60" fmla="*/ 1392519 w 5053240"/>
              <a:gd name="connsiteY60" fmla="*/ 4197335 h 5326518"/>
              <a:gd name="connsiteX61" fmla="*/ 1392519 w 5053240"/>
              <a:gd name="connsiteY61" fmla="*/ 697518 h 5326518"/>
              <a:gd name="connsiteX62" fmla="*/ 1598275 w 5053240"/>
              <a:gd name="connsiteY62" fmla="*/ 491763 h 5326518"/>
              <a:gd name="connsiteX63" fmla="*/ 2526621 w 5053240"/>
              <a:gd name="connsiteY63" fmla="*/ 314870 h 5326518"/>
              <a:gd name="connsiteX64" fmla="*/ 2732376 w 5053240"/>
              <a:gd name="connsiteY64" fmla="*/ 520626 h 5326518"/>
              <a:gd name="connsiteX65" fmla="*/ 2732376 w 5053240"/>
              <a:gd name="connsiteY65" fmla="*/ 4020442 h 5326518"/>
              <a:gd name="connsiteX66" fmla="*/ 2526621 w 5053240"/>
              <a:gd name="connsiteY66" fmla="*/ 4226198 h 5326518"/>
              <a:gd name="connsiteX67" fmla="*/ 2320865 w 5053240"/>
              <a:gd name="connsiteY67" fmla="*/ 4020442 h 5326518"/>
              <a:gd name="connsiteX68" fmla="*/ 2320865 w 5053240"/>
              <a:gd name="connsiteY68" fmla="*/ 520626 h 5326518"/>
              <a:gd name="connsiteX69" fmla="*/ 2526621 w 5053240"/>
              <a:gd name="connsiteY69" fmla="*/ 314870 h 5326518"/>
              <a:gd name="connsiteX70" fmla="*/ 2990794 w 5053240"/>
              <a:gd name="connsiteY70" fmla="*/ 0 h 5326518"/>
              <a:gd name="connsiteX71" fmla="*/ 3196549 w 5053240"/>
              <a:gd name="connsiteY71" fmla="*/ 205756 h 5326518"/>
              <a:gd name="connsiteX72" fmla="*/ 3196549 w 5053240"/>
              <a:gd name="connsiteY72" fmla="*/ 4733938 h 5326518"/>
              <a:gd name="connsiteX73" fmla="*/ 2990794 w 5053240"/>
              <a:gd name="connsiteY73" fmla="*/ 4939693 h 5326518"/>
              <a:gd name="connsiteX74" fmla="*/ 2785038 w 5053240"/>
              <a:gd name="connsiteY74" fmla="*/ 4733938 h 5326518"/>
              <a:gd name="connsiteX75" fmla="*/ 2785038 w 5053240"/>
              <a:gd name="connsiteY75" fmla="*/ 205756 h 5326518"/>
              <a:gd name="connsiteX76" fmla="*/ 2990794 w 5053240"/>
              <a:gd name="connsiteY76" fmla="*/ 0 h 532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053240" h="5326518">
                <a:moveTo>
                  <a:pt x="3919139" y="1415190"/>
                </a:moveTo>
                <a:cubicBezTo>
                  <a:pt x="4032775" y="1415190"/>
                  <a:pt x="4124895" y="1507310"/>
                  <a:pt x="4124895" y="1620946"/>
                </a:cubicBezTo>
                <a:lnTo>
                  <a:pt x="4124895" y="5120763"/>
                </a:lnTo>
                <a:cubicBezTo>
                  <a:pt x="4124895" y="5234398"/>
                  <a:pt x="4032775" y="5326518"/>
                  <a:pt x="3919139" y="5326518"/>
                </a:cubicBezTo>
                <a:cubicBezTo>
                  <a:pt x="3805504" y="5326518"/>
                  <a:pt x="3713384" y="5234398"/>
                  <a:pt x="3713384" y="5120763"/>
                </a:cubicBezTo>
                <a:lnTo>
                  <a:pt x="3713384" y="1620946"/>
                </a:lnTo>
                <a:cubicBezTo>
                  <a:pt x="3713384" y="1507310"/>
                  <a:pt x="3805504" y="1415190"/>
                  <a:pt x="3919139" y="1415190"/>
                </a:cubicBezTo>
                <a:close/>
                <a:moveTo>
                  <a:pt x="4847485" y="1169452"/>
                </a:moveTo>
                <a:cubicBezTo>
                  <a:pt x="4961120" y="1169452"/>
                  <a:pt x="5053240" y="1261572"/>
                  <a:pt x="5053240" y="1375206"/>
                </a:cubicBezTo>
                <a:lnTo>
                  <a:pt x="5053240" y="4875023"/>
                </a:lnTo>
                <a:cubicBezTo>
                  <a:pt x="5053240" y="4988659"/>
                  <a:pt x="4961120" y="5080779"/>
                  <a:pt x="4847485" y="5080779"/>
                </a:cubicBezTo>
                <a:cubicBezTo>
                  <a:pt x="4733849" y="5080779"/>
                  <a:pt x="4641729" y="4988659"/>
                  <a:pt x="4641729" y="4875023"/>
                </a:cubicBezTo>
                <a:lnTo>
                  <a:pt x="4641729" y="1375206"/>
                </a:lnTo>
                <a:cubicBezTo>
                  <a:pt x="4641729" y="1261572"/>
                  <a:pt x="4733849" y="1169452"/>
                  <a:pt x="4847485" y="1169452"/>
                </a:cubicBezTo>
                <a:close/>
                <a:moveTo>
                  <a:pt x="205755" y="1072922"/>
                </a:moveTo>
                <a:cubicBezTo>
                  <a:pt x="319391" y="1072922"/>
                  <a:pt x="411511" y="1165042"/>
                  <a:pt x="411511" y="1278677"/>
                </a:cubicBezTo>
                <a:lnTo>
                  <a:pt x="411511" y="4778493"/>
                </a:lnTo>
                <a:cubicBezTo>
                  <a:pt x="411511" y="4892129"/>
                  <a:pt x="319391" y="4984249"/>
                  <a:pt x="205755" y="4984249"/>
                </a:cubicBezTo>
                <a:cubicBezTo>
                  <a:pt x="92120" y="4984249"/>
                  <a:pt x="0" y="4892129"/>
                  <a:pt x="0" y="4778493"/>
                </a:cubicBezTo>
                <a:lnTo>
                  <a:pt x="0" y="1278677"/>
                </a:lnTo>
                <a:cubicBezTo>
                  <a:pt x="0" y="1165042"/>
                  <a:pt x="92120" y="1072922"/>
                  <a:pt x="205755" y="1072922"/>
                </a:cubicBezTo>
                <a:close/>
                <a:moveTo>
                  <a:pt x="2062448" y="1072921"/>
                </a:moveTo>
                <a:cubicBezTo>
                  <a:pt x="2176083" y="1072921"/>
                  <a:pt x="2268203" y="1165041"/>
                  <a:pt x="2268203" y="1278677"/>
                </a:cubicBezTo>
                <a:lnTo>
                  <a:pt x="2268203" y="4778493"/>
                </a:lnTo>
                <a:cubicBezTo>
                  <a:pt x="2268203" y="4892129"/>
                  <a:pt x="2176083" y="4984249"/>
                  <a:pt x="2062448" y="4984249"/>
                </a:cubicBezTo>
                <a:cubicBezTo>
                  <a:pt x="1948812" y="4984249"/>
                  <a:pt x="1856692" y="4892129"/>
                  <a:pt x="1856692" y="4778493"/>
                </a:cubicBezTo>
                <a:lnTo>
                  <a:pt x="1856692" y="1278677"/>
                </a:lnTo>
                <a:cubicBezTo>
                  <a:pt x="1856692" y="1165041"/>
                  <a:pt x="1948812" y="1072921"/>
                  <a:pt x="2062448" y="1072921"/>
                </a:cubicBezTo>
                <a:close/>
                <a:moveTo>
                  <a:pt x="1134102" y="1028365"/>
                </a:moveTo>
                <a:cubicBezTo>
                  <a:pt x="1247737" y="1028365"/>
                  <a:pt x="1339858" y="1120485"/>
                  <a:pt x="1339858" y="1234122"/>
                </a:cubicBezTo>
                <a:lnTo>
                  <a:pt x="1339858" y="4733938"/>
                </a:lnTo>
                <a:cubicBezTo>
                  <a:pt x="1339858" y="4847573"/>
                  <a:pt x="1247737" y="4939693"/>
                  <a:pt x="1134102" y="4939693"/>
                </a:cubicBezTo>
                <a:cubicBezTo>
                  <a:pt x="1020466" y="4939693"/>
                  <a:pt x="928346" y="4847573"/>
                  <a:pt x="928346" y="4733938"/>
                </a:cubicBezTo>
                <a:lnTo>
                  <a:pt x="928346" y="1234122"/>
                </a:lnTo>
                <a:cubicBezTo>
                  <a:pt x="928346" y="1120485"/>
                  <a:pt x="1020466" y="1028365"/>
                  <a:pt x="1134102" y="1028365"/>
                </a:cubicBezTo>
                <a:close/>
                <a:moveTo>
                  <a:pt x="4383313" y="994620"/>
                </a:moveTo>
                <a:cubicBezTo>
                  <a:pt x="4496948" y="994620"/>
                  <a:pt x="4589068" y="1086740"/>
                  <a:pt x="4589068" y="1200375"/>
                </a:cubicBezTo>
                <a:lnTo>
                  <a:pt x="4589068" y="4700192"/>
                </a:lnTo>
                <a:cubicBezTo>
                  <a:pt x="4589068" y="4813828"/>
                  <a:pt x="4496948" y="4905948"/>
                  <a:pt x="4383313" y="4905948"/>
                </a:cubicBezTo>
                <a:cubicBezTo>
                  <a:pt x="4269677" y="4905948"/>
                  <a:pt x="4177557" y="4813828"/>
                  <a:pt x="4177557" y="4700192"/>
                </a:cubicBezTo>
                <a:lnTo>
                  <a:pt x="4177557" y="1200375"/>
                </a:lnTo>
                <a:cubicBezTo>
                  <a:pt x="4177557" y="1086740"/>
                  <a:pt x="4269677" y="994620"/>
                  <a:pt x="4383313" y="994620"/>
                </a:cubicBezTo>
                <a:close/>
                <a:moveTo>
                  <a:pt x="3454967" y="836012"/>
                </a:moveTo>
                <a:cubicBezTo>
                  <a:pt x="3568602" y="836012"/>
                  <a:pt x="3660722" y="928132"/>
                  <a:pt x="3660722" y="1041768"/>
                </a:cubicBezTo>
                <a:lnTo>
                  <a:pt x="3660722" y="4541585"/>
                </a:lnTo>
                <a:cubicBezTo>
                  <a:pt x="3660722" y="4655220"/>
                  <a:pt x="3568602" y="4747340"/>
                  <a:pt x="3454967" y="4747340"/>
                </a:cubicBezTo>
                <a:cubicBezTo>
                  <a:pt x="3341331" y="4747340"/>
                  <a:pt x="3249211" y="4655220"/>
                  <a:pt x="3249211" y="4541585"/>
                </a:cubicBezTo>
                <a:lnTo>
                  <a:pt x="3249211" y="1041768"/>
                </a:lnTo>
                <a:cubicBezTo>
                  <a:pt x="3249211" y="928132"/>
                  <a:pt x="3341331" y="836012"/>
                  <a:pt x="3454967" y="836012"/>
                </a:cubicBezTo>
                <a:close/>
                <a:moveTo>
                  <a:pt x="669928" y="836012"/>
                </a:moveTo>
                <a:cubicBezTo>
                  <a:pt x="783564" y="836012"/>
                  <a:pt x="875684" y="928132"/>
                  <a:pt x="875684" y="1041768"/>
                </a:cubicBezTo>
                <a:lnTo>
                  <a:pt x="875684" y="4541585"/>
                </a:lnTo>
                <a:cubicBezTo>
                  <a:pt x="875684" y="4655220"/>
                  <a:pt x="783564" y="4747340"/>
                  <a:pt x="669928" y="4747340"/>
                </a:cubicBezTo>
                <a:cubicBezTo>
                  <a:pt x="556293" y="4747340"/>
                  <a:pt x="464173" y="4655220"/>
                  <a:pt x="464173" y="4541585"/>
                </a:cubicBezTo>
                <a:lnTo>
                  <a:pt x="464173" y="1041768"/>
                </a:lnTo>
                <a:cubicBezTo>
                  <a:pt x="464173" y="928132"/>
                  <a:pt x="556293" y="836012"/>
                  <a:pt x="669928" y="836012"/>
                </a:cubicBezTo>
                <a:close/>
                <a:moveTo>
                  <a:pt x="1598275" y="491763"/>
                </a:moveTo>
                <a:cubicBezTo>
                  <a:pt x="1711910" y="491763"/>
                  <a:pt x="1804031" y="583883"/>
                  <a:pt x="1804031" y="697518"/>
                </a:cubicBezTo>
                <a:lnTo>
                  <a:pt x="1804031" y="4197335"/>
                </a:lnTo>
                <a:cubicBezTo>
                  <a:pt x="1804031" y="4310971"/>
                  <a:pt x="1711910" y="4403091"/>
                  <a:pt x="1598275" y="4403091"/>
                </a:cubicBezTo>
                <a:cubicBezTo>
                  <a:pt x="1484639" y="4403091"/>
                  <a:pt x="1392519" y="4310971"/>
                  <a:pt x="1392519" y="4197335"/>
                </a:cubicBezTo>
                <a:lnTo>
                  <a:pt x="1392519" y="697518"/>
                </a:lnTo>
                <a:cubicBezTo>
                  <a:pt x="1392519" y="583883"/>
                  <a:pt x="1484639" y="491763"/>
                  <a:pt x="1598275" y="491763"/>
                </a:cubicBezTo>
                <a:close/>
                <a:moveTo>
                  <a:pt x="2526621" y="314870"/>
                </a:moveTo>
                <a:cubicBezTo>
                  <a:pt x="2640256" y="314870"/>
                  <a:pt x="2732376" y="406990"/>
                  <a:pt x="2732376" y="520626"/>
                </a:cubicBezTo>
                <a:lnTo>
                  <a:pt x="2732376" y="4020442"/>
                </a:lnTo>
                <a:cubicBezTo>
                  <a:pt x="2732376" y="4134078"/>
                  <a:pt x="2640256" y="4226198"/>
                  <a:pt x="2526621" y="4226198"/>
                </a:cubicBezTo>
                <a:cubicBezTo>
                  <a:pt x="2412985" y="4226198"/>
                  <a:pt x="2320865" y="4134078"/>
                  <a:pt x="2320865" y="4020442"/>
                </a:cubicBezTo>
                <a:lnTo>
                  <a:pt x="2320865" y="520626"/>
                </a:lnTo>
                <a:cubicBezTo>
                  <a:pt x="2320865" y="406990"/>
                  <a:pt x="2412985" y="314870"/>
                  <a:pt x="2526621" y="314870"/>
                </a:cubicBezTo>
                <a:close/>
                <a:moveTo>
                  <a:pt x="2990794" y="0"/>
                </a:moveTo>
                <a:cubicBezTo>
                  <a:pt x="3104429" y="0"/>
                  <a:pt x="3196549" y="92120"/>
                  <a:pt x="3196549" y="205756"/>
                </a:cubicBezTo>
                <a:lnTo>
                  <a:pt x="3196549" y="4733938"/>
                </a:lnTo>
                <a:cubicBezTo>
                  <a:pt x="3196549" y="4847573"/>
                  <a:pt x="3104429" y="4939693"/>
                  <a:pt x="2990794" y="4939693"/>
                </a:cubicBezTo>
                <a:cubicBezTo>
                  <a:pt x="2877158" y="4939693"/>
                  <a:pt x="2785038" y="4847573"/>
                  <a:pt x="2785038" y="4733938"/>
                </a:cubicBezTo>
                <a:lnTo>
                  <a:pt x="2785038" y="205756"/>
                </a:lnTo>
                <a:cubicBezTo>
                  <a:pt x="2785038" y="92120"/>
                  <a:pt x="2877158" y="0"/>
                  <a:pt x="299079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6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7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4366B25-4908-4230-801F-F93711E12C24}"/>
              </a:ext>
            </a:extLst>
          </p:cNvPr>
          <p:cNvGrpSpPr/>
          <p:nvPr userDrawn="1"/>
        </p:nvGrpSpPr>
        <p:grpSpPr>
          <a:xfrm>
            <a:off x="359972" y="4571761"/>
            <a:ext cx="2618291" cy="369331"/>
            <a:chOff x="479962" y="6095677"/>
            <a:chExt cx="3491055" cy="492441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479962" y="6095677"/>
              <a:ext cx="1228785" cy="3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b="1" dirty="0">
                  <a:solidFill>
                    <a:schemeClr val="accent2"/>
                  </a:soli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LOGY</a:t>
              </a:r>
              <a:r>
                <a:rPr lang="en-US" sz="825" b="1" dirty="0">
                  <a:solidFill>
                    <a:schemeClr val="accent2"/>
                  </a:soli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CS.</a:t>
              </a:r>
              <a:endParaRPr lang="en-US" sz="1200" b="1" dirty="0">
                <a:solidFill>
                  <a:schemeClr val="accent2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CD5F2D-3BA1-4CBB-A8B6-143B281EBD22}"/>
                </a:ext>
              </a:extLst>
            </p:cNvPr>
            <p:cNvSpPr/>
            <p:nvPr userDrawn="1"/>
          </p:nvSpPr>
          <p:spPr>
            <a:xfrm>
              <a:off x="1411190" y="6157232"/>
              <a:ext cx="2559827" cy="430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50" b="1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ABOUT TECHNOLOGY PREENTATIONS</a:t>
              </a:r>
            </a:p>
          </p:txBody>
        </p:sp>
      </p:grpSp>
      <p:sp>
        <p:nvSpPr>
          <p:cNvPr id="11" name="Freeform 10"/>
          <p:cNvSpPr/>
          <p:nvPr userDrawn="1"/>
        </p:nvSpPr>
        <p:spPr>
          <a:xfrm rot="900000" flipH="1">
            <a:off x="6062686" y="224649"/>
            <a:ext cx="3594755" cy="990476"/>
          </a:xfrm>
          <a:custGeom>
            <a:avLst/>
            <a:gdLst>
              <a:gd name="connsiteX0" fmla="*/ 4000949 w 5561821"/>
              <a:gd name="connsiteY0" fmla="*/ 4882386 h 5435137"/>
              <a:gd name="connsiteX1" fmla="*/ 3934011 w 5561821"/>
              <a:gd name="connsiteY1" fmla="*/ 4949324 h 5435137"/>
              <a:gd name="connsiteX2" fmla="*/ 4000949 w 5561821"/>
              <a:gd name="connsiteY2" fmla="*/ 5016262 h 5435137"/>
              <a:gd name="connsiteX3" fmla="*/ 4067887 w 5561821"/>
              <a:gd name="connsiteY3" fmla="*/ 4949324 h 5435137"/>
              <a:gd name="connsiteX4" fmla="*/ 4000949 w 5561821"/>
              <a:gd name="connsiteY4" fmla="*/ 4882386 h 5435137"/>
              <a:gd name="connsiteX5" fmla="*/ 1271213 w 5561821"/>
              <a:gd name="connsiteY5" fmla="*/ 4788722 h 5435137"/>
              <a:gd name="connsiteX6" fmla="*/ 1121482 w 5561821"/>
              <a:gd name="connsiteY6" fmla="*/ 4938453 h 5435137"/>
              <a:gd name="connsiteX7" fmla="*/ 1271213 w 5561821"/>
              <a:gd name="connsiteY7" fmla="*/ 5088184 h 5435137"/>
              <a:gd name="connsiteX8" fmla="*/ 1377089 w 5561821"/>
              <a:gd name="connsiteY8" fmla="*/ 5044329 h 5435137"/>
              <a:gd name="connsiteX9" fmla="*/ 1381644 w 5561821"/>
              <a:gd name="connsiteY9" fmla="*/ 5037573 h 5435137"/>
              <a:gd name="connsiteX10" fmla="*/ 1494586 w 5561821"/>
              <a:gd name="connsiteY10" fmla="*/ 5112793 h 5435137"/>
              <a:gd name="connsiteX11" fmla="*/ 3933275 w 5561821"/>
              <a:gd name="connsiteY11" fmla="*/ 5019321 h 5435137"/>
              <a:gd name="connsiteX12" fmla="*/ 3921203 w 5561821"/>
              <a:gd name="connsiteY12" fmla="*/ 5002543 h 5435137"/>
              <a:gd name="connsiteX13" fmla="*/ 1505340 w 5561821"/>
              <a:gd name="connsiteY13" fmla="*/ 5095140 h 5435137"/>
              <a:gd name="connsiteX14" fmla="*/ 1393191 w 5561821"/>
              <a:gd name="connsiteY14" fmla="*/ 5020447 h 5435137"/>
              <a:gd name="connsiteX15" fmla="*/ 1409178 w 5561821"/>
              <a:gd name="connsiteY15" fmla="*/ 4996735 h 5435137"/>
              <a:gd name="connsiteX16" fmla="*/ 1420944 w 5561821"/>
              <a:gd name="connsiteY16" fmla="*/ 4938453 h 5435137"/>
              <a:gd name="connsiteX17" fmla="*/ 1271213 w 5561821"/>
              <a:gd name="connsiteY17" fmla="*/ 4788722 h 5435137"/>
              <a:gd name="connsiteX18" fmla="*/ 2512940 w 5561821"/>
              <a:gd name="connsiteY18" fmla="*/ 4646361 h 5435137"/>
              <a:gd name="connsiteX19" fmla="*/ 2462803 w 5561821"/>
              <a:gd name="connsiteY19" fmla="*/ 4696498 h 5435137"/>
              <a:gd name="connsiteX20" fmla="*/ 2512940 w 5561821"/>
              <a:gd name="connsiteY20" fmla="*/ 4746635 h 5435137"/>
              <a:gd name="connsiteX21" fmla="*/ 2563077 w 5561821"/>
              <a:gd name="connsiteY21" fmla="*/ 4696498 h 5435137"/>
              <a:gd name="connsiteX22" fmla="*/ 2512940 w 5561821"/>
              <a:gd name="connsiteY22" fmla="*/ 4646361 h 5435137"/>
              <a:gd name="connsiteX23" fmla="*/ 5270693 w 5561821"/>
              <a:gd name="connsiteY23" fmla="*/ 3406560 h 5435137"/>
              <a:gd name="connsiteX24" fmla="*/ 4588118 w 5561821"/>
              <a:gd name="connsiteY24" fmla="*/ 4532807 h 5435137"/>
              <a:gd name="connsiteX25" fmla="*/ 4455360 w 5561821"/>
              <a:gd name="connsiteY25" fmla="*/ 4653097 h 5435137"/>
              <a:gd name="connsiteX26" fmla="*/ 4433210 w 5561821"/>
              <a:gd name="connsiteY26" fmla="*/ 4638162 h 5435137"/>
              <a:gd name="connsiteX27" fmla="*/ 4394119 w 5561821"/>
              <a:gd name="connsiteY27" fmla="*/ 4630270 h 5435137"/>
              <a:gd name="connsiteX28" fmla="*/ 4293692 w 5561821"/>
              <a:gd name="connsiteY28" fmla="*/ 4730697 h 5435137"/>
              <a:gd name="connsiteX29" fmla="*/ 4394119 w 5561821"/>
              <a:gd name="connsiteY29" fmla="*/ 4831124 h 5435137"/>
              <a:gd name="connsiteX30" fmla="*/ 4494546 w 5561821"/>
              <a:gd name="connsiteY30" fmla="*/ 4730697 h 5435137"/>
              <a:gd name="connsiteX31" fmla="*/ 4486654 w 5561821"/>
              <a:gd name="connsiteY31" fmla="*/ 4691607 h 5435137"/>
              <a:gd name="connsiteX32" fmla="*/ 4472676 w 5561821"/>
              <a:gd name="connsiteY32" fmla="*/ 4670875 h 5435137"/>
              <a:gd name="connsiteX33" fmla="*/ 4605440 w 5561821"/>
              <a:gd name="connsiteY33" fmla="*/ 4550580 h 5435137"/>
              <a:gd name="connsiteX34" fmla="*/ 5294466 w 5561821"/>
              <a:gd name="connsiteY34" fmla="*/ 3413692 h 5435137"/>
              <a:gd name="connsiteX35" fmla="*/ 706542 w 5561821"/>
              <a:gd name="connsiteY35" fmla="*/ 2807238 h 5435137"/>
              <a:gd name="connsiteX36" fmla="*/ 592914 w 5561821"/>
              <a:gd name="connsiteY36" fmla="*/ 2920866 h 5435137"/>
              <a:gd name="connsiteX37" fmla="*/ 706542 w 5561821"/>
              <a:gd name="connsiteY37" fmla="*/ 3034494 h 5435137"/>
              <a:gd name="connsiteX38" fmla="*/ 724413 w 5561821"/>
              <a:gd name="connsiteY38" fmla="*/ 3030886 h 5435137"/>
              <a:gd name="connsiteX39" fmla="*/ 752204 w 5561821"/>
              <a:gd name="connsiteY39" fmla="*/ 3161864 h 5435137"/>
              <a:gd name="connsiteX40" fmla="*/ 2444995 w 5561821"/>
              <a:gd name="connsiteY40" fmla="*/ 4694725 h 5435137"/>
              <a:gd name="connsiteX41" fmla="*/ 2447894 w 5561821"/>
              <a:gd name="connsiteY41" fmla="*/ 4675601 h 5435137"/>
              <a:gd name="connsiteX42" fmla="*/ 770947 w 5561821"/>
              <a:gd name="connsiteY42" fmla="*/ 3157089 h 5435137"/>
              <a:gd name="connsiteX43" fmla="*/ 743358 w 5561821"/>
              <a:gd name="connsiteY43" fmla="*/ 3027061 h 5435137"/>
              <a:gd name="connsiteX44" fmla="*/ 750771 w 5561821"/>
              <a:gd name="connsiteY44" fmla="*/ 3025565 h 5435137"/>
              <a:gd name="connsiteX45" fmla="*/ 820170 w 5561821"/>
              <a:gd name="connsiteY45" fmla="*/ 2920866 h 5435137"/>
              <a:gd name="connsiteX46" fmla="*/ 706542 w 5561821"/>
              <a:gd name="connsiteY46" fmla="*/ 2807238 h 5435137"/>
              <a:gd name="connsiteX47" fmla="*/ 721772 w 5561821"/>
              <a:gd name="connsiteY47" fmla="*/ 2588007 h 5435137"/>
              <a:gd name="connsiteX48" fmla="*/ 680546 w 5561821"/>
              <a:gd name="connsiteY48" fmla="*/ 2629233 h 5435137"/>
              <a:gd name="connsiteX49" fmla="*/ 721772 w 5561821"/>
              <a:gd name="connsiteY49" fmla="*/ 2670459 h 5435137"/>
              <a:gd name="connsiteX50" fmla="*/ 762998 w 5561821"/>
              <a:gd name="connsiteY50" fmla="*/ 2629233 h 5435137"/>
              <a:gd name="connsiteX51" fmla="*/ 721772 w 5561821"/>
              <a:gd name="connsiteY51" fmla="*/ 2588007 h 5435137"/>
              <a:gd name="connsiteX52" fmla="*/ 2775287 w 5561821"/>
              <a:gd name="connsiteY52" fmla="*/ 1718050 h 5435137"/>
              <a:gd name="connsiteX53" fmla="*/ 2343182 w 5561821"/>
              <a:gd name="connsiteY53" fmla="*/ 1840111 h 5435137"/>
              <a:gd name="connsiteX54" fmla="*/ 1872303 w 5561821"/>
              <a:gd name="connsiteY54" fmla="*/ 2717006 h 5435137"/>
              <a:gd name="connsiteX55" fmla="*/ 1891621 w 5561821"/>
              <a:gd name="connsiteY55" fmla="*/ 2844541 h 5435137"/>
              <a:gd name="connsiteX56" fmla="*/ 1877258 w 5561821"/>
              <a:gd name="connsiteY56" fmla="*/ 2850490 h 5435137"/>
              <a:gd name="connsiteX57" fmla="*/ 1865183 w 5561821"/>
              <a:gd name="connsiteY57" fmla="*/ 2879641 h 5435137"/>
              <a:gd name="connsiteX58" fmla="*/ 1906409 w 5561821"/>
              <a:gd name="connsiteY58" fmla="*/ 2920867 h 5435137"/>
              <a:gd name="connsiteX59" fmla="*/ 1947635 w 5561821"/>
              <a:gd name="connsiteY59" fmla="*/ 2879641 h 5435137"/>
              <a:gd name="connsiteX60" fmla="*/ 1906409 w 5561821"/>
              <a:gd name="connsiteY60" fmla="*/ 2838415 h 5435137"/>
              <a:gd name="connsiteX61" fmla="*/ 1899931 w 5561821"/>
              <a:gd name="connsiteY61" fmla="*/ 2841099 h 5435137"/>
              <a:gd name="connsiteX62" fmla="*/ 1881044 w 5561821"/>
              <a:gd name="connsiteY62" fmla="*/ 2716414 h 5435137"/>
              <a:gd name="connsiteX63" fmla="*/ 2347516 w 5561821"/>
              <a:gd name="connsiteY63" fmla="*/ 1847726 h 5435137"/>
              <a:gd name="connsiteX64" fmla="*/ 3450324 w 5561821"/>
              <a:gd name="connsiteY64" fmla="*/ 1986584 h 5435137"/>
              <a:gd name="connsiteX65" fmla="*/ 3627525 w 5561821"/>
              <a:gd name="connsiteY65" fmla="*/ 3083884 h 5435137"/>
              <a:gd name="connsiteX66" fmla="*/ 2775620 w 5561821"/>
              <a:gd name="connsiteY66" fmla="*/ 3580343 h 5435137"/>
              <a:gd name="connsiteX67" fmla="*/ 2693800 w 5561821"/>
              <a:gd name="connsiteY67" fmla="*/ 3570852 h 5435137"/>
              <a:gd name="connsiteX68" fmla="*/ 2699207 w 5561821"/>
              <a:gd name="connsiteY68" fmla="*/ 3544069 h 5435137"/>
              <a:gd name="connsiteX69" fmla="*/ 2585579 w 5561821"/>
              <a:gd name="connsiteY69" fmla="*/ 3430441 h 5435137"/>
              <a:gd name="connsiteX70" fmla="*/ 2471951 w 5561821"/>
              <a:gd name="connsiteY70" fmla="*/ 3544069 h 5435137"/>
              <a:gd name="connsiteX71" fmla="*/ 2585579 w 5561821"/>
              <a:gd name="connsiteY71" fmla="*/ 3657697 h 5435137"/>
              <a:gd name="connsiteX72" fmla="*/ 2690278 w 5561821"/>
              <a:gd name="connsiteY72" fmla="*/ 3588298 h 5435137"/>
              <a:gd name="connsiteX73" fmla="*/ 2692066 w 5561821"/>
              <a:gd name="connsiteY73" fmla="*/ 3579440 h 5435137"/>
              <a:gd name="connsiteX74" fmla="*/ 2775331 w 5561821"/>
              <a:gd name="connsiteY74" fmla="*/ 3589098 h 5435137"/>
              <a:gd name="connsiteX75" fmla="*/ 3635286 w 5561821"/>
              <a:gd name="connsiteY75" fmla="*/ 3087949 h 5435137"/>
              <a:gd name="connsiteX76" fmla="*/ 3456410 w 5561821"/>
              <a:gd name="connsiteY76" fmla="*/ 1980281 h 5435137"/>
              <a:gd name="connsiteX77" fmla="*/ 2775287 w 5561821"/>
              <a:gd name="connsiteY77" fmla="*/ 1718050 h 5435137"/>
              <a:gd name="connsiteX78" fmla="*/ 2391518 w 5561821"/>
              <a:gd name="connsiteY78" fmla="*/ 1168032 h 5435137"/>
              <a:gd name="connsiteX79" fmla="*/ 2324580 w 5561821"/>
              <a:gd name="connsiteY79" fmla="*/ 1234970 h 5435137"/>
              <a:gd name="connsiteX80" fmla="*/ 2326181 w 5561821"/>
              <a:gd name="connsiteY80" fmla="*/ 1242900 h 5435137"/>
              <a:gd name="connsiteX81" fmla="*/ 2221784 w 5561821"/>
              <a:gd name="connsiteY81" fmla="*/ 1278637 h 5435137"/>
              <a:gd name="connsiteX82" fmla="*/ 1289992 w 5561821"/>
              <a:gd name="connsiteY82" fmla="*/ 2497256 h 5435137"/>
              <a:gd name="connsiteX83" fmla="*/ 1285977 w 5561821"/>
              <a:gd name="connsiteY83" fmla="*/ 2556982 h 5435137"/>
              <a:gd name="connsiteX84" fmla="*/ 1285219 w 5561821"/>
              <a:gd name="connsiteY84" fmla="*/ 2556829 h 5435137"/>
              <a:gd name="connsiteX85" fmla="*/ 1171591 w 5561821"/>
              <a:gd name="connsiteY85" fmla="*/ 2670457 h 5435137"/>
              <a:gd name="connsiteX86" fmla="*/ 1285219 w 5561821"/>
              <a:gd name="connsiteY86" fmla="*/ 2784085 h 5435137"/>
              <a:gd name="connsiteX87" fmla="*/ 1289201 w 5561821"/>
              <a:gd name="connsiteY87" fmla="*/ 2783281 h 5435137"/>
              <a:gd name="connsiteX88" fmla="*/ 1298880 w 5561821"/>
              <a:gd name="connsiteY88" fmla="*/ 2875214 h 5435137"/>
              <a:gd name="connsiteX89" fmla="*/ 2640432 w 5561821"/>
              <a:gd name="connsiteY89" fmla="*/ 4120086 h 5435137"/>
              <a:gd name="connsiteX90" fmla="*/ 2702616 w 5561821"/>
              <a:gd name="connsiteY90" fmla="*/ 4121769 h 5435137"/>
              <a:gd name="connsiteX91" fmla="*/ 2707614 w 5561821"/>
              <a:gd name="connsiteY91" fmla="*/ 4146524 h 5435137"/>
              <a:gd name="connsiteX92" fmla="*/ 2806197 w 5561821"/>
              <a:gd name="connsiteY92" fmla="*/ 4211869 h 5435137"/>
              <a:gd name="connsiteX93" fmla="*/ 2913188 w 5561821"/>
              <a:gd name="connsiteY93" fmla="*/ 4104878 h 5435137"/>
              <a:gd name="connsiteX94" fmla="*/ 2806197 w 5561821"/>
              <a:gd name="connsiteY94" fmla="*/ 3997887 h 5435137"/>
              <a:gd name="connsiteX95" fmla="*/ 2699206 w 5561821"/>
              <a:gd name="connsiteY95" fmla="*/ 4104878 h 5435137"/>
              <a:gd name="connsiteX96" fmla="*/ 2700161 w 5561821"/>
              <a:gd name="connsiteY96" fmla="*/ 4109607 h 5435137"/>
              <a:gd name="connsiteX97" fmla="*/ 2641372 w 5561821"/>
              <a:gd name="connsiteY97" fmla="*/ 4108017 h 5435137"/>
              <a:gd name="connsiteX98" fmla="*/ 1310848 w 5561821"/>
              <a:gd name="connsiteY98" fmla="*/ 2873377 h 5435137"/>
              <a:gd name="connsiteX99" fmla="*/ 1301109 w 5561821"/>
              <a:gd name="connsiteY99" fmla="*/ 2780877 h 5435137"/>
              <a:gd name="connsiteX100" fmla="*/ 1329448 w 5561821"/>
              <a:gd name="connsiteY100" fmla="*/ 2775155 h 5435137"/>
              <a:gd name="connsiteX101" fmla="*/ 1398847 w 5561821"/>
              <a:gd name="connsiteY101" fmla="*/ 2670457 h 5435137"/>
              <a:gd name="connsiteX102" fmla="*/ 1329448 w 5561821"/>
              <a:gd name="connsiteY102" fmla="*/ 2565758 h 5435137"/>
              <a:gd name="connsiteX103" fmla="*/ 1299599 w 5561821"/>
              <a:gd name="connsiteY103" fmla="*/ 2559732 h 5435137"/>
              <a:gd name="connsiteX104" fmla="*/ 1303701 w 5561821"/>
              <a:gd name="connsiteY104" fmla="*/ 2498701 h 5435137"/>
              <a:gd name="connsiteX105" fmla="*/ 2226772 w 5561821"/>
              <a:gd name="connsiteY105" fmla="*/ 1291488 h 5435137"/>
              <a:gd name="connsiteX106" fmla="*/ 2328930 w 5561821"/>
              <a:gd name="connsiteY106" fmla="*/ 1256518 h 5435137"/>
              <a:gd name="connsiteX107" fmla="*/ 2329840 w 5561821"/>
              <a:gd name="connsiteY107" fmla="*/ 1261026 h 5435137"/>
              <a:gd name="connsiteX108" fmla="*/ 2391518 w 5561821"/>
              <a:gd name="connsiteY108" fmla="*/ 1301908 h 5435137"/>
              <a:gd name="connsiteX109" fmla="*/ 2458456 w 5561821"/>
              <a:gd name="connsiteY109" fmla="*/ 1234970 h 5435137"/>
              <a:gd name="connsiteX110" fmla="*/ 2391518 w 5561821"/>
              <a:gd name="connsiteY110" fmla="*/ 1168032 h 5435137"/>
              <a:gd name="connsiteX111" fmla="*/ 2766144 w 5561821"/>
              <a:gd name="connsiteY111" fmla="*/ 1055943 h 5435137"/>
              <a:gd name="connsiteX112" fmla="*/ 2625122 w 5561821"/>
              <a:gd name="connsiteY112" fmla="*/ 1196965 h 5435137"/>
              <a:gd name="connsiteX113" fmla="*/ 2766144 w 5561821"/>
              <a:gd name="connsiteY113" fmla="*/ 1337987 h 5435137"/>
              <a:gd name="connsiteX114" fmla="*/ 2896084 w 5561821"/>
              <a:gd name="connsiteY114" fmla="*/ 1251857 h 5435137"/>
              <a:gd name="connsiteX115" fmla="*/ 2906281 w 5561821"/>
              <a:gd name="connsiteY115" fmla="*/ 1201350 h 5435137"/>
              <a:gd name="connsiteX116" fmla="*/ 2928426 w 5561821"/>
              <a:gd name="connsiteY116" fmla="*/ 1202994 h 5435137"/>
              <a:gd name="connsiteX117" fmla="*/ 4196652 w 5561821"/>
              <a:gd name="connsiteY117" fmla="*/ 2429497 h 5435137"/>
              <a:gd name="connsiteX118" fmla="*/ 3356390 w 5561821"/>
              <a:gd name="connsiteY118" fmla="*/ 3980842 h 5435137"/>
              <a:gd name="connsiteX119" fmla="*/ 3265622 w 5561821"/>
              <a:gd name="connsiteY119" fmla="*/ 4017079 h 5435137"/>
              <a:gd name="connsiteX120" fmla="*/ 3262396 w 5561821"/>
              <a:gd name="connsiteY120" fmla="*/ 4012294 h 5435137"/>
              <a:gd name="connsiteX121" fmla="*/ 3226944 w 5561821"/>
              <a:gd name="connsiteY121" fmla="*/ 3997609 h 5435137"/>
              <a:gd name="connsiteX122" fmla="*/ 3176807 w 5561821"/>
              <a:gd name="connsiteY122" fmla="*/ 4047746 h 5435137"/>
              <a:gd name="connsiteX123" fmla="*/ 3226944 w 5561821"/>
              <a:gd name="connsiteY123" fmla="*/ 4097883 h 5435137"/>
              <a:gd name="connsiteX124" fmla="*/ 3277081 w 5561821"/>
              <a:gd name="connsiteY124" fmla="*/ 4047746 h 5435137"/>
              <a:gd name="connsiteX125" fmla="*/ 3273267 w 5561821"/>
              <a:gd name="connsiteY125" fmla="*/ 4028856 h 5435137"/>
              <a:gd name="connsiteX126" fmla="*/ 3362075 w 5561821"/>
              <a:gd name="connsiteY126" fmla="*/ 3993401 h 5435137"/>
              <a:gd name="connsiteX127" fmla="*/ 4210277 w 5561821"/>
              <a:gd name="connsiteY127" fmla="*/ 2427397 h 5435137"/>
              <a:gd name="connsiteX128" fmla="*/ 2930067 w 5561821"/>
              <a:gd name="connsiteY128" fmla="*/ 1189306 h 5435137"/>
              <a:gd name="connsiteX129" fmla="*/ 2905248 w 5561821"/>
              <a:gd name="connsiteY129" fmla="*/ 1187463 h 5435137"/>
              <a:gd name="connsiteX130" fmla="*/ 2896084 w 5561821"/>
              <a:gd name="connsiteY130" fmla="*/ 1142073 h 5435137"/>
              <a:gd name="connsiteX131" fmla="*/ 2766144 w 5561821"/>
              <a:gd name="connsiteY131" fmla="*/ 1055943 h 5435137"/>
              <a:gd name="connsiteX132" fmla="*/ 2120271 w 5561821"/>
              <a:gd name="connsiteY132" fmla="*/ 564384 h 5435137"/>
              <a:gd name="connsiteX133" fmla="*/ 2013280 w 5561821"/>
              <a:gd name="connsiteY133" fmla="*/ 671375 h 5435137"/>
              <a:gd name="connsiteX134" fmla="*/ 2021688 w 5561821"/>
              <a:gd name="connsiteY134" fmla="*/ 713021 h 5435137"/>
              <a:gd name="connsiteX135" fmla="*/ 2025610 w 5561821"/>
              <a:gd name="connsiteY135" fmla="*/ 718838 h 5435137"/>
              <a:gd name="connsiteX136" fmla="*/ 2006988 w 5561821"/>
              <a:gd name="connsiteY136" fmla="*/ 725213 h 5435137"/>
              <a:gd name="connsiteX137" fmla="*/ 689175 w 5561821"/>
              <a:gd name="connsiteY137" fmla="*/ 2590304 h 5435137"/>
              <a:gd name="connsiteX138" fmla="*/ 708509 w 5561821"/>
              <a:gd name="connsiteY138" fmla="*/ 2590878 h 5435137"/>
              <a:gd name="connsiteX139" fmla="*/ 2013987 w 5561821"/>
              <a:gd name="connsiteY139" fmla="*/ 743245 h 5435137"/>
              <a:gd name="connsiteX140" fmla="*/ 2036800 w 5561821"/>
              <a:gd name="connsiteY140" fmla="*/ 735435 h 5435137"/>
              <a:gd name="connsiteX141" fmla="*/ 2044617 w 5561821"/>
              <a:gd name="connsiteY141" fmla="*/ 747029 h 5435137"/>
              <a:gd name="connsiteX142" fmla="*/ 2120271 w 5561821"/>
              <a:gd name="connsiteY142" fmla="*/ 778367 h 5435137"/>
              <a:gd name="connsiteX143" fmla="*/ 2227262 w 5561821"/>
              <a:gd name="connsiteY143" fmla="*/ 671375 h 5435137"/>
              <a:gd name="connsiteX144" fmla="*/ 2120271 w 5561821"/>
              <a:gd name="connsiteY144" fmla="*/ 564384 h 5435137"/>
              <a:gd name="connsiteX145" fmla="*/ 2766144 w 5561821"/>
              <a:gd name="connsiteY145" fmla="*/ 537499 h 5435137"/>
              <a:gd name="connsiteX146" fmla="*/ 2699206 w 5561821"/>
              <a:gd name="connsiteY146" fmla="*/ 604437 h 5435137"/>
              <a:gd name="connsiteX147" fmla="*/ 2766144 w 5561821"/>
              <a:gd name="connsiteY147" fmla="*/ 671375 h 5435137"/>
              <a:gd name="connsiteX148" fmla="*/ 2827822 w 5561821"/>
              <a:gd name="connsiteY148" fmla="*/ 630493 h 5435137"/>
              <a:gd name="connsiteX149" fmla="*/ 2832631 w 5561821"/>
              <a:gd name="connsiteY149" fmla="*/ 606672 h 5435137"/>
              <a:gd name="connsiteX150" fmla="*/ 2975820 w 5561821"/>
              <a:gd name="connsiteY150" fmla="*/ 616531 h 5435137"/>
              <a:gd name="connsiteX151" fmla="*/ 4700257 w 5561821"/>
              <a:gd name="connsiteY151" fmla="*/ 2015101 h 5435137"/>
              <a:gd name="connsiteX152" fmla="*/ 4135980 w 5561821"/>
              <a:gd name="connsiteY152" fmla="*/ 4162492 h 5435137"/>
              <a:gd name="connsiteX153" fmla="*/ 4031269 w 5561821"/>
              <a:gd name="connsiteY153" fmla="*/ 4250894 h 5435137"/>
              <a:gd name="connsiteX154" fmla="*/ 4020465 w 5561821"/>
              <a:gd name="connsiteY154" fmla="*/ 4243610 h 5435137"/>
              <a:gd name="connsiteX155" fmla="*/ 4000949 w 5561821"/>
              <a:gd name="connsiteY155" fmla="*/ 4239670 h 5435137"/>
              <a:gd name="connsiteX156" fmla="*/ 3950812 w 5561821"/>
              <a:gd name="connsiteY156" fmla="*/ 4289807 h 5435137"/>
              <a:gd name="connsiteX157" fmla="*/ 4000949 w 5561821"/>
              <a:gd name="connsiteY157" fmla="*/ 4339944 h 5435137"/>
              <a:gd name="connsiteX158" fmla="*/ 4051086 w 5561821"/>
              <a:gd name="connsiteY158" fmla="*/ 4289807 h 5435137"/>
              <a:gd name="connsiteX159" fmla="*/ 4047146 w 5561821"/>
              <a:gd name="connsiteY159" fmla="*/ 4270292 h 5435137"/>
              <a:gd name="connsiteX160" fmla="*/ 4043921 w 5561821"/>
              <a:gd name="connsiteY160" fmla="*/ 4265508 h 5435137"/>
              <a:gd name="connsiteX161" fmla="*/ 4149032 w 5561821"/>
              <a:gd name="connsiteY161" fmla="*/ 4176767 h 5435137"/>
              <a:gd name="connsiteX162" fmla="*/ 4718641 w 5561821"/>
              <a:gd name="connsiteY162" fmla="*/ 2009087 h 5435137"/>
              <a:gd name="connsiteX163" fmla="*/ 2977910 w 5561821"/>
              <a:gd name="connsiteY163" fmla="*/ 597302 h 5435137"/>
              <a:gd name="connsiteX164" fmla="*/ 2829580 w 5561821"/>
              <a:gd name="connsiteY164" fmla="*/ 587089 h 5435137"/>
              <a:gd name="connsiteX165" fmla="*/ 2827822 w 5561821"/>
              <a:gd name="connsiteY165" fmla="*/ 578382 h 5435137"/>
              <a:gd name="connsiteX166" fmla="*/ 2766144 w 5561821"/>
              <a:gd name="connsiteY166" fmla="*/ 537499 h 5435137"/>
              <a:gd name="connsiteX167" fmla="*/ 2794041 w 5561821"/>
              <a:gd name="connsiteY167" fmla="*/ 298 h 5435137"/>
              <a:gd name="connsiteX168" fmla="*/ 125571 w 5561821"/>
              <a:gd name="connsiteY168" fmla="*/ 2305100 h 5435137"/>
              <a:gd name="connsiteX169" fmla="*/ 106911 w 5561821"/>
              <a:gd name="connsiteY169" fmla="*/ 2538870 h 5435137"/>
              <a:gd name="connsiteX170" fmla="*/ 69399 w 5561821"/>
              <a:gd name="connsiteY170" fmla="*/ 2546443 h 5435137"/>
              <a:gd name="connsiteX171" fmla="*/ 0 w 5561821"/>
              <a:gd name="connsiteY171" fmla="*/ 2651142 h 5435137"/>
              <a:gd name="connsiteX172" fmla="*/ 113628 w 5561821"/>
              <a:gd name="connsiteY172" fmla="*/ 2764770 h 5435137"/>
              <a:gd name="connsiteX173" fmla="*/ 227256 w 5561821"/>
              <a:gd name="connsiteY173" fmla="*/ 2651142 h 5435137"/>
              <a:gd name="connsiteX174" fmla="*/ 157857 w 5561821"/>
              <a:gd name="connsiteY174" fmla="*/ 2546443 h 5435137"/>
              <a:gd name="connsiteX175" fmla="*/ 131597 w 5561821"/>
              <a:gd name="connsiteY175" fmla="*/ 2541142 h 5435137"/>
              <a:gd name="connsiteX176" fmla="*/ 150180 w 5561821"/>
              <a:gd name="connsiteY176" fmla="*/ 2308342 h 5435137"/>
              <a:gd name="connsiteX177" fmla="*/ 2793673 w 5561821"/>
              <a:gd name="connsiteY177" fmla="*/ 25114 h 5435137"/>
              <a:gd name="connsiteX178" fmla="*/ 5368211 w 5561821"/>
              <a:gd name="connsiteY178" fmla="*/ 2385818 h 5435137"/>
              <a:gd name="connsiteX179" fmla="*/ 5378198 w 5561821"/>
              <a:gd name="connsiteY179" fmla="*/ 2585544 h 5435137"/>
              <a:gd name="connsiteX180" fmla="*/ 5341944 w 5561821"/>
              <a:gd name="connsiteY180" fmla="*/ 2592864 h 5435137"/>
              <a:gd name="connsiteX181" fmla="*/ 5245279 w 5561821"/>
              <a:gd name="connsiteY181" fmla="*/ 2738697 h 5435137"/>
              <a:gd name="connsiteX182" fmla="*/ 5403550 w 5561821"/>
              <a:gd name="connsiteY182" fmla="*/ 2896968 h 5435137"/>
              <a:gd name="connsiteX183" fmla="*/ 5561821 w 5561821"/>
              <a:gd name="connsiteY183" fmla="*/ 2738697 h 5435137"/>
              <a:gd name="connsiteX184" fmla="*/ 5403550 w 5561821"/>
              <a:gd name="connsiteY184" fmla="*/ 2580426 h 5435137"/>
              <a:gd name="connsiteX185" fmla="*/ 5402769 w 5561821"/>
              <a:gd name="connsiteY185" fmla="*/ 2580584 h 5435137"/>
              <a:gd name="connsiteX186" fmla="*/ 5392904 w 5561821"/>
              <a:gd name="connsiteY186" fmla="*/ 2383308 h 5435137"/>
              <a:gd name="connsiteX187" fmla="*/ 2794041 w 5561821"/>
              <a:gd name="connsiteY187" fmla="*/ 298 h 543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561821" h="5435137">
                <a:moveTo>
                  <a:pt x="4000949" y="4882386"/>
                </a:moveTo>
                <a:cubicBezTo>
                  <a:pt x="3963980" y="4882386"/>
                  <a:pt x="3934011" y="4912355"/>
                  <a:pt x="3934011" y="4949324"/>
                </a:cubicBezTo>
                <a:cubicBezTo>
                  <a:pt x="3934011" y="4986293"/>
                  <a:pt x="3963980" y="5016262"/>
                  <a:pt x="4000949" y="5016262"/>
                </a:cubicBezTo>
                <a:cubicBezTo>
                  <a:pt x="4037918" y="5016262"/>
                  <a:pt x="4067887" y="4986293"/>
                  <a:pt x="4067887" y="4949324"/>
                </a:cubicBezTo>
                <a:cubicBezTo>
                  <a:pt x="4067887" y="4912355"/>
                  <a:pt x="4037918" y="4882386"/>
                  <a:pt x="4000949" y="4882386"/>
                </a:cubicBezTo>
                <a:close/>
                <a:moveTo>
                  <a:pt x="1271213" y="4788722"/>
                </a:moveTo>
                <a:cubicBezTo>
                  <a:pt x="1188519" y="4788722"/>
                  <a:pt x="1121482" y="4855759"/>
                  <a:pt x="1121482" y="4938453"/>
                </a:cubicBezTo>
                <a:cubicBezTo>
                  <a:pt x="1121482" y="5021147"/>
                  <a:pt x="1188519" y="5088184"/>
                  <a:pt x="1271213" y="5088184"/>
                </a:cubicBezTo>
                <a:cubicBezTo>
                  <a:pt x="1312560" y="5088184"/>
                  <a:pt x="1349993" y="5071425"/>
                  <a:pt x="1377089" y="5044329"/>
                </a:cubicBezTo>
                <a:lnTo>
                  <a:pt x="1381644" y="5037573"/>
                </a:lnTo>
                <a:lnTo>
                  <a:pt x="1494586" y="5112793"/>
                </a:lnTo>
                <a:cubicBezTo>
                  <a:pt x="2247127" y="5571633"/>
                  <a:pt x="3208626" y="5540753"/>
                  <a:pt x="3933275" y="5019321"/>
                </a:cubicBezTo>
                <a:lnTo>
                  <a:pt x="3921203" y="5002543"/>
                </a:lnTo>
                <a:cubicBezTo>
                  <a:pt x="3203337" y="5519095"/>
                  <a:pt x="2250837" y="5549685"/>
                  <a:pt x="1505340" y="5095140"/>
                </a:cubicBezTo>
                <a:lnTo>
                  <a:pt x="1393191" y="5020447"/>
                </a:lnTo>
                <a:lnTo>
                  <a:pt x="1409178" y="4996735"/>
                </a:lnTo>
                <a:cubicBezTo>
                  <a:pt x="1416754" y="4978822"/>
                  <a:pt x="1420944" y="4959127"/>
                  <a:pt x="1420944" y="4938453"/>
                </a:cubicBezTo>
                <a:cubicBezTo>
                  <a:pt x="1420944" y="4855759"/>
                  <a:pt x="1353907" y="4788722"/>
                  <a:pt x="1271213" y="4788722"/>
                </a:cubicBezTo>
                <a:close/>
                <a:moveTo>
                  <a:pt x="2512940" y="4646361"/>
                </a:moveTo>
                <a:cubicBezTo>
                  <a:pt x="2485250" y="4646361"/>
                  <a:pt x="2462803" y="4668808"/>
                  <a:pt x="2462803" y="4696498"/>
                </a:cubicBezTo>
                <a:cubicBezTo>
                  <a:pt x="2462803" y="4724188"/>
                  <a:pt x="2485250" y="4746635"/>
                  <a:pt x="2512940" y="4746635"/>
                </a:cubicBezTo>
                <a:cubicBezTo>
                  <a:pt x="2540630" y="4746635"/>
                  <a:pt x="2563077" y="4724188"/>
                  <a:pt x="2563077" y="4696498"/>
                </a:cubicBezTo>
                <a:cubicBezTo>
                  <a:pt x="2563077" y="4668808"/>
                  <a:pt x="2540630" y="4646361"/>
                  <a:pt x="2512940" y="4646361"/>
                </a:cubicBezTo>
                <a:close/>
                <a:moveTo>
                  <a:pt x="5270693" y="3406560"/>
                </a:moveTo>
                <a:cubicBezTo>
                  <a:pt x="5142193" y="3834836"/>
                  <a:pt x="4906832" y="4222179"/>
                  <a:pt x="4588118" y="4532807"/>
                </a:cubicBezTo>
                <a:lnTo>
                  <a:pt x="4455360" y="4653097"/>
                </a:lnTo>
                <a:lnTo>
                  <a:pt x="4433210" y="4638162"/>
                </a:lnTo>
                <a:cubicBezTo>
                  <a:pt x="4421195" y="4633080"/>
                  <a:pt x="4407985" y="4630270"/>
                  <a:pt x="4394119" y="4630270"/>
                </a:cubicBezTo>
                <a:cubicBezTo>
                  <a:pt x="4338655" y="4630270"/>
                  <a:pt x="4293692" y="4675233"/>
                  <a:pt x="4293692" y="4730697"/>
                </a:cubicBezTo>
                <a:cubicBezTo>
                  <a:pt x="4293692" y="4786161"/>
                  <a:pt x="4338655" y="4831124"/>
                  <a:pt x="4394119" y="4831124"/>
                </a:cubicBezTo>
                <a:cubicBezTo>
                  <a:pt x="4449583" y="4831124"/>
                  <a:pt x="4494546" y="4786161"/>
                  <a:pt x="4494546" y="4730697"/>
                </a:cubicBezTo>
                <a:cubicBezTo>
                  <a:pt x="4494546" y="4716831"/>
                  <a:pt x="4491736" y="4703622"/>
                  <a:pt x="4486654" y="4691607"/>
                </a:cubicBezTo>
                <a:lnTo>
                  <a:pt x="4472676" y="4670875"/>
                </a:lnTo>
                <a:lnTo>
                  <a:pt x="4605440" y="4550580"/>
                </a:lnTo>
                <a:cubicBezTo>
                  <a:pt x="4927166" y="4237017"/>
                  <a:pt x="5164752" y="3846013"/>
                  <a:pt x="5294466" y="3413692"/>
                </a:cubicBezTo>
                <a:close/>
                <a:moveTo>
                  <a:pt x="706542" y="2807238"/>
                </a:moveTo>
                <a:cubicBezTo>
                  <a:pt x="643787" y="2807238"/>
                  <a:pt x="592914" y="2858111"/>
                  <a:pt x="592914" y="2920866"/>
                </a:cubicBezTo>
                <a:cubicBezTo>
                  <a:pt x="592914" y="2983621"/>
                  <a:pt x="643787" y="3034494"/>
                  <a:pt x="706542" y="3034494"/>
                </a:cubicBezTo>
                <a:lnTo>
                  <a:pt x="724413" y="3030886"/>
                </a:lnTo>
                <a:lnTo>
                  <a:pt x="752204" y="3161864"/>
                </a:lnTo>
                <a:cubicBezTo>
                  <a:pt x="955528" y="3961172"/>
                  <a:pt x="1619035" y="4569527"/>
                  <a:pt x="2444995" y="4694725"/>
                </a:cubicBezTo>
                <a:lnTo>
                  <a:pt x="2447894" y="4675601"/>
                </a:lnTo>
                <a:cubicBezTo>
                  <a:pt x="1629665" y="4551577"/>
                  <a:pt x="972369" y="3948916"/>
                  <a:pt x="770947" y="3157089"/>
                </a:cubicBezTo>
                <a:lnTo>
                  <a:pt x="743358" y="3027061"/>
                </a:lnTo>
                <a:lnTo>
                  <a:pt x="750771" y="3025565"/>
                </a:lnTo>
                <a:cubicBezTo>
                  <a:pt x="791554" y="3008315"/>
                  <a:pt x="820170" y="2967932"/>
                  <a:pt x="820170" y="2920866"/>
                </a:cubicBezTo>
                <a:cubicBezTo>
                  <a:pt x="820170" y="2858111"/>
                  <a:pt x="769297" y="2807238"/>
                  <a:pt x="706542" y="2807238"/>
                </a:cubicBezTo>
                <a:close/>
                <a:moveTo>
                  <a:pt x="721772" y="2588007"/>
                </a:moveTo>
                <a:cubicBezTo>
                  <a:pt x="699004" y="2588007"/>
                  <a:pt x="680546" y="2606465"/>
                  <a:pt x="680546" y="2629233"/>
                </a:cubicBezTo>
                <a:cubicBezTo>
                  <a:pt x="680546" y="2652001"/>
                  <a:pt x="699004" y="2670459"/>
                  <a:pt x="721772" y="2670459"/>
                </a:cubicBezTo>
                <a:cubicBezTo>
                  <a:pt x="744540" y="2670459"/>
                  <a:pt x="762998" y="2652001"/>
                  <a:pt x="762998" y="2629233"/>
                </a:cubicBezTo>
                <a:cubicBezTo>
                  <a:pt x="762998" y="2606465"/>
                  <a:pt x="744540" y="2588007"/>
                  <a:pt x="721772" y="2588007"/>
                </a:cubicBezTo>
                <a:close/>
                <a:moveTo>
                  <a:pt x="2775287" y="1718050"/>
                </a:moveTo>
                <a:cubicBezTo>
                  <a:pt x="2626952" y="1722902"/>
                  <a:pt x="2478580" y="1763043"/>
                  <a:pt x="2343182" y="1840111"/>
                </a:cubicBezTo>
                <a:cubicBezTo>
                  <a:pt x="2027253" y="2019938"/>
                  <a:pt x="1848127" y="2363154"/>
                  <a:pt x="1872303" y="2717006"/>
                </a:cubicBezTo>
                <a:lnTo>
                  <a:pt x="1891621" y="2844541"/>
                </a:lnTo>
                <a:lnTo>
                  <a:pt x="1877258" y="2850490"/>
                </a:lnTo>
                <a:cubicBezTo>
                  <a:pt x="1869798" y="2857951"/>
                  <a:pt x="1865183" y="2868257"/>
                  <a:pt x="1865183" y="2879641"/>
                </a:cubicBezTo>
                <a:cubicBezTo>
                  <a:pt x="1865183" y="2902409"/>
                  <a:pt x="1883641" y="2920867"/>
                  <a:pt x="1906409" y="2920867"/>
                </a:cubicBezTo>
                <a:cubicBezTo>
                  <a:pt x="1929177" y="2920867"/>
                  <a:pt x="1947635" y="2902409"/>
                  <a:pt x="1947635" y="2879641"/>
                </a:cubicBezTo>
                <a:cubicBezTo>
                  <a:pt x="1947635" y="2856873"/>
                  <a:pt x="1929177" y="2838415"/>
                  <a:pt x="1906409" y="2838415"/>
                </a:cubicBezTo>
                <a:lnTo>
                  <a:pt x="1899931" y="2841099"/>
                </a:lnTo>
                <a:lnTo>
                  <a:pt x="1881044" y="2716414"/>
                </a:lnTo>
                <a:cubicBezTo>
                  <a:pt x="1857094" y="2365873"/>
                  <a:pt x="2034545" y="2025870"/>
                  <a:pt x="2347516" y="1847726"/>
                </a:cubicBezTo>
                <a:cubicBezTo>
                  <a:pt x="2705197" y="1644133"/>
                  <a:pt x="3154277" y="1700679"/>
                  <a:pt x="3450324" y="1986584"/>
                </a:cubicBezTo>
                <a:cubicBezTo>
                  <a:pt x="3746371" y="2272489"/>
                  <a:pt x="3818530" y="2719326"/>
                  <a:pt x="3627525" y="3083884"/>
                </a:cubicBezTo>
                <a:cubicBezTo>
                  <a:pt x="3460395" y="3402873"/>
                  <a:pt x="3126782" y="3592063"/>
                  <a:pt x="2775620" y="3580343"/>
                </a:cubicBezTo>
                <a:lnTo>
                  <a:pt x="2693800" y="3570852"/>
                </a:lnTo>
                <a:lnTo>
                  <a:pt x="2699207" y="3544069"/>
                </a:lnTo>
                <a:cubicBezTo>
                  <a:pt x="2699207" y="3481314"/>
                  <a:pt x="2648334" y="3430441"/>
                  <a:pt x="2585579" y="3430441"/>
                </a:cubicBezTo>
                <a:cubicBezTo>
                  <a:pt x="2522824" y="3430441"/>
                  <a:pt x="2471951" y="3481314"/>
                  <a:pt x="2471951" y="3544069"/>
                </a:cubicBezTo>
                <a:cubicBezTo>
                  <a:pt x="2471951" y="3606824"/>
                  <a:pt x="2522824" y="3657697"/>
                  <a:pt x="2585579" y="3657697"/>
                </a:cubicBezTo>
                <a:cubicBezTo>
                  <a:pt x="2632645" y="3657697"/>
                  <a:pt x="2673028" y="3629081"/>
                  <a:pt x="2690278" y="3588298"/>
                </a:cubicBezTo>
                <a:lnTo>
                  <a:pt x="2692066" y="3579440"/>
                </a:lnTo>
                <a:lnTo>
                  <a:pt x="2775331" y="3589098"/>
                </a:lnTo>
                <a:cubicBezTo>
                  <a:pt x="3129811" y="3600930"/>
                  <a:pt x="3466576" y="3409952"/>
                  <a:pt x="3635286" y="3087949"/>
                </a:cubicBezTo>
                <a:cubicBezTo>
                  <a:pt x="3828095" y="2719945"/>
                  <a:pt x="3755255" y="2268887"/>
                  <a:pt x="3456410" y="1980281"/>
                </a:cubicBezTo>
                <a:cubicBezTo>
                  <a:pt x="3269632" y="1799902"/>
                  <a:pt x="3022511" y="1709963"/>
                  <a:pt x="2775287" y="1718050"/>
                </a:cubicBezTo>
                <a:close/>
                <a:moveTo>
                  <a:pt x="2391518" y="1168032"/>
                </a:moveTo>
                <a:cubicBezTo>
                  <a:pt x="2354549" y="1168032"/>
                  <a:pt x="2324580" y="1198001"/>
                  <a:pt x="2324580" y="1234970"/>
                </a:cubicBezTo>
                <a:lnTo>
                  <a:pt x="2326181" y="1242900"/>
                </a:lnTo>
                <a:lnTo>
                  <a:pt x="2221784" y="1278637"/>
                </a:lnTo>
                <a:cubicBezTo>
                  <a:pt x="1707957" y="1477830"/>
                  <a:pt x="1347595" y="1948784"/>
                  <a:pt x="1289992" y="2497256"/>
                </a:cubicBezTo>
                <a:lnTo>
                  <a:pt x="1285977" y="2556982"/>
                </a:lnTo>
                <a:lnTo>
                  <a:pt x="1285219" y="2556829"/>
                </a:lnTo>
                <a:cubicBezTo>
                  <a:pt x="1222464" y="2556829"/>
                  <a:pt x="1171591" y="2607702"/>
                  <a:pt x="1171591" y="2670457"/>
                </a:cubicBezTo>
                <a:cubicBezTo>
                  <a:pt x="1171591" y="2733212"/>
                  <a:pt x="1222464" y="2784085"/>
                  <a:pt x="1285219" y="2784085"/>
                </a:cubicBezTo>
                <a:lnTo>
                  <a:pt x="1289201" y="2783281"/>
                </a:lnTo>
                <a:lnTo>
                  <a:pt x="1298880" y="2875214"/>
                </a:lnTo>
                <a:cubicBezTo>
                  <a:pt x="1401894" y="3550751"/>
                  <a:pt x="1959863" y="4067873"/>
                  <a:pt x="2640432" y="4120086"/>
                </a:cubicBezTo>
                <a:lnTo>
                  <a:pt x="2702616" y="4121769"/>
                </a:lnTo>
                <a:lnTo>
                  <a:pt x="2707614" y="4146524"/>
                </a:lnTo>
                <a:cubicBezTo>
                  <a:pt x="2723856" y="4184924"/>
                  <a:pt x="2761880" y="4211869"/>
                  <a:pt x="2806197" y="4211869"/>
                </a:cubicBezTo>
                <a:cubicBezTo>
                  <a:pt x="2865286" y="4211869"/>
                  <a:pt x="2913188" y="4163967"/>
                  <a:pt x="2913188" y="4104878"/>
                </a:cubicBezTo>
                <a:cubicBezTo>
                  <a:pt x="2913188" y="4045789"/>
                  <a:pt x="2865286" y="3997887"/>
                  <a:pt x="2806197" y="3997887"/>
                </a:cubicBezTo>
                <a:cubicBezTo>
                  <a:pt x="2747108" y="3997887"/>
                  <a:pt x="2699206" y="4045789"/>
                  <a:pt x="2699206" y="4104878"/>
                </a:cubicBezTo>
                <a:lnTo>
                  <a:pt x="2700161" y="4109607"/>
                </a:lnTo>
                <a:lnTo>
                  <a:pt x="2641372" y="4108017"/>
                </a:lnTo>
                <a:cubicBezTo>
                  <a:pt x="1966396" y="4056232"/>
                  <a:pt x="1413015" y="3543361"/>
                  <a:pt x="1310848" y="2873377"/>
                </a:cubicBezTo>
                <a:lnTo>
                  <a:pt x="1301109" y="2780877"/>
                </a:lnTo>
                <a:lnTo>
                  <a:pt x="1329448" y="2775155"/>
                </a:lnTo>
                <a:cubicBezTo>
                  <a:pt x="1370231" y="2757906"/>
                  <a:pt x="1398847" y="2717523"/>
                  <a:pt x="1398847" y="2670457"/>
                </a:cubicBezTo>
                <a:cubicBezTo>
                  <a:pt x="1398847" y="2623391"/>
                  <a:pt x="1370231" y="2583008"/>
                  <a:pt x="1329448" y="2565758"/>
                </a:cubicBezTo>
                <a:lnTo>
                  <a:pt x="1299599" y="2559732"/>
                </a:lnTo>
                <a:lnTo>
                  <a:pt x="1303701" y="2498701"/>
                </a:lnTo>
                <a:cubicBezTo>
                  <a:pt x="1360766" y="1955363"/>
                  <a:pt x="1717755" y="1488817"/>
                  <a:pt x="2226772" y="1291488"/>
                </a:cubicBezTo>
                <a:lnTo>
                  <a:pt x="2328930" y="1256518"/>
                </a:lnTo>
                <a:lnTo>
                  <a:pt x="2329840" y="1261026"/>
                </a:lnTo>
                <a:cubicBezTo>
                  <a:pt x="2340002" y="1285051"/>
                  <a:pt x="2363791" y="1301908"/>
                  <a:pt x="2391518" y="1301908"/>
                </a:cubicBezTo>
                <a:cubicBezTo>
                  <a:pt x="2428487" y="1301908"/>
                  <a:pt x="2458456" y="1271939"/>
                  <a:pt x="2458456" y="1234970"/>
                </a:cubicBezTo>
                <a:cubicBezTo>
                  <a:pt x="2458456" y="1198001"/>
                  <a:pt x="2428487" y="1168032"/>
                  <a:pt x="2391518" y="1168032"/>
                </a:cubicBezTo>
                <a:close/>
                <a:moveTo>
                  <a:pt x="2766144" y="1055943"/>
                </a:moveTo>
                <a:cubicBezTo>
                  <a:pt x="2688260" y="1055943"/>
                  <a:pt x="2625122" y="1119081"/>
                  <a:pt x="2625122" y="1196965"/>
                </a:cubicBezTo>
                <a:cubicBezTo>
                  <a:pt x="2625122" y="1274849"/>
                  <a:pt x="2688260" y="1337987"/>
                  <a:pt x="2766144" y="1337987"/>
                </a:cubicBezTo>
                <a:cubicBezTo>
                  <a:pt x="2824557" y="1337987"/>
                  <a:pt x="2874675" y="1302472"/>
                  <a:pt x="2896084" y="1251857"/>
                </a:cubicBezTo>
                <a:lnTo>
                  <a:pt x="2906281" y="1201350"/>
                </a:lnTo>
                <a:lnTo>
                  <a:pt x="2928426" y="1202994"/>
                </a:lnTo>
                <a:cubicBezTo>
                  <a:pt x="3572953" y="1279870"/>
                  <a:pt x="4096210" y="1777543"/>
                  <a:pt x="4196652" y="2429497"/>
                </a:cubicBezTo>
                <a:cubicBezTo>
                  <a:pt x="4297094" y="3081452"/>
                  <a:pt x="3947892" y="3713540"/>
                  <a:pt x="3356390" y="3980842"/>
                </a:cubicBezTo>
                <a:lnTo>
                  <a:pt x="3265622" y="4017079"/>
                </a:lnTo>
                <a:lnTo>
                  <a:pt x="3262396" y="4012294"/>
                </a:lnTo>
                <a:cubicBezTo>
                  <a:pt x="3253323" y="4003221"/>
                  <a:pt x="3240789" y="3997609"/>
                  <a:pt x="3226944" y="3997609"/>
                </a:cubicBezTo>
                <a:cubicBezTo>
                  <a:pt x="3199254" y="3997609"/>
                  <a:pt x="3176807" y="4020056"/>
                  <a:pt x="3176807" y="4047746"/>
                </a:cubicBezTo>
                <a:cubicBezTo>
                  <a:pt x="3176807" y="4075436"/>
                  <a:pt x="3199254" y="4097883"/>
                  <a:pt x="3226944" y="4097883"/>
                </a:cubicBezTo>
                <a:cubicBezTo>
                  <a:pt x="3254634" y="4097883"/>
                  <a:pt x="3277081" y="4075436"/>
                  <a:pt x="3277081" y="4047746"/>
                </a:cubicBezTo>
                <a:lnTo>
                  <a:pt x="3273267" y="4028856"/>
                </a:lnTo>
                <a:lnTo>
                  <a:pt x="3362075" y="3993401"/>
                </a:lnTo>
                <a:cubicBezTo>
                  <a:pt x="3959166" y="3723573"/>
                  <a:pt x="4311669" y="3085512"/>
                  <a:pt x="4210277" y="2427397"/>
                </a:cubicBezTo>
                <a:cubicBezTo>
                  <a:pt x="4108886" y="1769282"/>
                  <a:pt x="3580684" y="1266907"/>
                  <a:pt x="2930067" y="1189306"/>
                </a:cubicBezTo>
                <a:lnTo>
                  <a:pt x="2905248" y="1187463"/>
                </a:lnTo>
                <a:lnTo>
                  <a:pt x="2896084" y="1142073"/>
                </a:lnTo>
                <a:cubicBezTo>
                  <a:pt x="2874675" y="1091458"/>
                  <a:pt x="2824557" y="1055943"/>
                  <a:pt x="2766144" y="1055943"/>
                </a:cubicBezTo>
                <a:close/>
                <a:moveTo>
                  <a:pt x="2120271" y="564384"/>
                </a:moveTo>
                <a:cubicBezTo>
                  <a:pt x="2061182" y="564384"/>
                  <a:pt x="2013280" y="612286"/>
                  <a:pt x="2013280" y="671375"/>
                </a:cubicBezTo>
                <a:cubicBezTo>
                  <a:pt x="2013280" y="686148"/>
                  <a:pt x="2016274" y="700221"/>
                  <a:pt x="2021688" y="713021"/>
                </a:cubicBezTo>
                <a:lnTo>
                  <a:pt x="2025610" y="718838"/>
                </a:lnTo>
                <a:lnTo>
                  <a:pt x="2006988" y="725213"/>
                </a:lnTo>
                <a:cubicBezTo>
                  <a:pt x="1237988" y="1023330"/>
                  <a:pt x="713978" y="1755278"/>
                  <a:pt x="689175" y="2590304"/>
                </a:cubicBezTo>
                <a:lnTo>
                  <a:pt x="708509" y="2590878"/>
                </a:lnTo>
                <a:cubicBezTo>
                  <a:pt x="733079" y="1763668"/>
                  <a:pt x="1252185" y="1038571"/>
                  <a:pt x="2013987" y="743245"/>
                </a:cubicBezTo>
                <a:lnTo>
                  <a:pt x="2036800" y="735435"/>
                </a:lnTo>
                <a:lnTo>
                  <a:pt x="2044617" y="747029"/>
                </a:lnTo>
                <a:cubicBezTo>
                  <a:pt x="2063979" y="766391"/>
                  <a:pt x="2090727" y="778367"/>
                  <a:pt x="2120271" y="778367"/>
                </a:cubicBezTo>
                <a:cubicBezTo>
                  <a:pt x="2179360" y="778367"/>
                  <a:pt x="2227262" y="730464"/>
                  <a:pt x="2227262" y="671375"/>
                </a:cubicBezTo>
                <a:cubicBezTo>
                  <a:pt x="2227262" y="612286"/>
                  <a:pt x="2179360" y="564384"/>
                  <a:pt x="2120271" y="564384"/>
                </a:cubicBezTo>
                <a:close/>
                <a:moveTo>
                  <a:pt x="2766144" y="537499"/>
                </a:moveTo>
                <a:cubicBezTo>
                  <a:pt x="2729175" y="537499"/>
                  <a:pt x="2699206" y="567468"/>
                  <a:pt x="2699206" y="604437"/>
                </a:cubicBezTo>
                <a:cubicBezTo>
                  <a:pt x="2699206" y="641406"/>
                  <a:pt x="2729175" y="671375"/>
                  <a:pt x="2766144" y="671375"/>
                </a:cubicBezTo>
                <a:cubicBezTo>
                  <a:pt x="2793871" y="671375"/>
                  <a:pt x="2817660" y="654518"/>
                  <a:pt x="2827822" y="630493"/>
                </a:cubicBezTo>
                <a:lnTo>
                  <a:pt x="2832631" y="606672"/>
                </a:lnTo>
                <a:lnTo>
                  <a:pt x="2975820" y="616531"/>
                </a:lnTo>
                <a:cubicBezTo>
                  <a:pt x="3770374" y="702588"/>
                  <a:pt x="4448685" y="1246183"/>
                  <a:pt x="4700257" y="2015101"/>
                </a:cubicBezTo>
                <a:cubicBezTo>
                  <a:pt x="4951831" y="2784022"/>
                  <a:pt x="4726008" y="3623430"/>
                  <a:pt x="4135980" y="4162492"/>
                </a:cubicBezTo>
                <a:lnTo>
                  <a:pt x="4031269" y="4250894"/>
                </a:lnTo>
                <a:lnTo>
                  <a:pt x="4020465" y="4243610"/>
                </a:lnTo>
                <a:cubicBezTo>
                  <a:pt x="4014466" y="4241073"/>
                  <a:pt x="4007872" y="4239670"/>
                  <a:pt x="4000949" y="4239670"/>
                </a:cubicBezTo>
                <a:cubicBezTo>
                  <a:pt x="3973259" y="4239670"/>
                  <a:pt x="3950812" y="4262117"/>
                  <a:pt x="3950812" y="4289807"/>
                </a:cubicBezTo>
                <a:cubicBezTo>
                  <a:pt x="3950812" y="4317497"/>
                  <a:pt x="3973259" y="4339944"/>
                  <a:pt x="4000949" y="4339944"/>
                </a:cubicBezTo>
                <a:cubicBezTo>
                  <a:pt x="4028639" y="4339944"/>
                  <a:pt x="4051086" y="4317497"/>
                  <a:pt x="4051086" y="4289807"/>
                </a:cubicBezTo>
                <a:cubicBezTo>
                  <a:pt x="4051086" y="4282885"/>
                  <a:pt x="4049683" y="4276290"/>
                  <a:pt x="4047146" y="4270292"/>
                </a:cubicBezTo>
                <a:lnTo>
                  <a:pt x="4043921" y="4265508"/>
                </a:lnTo>
                <a:lnTo>
                  <a:pt x="4149032" y="4176767"/>
                </a:lnTo>
                <a:cubicBezTo>
                  <a:pt x="4744635" y="3632613"/>
                  <a:pt x="4972592" y="2785273"/>
                  <a:pt x="4718641" y="2009087"/>
                </a:cubicBezTo>
                <a:cubicBezTo>
                  <a:pt x="4464692" y="1232904"/>
                  <a:pt x="3779971" y="684173"/>
                  <a:pt x="2977910" y="597302"/>
                </a:cubicBezTo>
                <a:lnTo>
                  <a:pt x="2829580" y="587089"/>
                </a:lnTo>
                <a:lnTo>
                  <a:pt x="2827822" y="578382"/>
                </a:lnTo>
                <a:cubicBezTo>
                  <a:pt x="2817660" y="554357"/>
                  <a:pt x="2793871" y="537499"/>
                  <a:pt x="2766144" y="537499"/>
                </a:cubicBezTo>
                <a:close/>
                <a:moveTo>
                  <a:pt x="2794041" y="298"/>
                </a:moveTo>
                <a:cubicBezTo>
                  <a:pt x="1435645" y="-19872"/>
                  <a:pt x="297929" y="985806"/>
                  <a:pt x="125571" y="2305100"/>
                </a:cubicBezTo>
                <a:lnTo>
                  <a:pt x="106911" y="2538870"/>
                </a:lnTo>
                <a:lnTo>
                  <a:pt x="69399" y="2546443"/>
                </a:lnTo>
                <a:cubicBezTo>
                  <a:pt x="28616" y="2563693"/>
                  <a:pt x="0" y="2604076"/>
                  <a:pt x="0" y="2651142"/>
                </a:cubicBezTo>
                <a:cubicBezTo>
                  <a:pt x="0" y="2713897"/>
                  <a:pt x="50873" y="2764770"/>
                  <a:pt x="113628" y="2764770"/>
                </a:cubicBezTo>
                <a:cubicBezTo>
                  <a:pt x="176383" y="2764770"/>
                  <a:pt x="227256" y="2713897"/>
                  <a:pt x="227256" y="2651142"/>
                </a:cubicBezTo>
                <a:cubicBezTo>
                  <a:pt x="227256" y="2604076"/>
                  <a:pt x="198640" y="2563693"/>
                  <a:pt x="157857" y="2546443"/>
                </a:cubicBezTo>
                <a:lnTo>
                  <a:pt x="131597" y="2541142"/>
                </a:lnTo>
                <a:lnTo>
                  <a:pt x="150180" y="2308342"/>
                </a:lnTo>
                <a:cubicBezTo>
                  <a:pt x="320925" y="1001396"/>
                  <a:pt x="1447991" y="5133"/>
                  <a:pt x="2793673" y="25114"/>
                </a:cubicBezTo>
                <a:cubicBezTo>
                  <a:pt x="4139355" y="45094"/>
                  <a:pt x="5236344" y="1074380"/>
                  <a:pt x="5368211" y="2385818"/>
                </a:cubicBezTo>
                <a:lnTo>
                  <a:pt x="5378198" y="2585544"/>
                </a:lnTo>
                <a:lnTo>
                  <a:pt x="5341944" y="2592864"/>
                </a:lnTo>
                <a:cubicBezTo>
                  <a:pt x="5285138" y="2616890"/>
                  <a:pt x="5245279" y="2673139"/>
                  <a:pt x="5245279" y="2738697"/>
                </a:cubicBezTo>
                <a:cubicBezTo>
                  <a:pt x="5245279" y="2826108"/>
                  <a:pt x="5316139" y="2896968"/>
                  <a:pt x="5403550" y="2896968"/>
                </a:cubicBezTo>
                <a:cubicBezTo>
                  <a:pt x="5490961" y="2896968"/>
                  <a:pt x="5561821" y="2826108"/>
                  <a:pt x="5561821" y="2738697"/>
                </a:cubicBezTo>
                <a:cubicBezTo>
                  <a:pt x="5561821" y="2651286"/>
                  <a:pt x="5490961" y="2580426"/>
                  <a:pt x="5403550" y="2580426"/>
                </a:cubicBezTo>
                <a:lnTo>
                  <a:pt x="5402769" y="2580584"/>
                </a:lnTo>
                <a:lnTo>
                  <a:pt x="5392904" y="2383308"/>
                </a:lnTo>
                <a:cubicBezTo>
                  <a:pt x="5259792" y="1059478"/>
                  <a:pt x="4152437" y="20467"/>
                  <a:pt x="2794041" y="298"/>
                </a:cubicBezTo>
                <a:close/>
              </a:path>
            </a:pathLst>
          </a:custGeom>
          <a:solidFill>
            <a:schemeClr val="accent1">
              <a:alpha val="14000"/>
            </a:schemeClr>
          </a:solidFill>
          <a:ln>
            <a:noFill/>
          </a:ln>
          <a:effectLst>
            <a:outerShdw blurRad="381000" sx="102000" sy="102000" algn="ctr" rotWithShape="0">
              <a:schemeClr val="bg1">
                <a:alpha val="4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Hexagon 13"/>
          <p:cNvSpPr/>
          <p:nvPr userDrawn="1"/>
        </p:nvSpPr>
        <p:spPr>
          <a:xfrm>
            <a:off x="2803426" y="2994619"/>
            <a:ext cx="547406" cy="471902"/>
          </a:xfrm>
          <a:prstGeom prst="hexagon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  <a:effectLst>
            <a:outerShdw blurRad="254000" sx="102000" sy="10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635555" y="996287"/>
            <a:ext cx="1969926" cy="1698211"/>
          </a:xfrm>
          <a:custGeom>
            <a:avLst/>
            <a:gdLst>
              <a:gd name="connsiteX0" fmla="*/ 566071 w 2626568"/>
              <a:gd name="connsiteY0" fmla="*/ 0 h 2264281"/>
              <a:gd name="connsiteX1" fmla="*/ 2060497 w 2626568"/>
              <a:gd name="connsiteY1" fmla="*/ 0 h 2264281"/>
              <a:gd name="connsiteX2" fmla="*/ 2626568 w 2626568"/>
              <a:gd name="connsiteY2" fmla="*/ 1132141 h 2264281"/>
              <a:gd name="connsiteX3" fmla="*/ 2060497 w 2626568"/>
              <a:gd name="connsiteY3" fmla="*/ 2264281 h 2264281"/>
              <a:gd name="connsiteX4" fmla="*/ 566071 w 2626568"/>
              <a:gd name="connsiteY4" fmla="*/ 2264281 h 2264281"/>
              <a:gd name="connsiteX5" fmla="*/ 0 w 2626568"/>
              <a:gd name="connsiteY5" fmla="*/ 1132141 h 22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26568" h="2264281">
                <a:moveTo>
                  <a:pt x="566071" y="0"/>
                </a:moveTo>
                <a:lnTo>
                  <a:pt x="2060497" y="0"/>
                </a:lnTo>
                <a:lnTo>
                  <a:pt x="2626568" y="1132141"/>
                </a:lnTo>
                <a:lnTo>
                  <a:pt x="2060497" y="2264281"/>
                </a:lnTo>
                <a:lnTo>
                  <a:pt x="566071" y="2264281"/>
                </a:lnTo>
                <a:lnTo>
                  <a:pt x="0" y="113214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1169508" y="2825858"/>
            <a:ext cx="1689743" cy="1456675"/>
          </a:xfrm>
          <a:custGeom>
            <a:avLst/>
            <a:gdLst>
              <a:gd name="connsiteX0" fmla="*/ 485558 w 2252990"/>
              <a:gd name="connsiteY0" fmla="*/ 0 h 1942233"/>
              <a:gd name="connsiteX1" fmla="*/ 1767432 w 2252990"/>
              <a:gd name="connsiteY1" fmla="*/ 0 h 1942233"/>
              <a:gd name="connsiteX2" fmla="*/ 2252990 w 2252990"/>
              <a:gd name="connsiteY2" fmla="*/ 971117 h 1942233"/>
              <a:gd name="connsiteX3" fmla="*/ 1767432 w 2252990"/>
              <a:gd name="connsiteY3" fmla="*/ 1942233 h 1942233"/>
              <a:gd name="connsiteX4" fmla="*/ 485558 w 2252990"/>
              <a:gd name="connsiteY4" fmla="*/ 1942233 h 1942233"/>
              <a:gd name="connsiteX5" fmla="*/ 0 w 2252990"/>
              <a:gd name="connsiteY5" fmla="*/ 971117 h 1942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2990" h="1942233">
                <a:moveTo>
                  <a:pt x="485558" y="0"/>
                </a:moveTo>
                <a:lnTo>
                  <a:pt x="1767432" y="0"/>
                </a:lnTo>
                <a:lnTo>
                  <a:pt x="2252990" y="971117"/>
                </a:lnTo>
                <a:lnTo>
                  <a:pt x="1767432" y="1942233"/>
                </a:lnTo>
                <a:lnTo>
                  <a:pt x="485558" y="1942233"/>
                </a:lnTo>
                <a:lnTo>
                  <a:pt x="0" y="9711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7" grpId="0"/>
      <p:bldP spid="20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1219B02-6CCD-47EC-A59B-25160539AB50}"/>
              </a:ext>
            </a:extLst>
          </p:cNvPr>
          <p:cNvGrpSpPr/>
          <p:nvPr userDrawn="1"/>
        </p:nvGrpSpPr>
        <p:grpSpPr>
          <a:xfrm>
            <a:off x="359972" y="4571761"/>
            <a:ext cx="2618291" cy="369331"/>
            <a:chOff x="479962" y="6095677"/>
            <a:chExt cx="3491055" cy="492441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479962" y="6095677"/>
              <a:ext cx="1228785" cy="3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b="1" dirty="0">
                  <a:solidFill>
                    <a:schemeClr val="accent2"/>
                  </a:soli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LOGY</a:t>
              </a:r>
              <a:r>
                <a:rPr lang="en-US" sz="825" b="1" dirty="0">
                  <a:solidFill>
                    <a:schemeClr val="accent2"/>
                  </a:soli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CS.</a:t>
              </a:r>
              <a:endParaRPr lang="en-US" sz="1200" b="1" dirty="0">
                <a:solidFill>
                  <a:schemeClr val="accent2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CD5F2D-3BA1-4CBB-A8B6-143B281EBD22}"/>
                </a:ext>
              </a:extLst>
            </p:cNvPr>
            <p:cNvSpPr/>
            <p:nvPr userDrawn="1"/>
          </p:nvSpPr>
          <p:spPr>
            <a:xfrm>
              <a:off x="1411190" y="6157232"/>
              <a:ext cx="2559827" cy="430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50" b="1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ABOUT TECHNOLOGY PREENTATIONS</a:t>
              </a:r>
            </a:p>
          </p:txBody>
        </p:sp>
      </p:grpSp>
      <p:sp>
        <p:nvSpPr>
          <p:cNvPr id="11" name="Freeform 10"/>
          <p:cNvSpPr/>
          <p:nvPr userDrawn="1"/>
        </p:nvSpPr>
        <p:spPr>
          <a:xfrm rot="900000" flipH="1">
            <a:off x="6062686" y="224649"/>
            <a:ext cx="3594755" cy="990476"/>
          </a:xfrm>
          <a:custGeom>
            <a:avLst/>
            <a:gdLst>
              <a:gd name="connsiteX0" fmla="*/ 4000949 w 5561821"/>
              <a:gd name="connsiteY0" fmla="*/ 4882386 h 5435137"/>
              <a:gd name="connsiteX1" fmla="*/ 3934011 w 5561821"/>
              <a:gd name="connsiteY1" fmla="*/ 4949324 h 5435137"/>
              <a:gd name="connsiteX2" fmla="*/ 4000949 w 5561821"/>
              <a:gd name="connsiteY2" fmla="*/ 5016262 h 5435137"/>
              <a:gd name="connsiteX3" fmla="*/ 4067887 w 5561821"/>
              <a:gd name="connsiteY3" fmla="*/ 4949324 h 5435137"/>
              <a:gd name="connsiteX4" fmla="*/ 4000949 w 5561821"/>
              <a:gd name="connsiteY4" fmla="*/ 4882386 h 5435137"/>
              <a:gd name="connsiteX5" fmla="*/ 1271213 w 5561821"/>
              <a:gd name="connsiteY5" fmla="*/ 4788722 h 5435137"/>
              <a:gd name="connsiteX6" fmla="*/ 1121482 w 5561821"/>
              <a:gd name="connsiteY6" fmla="*/ 4938453 h 5435137"/>
              <a:gd name="connsiteX7" fmla="*/ 1271213 w 5561821"/>
              <a:gd name="connsiteY7" fmla="*/ 5088184 h 5435137"/>
              <a:gd name="connsiteX8" fmla="*/ 1377089 w 5561821"/>
              <a:gd name="connsiteY8" fmla="*/ 5044329 h 5435137"/>
              <a:gd name="connsiteX9" fmla="*/ 1381644 w 5561821"/>
              <a:gd name="connsiteY9" fmla="*/ 5037573 h 5435137"/>
              <a:gd name="connsiteX10" fmla="*/ 1494586 w 5561821"/>
              <a:gd name="connsiteY10" fmla="*/ 5112793 h 5435137"/>
              <a:gd name="connsiteX11" fmla="*/ 3933275 w 5561821"/>
              <a:gd name="connsiteY11" fmla="*/ 5019321 h 5435137"/>
              <a:gd name="connsiteX12" fmla="*/ 3921203 w 5561821"/>
              <a:gd name="connsiteY12" fmla="*/ 5002543 h 5435137"/>
              <a:gd name="connsiteX13" fmla="*/ 1505340 w 5561821"/>
              <a:gd name="connsiteY13" fmla="*/ 5095140 h 5435137"/>
              <a:gd name="connsiteX14" fmla="*/ 1393191 w 5561821"/>
              <a:gd name="connsiteY14" fmla="*/ 5020447 h 5435137"/>
              <a:gd name="connsiteX15" fmla="*/ 1409178 w 5561821"/>
              <a:gd name="connsiteY15" fmla="*/ 4996735 h 5435137"/>
              <a:gd name="connsiteX16" fmla="*/ 1420944 w 5561821"/>
              <a:gd name="connsiteY16" fmla="*/ 4938453 h 5435137"/>
              <a:gd name="connsiteX17" fmla="*/ 1271213 w 5561821"/>
              <a:gd name="connsiteY17" fmla="*/ 4788722 h 5435137"/>
              <a:gd name="connsiteX18" fmla="*/ 2512940 w 5561821"/>
              <a:gd name="connsiteY18" fmla="*/ 4646361 h 5435137"/>
              <a:gd name="connsiteX19" fmla="*/ 2462803 w 5561821"/>
              <a:gd name="connsiteY19" fmla="*/ 4696498 h 5435137"/>
              <a:gd name="connsiteX20" fmla="*/ 2512940 w 5561821"/>
              <a:gd name="connsiteY20" fmla="*/ 4746635 h 5435137"/>
              <a:gd name="connsiteX21" fmla="*/ 2563077 w 5561821"/>
              <a:gd name="connsiteY21" fmla="*/ 4696498 h 5435137"/>
              <a:gd name="connsiteX22" fmla="*/ 2512940 w 5561821"/>
              <a:gd name="connsiteY22" fmla="*/ 4646361 h 5435137"/>
              <a:gd name="connsiteX23" fmla="*/ 5270693 w 5561821"/>
              <a:gd name="connsiteY23" fmla="*/ 3406560 h 5435137"/>
              <a:gd name="connsiteX24" fmla="*/ 4588118 w 5561821"/>
              <a:gd name="connsiteY24" fmla="*/ 4532807 h 5435137"/>
              <a:gd name="connsiteX25" fmla="*/ 4455360 w 5561821"/>
              <a:gd name="connsiteY25" fmla="*/ 4653097 h 5435137"/>
              <a:gd name="connsiteX26" fmla="*/ 4433210 w 5561821"/>
              <a:gd name="connsiteY26" fmla="*/ 4638162 h 5435137"/>
              <a:gd name="connsiteX27" fmla="*/ 4394119 w 5561821"/>
              <a:gd name="connsiteY27" fmla="*/ 4630270 h 5435137"/>
              <a:gd name="connsiteX28" fmla="*/ 4293692 w 5561821"/>
              <a:gd name="connsiteY28" fmla="*/ 4730697 h 5435137"/>
              <a:gd name="connsiteX29" fmla="*/ 4394119 w 5561821"/>
              <a:gd name="connsiteY29" fmla="*/ 4831124 h 5435137"/>
              <a:gd name="connsiteX30" fmla="*/ 4494546 w 5561821"/>
              <a:gd name="connsiteY30" fmla="*/ 4730697 h 5435137"/>
              <a:gd name="connsiteX31" fmla="*/ 4486654 w 5561821"/>
              <a:gd name="connsiteY31" fmla="*/ 4691607 h 5435137"/>
              <a:gd name="connsiteX32" fmla="*/ 4472676 w 5561821"/>
              <a:gd name="connsiteY32" fmla="*/ 4670875 h 5435137"/>
              <a:gd name="connsiteX33" fmla="*/ 4605440 w 5561821"/>
              <a:gd name="connsiteY33" fmla="*/ 4550580 h 5435137"/>
              <a:gd name="connsiteX34" fmla="*/ 5294466 w 5561821"/>
              <a:gd name="connsiteY34" fmla="*/ 3413692 h 5435137"/>
              <a:gd name="connsiteX35" fmla="*/ 706542 w 5561821"/>
              <a:gd name="connsiteY35" fmla="*/ 2807238 h 5435137"/>
              <a:gd name="connsiteX36" fmla="*/ 592914 w 5561821"/>
              <a:gd name="connsiteY36" fmla="*/ 2920866 h 5435137"/>
              <a:gd name="connsiteX37" fmla="*/ 706542 w 5561821"/>
              <a:gd name="connsiteY37" fmla="*/ 3034494 h 5435137"/>
              <a:gd name="connsiteX38" fmla="*/ 724413 w 5561821"/>
              <a:gd name="connsiteY38" fmla="*/ 3030886 h 5435137"/>
              <a:gd name="connsiteX39" fmla="*/ 752204 w 5561821"/>
              <a:gd name="connsiteY39" fmla="*/ 3161864 h 5435137"/>
              <a:gd name="connsiteX40" fmla="*/ 2444995 w 5561821"/>
              <a:gd name="connsiteY40" fmla="*/ 4694725 h 5435137"/>
              <a:gd name="connsiteX41" fmla="*/ 2447894 w 5561821"/>
              <a:gd name="connsiteY41" fmla="*/ 4675601 h 5435137"/>
              <a:gd name="connsiteX42" fmla="*/ 770947 w 5561821"/>
              <a:gd name="connsiteY42" fmla="*/ 3157089 h 5435137"/>
              <a:gd name="connsiteX43" fmla="*/ 743358 w 5561821"/>
              <a:gd name="connsiteY43" fmla="*/ 3027061 h 5435137"/>
              <a:gd name="connsiteX44" fmla="*/ 750771 w 5561821"/>
              <a:gd name="connsiteY44" fmla="*/ 3025565 h 5435137"/>
              <a:gd name="connsiteX45" fmla="*/ 820170 w 5561821"/>
              <a:gd name="connsiteY45" fmla="*/ 2920866 h 5435137"/>
              <a:gd name="connsiteX46" fmla="*/ 706542 w 5561821"/>
              <a:gd name="connsiteY46" fmla="*/ 2807238 h 5435137"/>
              <a:gd name="connsiteX47" fmla="*/ 721772 w 5561821"/>
              <a:gd name="connsiteY47" fmla="*/ 2588007 h 5435137"/>
              <a:gd name="connsiteX48" fmla="*/ 680546 w 5561821"/>
              <a:gd name="connsiteY48" fmla="*/ 2629233 h 5435137"/>
              <a:gd name="connsiteX49" fmla="*/ 721772 w 5561821"/>
              <a:gd name="connsiteY49" fmla="*/ 2670459 h 5435137"/>
              <a:gd name="connsiteX50" fmla="*/ 762998 w 5561821"/>
              <a:gd name="connsiteY50" fmla="*/ 2629233 h 5435137"/>
              <a:gd name="connsiteX51" fmla="*/ 721772 w 5561821"/>
              <a:gd name="connsiteY51" fmla="*/ 2588007 h 5435137"/>
              <a:gd name="connsiteX52" fmla="*/ 2775287 w 5561821"/>
              <a:gd name="connsiteY52" fmla="*/ 1718050 h 5435137"/>
              <a:gd name="connsiteX53" fmla="*/ 2343182 w 5561821"/>
              <a:gd name="connsiteY53" fmla="*/ 1840111 h 5435137"/>
              <a:gd name="connsiteX54" fmla="*/ 1872303 w 5561821"/>
              <a:gd name="connsiteY54" fmla="*/ 2717006 h 5435137"/>
              <a:gd name="connsiteX55" fmla="*/ 1891621 w 5561821"/>
              <a:gd name="connsiteY55" fmla="*/ 2844541 h 5435137"/>
              <a:gd name="connsiteX56" fmla="*/ 1877258 w 5561821"/>
              <a:gd name="connsiteY56" fmla="*/ 2850490 h 5435137"/>
              <a:gd name="connsiteX57" fmla="*/ 1865183 w 5561821"/>
              <a:gd name="connsiteY57" fmla="*/ 2879641 h 5435137"/>
              <a:gd name="connsiteX58" fmla="*/ 1906409 w 5561821"/>
              <a:gd name="connsiteY58" fmla="*/ 2920867 h 5435137"/>
              <a:gd name="connsiteX59" fmla="*/ 1947635 w 5561821"/>
              <a:gd name="connsiteY59" fmla="*/ 2879641 h 5435137"/>
              <a:gd name="connsiteX60" fmla="*/ 1906409 w 5561821"/>
              <a:gd name="connsiteY60" fmla="*/ 2838415 h 5435137"/>
              <a:gd name="connsiteX61" fmla="*/ 1899931 w 5561821"/>
              <a:gd name="connsiteY61" fmla="*/ 2841099 h 5435137"/>
              <a:gd name="connsiteX62" fmla="*/ 1881044 w 5561821"/>
              <a:gd name="connsiteY62" fmla="*/ 2716414 h 5435137"/>
              <a:gd name="connsiteX63" fmla="*/ 2347516 w 5561821"/>
              <a:gd name="connsiteY63" fmla="*/ 1847726 h 5435137"/>
              <a:gd name="connsiteX64" fmla="*/ 3450324 w 5561821"/>
              <a:gd name="connsiteY64" fmla="*/ 1986584 h 5435137"/>
              <a:gd name="connsiteX65" fmla="*/ 3627525 w 5561821"/>
              <a:gd name="connsiteY65" fmla="*/ 3083884 h 5435137"/>
              <a:gd name="connsiteX66" fmla="*/ 2775620 w 5561821"/>
              <a:gd name="connsiteY66" fmla="*/ 3580343 h 5435137"/>
              <a:gd name="connsiteX67" fmla="*/ 2693800 w 5561821"/>
              <a:gd name="connsiteY67" fmla="*/ 3570852 h 5435137"/>
              <a:gd name="connsiteX68" fmla="*/ 2699207 w 5561821"/>
              <a:gd name="connsiteY68" fmla="*/ 3544069 h 5435137"/>
              <a:gd name="connsiteX69" fmla="*/ 2585579 w 5561821"/>
              <a:gd name="connsiteY69" fmla="*/ 3430441 h 5435137"/>
              <a:gd name="connsiteX70" fmla="*/ 2471951 w 5561821"/>
              <a:gd name="connsiteY70" fmla="*/ 3544069 h 5435137"/>
              <a:gd name="connsiteX71" fmla="*/ 2585579 w 5561821"/>
              <a:gd name="connsiteY71" fmla="*/ 3657697 h 5435137"/>
              <a:gd name="connsiteX72" fmla="*/ 2690278 w 5561821"/>
              <a:gd name="connsiteY72" fmla="*/ 3588298 h 5435137"/>
              <a:gd name="connsiteX73" fmla="*/ 2692066 w 5561821"/>
              <a:gd name="connsiteY73" fmla="*/ 3579440 h 5435137"/>
              <a:gd name="connsiteX74" fmla="*/ 2775331 w 5561821"/>
              <a:gd name="connsiteY74" fmla="*/ 3589098 h 5435137"/>
              <a:gd name="connsiteX75" fmla="*/ 3635286 w 5561821"/>
              <a:gd name="connsiteY75" fmla="*/ 3087949 h 5435137"/>
              <a:gd name="connsiteX76" fmla="*/ 3456410 w 5561821"/>
              <a:gd name="connsiteY76" fmla="*/ 1980281 h 5435137"/>
              <a:gd name="connsiteX77" fmla="*/ 2775287 w 5561821"/>
              <a:gd name="connsiteY77" fmla="*/ 1718050 h 5435137"/>
              <a:gd name="connsiteX78" fmla="*/ 2391518 w 5561821"/>
              <a:gd name="connsiteY78" fmla="*/ 1168032 h 5435137"/>
              <a:gd name="connsiteX79" fmla="*/ 2324580 w 5561821"/>
              <a:gd name="connsiteY79" fmla="*/ 1234970 h 5435137"/>
              <a:gd name="connsiteX80" fmla="*/ 2326181 w 5561821"/>
              <a:gd name="connsiteY80" fmla="*/ 1242900 h 5435137"/>
              <a:gd name="connsiteX81" fmla="*/ 2221784 w 5561821"/>
              <a:gd name="connsiteY81" fmla="*/ 1278637 h 5435137"/>
              <a:gd name="connsiteX82" fmla="*/ 1289992 w 5561821"/>
              <a:gd name="connsiteY82" fmla="*/ 2497256 h 5435137"/>
              <a:gd name="connsiteX83" fmla="*/ 1285977 w 5561821"/>
              <a:gd name="connsiteY83" fmla="*/ 2556982 h 5435137"/>
              <a:gd name="connsiteX84" fmla="*/ 1285219 w 5561821"/>
              <a:gd name="connsiteY84" fmla="*/ 2556829 h 5435137"/>
              <a:gd name="connsiteX85" fmla="*/ 1171591 w 5561821"/>
              <a:gd name="connsiteY85" fmla="*/ 2670457 h 5435137"/>
              <a:gd name="connsiteX86" fmla="*/ 1285219 w 5561821"/>
              <a:gd name="connsiteY86" fmla="*/ 2784085 h 5435137"/>
              <a:gd name="connsiteX87" fmla="*/ 1289201 w 5561821"/>
              <a:gd name="connsiteY87" fmla="*/ 2783281 h 5435137"/>
              <a:gd name="connsiteX88" fmla="*/ 1298880 w 5561821"/>
              <a:gd name="connsiteY88" fmla="*/ 2875214 h 5435137"/>
              <a:gd name="connsiteX89" fmla="*/ 2640432 w 5561821"/>
              <a:gd name="connsiteY89" fmla="*/ 4120086 h 5435137"/>
              <a:gd name="connsiteX90" fmla="*/ 2702616 w 5561821"/>
              <a:gd name="connsiteY90" fmla="*/ 4121769 h 5435137"/>
              <a:gd name="connsiteX91" fmla="*/ 2707614 w 5561821"/>
              <a:gd name="connsiteY91" fmla="*/ 4146524 h 5435137"/>
              <a:gd name="connsiteX92" fmla="*/ 2806197 w 5561821"/>
              <a:gd name="connsiteY92" fmla="*/ 4211869 h 5435137"/>
              <a:gd name="connsiteX93" fmla="*/ 2913188 w 5561821"/>
              <a:gd name="connsiteY93" fmla="*/ 4104878 h 5435137"/>
              <a:gd name="connsiteX94" fmla="*/ 2806197 w 5561821"/>
              <a:gd name="connsiteY94" fmla="*/ 3997887 h 5435137"/>
              <a:gd name="connsiteX95" fmla="*/ 2699206 w 5561821"/>
              <a:gd name="connsiteY95" fmla="*/ 4104878 h 5435137"/>
              <a:gd name="connsiteX96" fmla="*/ 2700161 w 5561821"/>
              <a:gd name="connsiteY96" fmla="*/ 4109607 h 5435137"/>
              <a:gd name="connsiteX97" fmla="*/ 2641372 w 5561821"/>
              <a:gd name="connsiteY97" fmla="*/ 4108017 h 5435137"/>
              <a:gd name="connsiteX98" fmla="*/ 1310848 w 5561821"/>
              <a:gd name="connsiteY98" fmla="*/ 2873377 h 5435137"/>
              <a:gd name="connsiteX99" fmla="*/ 1301109 w 5561821"/>
              <a:gd name="connsiteY99" fmla="*/ 2780877 h 5435137"/>
              <a:gd name="connsiteX100" fmla="*/ 1329448 w 5561821"/>
              <a:gd name="connsiteY100" fmla="*/ 2775155 h 5435137"/>
              <a:gd name="connsiteX101" fmla="*/ 1398847 w 5561821"/>
              <a:gd name="connsiteY101" fmla="*/ 2670457 h 5435137"/>
              <a:gd name="connsiteX102" fmla="*/ 1329448 w 5561821"/>
              <a:gd name="connsiteY102" fmla="*/ 2565758 h 5435137"/>
              <a:gd name="connsiteX103" fmla="*/ 1299599 w 5561821"/>
              <a:gd name="connsiteY103" fmla="*/ 2559732 h 5435137"/>
              <a:gd name="connsiteX104" fmla="*/ 1303701 w 5561821"/>
              <a:gd name="connsiteY104" fmla="*/ 2498701 h 5435137"/>
              <a:gd name="connsiteX105" fmla="*/ 2226772 w 5561821"/>
              <a:gd name="connsiteY105" fmla="*/ 1291488 h 5435137"/>
              <a:gd name="connsiteX106" fmla="*/ 2328930 w 5561821"/>
              <a:gd name="connsiteY106" fmla="*/ 1256518 h 5435137"/>
              <a:gd name="connsiteX107" fmla="*/ 2329840 w 5561821"/>
              <a:gd name="connsiteY107" fmla="*/ 1261026 h 5435137"/>
              <a:gd name="connsiteX108" fmla="*/ 2391518 w 5561821"/>
              <a:gd name="connsiteY108" fmla="*/ 1301908 h 5435137"/>
              <a:gd name="connsiteX109" fmla="*/ 2458456 w 5561821"/>
              <a:gd name="connsiteY109" fmla="*/ 1234970 h 5435137"/>
              <a:gd name="connsiteX110" fmla="*/ 2391518 w 5561821"/>
              <a:gd name="connsiteY110" fmla="*/ 1168032 h 5435137"/>
              <a:gd name="connsiteX111" fmla="*/ 2766144 w 5561821"/>
              <a:gd name="connsiteY111" fmla="*/ 1055943 h 5435137"/>
              <a:gd name="connsiteX112" fmla="*/ 2625122 w 5561821"/>
              <a:gd name="connsiteY112" fmla="*/ 1196965 h 5435137"/>
              <a:gd name="connsiteX113" fmla="*/ 2766144 w 5561821"/>
              <a:gd name="connsiteY113" fmla="*/ 1337987 h 5435137"/>
              <a:gd name="connsiteX114" fmla="*/ 2896084 w 5561821"/>
              <a:gd name="connsiteY114" fmla="*/ 1251857 h 5435137"/>
              <a:gd name="connsiteX115" fmla="*/ 2906281 w 5561821"/>
              <a:gd name="connsiteY115" fmla="*/ 1201350 h 5435137"/>
              <a:gd name="connsiteX116" fmla="*/ 2928426 w 5561821"/>
              <a:gd name="connsiteY116" fmla="*/ 1202994 h 5435137"/>
              <a:gd name="connsiteX117" fmla="*/ 4196652 w 5561821"/>
              <a:gd name="connsiteY117" fmla="*/ 2429497 h 5435137"/>
              <a:gd name="connsiteX118" fmla="*/ 3356390 w 5561821"/>
              <a:gd name="connsiteY118" fmla="*/ 3980842 h 5435137"/>
              <a:gd name="connsiteX119" fmla="*/ 3265622 w 5561821"/>
              <a:gd name="connsiteY119" fmla="*/ 4017079 h 5435137"/>
              <a:gd name="connsiteX120" fmla="*/ 3262396 w 5561821"/>
              <a:gd name="connsiteY120" fmla="*/ 4012294 h 5435137"/>
              <a:gd name="connsiteX121" fmla="*/ 3226944 w 5561821"/>
              <a:gd name="connsiteY121" fmla="*/ 3997609 h 5435137"/>
              <a:gd name="connsiteX122" fmla="*/ 3176807 w 5561821"/>
              <a:gd name="connsiteY122" fmla="*/ 4047746 h 5435137"/>
              <a:gd name="connsiteX123" fmla="*/ 3226944 w 5561821"/>
              <a:gd name="connsiteY123" fmla="*/ 4097883 h 5435137"/>
              <a:gd name="connsiteX124" fmla="*/ 3277081 w 5561821"/>
              <a:gd name="connsiteY124" fmla="*/ 4047746 h 5435137"/>
              <a:gd name="connsiteX125" fmla="*/ 3273267 w 5561821"/>
              <a:gd name="connsiteY125" fmla="*/ 4028856 h 5435137"/>
              <a:gd name="connsiteX126" fmla="*/ 3362075 w 5561821"/>
              <a:gd name="connsiteY126" fmla="*/ 3993401 h 5435137"/>
              <a:gd name="connsiteX127" fmla="*/ 4210277 w 5561821"/>
              <a:gd name="connsiteY127" fmla="*/ 2427397 h 5435137"/>
              <a:gd name="connsiteX128" fmla="*/ 2930067 w 5561821"/>
              <a:gd name="connsiteY128" fmla="*/ 1189306 h 5435137"/>
              <a:gd name="connsiteX129" fmla="*/ 2905248 w 5561821"/>
              <a:gd name="connsiteY129" fmla="*/ 1187463 h 5435137"/>
              <a:gd name="connsiteX130" fmla="*/ 2896084 w 5561821"/>
              <a:gd name="connsiteY130" fmla="*/ 1142073 h 5435137"/>
              <a:gd name="connsiteX131" fmla="*/ 2766144 w 5561821"/>
              <a:gd name="connsiteY131" fmla="*/ 1055943 h 5435137"/>
              <a:gd name="connsiteX132" fmla="*/ 2120271 w 5561821"/>
              <a:gd name="connsiteY132" fmla="*/ 564384 h 5435137"/>
              <a:gd name="connsiteX133" fmla="*/ 2013280 w 5561821"/>
              <a:gd name="connsiteY133" fmla="*/ 671375 h 5435137"/>
              <a:gd name="connsiteX134" fmla="*/ 2021688 w 5561821"/>
              <a:gd name="connsiteY134" fmla="*/ 713021 h 5435137"/>
              <a:gd name="connsiteX135" fmla="*/ 2025610 w 5561821"/>
              <a:gd name="connsiteY135" fmla="*/ 718838 h 5435137"/>
              <a:gd name="connsiteX136" fmla="*/ 2006988 w 5561821"/>
              <a:gd name="connsiteY136" fmla="*/ 725213 h 5435137"/>
              <a:gd name="connsiteX137" fmla="*/ 689175 w 5561821"/>
              <a:gd name="connsiteY137" fmla="*/ 2590304 h 5435137"/>
              <a:gd name="connsiteX138" fmla="*/ 708509 w 5561821"/>
              <a:gd name="connsiteY138" fmla="*/ 2590878 h 5435137"/>
              <a:gd name="connsiteX139" fmla="*/ 2013987 w 5561821"/>
              <a:gd name="connsiteY139" fmla="*/ 743245 h 5435137"/>
              <a:gd name="connsiteX140" fmla="*/ 2036800 w 5561821"/>
              <a:gd name="connsiteY140" fmla="*/ 735435 h 5435137"/>
              <a:gd name="connsiteX141" fmla="*/ 2044617 w 5561821"/>
              <a:gd name="connsiteY141" fmla="*/ 747029 h 5435137"/>
              <a:gd name="connsiteX142" fmla="*/ 2120271 w 5561821"/>
              <a:gd name="connsiteY142" fmla="*/ 778367 h 5435137"/>
              <a:gd name="connsiteX143" fmla="*/ 2227262 w 5561821"/>
              <a:gd name="connsiteY143" fmla="*/ 671375 h 5435137"/>
              <a:gd name="connsiteX144" fmla="*/ 2120271 w 5561821"/>
              <a:gd name="connsiteY144" fmla="*/ 564384 h 5435137"/>
              <a:gd name="connsiteX145" fmla="*/ 2766144 w 5561821"/>
              <a:gd name="connsiteY145" fmla="*/ 537499 h 5435137"/>
              <a:gd name="connsiteX146" fmla="*/ 2699206 w 5561821"/>
              <a:gd name="connsiteY146" fmla="*/ 604437 h 5435137"/>
              <a:gd name="connsiteX147" fmla="*/ 2766144 w 5561821"/>
              <a:gd name="connsiteY147" fmla="*/ 671375 h 5435137"/>
              <a:gd name="connsiteX148" fmla="*/ 2827822 w 5561821"/>
              <a:gd name="connsiteY148" fmla="*/ 630493 h 5435137"/>
              <a:gd name="connsiteX149" fmla="*/ 2832631 w 5561821"/>
              <a:gd name="connsiteY149" fmla="*/ 606672 h 5435137"/>
              <a:gd name="connsiteX150" fmla="*/ 2975820 w 5561821"/>
              <a:gd name="connsiteY150" fmla="*/ 616531 h 5435137"/>
              <a:gd name="connsiteX151" fmla="*/ 4700257 w 5561821"/>
              <a:gd name="connsiteY151" fmla="*/ 2015101 h 5435137"/>
              <a:gd name="connsiteX152" fmla="*/ 4135980 w 5561821"/>
              <a:gd name="connsiteY152" fmla="*/ 4162492 h 5435137"/>
              <a:gd name="connsiteX153" fmla="*/ 4031269 w 5561821"/>
              <a:gd name="connsiteY153" fmla="*/ 4250894 h 5435137"/>
              <a:gd name="connsiteX154" fmla="*/ 4020465 w 5561821"/>
              <a:gd name="connsiteY154" fmla="*/ 4243610 h 5435137"/>
              <a:gd name="connsiteX155" fmla="*/ 4000949 w 5561821"/>
              <a:gd name="connsiteY155" fmla="*/ 4239670 h 5435137"/>
              <a:gd name="connsiteX156" fmla="*/ 3950812 w 5561821"/>
              <a:gd name="connsiteY156" fmla="*/ 4289807 h 5435137"/>
              <a:gd name="connsiteX157" fmla="*/ 4000949 w 5561821"/>
              <a:gd name="connsiteY157" fmla="*/ 4339944 h 5435137"/>
              <a:gd name="connsiteX158" fmla="*/ 4051086 w 5561821"/>
              <a:gd name="connsiteY158" fmla="*/ 4289807 h 5435137"/>
              <a:gd name="connsiteX159" fmla="*/ 4047146 w 5561821"/>
              <a:gd name="connsiteY159" fmla="*/ 4270292 h 5435137"/>
              <a:gd name="connsiteX160" fmla="*/ 4043921 w 5561821"/>
              <a:gd name="connsiteY160" fmla="*/ 4265508 h 5435137"/>
              <a:gd name="connsiteX161" fmla="*/ 4149032 w 5561821"/>
              <a:gd name="connsiteY161" fmla="*/ 4176767 h 5435137"/>
              <a:gd name="connsiteX162" fmla="*/ 4718641 w 5561821"/>
              <a:gd name="connsiteY162" fmla="*/ 2009087 h 5435137"/>
              <a:gd name="connsiteX163" fmla="*/ 2977910 w 5561821"/>
              <a:gd name="connsiteY163" fmla="*/ 597302 h 5435137"/>
              <a:gd name="connsiteX164" fmla="*/ 2829580 w 5561821"/>
              <a:gd name="connsiteY164" fmla="*/ 587089 h 5435137"/>
              <a:gd name="connsiteX165" fmla="*/ 2827822 w 5561821"/>
              <a:gd name="connsiteY165" fmla="*/ 578382 h 5435137"/>
              <a:gd name="connsiteX166" fmla="*/ 2766144 w 5561821"/>
              <a:gd name="connsiteY166" fmla="*/ 537499 h 5435137"/>
              <a:gd name="connsiteX167" fmla="*/ 2794041 w 5561821"/>
              <a:gd name="connsiteY167" fmla="*/ 298 h 5435137"/>
              <a:gd name="connsiteX168" fmla="*/ 125571 w 5561821"/>
              <a:gd name="connsiteY168" fmla="*/ 2305100 h 5435137"/>
              <a:gd name="connsiteX169" fmla="*/ 106911 w 5561821"/>
              <a:gd name="connsiteY169" fmla="*/ 2538870 h 5435137"/>
              <a:gd name="connsiteX170" fmla="*/ 69399 w 5561821"/>
              <a:gd name="connsiteY170" fmla="*/ 2546443 h 5435137"/>
              <a:gd name="connsiteX171" fmla="*/ 0 w 5561821"/>
              <a:gd name="connsiteY171" fmla="*/ 2651142 h 5435137"/>
              <a:gd name="connsiteX172" fmla="*/ 113628 w 5561821"/>
              <a:gd name="connsiteY172" fmla="*/ 2764770 h 5435137"/>
              <a:gd name="connsiteX173" fmla="*/ 227256 w 5561821"/>
              <a:gd name="connsiteY173" fmla="*/ 2651142 h 5435137"/>
              <a:gd name="connsiteX174" fmla="*/ 157857 w 5561821"/>
              <a:gd name="connsiteY174" fmla="*/ 2546443 h 5435137"/>
              <a:gd name="connsiteX175" fmla="*/ 131597 w 5561821"/>
              <a:gd name="connsiteY175" fmla="*/ 2541142 h 5435137"/>
              <a:gd name="connsiteX176" fmla="*/ 150180 w 5561821"/>
              <a:gd name="connsiteY176" fmla="*/ 2308342 h 5435137"/>
              <a:gd name="connsiteX177" fmla="*/ 2793673 w 5561821"/>
              <a:gd name="connsiteY177" fmla="*/ 25114 h 5435137"/>
              <a:gd name="connsiteX178" fmla="*/ 5368211 w 5561821"/>
              <a:gd name="connsiteY178" fmla="*/ 2385818 h 5435137"/>
              <a:gd name="connsiteX179" fmla="*/ 5378198 w 5561821"/>
              <a:gd name="connsiteY179" fmla="*/ 2585544 h 5435137"/>
              <a:gd name="connsiteX180" fmla="*/ 5341944 w 5561821"/>
              <a:gd name="connsiteY180" fmla="*/ 2592864 h 5435137"/>
              <a:gd name="connsiteX181" fmla="*/ 5245279 w 5561821"/>
              <a:gd name="connsiteY181" fmla="*/ 2738697 h 5435137"/>
              <a:gd name="connsiteX182" fmla="*/ 5403550 w 5561821"/>
              <a:gd name="connsiteY182" fmla="*/ 2896968 h 5435137"/>
              <a:gd name="connsiteX183" fmla="*/ 5561821 w 5561821"/>
              <a:gd name="connsiteY183" fmla="*/ 2738697 h 5435137"/>
              <a:gd name="connsiteX184" fmla="*/ 5403550 w 5561821"/>
              <a:gd name="connsiteY184" fmla="*/ 2580426 h 5435137"/>
              <a:gd name="connsiteX185" fmla="*/ 5402769 w 5561821"/>
              <a:gd name="connsiteY185" fmla="*/ 2580584 h 5435137"/>
              <a:gd name="connsiteX186" fmla="*/ 5392904 w 5561821"/>
              <a:gd name="connsiteY186" fmla="*/ 2383308 h 5435137"/>
              <a:gd name="connsiteX187" fmla="*/ 2794041 w 5561821"/>
              <a:gd name="connsiteY187" fmla="*/ 298 h 543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561821" h="5435137">
                <a:moveTo>
                  <a:pt x="4000949" y="4882386"/>
                </a:moveTo>
                <a:cubicBezTo>
                  <a:pt x="3963980" y="4882386"/>
                  <a:pt x="3934011" y="4912355"/>
                  <a:pt x="3934011" y="4949324"/>
                </a:cubicBezTo>
                <a:cubicBezTo>
                  <a:pt x="3934011" y="4986293"/>
                  <a:pt x="3963980" y="5016262"/>
                  <a:pt x="4000949" y="5016262"/>
                </a:cubicBezTo>
                <a:cubicBezTo>
                  <a:pt x="4037918" y="5016262"/>
                  <a:pt x="4067887" y="4986293"/>
                  <a:pt x="4067887" y="4949324"/>
                </a:cubicBezTo>
                <a:cubicBezTo>
                  <a:pt x="4067887" y="4912355"/>
                  <a:pt x="4037918" y="4882386"/>
                  <a:pt x="4000949" y="4882386"/>
                </a:cubicBezTo>
                <a:close/>
                <a:moveTo>
                  <a:pt x="1271213" y="4788722"/>
                </a:moveTo>
                <a:cubicBezTo>
                  <a:pt x="1188519" y="4788722"/>
                  <a:pt x="1121482" y="4855759"/>
                  <a:pt x="1121482" y="4938453"/>
                </a:cubicBezTo>
                <a:cubicBezTo>
                  <a:pt x="1121482" y="5021147"/>
                  <a:pt x="1188519" y="5088184"/>
                  <a:pt x="1271213" y="5088184"/>
                </a:cubicBezTo>
                <a:cubicBezTo>
                  <a:pt x="1312560" y="5088184"/>
                  <a:pt x="1349993" y="5071425"/>
                  <a:pt x="1377089" y="5044329"/>
                </a:cubicBezTo>
                <a:lnTo>
                  <a:pt x="1381644" y="5037573"/>
                </a:lnTo>
                <a:lnTo>
                  <a:pt x="1494586" y="5112793"/>
                </a:lnTo>
                <a:cubicBezTo>
                  <a:pt x="2247127" y="5571633"/>
                  <a:pt x="3208626" y="5540753"/>
                  <a:pt x="3933275" y="5019321"/>
                </a:cubicBezTo>
                <a:lnTo>
                  <a:pt x="3921203" y="5002543"/>
                </a:lnTo>
                <a:cubicBezTo>
                  <a:pt x="3203337" y="5519095"/>
                  <a:pt x="2250837" y="5549685"/>
                  <a:pt x="1505340" y="5095140"/>
                </a:cubicBezTo>
                <a:lnTo>
                  <a:pt x="1393191" y="5020447"/>
                </a:lnTo>
                <a:lnTo>
                  <a:pt x="1409178" y="4996735"/>
                </a:lnTo>
                <a:cubicBezTo>
                  <a:pt x="1416754" y="4978822"/>
                  <a:pt x="1420944" y="4959127"/>
                  <a:pt x="1420944" y="4938453"/>
                </a:cubicBezTo>
                <a:cubicBezTo>
                  <a:pt x="1420944" y="4855759"/>
                  <a:pt x="1353907" y="4788722"/>
                  <a:pt x="1271213" y="4788722"/>
                </a:cubicBezTo>
                <a:close/>
                <a:moveTo>
                  <a:pt x="2512940" y="4646361"/>
                </a:moveTo>
                <a:cubicBezTo>
                  <a:pt x="2485250" y="4646361"/>
                  <a:pt x="2462803" y="4668808"/>
                  <a:pt x="2462803" y="4696498"/>
                </a:cubicBezTo>
                <a:cubicBezTo>
                  <a:pt x="2462803" y="4724188"/>
                  <a:pt x="2485250" y="4746635"/>
                  <a:pt x="2512940" y="4746635"/>
                </a:cubicBezTo>
                <a:cubicBezTo>
                  <a:pt x="2540630" y="4746635"/>
                  <a:pt x="2563077" y="4724188"/>
                  <a:pt x="2563077" y="4696498"/>
                </a:cubicBezTo>
                <a:cubicBezTo>
                  <a:pt x="2563077" y="4668808"/>
                  <a:pt x="2540630" y="4646361"/>
                  <a:pt x="2512940" y="4646361"/>
                </a:cubicBezTo>
                <a:close/>
                <a:moveTo>
                  <a:pt x="5270693" y="3406560"/>
                </a:moveTo>
                <a:cubicBezTo>
                  <a:pt x="5142193" y="3834836"/>
                  <a:pt x="4906832" y="4222179"/>
                  <a:pt x="4588118" y="4532807"/>
                </a:cubicBezTo>
                <a:lnTo>
                  <a:pt x="4455360" y="4653097"/>
                </a:lnTo>
                <a:lnTo>
                  <a:pt x="4433210" y="4638162"/>
                </a:lnTo>
                <a:cubicBezTo>
                  <a:pt x="4421195" y="4633080"/>
                  <a:pt x="4407985" y="4630270"/>
                  <a:pt x="4394119" y="4630270"/>
                </a:cubicBezTo>
                <a:cubicBezTo>
                  <a:pt x="4338655" y="4630270"/>
                  <a:pt x="4293692" y="4675233"/>
                  <a:pt x="4293692" y="4730697"/>
                </a:cubicBezTo>
                <a:cubicBezTo>
                  <a:pt x="4293692" y="4786161"/>
                  <a:pt x="4338655" y="4831124"/>
                  <a:pt x="4394119" y="4831124"/>
                </a:cubicBezTo>
                <a:cubicBezTo>
                  <a:pt x="4449583" y="4831124"/>
                  <a:pt x="4494546" y="4786161"/>
                  <a:pt x="4494546" y="4730697"/>
                </a:cubicBezTo>
                <a:cubicBezTo>
                  <a:pt x="4494546" y="4716831"/>
                  <a:pt x="4491736" y="4703622"/>
                  <a:pt x="4486654" y="4691607"/>
                </a:cubicBezTo>
                <a:lnTo>
                  <a:pt x="4472676" y="4670875"/>
                </a:lnTo>
                <a:lnTo>
                  <a:pt x="4605440" y="4550580"/>
                </a:lnTo>
                <a:cubicBezTo>
                  <a:pt x="4927166" y="4237017"/>
                  <a:pt x="5164752" y="3846013"/>
                  <a:pt x="5294466" y="3413692"/>
                </a:cubicBezTo>
                <a:close/>
                <a:moveTo>
                  <a:pt x="706542" y="2807238"/>
                </a:moveTo>
                <a:cubicBezTo>
                  <a:pt x="643787" y="2807238"/>
                  <a:pt x="592914" y="2858111"/>
                  <a:pt x="592914" y="2920866"/>
                </a:cubicBezTo>
                <a:cubicBezTo>
                  <a:pt x="592914" y="2983621"/>
                  <a:pt x="643787" y="3034494"/>
                  <a:pt x="706542" y="3034494"/>
                </a:cubicBezTo>
                <a:lnTo>
                  <a:pt x="724413" y="3030886"/>
                </a:lnTo>
                <a:lnTo>
                  <a:pt x="752204" y="3161864"/>
                </a:lnTo>
                <a:cubicBezTo>
                  <a:pt x="955528" y="3961172"/>
                  <a:pt x="1619035" y="4569527"/>
                  <a:pt x="2444995" y="4694725"/>
                </a:cubicBezTo>
                <a:lnTo>
                  <a:pt x="2447894" y="4675601"/>
                </a:lnTo>
                <a:cubicBezTo>
                  <a:pt x="1629665" y="4551577"/>
                  <a:pt x="972369" y="3948916"/>
                  <a:pt x="770947" y="3157089"/>
                </a:cubicBezTo>
                <a:lnTo>
                  <a:pt x="743358" y="3027061"/>
                </a:lnTo>
                <a:lnTo>
                  <a:pt x="750771" y="3025565"/>
                </a:lnTo>
                <a:cubicBezTo>
                  <a:pt x="791554" y="3008315"/>
                  <a:pt x="820170" y="2967932"/>
                  <a:pt x="820170" y="2920866"/>
                </a:cubicBezTo>
                <a:cubicBezTo>
                  <a:pt x="820170" y="2858111"/>
                  <a:pt x="769297" y="2807238"/>
                  <a:pt x="706542" y="2807238"/>
                </a:cubicBezTo>
                <a:close/>
                <a:moveTo>
                  <a:pt x="721772" y="2588007"/>
                </a:moveTo>
                <a:cubicBezTo>
                  <a:pt x="699004" y="2588007"/>
                  <a:pt x="680546" y="2606465"/>
                  <a:pt x="680546" y="2629233"/>
                </a:cubicBezTo>
                <a:cubicBezTo>
                  <a:pt x="680546" y="2652001"/>
                  <a:pt x="699004" y="2670459"/>
                  <a:pt x="721772" y="2670459"/>
                </a:cubicBezTo>
                <a:cubicBezTo>
                  <a:pt x="744540" y="2670459"/>
                  <a:pt x="762998" y="2652001"/>
                  <a:pt x="762998" y="2629233"/>
                </a:cubicBezTo>
                <a:cubicBezTo>
                  <a:pt x="762998" y="2606465"/>
                  <a:pt x="744540" y="2588007"/>
                  <a:pt x="721772" y="2588007"/>
                </a:cubicBezTo>
                <a:close/>
                <a:moveTo>
                  <a:pt x="2775287" y="1718050"/>
                </a:moveTo>
                <a:cubicBezTo>
                  <a:pt x="2626952" y="1722902"/>
                  <a:pt x="2478580" y="1763043"/>
                  <a:pt x="2343182" y="1840111"/>
                </a:cubicBezTo>
                <a:cubicBezTo>
                  <a:pt x="2027253" y="2019938"/>
                  <a:pt x="1848127" y="2363154"/>
                  <a:pt x="1872303" y="2717006"/>
                </a:cubicBezTo>
                <a:lnTo>
                  <a:pt x="1891621" y="2844541"/>
                </a:lnTo>
                <a:lnTo>
                  <a:pt x="1877258" y="2850490"/>
                </a:lnTo>
                <a:cubicBezTo>
                  <a:pt x="1869798" y="2857951"/>
                  <a:pt x="1865183" y="2868257"/>
                  <a:pt x="1865183" y="2879641"/>
                </a:cubicBezTo>
                <a:cubicBezTo>
                  <a:pt x="1865183" y="2902409"/>
                  <a:pt x="1883641" y="2920867"/>
                  <a:pt x="1906409" y="2920867"/>
                </a:cubicBezTo>
                <a:cubicBezTo>
                  <a:pt x="1929177" y="2920867"/>
                  <a:pt x="1947635" y="2902409"/>
                  <a:pt x="1947635" y="2879641"/>
                </a:cubicBezTo>
                <a:cubicBezTo>
                  <a:pt x="1947635" y="2856873"/>
                  <a:pt x="1929177" y="2838415"/>
                  <a:pt x="1906409" y="2838415"/>
                </a:cubicBezTo>
                <a:lnTo>
                  <a:pt x="1899931" y="2841099"/>
                </a:lnTo>
                <a:lnTo>
                  <a:pt x="1881044" y="2716414"/>
                </a:lnTo>
                <a:cubicBezTo>
                  <a:pt x="1857094" y="2365873"/>
                  <a:pt x="2034545" y="2025870"/>
                  <a:pt x="2347516" y="1847726"/>
                </a:cubicBezTo>
                <a:cubicBezTo>
                  <a:pt x="2705197" y="1644133"/>
                  <a:pt x="3154277" y="1700679"/>
                  <a:pt x="3450324" y="1986584"/>
                </a:cubicBezTo>
                <a:cubicBezTo>
                  <a:pt x="3746371" y="2272489"/>
                  <a:pt x="3818530" y="2719326"/>
                  <a:pt x="3627525" y="3083884"/>
                </a:cubicBezTo>
                <a:cubicBezTo>
                  <a:pt x="3460395" y="3402873"/>
                  <a:pt x="3126782" y="3592063"/>
                  <a:pt x="2775620" y="3580343"/>
                </a:cubicBezTo>
                <a:lnTo>
                  <a:pt x="2693800" y="3570852"/>
                </a:lnTo>
                <a:lnTo>
                  <a:pt x="2699207" y="3544069"/>
                </a:lnTo>
                <a:cubicBezTo>
                  <a:pt x="2699207" y="3481314"/>
                  <a:pt x="2648334" y="3430441"/>
                  <a:pt x="2585579" y="3430441"/>
                </a:cubicBezTo>
                <a:cubicBezTo>
                  <a:pt x="2522824" y="3430441"/>
                  <a:pt x="2471951" y="3481314"/>
                  <a:pt x="2471951" y="3544069"/>
                </a:cubicBezTo>
                <a:cubicBezTo>
                  <a:pt x="2471951" y="3606824"/>
                  <a:pt x="2522824" y="3657697"/>
                  <a:pt x="2585579" y="3657697"/>
                </a:cubicBezTo>
                <a:cubicBezTo>
                  <a:pt x="2632645" y="3657697"/>
                  <a:pt x="2673028" y="3629081"/>
                  <a:pt x="2690278" y="3588298"/>
                </a:cubicBezTo>
                <a:lnTo>
                  <a:pt x="2692066" y="3579440"/>
                </a:lnTo>
                <a:lnTo>
                  <a:pt x="2775331" y="3589098"/>
                </a:lnTo>
                <a:cubicBezTo>
                  <a:pt x="3129811" y="3600930"/>
                  <a:pt x="3466576" y="3409952"/>
                  <a:pt x="3635286" y="3087949"/>
                </a:cubicBezTo>
                <a:cubicBezTo>
                  <a:pt x="3828095" y="2719945"/>
                  <a:pt x="3755255" y="2268887"/>
                  <a:pt x="3456410" y="1980281"/>
                </a:cubicBezTo>
                <a:cubicBezTo>
                  <a:pt x="3269632" y="1799902"/>
                  <a:pt x="3022511" y="1709963"/>
                  <a:pt x="2775287" y="1718050"/>
                </a:cubicBezTo>
                <a:close/>
                <a:moveTo>
                  <a:pt x="2391518" y="1168032"/>
                </a:moveTo>
                <a:cubicBezTo>
                  <a:pt x="2354549" y="1168032"/>
                  <a:pt x="2324580" y="1198001"/>
                  <a:pt x="2324580" y="1234970"/>
                </a:cubicBezTo>
                <a:lnTo>
                  <a:pt x="2326181" y="1242900"/>
                </a:lnTo>
                <a:lnTo>
                  <a:pt x="2221784" y="1278637"/>
                </a:lnTo>
                <a:cubicBezTo>
                  <a:pt x="1707957" y="1477830"/>
                  <a:pt x="1347595" y="1948784"/>
                  <a:pt x="1289992" y="2497256"/>
                </a:cubicBezTo>
                <a:lnTo>
                  <a:pt x="1285977" y="2556982"/>
                </a:lnTo>
                <a:lnTo>
                  <a:pt x="1285219" y="2556829"/>
                </a:lnTo>
                <a:cubicBezTo>
                  <a:pt x="1222464" y="2556829"/>
                  <a:pt x="1171591" y="2607702"/>
                  <a:pt x="1171591" y="2670457"/>
                </a:cubicBezTo>
                <a:cubicBezTo>
                  <a:pt x="1171591" y="2733212"/>
                  <a:pt x="1222464" y="2784085"/>
                  <a:pt x="1285219" y="2784085"/>
                </a:cubicBezTo>
                <a:lnTo>
                  <a:pt x="1289201" y="2783281"/>
                </a:lnTo>
                <a:lnTo>
                  <a:pt x="1298880" y="2875214"/>
                </a:lnTo>
                <a:cubicBezTo>
                  <a:pt x="1401894" y="3550751"/>
                  <a:pt x="1959863" y="4067873"/>
                  <a:pt x="2640432" y="4120086"/>
                </a:cubicBezTo>
                <a:lnTo>
                  <a:pt x="2702616" y="4121769"/>
                </a:lnTo>
                <a:lnTo>
                  <a:pt x="2707614" y="4146524"/>
                </a:lnTo>
                <a:cubicBezTo>
                  <a:pt x="2723856" y="4184924"/>
                  <a:pt x="2761880" y="4211869"/>
                  <a:pt x="2806197" y="4211869"/>
                </a:cubicBezTo>
                <a:cubicBezTo>
                  <a:pt x="2865286" y="4211869"/>
                  <a:pt x="2913188" y="4163967"/>
                  <a:pt x="2913188" y="4104878"/>
                </a:cubicBezTo>
                <a:cubicBezTo>
                  <a:pt x="2913188" y="4045789"/>
                  <a:pt x="2865286" y="3997887"/>
                  <a:pt x="2806197" y="3997887"/>
                </a:cubicBezTo>
                <a:cubicBezTo>
                  <a:pt x="2747108" y="3997887"/>
                  <a:pt x="2699206" y="4045789"/>
                  <a:pt x="2699206" y="4104878"/>
                </a:cubicBezTo>
                <a:lnTo>
                  <a:pt x="2700161" y="4109607"/>
                </a:lnTo>
                <a:lnTo>
                  <a:pt x="2641372" y="4108017"/>
                </a:lnTo>
                <a:cubicBezTo>
                  <a:pt x="1966396" y="4056232"/>
                  <a:pt x="1413015" y="3543361"/>
                  <a:pt x="1310848" y="2873377"/>
                </a:cubicBezTo>
                <a:lnTo>
                  <a:pt x="1301109" y="2780877"/>
                </a:lnTo>
                <a:lnTo>
                  <a:pt x="1329448" y="2775155"/>
                </a:lnTo>
                <a:cubicBezTo>
                  <a:pt x="1370231" y="2757906"/>
                  <a:pt x="1398847" y="2717523"/>
                  <a:pt x="1398847" y="2670457"/>
                </a:cubicBezTo>
                <a:cubicBezTo>
                  <a:pt x="1398847" y="2623391"/>
                  <a:pt x="1370231" y="2583008"/>
                  <a:pt x="1329448" y="2565758"/>
                </a:cubicBezTo>
                <a:lnTo>
                  <a:pt x="1299599" y="2559732"/>
                </a:lnTo>
                <a:lnTo>
                  <a:pt x="1303701" y="2498701"/>
                </a:lnTo>
                <a:cubicBezTo>
                  <a:pt x="1360766" y="1955363"/>
                  <a:pt x="1717755" y="1488817"/>
                  <a:pt x="2226772" y="1291488"/>
                </a:cubicBezTo>
                <a:lnTo>
                  <a:pt x="2328930" y="1256518"/>
                </a:lnTo>
                <a:lnTo>
                  <a:pt x="2329840" y="1261026"/>
                </a:lnTo>
                <a:cubicBezTo>
                  <a:pt x="2340002" y="1285051"/>
                  <a:pt x="2363791" y="1301908"/>
                  <a:pt x="2391518" y="1301908"/>
                </a:cubicBezTo>
                <a:cubicBezTo>
                  <a:pt x="2428487" y="1301908"/>
                  <a:pt x="2458456" y="1271939"/>
                  <a:pt x="2458456" y="1234970"/>
                </a:cubicBezTo>
                <a:cubicBezTo>
                  <a:pt x="2458456" y="1198001"/>
                  <a:pt x="2428487" y="1168032"/>
                  <a:pt x="2391518" y="1168032"/>
                </a:cubicBezTo>
                <a:close/>
                <a:moveTo>
                  <a:pt x="2766144" y="1055943"/>
                </a:moveTo>
                <a:cubicBezTo>
                  <a:pt x="2688260" y="1055943"/>
                  <a:pt x="2625122" y="1119081"/>
                  <a:pt x="2625122" y="1196965"/>
                </a:cubicBezTo>
                <a:cubicBezTo>
                  <a:pt x="2625122" y="1274849"/>
                  <a:pt x="2688260" y="1337987"/>
                  <a:pt x="2766144" y="1337987"/>
                </a:cubicBezTo>
                <a:cubicBezTo>
                  <a:pt x="2824557" y="1337987"/>
                  <a:pt x="2874675" y="1302472"/>
                  <a:pt x="2896084" y="1251857"/>
                </a:cubicBezTo>
                <a:lnTo>
                  <a:pt x="2906281" y="1201350"/>
                </a:lnTo>
                <a:lnTo>
                  <a:pt x="2928426" y="1202994"/>
                </a:lnTo>
                <a:cubicBezTo>
                  <a:pt x="3572953" y="1279870"/>
                  <a:pt x="4096210" y="1777543"/>
                  <a:pt x="4196652" y="2429497"/>
                </a:cubicBezTo>
                <a:cubicBezTo>
                  <a:pt x="4297094" y="3081452"/>
                  <a:pt x="3947892" y="3713540"/>
                  <a:pt x="3356390" y="3980842"/>
                </a:cubicBezTo>
                <a:lnTo>
                  <a:pt x="3265622" y="4017079"/>
                </a:lnTo>
                <a:lnTo>
                  <a:pt x="3262396" y="4012294"/>
                </a:lnTo>
                <a:cubicBezTo>
                  <a:pt x="3253323" y="4003221"/>
                  <a:pt x="3240789" y="3997609"/>
                  <a:pt x="3226944" y="3997609"/>
                </a:cubicBezTo>
                <a:cubicBezTo>
                  <a:pt x="3199254" y="3997609"/>
                  <a:pt x="3176807" y="4020056"/>
                  <a:pt x="3176807" y="4047746"/>
                </a:cubicBezTo>
                <a:cubicBezTo>
                  <a:pt x="3176807" y="4075436"/>
                  <a:pt x="3199254" y="4097883"/>
                  <a:pt x="3226944" y="4097883"/>
                </a:cubicBezTo>
                <a:cubicBezTo>
                  <a:pt x="3254634" y="4097883"/>
                  <a:pt x="3277081" y="4075436"/>
                  <a:pt x="3277081" y="4047746"/>
                </a:cubicBezTo>
                <a:lnTo>
                  <a:pt x="3273267" y="4028856"/>
                </a:lnTo>
                <a:lnTo>
                  <a:pt x="3362075" y="3993401"/>
                </a:lnTo>
                <a:cubicBezTo>
                  <a:pt x="3959166" y="3723573"/>
                  <a:pt x="4311669" y="3085512"/>
                  <a:pt x="4210277" y="2427397"/>
                </a:cubicBezTo>
                <a:cubicBezTo>
                  <a:pt x="4108886" y="1769282"/>
                  <a:pt x="3580684" y="1266907"/>
                  <a:pt x="2930067" y="1189306"/>
                </a:cubicBezTo>
                <a:lnTo>
                  <a:pt x="2905248" y="1187463"/>
                </a:lnTo>
                <a:lnTo>
                  <a:pt x="2896084" y="1142073"/>
                </a:lnTo>
                <a:cubicBezTo>
                  <a:pt x="2874675" y="1091458"/>
                  <a:pt x="2824557" y="1055943"/>
                  <a:pt x="2766144" y="1055943"/>
                </a:cubicBezTo>
                <a:close/>
                <a:moveTo>
                  <a:pt x="2120271" y="564384"/>
                </a:moveTo>
                <a:cubicBezTo>
                  <a:pt x="2061182" y="564384"/>
                  <a:pt x="2013280" y="612286"/>
                  <a:pt x="2013280" y="671375"/>
                </a:cubicBezTo>
                <a:cubicBezTo>
                  <a:pt x="2013280" y="686148"/>
                  <a:pt x="2016274" y="700221"/>
                  <a:pt x="2021688" y="713021"/>
                </a:cubicBezTo>
                <a:lnTo>
                  <a:pt x="2025610" y="718838"/>
                </a:lnTo>
                <a:lnTo>
                  <a:pt x="2006988" y="725213"/>
                </a:lnTo>
                <a:cubicBezTo>
                  <a:pt x="1237988" y="1023330"/>
                  <a:pt x="713978" y="1755278"/>
                  <a:pt x="689175" y="2590304"/>
                </a:cubicBezTo>
                <a:lnTo>
                  <a:pt x="708509" y="2590878"/>
                </a:lnTo>
                <a:cubicBezTo>
                  <a:pt x="733079" y="1763668"/>
                  <a:pt x="1252185" y="1038571"/>
                  <a:pt x="2013987" y="743245"/>
                </a:cubicBezTo>
                <a:lnTo>
                  <a:pt x="2036800" y="735435"/>
                </a:lnTo>
                <a:lnTo>
                  <a:pt x="2044617" y="747029"/>
                </a:lnTo>
                <a:cubicBezTo>
                  <a:pt x="2063979" y="766391"/>
                  <a:pt x="2090727" y="778367"/>
                  <a:pt x="2120271" y="778367"/>
                </a:cubicBezTo>
                <a:cubicBezTo>
                  <a:pt x="2179360" y="778367"/>
                  <a:pt x="2227262" y="730464"/>
                  <a:pt x="2227262" y="671375"/>
                </a:cubicBezTo>
                <a:cubicBezTo>
                  <a:pt x="2227262" y="612286"/>
                  <a:pt x="2179360" y="564384"/>
                  <a:pt x="2120271" y="564384"/>
                </a:cubicBezTo>
                <a:close/>
                <a:moveTo>
                  <a:pt x="2766144" y="537499"/>
                </a:moveTo>
                <a:cubicBezTo>
                  <a:pt x="2729175" y="537499"/>
                  <a:pt x="2699206" y="567468"/>
                  <a:pt x="2699206" y="604437"/>
                </a:cubicBezTo>
                <a:cubicBezTo>
                  <a:pt x="2699206" y="641406"/>
                  <a:pt x="2729175" y="671375"/>
                  <a:pt x="2766144" y="671375"/>
                </a:cubicBezTo>
                <a:cubicBezTo>
                  <a:pt x="2793871" y="671375"/>
                  <a:pt x="2817660" y="654518"/>
                  <a:pt x="2827822" y="630493"/>
                </a:cubicBezTo>
                <a:lnTo>
                  <a:pt x="2832631" y="606672"/>
                </a:lnTo>
                <a:lnTo>
                  <a:pt x="2975820" y="616531"/>
                </a:lnTo>
                <a:cubicBezTo>
                  <a:pt x="3770374" y="702588"/>
                  <a:pt x="4448685" y="1246183"/>
                  <a:pt x="4700257" y="2015101"/>
                </a:cubicBezTo>
                <a:cubicBezTo>
                  <a:pt x="4951831" y="2784022"/>
                  <a:pt x="4726008" y="3623430"/>
                  <a:pt x="4135980" y="4162492"/>
                </a:cubicBezTo>
                <a:lnTo>
                  <a:pt x="4031269" y="4250894"/>
                </a:lnTo>
                <a:lnTo>
                  <a:pt x="4020465" y="4243610"/>
                </a:lnTo>
                <a:cubicBezTo>
                  <a:pt x="4014466" y="4241073"/>
                  <a:pt x="4007872" y="4239670"/>
                  <a:pt x="4000949" y="4239670"/>
                </a:cubicBezTo>
                <a:cubicBezTo>
                  <a:pt x="3973259" y="4239670"/>
                  <a:pt x="3950812" y="4262117"/>
                  <a:pt x="3950812" y="4289807"/>
                </a:cubicBezTo>
                <a:cubicBezTo>
                  <a:pt x="3950812" y="4317497"/>
                  <a:pt x="3973259" y="4339944"/>
                  <a:pt x="4000949" y="4339944"/>
                </a:cubicBezTo>
                <a:cubicBezTo>
                  <a:pt x="4028639" y="4339944"/>
                  <a:pt x="4051086" y="4317497"/>
                  <a:pt x="4051086" y="4289807"/>
                </a:cubicBezTo>
                <a:cubicBezTo>
                  <a:pt x="4051086" y="4282885"/>
                  <a:pt x="4049683" y="4276290"/>
                  <a:pt x="4047146" y="4270292"/>
                </a:cubicBezTo>
                <a:lnTo>
                  <a:pt x="4043921" y="4265508"/>
                </a:lnTo>
                <a:lnTo>
                  <a:pt x="4149032" y="4176767"/>
                </a:lnTo>
                <a:cubicBezTo>
                  <a:pt x="4744635" y="3632613"/>
                  <a:pt x="4972592" y="2785273"/>
                  <a:pt x="4718641" y="2009087"/>
                </a:cubicBezTo>
                <a:cubicBezTo>
                  <a:pt x="4464692" y="1232904"/>
                  <a:pt x="3779971" y="684173"/>
                  <a:pt x="2977910" y="597302"/>
                </a:cubicBezTo>
                <a:lnTo>
                  <a:pt x="2829580" y="587089"/>
                </a:lnTo>
                <a:lnTo>
                  <a:pt x="2827822" y="578382"/>
                </a:lnTo>
                <a:cubicBezTo>
                  <a:pt x="2817660" y="554357"/>
                  <a:pt x="2793871" y="537499"/>
                  <a:pt x="2766144" y="537499"/>
                </a:cubicBezTo>
                <a:close/>
                <a:moveTo>
                  <a:pt x="2794041" y="298"/>
                </a:moveTo>
                <a:cubicBezTo>
                  <a:pt x="1435645" y="-19872"/>
                  <a:pt x="297929" y="985806"/>
                  <a:pt x="125571" y="2305100"/>
                </a:cubicBezTo>
                <a:lnTo>
                  <a:pt x="106911" y="2538870"/>
                </a:lnTo>
                <a:lnTo>
                  <a:pt x="69399" y="2546443"/>
                </a:lnTo>
                <a:cubicBezTo>
                  <a:pt x="28616" y="2563693"/>
                  <a:pt x="0" y="2604076"/>
                  <a:pt x="0" y="2651142"/>
                </a:cubicBezTo>
                <a:cubicBezTo>
                  <a:pt x="0" y="2713897"/>
                  <a:pt x="50873" y="2764770"/>
                  <a:pt x="113628" y="2764770"/>
                </a:cubicBezTo>
                <a:cubicBezTo>
                  <a:pt x="176383" y="2764770"/>
                  <a:pt x="227256" y="2713897"/>
                  <a:pt x="227256" y="2651142"/>
                </a:cubicBezTo>
                <a:cubicBezTo>
                  <a:pt x="227256" y="2604076"/>
                  <a:pt x="198640" y="2563693"/>
                  <a:pt x="157857" y="2546443"/>
                </a:cubicBezTo>
                <a:lnTo>
                  <a:pt x="131597" y="2541142"/>
                </a:lnTo>
                <a:lnTo>
                  <a:pt x="150180" y="2308342"/>
                </a:lnTo>
                <a:cubicBezTo>
                  <a:pt x="320925" y="1001396"/>
                  <a:pt x="1447991" y="5133"/>
                  <a:pt x="2793673" y="25114"/>
                </a:cubicBezTo>
                <a:cubicBezTo>
                  <a:pt x="4139355" y="45094"/>
                  <a:pt x="5236344" y="1074380"/>
                  <a:pt x="5368211" y="2385818"/>
                </a:cubicBezTo>
                <a:lnTo>
                  <a:pt x="5378198" y="2585544"/>
                </a:lnTo>
                <a:lnTo>
                  <a:pt x="5341944" y="2592864"/>
                </a:lnTo>
                <a:cubicBezTo>
                  <a:pt x="5285138" y="2616890"/>
                  <a:pt x="5245279" y="2673139"/>
                  <a:pt x="5245279" y="2738697"/>
                </a:cubicBezTo>
                <a:cubicBezTo>
                  <a:pt x="5245279" y="2826108"/>
                  <a:pt x="5316139" y="2896968"/>
                  <a:pt x="5403550" y="2896968"/>
                </a:cubicBezTo>
                <a:cubicBezTo>
                  <a:pt x="5490961" y="2896968"/>
                  <a:pt x="5561821" y="2826108"/>
                  <a:pt x="5561821" y="2738697"/>
                </a:cubicBezTo>
                <a:cubicBezTo>
                  <a:pt x="5561821" y="2651286"/>
                  <a:pt x="5490961" y="2580426"/>
                  <a:pt x="5403550" y="2580426"/>
                </a:cubicBezTo>
                <a:lnTo>
                  <a:pt x="5402769" y="2580584"/>
                </a:lnTo>
                <a:lnTo>
                  <a:pt x="5392904" y="2383308"/>
                </a:lnTo>
                <a:cubicBezTo>
                  <a:pt x="5259792" y="1059478"/>
                  <a:pt x="4152437" y="20467"/>
                  <a:pt x="2794041" y="298"/>
                </a:cubicBezTo>
                <a:close/>
              </a:path>
            </a:pathLst>
          </a:custGeom>
          <a:solidFill>
            <a:schemeClr val="accent1">
              <a:alpha val="14000"/>
            </a:schemeClr>
          </a:solidFill>
          <a:ln>
            <a:noFill/>
          </a:ln>
          <a:effectLst>
            <a:outerShdw blurRad="381000" sx="102000" sy="102000" algn="ctr" rotWithShape="0">
              <a:schemeClr val="bg1">
                <a:alpha val="4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4026375" cy="4570955"/>
          </a:xfrm>
          <a:custGeom>
            <a:avLst/>
            <a:gdLst>
              <a:gd name="connsiteX0" fmla="*/ 3627650 w 5368500"/>
              <a:gd name="connsiteY0" fmla="*/ 4181585 h 6094607"/>
              <a:gd name="connsiteX1" fmla="*/ 4890245 w 5368500"/>
              <a:gd name="connsiteY1" fmla="*/ 4181585 h 6094607"/>
              <a:gd name="connsiteX2" fmla="*/ 5368500 w 5368500"/>
              <a:gd name="connsiteY2" fmla="*/ 5138096 h 6094607"/>
              <a:gd name="connsiteX3" fmla="*/ 4890245 w 5368500"/>
              <a:gd name="connsiteY3" fmla="*/ 6094607 h 6094607"/>
              <a:gd name="connsiteX4" fmla="*/ 3627650 w 5368500"/>
              <a:gd name="connsiteY4" fmla="*/ 6094607 h 6094607"/>
              <a:gd name="connsiteX5" fmla="*/ 3149394 w 5368500"/>
              <a:gd name="connsiteY5" fmla="*/ 5138096 h 6094607"/>
              <a:gd name="connsiteX6" fmla="*/ 1338956 w 5368500"/>
              <a:gd name="connsiteY6" fmla="*/ 3238315 h 6094607"/>
              <a:gd name="connsiteX7" fmla="*/ 2782462 w 5368500"/>
              <a:gd name="connsiteY7" fmla="*/ 3238315 h 6094607"/>
              <a:gd name="connsiteX8" fmla="*/ 3329244 w 5368500"/>
              <a:gd name="connsiteY8" fmla="*/ 4331878 h 6094607"/>
              <a:gd name="connsiteX9" fmla="*/ 2782462 w 5368500"/>
              <a:gd name="connsiteY9" fmla="*/ 5425441 h 6094607"/>
              <a:gd name="connsiteX10" fmla="*/ 1338956 w 5368500"/>
              <a:gd name="connsiteY10" fmla="*/ 5425441 h 6094607"/>
              <a:gd name="connsiteX11" fmla="*/ 792174 w 5368500"/>
              <a:gd name="connsiteY11" fmla="*/ 4331878 h 6094607"/>
              <a:gd name="connsiteX12" fmla="*/ 3363698 w 5368500"/>
              <a:gd name="connsiteY12" fmla="*/ 1730250 h 6094607"/>
              <a:gd name="connsiteX13" fmla="*/ 4807204 w 5368500"/>
              <a:gd name="connsiteY13" fmla="*/ 1730250 h 6094607"/>
              <a:gd name="connsiteX14" fmla="*/ 5353986 w 5368500"/>
              <a:gd name="connsiteY14" fmla="*/ 2823813 h 6094607"/>
              <a:gd name="connsiteX15" fmla="*/ 4807204 w 5368500"/>
              <a:gd name="connsiteY15" fmla="*/ 3917376 h 6094607"/>
              <a:gd name="connsiteX16" fmla="*/ 3363698 w 5368500"/>
              <a:gd name="connsiteY16" fmla="*/ 3917376 h 6094607"/>
              <a:gd name="connsiteX17" fmla="*/ 2816916 w 5368500"/>
              <a:gd name="connsiteY17" fmla="*/ 2823813 h 6094607"/>
              <a:gd name="connsiteX18" fmla="*/ 0 w 5368500"/>
              <a:gd name="connsiteY18" fmla="*/ 0 h 6094607"/>
              <a:gd name="connsiteX19" fmla="*/ 2944242 w 5368500"/>
              <a:gd name="connsiteY19" fmla="*/ 0 h 6094607"/>
              <a:gd name="connsiteX20" fmla="*/ 3451122 w 5368500"/>
              <a:gd name="connsiteY20" fmla="*/ 1013759 h 6094607"/>
              <a:gd name="connsiteX21" fmla="*/ 2446706 w 5368500"/>
              <a:gd name="connsiteY21" fmla="*/ 3022590 h 6094607"/>
              <a:gd name="connsiteX22" fmla="*/ 0 w 5368500"/>
              <a:gd name="connsiteY22" fmla="*/ 3022590 h 6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368500" h="6094607">
                <a:moveTo>
                  <a:pt x="3627650" y="4181585"/>
                </a:moveTo>
                <a:lnTo>
                  <a:pt x="4890245" y="4181585"/>
                </a:lnTo>
                <a:lnTo>
                  <a:pt x="5368500" y="5138096"/>
                </a:lnTo>
                <a:lnTo>
                  <a:pt x="4890245" y="6094607"/>
                </a:lnTo>
                <a:lnTo>
                  <a:pt x="3627650" y="6094607"/>
                </a:lnTo>
                <a:lnTo>
                  <a:pt x="3149394" y="5138096"/>
                </a:lnTo>
                <a:close/>
                <a:moveTo>
                  <a:pt x="1338956" y="3238315"/>
                </a:moveTo>
                <a:lnTo>
                  <a:pt x="2782462" y="3238315"/>
                </a:lnTo>
                <a:lnTo>
                  <a:pt x="3329244" y="4331878"/>
                </a:lnTo>
                <a:lnTo>
                  <a:pt x="2782462" y="5425441"/>
                </a:lnTo>
                <a:lnTo>
                  <a:pt x="1338956" y="5425441"/>
                </a:lnTo>
                <a:lnTo>
                  <a:pt x="792174" y="4331878"/>
                </a:lnTo>
                <a:close/>
                <a:moveTo>
                  <a:pt x="3363698" y="1730250"/>
                </a:moveTo>
                <a:lnTo>
                  <a:pt x="4807204" y="1730250"/>
                </a:lnTo>
                <a:lnTo>
                  <a:pt x="5353986" y="2823813"/>
                </a:lnTo>
                <a:lnTo>
                  <a:pt x="4807204" y="3917376"/>
                </a:lnTo>
                <a:lnTo>
                  <a:pt x="3363698" y="3917376"/>
                </a:lnTo>
                <a:lnTo>
                  <a:pt x="2816916" y="2823813"/>
                </a:lnTo>
                <a:close/>
                <a:moveTo>
                  <a:pt x="0" y="0"/>
                </a:moveTo>
                <a:lnTo>
                  <a:pt x="2944242" y="0"/>
                </a:lnTo>
                <a:lnTo>
                  <a:pt x="3451122" y="1013759"/>
                </a:lnTo>
                <a:lnTo>
                  <a:pt x="2446706" y="3022590"/>
                </a:lnTo>
                <a:lnTo>
                  <a:pt x="0" y="30225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9177017-2895-416F-9936-94D23C3D1892}"/>
              </a:ext>
            </a:extLst>
          </p:cNvPr>
          <p:cNvGrpSpPr/>
          <p:nvPr userDrawn="1"/>
        </p:nvGrpSpPr>
        <p:grpSpPr>
          <a:xfrm>
            <a:off x="359972" y="4571761"/>
            <a:ext cx="2618291" cy="369331"/>
            <a:chOff x="479962" y="6095677"/>
            <a:chExt cx="3491055" cy="492441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479962" y="6095677"/>
              <a:ext cx="1228785" cy="3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b="1" dirty="0">
                  <a:solidFill>
                    <a:schemeClr val="accent2"/>
                  </a:soli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LOGY</a:t>
              </a:r>
              <a:r>
                <a:rPr lang="en-US" sz="825" b="1" dirty="0">
                  <a:solidFill>
                    <a:schemeClr val="accent2"/>
                  </a:soli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CS.</a:t>
              </a:r>
              <a:endParaRPr lang="en-US" sz="1200" b="1" dirty="0">
                <a:solidFill>
                  <a:schemeClr val="accent2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CD5F2D-3BA1-4CBB-A8B6-143B281EBD22}"/>
                </a:ext>
              </a:extLst>
            </p:cNvPr>
            <p:cNvSpPr/>
            <p:nvPr userDrawn="1"/>
          </p:nvSpPr>
          <p:spPr>
            <a:xfrm>
              <a:off x="1411190" y="6157232"/>
              <a:ext cx="2559827" cy="430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50" b="1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ABOUT TECHNOLOGY PREENTATIONS</a:t>
              </a:r>
            </a:p>
          </p:txBody>
        </p:sp>
      </p:grpSp>
      <p:sp>
        <p:nvSpPr>
          <p:cNvPr id="11" name="Freeform 10"/>
          <p:cNvSpPr/>
          <p:nvPr userDrawn="1"/>
        </p:nvSpPr>
        <p:spPr>
          <a:xfrm rot="900000" flipH="1">
            <a:off x="6062686" y="224649"/>
            <a:ext cx="3594755" cy="990476"/>
          </a:xfrm>
          <a:custGeom>
            <a:avLst/>
            <a:gdLst>
              <a:gd name="connsiteX0" fmla="*/ 4000949 w 5561821"/>
              <a:gd name="connsiteY0" fmla="*/ 4882386 h 5435137"/>
              <a:gd name="connsiteX1" fmla="*/ 3934011 w 5561821"/>
              <a:gd name="connsiteY1" fmla="*/ 4949324 h 5435137"/>
              <a:gd name="connsiteX2" fmla="*/ 4000949 w 5561821"/>
              <a:gd name="connsiteY2" fmla="*/ 5016262 h 5435137"/>
              <a:gd name="connsiteX3" fmla="*/ 4067887 w 5561821"/>
              <a:gd name="connsiteY3" fmla="*/ 4949324 h 5435137"/>
              <a:gd name="connsiteX4" fmla="*/ 4000949 w 5561821"/>
              <a:gd name="connsiteY4" fmla="*/ 4882386 h 5435137"/>
              <a:gd name="connsiteX5" fmla="*/ 1271213 w 5561821"/>
              <a:gd name="connsiteY5" fmla="*/ 4788722 h 5435137"/>
              <a:gd name="connsiteX6" fmla="*/ 1121482 w 5561821"/>
              <a:gd name="connsiteY6" fmla="*/ 4938453 h 5435137"/>
              <a:gd name="connsiteX7" fmla="*/ 1271213 w 5561821"/>
              <a:gd name="connsiteY7" fmla="*/ 5088184 h 5435137"/>
              <a:gd name="connsiteX8" fmla="*/ 1377089 w 5561821"/>
              <a:gd name="connsiteY8" fmla="*/ 5044329 h 5435137"/>
              <a:gd name="connsiteX9" fmla="*/ 1381644 w 5561821"/>
              <a:gd name="connsiteY9" fmla="*/ 5037573 h 5435137"/>
              <a:gd name="connsiteX10" fmla="*/ 1494586 w 5561821"/>
              <a:gd name="connsiteY10" fmla="*/ 5112793 h 5435137"/>
              <a:gd name="connsiteX11" fmla="*/ 3933275 w 5561821"/>
              <a:gd name="connsiteY11" fmla="*/ 5019321 h 5435137"/>
              <a:gd name="connsiteX12" fmla="*/ 3921203 w 5561821"/>
              <a:gd name="connsiteY12" fmla="*/ 5002543 h 5435137"/>
              <a:gd name="connsiteX13" fmla="*/ 1505340 w 5561821"/>
              <a:gd name="connsiteY13" fmla="*/ 5095140 h 5435137"/>
              <a:gd name="connsiteX14" fmla="*/ 1393191 w 5561821"/>
              <a:gd name="connsiteY14" fmla="*/ 5020447 h 5435137"/>
              <a:gd name="connsiteX15" fmla="*/ 1409178 w 5561821"/>
              <a:gd name="connsiteY15" fmla="*/ 4996735 h 5435137"/>
              <a:gd name="connsiteX16" fmla="*/ 1420944 w 5561821"/>
              <a:gd name="connsiteY16" fmla="*/ 4938453 h 5435137"/>
              <a:gd name="connsiteX17" fmla="*/ 1271213 w 5561821"/>
              <a:gd name="connsiteY17" fmla="*/ 4788722 h 5435137"/>
              <a:gd name="connsiteX18" fmla="*/ 2512940 w 5561821"/>
              <a:gd name="connsiteY18" fmla="*/ 4646361 h 5435137"/>
              <a:gd name="connsiteX19" fmla="*/ 2462803 w 5561821"/>
              <a:gd name="connsiteY19" fmla="*/ 4696498 h 5435137"/>
              <a:gd name="connsiteX20" fmla="*/ 2512940 w 5561821"/>
              <a:gd name="connsiteY20" fmla="*/ 4746635 h 5435137"/>
              <a:gd name="connsiteX21" fmla="*/ 2563077 w 5561821"/>
              <a:gd name="connsiteY21" fmla="*/ 4696498 h 5435137"/>
              <a:gd name="connsiteX22" fmla="*/ 2512940 w 5561821"/>
              <a:gd name="connsiteY22" fmla="*/ 4646361 h 5435137"/>
              <a:gd name="connsiteX23" fmla="*/ 5270693 w 5561821"/>
              <a:gd name="connsiteY23" fmla="*/ 3406560 h 5435137"/>
              <a:gd name="connsiteX24" fmla="*/ 4588118 w 5561821"/>
              <a:gd name="connsiteY24" fmla="*/ 4532807 h 5435137"/>
              <a:gd name="connsiteX25" fmla="*/ 4455360 w 5561821"/>
              <a:gd name="connsiteY25" fmla="*/ 4653097 h 5435137"/>
              <a:gd name="connsiteX26" fmla="*/ 4433210 w 5561821"/>
              <a:gd name="connsiteY26" fmla="*/ 4638162 h 5435137"/>
              <a:gd name="connsiteX27" fmla="*/ 4394119 w 5561821"/>
              <a:gd name="connsiteY27" fmla="*/ 4630270 h 5435137"/>
              <a:gd name="connsiteX28" fmla="*/ 4293692 w 5561821"/>
              <a:gd name="connsiteY28" fmla="*/ 4730697 h 5435137"/>
              <a:gd name="connsiteX29" fmla="*/ 4394119 w 5561821"/>
              <a:gd name="connsiteY29" fmla="*/ 4831124 h 5435137"/>
              <a:gd name="connsiteX30" fmla="*/ 4494546 w 5561821"/>
              <a:gd name="connsiteY30" fmla="*/ 4730697 h 5435137"/>
              <a:gd name="connsiteX31" fmla="*/ 4486654 w 5561821"/>
              <a:gd name="connsiteY31" fmla="*/ 4691607 h 5435137"/>
              <a:gd name="connsiteX32" fmla="*/ 4472676 w 5561821"/>
              <a:gd name="connsiteY32" fmla="*/ 4670875 h 5435137"/>
              <a:gd name="connsiteX33" fmla="*/ 4605440 w 5561821"/>
              <a:gd name="connsiteY33" fmla="*/ 4550580 h 5435137"/>
              <a:gd name="connsiteX34" fmla="*/ 5294466 w 5561821"/>
              <a:gd name="connsiteY34" fmla="*/ 3413692 h 5435137"/>
              <a:gd name="connsiteX35" fmla="*/ 706542 w 5561821"/>
              <a:gd name="connsiteY35" fmla="*/ 2807238 h 5435137"/>
              <a:gd name="connsiteX36" fmla="*/ 592914 w 5561821"/>
              <a:gd name="connsiteY36" fmla="*/ 2920866 h 5435137"/>
              <a:gd name="connsiteX37" fmla="*/ 706542 w 5561821"/>
              <a:gd name="connsiteY37" fmla="*/ 3034494 h 5435137"/>
              <a:gd name="connsiteX38" fmla="*/ 724413 w 5561821"/>
              <a:gd name="connsiteY38" fmla="*/ 3030886 h 5435137"/>
              <a:gd name="connsiteX39" fmla="*/ 752204 w 5561821"/>
              <a:gd name="connsiteY39" fmla="*/ 3161864 h 5435137"/>
              <a:gd name="connsiteX40" fmla="*/ 2444995 w 5561821"/>
              <a:gd name="connsiteY40" fmla="*/ 4694725 h 5435137"/>
              <a:gd name="connsiteX41" fmla="*/ 2447894 w 5561821"/>
              <a:gd name="connsiteY41" fmla="*/ 4675601 h 5435137"/>
              <a:gd name="connsiteX42" fmla="*/ 770947 w 5561821"/>
              <a:gd name="connsiteY42" fmla="*/ 3157089 h 5435137"/>
              <a:gd name="connsiteX43" fmla="*/ 743358 w 5561821"/>
              <a:gd name="connsiteY43" fmla="*/ 3027061 h 5435137"/>
              <a:gd name="connsiteX44" fmla="*/ 750771 w 5561821"/>
              <a:gd name="connsiteY44" fmla="*/ 3025565 h 5435137"/>
              <a:gd name="connsiteX45" fmla="*/ 820170 w 5561821"/>
              <a:gd name="connsiteY45" fmla="*/ 2920866 h 5435137"/>
              <a:gd name="connsiteX46" fmla="*/ 706542 w 5561821"/>
              <a:gd name="connsiteY46" fmla="*/ 2807238 h 5435137"/>
              <a:gd name="connsiteX47" fmla="*/ 721772 w 5561821"/>
              <a:gd name="connsiteY47" fmla="*/ 2588007 h 5435137"/>
              <a:gd name="connsiteX48" fmla="*/ 680546 w 5561821"/>
              <a:gd name="connsiteY48" fmla="*/ 2629233 h 5435137"/>
              <a:gd name="connsiteX49" fmla="*/ 721772 w 5561821"/>
              <a:gd name="connsiteY49" fmla="*/ 2670459 h 5435137"/>
              <a:gd name="connsiteX50" fmla="*/ 762998 w 5561821"/>
              <a:gd name="connsiteY50" fmla="*/ 2629233 h 5435137"/>
              <a:gd name="connsiteX51" fmla="*/ 721772 w 5561821"/>
              <a:gd name="connsiteY51" fmla="*/ 2588007 h 5435137"/>
              <a:gd name="connsiteX52" fmla="*/ 2775287 w 5561821"/>
              <a:gd name="connsiteY52" fmla="*/ 1718050 h 5435137"/>
              <a:gd name="connsiteX53" fmla="*/ 2343182 w 5561821"/>
              <a:gd name="connsiteY53" fmla="*/ 1840111 h 5435137"/>
              <a:gd name="connsiteX54" fmla="*/ 1872303 w 5561821"/>
              <a:gd name="connsiteY54" fmla="*/ 2717006 h 5435137"/>
              <a:gd name="connsiteX55" fmla="*/ 1891621 w 5561821"/>
              <a:gd name="connsiteY55" fmla="*/ 2844541 h 5435137"/>
              <a:gd name="connsiteX56" fmla="*/ 1877258 w 5561821"/>
              <a:gd name="connsiteY56" fmla="*/ 2850490 h 5435137"/>
              <a:gd name="connsiteX57" fmla="*/ 1865183 w 5561821"/>
              <a:gd name="connsiteY57" fmla="*/ 2879641 h 5435137"/>
              <a:gd name="connsiteX58" fmla="*/ 1906409 w 5561821"/>
              <a:gd name="connsiteY58" fmla="*/ 2920867 h 5435137"/>
              <a:gd name="connsiteX59" fmla="*/ 1947635 w 5561821"/>
              <a:gd name="connsiteY59" fmla="*/ 2879641 h 5435137"/>
              <a:gd name="connsiteX60" fmla="*/ 1906409 w 5561821"/>
              <a:gd name="connsiteY60" fmla="*/ 2838415 h 5435137"/>
              <a:gd name="connsiteX61" fmla="*/ 1899931 w 5561821"/>
              <a:gd name="connsiteY61" fmla="*/ 2841099 h 5435137"/>
              <a:gd name="connsiteX62" fmla="*/ 1881044 w 5561821"/>
              <a:gd name="connsiteY62" fmla="*/ 2716414 h 5435137"/>
              <a:gd name="connsiteX63" fmla="*/ 2347516 w 5561821"/>
              <a:gd name="connsiteY63" fmla="*/ 1847726 h 5435137"/>
              <a:gd name="connsiteX64" fmla="*/ 3450324 w 5561821"/>
              <a:gd name="connsiteY64" fmla="*/ 1986584 h 5435137"/>
              <a:gd name="connsiteX65" fmla="*/ 3627525 w 5561821"/>
              <a:gd name="connsiteY65" fmla="*/ 3083884 h 5435137"/>
              <a:gd name="connsiteX66" fmla="*/ 2775620 w 5561821"/>
              <a:gd name="connsiteY66" fmla="*/ 3580343 h 5435137"/>
              <a:gd name="connsiteX67" fmla="*/ 2693800 w 5561821"/>
              <a:gd name="connsiteY67" fmla="*/ 3570852 h 5435137"/>
              <a:gd name="connsiteX68" fmla="*/ 2699207 w 5561821"/>
              <a:gd name="connsiteY68" fmla="*/ 3544069 h 5435137"/>
              <a:gd name="connsiteX69" fmla="*/ 2585579 w 5561821"/>
              <a:gd name="connsiteY69" fmla="*/ 3430441 h 5435137"/>
              <a:gd name="connsiteX70" fmla="*/ 2471951 w 5561821"/>
              <a:gd name="connsiteY70" fmla="*/ 3544069 h 5435137"/>
              <a:gd name="connsiteX71" fmla="*/ 2585579 w 5561821"/>
              <a:gd name="connsiteY71" fmla="*/ 3657697 h 5435137"/>
              <a:gd name="connsiteX72" fmla="*/ 2690278 w 5561821"/>
              <a:gd name="connsiteY72" fmla="*/ 3588298 h 5435137"/>
              <a:gd name="connsiteX73" fmla="*/ 2692066 w 5561821"/>
              <a:gd name="connsiteY73" fmla="*/ 3579440 h 5435137"/>
              <a:gd name="connsiteX74" fmla="*/ 2775331 w 5561821"/>
              <a:gd name="connsiteY74" fmla="*/ 3589098 h 5435137"/>
              <a:gd name="connsiteX75" fmla="*/ 3635286 w 5561821"/>
              <a:gd name="connsiteY75" fmla="*/ 3087949 h 5435137"/>
              <a:gd name="connsiteX76" fmla="*/ 3456410 w 5561821"/>
              <a:gd name="connsiteY76" fmla="*/ 1980281 h 5435137"/>
              <a:gd name="connsiteX77" fmla="*/ 2775287 w 5561821"/>
              <a:gd name="connsiteY77" fmla="*/ 1718050 h 5435137"/>
              <a:gd name="connsiteX78" fmla="*/ 2391518 w 5561821"/>
              <a:gd name="connsiteY78" fmla="*/ 1168032 h 5435137"/>
              <a:gd name="connsiteX79" fmla="*/ 2324580 w 5561821"/>
              <a:gd name="connsiteY79" fmla="*/ 1234970 h 5435137"/>
              <a:gd name="connsiteX80" fmla="*/ 2326181 w 5561821"/>
              <a:gd name="connsiteY80" fmla="*/ 1242900 h 5435137"/>
              <a:gd name="connsiteX81" fmla="*/ 2221784 w 5561821"/>
              <a:gd name="connsiteY81" fmla="*/ 1278637 h 5435137"/>
              <a:gd name="connsiteX82" fmla="*/ 1289992 w 5561821"/>
              <a:gd name="connsiteY82" fmla="*/ 2497256 h 5435137"/>
              <a:gd name="connsiteX83" fmla="*/ 1285977 w 5561821"/>
              <a:gd name="connsiteY83" fmla="*/ 2556982 h 5435137"/>
              <a:gd name="connsiteX84" fmla="*/ 1285219 w 5561821"/>
              <a:gd name="connsiteY84" fmla="*/ 2556829 h 5435137"/>
              <a:gd name="connsiteX85" fmla="*/ 1171591 w 5561821"/>
              <a:gd name="connsiteY85" fmla="*/ 2670457 h 5435137"/>
              <a:gd name="connsiteX86" fmla="*/ 1285219 w 5561821"/>
              <a:gd name="connsiteY86" fmla="*/ 2784085 h 5435137"/>
              <a:gd name="connsiteX87" fmla="*/ 1289201 w 5561821"/>
              <a:gd name="connsiteY87" fmla="*/ 2783281 h 5435137"/>
              <a:gd name="connsiteX88" fmla="*/ 1298880 w 5561821"/>
              <a:gd name="connsiteY88" fmla="*/ 2875214 h 5435137"/>
              <a:gd name="connsiteX89" fmla="*/ 2640432 w 5561821"/>
              <a:gd name="connsiteY89" fmla="*/ 4120086 h 5435137"/>
              <a:gd name="connsiteX90" fmla="*/ 2702616 w 5561821"/>
              <a:gd name="connsiteY90" fmla="*/ 4121769 h 5435137"/>
              <a:gd name="connsiteX91" fmla="*/ 2707614 w 5561821"/>
              <a:gd name="connsiteY91" fmla="*/ 4146524 h 5435137"/>
              <a:gd name="connsiteX92" fmla="*/ 2806197 w 5561821"/>
              <a:gd name="connsiteY92" fmla="*/ 4211869 h 5435137"/>
              <a:gd name="connsiteX93" fmla="*/ 2913188 w 5561821"/>
              <a:gd name="connsiteY93" fmla="*/ 4104878 h 5435137"/>
              <a:gd name="connsiteX94" fmla="*/ 2806197 w 5561821"/>
              <a:gd name="connsiteY94" fmla="*/ 3997887 h 5435137"/>
              <a:gd name="connsiteX95" fmla="*/ 2699206 w 5561821"/>
              <a:gd name="connsiteY95" fmla="*/ 4104878 h 5435137"/>
              <a:gd name="connsiteX96" fmla="*/ 2700161 w 5561821"/>
              <a:gd name="connsiteY96" fmla="*/ 4109607 h 5435137"/>
              <a:gd name="connsiteX97" fmla="*/ 2641372 w 5561821"/>
              <a:gd name="connsiteY97" fmla="*/ 4108017 h 5435137"/>
              <a:gd name="connsiteX98" fmla="*/ 1310848 w 5561821"/>
              <a:gd name="connsiteY98" fmla="*/ 2873377 h 5435137"/>
              <a:gd name="connsiteX99" fmla="*/ 1301109 w 5561821"/>
              <a:gd name="connsiteY99" fmla="*/ 2780877 h 5435137"/>
              <a:gd name="connsiteX100" fmla="*/ 1329448 w 5561821"/>
              <a:gd name="connsiteY100" fmla="*/ 2775155 h 5435137"/>
              <a:gd name="connsiteX101" fmla="*/ 1398847 w 5561821"/>
              <a:gd name="connsiteY101" fmla="*/ 2670457 h 5435137"/>
              <a:gd name="connsiteX102" fmla="*/ 1329448 w 5561821"/>
              <a:gd name="connsiteY102" fmla="*/ 2565758 h 5435137"/>
              <a:gd name="connsiteX103" fmla="*/ 1299599 w 5561821"/>
              <a:gd name="connsiteY103" fmla="*/ 2559732 h 5435137"/>
              <a:gd name="connsiteX104" fmla="*/ 1303701 w 5561821"/>
              <a:gd name="connsiteY104" fmla="*/ 2498701 h 5435137"/>
              <a:gd name="connsiteX105" fmla="*/ 2226772 w 5561821"/>
              <a:gd name="connsiteY105" fmla="*/ 1291488 h 5435137"/>
              <a:gd name="connsiteX106" fmla="*/ 2328930 w 5561821"/>
              <a:gd name="connsiteY106" fmla="*/ 1256518 h 5435137"/>
              <a:gd name="connsiteX107" fmla="*/ 2329840 w 5561821"/>
              <a:gd name="connsiteY107" fmla="*/ 1261026 h 5435137"/>
              <a:gd name="connsiteX108" fmla="*/ 2391518 w 5561821"/>
              <a:gd name="connsiteY108" fmla="*/ 1301908 h 5435137"/>
              <a:gd name="connsiteX109" fmla="*/ 2458456 w 5561821"/>
              <a:gd name="connsiteY109" fmla="*/ 1234970 h 5435137"/>
              <a:gd name="connsiteX110" fmla="*/ 2391518 w 5561821"/>
              <a:gd name="connsiteY110" fmla="*/ 1168032 h 5435137"/>
              <a:gd name="connsiteX111" fmla="*/ 2766144 w 5561821"/>
              <a:gd name="connsiteY111" fmla="*/ 1055943 h 5435137"/>
              <a:gd name="connsiteX112" fmla="*/ 2625122 w 5561821"/>
              <a:gd name="connsiteY112" fmla="*/ 1196965 h 5435137"/>
              <a:gd name="connsiteX113" fmla="*/ 2766144 w 5561821"/>
              <a:gd name="connsiteY113" fmla="*/ 1337987 h 5435137"/>
              <a:gd name="connsiteX114" fmla="*/ 2896084 w 5561821"/>
              <a:gd name="connsiteY114" fmla="*/ 1251857 h 5435137"/>
              <a:gd name="connsiteX115" fmla="*/ 2906281 w 5561821"/>
              <a:gd name="connsiteY115" fmla="*/ 1201350 h 5435137"/>
              <a:gd name="connsiteX116" fmla="*/ 2928426 w 5561821"/>
              <a:gd name="connsiteY116" fmla="*/ 1202994 h 5435137"/>
              <a:gd name="connsiteX117" fmla="*/ 4196652 w 5561821"/>
              <a:gd name="connsiteY117" fmla="*/ 2429497 h 5435137"/>
              <a:gd name="connsiteX118" fmla="*/ 3356390 w 5561821"/>
              <a:gd name="connsiteY118" fmla="*/ 3980842 h 5435137"/>
              <a:gd name="connsiteX119" fmla="*/ 3265622 w 5561821"/>
              <a:gd name="connsiteY119" fmla="*/ 4017079 h 5435137"/>
              <a:gd name="connsiteX120" fmla="*/ 3262396 w 5561821"/>
              <a:gd name="connsiteY120" fmla="*/ 4012294 h 5435137"/>
              <a:gd name="connsiteX121" fmla="*/ 3226944 w 5561821"/>
              <a:gd name="connsiteY121" fmla="*/ 3997609 h 5435137"/>
              <a:gd name="connsiteX122" fmla="*/ 3176807 w 5561821"/>
              <a:gd name="connsiteY122" fmla="*/ 4047746 h 5435137"/>
              <a:gd name="connsiteX123" fmla="*/ 3226944 w 5561821"/>
              <a:gd name="connsiteY123" fmla="*/ 4097883 h 5435137"/>
              <a:gd name="connsiteX124" fmla="*/ 3277081 w 5561821"/>
              <a:gd name="connsiteY124" fmla="*/ 4047746 h 5435137"/>
              <a:gd name="connsiteX125" fmla="*/ 3273267 w 5561821"/>
              <a:gd name="connsiteY125" fmla="*/ 4028856 h 5435137"/>
              <a:gd name="connsiteX126" fmla="*/ 3362075 w 5561821"/>
              <a:gd name="connsiteY126" fmla="*/ 3993401 h 5435137"/>
              <a:gd name="connsiteX127" fmla="*/ 4210277 w 5561821"/>
              <a:gd name="connsiteY127" fmla="*/ 2427397 h 5435137"/>
              <a:gd name="connsiteX128" fmla="*/ 2930067 w 5561821"/>
              <a:gd name="connsiteY128" fmla="*/ 1189306 h 5435137"/>
              <a:gd name="connsiteX129" fmla="*/ 2905248 w 5561821"/>
              <a:gd name="connsiteY129" fmla="*/ 1187463 h 5435137"/>
              <a:gd name="connsiteX130" fmla="*/ 2896084 w 5561821"/>
              <a:gd name="connsiteY130" fmla="*/ 1142073 h 5435137"/>
              <a:gd name="connsiteX131" fmla="*/ 2766144 w 5561821"/>
              <a:gd name="connsiteY131" fmla="*/ 1055943 h 5435137"/>
              <a:gd name="connsiteX132" fmla="*/ 2120271 w 5561821"/>
              <a:gd name="connsiteY132" fmla="*/ 564384 h 5435137"/>
              <a:gd name="connsiteX133" fmla="*/ 2013280 w 5561821"/>
              <a:gd name="connsiteY133" fmla="*/ 671375 h 5435137"/>
              <a:gd name="connsiteX134" fmla="*/ 2021688 w 5561821"/>
              <a:gd name="connsiteY134" fmla="*/ 713021 h 5435137"/>
              <a:gd name="connsiteX135" fmla="*/ 2025610 w 5561821"/>
              <a:gd name="connsiteY135" fmla="*/ 718838 h 5435137"/>
              <a:gd name="connsiteX136" fmla="*/ 2006988 w 5561821"/>
              <a:gd name="connsiteY136" fmla="*/ 725213 h 5435137"/>
              <a:gd name="connsiteX137" fmla="*/ 689175 w 5561821"/>
              <a:gd name="connsiteY137" fmla="*/ 2590304 h 5435137"/>
              <a:gd name="connsiteX138" fmla="*/ 708509 w 5561821"/>
              <a:gd name="connsiteY138" fmla="*/ 2590878 h 5435137"/>
              <a:gd name="connsiteX139" fmla="*/ 2013987 w 5561821"/>
              <a:gd name="connsiteY139" fmla="*/ 743245 h 5435137"/>
              <a:gd name="connsiteX140" fmla="*/ 2036800 w 5561821"/>
              <a:gd name="connsiteY140" fmla="*/ 735435 h 5435137"/>
              <a:gd name="connsiteX141" fmla="*/ 2044617 w 5561821"/>
              <a:gd name="connsiteY141" fmla="*/ 747029 h 5435137"/>
              <a:gd name="connsiteX142" fmla="*/ 2120271 w 5561821"/>
              <a:gd name="connsiteY142" fmla="*/ 778367 h 5435137"/>
              <a:gd name="connsiteX143" fmla="*/ 2227262 w 5561821"/>
              <a:gd name="connsiteY143" fmla="*/ 671375 h 5435137"/>
              <a:gd name="connsiteX144" fmla="*/ 2120271 w 5561821"/>
              <a:gd name="connsiteY144" fmla="*/ 564384 h 5435137"/>
              <a:gd name="connsiteX145" fmla="*/ 2766144 w 5561821"/>
              <a:gd name="connsiteY145" fmla="*/ 537499 h 5435137"/>
              <a:gd name="connsiteX146" fmla="*/ 2699206 w 5561821"/>
              <a:gd name="connsiteY146" fmla="*/ 604437 h 5435137"/>
              <a:gd name="connsiteX147" fmla="*/ 2766144 w 5561821"/>
              <a:gd name="connsiteY147" fmla="*/ 671375 h 5435137"/>
              <a:gd name="connsiteX148" fmla="*/ 2827822 w 5561821"/>
              <a:gd name="connsiteY148" fmla="*/ 630493 h 5435137"/>
              <a:gd name="connsiteX149" fmla="*/ 2832631 w 5561821"/>
              <a:gd name="connsiteY149" fmla="*/ 606672 h 5435137"/>
              <a:gd name="connsiteX150" fmla="*/ 2975820 w 5561821"/>
              <a:gd name="connsiteY150" fmla="*/ 616531 h 5435137"/>
              <a:gd name="connsiteX151" fmla="*/ 4700257 w 5561821"/>
              <a:gd name="connsiteY151" fmla="*/ 2015101 h 5435137"/>
              <a:gd name="connsiteX152" fmla="*/ 4135980 w 5561821"/>
              <a:gd name="connsiteY152" fmla="*/ 4162492 h 5435137"/>
              <a:gd name="connsiteX153" fmla="*/ 4031269 w 5561821"/>
              <a:gd name="connsiteY153" fmla="*/ 4250894 h 5435137"/>
              <a:gd name="connsiteX154" fmla="*/ 4020465 w 5561821"/>
              <a:gd name="connsiteY154" fmla="*/ 4243610 h 5435137"/>
              <a:gd name="connsiteX155" fmla="*/ 4000949 w 5561821"/>
              <a:gd name="connsiteY155" fmla="*/ 4239670 h 5435137"/>
              <a:gd name="connsiteX156" fmla="*/ 3950812 w 5561821"/>
              <a:gd name="connsiteY156" fmla="*/ 4289807 h 5435137"/>
              <a:gd name="connsiteX157" fmla="*/ 4000949 w 5561821"/>
              <a:gd name="connsiteY157" fmla="*/ 4339944 h 5435137"/>
              <a:gd name="connsiteX158" fmla="*/ 4051086 w 5561821"/>
              <a:gd name="connsiteY158" fmla="*/ 4289807 h 5435137"/>
              <a:gd name="connsiteX159" fmla="*/ 4047146 w 5561821"/>
              <a:gd name="connsiteY159" fmla="*/ 4270292 h 5435137"/>
              <a:gd name="connsiteX160" fmla="*/ 4043921 w 5561821"/>
              <a:gd name="connsiteY160" fmla="*/ 4265508 h 5435137"/>
              <a:gd name="connsiteX161" fmla="*/ 4149032 w 5561821"/>
              <a:gd name="connsiteY161" fmla="*/ 4176767 h 5435137"/>
              <a:gd name="connsiteX162" fmla="*/ 4718641 w 5561821"/>
              <a:gd name="connsiteY162" fmla="*/ 2009087 h 5435137"/>
              <a:gd name="connsiteX163" fmla="*/ 2977910 w 5561821"/>
              <a:gd name="connsiteY163" fmla="*/ 597302 h 5435137"/>
              <a:gd name="connsiteX164" fmla="*/ 2829580 w 5561821"/>
              <a:gd name="connsiteY164" fmla="*/ 587089 h 5435137"/>
              <a:gd name="connsiteX165" fmla="*/ 2827822 w 5561821"/>
              <a:gd name="connsiteY165" fmla="*/ 578382 h 5435137"/>
              <a:gd name="connsiteX166" fmla="*/ 2766144 w 5561821"/>
              <a:gd name="connsiteY166" fmla="*/ 537499 h 5435137"/>
              <a:gd name="connsiteX167" fmla="*/ 2794041 w 5561821"/>
              <a:gd name="connsiteY167" fmla="*/ 298 h 5435137"/>
              <a:gd name="connsiteX168" fmla="*/ 125571 w 5561821"/>
              <a:gd name="connsiteY168" fmla="*/ 2305100 h 5435137"/>
              <a:gd name="connsiteX169" fmla="*/ 106911 w 5561821"/>
              <a:gd name="connsiteY169" fmla="*/ 2538870 h 5435137"/>
              <a:gd name="connsiteX170" fmla="*/ 69399 w 5561821"/>
              <a:gd name="connsiteY170" fmla="*/ 2546443 h 5435137"/>
              <a:gd name="connsiteX171" fmla="*/ 0 w 5561821"/>
              <a:gd name="connsiteY171" fmla="*/ 2651142 h 5435137"/>
              <a:gd name="connsiteX172" fmla="*/ 113628 w 5561821"/>
              <a:gd name="connsiteY172" fmla="*/ 2764770 h 5435137"/>
              <a:gd name="connsiteX173" fmla="*/ 227256 w 5561821"/>
              <a:gd name="connsiteY173" fmla="*/ 2651142 h 5435137"/>
              <a:gd name="connsiteX174" fmla="*/ 157857 w 5561821"/>
              <a:gd name="connsiteY174" fmla="*/ 2546443 h 5435137"/>
              <a:gd name="connsiteX175" fmla="*/ 131597 w 5561821"/>
              <a:gd name="connsiteY175" fmla="*/ 2541142 h 5435137"/>
              <a:gd name="connsiteX176" fmla="*/ 150180 w 5561821"/>
              <a:gd name="connsiteY176" fmla="*/ 2308342 h 5435137"/>
              <a:gd name="connsiteX177" fmla="*/ 2793673 w 5561821"/>
              <a:gd name="connsiteY177" fmla="*/ 25114 h 5435137"/>
              <a:gd name="connsiteX178" fmla="*/ 5368211 w 5561821"/>
              <a:gd name="connsiteY178" fmla="*/ 2385818 h 5435137"/>
              <a:gd name="connsiteX179" fmla="*/ 5378198 w 5561821"/>
              <a:gd name="connsiteY179" fmla="*/ 2585544 h 5435137"/>
              <a:gd name="connsiteX180" fmla="*/ 5341944 w 5561821"/>
              <a:gd name="connsiteY180" fmla="*/ 2592864 h 5435137"/>
              <a:gd name="connsiteX181" fmla="*/ 5245279 w 5561821"/>
              <a:gd name="connsiteY181" fmla="*/ 2738697 h 5435137"/>
              <a:gd name="connsiteX182" fmla="*/ 5403550 w 5561821"/>
              <a:gd name="connsiteY182" fmla="*/ 2896968 h 5435137"/>
              <a:gd name="connsiteX183" fmla="*/ 5561821 w 5561821"/>
              <a:gd name="connsiteY183" fmla="*/ 2738697 h 5435137"/>
              <a:gd name="connsiteX184" fmla="*/ 5403550 w 5561821"/>
              <a:gd name="connsiteY184" fmla="*/ 2580426 h 5435137"/>
              <a:gd name="connsiteX185" fmla="*/ 5402769 w 5561821"/>
              <a:gd name="connsiteY185" fmla="*/ 2580584 h 5435137"/>
              <a:gd name="connsiteX186" fmla="*/ 5392904 w 5561821"/>
              <a:gd name="connsiteY186" fmla="*/ 2383308 h 5435137"/>
              <a:gd name="connsiteX187" fmla="*/ 2794041 w 5561821"/>
              <a:gd name="connsiteY187" fmla="*/ 298 h 543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561821" h="5435137">
                <a:moveTo>
                  <a:pt x="4000949" y="4882386"/>
                </a:moveTo>
                <a:cubicBezTo>
                  <a:pt x="3963980" y="4882386"/>
                  <a:pt x="3934011" y="4912355"/>
                  <a:pt x="3934011" y="4949324"/>
                </a:cubicBezTo>
                <a:cubicBezTo>
                  <a:pt x="3934011" y="4986293"/>
                  <a:pt x="3963980" y="5016262"/>
                  <a:pt x="4000949" y="5016262"/>
                </a:cubicBezTo>
                <a:cubicBezTo>
                  <a:pt x="4037918" y="5016262"/>
                  <a:pt x="4067887" y="4986293"/>
                  <a:pt x="4067887" y="4949324"/>
                </a:cubicBezTo>
                <a:cubicBezTo>
                  <a:pt x="4067887" y="4912355"/>
                  <a:pt x="4037918" y="4882386"/>
                  <a:pt x="4000949" y="4882386"/>
                </a:cubicBezTo>
                <a:close/>
                <a:moveTo>
                  <a:pt x="1271213" y="4788722"/>
                </a:moveTo>
                <a:cubicBezTo>
                  <a:pt x="1188519" y="4788722"/>
                  <a:pt x="1121482" y="4855759"/>
                  <a:pt x="1121482" y="4938453"/>
                </a:cubicBezTo>
                <a:cubicBezTo>
                  <a:pt x="1121482" y="5021147"/>
                  <a:pt x="1188519" y="5088184"/>
                  <a:pt x="1271213" y="5088184"/>
                </a:cubicBezTo>
                <a:cubicBezTo>
                  <a:pt x="1312560" y="5088184"/>
                  <a:pt x="1349993" y="5071425"/>
                  <a:pt x="1377089" y="5044329"/>
                </a:cubicBezTo>
                <a:lnTo>
                  <a:pt x="1381644" y="5037573"/>
                </a:lnTo>
                <a:lnTo>
                  <a:pt x="1494586" y="5112793"/>
                </a:lnTo>
                <a:cubicBezTo>
                  <a:pt x="2247127" y="5571633"/>
                  <a:pt x="3208626" y="5540753"/>
                  <a:pt x="3933275" y="5019321"/>
                </a:cubicBezTo>
                <a:lnTo>
                  <a:pt x="3921203" y="5002543"/>
                </a:lnTo>
                <a:cubicBezTo>
                  <a:pt x="3203337" y="5519095"/>
                  <a:pt x="2250837" y="5549685"/>
                  <a:pt x="1505340" y="5095140"/>
                </a:cubicBezTo>
                <a:lnTo>
                  <a:pt x="1393191" y="5020447"/>
                </a:lnTo>
                <a:lnTo>
                  <a:pt x="1409178" y="4996735"/>
                </a:lnTo>
                <a:cubicBezTo>
                  <a:pt x="1416754" y="4978822"/>
                  <a:pt x="1420944" y="4959127"/>
                  <a:pt x="1420944" y="4938453"/>
                </a:cubicBezTo>
                <a:cubicBezTo>
                  <a:pt x="1420944" y="4855759"/>
                  <a:pt x="1353907" y="4788722"/>
                  <a:pt x="1271213" y="4788722"/>
                </a:cubicBezTo>
                <a:close/>
                <a:moveTo>
                  <a:pt x="2512940" y="4646361"/>
                </a:moveTo>
                <a:cubicBezTo>
                  <a:pt x="2485250" y="4646361"/>
                  <a:pt x="2462803" y="4668808"/>
                  <a:pt x="2462803" y="4696498"/>
                </a:cubicBezTo>
                <a:cubicBezTo>
                  <a:pt x="2462803" y="4724188"/>
                  <a:pt x="2485250" y="4746635"/>
                  <a:pt x="2512940" y="4746635"/>
                </a:cubicBezTo>
                <a:cubicBezTo>
                  <a:pt x="2540630" y="4746635"/>
                  <a:pt x="2563077" y="4724188"/>
                  <a:pt x="2563077" y="4696498"/>
                </a:cubicBezTo>
                <a:cubicBezTo>
                  <a:pt x="2563077" y="4668808"/>
                  <a:pt x="2540630" y="4646361"/>
                  <a:pt x="2512940" y="4646361"/>
                </a:cubicBezTo>
                <a:close/>
                <a:moveTo>
                  <a:pt x="5270693" y="3406560"/>
                </a:moveTo>
                <a:cubicBezTo>
                  <a:pt x="5142193" y="3834836"/>
                  <a:pt x="4906832" y="4222179"/>
                  <a:pt x="4588118" y="4532807"/>
                </a:cubicBezTo>
                <a:lnTo>
                  <a:pt x="4455360" y="4653097"/>
                </a:lnTo>
                <a:lnTo>
                  <a:pt x="4433210" y="4638162"/>
                </a:lnTo>
                <a:cubicBezTo>
                  <a:pt x="4421195" y="4633080"/>
                  <a:pt x="4407985" y="4630270"/>
                  <a:pt x="4394119" y="4630270"/>
                </a:cubicBezTo>
                <a:cubicBezTo>
                  <a:pt x="4338655" y="4630270"/>
                  <a:pt x="4293692" y="4675233"/>
                  <a:pt x="4293692" y="4730697"/>
                </a:cubicBezTo>
                <a:cubicBezTo>
                  <a:pt x="4293692" y="4786161"/>
                  <a:pt x="4338655" y="4831124"/>
                  <a:pt x="4394119" y="4831124"/>
                </a:cubicBezTo>
                <a:cubicBezTo>
                  <a:pt x="4449583" y="4831124"/>
                  <a:pt x="4494546" y="4786161"/>
                  <a:pt x="4494546" y="4730697"/>
                </a:cubicBezTo>
                <a:cubicBezTo>
                  <a:pt x="4494546" y="4716831"/>
                  <a:pt x="4491736" y="4703622"/>
                  <a:pt x="4486654" y="4691607"/>
                </a:cubicBezTo>
                <a:lnTo>
                  <a:pt x="4472676" y="4670875"/>
                </a:lnTo>
                <a:lnTo>
                  <a:pt x="4605440" y="4550580"/>
                </a:lnTo>
                <a:cubicBezTo>
                  <a:pt x="4927166" y="4237017"/>
                  <a:pt x="5164752" y="3846013"/>
                  <a:pt x="5294466" y="3413692"/>
                </a:cubicBezTo>
                <a:close/>
                <a:moveTo>
                  <a:pt x="706542" y="2807238"/>
                </a:moveTo>
                <a:cubicBezTo>
                  <a:pt x="643787" y="2807238"/>
                  <a:pt x="592914" y="2858111"/>
                  <a:pt x="592914" y="2920866"/>
                </a:cubicBezTo>
                <a:cubicBezTo>
                  <a:pt x="592914" y="2983621"/>
                  <a:pt x="643787" y="3034494"/>
                  <a:pt x="706542" y="3034494"/>
                </a:cubicBezTo>
                <a:lnTo>
                  <a:pt x="724413" y="3030886"/>
                </a:lnTo>
                <a:lnTo>
                  <a:pt x="752204" y="3161864"/>
                </a:lnTo>
                <a:cubicBezTo>
                  <a:pt x="955528" y="3961172"/>
                  <a:pt x="1619035" y="4569527"/>
                  <a:pt x="2444995" y="4694725"/>
                </a:cubicBezTo>
                <a:lnTo>
                  <a:pt x="2447894" y="4675601"/>
                </a:lnTo>
                <a:cubicBezTo>
                  <a:pt x="1629665" y="4551577"/>
                  <a:pt x="972369" y="3948916"/>
                  <a:pt x="770947" y="3157089"/>
                </a:cubicBezTo>
                <a:lnTo>
                  <a:pt x="743358" y="3027061"/>
                </a:lnTo>
                <a:lnTo>
                  <a:pt x="750771" y="3025565"/>
                </a:lnTo>
                <a:cubicBezTo>
                  <a:pt x="791554" y="3008315"/>
                  <a:pt x="820170" y="2967932"/>
                  <a:pt x="820170" y="2920866"/>
                </a:cubicBezTo>
                <a:cubicBezTo>
                  <a:pt x="820170" y="2858111"/>
                  <a:pt x="769297" y="2807238"/>
                  <a:pt x="706542" y="2807238"/>
                </a:cubicBezTo>
                <a:close/>
                <a:moveTo>
                  <a:pt x="721772" y="2588007"/>
                </a:moveTo>
                <a:cubicBezTo>
                  <a:pt x="699004" y="2588007"/>
                  <a:pt x="680546" y="2606465"/>
                  <a:pt x="680546" y="2629233"/>
                </a:cubicBezTo>
                <a:cubicBezTo>
                  <a:pt x="680546" y="2652001"/>
                  <a:pt x="699004" y="2670459"/>
                  <a:pt x="721772" y="2670459"/>
                </a:cubicBezTo>
                <a:cubicBezTo>
                  <a:pt x="744540" y="2670459"/>
                  <a:pt x="762998" y="2652001"/>
                  <a:pt x="762998" y="2629233"/>
                </a:cubicBezTo>
                <a:cubicBezTo>
                  <a:pt x="762998" y="2606465"/>
                  <a:pt x="744540" y="2588007"/>
                  <a:pt x="721772" y="2588007"/>
                </a:cubicBezTo>
                <a:close/>
                <a:moveTo>
                  <a:pt x="2775287" y="1718050"/>
                </a:moveTo>
                <a:cubicBezTo>
                  <a:pt x="2626952" y="1722902"/>
                  <a:pt x="2478580" y="1763043"/>
                  <a:pt x="2343182" y="1840111"/>
                </a:cubicBezTo>
                <a:cubicBezTo>
                  <a:pt x="2027253" y="2019938"/>
                  <a:pt x="1848127" y="2363154"/>
                  <a:pt x="1872303" y="2717006"/>
                </a:cubicBezTo>
                <a:lnTo>
                  <a:pt x="1891621" y="2844541"/>
                </a:lnTo>
                <a:lnTo>
                  <a:pt x="1877258" y="2850490"/>
                </a:lnTo>
                <a:cubicBezTo>
                  <a:pt x="1869798" y="2857951"/>
                  <a:pt x="1865183" y="2868257"/>
                  <a:pt x="1865183" y="2879641"/>
                </a:cubicBezTo>
                <a:cubicBezTo>
                  <a:pt x="1865183" y="2902409"/>
                  <a:pt x="1883641" y="2920867"/>
                  <a:pt x="1906409" y="2920867"/>
                </a:cubicBezTo>
                <a:cubicBezTo>
                  <a:pt x="1929177" y="2920867"/>
                  <a:pt x="1947635" y="2902409"/>
                  <a:pt x="1947635" y="2879641"/>
                </a:cubicBezTo>
                <a:cubicBezTo>
                  <a:pt x="1947635" y="2856873"/>
                  <a:pt x="1929177" y="2838415"/>
                  <a:pt x="1906409" y="2838415"/>
                </a:cubicBezTo>
                <a:lnTo>
                  <a:pt x="1899931" y="2841099"/>
                </a:lnTo>
                <a:lnTo>
                  <a:pt x="1881044" y="2716414"/>
                </a:lnTo>
                <a:cubicBezTo>
                  <a:pt x="1857094" y="2365873"/>
                  <a:pt x="2034545" y="2025870"/>
                  <a:pt x="2347516" y="1847726"/>
                </a:cubicBezTo>
                <a:cubicBezTo>
                  <a:pt x="2705197" y="1644133"/>
                  <a:pt x="3154277" y="1700679"/>
                  <a:pt x="3450324" y="1986584"/>
                </a:cubicBezTo>
                <a:cubicBezTo>
                  <a:pt x="3746371" y="2272489"/>
                  <a:pt x="3818530" y="2719326"/>
                  <a:pt x="3627525" y="3083884"/>
                </a:cubicBezTo>
                <a:cubicBezTo>
                  <a:pt x="3460395" y="3402873"/>
                  <a:pt x="3126782" y="3592063"/>
                  <a:pt x="2775620" y="3580343"/>
                </a:cubicBezTo>
                <a:lnTo>
                  <a:pt x="2693800" y="3570852"/>
                </a:lnTo>
                <a:lnTo>
                  <a:pt x="2699207" y="3544069"/>
                </a:lnTo>
                <a:cubicBezTo>
                  <a:pt x="2699207" y="3481314"/>
                  <a:pt x="2648334" y="3430441"/>
                  <a:pt x="2585579" y="3430441"/>
                </a:cubicBezTo>
                <a:cubicBezTo>
                  <a:pt x="2522824" y="3430441"/>
                  <a:pt x="2471951" y="3481314"/>
                  <a:pt x="2471951" y="3544069"/>
                </a:cubicBezTo>
                <a:cubicBezTo>
                  <a:pt x="2471951" y="3606824"/>
                  <a:pt x="2522824" y="3657697"/>
                  <a:pt x="2585579" y="3657697"/>
                </a:cubicBezTo>
                <a:cubicBezTo>
                  <a:pt x="2632645" y="3657697"/>
                  <a:pt x="2673028" y="3629081"/>
                  <a:pt x="2690278" y="3588298"/>
                </a:cubicBezTo>
                <a:lnTo>
                  <a:pt x="2692066" y="3579440"/>
                </a:lnTo>
                <a:lnTo>
                  <a:pt x="2775331" y="3589098"/>
                </a:lnTo>
                <a:cubicBezTo>
                  <a:pt x="3129811" y="3600930"/>
                  <a:pt x="3466576" y="3409952"/>
                  <a:pt x="3635286" y="3087949"/>
                </a:cubicBezTo>
                <a:cubicBezTo>
                  <a:pt x="3828095" y="2719945"/>
                  <a:pt x="3755255" y="2268887"/>
                  <a:pt x="3456410" y="1980281"/>
                </a:cubicBezTo>
                <a:cubicBezTo>
                  <a:pt x="3269632" y="1799902"/>
                  <a:pt x="3022511" y="1709963"/>
                  <a:pt x="2775287" y="1718050"/>
                </a:cubicBezTo>
                <a:close/>
                <a:moveTo>
                  <a:pt x="2391518" y="1168032"/>
                </a:moveTo>
                <a:cubicBezTo>
                  <a:pt x="2354549" y="1168032"/>
                  <a:pt x="2324580" y="1198001"/>
                  <a:pt x="2324580" y="1234970"/>
                </a:cubicBezTo>
                <a:lnTo>
                  <a:pt x="2326181" y="1242900"/>
                </a:lnTo>
                <a:lnTo>
                  <a:pt x="2221784" y="1278637"/>
                </a:lnTo>
                <a:cubicBezTo>
                  <a:pt x="1707957" y="1477830"/>
                  <a:pt x="1347595" y="1948784"/>
                  <a:pt x="1289992" y="2497256"/>
                </a:cubicBezTo>
                <a:lnTo>
                  <a:pt x="1285977" y="2556982"/>
                </a:lnTo>
                <a:lnTo>
                  <a:pt x="1285219" y="2556829"/>
                </a:lnTo>
                <a:cubicBezTo>
                  <a:pt x="1222464" y="2556829"/>
                  <a:pt x="1171591" y="2607702"/>
                  <a:pt x="1171591" y="2670457"/>
                </a:cubicBezTo>
                <a:cubicBezTo>
                  <a:pt x="1171591" y="2733212"/>
                  <a:pt x="1222464" y="2784085"/>
                  <a:pt x="1285219" y="2784085"/>
                </a:cubicBezTo>
                <a:lnTo>
                  <a:pt x="1289201" y="2783281"/>
                </a:lnTo>
                <a:lnTo>
                  <a:pt x="1298880" y="2875214"/>
                </a:lnTo>
                <a:cubicBezTo>
                  <a:pt x="1401894" y="3550751"/>
                  <a:pt x="1959863" y="4067873"/>
                  <a:pt x="2640432" y="4120086"/>
                </a:cubicBezTo>
                <a:lnTo>
                  <a:pt x="2702616" y="4121769"/>
                </a:lnTo>
                <a:lnTo>
                  <a:pt x="2707614" y="4146524"/>
                </a:lnTo>
                <a:cubicBezTo>
                  <a:pt x="2723856" y="4184924"/>
                  <a:pt x="2761880" y="4211869"/>
                  <a:pt x="2806197" y="4211869"/>
                </a:cubicBezTo>
                <a:cubicBezTo>
                  <a:pt x="2865286" y="4211869"/>
                  <a:pt x="2913188" y="4163967"/>
                  <a:pt x="2913188" y="4104878"/>
                </a:cubicBezTo>
                <a:cubicBezTo>
                  <a:pt x="2913188" y="4045789"/>
                  <a:pt x="2865286" y="3997887"/>
                  <a:pt x="2806197" y="3997887"/>
                </a:cubicBezTo>
                <a:cubicBezTo>
                  <a:pt x="2747108" y="3997887"/>
                  <a:pt x="2699206" y="4045789"/>
                  <a:pt x="2699206" y="4104878"/>
                </a:cubicBezTo>
                <a:lnTo>
                  <a:pt x="2700161" y="4109607"/>
                </a:lnTo>
                <a:lnTo>
                  <a:pt x="2641372" y="4108017"/>
                </a:lnTo>
                <a:cubicBezTo>
                  <a:pt x="1966396" y="4056232"/>
                  <a:pt x="1413015" y="3543361"/>
                  <a:pt x="1310848" y="2873377"/>
                </a:cubicBezTo>
                <a:lnTo>
                  <a:pt x="1301109" y="2780877"/>
                </a:lnTo>
                <a:lnTo>
                  <a:pt x="1329448" y="2775155"/>
                </a:lnTo>
                <a:cubicBezTo>
                  <a:pt x="1370231" y="2757906"/>
                  <a:pt x="1398847" y="2717523"/>
                  <a:pt x="1398847" y="2670457"/>
                </a:cubicBezTo>
                <a:cubicBezTo>
                  <a:pt x="1398847" y="2623391"/>
                  <a:pt x="1370231" y="2583008"/>
                  <a:pt x="1329448" y="2565758"/>
                </a:cubicBezTo>
                <a:lnTo>
                  <a:pt x="1299599" y="2559732"/>
                </a:lnTo>
                <a:lnTo>
                  <a:pt x="1303701" y="2498701"/>
                </a:lnTo>
                <a:cubicBezTo>
                  <a:pt x="1360766" y="1955363"/>
                  <a:pt x="1717755" y="1488817"/>
                  <a:pt x="2226772" y="1291488"/>
                </a:cubicBezTo>
                <a:lnTo>
                  <a:pt x="2328930" y="1256518"/>
                </a:lnTo>
                <a:lnTo>
                  <a:pt x="2329840" y="1261026"/>
                </a:lnTo>
                <a:cubicBezTo>
                  <a:pt x="2340002" y="1285051"/>
                  <a:pt x="2363791" y="1301908"/>
                  <a:pt x="2391518" y="1301908"/>
                </a:cubicBezTo>
                <a:cubicBezTo>
                  <a:pt x="2428487" y="1301908"/>
                  <a:pt x="2458456" y="1271939"/>
                  <a:pt x="2458456" y="1234970"/>
                </a:cubicBezTo>
                <a:cubicBezTo>
                  <a:pt x="2458456" y="1198001"/>
                  <a:pt x="2428487" y="1168032"/>
                  <a:pt x="2391518" y="1168032"/>
                </a:cubicBezTo>
                <a:close/>
                <a:moveTo>
                  <a:pt x="2766144" y="1055943"/>
                </a:moveTo>
                <a:cubicBezTo>
                  <a:pt x="2688260" y="1055943"/>
                  <a:pt x="2625122" y="1119081"/>
                  <a:pt x="2625122" y="1196965"/>
                </a:cubicBezTo>
                <a:cubicBezTo>
                  <a:pt x="2625122" y="1274849"/>
                  <a:pt x="2688260" y="1337987"/>
                  <a:pt x="2766144" y="1337987"/>
                </a:cubicBezTo>
                <a:cubicBezTo>
                  <a:pt x="2824557" y="1337987"/>
                  <a:pt x="2874675" y="1302472"/>
                  <a:pt x="2896084" y="1251857"/>
                </a:cubicBezTo>
                <a:lnTo>
                  <a:pt x="2906281" y="1201350"/>
                </a:lnTo>
                <a:lnTo>
                  <a:pt x="2928426" y="1202994"/>
                </a:lnTo>
                <a:cubicBezTo>
                  <a:pt x="3572953" y="1279870"/>
                  <a:pt x="4096210" y="1777543"/>
                  <a:pt x="4196652" y="2429497"/>
                </a:cubicBezTo>
                <a:cubicBezTo>
                  <a:pt x="4297094" y="3081452"/>
                  <a:pt x="3947892" y="3713540"/>
                  <a:pt x="3356390" y="3980842"/>
                </a:cubicBezTo>
                <a:lnTo>
                  <a:pt x="3265622" y="4017079"/>
                </a:lnTo>
                <a:lnTo>
                  <a:pt x="3262396" y="4012294"/>
                </a:lnTo>
                <a:cubicBezTo>
                  <a:pt x="3253323" y="4003221"/>
                  <a:pt x="3240789" y="3997609"/>
                  <a:pt x="3226944" y="3997609"/>
                </a:cubicBezTo>
                <a:cubicBezTo>
                  <a:pt x="3199254" y="3997609"/>
                  <a:pt x="3176807" y="4020056"/>
                  <a:pt x="3176807" y="4047746"/>
                </a:cubicBezTo>
                <a:cubicBezTo>
                  <a:pt x="3176807" y="4075436"/>
                  <a:pt x="3199254" y="4097883"/>
                  <a:pt x="3226944" y="4097883"/>
                </a:cubicBezTo>
                <a:cubicBezTo>
                  <a:pt x="3254634" y="4097883"/>
                  <a:pt x="3277081" y="4075436"/>
                  <a:pt x="3277081" y="4047746"/>
                </a:cubicBezTo>
                <a:lnTo>
                  <a:pt x="3273267" y="4028856"/>
                </a:lnTo>
                <a:lnTo>
                  <a:pt x="3362075" y="3993401"/>
                </a:lnTo>
                <a:cubicBezTo>
                  <a:pt x="3959166" y="3723573"/>
                  <a:pt x="4311669" y="3085512"/>
                  <a:pt x="4210277" y="2427397"/>
                </a:cubicBezTo>
                <a:cubicBezTo>
                  <a:pt x="4108886" y="1769282"/>
                  <a:pt x="3580684" y="1266907"/>
                  <a:pt x="2930067" y="1189306"/>
                </a:cubicBezTo>
                <a:lnTo>
                  <a:pt x="2905248" y="1187463"/>
                </a:lnTo>
                <a:lnTo>
                  <a:pt x="2896084" y="1142073"/>
                </a:lnTo>
                <a:cubicBezTo>
                  <a:pt x="2874675" y="1091458"/>
                  <a:pt x="2824557" y="1055943"/>
                  <a:pt x="2766144" y="1055943"/>
                </a:cubicBezTo>
                <a:close/>
                <a:moveTo>
                  <a:pt x="2120271" y="564384"/>
                </a:moveTo>
                <a:cubicBezTo>
                  <a:pt x="2061182" y="564384"/>
                  <a:pt x="2013280" y="612286"/>
                  <a:pt x="2013280" y="671375"/>
                </a:cubicBezTo>
                <a:cubicBezTo>
                  <a:pt x="2013280" y="686148"/>
                  <a:pt x="2016274" y="700221"/>
                  <a:pt x="2021688" y="713021"/>
                </a:cubicBezTo>
                <a:lnTo>
                  <a:pt x="2025610" y="718838"/>
                </a:lnTo>
                <a:lnTo>
                  <a:pt x="2006988" y="725213"/>
                </a:lnTo>
                <a:cubicBezTo>
                  <a:pt x="1237988" y="1023330"/>
                  <a:pt x="713978" y="1755278"/>
                  <a:pt x="689175" y="2590304"/>
                </a:cubicBezTo>
                <a:lnTo>
                  <a:pt x="708509" y="2590878"/>
                </a:lnTo>
                <a:cubicBezTo>
                  <a:pt x="733079" y="1763668"/>
                  <a:pt x="1252185" y="1038571"/>
                  <a:pt x="2013987" y="743245"/>
                </a:cubicBezTo>
                <a:lnTo>
                  <a:pt x="2036800" y="735435"/>
                </a:lnTo>
                <a:lnTo>
                  <a:pt x="2044617" y="747029"/>
                </a:lnTo>
                <a:cubicBezTo>
                  <a:pt x="2063979" y="766391"/>
                  <a:pt x="2090727" y="778367"/>
                  <a:pt x="2120271" y="778367"/>
                </a:cubicBezTo>
                <a:cubicBezTo>
                  <a:pt x="2179360" y="778367"/>
                  <a:pt x="2227262" y="730464"/>
                  <a:pt x="2227262" y="671375"/>
                </a:cubicBezTo>
                <a:cubicBezTo>
                  <a:pt x="2227262" y="612286"/>
                  <a:pt x="2179360" y="564384"/>
                  <a:pt x="2120271" y="564384"/>
                </a:cubicBezTo>
                <a:close/>
                <a:moveTo>
                  <a:pt x="2766144" y="537499"/>
                </a:moveTo>
                <a:cubicBezTo>
                  <a:pt x="2729175" y="537499"/>
                  <a:pt x="2699206" y="567468"/>
                  <a:pt x="2699206" y="604437"/>
                </a:cubicBezTo>
                <a:cubicBezTo>
                  <a:pt x="2699206" y="641406"/>
                  <a:pt x="2729175" y="671375"/>
                  <a:pt x="2766144" y="671375"/>
                </a:cubicBezTo>
                <a:cubicBezTo>
                  <a:pt x="2793871" y="671375"/>
                  <a:pt x="2817660" y="654518"/>
                  <a:pt x="2827822" y="630493"/>
                </a:cubicBezTo>
                <a:lnTo>
                  <a:pt x="2832631" y="606672"/>
                </a:lnTo>
                <a:lnTo>
                  <a:pt x="2975820" y="616531"/>
                </a:lnTo>
                <a:cubicBezTo>
                  <a:pt x="3770374" y="702588"/>
                  <a:pt x="4448685" y="1246183"/>
                  <a:pt x="4700257" y="2015101"/>
                </a:cubicBezTo>
                <a:cubicBezTo>
                  <a:pt x="4951831" y="2784022"/>
                  <a:pt x="4726008" y="3623430"/>
                  <a:pt x="4135980" y="4162492"/>
                </a:cubicBezTo>
                <a:lnTo>
                  <a:pt x="4031269" y="4250894"/>
                </a:lnTo>
                <a:lnTo>
                  <a:pt x="4020465" y="4243610"/>
                </a:lnTo>
                <a:cubicBezTo>
                  <a:pt x="4014466" y="4241073"/>
                  <a:pt x="4007872" y="4239670"/>
                  <a:pt x="4000949" y="4239670"/>
                </a:cubicBezTo>
                <a:cubicBezTo>
                  <a:pt x="3973259" y="4239670"/>
                  <a:pt x="3950812" y="4262117"/>
                  <a:pt x="3950812" y="4289807"/>
                </a:cubicBezTo>
                <a:cubicBezTo>
                  <a:pt x="3950812" y="4317497"/>
                  <a:pt x="3973259" y="4339944"/>
                  <a:pt x="4000949" y="4339944"/>
                </a:cubicBezTo>
                <a:cubicBezTo>
                  <a:pt x="4028639" y="4339944"/>
                  <a:pt x="4051086" y="4317497"/>
                  <a:pt x="4051086" y="4289807"/>
                </a:cubicBezTo>
                <a:cubicBezTo>
                  <a:pt x="4051086" y="4282885"/>
                  <a:pt x="4049683" y="4276290"/>
                  <a:pt x="4047146" y="4270292"/>
                </a:cubicBezTo>
                <a:lnTo>
                  <a:pt x="4043921" y="4265508"/>
                </a:lnTo>
                <a:lnTo>
                  <a:pt x="4149032" y="4176767"/>
                </a:lnTo>
                <a:cubicBezTo>
                  <a:pt x="4744635" y="3632613"/>
                  <a:pt x="4972592" y="2785273"/>
                  <a:pt x="4718641" y="2009087"/>
                </a:cubicBezTo>
                <a:cubicBezTo>
                  <a:pt x="4464692" y="1232904"/>
                  <a:pt x="3779971" y="684173"/>
                  <a:pt x="2977910" y="597302"/>
                </a:cubicBezTo>
                <a:lnTo>
                  <a:pt x="2829580" y="587089"/>
                </a:lnTo>
                <a:lnTo>
                  <a:pt x="2827822" y="578382"/>
                </a:lnTo>
                <a:cubicBezTo>
                  <a:pt x="2817660" y="554357"/>
                  <a:pt x="2793871" y="537499"/>
                  <a:pt x="2766144" y="537499"/>
                </a:cubicBezTo>
                <a:close/>
                <a:moveTo>
                  <a:pt x="2794041" y="298"/>
                </a:moveTo>
                <a:cubicBezTo>
                  <a:pt x="1435645" y="-19872"/>
                  <a:pt x="297929" y="985806"/>
                  <a:pt x="125571" y="2305100"/>
                </a:cubicBezTo>
                <a:lnTo>
                  <a:pt x="106911" y="2538870"/>
                </a:lnTo>
                <a:lnTo>
                  <a:pt x="69399" y="2546443"/>
                </a:lnTo>
                <a:cubicBezTo>
                  <a:pt x="28616" y="2563693"/>
                  <a:pt x="0" y="2604076"/>
                  <a:pt x="0" y="2651142"/>
                </a:cubicBezTo>
                <a:cubicBezTo>
                  <a:pt x="0" y="2713897"/>
                  <a:pt x="50873" y="2764770"/>
                  <a:pt x="113628" y="2764770"/>
                </a:cubicBezTo>
                <a:cubicBezTo>
                  <a:pt x="176383" y="2764770"/>
                  <a:pt x="227256" y="2713897"/>
                  <a:pt x="227256" y="2651142"/>
                </a:cubicBezTo>
                <a:cubicBezTo>
                  <a:pt x="227256" y="2604076"/>
                  <a:pt x="198640" y="2563693"/>
                  <a:pt x="157857" y="2546443"/>
                </a:cubicBezTo>
                <a:lnTo>
                  <a:pt x="131597" y="2541142"/>
                </a:lnTo>
                <a:lnTo>
                  <a:pt x="150180" y="2308342"/>
                </a:lnTo>
                <a:cubicBezTo>
                  <a:pt x="320925" y="1001396"/>
                  <a:pt x="1447991" y="5133"/>
                  <a:pt x="2793673" y="25114"/>
                </a:cubicBezTo>
                <a:cubicBezTo>
                  <a:pt x="4139355" y="45094"/>
                  <a:pt x="5236344" y="1074380"/>
                  <a:pt x="5368211" y="2385818"/>
                </a:cubicBezTo>
                <a:lnTo>
                  <a:pt x="5378198" y="2585544"/>
                </a:lnTo>
                <a:lnTo>
                  <a:pt x="5341944" y="2592864"/>
                </a:lnTo>
                <a:cubicBezTo>
                  <a:pt x="5285138" y="2616890"/>
                  <a:pt x="5245279" y="2673139"/>
                  <a:pt x="5245279" y="2738697"/>
                </a:cubicBezTo>
                <a:cubicBezTo>
                  <a:pt x="5245279" y="2826108"/>
                  <a:pt x="5316139" y="2896968"/>
                  <a:pt x="5403550" y="2896968"/>
                </a:cubicBezTo>
                <a:cubicBezTo>
                  <a:pt x="5490961" y="2896968"/>
                  <a:pt x="5561821" y="2826108"/>
                  <a:pt x="5561821" y="2738697"/>
                </a:cubicBezTo>
                <a:cubicBezTo>
                  <a:pt x="5561821" y="2651286"/>
                  <a:pt x="5490961" y="2580426"/>
                  <a:pt x="5403550" y="2580426"/>
                </a:cubicBezTo>
                <a:lnTo>
                  <a:pt x="5402769" y="2580584"/>
                </a:lnTo>
                <a:lnTo>
                  <a:pt x="5392904" y="2383308"/>
                </a:lnTo>
                <a:cubicBezTo>
                  <a:pt x="5259792" y="1059478"/>
                  <a:pt x="4152437" y="20467"/>
                  <a:pt x="2794041" y="298"/>
                </a:cubicBezTo>
                <a:close/>
              </a:path>
            </a:pathLst>
          </a:custGeom>
          <a:solidFill>
            <a:schemeClr val="accent1">
              <a:alpha val="14000"/>
            </a:schemeClr>
          </a:solidFill>
          <a:ln>
            <a:noFill/>
          </a:ln>
          <a:effectLst>
            <a:outerShdw blurRad="381000" sx="102000" sy="102000" algn="ctr" rotWithShape="0">
              <a:schemeClr val="bg1">
                <a:alpha val="4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Picture Placeholder 23"/>
          <p:cNvSpPr>
            <a:spLocks noGrp="1"/>
          </p:cNvSpPr>
          <p:nvPr userDrawn="1">
            <p:ph type="pic" sz="quarter" idx="10"/>
          </p:nvPr>
        </p:nvSpPr>
        <p:spPr>
          <a:xfrm>
            <a:off x="4082091" y="731851"/>
            <a:ext cx="4051737" cy="3676641"/>
          </a:xfrm>
          <a:custGeom>
            <a:avLst/>
            <a:gdLst>
              <a:gd name="connsiteX0" fmla="*/ 1616763 w 5402316"/>
              <a:gd name="connsiteY0" fmla="*/ 3555778 h 4902188"/>
              <a:gd name="connsiteX1" fmla="*/ 2505394 w 5402316"/>
              <a:gd name="connsiteY1" fmla="*/ 3555778 h 4902188"/>
              <a:gd name="connsiteX2" fmla="*/ 2841996 w 5402316"/>
              <a:gd name="connsiteY2" fmla="*/ 4228983 h 4902188"/>
              <a:gd name="connsiteX3" fmla="*/ 2505394 w 5402316"/>
              <a:gd name="connsiteY3" fmla="*/ 4902188 h 4902188"/>
              <a:gd name="connsiteX4" fmla="*/ 1616763 w 5402316"/>
              <a:gd name="connsiteY4" fmla="*/ 4902188 h 4902188"/>
              <a:gd name="connsiteX5" fmla="*/ 1280160 w 5402316"/>
              <a:gd name="connsiteY5" fmla="*/ 4228983 h 4902188"/>
              <a:gd name="connsiteX6" fmla="*/ 2896923 w 5402316"/>
              <a:gd name="connsiteY6" fmla="*/ 2840479 h 4902188"/>
              <a:gd name="connsiteX7" fmla="*/ 3785554 w 5402316"/>
              <a:gd name="connsiteY7" fmla="*/ 2840479 h 4902188"/>
              <a:gd name="connsiteX8" fmla="*/ 4122156 w 5402316"/>
              <a:gd name="connsiteY8" fmla="*/ 3513684 h 4902188"/>
              <a:gd name="connsiteX9" fmla="*/ 3785554 w 5402316"/>
              <a:gd name="connsiteY9" fmla="*/ 4186889 h 4902188"/>
              <a:gd name="connsiteX10" fmla="*/ 2896923 w 5402316"/>
              <a:gd name="connsiteY10" fmla="*/ 4186889 h 4902188"/>
              <a:gd name="connsiteX11" fmla="*/ 2560320 w 5402316"/>
              <a:gd name="connsiteY11" fmla="*/ 3513684 h 4902188"/>
              <a:gd name="connsiteX12" fmla="*/ 4177083 w 5402316"/>
              <a:gd name="connsiteY12" fmla="*/ 2130359 h 4902188"/>
              <a:gd name="connsiteX13" fmla="*/ 5065714 w 5402316"/>
              <a:gd name="connsiteY13" fmla="*/ 2130359 h 4902188"/>
              <a:gd name="connsiteX14" fmla="*/ 5402316 w 5402316"/>
              <a:gd name="connsiteY14" fmla="*/ 2803564 h 4902188"/>
              <a:gd name="connsiteX15" fmla="*/ 5065714 w 5402316"/>
              <a:gd name="connsiteY15" fmla="*/ 3476769 h 4902188"/>
              <a:gd name="connsiteX16" fmla="*/ 4177083 w 5402316"/>
              <a:gd name="connsiteY16" fmla="*/ 3476769 h 4902188"/>
              <a:gd name="connsiteX17" fmla="*/ 3840480 w 5402316"/>
              <a:gd name="connsiteY17" fmla="*/ 2803564 h 4902188"/>
              <a:gd name="connsiteX18" fmla="*/ 1616763 w 5402316"/>
              <a:gd name="connsiteY18" fmla="*/ 2130359 h 4902188"/>
              <a:gd name="connsiteX19" fmla="*/ 2505394 w 5402316"/>
              <a:gd name="connsiteY19" fmla="*/ 2130359 h 4902188"/>
              <a:gd name="connsiteX20" fmla="*/ 2841996 w 5402316"/>
              <a:gd name="connsiteY20" fmla="*/ 2803564 h 4902188"/>
              <a:gd name="connsiteX21" fmla="*/ 2505394 w 5402316"/>
              <a:gd name="connsiteY21" fmla="*/ 3476769 h 4902188"/>
              <a:gd name="connsiteX22" fmla="*/ 1616763 w 5402316"/>
              <a:gd name="connsiteY22" fmla="*/ 3476769 h 4902188"/>
              <a:gd name="connsiteX23" fmla="*/ 1280160 w 5402316"/>
              <a:gd name="connsiteY23" fmla="*/ 2803564 h 4902188"/>
              <a:gd name="connsiteX24" fmla="*/ 2896923 w 5402316"/>
              <a:gd name="connsiteY24" fmla="*/ 1420240 h 4902188"/>
              <a:gd name="connsiteX25" fmla="*/ 3785554 w 5402316"/>
              <a:gd name="connsiteY25" fmla="*/ 1420240 h 4902188"/>
              <a:gd name="connsiteX26" fmla="*/ 4122156 w 5402316"/>
              <a:gd name="connsiteY26" fmla="*/ 2093445 h 4902188"/>
              <a:gd name="connsiteX27" fmla="*/ 3785554 w 5402316"/>
              <a:gd name="connsiteY27" fmla="*/ 2766650 h 4902188"/>
              <a:gd name="connsiteX28" fmla="*/ 2896923 w 5402316"/>
              <a:gd name="connsiteY28" fmla="*/ 2766650 h 4902188"/>
              <a:gd name="connsiteX29" fmla="*/ 2560320 w 5402316"/>
              <a:gd name="connsiteY29" fmla="*/ 2093445 h 4902188"/>
              <a:gd name="connsiteX30" fmla="*/ 336603 w 5402316"/>
              <a:gd name="connsiteY30" fmla="*/ 1420240 h 4902188"/>
              <a:gd name="connsiteX31" fmla="*/ 1225234 w 5402316"/>
              <a:gd name="connsiteY31" fmla="*/ 1420240 h 4902188"/>
              <a:gd name="connsiteX32" fmla="*/ 1561836 w 5402316"/>
              <a:gd name="connsiteY32" fmla="*/ 2093445 h 4902188"/>
              <a:gd name="connsiteX33" fmla="*/ 1225234 w 5402316"/>
              <a:gd name="connsiteY33" fmla="*/ 2766650 h 4902188"/>
              <a:gd name="connsiteX34" fmla="*/ 336603 w 5402316"/>
              <a:gd name="connsiteY34" fmla="*/ 2766650 h 4902188"/>
              <a:gd name="connsiteX35" fmla="*/ 0 w 5402316"/>
              <a:gd name="connsiteY35" fmla="*/ 2093445 h 4902188"/>
              <a:gd name="connsiteX36" fmla="*/ 1616763 w 5402316"/>
              <a:gd name="connsiteY36" fmla="*/ 710120 h 4902188"/>
              <a:gd name="connsiteX37" fmla="*/ 2505394 w 5402316"/>
              <a:gd name="connsiteY37" fmla="*/ 710120 h 4902188"/>
              <a:gd name="connsiteX38" fmla="*/ 2841996 w 5402316"/>
              <a:gd name="connsiteY38" fmla="*/ 1383325 h 4902188"/>
              <a:gd name="connsiteX39" fmla="*/ 2505394 w 5402316"/>
              <a:gd name="connsiteY39" fmla="*/ 2056530 h 4902188"/>
              <a:gd name="connsiteX40" fmla="*/ 1616763 w 5402316"/>
              <a:gd name="connsiteY40" fmla="*/ 2056530 h 4902188"/>
              <a:gd name="connsiteX41" fmla="*/ 1280160 w 5402316"/>
              <a:gd name="connsiteY41" fmla="*/ 1383325 h 4902188"/>
              <a:gd name="connsiteX42" fmla="*/ 4177083 w 5402316"/>
              <a:gd name="connsiteY42" fmla="*/ 710119 h 4902188"/>
              <a:gd name="connsiteX43" fmla="*/ 5065714 w 5402316"/>
              <a:gd name="connsiteY43" fmla="*/ 710119 h 4902188"/>
              <a:gd name="connsiteX44" fmla="*/ 5402316 w 5402316"/>
              <a:gd name="connsiteY44" fmla="*/ 1383324 h 4902188"/>
              <a:gd name="connsiteX45" fmla="*/ 5065714 w 5402316"/>
              <a:gd name="connsiteY45" fmla="*/ 2056529 h 4902188"/>
              <a:gd name="connsiteX46" fmla="*/ 4177083 w 5402316"/>
              <a:gd name="connsiteY46" fmla="*/ 2056529 h 4902188"/>
              <a:gd name="connsiteX47" fmla="*/ 3840480 w 5402316"/>
              <a:gd name="connsiteY47" fmla="*/ 1383324 h 4902188"/>
              <a:gd name="connsiteX48" fmla="*/ 2896923 w 5402316"/>
              <a:gd name="connsiteY48" fmla="*/ 0 h 4902188"/>
              <a:gd name="connsiteX49" fmla="*/ 3785554 w 5402316"/>
              <a:gd name="connsiteY49" fmla="*/ 0 h 4902188"/>
              <a:gd name="connsiteX50" fmla="*/ 4122156 w 5402316"/>
              <a:gd name="connsiteY50" fmla="*/ 673205 h 4902188"/>
              <a:gd name="connsiteX51" fmla="*/ 3785554 w 5402316"/>
              <a:gd name="connsiteY51" fmla="*/ 1346410 h 4902188"/>
              <a:gd name="connsiteX52" fmla="*/ 2896923 w 5402316"/>
              <a:gd name="connsiteY52" fmla="*/ 1346410 h 4902188"/>
              <a:gd name="connsiteX53" fmla="*/ 2560320 w 5402316"/>
              <a:gd name="connsiteY53" fmla="*/ 673205 h 49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402316" h="4902188">
                <a:moveTo>
                  <a:pt x="1616763" y="3555778"/>
                </a:moveTo>
                <a:lnTo>
                  <a:pt x="2505394" y="3555778"/>
                </a:lnTo>
                <a:lnTo>
                  <a:pt x="2841996" y="4228983"/>
                </a:lnTo>
                <a:lnTo>
                  <a:pt x="2505394" y="4902188"/>
                </a:lnTo>
                <a:lnTo>
                  <a:pt x="1616763" y="4902188"/>
                </a:lnTo>
                <a:lnTo>
                  <a:pt x="1280160" y="4228983"/>
                </a:lnTo>
                <a:close/>
                <a:moveTo>
                  <a:pt x="2896923" y="2840479"/>
                </a:moveTo>
                <a:lnTo>
                  <a:pt x="3785554" y="2840479"/>
                </a:lnTo>
                <a:lnTo>
                  <a:pt x="4122156" y="3513684"/>
                </a:lnTo>
                <a:lnTo>
                  <a:pt x="3785554" y="4186889"/>
                </a:lnTo>
                <a:lnTo>
                  <a:pt x="2896923" y="4186889"/>
                </a:lnTo>
                <a:lnTo>
                  <a:pt x="2560320" y="3513684"/>
                </a:lnTo>
                <a:close/>
                <a:moveTo>
                  <a:pt x="4177083" y="2130359"/>
                </a:moveTo>
                <a:lnTo>
                  <a:pt x="5065714" y="2130359"/>
                </a:lnTo>
                <a:lnTo>
                  <a:pt x="5402316" y="2803564"/>
                </a:lnTo>
                <a:lnTo>
                  <a:pt x="5065714" y="3476769"/>
                </a:lnTo>
                <a:lnTo>
                  <a:pt x="4177083" y="3476769"/>
                </a:lnTo>
                <a:lnTo>
                  <a:pt x="3840480" y="2803564"/>
                </a:lnTo>
                <a:close/>
                <a:moveTo>
                  <a:pt x="1616763" y="2130359"/>
                </a:moveTo>
                <a:lnTo>
                  <a:pt x="2505394" y="2130359"/>
                </a:lnTo>
                <a:lnTo>
                  <a:pt x="2841996" y="2803564"/>
                </a:lnTo>
                <a:lnTo>
                  <a:pt x="2505394" y="3476769"/>
                </a:lnTo>
                <a:lnTo>
                  <a:pt x="1616763" y="3476769"/>
                </a:lnTo>
                <a:lnTo>
                  <a:pt x="1280160" y="2803564"/>
                </a:lnTo>
                <a:close/>
                <a:moveTo>
                  <a:pt x="2896923" y="1420240"/>
                </a:moveTo>
                <a:lnTo>
                  <a:pt x="3785554" y="1420240"/>
                </a:lnTo>
                <a:lnTo>
                  <a:pt x="4122156" y="2093445"/>
                </a:lnTo>
                <a:lnTo>
                  <a:pt x="3785554" y="2766650"/>
                </a:lnTo>
                <a:lnTo>
                  <a:pt x="2896923" y="2766650"/>
                </a:lnTo>
                <a:lnTo>
                  <a:pt x="2560320" y="2093445"/>
                </a:lnTo>
                <a:close/>
                <a:moveTo>
                  <a:pt x="336603" y="1420240"/>
                </a:moveTo>
                <a:lnTo>
                  <a:pt x="1225234" y="1420240"/>
                </a:lnTo>
                <a:lnTo>
                  <a:pt x="1561836" y="2093445"/>
                </a:lnTo>
                <a:lnTo>
                  <a:pt x="1225234" y="2766650"/>
                </a:lnTo>
                <a:lnTo>
                  <a:pt x="336603" y="2766650"/>
                </a:lnTo>
                <a:lnTo>
                  <a:pt x="0" y="2093445"/>
                </a:lnTo>
                <a:close/>
                <a:moveTo>
                  <a:pt x="1616763" y="710120"/>
                </a:moveTo>
                <a:lnTo>
                  <a:pt x="2505394" y="710120"/>
                </a:lnTo>
                <a:lnTo>
                  <a:pt x="2841996" y="1383325"/>
                </a:lnTo>
                <a:lnTo>
                  <a:pt x="2505394" y="2056530"/>
                </a:lnTo>
                <a:lnTo>
                  <a:pt x="1616763" y="2056530"/>
                </a:lnTo>
                <a:lnTo>
                  <a:pt x="1280160" y="1383325"/>
                </a:lnTo>
                <a:close/>
                <a:moveTo>
                  <a:pt x="4177083" y="710119"/>
                </a:moveTo>
                <a:lnTo>
                  <a:pt x="5065714" y="710119"/>
                </a:lnTo>
                <a:lnTo>
                  <a:pt x="5402316" y="1383324"/>
                </a:lnTo>
                <a:lnTo>
                  <a:pt x="5065714" y="2056529"/>
                </a:lnTo>
                <a:lnTo>
                  <a:pt x="4177083" y="2056529"/>
                </a:lnTo>
                <a:lnTo>
                  <a:pt x="3840480" y="1383324"/>
                </a:lnTo>
                <a:close/>
                <a:moveTo>
                  <a:pt x="2896923" y="0"/>
                </a:moveTo>
                <a:lnTo>
                  <a:pt x="3785554" y="0"/>
                </a:lnTo>
                <a:lnTo>
                  <a:pt x="4122156" y="673205"/>
                </a:lnTo>
                <a:lnTo>
                  <a:pt x="3785554" y="1346410"/>
                </a:lnTo>
                <a:lnTo>
                  <a:pt x="2896923" y="1346410"/>
                </a:lnTo>
                <a:lnTo>
                  <a:pt x="2560320" y="6732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0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7F2846F-F730-475A-B1A2-F2B5D1452DBA}"/>
              </a:ext>
            </a:extLst>
          </p:cNvPr>
          <p:cNvGrpSpPr/>
          <p:nvPr userDrawn="1"/>
        </p:nvGrpSpPr>
        <p:grpSpPr>
          <a:xfrm>
            <a:off x="359972" y="4571761"/>
            <a:ext cx="2618291" cy="369331"/>
            <a:chOff x="479962" y="6095677"/>
            <a:chExt cx="3491055" cy="492441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479962" y="6095677"/>
              <a:ext cx="1228785" cy="3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b="1" dirty="0">
                  <a:solidFill>
                    <a:schemeClr val="accent2"/>
                  </a:soli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LOGY</a:t>
              </a:r>
              <a:r>
                <a:rPr lang="en-US" sz="825" b="1" dirty="0">
                  <a:solidFill>
                    <a:schemeClr val="accent2"/>
                  </a:soli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CS.</a:t>
              </a:r>
              <a:endParaRPr lang="en-US" sz="1200" b="1" dirty="0">
                <a:solidFill>
                  <a:schemeClr val="accent2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CD5F2D-3BA1-4CBB-A8B6-143B281EBD22}"/>
                </a:ext>
              </a:extLst>
            </p:cNvPr>
            <p:cNvSpPr/>
            <p:nvPr userDrawn="1"/>
          </p:nvSpPr>
          <p:spPr>
            <a:xfrm>
              <a:off x="1411190" y="6157232"/>
              <a:ext cx="2559827" cy="430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50" b="1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ABOUT TECHNOLOGY PREENTATIONS</a:t>
              </a:r>
            </a:p>
          </p:txBody>
        </p:sp>
      </p:grpSp>
      <p:sp>
        <p:nvSpPr>
          <p:cNvPr id="11" name="Freeform 10"/>
          <p:cNvSpPr/>
          <p:nvPr userDrawn="1"/>
        </p:nvSpPr>
        <p:spPr>
          <a:xfrm rot="900000" flipH="1">
            <a:off x="6062686" y="224649"/>
            <a:ext cx="3594755" cy="990476"/>
          </a:xfrm>
          <a:custGeom>
            <a:avLst/>
            <a:gdLst>
              <a:gd name="connsiteX0" fmla="*/ 4000949 w 5561821"/>
              <a:gd name="connsiteY0" fmla="*/ 4882386 h 5435137"/>
              <a:gd name="connsiteX1" fmla="*/ 3934011 w 5561821"/>
              <a:gd name="connsiteY1" fmla="*/ 4949324 h 5435137"/>
              <a:gd name="connsiteX2" fmla="*/ 4000949 w 5561821"/>
              <a:gd name="connsiteY2" fmla="*/ 5016262 h 5435137"/>
              <a:gd name="connsiteX3" fmla="*/ 4067887 w 5561821"/>
              <a:gd name="connsiteY3" fmla="*/ 4949324 h 5435137"/>
              <a:gd name="connsiteX4" fmla="*/ 4000949 w 5561821"/>
              <a:gd name="connsiteY4" fmla="*/ 4882386 h 5435137"/>
              <a:gd name="connsiteX5" fmla="*/ 1271213 w 5561821"/>
              <a:gd name="connsiteY5" fmla="*/ 4788722 h 5435137"/>
              <a:gd name="connsiteX6" fmla="*/ 1121482 w 5561821"/>
              <a:gd name="connsiteY6" fmla="*/ 4938453 h 5435137"/>
              <a:gd name="connsiteX7" fmla="*/ 1271213 w 5561821"/>
              <a:gd name="connsiteY7" fmla="*/ 5088184 h 5435137"/>
              <a:gd name="connsiteX8" fmla="*/ 1377089 w 5561821"/>
              <a:gd name="connsiteY8" fmla="*/ 5044329 h 5435137"/>
              <a:gd name="connsiteX9" fmla="*/ 1381644 w 5561821"/>
              <a:gd name="connsiteY9" fmla="*/ 5037573 h 5435137"/>
              <a:gd name="connsiteX10" fmla="*/ 1494586 w 5561821"/>
              <a:gd name="connsiteY10" fmla="*/ 5112793 h 5435137"/>
              <a:gd name="connsiteX11" fmla="*/ 3933275 w 5561821"/>
              <a:gd name="connsiteY11" fmla="*/ 5019321 h 5435137"/>
              <a:gd name="connsiteX12" fmla="*/ 3921203 w 5561821"/>
              <a:gd name="connsiteY12" fmla="*/ 5002543 h 5435137"/>
              <a:gd name="connsiteX13" fmla="*/ 1505340 w 5561821"/>
              <a:gd name="connsiteY13" fmla="*/ 5095140 h 5435137"/>
              <a:gd name="connsiteX14" fmla="*/ 1393191 w 5561821"/>
              <a:gd name="connsiteY14" fmla="*/ 5020447 h 5435137"/>
              <a:gd name="connsiteX15" fmla="*/ 1409178 w 5561821"/>
              <a:gd name="connsiteY15" fmla="*/ 4996735 h 5435137"/>
              <a:gd name="connsiteX16" fmla="*/ 1420944 w 5561821"/>
              <a:gd name="connsiteY16" fmla="*/ 4938453 h 5435137"/>
              <a:gd name="connsiteX17" fmla="*/ 1271213 w 5561821"/>
              <a:gd name="connsiteY17" fmla="*/ 4788722 h 5435137"/>
              <a:gd name="connsiteX18" fmla="*/ 2512940 w 5561821"/>
              <a:gd name="connsiteY18" fmla="*/ 4646361 h 5435137"/>
              <a:gd name="connsiteX19" fmla="*/ 2462803 w 5561821"/>
              <a:gd name="connsiteY19" fmla="*/ 4696498 h 5435137"/>
              <a:gd name="connsiteX20" fmla="*/ 2512940 w 5561821"/>
              <a:gd name="connsiteY20" fmla="*/ 4746635 h 5435137"/>
              <a:gd name="connsiteX21" fmla="*/ 2563077 w 5561821"/>
              <a:gd name="connsiteY21" fmla="*/ 4696498 h 5435137"/>
              <a:gd name="connsiteX22" fmla="*/ 2512940 w 5561821"/>
              <a:gd name="connsiteY22" fmla="*/ 4646361 h 5435137"/>
              <a:gd name="connsiteX23" fmla="*/ 5270693 w 5561821"/>
              <a:gd name="connsiteY23" fmla="*/ 3406560 h 5435137"/>
              <a:gd name="connsiteX24" fmla="*/ 4588118 w 5561821"/>
              <a:gd name="connsiteY24" fmla="*/ 4532807 h 5435137"/>
              <a:gd name="connsiteX25" fmla="*/ 4455360 w 5561821"/>
              <a:gd name="connsiteY25" fmla="*/ 4653097 h 5435137"/>
              <a:gd name="connsiteX26" fmla="*/ 4433210 w 5561821"/>
              <a:gd name="connsiteY26" fmla="*/ 4638162 h 5435137"/>
              <a:gd name="connsiteX27" fmla="*/ 4394119 w 5561821"/>
              <a:gd name="connsiteY27" fmla="*/ 4630270 h 5435137"/>
              <a:gd name="connsiteX28" fmla="*/ 4293692 w 5561821"/>
              <a:gd name="connsiteY28" fmla="*/ 4730697 h 5435137"/>
              <a:gd name="connsiteX29" fmla="*/ 4394119 w 5561821"/>
              <a:gd name="connsiteY29" fmla="*/ 4831124 h 5435137"/>
              <a:gd name="connsiteX30" fmla="*/ 4494546 w 5561821"/>
              <a:gd name="connsiteY30" fmla="*/ 4730697 h 5435137"/>
              <a:gd name="connsiteX31" fmla="*/ 4486654 w 5561821"/>
              <a:gd name="connsiteY31" fmla="*/ 4691607 h 5435137"/>
              <a:gd name="connsiteX32" fmla="*/ 4472676 w 5561821"/>
              <a:gd name="connsiteY32" fmla="*/ 4670875 h 5435137"/>
              <a:gd name="connsiteX33" fmla="*/ 4605440 w 5561821"/>
              <a:gd name="connsiteY33" fmla="*/ 4550580 h 5435137"/>
              <a:gd name="connsiteX34" fmla="*/ 5294466 w 5561821"/>
              <a:gd name="connsiteY34" fmla="*/ 3413692 h 5435137"/>
              <a:gd name="connsiteX35" fmla="*/ 706542 w 5561821"/>
              <a:gd name="connsiteY35" fmla="*/ 2807238 h 5435137"/>
              <a:gd name="connsiteX36" fmla="*/ 592914 w 5561821"/>
              <a:gd name="connsiteY36" fmla="*/ 2920866 h 5435137"/>
              <a:gd name="connsiteX37" fmla="*/ 706542 w 5561821"/>
              <a:gd name="connsiteY37" fmla="*/ 3034494 h 5435137"/>
              <a:gd name="connsiteX38" fmla="*/ 724413 w 5561821"/>
              <a:gd name="connsiteY38" fmla="*/ 3030886 h 5435137"/>
              <a:gd name="connsiteX39" fmla="*/ 752204 w 5561821"/>
              <a:gd name="connsiteY39" fmla="*/ 3161864 h 5435137"/>
              <a:gd name="connsiteX40" fmla="*/ 2444995 w 5561821"/>
              <a:gd name="connsiteY40" fmla="*/ 4694725 h 5435137"/>
              <a:gd name="connsiteX41" fmla="*/ 2447894 w 5561821"/>
              <a:gd name="connsiteY41" fmla="*/ 4675601 h 5435137"/>
              <a:gd name="connsiteX42" fmla="*/ 770947 w 5561821"/>
              <a:gd name="connsiteY42" fmla="*/ 3157089 h 5435137"/>
              <a:gd name="connsiteX43" fmla="*/ 743358 w 5561821"/>
              <a:gd name="connsiteY43" fmla="*/ 3027061 h 5435137"/>
              <a:gd name="connsiteX44" fmla="*/ 750771 w 5561821"/>
              <a:gd name="connsiteY44" fmla="*/ 3025565 h 5435137"/>
              <a:gd name="connsiteX45" fmla="*/ 820170 w 5561821"/>
              <a:gd name="connsiteY45" fmla="*/ 2920866 h 5435137"/>
              <a:gd name="connsiteX46" fmla="*/ 706542 w 5561821"/>
              <a:gd name="connsiteY46" fmla="*/ 2807238 h 5435137"/>
              <a:gd name="connsiteX47" fmla="*/ 721772 w 5561821"/>
              <a:gd name="connsiteY47" fmla="*/ 2588007 h 5435137"/>
              <a:gd name="connsiteX48" fmla="*/ 680546 w 5561821"/>
              <a:gd name="connsiteY48" fmla="*/ 2629233 h 5435137"/>
              <a:gd name="connsiteX49" fmla="*/ 721772 w 5561821"/>
              <a:gd name="connsiteY49" fmla="*/ 2670459 h 5435137"/>
              <a:gd name="connsiteX50" fmla="*/ 762998 w 5561821"/>
              <a:gd name="connsiteY50" fmla="*/ 2629233 h 5435137"/>
              <a:gd name="connsiteX51" fmla="*/ 721772 w 5561821"/>
              <a:gd name="connsiteY51" fmla="*/ 2588007 h 5435137"/>
              <a:gd name="connsiteX52" fmla="*/ 2775287 w 5561821"/>
              <a:gd name="connsiteY52" fmla="*/ 1718050 h 5435137"/>
              <a:gd name="connsiteX53" fmla="*/ 2343182 w 5561821"/>
              <a:gd name="connsiteY53" fmla="*/ 1840111 h 5435137"/>
              <a:gd name="connsiteX54" fmla="*/ 1872303 w 5561821"/>
              <a:gd name="connsiteY54" fmla="*/ 2717006 h 5435137"/>
              <a:gd name="connsiteX55" fmla="*/ 1891621 w 5561821"/>
              <a:gd name="connsiteY55" fmla="*/ 2844541 h 5435137"/>
              <a:gd name="connsiteX56" fmla="*/ 1877258 w 5561821"/>
              <a:gd name="connsiteY56" fmla="*/ 2850490 h 5435137"/>
              <a:gd name="connsiteX57" fmla="*/ 1865183 w 5561821"/>
              <a:gd name="connsiteY57" fmla="*/ 2879641 h 5435137"/>
              <a:gd name="connsiteX58" fmla="*/ 1906409 w 5561821"/>
              <a:gd name="connsiteY58" fmla="*/ 2920867 h 5435137"/>
              <a:gd name="connsiteX59" fmla="*/ 1947635 w 5561821"/>
              <a:gd name="connsiteY59" fmla="*/ 2879641 h 5435137"/>
              <a:gd name="connsiteX60" fmla="*/ 1906409 w 5561821"/>
              <a:gd name="connsiteY60" fmla="*/ 2838415 h 5435137"/>
              <a:gd name="connsiteX61" fmla="*/ 1899931 w 5561821"/>
              <a:gd name="connsiteY61" fmla="*/ 2841099 h 5435137"/>
              <a:gd name="connsiteX62" fmla="*/ 1881044 w 5561821"/>
              <a:gd name="connsiteY62" fmla="*/ 2716414 h 5435137"/>
              <a:gd name="connsiteX63" fmla="*/ 2347516 w 5561821"/>
              <a:gd name="connsiteY63" fmla="*/ 1847726 h 5435137"/>
              <a:gd name="connsiteX64" fmla="*/ 3450324 w 5561821"/>
              <a:gd name="connsiteY64" fmla="*/ 1986584 h 5435137"/>
              <a:gd name="connsiteX65" fmla="*/ 3627525 w 5561821"/>
              <a:gd name="connsiteY65" fmla="*/ 3083884 h 5435137"/>
              <a:gd name="connsiteX66" fmla="*/ 2775620 w 5561821"/>
              <a:gd name="connsiteY66" fmla="*/ 3580343 h 5435137"/>
              <a:gd name="connsiteX67" fmla="*/ 2693800 w 5561821"/>
              <a:gd name="connsiteY67" fmla="*/ 3570852 h 5435137"/>
              <a:gd name="connsiteX68" fmla="*/ 2699207 w 5561821"/>
              <a:gd name="connsiteY68" fmla="*/ 3544069 h 5435137"/>
              <a:gd name="connsiteX69" fmla="*/ 2585579 w 5561821"/>
              <a:gd name="connsiteY69" fmla="*/ 3430441 h 5435137"/>
              <a:gd name="connsiteX70" fmla="*/ 2471951 w 5561821"/>
              <a:gd name="connsiteY70" fmla="*/ 3544069 h 5435137"/>
              <a:gd name="connsiteX71" fmla="*/ 2585579 w 5561821"/>
              <a:gd name="connsiteY71" fmla="*/ 3657697 h 5435137"/>
              <a:gd name="connsiteX72" fmla="*/ 2690278 w 5561821"/>
              <a:gd name="connsiteY72" fmla="*/ 3588298 h 5435137"/>
              <a:gd name="connsiteX73" fmla="*/ 2692066 w 5561821"/>
              <a:gd name="connsiteY73" fmla="*/ 3579440 h 5435137"/>
              <a:gd name="connsiteX74" fmla="*/ 2775331 w 5561821"/>
              <a:gd name="connsiteY74" fmla="*/ 3589098 h 5435137"/>
              <a:gd name="connsiteX75" fmla="*/ 3635286 w 5561821"/>
              <a:gd name="connsiteY75" fmla="*/ 3087949 h 5435137"/>
              <a:gd name="connsiteX76" fmla="*/ 3456410 w 5561821"/>
              <a:gd name="connsiteY76" fmla="*/ 1980281 h 5435137"/>
              <a:gd name="connsiteX77" fmla="*/ 2775287 w 5561821"/>
              <a:gd name="connsiteY77" fmla="*/ 1718050 h 5435137"/>
              <a:gd name="connsiteX78" fmla="*/ 2391518 w 5561821"/>
              <a:gd name="connsiteY78" fmla="*/ 1168032 h 5435137"/>
              <a:gd name="connsiteX79" fmla="*/ 2324580 w 5561821"/>
              <a:gd name="connsiteY79" fmla="*/ 1234970 h 5435137"/>
              <a:gd name="connsiteX80" fmla="*/ 2326181 w 5561821"/>
              <a:gd name="connsiteY80" fmla="*/ 1242900 h 5435137"/>
              <a:gd name="connsiteX81" fmla="*/ 2221784 w 5561821"/>
              <a:gd name="connsiteY81" fmla="*/ 1278637 h 5435137"/>
              <a:gd name="connsiteX82" fmla="*/ 1289992 w 5561821"/>
              <a:gd name="connsiteY82" fmla="*/ 2497256 h 5435137"/>
              <a:gd name="connsiteX83" fmla="*/ 1285977 w 5561821"/>
              <a:gd name="connsiteY83" fmla="*/ 2556982 h 5435137"/>
              <a:gd name="connsiteX84" fmla="*/ 1285219 w 5561821"/>
              <a:gd name="connsiteY84" fmla="*/ 2556829 h 5435137"/>
              <a:gd name="connsiteX85" fmla="*/ 1171591 w 5561821"/>
              <a:gd name="connsiteY85" fmla="*/ 2670457 h 5435137"/>
              <a:gd name="connsiteX86" fmla="*/ 1285219 w 5561821"/>
              <a:gd name="connsiteY86" fmla="*/ 2784085 h 5435137"/>
              <a:gd name="connsiteX87" fmla="*/ 1289201 w 5561821"/>
              <a:gd name="connsiteY87" fmla="*/ 2783281 h 5435137"/>
              <a:gd name="connsiteX88" fmla="*/ 1298880 w 5561821"/>
              <a:gd name="connsiteY88" fmla="*/ 2875214 h 5435137"/>
              <a:gd name="connsiteX89" fmla="*/ 2640432 w 5561821"/>
              <a:gd name="connsiteY89" fmla="*/ 4120086 h 5435137"/>
              <a:gd name="connsiteX90" fmla="*/ 2702616 w 5561821"/>
              <a:gd name="connsiteY90" fmla="*/ 4121769 h 5435137"/>
              <a:gd name="connsiteX91" fmla="*/ 2707614 w 5561821"/>
              <a:gd name="connsiteY91" fmla="*/ 4146524 h 5435137"/>
              <a:gd name="connsiteX92" fmla="*/ 2806197 w 5561821"/>
              <a:gd name="connsiteY92" fmla="*/ 4211869 h 5435137"/>
              <a:gd name="connsiteX93" fmla="*/ 2913188 w 5561821"/>
              <a:gd name="connsiteY93" fmla="*/ 4104878 h 5435137"/>
              <a:gd name="connsiteX94" fmla="*/ 2806197 w 5561821"/>
              <a:gd name="connsiteY94" fmla="*/ 3997887 h 5435137"/>
              <a:gd name="connsiteX95" fmla="*/ 2699206 w 5561821"/>
              <a:gd name="connsiteY95" fmla="*/ 4104878 h 5435137"/>
              <a:gd name="connsiteX96" fmla="*/ 2700161 w 5561821"/>
              <a:gd name="connsiteY96" fmla="*/ 4109607 h 5435137"/>
              <a:gd name="connsiteX97" fmla="*/ 2641372 w 5561821"/>
              <a:gd name="connsiteY97" fmla="*/ 4108017 h 5435137"/>
              <a:gd name="connsiteX98" fmla="*/ 1310848 w 5561821"/>
              <a:gd name="connsiteY98" fmla="*/ 2873377 h 5435137"/>
              <a:gd name="connsiteX99" fmla="*/ 1301109 w 5561821"/>
              <a:gd name="connsiteY99" fmla="*/ 2780877 h 5435137"/>
              <a:gd name="connsiteX100" fmla="*/ 1329448 w 5561821"/>
              <a:gd name="connsiteY100" fmla="*/ 2775155 h 5435137"/>
              <a:gd name="connsiteX101" fmla="*/ 1398847 w 5561821"/>
              <a:gd name="connsiteY101" fmla="*/ 2670457 h 5435137"/>
              <a:gd name="connsiteX102" fmla="*/ 1329448 w 5561821"/>
              <a:gd name="connsiteY102" fmla="*/ 2565758 h 5435137"/>
              <a:gd name="connsiteX103" fmla="*/ 1299599 w 5561821"/>
              <a:gd name="connsiteY103" fmla="*/ 2559732 h 5435137"/>
              <a:gd name="connsiteX104" fmla="*/ 1303701 w 5561821"/>
              <a:gd name="connsiteY104" fmla="*/ 2498701 h 5435137"/>
              <a:gd name="connsiteX105" fmla="*/ 2226772 w 5561821"/>
              <a:gd name="connsiteY105" fmla="*/ 1291488 h 5435137"/>
              <a:gd name="connsiteX106" fmla="*/ 2328930 w 5561821"/>
              <a:gd name="connsiteY106" fmla="*/ 1256518 h 5435137"/>
              <a:gd name="connsiteX107" fmla="*/ 2329840 w 5561821"/>
              <a:gd name="connsiteY107" fmla="*/ 1261026 h 5435137"/>
              <a:gd name="connsiteX108" fmla="*/ 2391518 w 5561821"/>
              <a:gd name="connsiteY108" fmla="*/ 1301908 h 5435137"/>
              <a:gd name="connsiteX109" fmla="*/ 2458456 w 5561821"/>
              <a:gd name="connsiteY109" fmla="*/ 1234970 h 5435137"/>
              <a:gd name="connsiteX110" fmla="*/ 2391518 w 5561821"/>
              <a:gd name="connsiteY110" fmla="*/ 1168032 h 5435137"/>
              <a:gd name="connsiteX111" fmla="*/ 2766144 w 5561821"/>
              <a:gd name="connsiteY111" fmla="*/ 1055943 h 5435137"/>
              <a:gd name="connsiteX112" fmla="*/ 2625122 w 5561821"/>
              <a:gd name="connsiteY112" fmla="*/ 1196965 h 5435137"/>
              <a:gd name="connsiteX113" fmla="*/ 2766144 w 5561821"/>
              <a:gd name="connsiteY113" fmla="*/ 1337987 h 5435137"/>
              <a:gd name="connsiteX114" fmla="*/ 2896084 w 5561821"/>
              <a:gd name="connsiteY114" fmla="*/ 1251857 h 5435137"/>
              <a:gd name="connsiteX115" fmla="*/ 2906281 w 5561821"/>
              <a:gd name="connsiteY115" fmla="*/ 1201350 h 5435137"/>
              <a:gd name="connsiteX116" fmla="*/ 2928426 w 5561821"/>
              <a:gd name="connsiteY116" fmla="*/ 1202994 h 5435137"/>
              <a:gd name="connsiteX117" fmla="*/ 4196652 w 5561821"/>
              <a:gd name="connsiteY117" fmla="*/ 2429497 h 5435137"/>
              <a:gd name="connsiteX118" fmla="*/ 3356390 w 5561821"/>
              <a:gd name="connsiteY118" fmla="*/ 3980842 h 5435137"/>
              <a:gd name="connsiteX119" fmla="*/ 3265622 w 5561821"/>
              <a:gd name="connsiteY119" fmla="*/ 4017079 h 5435137"/>
              <a:gd name="connsiteX120" fmla="*/ 3262396 w 5561821"/>
              <a:gd name="connsiteY120" fmla="*/ 4012294 h 5435137"/>
              <a:gd name="connsiteX121" fmla="*/ 3226944 w 5561821"/>
              <a:gd name="connsiteY121" fmla="*/ 3997609 h 5435137"/>
              <a:gd name="connsiteX122" fmla="*/ 3176807 w 5561821"/>
              <a:gd name="connsiteY122" fmla="*/ 4047746 h 5435137"/>
              <a:gd name="connsiteX123" fmla="*/ 3226944 w 5561821"/>
              <a:gd name="connsiteY123" fmla="*/ 4097883 h 5435137"/>
              <a:gd name="connsiteX124" fmla="*/ 3277081 w 5561821"/>
              <a:gd name="connsiteY124" fmla="*/ 4047746 h 5435137"/>
              <a:gd name="connsiteX125" fmla="*/ 3273267 w 5561821"/>
              <a:gd name="connsiteY125" fmla="*/ 4028856 h 5435137"/>
              <a:gd name="connsiteX126" fmla="*/ 3362075 w 5561821"/>
              <a:gd name="connsiteY126" fmla="*/ 3993401 h 5435137"/>
              <a:gd name="connsiteX127" fmla="*/ 4210277 w 5561821"/>
              <a:gd name="connsiteY127" fmla="*/ 2427397 h 5435137"/>
              <a:gd name="connsiteX128" fmla="*/ 2930067 w 5561821"/>
              <a:gd name="connsiteY128" fmla="*/ 1189306 h 5435137"/>
              <a:gd name="connsiteX129" fmla="*/ 2905248 w 5561821"/>
              <a:gd name="connsiteY129" fmla="*/ 1187463 h 5435137"/>
              <a:gd name="connsiteX130" fmla="*/ 2896084 w 5561821"/>
              <a:gd name="connsiteY130" fmla="*/ 1142073 h 5435137"/>
              <a:gd name="connsiteX131" fmla="*/ 2766144 w 5561821"/>
              <a:gd name="connsiteY131" fmla="*/ 1055943 h 5435137"/>
              <a:gd name="connsiteX132" fmla="*/ 2120271 w 5561821"/>
              <a:gd name="connsiteY132" fmla="*/ 564384 h 5435137"/>
              <a:gd name="connsiteX133" fmla="*/ 2013280 w 5561821"/>
              <a:gd name="connsiteY133" fmla="*/ 671375 h 5435137"/>
              <a:gd name="connsiteX134" fmla="*/ 2021688 w 5561821"/>
              <a:gd name="connsiteY134" fmla="*/ 713021 h 5435137"/>
              <a:gd name="connsiteX135" fmla="*/ 2025610 w 5561821"/>
              <a:gd name="connsiteY135" fmla="*/ 718838 h 5435137"/>
              <a:gd name="connsiteX136" fmla="*/ 2006988 w 5561821"/>
              <a:gd name="connsiteY136" fmla="*/ 725213 h 5435137"/>
              <a:gd name="connsiteX137" fmla="*/ 689175 w 5561821"/>
              <a:gd name="connsiteY137" fmla="*/ 2590304 h 5435137"/>
              <a:gd name="connsiteX138" fmla="*/ 708509 w 5561821"/>
              <a:gd name="connsiteY138" fmla="*/ 2590878 h 5435137"/>
              <a:gd name="connsiteX139" fmla="*/ 2013987 w 5561821"/>
              <a:gd name="connsiteY139" fmla="*/ 743245 h 5435137"/>
              <a:gd name="connsiteX140" fmla="*/ 2036800 w 5561821"/>
              <a:gd name="connsiteY140" fmla="*/ 735435 h 5435137"/>
              <a:gd name="connsiteX141" fmla="*/ 2044617 w 5561821"/>
              <a:gd name="connsiteY141" fmla="*/ 747029 h 5435137"/>
              <a:gd name="connsiteX142" fmla="*/ 2120271 w 5561821"/>
              <a:gd name="connsiteY142" fmla="*/ 778367 h 5435137"/>
              <a:gd name="connsiteX143" fmla="*/ 2227262 w 5561821"/>
              <a:gd name="connsiteY143" fmla="*/ 671375 h 5435137"/>
              <a:gd name="connsiteX144" fmla="*/ 2120271 w 5561821"/>
              <a:gd name="connsiteY144" fmla="*/ 564384 h 5435137"/>
              <a:gd name="connsiteX145" fmla="*/ 2766144 w 5561821"/>
              <a:gd name="connsiteY145" fmla="*/ 537499 h 5435137"/>
              <a:gd name="connsiteX146" fmla="*/ 2699206 w 5561821"/>
              <a:gd name="connsiteY146" fmla="*/ 604437 h 5435137"/>
              <a:gd name="connsiteX147" fmla="*/ 2766144 w 5561821"/>
              <a:gd name="connsiteY147" fmla="*/ 671375 h 5435137"/>
              <a:gd name="connsiteX148" fmla="*/ 2827822 w 5561821"/>
              <a:gd name="connsiteY148" fmla="*/ 630493 h 5435137"/>
              <a:gd name="connsiteX149" fmla="*/ 2832631 w 5561821"/>
              <a:gd name="connsiteY149" fmla="*/ 606672 h 5435137"/>
              <a:gd name="connsiteX150" fmla="*/ 2975820 w 5561821"/>
              <a:gd name="connsiteY150" fmla="*/ 616531 h 5435137"/>
              <a:gd name="connsiteX151" fmla="*/ 4700257 w 5561821"/>
              <a:gd name="connsiteY151" fmla="*/ 2015101 h 5435137"/>
              <a:gd name="connsiteX152" fmla="*/ 4135980 w 5561821"/>
              <a:gd name="connsiteY152" fmla="*/ 4162492 h 5435137"/>
              <a:gd name="connsiteX153" fmla="*/ 4031269 w 5561821"/>
              <a:gd name="connsiteY153" fmla="*/ 4250894 h 5435137"/>
              <a:gd name="connsiteX154" fmla="*/ 4020465 w 5561821"/>
              <a:gd name="connsiteY154" fmla="*/ 4243610 h 5435137"/>
              <a:gd name="connsiteX155" fmla="*/ 4000949 w 5561821"/>
              <a:gd name="connsiteY155" fmla="*/ 4239670 h 5435137"/>
              <a:gd name="connsiteX156" fmla="*/ 3950812 w 5561821"/>
              <a:gd name="connsiteY156" fmla="*/ 4289807 h 5435137"/>
              <a:gd name="connsiteX157" fmla="*/ 4000949 w 5561821"/>
              <a:gd name="connsiteY157" fmla="*/ 4339944 h 5435137"/>
              <a:gd name="connsiteX158" fmla="*/ 4051086 w 5561821"/>
              <a:gd name="connsiteY158" fmla="*/ 4289807 h 5435137"/>
              <a:gd name="connsiteX159" fmla="*/ 4047146 w 5561821"/>
              <a:gd name="connsiteY159" fmla="*/ 4270292 h 5435137"/>
              <a:gd name="connsiteX160" fmla="*/ 4043921 w 5561821"/>
              <a:gd name="connsiteY160" fmla="*/ 4265508 h 5435137"/>
              <a:gd name="connsiteX161" fmla="*/ 4149032 w 5561821"/>
              <a:gd name="connsiteY161" fmla="*/ 4176767 h 5435137"/>
              <a:gd name="connsiteX162" fmla="*/ 4718641 w 5561821"/>
              <a:gd name="connsiteY162" fmla="*/ 2009087 h 5435137"/>
              <a:gd name="connsiteX163" fmla="*/ 2977910 w 5561821"/>
              <a:gd name="connsiteY163" fmla="*/ 597302 h 5435137"/>
              <a:gd name="connsiteX164" fmla="*/ 2829580 w 5561821"/>
              <a:gd name="connsiteY164" fmla="*/ 587089 h 5435137"/>
              <a:gd name="connsiteX165" fmla="*/ 2827822 w 5561821"/>
              <a:gd name="connsiteY165" fmla="*/ 578382 h 5435137"/>
              <a:gd name="connsiteX166" fmla="*/ 2766144 w 5561821"/>
              <a:gd name="connsiteY166" fmla="*/ 537499 h 5435137"/>
              <a:gd name="connsiteX167" fmla="*/ 2794041 w 5561821"/>
              <a:gd name="connsiteY167" fmla="*/ 298 h 5435137"/>
              <a:gd name="connsiteX168" fmla="*/ 125571 w 5561821"/>
              <a:gd name="connsiteY168" fmla="*/ 2305100 h 5435137"/>
              <a:gd name="connsiteX169" fmla="*/ 106911 w 5561821"/>
              <a:gd name="connsiteY169" fmla="*/ 2538870 h 5435137"/>
              <a:gd name="connsiteX170" fmla="*/ 69399 w 5561821"/>
              <a:gd name="connsiteY170" fmla="*/ 2546443 h 5435137"/>
              <a:gd name="connsiteX171" fmla="*/ 0 w 5561821"/>
              <a:gd name="connsiteY171" fmla="*/ 2651142 h 5435137"/>
              <a:gd name="connsiteX172" fmla="*/ 113628 w 5561821"/>
              <a:gd name="connsiteY172" fmla="*/ 2764770 h 5435137"/>
              <a:gd name="connsiteX173" fmla="*/ 227256 w 5561821"/>
              <a:gd name="connsiteY173" fmla="*/ 2651142 h 5435137"/>
              <a:gd name="connsiteX174" fmla="*/ 157857 w 5561821"/>
              <a:gd name="connsiteY174" fmla="*/ 2546443 h 5435137"/>
              <a:gd name="connsiteX175" fmla="*/ 131597 w 5561821"/>
              <a:gd name="connsiteY175" fmla="*/ 2541142 h 5435137"/>
              <a:gd name="connsiteX176" fmla="*/ 150180 w 5561821"/>
              <a:gd name="connsiteY176" fmla="*/ 2308342 h 5435137"/>
              <a:gd name="connsiteX177" fmla="*/ 2793673 w 5561821"/>
              <a:gd name="connsiteY177" fmla="*/ 25114 h 5435137"/>
              <a:gd name="connsiteX178" fmla="*/ 5368211 w 5561821"/>
              <a:gd name="connsiteY178" fmla="*/ 2385818 h 5435137"/>
              <a:gd name="connsiteX179" fmla="*/ 5378198 w 5561821"/>
              <a:gd name="connsiteY179" fmla="*/ 2585544 h 5435137"/>
              <a:gd name="connsiteX180" fmla="*/ 5341944 w 5561821"/>
              <a:gd name="connsiteY180" fmla="*/ 2592864 h 5435137"/>
              <a:gd name="connsiteX181" fmla="*/ 5245279 w 5561821"/>
              <a:gd name="connsiteY181" fmla="*/ 2738697 h 5435137"/>
              <a:gd name="connsiteX182" fmla="*/ 5403550 w 5561821"/>
              <a:gd name="connsiteY182" fmla="*/ 2896968 h 5435137"/>
              <a:gd name="connsiteX183" fmla="*/ 5561821 w 5561821"/>
              <a:gd name="connsiteY183" fmla="*/ 2738697 h 5435137"/>
              <a:gd name="connsiteX184" fmla="*/ 5403550 w 5561821"/>
              <a:gd name="connsiteY184" fmla="*/ 2580426 h 5435137"/>
              <a:gd name="connsiteX185" fmla="*/ 5402769 w 5561821"/>
              <a:gd name="connsiteY185" fmla="*/ 2580584 h 5435137"/>
              <a:gd name="connsiteX186" fmla="*/ 5392904 w 5561821"/>
              <a:gd name="connsiteY186" fmla="*/ 2383308 h 5435137"/>
              <a:gd name="connsiteX187" fmla="*/ 2794041 w 5561821"/>
              <a:gd name="connsiteY187" fmla="*/ 298 h 543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561821" h="5435137">
                <a:moveTo>
                  <a:pt x="4000949" y="4882386"/>
                </a:moveTo>
                <a:cubicBezTo>
                  <a:pt x="3963980" y="4882386"/>
                  <a:pt x="3934011" y="4912355"/>
                  <a:pt x="3934011" y="4949324"/>
                </a:cubicBezTo>
                <a:cubicBezTo>
                  <a:pt x="3934011" y="4986293"/>
                  <a:pt x="3963980" y="5016262"/>
                  <a:pt x="4000949" y="5016262"/>
                </a:cubicBezTo>
                <a:cubicBezTo>
                  <a:pt x="4037918" y="5016262"/>
                  <a:pt x="4067887" y="4986293"/>
                  <a:pt x="4067887" y="4949324"/>
                </a:cubicBezTo>
                <a:cubicBezTo>
                  <a:pt x="4067887" y="4912355"/>
                  <a:pt x="4037918" y="4882386"/>
                  <a:pt x="4000949" y="4882386"/>
                </a:cubicBezTo>
                <a:close/>
                <a:moveTo>
                  <a:pt x="1271213" y="4788722"/>
                </a:moveTo>
                <a:cubicBezTo>
                  <a:pt x="1188519" y="4788722"/>
                  <a:pt x="1121482" y="4855759"/>
                  <a:pt x="1121482" y="4938453"/>
                </a:cubicBezTo>
                <a:cubicBezTo>
                  <a:pt x="1121482" y="5021147"/>
                  <a:pt x="1188519" y="5088184"/>
                  <a:pt x="1271213" y="5088184"/>
                </a:cubicBezTo>
                <a:cubicBezTo>
                  <a:pt x="1312560" y="5088184"/>
                  <a:pt x="1349993" y="5071425"/>
                  <a:pt x="1377089" y="5044329"/>
                </a:cubicBezTo>
                <a:lnTo>
                  <a:pt x="1381644" y="5037573"/>
                </a:lnTo>
                <a:lnTo>
                  <a:pt x="1494586" y="5112793"/>
                </a:lnTo>
                <a:cubicBezTo>
                  <a:pt x="2247127" y="5571633"/>
                  <a:pt x="3208626" y="5540753"/>
                  <a:pt x="3933275" y="5019321"/>
                </a:cubicBezTo>
                <a:lnTo>
                  <a:pt x="3921203" y="5002543"/>
                </a:lnTo>
                <a:cubicBezTo>
                  <a:pt x="3203337" y="5519095"/>
                  <a:pt x="2250837" y="5549685"/>
                  <a:pt x="1505340" y="5095140"/>
                </a:cubicBezTo>
                <a:lnTo>
                  <a:pt x="1393191" y="5020447"/>
                </a:lnTo>
                <a:lnTo>
                  <a:pt x="1409178" y="4996735"/>
                </a:lnTo>
                <a:cubicBezTo>
                  <a:pt x="1416754" y="4978822"/>
                  <a:pt x="1420944" y="4959127"/>
                  <a:pt x="1420944" y="4938453"/>
                </a:cubicBezTo>
                <a:cubicBezTo>
                  <a:pt x="1420944" y="4855759"/>
                  <a:pt x="1353907" y="4788722"/>
                  <a:pt x="1271213" y="4788722"/>
                </a:cubicBezTo>
                <a:close/>
                <a:moveTo>
                  <a:pt x="2512940" y="4646361"/>
                </a:moveTo>
                <a:cubicBezTo>
                  <a:pt x="2485250" y="4646361"/>
                  <a:pt x="2462803" y="4668808"/>
                  <a:pt x="2462803" y="4696498"/>
                </a:cubicBezTo>
                <a:cubicBezTo>
                  <a:pt x="2462803" y="4724188"/>
                  <a:pt x="2485250" y="4746635"/>
                  <a:pt x="2512940" y="4746635"/>
                </a:cubicBezTo>
                <a:cubicBezTo>
                  <a:pt x="2540630" y="4746635"/>
                  <a:pt x="2563077" y="4724188"/>
                  <a:pt x="2563077" y="4696498"/>
                </a:cubicBezTo>
                <a:cubicBezTo>
                  <a:pt x="2563077" y="4668808"/>
                  <a:pt x="2540630" y="4646361"/>
                  <a:pt x="2512940" y="4646361"/>
                </a:cubicBezTo>
                <a:close/>
                <a:moveTo>
                  <a:pt x="5270693" y="3406560"/>
                </a:moveTo>
                <a:cubicBezTo>
                  <a:pt x="5142193" y="3834836"/>
                  <a:pt x="4906832" y="4222179"/>
                  <a:pt x="4588118" y="4532807"/>
                </a:cubicBezTo>
                <a:lnTo>
                  <a:pt x="4455360" y="4653097"/>
                </a:lnTo>
                <a:lnTo>
                  <a:pt x="4433210" y="4638162"/>
                </a:lnTo>
                <a:cubicBezTo>
                  <a:pt x="4421195" y="4633080"/>
                  <a:pt x="4407985" y="4630270"/>
                  <a:pt x="4394119" y="4630270"/>
                </a:cubicBezTo>
                <a:cubicBezTo>
                  <a:pt x="4338655" y="4630270"/>
                  <a:pt x="4293692" y="4675233"/>
                  <a:pt x="4293692" y="4730697"/>
                </a:cubicBezTo>
                <a:cubicBezTo>
                  <a:pt x="4293692" y="4786161"/>
                  <a:pt x="4338655" y="4831124"/>
                  <a:pt x="4394119" y="4831124"/>
                </a:cubicBezTo>
                <a:cubicBezTo>
                  <a:pt x="4449583" y="4831124"/>
                  <a:pt x="4494546" y="4786161"/>
                  <a:pt x="4494546" y="4730697"/>
                </a:cubicBezTo>
                <a:cubicBezTo>
                  <a:pt x="4494546" y="4716831"/>
                  <a:pt x="4491736" y="4703622"/>
                  <a:pt x="4486654" y="4691607"/>
                </a:cubicBezTo>
                <a:lnTo>
                  <a:pt x="4472676" y="4670875"/>
                </a:lnTo>
                <a:lnTo>
                  <a:pt x="4605440" y="4550580"/>
                </a:lnTo>
                <a:cubicBezTo>
                  <a:pt x="4927166" y="4237017"/>
                  <a:pt x="5164752" y="3846013"/>
                  <a:pt x="5294466" y="3413692"/>
                </a:cubicBezTo>
                <a:close/>
                <a:moveTo>
                  <a:pt x="706542" y="2807238"/>
                </a:moveTo>
                <a:cubicBezTo>
                  <a:pt x="643787" y="2807238"/>
                  <a:pt x="592914" y="2858111"/>
                  <a:pt x="592914" y="2920866"/>
                </a:cubicBezTo>
                <a:cubicBezTo>
                  <a:pt x="592914" y="2983621"/>
                  <a:pt x="643787" y="3034494"/>
                  <a:pt x="706542" y="3034494"/>
                </a:cubicBezTo>
                <a:lnTo>
                  <a:pt x="724413" y="3030886"/>
                </a:lnTo>
                <a:lnTo>
                  <a:pt x="752204" y="3161864"/>
                </a:lnTo>
                <a:cubicBezTo>
                  <a:pt x="955528" y="3961172"/>
                  <a:pt x="1619035" y="4569527"/>
                  <a:pt x="2444995" y="4694725"/>
                </a:cubicBezTo>
                <a:lnTo>
                  <a:pt x="2447894" y="4675601"/>
                </a:lnTo>
                <a:cubicBezTo>
                  <a:pt x="1629665" y="4551577"/>
                  <a:pt x="972369" y="3948916"/>
                  <a:pt x="770947" y="3157089"/>
                </a:cubicBezTo>
                <a:lnTo>
                  <a:pt x="743358" y="3027061"/>
                </a:lnTo>
                <a:lnTo>
                  <a:pt x="750771" y="3025565"/>
                </a:lnTo>
                <a:cubicBezTo>
                  <a:pt x="791554" y="3008315"/>
                  <a:pt x="820170" y="2967932"/>
                  <a:pt x="820170" y="2920866"/>
                </a:cubicBezTo>
                <a:cubicBezTo>
                  <a:pt x="820170" y="2858111"/>
                  <a:pt x="769297" y="2807238"/>
                  <a:pt x="706542" y="2807238"/>
                </a:cubicBezTo>
                <a:close/>
                <a:moveTo>
                  <a:pt x="721772" y="2588007"/>
                </a:moveTo>
                <a:cubicBezTo>
                  <a:pt x="699004" y="2588007"/>
                  <a:pt x="680546" y="2606465"/>
                  <a:pt x="680546" y="2629233"/>
                </a:cubicBezTo>
                <a:cubicBezTo>
                  <a:pt x="680546" y="2652001"/>
                  <a:pt x="699004" y="2670459"/>
                  <a:pt x="721772" y="2670459"/>
                </a:cubicBezTo>
                <a:cubicBezTo>
                  <a:pt x="744540" y="2670459"/>
                  <a:pt x="762998" y="2652001"/>
                  <a:pt x="762998" y="2629233"/>
                </a:cubicBezTo>
                <a:cubicBezTo>
                  <a:pt x="762998" y="2606465"/>
                  <a:pt x="744540" y="2588007"/>
                  <a:pt x="721772" y="2588007"/>
                </a:cubicBezTo>
                <a:close/>
                <a:moveTo>
                  <a:pt x="2775287" y="1718050"/>
                </a:moveTo>
                <a:cubicBezTo>
                  <a:pt x="2626952" y="1722902"/>
                  <a:pt x="2478580" y="1763043"/>
                  <a:pt x="2343182" y="1840111"/>
                </a:cubicBezTo>
                <a:cubicBezTo>
                  <a:pt x="2027253" y="2019938"/>
                  <a:pt x="1848127" y="2363154"/>
                  <a:pt x="1872303" y="2717006"/>
                </a:cubicBezTo>
                <a:lnTo>
                  <a:pt x="1891621" y="2844541"/>
                </a:lnTo>
                <a:lnTo>
                  <a:pt x="1877258" y="2850490"/>
                </a:lnTo>
                <a:cubicBezTo>
                  <a:pt x="1869798" y="2857951"/>
                  <a:pt x="1865183" y="2868257"/>
                  <a:pt x="1865183" y="2879641"/>
                </a:cubicBezTo>
                <a:cubicBezTo>
                  <a:pt x="1865183" y="2902409"/>
                  <a:pt x="1883641" y="2920867"/>
                  <a:pt x="1906409" y="2920867"/>
                </a:cubicBezTo>
                <a:cubicBezTo>
                  <a:pt x="1929177" y="2920867"/>
                  <a:pt x="1947635" y="2902409"/>
                  <a:pt x="1947635" y="2879641"/>
                </a:cubicBezTo>
                <a:cubicBezTo>
                  <a:pt x="1947635" y="2856873"/>
                  <a:pt x="1929177" y="2838415"/>
                  <a:pt x="1906409" y="2838415"/>
                </a:cubicBezTo>
                <a:lnTo>
                  <a:pt x="1899931" y="2841099"/>
                </a:lnTo>
                <a:lnTo>
                  <a:pt x="1881044" y="2716414"/>
                </a:lnTo>
                <a:cubicBezTo>
                  <a:pt x="1857094" y="2365873"/>
                  <a:pt x="2034545" y="2025870"/>
                  <a:pt x="2347516" y="1847726"/>
                </a:cubicBezTo>
                <a:cubicBezTo>
                  <a:pt x="2705197" y="1644133"/>
                  <a:pt x="3154277" y="1700679"/>
                  <a:pt x="3450324" y="1986584"/>
                </a:cubicBezTo>
                <a:cubicBezTo>
                  <a:pt x="3746371" y="2272489"/>
                  <a:pt x="3818530" y="2719326"/>
                  <a:pt x="3627525" y="3083884"/>
                </a:cubicBezTo>
                <a:cubicBezTo>
                  <a:pt x="3460395" y="3402873"/>
                  <a:pt x="3126782" y="3592063"/>
                  <a:pt x="2775620" y="3580343"/>
                </a:cubicBezTo>
                <a:lnTo>
                  <a:pt x="2693800" y="3570852"/>
                </a:lnTo>
                <a:lnTo>
                  <a:pt x="2699207" y="3544069"/>
                </a:lnTo>
                <a:cubicBezTo>
                  <a:pt x="2699207" y="3481314"/>
                  <a:pt x="2648334" y="3430441"/>
                  <a:pt x="2585579" y="3430441"/>
                </a:cubicBezTo>
                <a:cubicBezTo>
                  <a:pt x="2522824" y="3430441"/>
                  <a:pt x="2471951" y="3481314"/>
                  <a:pt x="2471951" y="3544069"/>
                </a:cubicBezTo>
                <a:cubicBezTo>
                  <a:pt x="2471951" y="3606824"/>
                  <a:pt x="2522824" y="3657697"/>
                  <a:pt x="2585579" y="3657697"/>
                </a:cubicBezTo>
                <a:cubicBezTo>
                  <a:pt x="2632645" y="3657697"/>
                  <a:pt x="2673028" y="3629081"/>
                  <a:pt x="2690278" y="3588298"/>
                </a:cubicBezTo>
                <a:lnTo>
                  <a:pt x="2692066" y="3579440"/>
                </a:lnTo>
                <a:lnTo>
                  <a:pt x="2775331" y="3589098"/>
                </a:lnTo>
                <a:cubicBezTo>
                  <a:pt x="3129811" y="3600930"/>
                  <a:pt x="3466576" y="3409952"/>
                  <a:pt x="3635286" y="3087949"/>
                </a:cubicBezTo>
                <a:cubicBezTo>
                  <a:pt x="3828095" y="2719945"/>
                  <a:pt x="3755255" y="2268887"/>
                  <a:pt x="3456410" y="1980281"/>
                </a:cubicBezTo>
                <a:cubicBezTo>
                  <a:pt x="3269632" y="1799902"/>
                  <a:pt x="3022511" y="1709963"/>
                  <a:pt x="2775287" y="1718050"/>
                </a:cubicBezTo>
                <a:close/>
                <a:moveTo>
                  <a:pt x="2391518" y="1168032"/>
                </a:moveTo>
                <a:cubicBezTo>
                  <a:pt x="2354549" y="1168032"/>
                  <a:pt x="2324580" y="1198001"/>
                  <a:pt x="2324580" y="1234970"/>
                </a:cubicBezTo>
                <a:lnTo>
                  <a:pt x="2326181" y="1242900"/>
                </a:lnTo>
                <a:lnTo>
                  <a:pt x="2221784" y="1278637"/>
                </a:lnTo>
                <a:cubicBezTo>
                  <a:pt x="1707957" y="1477830"/>
                  <a:pt x="1347595" y="1948784"/>
                  <a:pt x="1289992" y="2497256"/>
                </a:cubicBezTo>
                <a:lnTo>
                  <a:pt x="1285977" y="2556982"/>
                </a:lnTo>
                <a:lnTo>
                  <a:pt x="1285219" y="2556829"/>
                </a:lnTo>
                <a:cubicBezTo>
                  <a:pt x="1222464" y="2556829"/>
                  <a:pt x="1171591" y="2607702"/>
                  <a:pt x="1171591" y="2670457"/>
                </a:cubicBezTo>
                <a:cubicBezTo>
                  <a:pt x="1171591" y="2733212"/>
                  <a:pt x="1222464" y="2784085"/>
                  <a:pt x="1285219" y="2784085"/>
                </a:cubicBezTo>
                <a:lnTo>
                  <a:pt x="1289201" y="2783281"/>
                </a:lnTo>
                <a:lnTo>
                  <a:pt x="1298880" y="2875214"/>
                </a:lnTo>
                <a:cubicBezTo>
                  <a:pt x="1401894" y="3550751"/>
                  <a:pt x="1959863" y="4067873"/>
                  <a:pt x="2640432" y="4120086"/>
                </a:cubicBezTo>
                <a:lnTo>
                  <a:pt x="2702616" y="4121769"/>
                </a:lnTo>
                <a:lnTo>
                  <a:pt x="2707614" y="4146524"/>
                </a:lnTo>
                <a:cubicBezTo>
                  <a:pt x="2723856" y="4184924"/>
                  <a:pt x="2761880" y="4211869"/>
                  <a:pt x="2806197" y="4211869"/>
                </a:cubicBezTo>
                <a:cubicBezTo>
                  <a:pt x="2865286" y="4211869"/>
                  <a:pt x="2913188" y="4163967"/>
                  <a:pt x="2913188" y="4104878"/>
                </a:cubicBezTo>
                <a:cubicBezTo>
                  <a:pt x="2913188" y="4045789"/>
                  <a:pt x="2865286" y="3997887"/>
                  <a:pt x="2806197" y="3997887"/>
                </a:cubicBezTo>
                <a:cubicBezTo>
                  <a:pt x="2747108" y="3997887"/>
                  <a:pt x="2699206" y="4045789"/>
                  <a:pt x="2699206" y="4104878"/>
                </a:cubicBezTo>
                <a:lnTo>
                  <a:pt x="2700161" y="4109607"/>
                </a:lnTo>
                <a:lnTo>
                  <a:pt x="2641372" y="4108017"/>
                </a:lnTo>
                <a:cubicBezTo>
                  <a:pt x="1966396" y="4056232"/>
                  <a:pt x="1413015" y="3543361"/>
                  <a:pt x="1310848" y="2873377"/>
                </a:cubicBezTo>
                <a:lnTo>
                  <a:pt x="1301109" y="2780877"/>
                </a:lnTo>
                <a:lnTo>
                  <a:pt x="1329448" y="2775155"/>
                </a:lnTo>
                <a:cubicBezTo>
                  <a:pt x="1370231" y="2757906"/>
                  <a:pt x="1398847" y="2717523"/>
                  <a:pt x="1398847" y="2670457"/>
                </a:cubicBezTo>
                <a:cubicBezTo>
                  <a:pt x="1398847" y="2623391"/>
                  <a:pt x="1370231" y="2583008"/>
                  <a:pt x="1329448" y="2565758"/>
                </a:cubicBezTo>
                <a:lnTo>
                  <a:pt x="1299599" y="2559732"/>
                </a:lnTo>
                <a:lnTo>
                  <a:pt x="1303701" y="2498701"/>
                </a:lnTo>
                <a:cubicBezTo>
                  <a:pt x="1360766" y="1955363"/>
                  <a:pt x="1717755" y="1488817"/>
                  <a:pt x="2226772" y="1291488"/>
                </a:cubicBezTo>
                <a:lnTo>
                  <a:pt x="2328930" y="1256518"/>
                </a:lnTo>
                <a:lnTo>
                  <a:pt x="2329840" y="1261026"/>
                </a:lnTo>
                <a:cubicBezTo>
                  <a:pt x="2340002" y="1285051"/>
                  <a:pt x="2363791" y="1301908"/>
                  <a:pt x="2391518" y="1301908"/>
                </a:cubicBezTo>
                <a:cubicBezTo>
                  <a:pt x="2428487" y="1301908"/>
                  <a:pt x="2458456" y="1271939"/>
                  <a:pt x="2458456" y="1234970"/>
                </a:cubicBezTo>
                <a:cubicBezTo>
                  <a:pt x="2458456" y="1198001"/>
                  <a:pt x="2428487" y="1168032"/>
                  <a:pt x="2391518" y="1168032"/>
                </a:cubicBezTo>
                <a:close/>
                <a:moveTo>
                  <a:pt x="2766144" y="1055943"/>
                </a:moveTo>
                <a:cubicBezTo>
                  <a:pt x="2688260" y="1055943"/>
                  <a:pt x="2625122" y="1119081"/>
                  <a:pt x="2625122" y="1196965"/>
                </a:cubicBezTo>
                <a:cubicBezTo>
                  <a:pt x="2625122" y="1274849"/>
                  <a:pt x="2688260" y="1337987"/>
                  <a:pt x="2766144" y="1337987"/>
                </a:cubicBezTo>
                <a:cubicBezTo>
                  <a:pt x="2824557" y="1337987"/>
                  <a:pt x="2874675" y="1302472"/>
                  <a:pt x="2896084" y="1251857"/>
                </a:cubicBezTo>
                <a:lnTo>
                  <a:pt x="2906281" y="1201350"/>
                </a:lnTo>
                <a:lnTo>
                  <a:pt x="2928426" y="1202994"/>
                </a:lnTo>
                <a:cubicBezTo>
                  <a:pt x="3572953" y="1279870"/>
                  <a:pt x="4096210" y="1777543"/>
                  <a:pt x="4196652" y="2429497"/>
                </a:cubicBezTo>
                <a:cubicBezTo>
                  <a:pt x="4297094" y="3081452"/>
                  <a:pt x="3947892" y="3713540"/>
                  <a:pt x="3356390" y="3980842"/>
                </a:cubicBezTo>
                <a:lnTo>
                  <a:pt x="3265622" y="4017079"/>
                </a:lnTo>
                <a:lnTo>
                  <a:pt x="3262396" y="4012294"/>
                </a:lnTo>
                <a:cubicBezTo>
                  <a:pt x="3253323" y="4003221"/>
                  <a:pt x="3240789" y="3997609"/>
                  <a:pt x="3226944" y="3997609"/>
                </a:cubicBezTo>
                <a:cubicBezTo>
                  <a:pt x="3199254" y="3997609"/>
                  <a:pt x="3176807" y="4020056"/>
                  <a:pt x="3176807" y="4047746"/>
                </a:cubicBezTo>
                <a:cubicBezTo>
                  <a:pt x="3176807" y="4075436"/>
                  <a:pt x="3199254" y="4097883"/>
                  <a:pt x="3226944" y="4097883"/>
                </a:cubicBezTo>
                <a:cubicBezTo>
                  <a:pt x="3254634" y="4097883"/>
                  <a:pt x="3277081" y="4075436"/>
                  <a:pt x="3277081" y="4047746"/>
                </a:cubicBezTo>
                <a:lnTo>
                  <a:pt x="3273267" y="4028856"/>
                </a:lnTo>
                <a:lnTo>
                  <a:pt x="3362075" y="3993401"/>
                </a:lnTo>
                <a:cubicBezTo>
                  <a:pt x="3959166" y="3723573"/>
                  <a:pt x="4311669" y="3085512"/>
                  <a:pt x="4210277" y="2427397"/>
                </a:cubicBezTo>
                <a:cubicBezTo>
                  <a:pt x="4108886" y="1769282"/>
                  <a:pt x="3580684" y="1266907"/>
                  <a:pt x="2930067" y="1189306"/>
                </a:cubicBezTo>
                <a:lnTo>
                  <a:pt x="2905248" y="1187463"/>
                </a:lnTo>
                <a:lnTo>
                  <a:pt x="2896084" y="1142073"/>
                </a:lnTo>
                <a:cubicBezTo>
                  <a:pt x="2874675" y="1091458"/>
                  <a:pt x="2824557" y="1055943"/>
                  <a:pt x="2766144" y="1055943"/>
                </a:cubicBezTo>
                <a:close/>
                <a:moveTo>
                  <a:pt x="2120271" y="564384"/>
                </a:moveTo>
                <a:cubicBezTo>
                  <a:pt x="2061182" y="564384"/>
                  <a:pt x="2013280" y="612286"/>
                  <a:pt x="2013280" y="671375"/>
                </a:cubicBezTo>
                <a:cubicBezTo>
                  <a:pt x="2013280" y="686148"/>
                  <a:pt x="2016274" y="700221"/>
                  <a:pt x="2021688" y="713021"/>
                </a:cubicBezTo>
                <a:lnTo>
                  <a:pt x="2025610" y="718838"/>
                </a:lnTo>
                <a:lnTo>
                  <a:pt x="2006988" y="725213"/>
                </a:lnTo>
                <a:cubicBezTo>
                  <a:pt x="1237988" y="1023330"/>
                  <a:pt x="713978" y="1755278"/>
                  <a:pt x="689175" y="2590304"/>
                </a:cubicBezTo>
                <a:lnTo>
                  <a:pt x="708509" y="2590878"/>
                </a:lnTo>
                <a:cubicBezTo>
                  <a:pt x="733079" y="1763668"/>
                  <a:pt x="1252185" y="1038571"/>
                  <a:pt x="2013987" y="743245"/>
                </a:cubicBezTo>
                <a:lnTo>
                  <a:pt x="2036800" y="735435"/>
                </a:lnTo>
                <a:lnTo>
                  <a:pt x="2044617" y="747029"/>
                </a:lnTo>
                <a:cubicBezTo>
                  <a:pt x="2063979" y="766391"/>
                  <a:pt x="2090727" y="778367"/>
                  <a:pt x="2120271" y="778367"/>
                </a:cubicBezTo>
                <a:cubicBezTo>
                  <a:pt x="2179360" y="778367"/>
                  <a:pt x="2227262" y="730464"/>
                  <a:pt x="2227262" y="671375"/>
                </a:cubicBezTo>
                <a:cubicBezTo>
                  <a:pt x="2227262" y="612286"/>
                  <a:pt x="2179360" y="564384"/>
                  <a:pt x="2120271" y="564384"/>
                </a:cubicBezTo>
                <a:close/>
                <a:moveTo>
                  <a:pt x="2766144" y="537499"/>
                </a:moveTo>
                <a:cubicBezTo>
                  <a:pt x="2729175" y="537499"/>
                  <a:pt x="2699206" y="567468"/>
                  <a:pt x="2699206" y="604437"/>
                </a:cubicBezTo>
                <a:cubicBezTo>
                  <a:pt x="2699206" y="641406"/>
                  <a:pt x="2729175" y="671375"/>
                  <a:pt x="2766144" y="671375"/>
                </a:cubicBezTo>
                <a:cubicBezTo>
                  <a:pt x="2793871" y="671375"/>
                  <a:pt x="2817660" y="654518"/>
                  <a:pt x="2827822" y="630493"/>
                </a:cubicBezTo>
                <a:lnTo>
                  <a:pt x="2832631" y="606672"/>
                </a:lnTo>
                <a:lnTo>
                  <a:pt x="2975820" y="616531"/>
                </a:lnTo>
                <a:cubicBezTo>
                  <a:pt x="3770374" y="702588"/>
                  <a:pt x="4448685" y="1246183"/>
                  <a:pt x="4700257" y="2015101"/>
                </a:cubicBezTo>
                <a:cubicBezTo>
                  <a:pt x="4951831" y="2784022"/>
                  <a:pt x="4726008" y="3623430"/>
                  <a:pt x="4135980" y="4162492"/>
                </a:cubicBezTo>
                <a:lnTo>
                  <a:pt x="4031269" y="4250894"/>
                </a:lnTo>
                <a:lnTo>
                  <a:pt x="4020465" y="4243610"/>
                </a:lnTo>
                <a:cubicBezTo>
                  <a:pt x="4014466" y="4241073"/>
                  <a:pt x="4007872" y="4239670"/>
                  <a:pt x="4000949" y="4239670"/>
                </a:cubicBezTo>
                <a:cubicBezTo>
                  <a:pt x="3973259" y="4239670"/>
                  <a:pt x="3950812" y="4262117"/>
                  <a:pt x="3950812" y="4289807"/>
                </a:cubicBezTo>
                <a:cubicBezTo>
                  <a:pt x="3950812" y="4317497"/>
                  <a:pt x="3973259" y="4339944"/>
                  <a:pt x="4000949" y="4339944"/>
                </a:cubicBezTo>
                <a:cubicBezTo>
                  <a:pt x="4028639" y="4339944"/>
                  <a:pt x="4051086" y="4317497"/>
                  <a:pt x="4051086" y="4289807"/>
                </a:cubicBezTo>
                <a:cubicBezTo>
                  <a:pt x="4051086" y="4282885"/>
                  <a:pt x="4049683" y="4276290"/>
                  <a:pt x="4047146" y="4270292"/>
                </a:cubicBezTo>
                <a:lnTo>
                  <a:pt x="4043921" y="4265508"/>
                </a:lnTo>
                <a:lnTo>
                  <a:pt x="4149032" y="4176767"/>
                </a:lnTo>
                <a:cubicBezTo>
                  <a:pt x="4744635" y="3632613"/>
                  <a:pt x="4972592" y="2785273"/>
                  <a:pt x="4718641" y="2009087"/>
                </a:cubicBezTo>
                <a:cubicBezTo>
                  <a:pt x="4464692" y="1232904"/>
                  <a:pt x="3779971" y="684173"/>
                  <a:pt x="2977910" y="597302"/>
                </a:cubicBezTo>
                <a:lnTo>
                  <a:pt x="2829580" y="587089"/>
                </a:lnTo>
                <a:lnTo>
                  <a:pt x="2827822" y="578382"/>
                </a:lnTo>
                <a:cubicBezTo>
                  <a:pt x="2817660" y="554357"/>
                  <a:pt x="2793871" y="537499"/>
                  <a:pt x="2766144" y="537499"/>
                </a:cubicBezTo>
                <a:close/>
                <a:moveTo>
                  <a:pt x="2794041" y="298"/>
                </a:moveTo>
                <a:cubicBezTo>
                  <a:pt x="1435645" y="-19872"/>
                  <a:pt x="297929" y="985806"/>
                  <a:pt x="125571" y="2305100"/>
                </a:cubicBezTo>
                <a:lnTo>
                  <a:pt x="106911" y="2538870"/>
                </a:lnTo>
                <a:lnTo>
                  <a:pt x="69399" y="2546443"/>
                </a:lnTo>
                <a:cubicBezTo>
                  <a:pt x="28616" y="2563693"/>
                  <a:pt x="0" y="2604076"/>
                  <a:pt x="0" y="2651142"/>
                </a:cubicBezTo>
                <a:cubicBezTo>
                  <a:pt x="0" y="2713897"/>
                  <a:pt x="50873" y="2764770"/>
                  <a:pt x="113628" y="2764770"/>
                </a:cubicBezTo>
                <a:cubicBezTo>
                  <a:pt x="176383" y="2764770"/>
                  <a:pt x="227256" y="2713897"/>
                  <a:pt x="227256" y="2651142"/>
                </a:cubicBezTo>
                <a:cubicBezTo>
                  <a:pt x="227256" y="2604076"/>
                  <a:pt x="198640" y="2563693"/>
                  <a:pt x="157857" y="2546443"/>
                </a:cubicBezTo>
                <a:lnTo>
                  <a:pt x="131597" y="2541142"/>
                </a:lnTo>
                <a:lnTo>
                  <a:pt x="150180" y="2308342"/>
                </a:lnTo>
                <a:cubicBezTo>
                  <a:pt x="320925" y="1001396"/>
                  <a:pt x="1447991" y="5133"/>
                  <a:pt x="2793673" y="25114"/>
                </a:cubicBezTo>
                <a:cubicBezTo>
                  <a:pt x="4139355" y="45094"/>
                  <a:pt x="5236344" y="1074380"/>
                  <a:pt x="5368211" y="2385818"/>
                </a:cubicBezTo>
                <a:lnTo>
                  <a:pt x="5378198" y="2585544"/>
                </a:lnTo>
                <a:lnTo>
                  <a:pt x="5341944" y="2592864"/>
                </a:lnTo>
                <a:cubicBezTo>
                  <a:pt x="5285138" y="2616890"/>
                  <a:pt x="5245279" y="2673139"/>
                  <a:pt x="5245279" y="2738697"/>
                </a:cubicBezTo>
                <a:cubicBezTo>
                  <a:pt x="5245279" y="2826108"/>
                  <a:pt x="5316139" y="2896968"/>
                  <a:pt x="5403550" y="2896968"/>
                </a:cubicBezTo>
                <a:cubicBezTo>
                  <a:pt x="5490961" y="2896968"/>
                  <a:pt x="5561821" y="2826108"/>
                  <a:pt x="5561821" y="2738697"/>
                </a:cubicBezTo>
                <a:cubicBezTo>
                  <a:pt x="5561821" y="2651286"/>
                  <a:pt x="5490961" y="2580426"/>
                  <a:pt x="5403550" y="2580426"/>
                </a:cubicBezTo>
                <a:lnTo>
                  <a:pt x="5402769" y="2580584"/>
                </a:lnTo>
                <a:lnTo>
                  <a:pt x="5392904" y="2383308"/>
                </a:lnTo>
                <a:cubicBezTo>
                  <a:pt x="5259792" y="1059478"/>
                  <a:pt x="4152437" y="20467"/>
                  <a:pt x="2794041" y="298"/>
                </a:cubicBezTo>
                <a:close/>
              </a:path>
            </a:pathLst>
          </a:custGeom>
          <a:solidFill>
            <a:schemeClr val="accent1">
              <a:alpha val="14000"/>
            </a:schemeClr>
          </a:solidFill>
          <a:ln>
            <a:noFill/>
          </a:ln>
          <a:effectLst>
            <a:outerShdw blurRad="381000" sx="102000" sy="102000" algn="ctr" rotWithShape="0">
              <a:schemeClr val="bg1">
                <a:alpha val="4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-76200" y="1097493"/>
            <a:ext cx="3276601" cy="2027340"/>
          </a:xfrm>
          <a:custGeom>
            <a:avLst/>
            <a:gdLst>
              <a:gd name="connsiteX0" fmla="*/ 0 w 4368801"/>
              <a:gd name="connsiteY0" fmla="*/ 0 h 2703120"/>
              <a:gd name="connsiteX1" fmla="*/ 4368801 w 4368801"/>
              <a:gd name="connsiteY1" fmla="*/ 0 h 2703120"/>
              <a:gd name="connsiteX2" fmla="*/ 4368801 w 4368801"/>
              <a:gd name="connsiteY2" fmla="*/ 2703120 h 2703120"/>
              <a:gd name="connsiteX3" fmla="*/ 0 w 4368801"/>
              <a:gd name="connsiteY3" fmla="*/ 2703120 h 270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8801" h="2703120">
                <a:moveTo>
                  <a:pt x="0" y="0"/>
                </a:moveTo>
                <a:lnTo>
                  <a:pt x="4368801" y="0"/>
                </a:lnTo>
                <a:lnTo>
                  <a:pt x="4368801" y="2703120"/>
                </a:lnTo>
                <a:lnTo>
                  <a:pt x="0" y="27031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7DF7874-4B07-4463-9054-8B76C9AFC65B}"/>
              </a:ext>
            </a:extLst>
          </p:cNvPr>
          <p:cNvGrpSpPr/>
          <p:nvPr userDrawn="1"/>
        </p:nvGrpSpPr>
        <p:grpSpPr>
          <a:xfrm>
            <a:off x="359972" y="4571761"/>
            <a:ext cx="2618291" cy="369331"/>
            <a:chOff x="479962" y="6095677"/>
            <a:chExt cx="3491055" cy="492441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479962" y="6095677"/>
              <a:ext cx="1228785" cy="3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b="1" dirty="0">
                  <a:solidFill>
                    <a:schemeClr val="accent2"/>
                  </a:soli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LOGY</a:t>
              </a:r>
              <a:r>
                <a:rPr lang="en-US" sz="825" b="1" dirty="0">
                  <a:solidFill>
                    <a:schemeClr val="accent2"/>
                  </a:soli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CS.</a:t>
              </a:r>
              <a:endParaRPr lang="en-US" sz="1200" b="1" dirty="0">
                <a:solidFill>
                  <a:schemeClr val="accent2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CD5F2D-3BA1-4CBB-A8B6-143B281EBD22}"/>
                </a:ext>
              </a:extLst>
            </p:cNvPr>
            <p:cNvSpPr/>
            <p:nvPr userDrawn="1"/>
          </p:nvSpPr>
          <p:spPr>
            <a:xfrm>
              <a:off x="1411190" y="6157232"/>
              <a:ext cx="2559827" cy="430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50" b="1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ABOUT TECHNOLOGY PREENTATIONS</a:t>
              </a:r>
            </a:p>
          </p:txBody>
        </p:sp>
      </p:grpSp>
      <p:sp>
        <p:nvSpPr>
          <p:cNvPr id="11" name="Freeform 10"/>
          <p:cNvSpPr/>
          <p:nvPr userDrawn="1"/>
        </p:nvSpPr>
        <p:spPr>
          <a:xfrm rot="900000" flipH="1">
            <a:off x="6062686" y="224649"/>
            <a:ext cx="3594755" cy="990476"/>
          </a:xfrm>
          <a:custGeom>
            <a:avLst/>
            <a:gdLst>
              <a:gd name="connsiteX0" fmla="*/ 4000949 w 5561821"/>
              <a:gd name="connsiteY0" fmla="*/ 4882386 h 5435137"/>
              <a:gd name="connsiteX1" fmla="*/ 3934011 w 5561821"/>
              <a:gd name="connsiteY1" fmla="*/ 4949324 h 5435137"/>
              <a:gd name="connsiteX2" fmla="*/ 4000949 w 5561821"/>
              <a:gd name="connsiteY2" fmla="*/ 5016262 h 5435137"/>
              <a:gd name="connsiteX3" fmla="*/ 4067887 w 5561821"/>
              <a:gd name="connsiteY3" fmla="*/ 4949324 h 5435137"/>
              <a:gd name="connsiteX4" fmla="*/ 4000949 w 5561821"/>
              <a:gd name="connsiteY4" fmla="*/ 4882386 h 5435137"/>
              <a:gd name="connsiteX5" fmla="*/ 1271213 w 5561821"/>
              <a:gd name="connsiteY5" fmla="*/ 4788722 h 5435137"/>
              <a:gd name="connsiteX6" fmla="*/ 1121482 w 5561821"/>
              <a:gd name="connsiteY6" fmla="*/ 4938453 h 5435137"/>
              <a:gd name="connsiteX7" fmla="*/ 1271213 w 5561821"/>
              <a:gd name="connsiteY7" fmla="*/ 5088184 h 5435137"/>
              <a:gd name="connsiteX8" fmla="*/ 1377089 w 5561821"/>
              <a:gd name="connsiteY8" fmla="*/ 5044329 h 5435137"/>
              <a:gd name="connsiteX9" fmla="*/ 1381644 w 5561821"/>
              <a:gd name="connsiteY9" fmla="*/ 5037573 h 5435137"/>
              <a:gd name="connsiteX10" fmla="*/ 1494586 w 5561821"/>
              <a:gd name="connsiteY10" fmla="*/ 5112793 h 5435137"/>
              <a:gd name="connsiteX11" fmla="*/ 3933275 w 5561821"/>
              <a:gd name="connsiteY11" fmla="*/ 5019321 h 5435137"/>
              <a:gd name="connsiteX12" fmla="*/ 3921203 w 5561821"/>
              <a:gd name="connsiteY12" fmla="*/ 5002543 h 5435137"/>
              <a:gd name="connsiteX13" fmla="*/ 1505340 w 5561821"/>
              <a:gd name="connsiteY13" fmla="*/ 5095140 h 5435137"/>
              <a:gd name="connsiteX14" fmla="*/ 1393191 w 5561821"/>
              <a:gd name="connsiteY14" fmla="*/ 5020447 h 5435137"/>
              <a:gd name="connsiteX15" fmla="*/ 1409178 w 5561821"/>
              <a:gd name="connsiteY15" fmla="*/ 4996735 h 5435137"/>
              <a:gd name="connsiteX16" fmla="*/ 1420944 w 5561821"/>
              <a:gd name="connsiteY16" fmla="*/ 4938453 h 5435137"/>
              <a:gd name="connsiteX17" fmla="*/ 1271213 w 5561821"/>
              <a:gd name="connsiteY17" fmla="*/ 4788722 h 5435137"/>
              <a:gd name="connsiteX18" fmla="*/ 2512940 w 5561821"/>
              <a:gd name="connsiteY18" fmla="*/ 4646361 h 5435137"/>
              <a:gd name="connsiteX19" fmla="*/ 2462803 w 5561821"/>
              <a:gd name="connsiteY19" fmla="*/ 4696498 h 5435137"/>
              <a:gd name="connsiteX20" fmla="*/ 2512940 w 5561821"/>
              <a:gd name="connsiteY20" fmla="*/ 4746635 h 5435137"/>
              <a:gd name="connsiteX21" fmla="*/ 2563077 w 5561821"/>
              <a:gd name="connsiteY21" fmla="*/ 4696498 h 5435137"/>
              <a:gd name="connsiteX22" fmla="*/ 2512940 w 5561821"/>
              <a:gd name="connsiteY22" fmla="*/ 4646361 h 5435137"/>
              <a:gd name="connsiteX23" fmla="*/ 5270693 w 5561821"/>
              <a:gd name="connsiteY23" fmla="*/ 3406560 h 5435137"/>
              <a:gd name="connsiteX24" fmla="*/ 4588118 w 5561821"/>
              <a:gd name="connsiteY24" fmla="*/ 4532807 h 5435137"/>
              <a:gd name="connsiteX25" fmla="*/ 4455360 w 5561821"/>
              <a:gd name="connsiteY25" fmla="*/ 4653097 h 5435137"/>
              <a:gd name="connsiteX26" fmla="*/ 4433210 w 5561821"/>
              <a:gd name="connsiteY26" fmla="*/ 4638162 h 5435137"/>
              <a:gd name="connsiteX27" fmla="*/ 4394119 w 5561821"/>
              <a:gd name="connsiteY27" fmla="*/ 4630270 h 5435137"/>
              <a:gd name="connsiteX28" fmla="*/ 4293692 w 5561821"/>
              <a:gd name="connsiteY28" fmla="*/ 4730697 h 5435137"/>
              <a:gd name="connsiteX29" fmla="*/ 4394119 w 5561821"/>
              <a:gd name="connsiteY29" fmla="*/ 4831124 h 5435137"/>
              <a:gd name="connsiteX30" fmla="*/ 4494546 w 5561821"/>
              <a:gd name="connsiteY30" fmla="*/ 4730697 h 5435137"/>
              <a:gd name="connsiteX31" fmla="*/ 4486654 w 5561821"/>
              <a:gd name="connsiteY31" fmla="*/ 4691607 h 5435137"/>
              <a:gd name="connsiteX32" fmla="*/ 4472676 w 5561821"/>
              <a:gd name="connsiteY32" fmla="*/ 4670875 h 5435137"/>
              <a:gd name="connsiteX33" fmla="*/ 4605440 w 5561821"/>
              <a:gd name="connsiteY33" fmla="*/ 4550580 h 5435137"/>
              <a:gd name="connsiteX34" fmla="*/ 5294466 w 5561821"/>
              <a:gd name="connsiteY34" fmla="*/ 3413692 h 5435137"/>
              <a:gd name="connsiteX35" fmla="*/ 706542 w 5561821"/>
              <a:gd name="connsiteY35" fmla="*/ 2807238 h 5435137"/>
              <a:gd name="connsiteX36" fmla="*/ 592914 w 5561821"/>
              <a:gd name="connsiteY36" fmla="*/ 2920866 h 5435137"/>
              <a:gd name="connsiteX37" fmla="*/ 706542 w 5561821"/>
              <a:gd name="connsiteY37" fmla="*/ 3034494 h 5435137"/>
              <a:gd name="connsiteX38" fmla="*/ 724413 w 5561821"/>
              <a:gd name="connsiteY38" fmla="*/ 3030886 h 5435137"/>
              <a:gd name="connsiteX39" fmla="*/ 752204 w 5561821"/>
              <a:gd name="connsiteY39" fmla="*/ 3161864 h 5435137"/>
              <a:gd name="connsiteX40" fmla="*/ 2444995 w 5561821"/>
              <a:gd name="connsiteY40" fmla="*/ 4694725 h 5435137"/>
              <a:gd name="connsiteX41" fmla="*/ 2447894 w 5561821"/>
              <a:gd name="connsiteY41" fmla="*/ 4675601 h 5435137"/>
              <a:gd name="connsiteX42" fmla="*/ 770947 w 5561821"/>
              <a:gd name="connsiteY42" fmla="*/ 3157089 h 5435137"/>
              <a:gd name="connsiteX43" fmla="*/ 743358 w 5561821"/>
              <a:gd name="connsiteY43" fmla="*/ 3027061 h 5435137"/>
              <a:gd name="connsiteX44" fmla="*/ 750771 w 5561821"/>
              <a:gd name="connsiteY44" fmla="*/ 3025565 h 5435137"/>
              <a:gd name="connsiteX45" fmla="*/ 820170 w 5561821"/>
              <a:gd name="connsiteY45" fmla="*/ 2920866 h 5435137"/>
              <a:gd name="connsiteX46" fmla="*/ 706542 w 5561821"/>
              <a:gd name="connsiteY46" fmla="*/ 2807238 h 5435137"/>
              <a:gd name="connsiteX47" fmla="*/ 721772 w 5561821"/>
              <a:gd name="connsiteY47" fmla="*/ 2588007 h 5435137"/>
              <a:gd name="connsiteX48" fmla="*/ 680546 w 5561821"/>
              <a:gd name="connsiteY48" fmla="*/ 2629233 h 5435137"/>
              <a:gd name="connsiteX49" fmla="*/ 721772 w 5561821"/>
              <a:gd name="connsiteY49" fmla="*/ 2670459 h 5435137"/>
              <a:gd name="connsiteX50" fmla="*/ 762998 w 5561821"/>
              <a:gd name="connsiteY50" fmla="*/ 2629233 h 5435137"/>
              <a:gd name="connsiteX51" fmla="*/ 721772 w 5561821"/>
              <a:gd name="connsiteY51" fmla="*/ 2588007 h 5435137"/>
              <a:gd name="connsiteX52" fmla="*/ 2775287 w 5561821"/>
              <a:gd name="connsiteY52" fmla="*/ 1718050 h 5435137"/>
              <a:gd name="connsiteX53" fmla="*/ 2343182 w 5561821"/>
              <a:gd name="connsiteY53" fmla="*/ 1840111 h 5435137"/>
              <a:gd name="connsiteX54" fmla="*/ 1872303 w 5561821"/>
              <a:gd name="connsiteY54" fmla="*/ 2717006 h 5435137"/>
              <a:gd name="connsiteX55" fmla="*/ 1891621 w 5561821"/>
              <a:gd name="connsiteY55" fmla="*/ 2844541 h 5435137"/>
              <a:gd name="connsiteX56" fmla="*/ 1877258 w 5561821"/>
              <a:gd name="connsiteY56" fmla="*/ 2850490 h 5435137"/>
              <a:gd name="connsiteX57" fmla="*/ 1865183 w 5561821"/>
              <a:gd name="connsiteY57" fmla="*/ 2879641 h 5435137"/>
              <a:gd name="connsiteX58" fmla="*/ 1906409 w 5561821"/>
              <a:gd name="connsiteY58" fmla="*/ 2920867 h 5435137"/>
              <a:gd name="connsiteX59" fmla="*/ 1947635 w 5561821"/>
              <a:gd name="connsiteY59" fmla="*/ 2879641 h 5435137"/>
              <a:gd name="connsiteX60" fmla="*/ 1906409 w 5561821"/>
              <a:gd name="connsiteY60" fmla="*/ 2838415 h 5435137"/>
              <a:gd name="connsiteX61" fmla="*/ 1899931 w 5561821"/>
              <a:gd name="connsiteY61" fmla="*/ 2841099 h 5435137"/>
              <a:gd name="connsiteX62" fmla="*/ 1881044 w 5561821"/>
              <a:gd name="connsiteY62" fmla="*/ 2716414 h 5435137"/>
              <a:gd name="connsiteX63" fmla="*/ 2347516 w 5561821"/>
              <a:gd name="connsiteY63" fmla="*/ 1847726 h 5435137"/>
              <a:gd name="connsiteX64" fmla="*/ 3450324 w 5561821"/>
              <a:gd name="connsiteY64" fmla="*/ 1986584 h 5435137"/>
              <a:gd name="connsiteX65" fmla="*/ 3627525 w 5561821"/>
              <a:gd name="connsiteY65" fmla="*/ 3083884 h 5435137"/>
              <a:gd name="connsiteX66" fmla="*/ 2775620 w 5561821"/>
              <a:gd name="connsiteY66" fmla="*/ 3580343 h 5435137"/>
              <a:gd name="connsiteX67" fmla="*/ 2693800 w 5561821"/>
              <a:gd name="connsiteY67" fmla="*/ 3570852 h 5435137"/>
              <a:gd name="connsiteX68" fmla="*/ 2699207 w 5561821"/>
              <a:gd name="connsiteY68" fmla="*/ 3544069 h 5435137"/>
              <a:gd name="connsiteX69" fmla="*/ 2585579 w 5561821"/>
              <a:gd name="connsiteY69" fmla="*/ 3430441 h 5435137"/>
              <a:gd name="connsiteX70" fmla="*/ 2471951 w 5561821"/>
              <a:gd name="connsiteY70" fmla="*/ 3544069 h 5435137"/>
              <a:gd name="connsiteX71" fmla="*/ 2585579 w 5561821"/>
              <a:gd name="connsiteY71" fmla="*/ 3657697 h 5435137"/>
              <a:gd name="connsiteX72" fmla="*/ 2690278 w 5561821"/>
              <a:gd name="connsiteY72" fmla="*/ 3588298 h 5435137"/>
              <a:gd name="connsiteX73" fmla="*/ 2692066 w 5561821"/>
              <a:gd name="connsiteY73" fmla="*/ 3579440 h 5435137"/>
              <a:gd name="connsiteX74" fmla="*/ 2775331 w 5561821"/>
              <a:gd name="connsiteY74" fmla="*/ 3589098 h 5435137"/>
              <a:gd name="connsiteX75" fmla="*/ 3635286 w 5561821"/>
              <a:gd name="connsiteY75" fmla="*/ 3087949 h 5435137"/>
              <a:gd name="connsiteX76" fmla="*/ 3456410 w 5561821"/>
              <a:gd name="connsiteY76" fmla="*/ 1980281 h 5435137"/>
              <a:gd name="connsiteX77" fmla="*/ 2775287 w 5561821"/>
              <a:gd name="connsiteY77" fmla="*/ 1718050 h 5435137"/>
              <a:gd name="connsiteX78" fmla="*/ 2391518 w 5561821"/>
              <a:gd name="connsiteY78" fmla="*/ 1168032 h 5435137"/>
              <a:gd name="connsiteX79" fmla="*/ 2324580 w 5561821"/>
              <a:gd name="connsiteY79" fmla="*/ 1234970 h 5435137"/>
              <a:gd name="connsiteX80" fmla="*/ 2326181 w 5561821"/>
              <a:gd name="connsiteY80" fmla="*/ 1242900 h 5435137"/>
              <a:gd name="connsiteX81" fmla="*/ 2221784 w 5561821"/>
              <a:gd name="connsiteY81" fmla="*/ 1278637 h 5435137"/>
              <a:gd name="connsiteX82" fmla="*/ 1289992 w 5561821"/>
              <a:gd name="connsiteY82" fmla="*/ 2497256 h 5435137"/>
              <a:gd name="connsiteX83" fmla="*/ 1285977 w 5561821"/>
              <a:gd name="connsiteY83" fmla="*/ 2556982 h 5435137"/>
              <a:gd name="connsiteX84" fmla="*/ 1285219 w 5561821"/>
              <a:gd name="connsiteY84" fmla="*/ 2556829 h 5435137"/>
              <a:gd name="connsiteX85" fmla="*/ 1171591 w 5561821"/>
              <a:gd name="connsiteY85" fmla="*/ 2670457 h 5435137"/>
              <a:gd name="connsiteX86" fmla="*/ 1285219 w 5561821"/>
              <a:gd name="connsiteY86" fmla="*/ 2784085 h 5435137"/>
              <a:gd name="connsiteX87" fmla="*/ 1289201 w 5561821"/>
              <a:gd name="connsiteY87" fmla="*/ 2783281 h 5435137"/>
              <a:gd name="connsiteX88" fmla="*/ 1298880 w 5561821"/>
              <a:gd name="connsiteY88" fmla="*/ 2875214 h 5435137"/>
              <a:gd name="connsiteX89" fmla="*/ 2640432 w 5561821"/>
              <a:gd name="connsiteY89" fmla="*/ 4120086 h 5435137"/>
              <a:gd name="connsiteX90" fmla="*/ 2702616 w 5561821"/>
              <a:gd name="connsiteY90" fmla="*/ 4121769 h 5435137"/>
              <a:gd name="connsiteX91" fmla="*/ 2707614 w 5561821"/>
              <a:gd name="connsiteY91" fmla="*/ 4146524 h 5435137"/>
              <a:gd name="connsiteX92" fmla="*/ 2806197 w 5561821"/>
              <a:gd name="connsiteY92" fmla="*/ 4211869 h 5435137"/>
              <a:gd name="connsiteX93" fmla="*/ 2913188 w 5561821"/>
              <a:gd name="connsiteY93" fmla="*/ 4104878 h 5435137"/>
              <a:gd name="connsiteX94" fmla="*/ 2806197 w 5561821"/>
              <a:gd name="connsiteY94" fmla="*/ 3997887 h 5435137"/>
              <a:gd name="connsiteX95" fmla="*/ 2699206 w 5561821"/>
              <a:gd name="connsiteY95" fmla="*/ 4104878 h 5435137"/>
              <a:gd name="connsiteX96" fmla="*/ 2700161 w 5561821"/>
              <a:gd name="connsiteY96" fmla="*/ 4109607 h 5435137"/>
              <a:gd name="connsiteX97" fmla="*/ 2641372 w 5561821"/>
              <a:gd name="connsiteY97" fmla="*/ 4108017 h 5435137"/>
              <a:gd name="connsiteX98" fmla="*/ 1310848 w 5561821"/>
              <a:gd name="connsiteY98" fmla="*/ 2873377 h 5435137"/>
              <a:gd name="connsiteX99" fmla="*/ 1301109 w 5561821"/>
              <a:gd name="connsiteY99" fmla="*/ 2780877 h 5435137"/>
              <a:gd name="connsiteX100" fmla="*/ 1329448 w 5561821"/>
              <a:gd name="connsiteY100" fmla="*/ 2775155 h 5435137"/>
              <a:gd name="connsiteX101" fmla="*/ 1398847 w 5561821"/>
              <a:gd name="connsiteY101" fmla="*/ 2670457 h 5435137"/>
              <a:gd name="connsiteX102" fmla="*/ 1329448 w 5561821"/>
              <a:gd name="connsiteY102" fmla="*/ 2565758 h 5435137"/>
              <a:gd name="connsiteX103" fmla="*/ 1299599 w 5561821"/>
              <a:gd name="connsiteY103" fmla="*/ 2559732 h 5435137"/>
              <a:gd name="connsiteX104" fmla="*/ 1303701 w 5561821"/>
              <a:gd name="connsiteY104" fmla="*/ 2498701 h 5435137"/>
              <a:gd name="connsiteX105" fmla="*/ 2226772 w 5561821"/>
              <a:gd name="connsiteY105" fmla="*/ 1291488 h 5435137"/>
              <a:gd name="connsiteX106" fmla="*/ 2328930 w 5561821"/>
              <a:gd name="connsiteY106" fmla="*/ 1256518 h 5435137"/>
              <a:gd name="connsiteX107" fmla="*/ 2329840 w 5561821"/>
              <a:gd name="connsiteY107" fmla="*/ 1261026 h 5435137"/>
              <a:gd name="connsiteX108" fmla="*/ 2391518 w 5561821"/>
              <a:gd name="connsiteY108" fmla="*/ 1301908 h 5435137"/>
              <a:gd name="connsiteX109" fmla="*/ 2458456 w 5561821"/>
              <a:gd name="connsiteY109" fmla="*/ 1234970 h 5435137"/>
              <a:gd name="connsiteX110" fmla="*/ 2391518 w 5561821"/>
              <a:gd name="connsiteY110" fmla="*/ 1168032 h 5435137"/>
              <a:gd name="connsiteX111" fmla="*/ 2766144 w 5561821"/>
              <a:gd name="connsiteY111" fmla="*/ 1055943 h 5435137"/>
              <a:gd name="connsiteX112" fmla="*/ 2625122 w 5561821"/>
              <a:gd name="connsiteY112" fmla="*/ 1196965 h 5435137"/>
              <a:gd name="connsiteX113" fmla="*/ 2766144 w 5561821"/>
              <a:gd name="connsiteY113" fmla="*/ 1337987 h 5435137"/>
              <a:gd name="connsiteX114" fmla="*/ 2896084 w 5561821"/>
              <a:gd name="connsiteY114" fmla="*/ 1251857 h 5435137"/>
              <a:gd name="connsiteX115" fmla="*/ 2906281 w 5561821"/>
              <a:gd name="connsiteY115" fmla="*/ 1201350 h 5435137"/>
              <a:gd name="connsiteX116" fmla="*/ 2928426 w 5561821"/>
              <a:gd name="connsiteY116" fmla="*/ 1202994 h 5435137"/>
              <a:gd name="connsiteX117" fmla="*/ 4196652 w 5561821"/>
              <a:gd name="connsiteY117" fmla="*/ 2429497 h 5435137"/>
              <a:gd name="connsiteX118" fmla="*/ 3356390 w 5561821"/>
              <a:gd name="connsiteY118" fmla="*/ 3980842 h 5435137"/>
              <a:gd name="connsiteX119" fmla="*/ 3265622 w 5561821"/>
              <a:gd name="connsiteY119" fmla="*/ 4017079 h 5435137"/>
              <a:gd name="connsiteX120" fmla="*/ 3262396 w 5561821"/>
              <a:gd name="connsiteY120" fmla="*/ 4012294 h 5435137"/>
              <a:gd name="connsiteX121" fmla="*/ 3226944 w 5561821"/>
              <a:gd name="connsiteY121" fmla="*/ 3997609 h 5435137"/>
              <a:gd name="connsiteX122" fmla="*/ 3176807 w 5561821"/>
              <a:gd name="connsiteY122" fmla="*/ 4047746 h 5435137"/>
              <a:gd name="connsiteX123" fmla="*/ 3226944 w 5561821"/>
              <a:gd name="connsiteY123" fmla="*/ 4097883 h 5435137"/>
              <a:gd name="connsiteX124" fmla="*/ 3277081 w 5561821"/>
              <a:gd name="connsiteY124" fmla="*/ 4047746 h 5435137"/>
              <a:gd name="connsiteX125" fmla="*/ 3273267 w 5561821"/>
              <a:gd name="connsiteY125" fmla="*/ 4028856 h 5435137"/>
              <a:gd name="connsiteX126" fmla="*/ 3362075 w 5561821"/>
              <a:gd name="connsiteY126" fmla="*/ 3993401 h 5435137"/>
              <a:gd name="connsiteX127" fmla="*/ 4210277 w 5561821"/>
              <a:gd name="connsiteY127" fmla="*/ 2427397 h 5435137"/>
              <a:gd name="connsiteX128" fmla="*/ 2930067 w 5561821"/>
              <a:gd name="connsiteY128" fmla="*/ 1189306 h 5435137"/>
              <a:gd name="connsiteX129" fmla="*/ 2905248 w 5561821"/>
              <a:gd name="connsiteY129" fmla="*/ 1187463 h 5435137"/>
              <a:gd name="connsiteX130" fmla="*/ 2896084 w 5561821"/>
              <a:gd name="connsiteY130" fmla="*/ 1142073 h 5435137"/>
              <a:gd name="connsiteX131" fmla="*/ 2766144 w 5561821"/>
              <a:gd name="connsiteY131" fmla="*/ 1055943 h 5435137"/>
              <a:gd name="connsiteX132" fmla="*/ 2120271 w 5561821"/>
              <a:gd name="connsiteY132" fmla="*/ 564384 h 5435137"/>
              <a:gd name="connsiteX133" fmla="*/ 2013280 w 5561821"/>
              <a:gd name="connsiteY133" fmla="*/ 671375 h 5435137"/>
              <a:gd name="connsiteX134" fmla="*/ 2021688 w 5561821"/>
              <a:gd name="connsiteY134" fmla="*/ 713021 h 5435137"/>
              <a:gd name="connsiteX135" fmla="*/ 2025610 w 5561821"/>
              <a:gd name="connsiteY135" fmla="*/ 718838 h 5435137"/>
              <a:gd name="connsiteX136" fmla="*/ 2006988 w 5561821"/>
              <a:gd name="connsiteY136" fmla="*/ 725213 h 5435137"/>
              <a:gd name="connsiteX137" fmla="*/ 689175 w 5561821"/>
              <a:gd name="connsiteY137" fmla="*/ 2590304 h 5435137"/>
              <a:gd name="connsiteX138" fmla="*/ 708509 w 5561821"/>
              <a:gd name="connsiteY138" fmla="*/ 2590878 h 5435137"/>
              <a:gd name="connsiteX139" fmla="*/ 2013987 w 5561821"/>
              <a:gd name="connsiteY139" fmla="*/ 743245 h 5435137"/>
              <a:gd name="connsiteX140" fmla="*/ 2036800 w 5561821"/>
              <a:gd name="connsiteY140" fmla="*/ 735435 h 5435137"/>
              <a:gd name="connsiteX141" fmla="*/ 2044617 w 5561821"/>
              <a:gd name="connsiteY141" fmla="*/ 747029 h 5435137"/>
              <a:gd name="connsiteX142" fmla="*/ 2120271 w 5561821"/>
              <a:gd name="connsiteY142" fmla="*/ 778367 h 5435137"/>
              <a:gd name="connsiteX143" fmla="*/ 2227262 w 5561821"/>
              <a:gd name="connsiteY143" fmla="*/ 671375 h 5435137"/>
              <a:gd name="connsiteX144" fmla="*/ 2120271 w 5561821"/>
              <a:gd name="connsiteY144" fmla="*/ 564384 h 5435137"/>
              <a:gd name="connsiteX145" fmla="*/ 2766144 w 5561821"/>
              <a:gd name="connsiteY145" fmla="*/ 537499 h 5435137"/>
              <a:gd name="connsiteX146" fmla="*/ 2699206 w 5561821"/>
              <a:gd name="connsiteY146" fmla="*/ 604437 h 5435137"/>
              <a:gd name="connsiteX147" fmla="*/ 2766144 w 5561821"/>
              <a:gd name="connsiteY147" fmla="*/ 671375 h 5435137"/>
              <a:gd name="connsiteX148" fmla="*/ 2827822 w 5561821"/>
              <a:gd name="connsiteY148" fmla="*/ 630493 h 5435137"/>
              <a:gd name="connsiteX149" fmla="*/ 2832631 w 5561821"/>
              <a:gd name="connsiteY149" fmla="*/ 606672 h 5435137"/>
              <a:gd name="connsiteX150" fmla="*/ 2975820 w 5561821"/>
              <a:gd name="connsiteY150" fmla="*/ 616531 h 5435137"/>
              <a:gd name="connsiteX151" fmla="*/ 4700257 w 5561821"/>
              <a:gd name="connsiteY151" fmla="*/ 2015101 h 5435137"/>
              <a:gd name="connsiteX152" fmla="*/ 4135980 w 5561821"/>
              <a:gd name="connsiteY152" fmla="*/ 4162492 h 5435137"/>
              <a:gd name="connsiteX153" fmla="*/ 4031269 w 5561821"/>
              <a:gd name="connsiteY153" fmla="*/ 4250894 h 5435137"/>
              <a:gd name="connsiteX154" fmla="*/ 4020465 w 5561821"/>
              <a:gd name="connsiteY154" fmla="*/ 4243610 h 5435137"/>
              <a:gd name="connsiteX155" fmla="*/ 4000949 w 5561821"/>
              <a:gd name="connsiteY155" fmla="*/ 4239670 h 5435137"/>
              <a:gd name="connsiteX156" fmla="*/ 3950812 w 5561821"/>
              <a:gd name="connsiteY156" fmla="*/ 4289807 h 5435137"/>
              <a:gd name="connsiteX157" fmla="*/ 4000949 w 5561821"/>
              <a:gd name="connsiteY157" fmla="*/ 4339944 h 5435137"/>
              <a:gd name="connsiteX158" fmla="*/ 4051086 w 5561821"/>
              <a:gd name="connsiteY158" fmla="*/ 4289807 h 5435137"/>
              <a:gd name="connsiteX159" fmla="*/ 4047146 w 5561821"/>
              <a:gd name="connsiteY159" fmla="*/ 4270292 h 5435137"/>
              <a:gd name="connsiteX160" fmla="*/ 4043921 w 5561821"/>
              <a:gd name="connsiteY160" fmla="*/ 4265508 h 5435137"/>
              <a:gd name="connsiteX161" fmla="*/ 4149032 w 5561821"/>
              <a:gd name="connsiteY161" fmla="*/ 4176767 h 5435137"/>
              <a:gd name="connsiteX162" fmla="*/ 4718641 w 5561821"/>
              <a:gd name="connsiteY162" fmla="*/ 2009087 h 5435137"/>
              <a:gd name="connsiteX163" fmla="*/ 2977910 w 5561821"/>
              <a:gd name="connsiteY163" fmla="*/ 597302 h 5435137"/>
              <a:gd name="connsiteX164" fmla="*/ 2829580 w 5561821"/>
              <a:gd name="connsiteY164" fmla="*/ 587089 h 5435137"/>
              <a:gd name="connsiteX165" fmla="*/ 2827822 w 5561821"/>
              <a:gd name="connsiteY165" fmla="*/ 578382 h 5435137"/>
              <a:gd name="connsiteX166" fmla="*/ 2766144 w 5561821"/>
              <a:gd name="connsiteY166" fmla="*/ 537499 h 5435137"/>
              <a:gd name="connsiteX167" fmla="*/ 2794041 w 5561821"/>
              <a:gd name="connsiteY167" fmla="*/ 298 h 5435137"/>
              <a:gd name="connsiteX168" fmla="*/ 125571 w 5561821"/>
              <a:gd name="connsiteY168" fmla="*/ 2305100 h 5435137"/>
              <a:gd name="connsiteX169" fmla="*/ 106911 w 5561821"/>
              <a:gd name="connsiteY169" fmla="*/ 2538870 h 5435137"/>
              <a:gd name="connsiteX170" fmla="*/ 69399 w 5561821"/>
              <a:gd name="connsiteY170" fmla="*/ 2546443 h 5435137"/>
              <a:gd name="connsiteX171" fmla="*/ 0 w 5561821"/>
              <a:gd name="connsiteY171" fmla="*/ 2651142 h 5435137"/>
              <a:gd name="connsiteX172" fmla="*/ 113628 w 5561821"/>
              <a:gd name="connsiteY172" fmla="*/ 2764770 h 5435137"/>
              <a:gd name="connsiteX173" fmla="*/ 227256 w 5561821"/>
              <a:gd name="connsiteY173" fmla="*/ 2651142 h 5435137"/>
              <a:gd name="connsiteX174" fmla="*/ 157857 w 5561821"/>
              <a:gd name="connsiteY174" fmla="*/ 2546443 h 5435137"/>
              <a:gd name="connsiteX175" fmla="*/ 131597 w 5561821"/>
              <a:gd name="connsiteY175" fmla="*/ 2541142 h 5435137"/>
              <a:gd name="connsiteX176" fmla="*/ 150180 w 5561821"/>
              <a:gd name="connsiteY176" fmla="*/ 2308342 h 5435137"/>
              <a:gd name="connsiteX177" fmla="*/ 2793673 w 5561821"/>
              <a:gd name="connsiteY177" fmla="*/ 25114 h 5435137"/>
              <a:gd name="connsiteX178" fmla="*/ 5368211 w 5561821"/>
              <a:gd name="connsiteY178" fmla="*/ 2385818 h 5435137"/>
              <a:gd name="connsiteX179" fmla="*/ 5378198 w 5561821"/>
              <a:gd name="connsiteY179" fmla="*/ 2585544 h 5435137"/>
              <a:gd name="connsiteX180" fmla="*/ 5341944 w 5561821"/>
              <a:gd name="connsiteY180" fmla="*/ 2592864 h 5435137"/>
              <a:gd name="connsiteX181" fmla="*/ 5245279 w 5561821"/>
              <a:gd name="connsiteY181" fmla="*/ 2738697 h 5435137"/>
              <a:gd name="connsiteX182" fmla="*/ 5403550 w 5561821"/>
              <a:gd name="connsiteY182" fmla="*/ 2896968 h 5435137"/>
              <a:gd name="connsiteX183" fmla="*/ 5561821 w 5561821"/>
              <a:gd name="connsiteY183" fmla="*/ 2738697 h 5435137"/>
              <a:gd name="connsiteX184" fmla="*/ 5403550 w 5561821"/>
              <a:gd name="connsiteY184" fmla="*/ 2580426 h 5435137"/>
              <a:gd name="connsiteX185" fmla="*/ 5402769 w 5561821"/>
              <a:gd name="connsiteY185" fmla="*/ 2580584 h 5435137"/>
              <a:gd name="connsiteX186" fmla="*/ 5392904 w 5561821"/>
              <a:gd name="connsiteY186" fmla="*/ 2383308 h 5435137"/>
              <a:gd name="connsiteX187" fmla="*/ 2794041 w 5561821"/>
              <a:gd name="connsiteY187" fmla="*/ 298 h 543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561821" h="5435137">
                <a:moveTo>
                  <a:pt x="4000949" y="4882386"/>
                </a:moveTo>
                <a:cubicBezTo>
                  <a:pt x="3963980" y="4882386"/>
                  <a:pt x="3934011" y="4912355"/>
                  <a:pt x="3934011" y="4949324"/>
                </a:cubicBezTo>
                <a:cubicBezTo>
                  <a:pt x="3934011" y="4986293"/>
                  <a:pt x="3963980" y="5016262"/>
                  <a:pt x="4000949" y="5016262"/>
                </a:cubicBezTo>
                <a:cubicBezTo>
                  <a:pt x="4037918" y="5016262"/>
                  <a:pt x="4067887" y="4986293"/>
                  <a:pt x="4067887" y="4949324"/>
                </a:cubicBezTo>
                <a:cubicBezTo>
                  <a:pt x="4067887" y="4912355"/>
                  <a:pt x="4037918" y="4882386"/>
                  <a:pt x="4000949" y="4882386"/>
                </a:cubicBezTo>
                <a:close/>
                <a:moveTo>
                  <a:pt x="1271213" y="4788722"/>
                </a:moveTo>
                <a:cubicBezTo>
                  <a:pt x="1188519" y="4788722"/>
                  <a:pt x="1121482" y="4855759"/>
                  <a:pt x="1121482" y="4938453"/>
                </a:cubicBezTo>
                <a:cubicBezTo>
                  <a:pt x="1121482" y="5021147"/>
                  <a:pt x="1188519" y="5088184"/>
                  <a:pt x="1271213" y="5088184"/>
                </a:cubicBezTo>
                <a:cubicBezTo>
                  <a:pt x="1312560" y="5088184"/>
                  <a:pt x="1349993" y="5071425"/>
                  <a:pt x="1377089" y="5044329"/>
                </a:cubicBezTo>
                <a:lnTo>
                  <a:pt x="1381644" y="5037573"/>
                </a:lnTo>
                <a:lnTo>
                  <a:pt x="1494586" y="5112793"/>
                </a:lnTo>
                <a:cubicBezTo>
                  <a:pt x="2247127" y="5571633"/>
                  <a:pt x="3208626" y="5540753"/>
                  <a:pt x="3933275" y="5019321"/>
                </a:cubicBezTo>
                <a:lnTo>
                  <a:pt x="3921203" y="5002543"/>
                </a:lnTo>
                <a:cubicBezTo>
                  <a:pt x="3203337" y="5519095"/>
                  <a:pt x="2250837" y="5549685"/>
                  <a:pt x="1505340" y="5095140"/>
                </a:cubicBezTo>
                <a:lnTo>
                  <a:pt x="1393191" y="5020447"/>
                </a:lnTo>
                <a:lnTo>
                  <a:pt x="1409178" y="4996735"/>
                </a:lnTo>
                <a:cubicBezTo>
                  <a:pt x="1416754" y="4978822"/>
                  <a:pt x="1420944" y="4959127"/>
                  <a:pt x="1420944" y="4938453"/>
                </a:cubicBezTo>
                <a:cubicBezTo>
                  <a:pt x="1420944" y="4855759"/>
                  <a:pt x="1353907" y="4788722"/>
                  <a:pt x="1271213" y="4788722"/>
                </a:cubicBezTo>
                <a:close/>
                <a:moveTo>
                  <a:pt x="2512940" y="4646361"/>
                </a:moveTo>
                <a:cubicBezTo>
                  <a:pt x="2485250" y="4646361"/>
                  <a:pt x="2462803" y="4668808"/>
                  <a:pt x="2462803" y="4696498"/>
                </a:cubicBezTo>
                <a:cubicBezTo>
                  <a:pt x="2462803" y="4724188"/>
                  <a:pt x="2485250" y="4746635"/>
                  <a:pt x="2512940" y="4746635"/>
                </a:cubicBezTo>
                <a:cubicBezTo>
                  <a:pt x="2540630" y="4746635"/>
                  <a:pt x="2563077" y="4724188"/>
                  <a:pt x="2563077" y="4696498"/>
                </a:cubicBezTo>
                <a:cubicBezTo>
                  <a:pt x="2563077" y="4668808"/>
                  <a:pt x="2540630" y="4646361"/>
                  <a:pt x="2512940" y="4646361"/>
                </a:cubicBezTo>
                <a:close/>
                <a:moveTo>
                  <a:pt x="5270693" y="3406560"/>
                </a:moveTo>
                <a:cubicBezTo>
                  <a:pt x="5142193" y="3834836"/>
                  <a:pt x="4906832" y="4222179"/>
                  <a:pt x="4588118" y="4532807"/>
                </a:cubicBezTo>
                <a:lnTo>
                  <a:pt x="4455360" y="4653097"/>
                </a:lnTo>
                <a:lnTo>
                  <a:pt x="4433210" y="4638162"/>
                </a:lnTo>
                <a:cubicBezTo>
                  <a:pt x="4421195" y="4633080"/>
                  <a:pt x="4407985" y="4630270"/>
                  <a:pt x="4394119" y="4630270"/>
                </a:cubicBezTo>
                <a:cubicBezTo>
                  <a:pt x="4338655" y="4630270"/>
                  <a:pt x="4293692" y="4675233"/>
                  <a:pt x="4293692" y="4730697"/>
                </a:cubicBezTo>
                <a:cubicBezTo>
                  <a:pt x="4293692" y="4786161"/>
                  <a:pt x="4338655" y="4831124"/>
                  <a:pt x="4394119" y="4831124"/>
                </a:cubicBezTo>
                <a:cubicBezTo>
                  <a:pt x="4449583" y="4831124"/>
                  <a:pt x="4494546" y="4786161"/>
                  <a:pt x="4494546" y="4730697"/>
                </a:cubicBezTo>
                <a:cubicBezTo>
                  <a:pt x="4494546" y="4716831"/>
                  <a:pt x="4491736" y="4703622"/>
                  <a:pt x="4486654" y="4691607"/>
                </a:cubicBezTo>
                <a:lnTo>
                  <a:pt x="4472676" y="4670875"/>
                </a:lnTo>
                <a:lnTo>
                  <a:pt x="4605440" y="4550580"/>
                </a:lnTo>
                <a:cubicBezTo>
                  <a:pt x="4927166" y="4237017"/>
                  <a:pt x="5164752" y="3846013"/>
                  <a:pt x="5294466" y="3413692"/>
                </a:cubicBezTo>
                <a:close/>
                <a:moveTo>
                  <a:pt x="706542" y="2807238"/>
                </a:moveTo>
                <a:cubicBezTo>
                  <a:pt x="643787" y="2807238"/>
                  <a:pt x="592914" y="2858111"/>
                  <a:pt x="592914" y="2920866"/>
                </a:cubicBezTo>
                <a:cubicBezTo>
                  <a:pt x="592914" y="2983621"/>
                  <a:pt x="643787" y="3034494"/>
                  <a:pt x="706542" y="3034494"/>
                </a:cubicBezTo>
                <a:lnTo>
                  <a:pt x="724413" y="3030886"/>
                </a:lnTo>
                <a:lnTo>
                  <a:pt x="752204" y="3161864"/>
                </a:lnTo>
                <a:cubicBezTo>
                  <a:pt x="955528" y="3961172"/>
                  <a:pt x="1619035" y="4569527"/>
                  <a:pt x="2444995" y="4694725"/>
                </a:cubicBezTo>
                <a:lnTo>
                  <a:pt x="2447894" y="4675601"/>
                </a:lnTo>
                <a:cubicBezTo>
                  <a:pt x="1629665" y="4551577"/>
                  <a:pt x="972369" y="3948916"/>
                  <a:pt x="770947" y="3157089"/>
                </a:cubicBezTo>
                <a:lnTo>
                  <a:pt x="743358" y="3027061"/>
                </a:lnTo>
                <a:lnTo>
                  <a:pt x="750771" y="3025565"/>
                </a:lnTo>
                <a:cubicBezTo>
                  <a:pt x="791554" y="3008315"/>
                  <a:pt x="820170" y="2967932"/>
                  <a:pt x="820170" y="2920866"/>
                </a:cubicBezTo>
                <a:cubicBezTo>
                  <a:pt x="820170" y="2858111"/>
                  <a:pt x="769297" y="2807238"/>
                  <a:pt x="706542" y="2807238"/>
                </a:cubicBezTo>
                <a:close/>
                <a:moveTo>
                  <a:pt x="721772" y="2588007"/>
                </a:moveTo>
                <a:cubicBezTo>
                  <a:pt x="699004" y="2588007"/>
                  <a:pt x="680546" y="2606465"/>
                  <a:pt x="680546" y="2629233"/>
                </a:cubicBezTo>
                <a:cubicBezTo>
                  <a:pt x="680546" y="2652001"/>
                  <a:pt x="699004" y="2670459"/>
                  <a:pt x="721772" y="2670459"/>
                </a:cubicBezTo>
                <a:cubicBezTo>
                  <a:pt x="744540" y="2670459"/>
                  <a:pt x="762998" y="2652001"/>
                  <a:pt x="762998" y="2629233"/>
                </a:cubicBezTo>
                <a:cubicBezTo>
                  <a:pt x="762998" y="2606465"/>
                  <a:pt x="744540" y="2588007"/>
                  <a:pt x="721772" y="2588007"/>
                </a:cubicBezTo>
                <a:close/>
                <a:moveTo>
                  <a:pt x="2775287" y="1718050"/>
                </a:moveTo>
                <a:cubicBezTo>
                  <a:pt x="2626952" y="1722902"/>
                  <a:pt x="2478580" y="1763043"/>
                  <a:pt x="2343182" y="1840111"/>
                </a:cubicBezTo>
                <a:cubicBezTo>
                  <a:pt x="2027253" y="2019938"/>
                  <a:pt x="1848127" y="2363154"/>
                  <a:pt x="1872303" y="2717006"/>
                </a:cubicBezTo>
                <a:lnTo>
                  <a:pt x="1891621" y="2844541"/>
                </a:lnTo>
                <a:lnTo>
                  <a:pt x="1877258" y="2850490"/>
                </a:lnTo>
                <a:cubicBezTo>
                  <a:pt x="1869798" y="2857951"/>
                  <a:pt x="1865183" y="2868257"/>
                  <a:pt x="1865183" y="2879641"/>
                </a:cubicBezTo>
                <a:cubicBezTo>
                  <a:pt x="1865183" y="2902409"/>
                  <a:pt x="1883641" y="2920867"/>
                  <a:pt x="1906409" y="2920867"/>
                </a:cubicBezTo>
                <a:cubicBezTo>
                  <a:pt x="1929177" y="2920867"/>
                  <a:pt x="1947635" y="2902409"/>
                  <a:pt x="1947635" y="2879641"/>
                </a:cubicBezTo>
                <a:cubicBezTo>
                  <a:pt x="1947635" y="2856873"/>
                  <a:pt x="1929177" y="2838415"/>
                  <a:pt x="1906409" y="2838415"/>
                </a:cubicBezTo>
                <a:lnTo>
                  <a:pt x="1899931" y="2841099"/>
                </a:lnTo>
                <a:lnTo>
                  <a:pt x="1881044" y="2716414"/>
                </a:lnTo>
                <a:cubicBezTo>
                  <a:pt x="1857094" y="2365873"/>
                  <a:pt x="2034545" y="2025870"/>
                  <a:pt x="2347516" y="1847726"/>
                </a:cubicBezTo>
                <a:cubicBezTo>
                  <a:pt x="2705197" y="1644133"/>
                  <a:pt x="3154277" y="1700679"/>
                  <a:pt x="3450324" y="1986584"/>
                </a:cubicBezTo>
                <a:cubicBezTo>
                  <a:pt x="3746371" y="2272489"/>
                  <a:pt x="3818530" y="2719326"/>
                  <a:pt x="3627525" y="3083884"/>
                </a:cubicBezTo>
                <a:cubicBezTo>
                  <a:pt x="3460395" y="3402873"/>
                  <a:pt x="3126782" y="3592063"/>
                  <a:pt x="2775620" y="3580343"/>
                </a:cubicBezTo>
                <a:lnTo>
                  <a:pt x="2693800" y="3570852"/>
                </a:lnTo>
                <a:lnTo>
                  <a:pt x="2699207" y="3544069"/>
                </a:lnTo>
                <a:cubicBezTo>
                  <a:pt x="2699207" y="3481314"/>
                  <a:pt x="2648334" y="3430441"/>
                  <a:pt x="2585579" y="3430441"/>
                </a:cubicBezTo>
                <a:cubicBezTo>
                  <a:pt x="2522824" y="3430441"/>
                  <a:pt x="2471951" y="3481314"/>
                  <a:pt x="2471951" y="3544069"/>
                </a:cubicBezTo>
                <a:cubicBezTo>
                  <a:pt x="2471951" y="3606824"/>
                  <a:pt x="2522824" y="3657697"/>
                  <a:pt x="2585579" y="3657697"/>
                </a:cubicBezTo>
                <a:cubicBezTo>
                  <a:pt x="2632645" y="3657697"/>
                  <a:pt x="2673028" y="3629081"/>
                  <a:pt x="2690278" y="3588298"/>
                </a:cubicBezTo>
                <a:lnTo>
                  <a:pt x="2692066" y="3579440"/>
                </a:lnTo>
                <a:lnTo>
                  <a:pt x="2775331" y="3589098"/>
                </a:lnTo>
                <a:cubicBezTo>
                  <a:pt x="3129811" y="3600930"/>
                  <a:pt x="3466576" y="3409952"/>
                  <a:pt x="3635286" y="3087949"/>
                </a:cubicBezTo>
                <a:cubicBezTo>
                  <a:pt x="3828095" y="2719945"/>
                  <a:pt x="3755255" y="2268887"/>
                  <a:pt x="3456410" y="1980281"/>
                </a:cubicBezTo>
                <a:cubicBezTo>
                  <a:pt x="3269632" y="1799902"/>
                  <a:pt x="3022511" y="1709963"/>
                  <a:pt x="2775287" y="1718050"/>
                </a:cubicBezTo>
                <a:close/>
                <a:moveTo>
                  <a:pt x="2391518" y="1168032"/>
                </a:moveTo>
                <a:cubicBezTo>
                  <a:pt x="2354549" y="1168032"/>
                  <a:pt x="2324580" y="1198001"/>
                  <a:pt x="2324580" y="1234970"/>
                </a:cubicBezTo>
                <a:lnTo>
                  <a:pt x="2326181" y="1242900"/>
                </a:lnTo>
                <a:lnTo>
                  <a:pt x="2221784" y="1278637"/>
                </a:lnTo>
                <a:cubicBezTo>
                  <a:pt x="1707957" y="1477830"/>
                  <a:pt x="1347595" y="1948784"/>
                  <a:pt x="1289992" y="2497256"/>
                </a:cubicBezTo>
                <a:lnTo>
                  <a:pt x="1285977" y="2556982"/>
                </a:lnTo>
                <a:lnTo>
                  <a:pt x="1285219" y="2556829"/>
                </a:lnTo>
                <a:cubicBezTo>
                  <a:pt x="1222464" y="2556829"/>
                  <a:pt x="1171591" y="2607702"/>
                  <a:pt x="1171591" y="2670457"/>
                </a:cubicBezTo>
                <a:cubicBezTo>
                  <a:pt x="1171591" y="2733212"/>
                  <a:pt x="1222464" y="2784085"/>
                  <a:pt x="1285219" y="2784085"/>
                </a:cubicBezTo>
                <a:lnTo>
                  <a:pt x="1289201" y="2783281"/>
                </a:lnTo>
                <a:lnTo>
                  <a:pt x="1298880" y="2875214"/>
                </a:lnTo>
                <a:cubicBezTo>
                  <a:pt x="1401894" y="3550751"/>
                  <a:pt x="1959863" y="4067873"/>
                  <a:pt x="2640432" y="4120086"/>
                </a:cubicBezTo>
                <a:lnTo>
                  <a:pt x="2702616" y="4121769"/>
                </a:lnTo>
                <a:lnTo>
                  <a:pt x="2707614" y="4146524"/>
                </a:lnTo>
                <a:cubicBezTo>
                  <a:pt x="2723856" y="4184924"/>
                  <a:pt x="2761880" y="4211869"/>
                  <a:pt x="2806197" y="4211869"/>
                </a:cubicBezTo>
                <a:cubicBezTo>
                  <a:pt x="2865286" y="4211869"/>
                  <a:pt x="2913188" y="4163967"/>
                  <a:pt x="2913188" y="4104878"/>
                </a:cubicBezTo>
                <a:cubicBezTo>
                  <a:pt x="2913188" y="4045789"/>
                  <a:pt x="2865286" y="3997887"/>
                  <a:pt x="2806197" y="3997887"/>
                </a:cubicBezTo>
                <a:cubicBezTo>
                  <a:pt x="2747108" y="3997887"/>
                  <a:pt x="2699206" y="4045789"/>
                  <a:pt x="2699206" y="4104878"/>
                </a:cubicBezTo>
                <a:lnTo>
                  <a:pt x="2700161" y="4109607"/>
                </a:lnTo>
                <a:lnTo>
                  <a:pt x="2641372" y="4108017"/>
                </a:lnTo>
                <a:cubicBezTo>
                  <a:pt x="1966396" y="4056232"/>
                  <a:pt x="1413015" y="3543361"/>
                  <a:pt x="1310848" y="2873377"/>
                </a:cubicBezTo>
                <a:lnTo>
                  <a:pt x="1301109" y="2780877"/>
                </a:lnTo>
                <a:lnTo>
                  <a:pt x="1329448" y="2775155"/>
                </a:lnTo>
                <a:cubicBezTo>
                  <a:pt x="1370231" y="2757906"/>
                  <a:pt x="1398847" y="2717523"/>
                  <a:pt x="1398847" y="2670457"/>
                </a:cubicBezTo>
                <a:cubicBezTo>
                  <a:pt x="1398847" y="2623391"/>
                  <a:pt x="1370231" y="2583008"/>
                  <a:pt x="1329448" y="2565758"/>
                </a:cubicBezTo>
                <a:lnTo>
                  <a:pt x="1299599" y="2559732"/>
                </a:lnTo>
                <a:lnTo>
                  <a:pt x="1303701" y="2498701"/>
                </a:lnTo>
                <a:cubicBezTo>
                  <a:pt x="1360766" y="1955363"/>
                  <a:pt x="1717755" y="1488817"/>
                  <a:pt x="2226772" y="1291488"/>
                </a:cubicBezTo>
                <a:lnTo>
                  <a:pt x="2328930" y="1256518"/>
                </a:lnTo>
                <a:lnTo>
                  <a:pt x="2329840" y="1261026"/>
                </a:lnTo>
                <a:cubicBezTo>
                  <a:pt x="2340002" y="1285051"/>
                  <a:pt x="2363791" y="1301908"/>
                  <a:pt x="2391518" y="1301908"/>
                </a:cubicBezTo>
                <a:cubicBezTo>
                  <a:pt x="2428487" y="1301908"/>
                  <a:pt x="2458456" y="1271939"/>
                  <a:pt x="2458456" y="1234970"/>
                </a:cubicBezTo>
                <a:cubicBezTo>
                  <a:pt x="2458456" y="1198001"/>
                  <a:pt x="2428487" y="1168032"/>
                  <a:pt x="2391518" y="1168032"/>
                </a:cubicBezTo>
                <a:close/>
                <a:moveTo>
                  <a:pt x="2766144" y="1055943"/>
                </a:moveTo>
                <a:cubicBezTo>
                  <a:pt x="2688260" y="1055943"/>
                  <a:pt x="2625122" y="1119081"/>
                  <a:pt x="2625122" y="1196965"/>
                </a:cubicBezTo>
                <a:cubicBezTo>
                  <a:pt x="2625122" y="1274849"/>
                  <a:pt x="2688260" y="1337987"/>
                  <a:pt x="2766144" y="1337987"/>
                </a:cubicBezTo>
                <a:cubicBezTo>
                  <a:pt x="2824557" y="1337987"/>
                  <a:pt x="2874675" y="1302472"/>
                  <a:pt x="2896084" y="1251857"/>
                </a:cubicBezTo>
                <a:lnTo>
                  <a:pt x="2906281" y="1201350"/>
                </a:lnTo>
                <a:lnTo>
                  <a:pt x="2928426" y="1202994"/>
                </a:lnTo>
                <a:cubicBezTo>
                  <a:pt x="3572953" y="1279870"/>
                  <a:pt x="4096210" y="1777543"/>
                  <a:pt x="4196652" y="2429497"/>
                </a:cubicBezTo>
                <a:cubicBezTo>
                  <a:pt x="4297094" y="3081452"/>
                  <a:pt x="3947892" y="3713540"/>
                  <a:pt x="3356390" y="3980842"/>
                </a:cubicBezTo>
                <a:lnTo>
                  <a:pt x="3265622" y="4017079"/>
                </a:lnTo>
                <a:lnTo>
                  <a:pt x="3262396" y="4012294"/>
                </a:lnTo>
                <a:cubicBezTo>
                  <a:pt x="3253323" y="4003221"/>
                  <a:pt x="3240789" y="3997609"/>
                  <a:pt x="3226944" y="3997609"/>
                </a:cubicBezTo>
                <a:cubicBezTo>
                  <a:pt x="3199254" y="3997609"/>
                  <a:pt x="3176807" y="4020056"/>
                  <a:pt x="3176807" y="4047746"/>
                </a:cubicBezTo>
                <a:cubicBezTo>
                  <a:pt x="3176807" y="4075436"/>
                  <a:pt x="3199254" y="4097883"/>
                  <a:pt x="3226944" y="4097883"/>
                </a:cubicBezTo>
                <a:cubicBezTo>
                  <a:pt x="3254634" y="4097883"/>
                  <a:pt x="3277081" y="4075436"/>
                  <a:pt x="3277081" y="4047746"/>
                </a:cubicBezTo>
                <a:lnTo>
                  <a:pt x="3273267" y="4028856"/>
                </a:lnTo>
                <a:lnTo>
                  <a:pt x="3362075" y="3993401"/>
                </a:lnTo>
                <a:cubicBezTo>
                  <a:pt x="3959166" y="3723573"/>
                  <a:pt x="4311669" y="3085512"/>
                  <a:pt x="4210277" y="2427397"/>
                </a:cubicBezTo>
                <a:cubicBezTo>
                  <a:pt x="4108886" y="1769282"/>
                  <a:pt x="3580684" y="1266907"/>
                  <a:pt x="2930067" y="1189306"/>
                </a:cubicBezTo>
                <a:lnTo>
                  <a:pt x="2905248" y="1187463"/>
                </a:lnTo>
                <a:lnTo>
                  <a:pt x="2896084" y="1142073"/>
                </a:lnTo>
                <a:cubicBezTo>
                  <a:pt x="2874675" y="1091458"/>
                  <a:pt x="2824557" y="1055943"/>
                  <a:pt x="2766144" y="1055943"/>
                </a:cubicBezTo>
                <a:close/>
                <a:moveTo>
                  <a:pt x="2120271" y="564384"/>
                </a:moveTo>
                <a:cubicBezTo>
                  <a:pt x="2061182" y="564384"/>
                  <a:pt x="2013280" y="612286"/>
                  <a:pt x="2013280" y="671375"/>
                </a:cubicBezTo>
                <a:cubicBezTo>
                  <a:pt x="2013280" y="686148"/>
                  <a:pt x="2016274" y="700221"/>
                  <a:pt x="2021688" y="713021"/>
                </a:cubicBezTo>
                <a:lnTo>
                  <a:pt x="2025610" y="718838"/>
                </a:lnTo>
                <a:lnTo>
                  <a:pt x="2006988" y="725213"/>
                </a:lnTo>
                <a:cubicBezTo>
                  <a:pt x="1237988" y="1023330"/>
                  <a:pt x="713978" y="1755278"/>
                  <a:pt x="689175" y="2590304"/>
                </a:cubicBezTo>
                <a:lnTo>
                  <a:pt x="708509" y="2590878"/>
                </a:lnTo>
                <a:cubicBezTo>
                  <a:pt x="733079" y="1763668"/>
                  <a:pt x="1252185" y="1038571"/>
                  <a:pt x="2013987" y="743245"/>
                </a:cubicBezTo>
                <a:lnTo>
                  <a:pt x="2036800" y="735435"/>
                </a:lnTo>
                <a:lnTo>
                  <a:pt x="2044617" y="747029"/>
                </a:lnTo>
                <a:cubicBezTo>
                  <a:pt x="2063979" y="766391"/>
                  <a:pt x="2090727" y="778367"/>
                  <a:pt x="2120271" y="778367"/>
                </a:cubicBezTo>
                <a:cubicBezTo>
                  <a:pt x="2179360" y="778367"/>
                  <a:pt x="2227262" y="730464"/>
                  <a:pt x="2227262" y="671375"/>
                </a:cubicBezTo>
                <a:cubicBezTo>
                  <a:pt x="2227262" y="612286"/>
                  <a:pt x="2179360" y="564384"/>
                  <a:pt x="2120271" y="564384"/>
                </a:cubicBezTo>
                <a:close/>
                <a:moveTo>
                  <a:pt x="2766144" y="537499"/>
                </a:moveTo>
                <a:cubicBezTo>
                  <a:pt x="2729175" y="537499"/>
                  <a:pt x="2699206" y="567468"/>
                  <a:pt x="2699206" y="604437"/>
                </a:cubicBezTo>
                <a:cubicBezTo>
                  <a:pt x="2699206" y="641406"/>
                  <a:pt x="2729175" y="671375"/>
                  <a:pt x="2766144" y="671375"/>
                </a:cubicBezTo>
                <a:cubicBezTo>
                  <a:pt x="2793871" y="671375"/>
                  <a:pt x="2817660" y="654518"/>
                  <a:pt x="2827822" y="630493"/>
                </a:cubicBezTo>
                <a:lnTo>
                  <a:pt x="2832631" y="606672"/>
                </a:lnTo>
                <a:lnTo>
                  <a:pt x="2975820" y="616531"/>
                </a:lnTo>
                <a:cubicBezTo>
                  <a:pt x="3770374" y="702588"/>
                  <a:pt x="4448685" y="1246183"/>
                  <a:pt x="4700257" y="2015101"/>
                </a:cubicBezTo>
                <a:cubicBezTo>
                  <a:pt x="4951831" y="2784022"/>
                  <a:pt x="4726008" y="3623430"/>
                  <a:pt x="4135980" y="4162492"/>
                </a:cubicBezTo>
                <a:lnTo>
                  <a:pt x="4031269" y="4250894"/>
                </a:lnTo>
                <a:lnTo>
                  <a:pt x="4020465" y="4243610"/>
                </a:lnTo>
                <a:cubicBezTo>
                  <a:pt x="4014466" y="4241073"/>
                  <a:pt x="4007872" y="4239670"/>
                  <a:pt x="4000949" y="4239670"/>
                </a:cubicBezTo>
                <a:cubicBezTo>
                  <a:pt x="3973259" y="4239670"/>
                  <a:pt x="3950812" y="4262117"/>
                  <a:pt x="3950812" y="4289807"/>
                </a:cubicBezTo>
                <a:cubicBezTo>
                  <a:pt x="3950812" y="4317497"/>
                  <a:pt x="3973259" y="4339944"/>
                  <a:pt x="4000949" y="4339944"/>
                </a:cubicBezTo>
                <a:cubicBezTo>
                  <a:pt x="4028639" y="4339944"/>
                  <a:pt x="4051086" y="4317497"/>
                  <a:pt x="4051086" y="4289807"/>
                </a:cubicBezTo>
                <a:cubicBezTo>
                  <a:pt x="4051086" y="4282885"/>
                  <a:pt x="4049683" y="4276290"/>
                  <a:pt x="4047146" y="4270292"/>
                </a:cubicBezTo>
                <a:lnTo>
                  <a:pt x="4043921" y="4265508"/>
                </a:lnTo>
                <a:lnTo>
                  <a:pt x="4149032" y="4176767"/>
                </a:lnTo>
                <a:cubicBezTo>
                  <a:pt x="4744635" y="3632613"/>
                  <a:pt x="4972592" y="2785273"/>
                  <a:pt x="4718641" y="2009087"/>
                </a:cubicBezTo>
                <a:cubicBezTo>
                  <a:pt x="4464692" y="1232904"/>
                  <a:pt x="3779971" y="684173"/>
                  <a:pt x="2977910" y="597302"/>
                </a:cubicBezTo>
                <a:lnTo>
                  <a:pt x="2829580" y="587089"/>
                </a:lnTo>
                <a:lnTo>
                  <a:pt x="2827822" y="578382"/>
                </a:lnTo>
                <a:cubicBezTo>
                  <a:pt x="2817660" y="554357"/>
                  <a:pt x="2793871" y="537499"/>
                  <a:pt x="2766144" y="537499"/>
                </a:cubicBezTo>
                <a:close/>
                <a:moveTo>
                  <a:pt x="2794041" y="298"/>
                </a:moveTo>
                <a:cubicBezTo>
                  <a:pt x="1435645" y="-19872"/>
                  <a:pt x="297929" y="985806"/>
                  <a:pt x="125571" y="2305100"/>
                </a:cubicBezTo>
                <a:lnTo>
                  <a:pt x="106911" y="2538870"/>
                </a:lnTo>
                <a:lnTo>
                  <a:pt x="69399" y="2546443"/>
                </a:lnTo>
                <a:cubicBezTo>
                  <a:pt x="28616" y="2563693"/>
                  <a:pt x="0" y="2604076"/>
                  <a:pt x="0" y="2651142"/>
                </a:cubicBezTo>
                <a:cubicBezTo>
                  <a:pt x="0" y="2713897"/>
                  <a:pt x="50873" y="2764770"/>
                  <a:pt x="113628" y="2764770"/>
                </a:cubicBezTo>
                <a:cubicBezTo>
                  <a:pt x="176383" y="2764770"/>
                  <a:pt x="227256" y="2713897"/>
                  <a:pt x="227256" y="2651142"/>
                </a:cubicBezTo>
                <a:cubicBezTo>
                  <a:pt x="227256" y="2604076"/>
                  <a:pt x="198640" y="2563693"/>
                  <a:pt x="157857" y="2546443"/>
                </a:cubicBezTo>
                <a:lnTo>
                  <a:pt x="131597" y="2541142"/>
                </a:lnTo>
                <a:lnTo>
                  <a:pt x="150180" y="2308342"/>
                </a:lnTo>
                <a:cubicBezTo>
                  <a:pt x="320925" y="1001396"/>
                  <a:pt x="1447991" y="5133"/>
                  <a:pt x="2793673" y="25114"/>
                </a:cubicBezTo>
                <a:cubicBezTo>
                  <a:pt x="4139355" y="45094"/>
                  <a:pt x="5236344" y="1074380"/>
                  <a:pt x="5368211" y="2385818"/>
                </a:cubicBezTo>
                <a:lnTo>
                  <a:pt x="5378198" y="2585544"/>
                </a:lnTo>
                <a:lnTo>
                  <a:pt x="5341944" y="2592864"/>
                </a:lnTo>
                <a:cubicBezTo>
                  <a:pt x="5285138" y="2616890"/>
                  <a:pt x="5245279" y="2673139"/>
                  <a:pt x="5245279" y="2738697"/>
                </a:cubicBezTo>
                <a:cubicBezTo>
                  <a:pt x="5245279" y="2826108"/>
                  <a:pt x="5316139" y="2896968"/>
                  <a:pt x="5403550" y="2896968"/>
                </a:cubicBezTo>
                <a:cubicBezTo>
                  <a:pt x="5490961" y="2896968"/>
                  <a:pt x="5561821" y="2826108"/>
                  <a:pt x="5561821" y="2738697"/>
                </a:cubicBezTo>
                <a:cubicBezTo>
                  <a:pt x="5561821" y="2651286"/>
                  <a:pt x="5490961" y="2580426"/>
                  <a:pt x="5403550" y="2580426"/>
                </a:cubicBezTo>
                <a:lnTo>
                  <a:pt x="5402769" y="2580584"/>
                </a:lnTo>
                <a:lnTo>
                  <a:pt x="5392904" y="2383308"/>
                </a:lnTo>
                <a:cubicBezTo>
                  <a:pt x="5259792" y="1059478"/>
                  <a:pt x="4152437" y="20467"/>
                  <a:pt x="2794041" y="298"/>
                </a:cubicBezTo>
                <a:close/>
              </a:path>
            </a:pathLst>
          </a:custGeom>
          <a:solidFill>
            <a:schemeClr val="accent1">
              <a:alpha val="14000"/>
            </a:schemeClr>
          </a:solidFill>
          <a:ln>
            <a:noFill/>
          </a:ln>
          <a:effectLst>
            <a:outerShdw blurRad="381000" sx="102000" sy="102000" algn="ctr" rotWithShape="0">
              <a:schemeClr val="bg1">
                <a:alpha val="4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 rot="8100000">
            <a:off x="161211" y="-1099028"/>
            <a:ext cx="1841843" cy="4910723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8ECD783-C023-4EE0-824F-699093F86F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660457" cy="3952875"/>
          </a:xfrm>
          <a:custGeom>
            <a:avLst/>
            <a:gdLst>
              <a:gd name="connsiteX0" fmla="*/ 522359 w 4880609"/>
              <a:gd name="connsiteY0" fmla="*/ 0 h 5270500"/>
              <a:gd name="connsiteX1" fmla="*/ 3194883 w 4880609"/>
              <a:gd name="connsiteY1" fmla="*/ 0 h 5270500"/>
              <a:gd name="connsiteX2" fmla="*/ 4880609 w 4880609"/>
              <a:gd name="connsiteY2" fmla="*/ 1685726 h 5270500"/>
              <a:gd name="connsiteX3" fmla="*/ 3544347 w 4880609"/>
              <a:gd name="connsiteY3" fmla="*/ 3021988 h 5270500"/>
              <a:gd name="connsiteX4" fmla="*/ 0 w 4880609"/>
              <a:gd name="connsiteY4" fmla="*/ 0 h 5270500"/>
              <a:gd name="connsiteX5" fmla="*/ 229927 w 4880609"/>
              <a:gd name="connsiteY5" fmla="*/ 0 h 5270500"/>
              <a:gd name="connsiteX6" fmla="*/ 4371457 w 4880609"/>
              <a:gd name="connsiteY6" fmla="*/ 4141530 h 5270500"/>
              <a:gd name="connsiteX7" fmla="*/ 3242487 w 4880609"/>
              <a:gd name="connsiteY7" fmla="*/ 5270500 h 5270500"/>
              <a:gd name="connsiteX8" fmla="*/ 2027415 w 4880609"/>
              <a:gd name="connsiteY8" fmla="*/ 5270500 h 5270500"/>
              <a:gd name="connsiteX9" fmla="*/ 0 w 4880609"/>
              <a:gd name="connsiteY9" fmla="*/ 3243085 h 527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0609" h="5270500">
                <a:moveTo>
                  <a:pt x="522359" y="0"/>
                </a:moveTo>
                <a:lnTo>
                  <a:pt x="3194883" y="0"/>
                </a:lnTo>
                <a:lnTo>
                  <a:pt x="4880609" y="1685726"/>
                </a:lnTo>
                <a:lnTo>
                  <a:pt x="3544347" y="3021988"/>
                </a:lnTo>
                <a:close/>
                <a:moveTo>
                  <a:pt x="0" y="0"/>
                </a:moveTo>
                <a:lnTo>
                  <a:pt x="229927" y="0"/>
                </a:lnTo>
                <a:lnTo>
                  <a:pt x="4371457" y="4141530"/>
                </a:lnTo>
                <a:lnTo>
                  <a:pt x="3242487" y="5270500"/>
                </a:lnTo>
                <a:lnTo>
                  <a:pt x="2027415" y="5270500"/>
                </a:lnTo>
                <a:lnTo>
                  <a:pt x="0" y="324308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effectLst>
            <a:outerShdw blurRad="508000" sx="102000" sy="102000" algn="ctr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8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51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6" r:id="rId4"/>
    <p:sldLayoutId id="2147483697" r:id="rId5"/>
    <p:sldLayoutId id="2147483698" r:id="rId6"/>
    <p:sldLayoutId id="2147483702" r:id="rId7"/>
    <p:sldLayoutId id="2147483704" r:id="rId8"/>
    <p:sldLayoutId id="2147483705" r:id="rId9"/>
    <p:sldLayoutId id="2147483706" r:id="rId10"/>
    <p:sldLayoutId id="2147483709" r:id="rId11"/>
    <p:sldLayoutId id="2147483712" r:id="rId12"/>
    <p:sldLayoutId id="2147483713" r:id="rId13"/>
    <p:sldLayoutId id="2147483714" r:id="rId14"/>
    <p:sldLayoutId id="2147483719" r:id="rId15"/>
    <p:sldLayoutId id="2147483650" r:id="rId1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chemeClr val="accent1">
                <a:lumMod val="50000"/>
              </a:schemeClr>
            </a:gs>
            <a:gs pos="100000">
              <a:schemeClr val="accent2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4483787" y="1212162"/>
            <a:ext cx="3892568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t1</a:t>
            </a:r>
          </a:p>
        </p:txBody>
      </p:sp>
      <p:sp>
        <p:nvSpPr>
          <p:cNvPr id="81" name="Trapezoid 80"/>
          <p:cNvSpPr/>
          <p:nvPr/>
        </p:nvSpPr>
        <p:spPr>
          <a:xfrm rot="10800000">
            <a:off x="605383" y="2531883"/>
            <a:ext cx="3545919" cy="2134566"/>
          </a:xfrm>
          <a:prstGeom prst="trapezoid">
            <a:avLst>
              <a:gd name="adj" fmla="val 22323"/>
            </a:avLst>
          </a:prstGeom>
          <a:gradFill flip="none" rotWithShape="1">
            <a:gsLst>
              <a:gs pos="0">
                <a:schemeClr val="accent3">
                  <a:alpha val="0"/>
                </a:schemeClr>
              </a:gs>
              <a:gs pos="100000">
                <a:schemeClr val="accent3">
                  <a:alpha val="6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7" name="Trapezoid 86"/>
          <p:cNvSpPr/>
          <p:nvPr/>
        </p:nvSpPr>
        <p:spPr>
          <a:xfrm rot="10800000">
            <a:off x="1014049" y="3155424"/>
            <a:ext cx="2720796" cy="1587066"/>
          </a:xfrm>
          <a:prstGeom prst="trapezoid">
            <a:avLst>
              <a:gd name="adj" fmla="val 16181"/>
            </a:avLst>
          </a:prstGeom>
          <a:gradFill flip="none" rotWithShape="1">
            <a:gsLst>
              <a:gs pos="0">
                <a:schemeClr val="accent3">
                  <a:alpha val="0"/>
                </a:schemeClr>
              </a:gs>
              <a:gs pos="100000">
                <a:schemeClr val="accent3">
                  <a:alpha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BEBF81-DE1C-4361-9B9C-D8ED168F1A1E}"/>
              </a:ext>
            </a:extLst>
          </p:cNvPr>
          <p:cNvGrpSpPr/>
          <p:nvPr/>
        </p:nvGrpSpPr>
        <p:grpSpPr>
          <a:xfrm>
            <a:off x="3472543" y="2642851"/>
            <a:ext cx="892526" cy="132873"/>
            <a:chOff x="4630057" y="3523801"/>
            <a:chExt cx="1190035" cy="177164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4630057" y="3612383"/>
              <a:ext cx="1018093" cy="0"/>
            </a:xfrm>
            <a:prstGeom prst="line">
              <a:avLst/>
            </a:prstGeom>
            <a:ln>
              <a:solidFill>
                <a:schemeClr val="bg1">
                  <a:alpha val="3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5642928" y="3523801"/>
              <a:ext cx="177164" cy="177164"/>
            </a:xfrm>
            <a:prstGeom prst="ellipse">
              <a:avLst/>
            </a:prstGeom>
            <a:gradFill>
              <a:gsLst>
                <a:gs pos="13000">
                  <a:schemeClr val="accent3"/>
                </a:gs>
                <a:gs pos="100000">
                  <a:schemeClr val="accent2"/>
                </a:gs>
              </a:gsLst>
              <a:lin ang="13500000" scaled="1"/>
            </a:gradFill>
            <a:ln>
              <a:noFill/>
            </a:ln>
            <a:effectLst>
              <a:outerShdw blurRad="355600" sx="102000" sy="102000" algn="ctr" rotWithShape="0">
                <a:schemeClr val="bg1">
                  <a:alpha val="7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2CD5F2D-3BA1-4CBB-A8B6-143B281EBD22}"/>
              </a:ext>
            </a:extLst>
          </p:cNvPr>
          <p:cNvSpPr/>
          <p:nvPr/>
        </p:nvSpPr>
        <p:spPr>
          <a:xfrm>
            <a:off x="4510822" y="2560119"/>
            <a:ext cx="3406345" cy="33983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</a:rPr>
              <a:t>t2</a:t>
            </a:r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D40230-EC79-42C0-AA83-FCDB15F61A55}"/>
              </a:ext>
            </a:extLst>
          </p:cNvPr>
          <p:cNvGrpSpPr/>
          <p:nvPr/>
        </p:nvGrpSpPr>
        <p:grpSpPr>
          <a:xfrm>
            <a:off x="160460" y="3607172"/>
            <a:ext cx="126392" cy="1135319"/>
            <a:chOff x="213947" y="4809563"/>
            <a:chExt cx="168522" cy="1513758"/>
          </a:xfrm>
        </p:grpSpPr>
        <p:sp>
          <p:nvSpPr>
            <p:cNvPr id="130" name="Oval 129"/>
            <p:cNvSpPr/>
            <p:nvPr/>
          </p:nvSpPr>
          <p:spPr>
            <a:xfrm rot="16200000">
              <a:off x="249400" y="4840254"/>
              <a:ext cx="107142" cy="107140"/>
            </a:xfrm>
            <a:prstGeom prst="ellipse">
              <a:avLst/>
            </a:prstGeom>
            <a:gradFill>
              <a:gsLst>
                <a:gs pos="13000">
                  <a:schemeClr val="accent3"/>
                </a:gs>
                <a:gs pos="100000">
                  <a:schemeClr val="accent2"/>
                </a:gs>
              </a:gsLst>
              <a:lin ang="13500000" scaled="1"/>
            </a:gradFill>
            <a:ln>
              <a:noFill/>
            </a:ln>
            <a:effectLst>
              <a:outerShdw blurRad="393700" sx="102000" sy="102000" algn="ctr" rotWithShape="0">
                <a:schemeClr val="bg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31" name="Oval 130"/>
            <p:cNvSpPr/>
            <p:nvPr/>
          </p:nvSpPr>
          <p:spPr>
            <a:xfrm rot="16200000">
              <a:off x="227299" y="5205516"/>
              <a:ext cx="141819" cy="141819"/>
            </a:xfrm>
            <a:prstGeom prst="ellipse">
              <a:avLst/>
            </a:prstGeom>
            <a:noFill/>
            <a:ln>
              <a:solidFill>
                <a:schemeClr val="bg1">
                  <a:alpha val="31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32" name="Oval 131"/>
            <p:cNvSpPr/>
            <p:nvPr/>
          </p:nvSpPr>
          <p:spPr>
            <a:xfrm rot="16200000">
              <a:off x="227299" y="5564998"/>
              <a:ext cx="141819" cy="141819"/>
            </a:xfrm>
            <a:prstGeom prst="ellipse">
              <a:avLst/>
            </a:prstGeom>
            <a:noFill/>
            <a:ln>
              <a:solidFill>
                <a:schemeClr val="bg1">
                  <a:alpha val="31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33" name="Oval 132"/>
            <p:cNvSpPr/>
            <p:nvPr/>
          </p:nvSpPr>
          <p:spPr>
            <a:xfrm rot="16200000">
              <a:off x="227299" y="5897298"/>
              <a:ext cx="141819" cy="141819"/>
            </a:xfrm>
            <a:prstGeom prst="ellipse">
              <a:avLst/>
            </a:prstGeom>
            <a:noFill/>
            <a:ln>
              <a:solidFill>
                <a:schemeClr val="bg1">
                  <a:alpha val="31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34" name="Oval 133"/>
            <p:cNvSpPr/>
            <p:nvPr/>
          </p:nvSpPr>
          <p:spPr>
            <a:xfrm rot="16200000">
              <a:off x="213947" y="4809563"/>
              <a:ext cx="168522" cy="168522"/>
            </a:xfrm>
            <a:prstGeom prst="ellipse">
              <a:avLst/>
            </a:prstGeom>
            <a:noFill/>
            <a:ln>
              <a:solidFill>
                <a:schemeClr val="bg1">
                  <a:alpha val="31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35" name="Oval 134"/>
            <p:cNvSpPr/>
            <p:nvPr/>
          </p:nvSpPr>
          <p:spPr>
            <a:xfrm rot="16200000">
              <a:off x="227299" y="6181502"/>
              <a:ext cx="141819" cy="141819"/>
            </a:xfrm>
            <a:prstGeom prst="ellipse">
              <a:avLst/>
            </a:prstGeom>
            <a:noFill/>
            <a:ln>
              <a:solidFill>
                <a:schemeClr val="bg1">
                  <a:alpha val="31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0CD9AB2-5F0E-4F9E-A5E2-D9BAF6FA3351}"/>
              </a:ext>
            </a:extLst>
          </p:cNvPr>
          <p:cNvGrpSpPr/>
          <p:nvPr/>
        </p:nvGrpSpPr>
        <p:grpSpPr>
          <a:xfrm>
            <a:off x="7890132" y="2113912"/>
            <a:ext cx="1027518" cy="931422"/>
            <a:chOff x="10520176" y="2818549"/>
            <a:chExt cx="1370024" cy="124189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0B08F8-5CBF-460D-853F-88E3876488F1}"/>
                </a:ext>
              </a:extLst>
            </p:cNvPr>
            <p:cNvSpPr txBox="1"/>
            <p:nvPr/>
          </p:nvSpPr>
          <p:spPr>
            <a:xfrm>
              <a:off x="11441731" y="3198862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dirty="0">
                  <a:solidFill>
                    <a:schemeClr val="bg1">
                      <a:alpha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A79363D-CB58-45A8-8F8B-D9EE4AFA612B}"/>
                </a:ext>
              </a:extLst>
            </p:cNvPr>
            <p:cNvSpPr txBox="1"/>
            <p:nvPr/>
          </p:nvSpPr>
          <p:spPr>
            <a:xfrm>
              <a:off x="11441731" y="3475381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dirty="0">
                  <a:solidFill>
                    <a:schemeClr val="bg1">
                      <a:alpha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F6632ED-3FBA-49E3-B03D-3018A03A6C86}"/>
                </a:ext>
              </a:extLst>
            </p:cNvPr>
            <p:cNvSpPr txBox="1"/>
            <p:nvPr/>
          </p:nvSpPr>
          <p:spPr>
            <a:xfrm>
              <a:off x="11458400" y="2833326"/>
              <a:ext cx="43180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>
                      <a:alpha val="66000"/>
                    </a:schemeClr>
                  </a:soli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D67498D-5420-43AA-8694-B41982E70745}"/>
                </a:ext>
              </a:extLst>
            </p:cNvPr>
            <p:cNvSpPr txBox="1"/>
            <p:nvPr/>
          </p:nvSpPr>
          <p:spPr>
            <a:xfrm>
              <a:off x="11441731" y="3768056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dirty="0">
                  <a:solidFill>
                    <a:schemeClr val="bg1">
                      <a:alpha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D668651-554D-4A34-8899-83556E71E8C2}"/>
                </a:ext>
              </a:extLst>
            </p:cNvPr>
            <p:cNvSpPr/>
            <p:nvPr/>
          </p:nvSpPr>
          <p:spPr>
            <a:xfrm>
              <a:off x="11498706" y="2818549"/>
              <a:ext cx="317850" cy="317850"/>
            </a:xfrm>
            <a:prstGeom prst="ellipse">
              <a:avLst/>
            </a:prstGeom>
            <a:noFill/>
            <a:ln>
              <a:solidFill>
                <a:schemeClr val="bg1">
                  <a:alpha val="58000"/>
                </a:schemeClr>
              </a:solidFill>
            </a:ln>
            <a:effectLst>
              <a:outerShdw blurRad="203200" sx="102000" sy="102000" algn="ctr" rotWithShape="0">
                <a:schemeClr val="bg1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effectLst>
                  <a:outerShdw blurRad="266700" sx="102000" sy="102000" algn="ctr" rotWithShape="0">
                    <a:schemeClr val="bg1">
                      <a:alpha val="48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38578AD-BCE8-4C76-88D9-981DA2D8EBDE}"/>
                </a:ext>
              </a:extLst>
            </p:cNvPr>
            <p:cNvSpPr/>
            <p:nvPr/>
          </p:nvSpPr>
          <p:spPr>
            <a:xfrm>
              <a:off x="11269998" y="2928388"/>
              <a:ext cx="86876" cy="86876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9AD0D46-5BE0-4DDE-8097-EDA64C99309D}"/>
                </a:ext>
              </a:extLst>
            </p:cNvPr>
            <p:cNvSpPr txBox="1"/>
            <p:nvPr/>
          </p:nvSpPr>
          <p:spPr>
            <a:xfrm>
              <a:off x="10520176" y="2856410"/>
              <a:ext cx="7224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75" b="1" dirty="0">
                  <a:solidFill>
                    <a:schemeClr val="bg1">
                      <a:alpha val="55000"/>
                    </a:schemeClr>
                  </a:solidFill>
                  <a:effectLst>
                    <a:outerShdw blurRad="266700" sx="102000" sy="102000" algn="ctr" rotWithShape="0">
                      <a:schemeClr val="bg1">
                        <a:alpha val="48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techno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6F7352F0-72D0-9148-AE68-12955FE0E482}"/>
              </a:ext>
            </a:extLst>
          </p:cNvPr>
          <p:cNvSpPr/>
          <p:nvPr/>
        </p:nvSpPr>
        <p:spPr>
          <a:xfrm>
            <a:off x="4510822" y="2854528"/>
            <a:ext cx="3406345" cy="246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50" b="1" dirty="0">
                <a:solidFill>
                  <a:schemeClr val="accent2"/>
                </a:solidFill>
              </a:rPr>
              <a:t>#t3#</a:t>
            </a:r>
            <a:endParaRPr lang="en-US" sz="75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81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 animBg="1"/>
      <p:bldP spid="87" grpId="0" animBg="1"/>
      <p:bldP spid="125" grpId="0"/>
      <p:bldP spid="3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0328E5B0-F4AA-A74F-8616-8A2385A9AA5D}"/>
              </a:ext>
            </a:extLst>
          </p:cNvPr>
          <p:cNvSpPr/>
          <p:nvPr/>
        </p:nvSpPr>
        <p:spPr>
          <a:xfrm>
            <a:off x="419386" y="4558250"/>
            <a:ext cx="1780674" cy="364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grpSp>
        <p:nvGrpSpPr>
          <p:cNvPr id="41" name="Group 40"/>
          <p:cNvGrpSpPr/>
          <p:nvPr/>
        </p:nvGrpSpPr>
        <p:grpSpPr>
          <a:xfrm>
            <a:off x="523297" y="2860658"/>
            <a:ext cx="773216" cy="877014"/>
            <a:chOff x="697729" y="3814210"/>
            <a:chExt cx="1030955" cy="1169352"/>
          </a:xfrm>
        </p:grpSpPr>
        <p:grpSp>
          <p:nvGrpSpPr>
            <p:cNvPr id="17" name="Group 16"/>
            <p:cNvGrpSpPr/>
            <p:nvPr/>
          </p:nvGrpSpPr>
          <p:grpSpPr>
            <a:xfrm>
              <a:off x="896638" y="4555265"/>
              <a:ext cx="832046" cy="428297"/>
              <a:chOff x="2926429" y="3215640"/>
              <a:chExt cx="832046" cy="428297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2959637" y="3275374"/>
                <a:ext cx="705897" cy="308829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3639007" y="3524469"/>
                <a:ext cx="119468" cy="1194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926429" y="3215640"/>
                <a:ext cx="119468" cy="11946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4400000">
              <a:off x="495855" y="4016084"/>
              <a:ext cx="832046" cy="428297"/>
              <a:chOff x="2926429" y="3215640"/>
              <a:chExt cx="832046" cy="428297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2959637" y="3275374"/>
                <a:ext cx="705897" cy="308829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3639007" y="3524469"/>
                <a:ext cx="119468" cy="1194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926429" y="3215640"/>
                <a:ext cx="119468" cy="11946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</p:grpSp>
      <p:cxnSp>
        <p:nvCxnSpPr>
          <p:cNvPr id="38" name="Straight Connector 37"/>
          <p:cNvCxnSpPr/>
          <p:nvPr/>
        </p:nvCxnSpPr>
        <p:spPr>
          <a:xfrm rot="19800000">
            <a:off x="21391" y="2632218"/>
            <a:ext cx="529423" cy="23162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 rot="19800000">
            <a:off x="550023" y="2658715"/>
            <a:ext cx="89601" cy="896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42" name="Group 41"/>
          <p:cNvGrpSpPr/>
          <p:nvPr/>
        </p:nvGrpSpPr>
        <p:grpSpPr>
          <a:xfrm rot="3941298">
            <a:off x="2546407" y="-57089"/>
            <a:ext cx="773216" cy="877014"/>
            <a:chOff x="697729" y="3814210"/>
            <a:chExt cx="1030955" cy="1169352"/>
          </a:xfrm>
        </p:grpSpPr>
        <p:grpSp>
          <p:nvGrpSpPr>
            <p:cNvPr id="43" name="Group 42"/>
            <p:cNvGrpSpPr/>
            <p:nvPr/>
          </p:nvGrpSpPr>
          <p:grpSpPr>
            <a:xfrm>
              <a:off x="896638" y="4555265"/>
              <a:ext cx="832046" cy="428297"/>
              <a:chOff x="2926429" y="3215640"/>
              <a:chExt cx="832046" cy="428297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2959637" y="3275374"/>
                <a:ext cx="705897" cy="308829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3639007" y="3524469"/>
                <a:ext cx="119468" cy="1194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26429" y="3215640"/>
                <a:ext cx="119468" cy="11946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rot="14400000">
              <a:off x="495855" y="4016084"/>
              <a:ext cx="832046" cy="428297"/>
              <a:chOff x="2926429" y="3215640"/>
              <a:chExt cx="832046" cy="428297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2959637" y="3275374"/>
                <a:ext cx="705897" cy="308829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/>
              <p:cNvSpPr/>
              <p:nvPr/>
            </p:nvSpPr>
            <p:spPr>
              <a:xfrm>
                <a:off x="3639007" y="3524469"/>
                <a:ext cx="119468" cy="1194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926429" y="3215640"/>
                <a:ext cx="119468" cy="11946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 rot="9900000">
            <a:off x="2317130" y="3749586"/>
            <a:ext cx="773216" cy="877014"/>
            <a:chOff x="697729" y="3814210"/>
            <a:chExt cx="1030955" cy="1169352"/>
          </a:xfrm>
        </p:grpSpPr>
        <p:grpSp>
          <p:nvGrpSpPr>
            <p:cNvPr id="52" name="Group 51"/>
            <p:cNvGrpSpPr/>
            <p:nvPr/>
          </p:nvGrpSpPr>
          <p:grpSpPr>
            <a:xfrm>
              <a:off x="896638" y="4555265"/>
              <a:ext cx="832046" cy="428297"/>
              <a:chOff x="2926429" y="3215640"/>
              <a:chExt cx="832046" cy="428297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2959637" y="3275374"/>
                <a:ext cx="705897" cy="308829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3639007" y="3524469"/>
                <a:ext cx="119468" cy="1194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926429" y="3215640"/>
                <a:ext cx="119468" cy="11946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 rot="14400000">
              <a:off x="495855" y="4016084"/>
              <a:ext cx="832046" cy="428297"/>
              <a:chOff x="2926429" y="3215640"/>
              <a:chExt cx="832046" cy="428297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2959637" y="3275374"/>
                <a:ext cx="705897" cy="308829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/>
              <p:cNvSpPr/>
              <p:nvPr/>
            </p:nvSpPr>
            <p:spPr>
              <a:xfrm>
                <a:off x="3639007" y="3524469"/>
                <a:ext cx="119468" cy="1194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926429" y="3215640"/>
                <a:ext cx="119468" cy="11946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 rot="9900000">
            <a:off x="999313" y="630075"/>
            <a:ext cx="773216" cy="877014"/>
            <a:chOff x="697729" y="3814210"/>
            <a:chExt cx="1030955" cy="1169352"/>
          </a:xfrm>
        </p:grpSpPr>
        <p:grpSp>
          <p:nvGrpSpPr>
            <p:cNvPr id="61" name="Group 60"/>
            <p:cNvGrpSpPr/>
            <p:nvPr/>
          </p:nvGrpSpPr>
          <p:grpSpPr>
            <a:xfrm>
              <a:off x="896638" y="4555265"/>
              <a:ext cx="832046" cy="428297"/>
              <a:chOff x="2926429" y="3215640"/>
              <a:chExt cx="832046" cy="428297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2959637" y="3275374"/>
                <a:ext cx="705897" cy="308829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/>
              <p:cNvSpPr/>
              <p:nvPr/>
            </p:nvSpPr>
            <p:spPr>
              <a:xfrm>
                <a:off x="3639007" y="3524469"/>
                <a:ext cx="119468" cy="1194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926429" y="3215640"/>
                <a:ext cx="119468" cy="11946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 rot="14400000">
              <a:off x="495855" y="4016084"/>
              <a:ext cx="832046" cy="428297"/>
              <a:chOff x="2926429" y="3215640"/>
              <a:chExt cx="832046" cy="428297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2959637" y="3275374"/>
                <a:ext cx="705897" cy="308829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/>
              <p:cNvSpPr/>
              <p:nvPr/>
            </p:nvSpPr>
            <p:spPr>
              <a:xfrm>
                <a:off x="3639007" y="3524469"/>
                <a:ext cx="119468" cy="1194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926429" y="3215640"/>
                <a:ext cx="119468" cy="11946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399568D-D042-4946-A8D3-C3726FB8C74A}"/>
              </a:ext>
            </a:extLst>
          </p:cNvPr>
          <p:cNvGrpSpPr/>
          <p:nvPr/>
        </p:nvGrpSpPr>
        <p:grpSpPr>
          <a:xfrm>
            <a:off x="8452508" y="2113912"/>
            <a:ext cx="465152" cy="931422"/>
            <a:chOff x="11269998" y="2818549"/>
            <a:chExt cx="620202" cy="124189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9208459-E627-4506-9FAD-2F515C7A1970}"/>
                </a:ext>
              </a:extLst>
            </p:cNvPr>
            <p:cNvSpPr txBox="1"/>
            <p:nvPr/>
          </p:nvSpPr>
          <p:spPr>
            <a:xfrm>
              <a:off x="11441731" y="3198862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20CB101-7081-4E01-8AF3-246FECD96911}"/>
                </a:ext>
              </a:extLst>
            </p:cNvPr>
            <p:cNvSpPr txBox="1"/>
            <p:nvPr/>
          </p:nvSpPr>
          <p:spPr>
            <a:xfrm>
              <a:off x="11441731" y="3475381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9BED8F3-17CB-41E3-B771-C685F6723169}"/>
                </a:ext>
              </a:extLst>
            </p:cNvPr>
            <p:cNvSpPr txBox="1"/>
            <p:nvPr/>
          </p:nvSpPr>
          <p:spPr>
            <a:xfrm>
              <a:off x="11458400" y="2833326"/>
              <a:ext cx="431800" cy="3077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2700000" scaled="1"/>
                    <a:tileRect/>
                  </a:gra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3E017DB-9B8E-48E5-92D5-D335330D8165}"/>
                </a:ext>
              </a:extLst>
            </p:cNvPr>
            <p:cNvSpPr txBox="1"/>
            <p:nvPr/>
          </p:nvSpPr>
          <p:spPr>
            <a:xfrm>
              <a:off x="11441731" y="3768056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7C6E52A-4ACD-4C9A-AFDE-E6EF9D02A0A7}"/>
                </a:ext>
              </a:extLst>
            </p:cNvPr>
            <p:cNvSpPr/>
            <p:nvPr/>
          </p:nvSpPr>
          <p:spPr>
            <a:xfrm>
              <a:off x="11498706" y="2818549"/>
              <a:ext cx="317850" cy="3178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</a:ln>
            <a:effectLst>
              <a:outerShdw blurRad="203200" sx="102000" sy="102000" algn="ctr" rotWithShape="0">
                <a:schemeClr val="bg1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  <a:effectLst>
                  <a:outerShdw blurRad="266700" sx="102000" sy="102000" algn="ctr" rotWithShape="0">
                    <a:schemeClr val="bg1">
                      <a:alpha val="48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B44F259-327D-4FE0-9FE8-80795E108E40}"/>
                </a:ext>
              </a:extLst>
            </p:cNvPr>
            <p:cNvSpPr/>
            <p:nvPr/>
          </p:nvSpPr>
          <p:spPr>
            <a:xfrm>
              <a:off x="11269998" y="2928388"/>
              <a:ext cx="86876" cy="86876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6AF357C-1069-FC4A-BBBC-EA3FE8C0AB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CA53B95-F709-BE46-A036-EB4D3ED5C0A3}"/>
              </a:ext>
            </a:extLst>
          </p:cNvPr>
          <p:cNvSpPr txBox="1"/>
          <p:nvPr/>
        </p:nvSpPr>
        <p:spPr>
          <a:xfrm>
            <a:off x="4330549" y="914275"/>
            <a:ext cx="3606539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t1</a:t>
            </a:r>
            <a:endParaRPr lang="en-US" sz="32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A1F065E-AB5F-864C-95C8-07B22172EA88}"/>
              </a:ext>
            </a:extLst>
          </p:cNvPr>
          <p:cNvSpPr/>
          <p:nvPr/>
        </p:nvSpPr>
        <p:spPr>
          <a:xfrm>
            <a:off x="4330548" y="1499050"/>
            <a:ext cx="36065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819AF12-1B36-154F-B148-F5A475EC520D}"/>
              </a:ext>
            </a:extLst>
          </p:cNvPr>
          <p:cNvSpPr/>
          <p:nvPr/>
        </p:nvSpPr>
        <p:spPr>
          <a:xfrm>
            <a:off x="4330547" y="1760432"/>
            <a:ext cx="3835759" cy="27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279748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A78E36FC-DCE5-DC43-BEA9-34E9419D3B88}"/>
              </a:ext>
            </a:extLst>
          </p:cNvPr>
          <p:cNvSpPr/>
          <p:nvPr/>
        </p:nvSpPr>
        <p:spPr>
          <a:xfrm>
            <a:off x="419386" y="4558250"/>
            <a:ext cx="1780674" cy="364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grpSp>
        <p:nvGrpSpPr>
          <p:cNvPr id="5" name="Group 4"/>
          <p:cNvGrpSpPr/>
          <p:nvPr/>
        </p:nvGrpSpPr>
        <p:grpSpPr>
          <a:xfrm>
            <a:off x="698170" y="2897666"/>
            <a:ext cx="773216" cy="877014"/>
            <a:chOff x="697729" y="3814210"/>
            <a:chExt cx="1030955" cy="1169352"/>
          </a:xfrm>
        </p:grpSpPr>
        <p:grpSp>
          <p:nvGrpSpPr>
            <p:cNvPr id="6" name="Group 5"/>
            <p:cNvGrpSpPr/>
            <p:nvPr/>
          </p:nvGrpSpPr>
          <p:grpSpPr>
            <a:xfrm>
              <a:off x="896638" y="4555265"/>
              <a:ext cx="832046" cy="428297"/>
              <a:chOff x="2926429" y="3215640"/>
              <a:chExt cx="832046" cy="428297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959637" y="3275374"/>
                <a:ext cx="705897" cy="308829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3639007" y="3524469"/>
                <a:ext cx="119468" cy="1194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926429" y="3215640"/>
                <a:ext cx="119468" cy="11946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rot="14400000">
              <a:off x="495855" y="4016084"/>
              <a:ext cx="832046" cy="428297"/>
              <a:chOff x="2926429" y="3215640"/>
              <a:chExt cx="832046" cy="428297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2959637" y="3275374"/>
                <a:ext cx="705897" cy="308829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3639007" y="3524469"/>
                <a:ext cx="119468" cy="1194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926429" y="3215640"/>
                <a:ext cx="119468" cy="11946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 rot="9900000">
            <a:off x="3205106" y="1539740"/>
            <a:ext cx="773216" cy="877014"/>
            <a:chOff x="697729" y="3814210"/>
            <a:chExt cx="1030955" cy="1169352"/>
          </a:xfrm>
        </p:grpSpPr>
        <p:grpSp>
          <p:nvGrpSpPr>
            <p:cNvPr id="16" name="Group 15"/>
            <p:cNvGrpSpPr/>
            <p:nvPr/>
          </p:nvGrpSpPr>
          <p:grpSpPr>
            <a:xfrm>
              <a:off x="896638" y="4555265"/>
              <a:ext cx="832046" cy="428297"/>
              <a:chOff x="2926429" y="3215640"/>
              <a:chExt cx="832046" cy="428297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2959637" y="3275374"/>
                <a:ext cx="705897" cy="308829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/>
              <p:cNvSpPr/>
              <p:nvPr/>
            </p:nvSpPr>
            <p:spPr>
              <a:xfrm>
                <a:off x="3639007" y="3524469"/>
                <a:ext cx="119468" cy="1194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926429" y="3215640"/>
                <a:ext cx="119468" cy="11946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4400000">
              <a:off x="495855" y="4016084"/>
              <a:ext cx="832046" cy="428297"/>
              <a:chOff x="2926429" y="3215640"/>
              <a:chExt cx="832046" cy="428297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2959637" y="3275374"/>
                <a:ext cx="705897" cy="308829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3639007" y="3524469"/>
                <a:ext cx="119468" cy="1194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926429" y="3215640"/>
                <a:ext cx="119468" cy="11946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38FB70D-8F54-4E72-B3D6-382CFE7A8B17}"/>
              </a:ext>
            </a:extLst>
          </p:cNvPr>
          <p:cNvGrpSpPr/>
          <p:nvPr/>
        </p:nvGrpSpPr>
        <p:grpSpPr>
          <a:xfrm>
            <a:off x="8452508" y="2113912"/>
            <a:ext cx="465152" cy="931422"/>
            <a:chOff x="11269998" y="2818549"/>
            <a:chExt cx="620202" cy="124189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8166A6-7A10-4BAC-A38F-D3192D7C7198}"/>
                </a:ext>
              </a:extLst>
            </p:cNvPr>
            <p:cNvSpPr txBox="1"/>
            <p:nvPr/>
          </p:nvSpPr>
          <p:spPr>
            <a:xfrm>
              <a:off x="11441731" y="3198862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3E684C-3054-4DB4-9C7A-1C9E3E219398}"/>
                </a:ext>
              </a:extLst>
            </p:cNvPr>
            <p:cNvSpPr txBox="1"/>
            <p:nvPr/>
          </p:nvSpPr>
          <p:spPr>
            <a:xfrm>
              <a:off x="11441731" y="3475381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EB4202-E948-45E8-ADB4-682B46C1FA69}"/>
                </a:ext>
              </a:extLst>
            </p:cNvPr>
            <p:cNvSpPr txBox="1"/>
            <p:nvPr/>
          </p:nvSpPr>
          <p:spPr>
            <a:xfrm>
              <a:off x="11458400" y="2833326"/>
              <a:ext cx="431800" cy="3077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2700000" scaled="1"/>
                    <a:tileRect/>
                  </a:gra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76CD6F-0E94-4365-8E37-B35A47B4D79D}"/>
                </a:ext>
              </a:extLst>
            </p:cNvPr>
            <p:cNvSpPr txBox="1"/>
            <p:nvPr/>
          </p:nvSpPr>
          <p:spPr>
            <a:xfrm>
              <a:off x="11441731" y="3768056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99B41F4-E76F-4EE8-BE32-5ECCF9B517B6}"/>
                </a:ext>
              </a:extLst>
            </p:cNvPr>
            <p:cNvSpPr/>
            <p:nvPr/>
          </p:nvSpPr>
          <p:spPr>
            <a:xfrm>
              <a:off x="11498706" y="2818549"/>
              <a:ext cx="317850" cy="3178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</a:ln>
            <a:effectLst>
              <a:outerShdw blurRad="203200" sx="102000" sy="102000" algn="ctr" rotWithShape="0">
                <a:schemeClr val="bg1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  <a:effectLst>
                  <a:outerShdw blurRad="266700" sx="102000" sy="102000" algn="ctr" rotWithShape="0">
                    <a:schemeClr val="bg1">
                      <a:alpha val="48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59E2648-32A5-4EB3-AEB5-3C4F3772F4E0}"/>
                </a:ext>
              </a:extLst>
            </p:cNvPr>
            <p:cNvSpPr/>
            <p:nvPr/>
          </p:nvSpPr>
          <p:spPr>
            <a:xfrm>
              <a:off x="11269998" y="2928388"/>
              <a:ext cx="86876" cy="86876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4AD69A78-E063-744D-845F-CACD606E72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216D86-E1BC-5646-B54D-0E8E33AED897}"/>
              </a:ext>
            </a:extLst>
          </p:cNvPr>
          <p:cNvSpPr txBox="1"/>
          <p:nvPr/>
        </p:nvSpPr>
        <p:spPr>
          <a:xfrm>
            <a:off x="4283593" y="779083"/>
            <a:ext cx="3606539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t1</a:t>
            </a:r>
            <a:endParaRPr lang="en-US" sz="32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D52E89-620D-9A4F-9EF7-CC9D4F88F3A8}"/>
              </a:ext>
            </a:extLst>
          </p:cNvPr>
          <p:cNvSpPr/>
          <p:nvPr/>
        </p:nvSpPr>
        <p:spPr>
          <a:xfrm>
            <a:off x="4283592" y="1363858"/>
            <a:ext cx="36065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634CD95-029C-5048-B3DD-FAA255C82FF6}"/>
              </a:ext>
            </a:extLst>
          </p:cNvPr>
          <p:cNvSpPr/>
          <p:nvPr/>
        </p:nvSpPr>
        <p:spPr>
          <a:xfrm>
            <a:off x="4283591" y="1625240"/>
            <a:ext cx="3969282" cy="27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70880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5E87D69-9200-6649-803F-9546F3C98118}"/>
              </a:ext>
            </a:extLst>
          </p:cNvPr>
          <p:cNvSpPr/>
          <p:nvPr/>
        </p:nvSpPr>
        <p:spPr>
          <a:xfrm>
            <a:off x="419386" y="4558250"/>
            <a:ext cx="1780674" cy="364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9" name="Rectangle 8"/>
          <p:cNvSpPr/>
          <p:nvPr/>
        </p:nvSpPr>
        <p:spPr>
          <a:xfrm>
            <a:off x="8267780" y="4459154"/>
            <a:ext cx="499752" cy="45939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28EE98-479E-4ECF-8624-0CEBBBCE43A0}"/>
              </a:ext>
            </a:extLst>
          </p:cNvPr>
          <p:cNvGrpSpPr/>
          <p:nvPr/>
        </p:nvGrpSpPr>
        <p:grpSpPr>
          <a:xfrm>
            <a:off x="8452508" y="2113912"/>
            <a:ext cx="465152" cy="931422"/>
            <a:chOff x="11269998" y="2818549"/>
            <a:chExt cx="620202" cy="124189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F757A3C-25F8-4C0E-AF67-F408DE5FEB4D}"/>
                </a:ext>
              </a:extLst>
            </p:cNvPr>
            <p:cNvSpPr txBox="1"/>
            <p:nvPr/>
          </p:nvSpPr>
          <p:spPr>
            <a:xfrm>
              <a:off x="11441731" y="3198862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ABC1CE-4A3E-4D99-8C78-9859A2EE4993}"/>
                </a:ext>
              </a:extLst>
            </p:cNvPr>
            <p:cNvSpPr txBox="1"/>
            <p:nvPr/>
          </p:nvSpPr>
          <p:spPr>
            <a:xfrm>
              <a:off x="11441731" y="3475381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33B2162-12E8-439A-8341-D76862C15ECE}"/>
                </a:ext>
              </a:extLst>
            </p:cNvPr>
            <p:cNvSpPr txBox="1"/>
            <p:nvPr/>
          </p:nvSpPr>
          <p:spPr>
            <a:xfrm>
              <a:off x="11458400" y="2833326"/>
              <a:ext cx="431800" cy="3077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2700000" scaled="1"/>
                    <a:tileRect/>
                  </a:gra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D39D11-D882-4AF5-A0C9-85223DE4AAD6}"/>
                </a:ext>
              </a:extLst>
            </p:cNvPr>
            <p:cNvSpPr txBox="1"/>
            <p:nvPr/>
          </p:nvSpPr>
          <p:spPr>
            <a:xfrm>
              <a:off x="11441731" y="3768056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BE583D-FA18-4898-82F2-BD56BB6C0568}"/>
                </a:ext>
              </a:extLst>
            </p:cNvPr>
            <p:cNvSpPr/>
            <p:nvPr/>
          </p:nvSpPr>
          <p:spPr>
            <a:xfrm>
              <a:off x="11498706" y="2818549"/>
              <a:ext cx="317850" cy="3178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</a:ln>
            <a:effectLst>
              <a:outerShdw blurRad="203200" sx="102000" sy="102000" algn="ctr" rotWithShape="0">
                <a:schemeClr val="bg1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  <a:effectLst>
                  <a:outerShdw blurRad="266700" sx="102000" sy="102000" algn="ctr" rotWithShape="0">
                    <a:schemeClr val="bg1">
                      <a:alpha val="48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9194A06-94CD-4469-95FB-4BF75231C0EF}"/>
                </a:ext>
              </a:extLst>
            </p:cNvPr>
            <p:cNvSpPr/>
            <p:nvPr/>
          </p:nvSpPr>
          <p:spPr>
            <a:xfrm>
              <a:off x="11269998" y="2928388"/>
              <a:ext cx="86876" cy="86876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7E255DC-1C9D-C548-AAED-356DBA8DA5E0}"/>
              </a:ext>
            </a:extLst>
          </p:cNvPr>
          <p:cNvSpPr txBox="1"/>
          <p:nvPr/>
        </p:nvSpPr>
        <p:spPr>
          <a:xfrm>
            <a:off x="226350" y="414698"/>
            <a:ext cx="3606539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t1</a:t>
            </a:r>
            <a:endParaRPr lang="en-US" sz="32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45371C-D389-A940-8B4A-B83CF2B84478}"/>
              </a:ext>
            </a:extLst>
          </p:cNvPr>
          <p:cNvSpPr/>
          <p:nvPr/>
        </p:nvSpPr>
        <p:spPr>
          <a:xfrm>
            <a:off x="226349" y="999473"/>
            <a:ext cx="36065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EC6E24-1650-2D43-A5CA-84E73CBCB880}"/>
              </a:ext>
            </a:extLst>
          </p:cNvPr>
          <p:cNvSpPr/>
          <p:nvPr/>
        </p:nvSpPr>
        <p:spPr>
          <a:xfrm>
            <a:off x="226349" y="1260855"/>
            <a:ext cx="3445002" cy="27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C1D9109-B933-DD41-9168-51B9A69B66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0A35008-AB51-D24F-BFFB-83DB8BC410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53266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B0BA685-326A-5547-A6F9-87A211600190}"/>
              </a:ext>
            </a:extLst>
          </p:cNvPr>
          <p:cNvSpPr/>
          <p:nvPr/>
        </p:nvSpPr>
        <p:spPr>
          <a:xfrm>
            <a:off x="419386" y="4558250"/>
            <a:ext cx="1780674" cy="364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0F6E5E4-C371-44C5-B6BF-172C1054964C}"/>
              </a:ext>
            </a:extLst>
          </p:cNvPr>
          <p:cNvGrpSpPr/>
          <p:nvPr/>
        </p:nvGrpSpPr>
        <p:grpSpPr>
          <a:xfrm>
            <a:off x="8452508" y="2113912"/>
            <a:ext cx="465152" cy="931422"/>
            <a:chOff x="11269998" y="2818549"/>
            <a:chExt cx="620202" cy="124189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053A6E-360F-47A4-9DAF-A2096C06BEDA}"/>
                </a:ext>
              </a:extLst>
            </p:cNvPr>
            <p:cNvSpPr txBox="1"/>
            <p:nvPr/>
          </p:nvSpPr>
          <p:spPr>
            <a:xfrm>
              <a:off x="11441731" y="3198862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FD0E45-521F-48D9-A087-3161EFF04BB3}"/>
                </a:ext>
              </a:extLst>
            </p:cNvPr>
            <p:cNvSpPr txBox="1"/>
            <p:nvPr/>
          </p:nvSpPr>
          <p:spPr>
            <a:xfrm>
              <a:off x="11441731" y="3475381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9A04D2-EB43-44EC-BEF5-47BB27B33A77}"/>
                </a:ext>
              </a:extLst>
            </p:cNvPr>
            <p:cNvSpPr txBox="1"/>
            <p:nvPr/>
          </p:nvSpPr>
          <p:spPr>
            <a:xfrm>
              <a:off x="11458400" y="2833326"/>
              <a:ext cx="431800" cy="3077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2700000" scaled="1"/>
                    <a:tileRect/>
                  </a:gra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9580F8-BFF6-4A09-BAE5-E2028F8B074B}"/>
                </a:ext>
              </a:extLst>
            </p:cNvPr>
            <p:cNvSpPr txBox="1"/>
            <p:nvPr/>
          </p:nvSpPr>
          <p:spPr>
            <a:xfrm>
              <a:off x="11441731" y="3768056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14AF6B-68E5-4427-B0E5-FA3C9EA14F1B}"/>
                </a:ext>
              </a:extLst>
            </p:cNvPr>
            <p:cNvSpPr/>
            <p:nvPr/>
          </p:nvSpPr>
          <p:spPr>
            <a:xfrm>
              <a:off x="11498706" y="2818549"/>
              <a:ext cx="317850" cy="3178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</a:ln>
            <a:effectLst>
              <a:outerShdw blurRad="203200" sx="102000" sy="102000" algn="ctr" rotWithShape="0">
                <a:schemeClr val="bg1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  <a:effectLst>
                  <a:outerShdw blurRad="266700" sx="102000" sy="102000" algn="ctr" rotWithShape="0">
                    <a:schemeClr val="bg1">
                      <a:alpha val="48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370702B-7D16-4B71-894B-8C4085B6246C}"/>
                </a:ext>
              </a:extLst>
            </p:cNvPr>
            <p:cNvSpPr/>
            <p:nvPr/>
          </p:nvSpPr>
          <p:spPr>
            <a:xfrm>
              <a:off x="11269998" y="2928388"/>
              <a:ext cx="86876" cy="86876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82E9147-7B1B-8842-9CBD-518A633136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D19E33-41B5-554F-976C-4DB7F3BC8A6D}"/>
              </a:ext>
            </a:extLst>
          </p:cNvPr>
          <p:cNvSpPr txBox="1"/>
          <p:nvPr/>
        </p:nvSpPr>
        <p:spPr>
          <a:xfrm>
            <a:off x="4560059" y="846810"/>
            <a:ext cx="3606539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t1</a:t>
            </a:r>
            <a:endParaRPr lang="en-US" sz="32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02032B-3780-EB4A-9759-D94895200C2E}"/>
              </a:ext>
            </a:extLst>
          </p:cNvPr>
          <p:cNvSpPr/>
          <p:nvPr/>
        </p:nvSpPr>
        <p:spPr>
          <a:xfrm>
            <a:off x="4560058" y="1431585"/>
            <a:ext cx="36065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DE1B27-4140-5B44-BA4C-1024D6136371}"/>
              </a:ext>
            </a:extLst>
          </p:cNvPr>
          <p:cNvSpPr/>
          <p:nvPr/>
        </p:nvSpPr>
        <p:spPr>
          <a:xfrm>
            <a:off x="4560057" y="1692967"/>
            <a:ext cx="3816306" cy="27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-566057" y="2078099"/>
            <a:ext cx="2768257" cy="933756"/>
            <a:chOff x="-754743" y="774486"/>
            <a:chExt cx="3691009" cy="1245008"/>
          </a:xfrm>
        </p:grpSpPr>
        <p:cxnSp>
          <p:nvCxnSpPr>
            <p:cNvPr id="10" name="Straight Connector 9"/>
            <p:cNvCxnSpPr>
              <a:endCxn id="4" idx="7"/>
            </p:cNvCxnSpPr>
            <p:nvPr/>
          </p:nvCxnSpPr>
          <p:spPr>
            <a:xfrm>
              <a:off x="-754743" y="1337693"/>
              <a:ext cx="2842482" cy="7465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 rot="13330924">
              <a:off x="2087616" y="1238265"/>
              <a:ext cx="203769" cy="2037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b="1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15529379" flipV="1">
              <a:off x="297668" y="1500267"/>
              <a:ext cx="662479" cy="28839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31660" y="1931736"/>
              <a:ext cx="522529" cy="8399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 rot="21475624">
              <a:off x="1357182" y="1850998"/>
              <a:ext cx="168496" cy="16849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b="1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853199" y="891903"/>
              <a:ext cx="418181" cy="446677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252557" y="892465"/>
              <a:ext cx="1451383" cy="6788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Donut 17"/>
            <p:cNvSpPr/>
            <p:nvPr/>
          </p:nvSpPr>
          <p:spPr>
            <a:xfrm rot="5796073">
              <a:off x="2686732" y="774486"/>
              <a:ext cx="249534" cy="249534"/>
            </a:xfrm>
            <a:prstGeom prst="donut">
              <a:avLst>
                <a:gd name="adj" fmla="val 2198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777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A431288-36D6-4A4C-8D86-9D00B79E3BEB}"/>
              </a:ext>
            </a:extLst>
          </p:cNvPr>
          <p:cNvSpPr/>
          <p:nvPr/>
        </p:nvSpPr>
        <p:spPr>
          <a:xfrm>
            <a:off x="419386" y="4558250"/>
            <a:ext cx="1780674" cy="364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3586999-012E-4363-BA02-B3848D03094E}"/>
              </a:ext>
            </a:extLst>
          </p:cNvPr>
          <p:cNvGrpSpPr/>
          <p:nvPr/>
        </p:nvGrpSpPr>
        <p:grpSpPr>
          <a:xfrm>
            <a:off x="8452508" y="2113912"/>
            <a:ext cx="465152" cy="931422"/>
            <a:chOff x="11269998" y="2818549"/>
            <a:chExt cx="620202" cy="124189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B8D40E-6582-429B-81E0-B13EB6005691}"/>
                </a:ext>
              </a:extLst>
            </p:cNvPr>
            <p:cNvSpPr txBox="1"/>
            <p:nvPr/>
          </p:nvSpPr>
          <p:spPr>
            <a:xfrm>
              <a:off x="11441731" y="3198862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C89947-201A-4269-9D34-379E8B87B9E3}"/>
                </a:ext>
              </a:extLst>
            </p:cNvPr>
            <p:cNvSpPr txBox="1"/>
            <p:nvPr/>
          </p:nvSpPr>
          <p:spPr>
            <a:xfrm>
              <a:off x="11441731" y="3475381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8EAD78-3470-4616-A507-318C2C0D4AF2}"/>
                </a:ext>
              </a:extLst>
            </p:cNvPr>
            <p:cNvSpPr txBox="1"/>
            <p:nvPr/>
          </p:nvSpPr>
          <p:spPr>
            <a:xfrm>
              <a:off x="11458400" y="2833326"/>
              <a:ext cx="431800" cy="3077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2700000" scaled="1"/>
                    <a:tileRect/>
                  </a:gra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465D4D-A61A-40EB-8435-244C4A9ECE64}"/>
                </a:ext>
              </a:extLst>
            </p:cNvPr>
            <p:cNvSpPr txBox="1"/>
            <p:nvPr/>
          </p:nvSpPr>
          <p:spPr>
            <a:xfrm>
              <a:off x="11441731" y="3768056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40F913-8F4C-41B5-AF3F-4B98DDA086B0}"/>
                </a:ext>
              </a:extLst>
            </p:cNvPr>
            <p:cNvSpPr/>
            <p:nvPr/>
          </p:nvSpPr>
          <p:spPr>
            <a:xfrm>
              <a:off x="11498706" y="2818549"/>
              <a:ext cx="317850" cy="3178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</a:ln>
            <a:effectLst>
              <a:outerShdw blurRad="203200" sx="102000" sy="102000" algn="ctr" rotWithShape="0">
                <a:schemeClr val="bg1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  <a:effectLst>
                  <a:outerShdw blurRad="266700" sx="102000" sy="102000" algn="ctr" rotWithShape="0">
                    <a:schemeClr val="bg1">
                      <a:alpha val="48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56999D2-D808-4792-B385-A12DE159E1C4}"/>
                </a:ext>
              </a:extLst>
            </p:cNvPr>
            <p:cNvSpPr/>
            <p:nvPr/>
          </p:nvSpPr>
          <p:spPr>
            <a:xfrm>
              <a:off x="11269998" y="2928388"/>
              <a:ext cx="86876" cy="86876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1B96DD3-D58D-7A49-ABEC-19DFC59456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D64692-D9F1-C246-A50C-A9B133B462C8}"/>
              </a:ext>
            </a:extLst>
          </p:cNvPr>
          <p:cNvSpPr txBox="1"/>
          <p:nvPr/>
        </p:nvSpPr>
        <p:spPr>
          <a:xfrm>
            <a:off x="4442347" y="1005964"/>
            <a:ext cx="3606539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t1</a:t>
            </a:r>
            <a:endParaRPr lang="en-US" sz="32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1908EA-6593-454B-8827-B5C5DDECE9EF}"/>
              </a:ext>
            </a:extLst>
          </p:cNvPr>
          <p:cNvSpPr/>
          <p:nvPr/>
        </p:nvSpPr>
        <p:spPr>
          <a:xfrm>
            <a:off x="4442346" y="1590739"/>
            <a:ext cx="36065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085D1C-D055-8147-B0CC-B8DCDD48E8E5}"/>
              </a:ext>
            </a:extLst>
          </p:cNvPr>
          <p:cNvSpPr/>
          <p:nvPr/>
        </p:nvSpPr>
        <p:spPr>
          <a:xfrm>
            <a:off x="4442345" y="1852121"/>
            <a:ext cx="3934018" cy="27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270158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A78E36FC-DCE5-DC43-BEA9-34E9419D3B88}"/>
              </a:ext>
            </a:extLst>
          </p:cNvPr>
          <p:cNvSpPr/>
          <p:nvPr/>
        </p:nvSpPr>
        <p:spPr>
          <a:xfrm>
            <a:off x="419386" y="4558250"/>
            <a:ext cx="1780674" cy="364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grpSp>
        <p:nvGrpSpPr>
          <p:cNvPr id="5" name="Group 4"/>
          <p:cNvGrpSpPr/>
          <p:nvPr/>
        </p:nvGrpSpPr>
        <p:grpSpPr>
          <a:xfrm>
            <a:off x="698170" y="2897666"/>
            <a:ext cx="773216" cy="877014"/>
            <a:chOff x="697729" y="3814210"/>
            <a:chExt cx="1030955" cy="1169352"/>
          </a:xfrm>
        </p:grpSpPr>
        <p:grpSp>
          <p:nvGrpSpPr>
            <p:cNvPr id="6" name="Group 5"/>
            <p:cNvGrpSpPr/>
            <p:nvPr/>
          </p:nvGrpSpPr>
          <p:grpSpPr>
            <a:xfrm>
              <a:off x="896638" y="4555265"/>
              <a:ext cx="832046" cy="428297"/>
              <a:chOff x="2926429" y="3215640"/>
              <a:chExt cx="832046" cy="428297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959637" y="3275374"/>
                <a:ext cx="705897" cy="308829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3639007" y="3524469"/>
                <a:ext cx="119468" cy="1194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926429" y="3215640"/>
                <a:ext cx="119468" cy="11946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rot="14400000">
              <a:off x="495855" y="4016084"/>
              <a:ext cx="832046" cy="428297"/>
              <a:chOff x="2926429" y="3215640"/>
              <a:chExt cx="832046" cy="428297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2959637" y="3275374"/>
                <a:ext cx="705897" cy="308829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3639007" y="3524469"/>
                <a:ext cx="119468" cy="1194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926429" y="3215640"/>
                <a:ext cx="119468" cy="11946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 rot="9900000">
            <a:off x="3205106" y="1539740"/>
            <a:ext cx="773216" cy="877014"/>
            <a:chOff x="697729" y="3814210"/>
            <a:chExt cx="1030955" cy="1169352"/>
          </a:xfrm>
        </p:grpSpPr>
        <p:grpSp>
          <p:nvGrpSpPr>
            <p:cNvPr id="16" name="Group 15"/>
            <p:cNvGrpSpPr/>
            <p:nvPr/>
          </p:nvGrpSpPr>
          <p:grpSpPr>
            <a:xfrm>
              <a:off x="896638" y="4555265"/>
              <a:ext cx="832046" cy="428297"/>
              <a:chOff x="2926429" y="3215640"/>
              <a:chExt cx="832046" cy="428297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2959637" y="3275374"/>
                <a:ext cx="705897" cy="308829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/>
              <p:cNvSpPr/>
              <p:nvPr/>
            </p:nvSpPr>
            <p:spPr>
              <a:xfrm>
                <a:off x="3639007" y="3524469"/>
                <a:ext cx="119468" cy="1194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926429" y="3215640"/>
                <a:ext cx="119468" cy="11946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4400000">
              <a:off x="495855" y="4016084"/>
              <a:ext cx="832046" cy="428297"/>
              <a:chOff x="2926429" y="3215640"/>
              <a:chExt cx="832046" cy="428297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2959637" y="3275374"/>
                <a:ext cx="705897" cy="308829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3639007" y="3524469"/>
                <a:ext cx="119468" cy="1194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926429" y="3215640"/>
                <a:ext cx="119468" cy="11946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38FB70D-8F54-4E72-B3D6-382CFE7A8B17}"/>
              </a:ext>
            </a:extLst>
          </p:cNvPr>
          <p:cNvGrpSpPr/>
          <p:nvPr/>
        </p:nvGrpSpPr>
        <p:grpSpPr>
          <a:xfrm>
            <a:off x="8452508" y="2113912"/>
            <a:ext cx="465152" cy="931422"/>
            <a:chOff x="11269998" y="2818549"/>
            <a:chExt cx="620202" cy="124189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8166A6-7A10-4BAC-A38F-D3192D7C7198}"/>
                </a:ext>
              </a:extLst>
            </p:cNvPr>
            <p:cNvSpPr txBox="1"/>
            <p:nvPr/>
          </p:nvSpPr>
          <p:spPr>
            <a:xfrm>
              <a:off x="11441731" y="3198862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3E684C-3054-4DB4-9C7A-1C9E3E219398}"/>
                </a:ext>
              </a:extLst>
            </p:cNvPr>
            <p:cNvSpPr txBox="1"/>
            <p:nvPr/>
          </p:nvSpPr>
          <p:spPr>
            <a:xfrm>
              <a:off x="11441731" y="3475381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EB4202-E948-45E8-ADB4-682B46C1FA69}"/>
                </a:ext>
              </a:extLst>
            </p:cNvPr>
            <p:cNvSpPr txBox="1"/>
            <p:nvPr/>
          </p:nvSpPr>
          <p:spPr>
            <a:xfrm>
              <a:off x="11458400" y="2833326"/>
              <a:ext cx="431800" cy="3077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2700000" scaled="1"/>
                    <a:tileRect/>
                  </a:gra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76CD6F-0E94-4365-8E37-B35A47B4D79D}"/>
                </a:ext>
              </a:extLst>
            </p:cNvPr>
            <p:cNvSpPr txBox="1"/>
            <p:nvPr/>
          </p:nvSpPr>
          <p:spPr>
            <a:xfrm>
              <a:off x="11441731" y="3768056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99B41F4-E76F-4EE8-BE32-5ECCF9B517B6}"/>
                </a:ext>
              </a:extLst>
            </p:cNvPr>
            <p:cNvSpPr/>
            <p:nvPr/>
          </p:nvSpPr>
          <p:spPr>
            <a:xfrm>
              <a:off x="11498706" y="2818549"/>
              <a:ext cx="317850" cy="3178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</a:ln>
            <a:effectLst>
              <a:outerShdw blurRad="203200" sx="102000" sy="102000" algn="ctr" rotWithShape="0">
                <a:schemeClr val="bg1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  <a:effectLst>
                  <a:outerShdw blurRad="266700" sx="102000" sy="102000" algn="ctr" rotWithShape="0">
                    <a:schemeClr val="bg1">
                      <a:alpha val="48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59E2648-32A5-4EB3-AEB5-3C4F3772F4E0}"/>
                </a:ext>
              </a:extLst>
            </p:cNvPr>
            <p:cNvSpPr/>
            <p:nvPr/>
          </p:nvSpPr>
          <p:spPr>
            <a:xfrm>
              <a:off x="11269998" y="2928388"/>
              <a:ext cx="86876" cy="86876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4AD69A78-E063-744D-845F-CACD606E72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216D86-E1BC-5646-B54D-0E8E33AED897}"/>
              </a:ext>
            </a:extLst>
          </p:cNvPr>
          <p:cNvSpPr txBox="1"/>
          <p:nvPr/>
        </p:nvSpPr>
        <p:spPr>
          <a:xfrm>
            <a:off x="4283593" y="779083"/>
            <a:ext cx="3606539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t1</a:t>
            </a:r>
            <a:endParaRPr lang="en-US" sz="32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D52E89-620D-9A4F-9EF7-CC9D4F88F3A8}"/>
              </a:ext>
            </a:extLst>
          </p:cNvPr>
          <p:cNvSpPr/>
          <p:nvPr/>
        </p:nvSpPr>
        <p:spPr>
          <a:xfrm>
            <a:off x="4283592" y="1363858"/>
            <a:ext cx="36065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634CD95-029C-5048-B3DD-FAA255C82FF6}"/>
              </a:ext>
            </a:extLst>
          </p:cNvPr>
          <p:cNvSpPr/>
          <p:nvPr/>
        </p:nvSpPr>
        <p:spPr>
          <a:xfrm>
            <a:off x="4283591" y="1625240"/>
            <a:ext cx="3969282" cy="27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108168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3F46689-9929-DD42-BDDD-DF52D53CB55B}"/>
              </a:ext>
            </a:extLst>
          </p:cNvPr>
          <p:cNvSpPr/>
          <p:nvPr/>
        </p:nvSpPr>
        <p:spPr>
          <a:xfrm>
            <a:off x="419386" y="4558250"/>
            <a:ext cx="1780674" cy="364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F71BA3-EB59-43C6-9FB6-C89DB3C309E9}"/>
              </a:ext>
            </a:extLst>
          </p:cNvPr>
          <p:cNvGrpSpPr/>
          <p:nvPr/>
        </p:nvGrpSpPr>
        <p:grpSpPr>
          <a:xfrm>
            <a:off x="8452508" y="2113912"/>
            <a:ext cx="465152" cy="931422"/>
            <a:chOff x="11269998" y="2818549"/>
            <a:chExt cx="620202" cy="124189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41B506-E512-4723-85C5-812238ED172C}"/>
                </a:ext>
              </a:extLst>
            </p:cNvPr>
            <p:cNvSpPr txBox="1"/>
            <p:nvPr/>
          </p:nvSpPr>
          <p:spPr>
            <a:xfrm>
              <a:off x="11441731" y="3198862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D2C183-AB58-4A03-93AD-A87E8194B5DB}"/>
                </a:ext>
              </a:extLst>
            </p:cNvPr>
            <p:cNvSpPr txBox="1"/>
            <p:nvPr/>
          </p:nvSpPr>
          <p:spPr>
            <a:xfrm>
              <a:off x="11441731" y="3475381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AC948D-8C3C-41BC-AE26-CDF886C42E4F}"/>
                </a:ext>
              </a:extLst>
            </p:cNvPr>
            <p:cNvSpPr txBox="1"/>
            <p:nvPr/>
          </p:nvSpPr>
          <p:spPr>
            <a:xfrm>
              <a:off x="11458400" y="2833326"/>
              <a:ext cx="431800" cy="3077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2700000" scaled="1"/>
                    <a:tileRect/>
                  </a:gra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2B1877-263A-49A8-A643-6B09F0D010BB}"/>
                </a:ext>
              </a:extLst>
            </p:cNvPr>
            <p:cNvSpPr txBox="1"/>
            <p:nvPr/>
          </p:nvSpPr>
          <p:spPr>
            <a:xfrm>
              <a:off x="11441731" y="3768056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928EA9-E958-482B-9742-CF61F1045405}"/>
                </a:ext>
              </a:extLst>
            </p:cNvPr>
            <p:cNvSpPr/>
            <p:nvPr/>
          </p:nvSpPr>
          <p:spPr>
            <a:xfrm>
              <a:off x="11498706" y="2818549"/>
              <a:ext cx="317850" cy="3178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</a:ln>
            <a:effectLst>
              <a:outerShdw blurRad="203200" sx="102000" sy="102000" algn="ctr" rotWithShape="0">
                <a:schemeClr val="bg1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  <a:effectLst>
                  <a:outerShdw blurRad="266700" sx="102000" sy="102000" algn="ctr" rotWithShape="0">
                    <a:schemeClr val="bg1">
                      <a:alpha val="48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3C50209-7204-456F-8124-755DDBFEFC23}"/>
                </a:ext>
              </a:extLst>
            </p:cNvPr>
            <p:cNvSpPr/>
            <p:nvPr/>
          </p:nvSpPr>
          <p:spPr>
            <a:xfrm>
              <a:off x="11269998" y="2928388"/>
              <a:ext cx="86876" cy="86876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08FA5B2-F582-E644-B7A1-E89DBDDD2C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A0A1F4-D478-F644-BAEB-E09D87CF0C11}"/>
              </a:ext>
            </a:extLst>
          </p:cNvPr>
          <p:cNvSpPr txBox="1"/>
          <p:nvPr/>
        </p:nvSpPr>
        <p:spPr>
          <a:xfrm>
            <a:off x="344870" y="394184"/>
            <a:ext cx="3185575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t1</a:t>
            </a:r>
            <a:endParaRPr lang="en-US" sz="32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223B30-B8ED-A349-AA2C-121BA8E69491}"/>
              </a:ext>
            </a:extLst>
          </p:cNvPr>
          <p:cNvSpPr/>
          <p:nvPr/>
        </p:nvSpPr>
        <p:spPr>
          <a:xfrm>
            <a:off x="344870" y="976915"/>
            <a:ext cx="31855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19107B-D1F9-0B4F-A8CE-8F6EE38FE408}"/>
              </a:ext>
            </a:extLst>
          </p:cNvPr>
          <p:cNvSpPr/>
          <p:nvPr/>
        </p:nvSpPr>
        <p:spPr>
          <a:xfrm>
            <a:off x="344870" y="1251870"/>
            <a:ext cx="3185574" cy="27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111720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311B5E73-B9E4-444A-A410-BA98170C5169}"/>
              </a:ext>
            </a:extLst>
          </p:cNvPr>
          <p:cNvSpPr/>
          <p:nvPr/>
        </p:nvSpPr>
        <p:spPr>
          <a:xfrm>
            <a:off x="419386" y="4558250"/>
            <a:ext cx="1780674" cy="364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13" name="Rounded Rectangle 12"/>
          <p:cNvSpPr/>
          <p:nvPr/>
        </p:nvSpPr>
        <p:spPr>
          <a:xfrm>
            <a:off x="4445304" y="2157037"/>
            <a:ext cx="3240352" cy="104999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9" name="TextBox 18"/>
          <p:cNvSpPr txBox="1"/>
          <p:nvPr/>
        </p:nvSpPr>
        <p:spPr>
          <a:xfrm>
            <a:off x="387479" y="434463"/>
            <a:ext cx="3350666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t1</a:t>
            </a:r>
            <a:endParaRPr lang="en-US" sz="32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CD5F2D-3BA1-4CBB-A8B6-143B281EBD22}"/>
              </a:ext>
            </a:extLst>
          </p:cNvPr>
          <p:cNvSpPr/>
          <p:nvPr/>
        </p:nvSpPr>
        <p:spPr>
          <a:xfrm>
            <a:off x="390590" y="968373"/>
            <a:ext cx="33506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695CCB-5D62-47CA-957C-D0B888F0E44E}"/>
              </a:ext>
            </a:extLst>
          </p:cNvPr>
          <p:cNvSpPr/>
          <p:nvPr/>
        </p:nvSpPr>
        <p:spPr>
          <a:xfrm>
            <a:off x="387479" y="1210694"/>
            <a:ext cx="3353777" cy="27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5D914C-DC04-451A-B47B-979D018A33D5}"/>
              </a:ext>
            </a:extLst>
          </p:cNvPr>
          <p:cNvGrpSpPr/>
          <p:nvPr/>
        </p:nvGrpSpPr>
        <p:grpSpPr>
          <a:xfrm>
            <a:off x="4805894" y="1082555"/>
            <a:ext cx="1371293" cy="3235125"/>
            <a:chOff x="6407858" y="1443406"/>
            <a:chExt cx="1828391" cy="4313500"/>
          </a:xfrm>
        </p:grpSpPr>
        <p:sp>
          <p:nvSpPr>
            <p:cNvPr id="23" name="Oval 22"/>
            <p:cNvSpPr/>
            <p:nvPr/>
          </p:nvSpPr>
          <p:spPr>
            <a:xfrm rot="1782048">
              <a:off x="7488920" y="1671805"/>
              <a:ext cx="305770" cy="30577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 rot="1782048">
              <a:off x="6671142" y="1443406"/>
              <a:ext cx="463734" cy="463734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 rot="1782048" flipH="1">
              <a:off x="8031595" y="2192736"/>
              <a:ext cx="204654" cy="204654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 rot="3600000" flipH="1">
              <a:off x="6575431" y="4512604"/>
              <a:ext cx="1076729" cy="1411875"/>
              <a:chOff x="7677311" y="4485140"/>
              <a:chExt cx="1076729" cy="1411875"/>
            </a:xfrm>
          </p:grpSpPr>
          <p:sp>
            <p:nvSpPr>
              <p:cNvPr id="29" name="Oval 28"/>
              <p:cNvSpPr/>
              <p:nvPr/>
            </p:nvSpPr>
            <p:spPr>
              <a:xfrm rot="14056808">
                <a:off x="8003712" y="5202229"/>
                <a:ext cx="305770" cy="30577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 rot="14056808">
                <a:off x="7677311" y="4485140"/>
                <a:ext cx="463734" cy="463734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 rot="14056808" flipH="1">
                <a:off x="8549386" y="5692361"/>
                <a:ext cx="204654" cy="204654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C7C2732-B78D-4BB3-B210-726F77801692}"/>
              </a:ext>
            </a:extLst>
          </p:cNvPr>
          <p:cNvGrpSpPr/>
          <p:nvPr/>
        </p:nvGrpSpPr>
        <p:grpSpPr>
          <a:xfrm>
            <a:off x="8452508" y="2113912"/>
            <a:ext cx="465152" cy="931422"/>
            <a:chOff x="11269998" y="2818549"/>
            <a:chExt cx="620202" cy="124189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9D4F62-0312-4233-B10C-1F805E816135}"/>
                </a:ext>
              </a:extLst>
            </p:cNvPr>
            <p:cNvSpPr txBox="1"/>
            <p:nvPr/>
          </p:nvSpPr>
          <p:spPr>
            <a:xfrm>
              <a:off x="11441731" y="3198862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BC6C57-BB3B-48D1-AD27-FD0AC58A57CB}"/>
                </a:ext>
              </a:extLst>
            </p:cNvPr>
            <p:cNvSpPr txBox="1"/>
            <p:nvPr/>
          </p:nvSpPr>
          <p:spPr>
            <a:xfrm>
              <a:off x="11441731" y="3475381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ED595F3-0629-40C0-AE7C-50602FAB29F8}"/>
                </a:ext>
              </a:extLst>
            </p:cNvPr>
            <p:cNvSpPr txBox="1"/>
            <p:nvPr/>
          </p:nvSpPr>
          <p:spPr>
            <a:xfrm>
              <a:off x="11458400" y="2833326"/>
              <a:ext cx="431800" cy="3077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2700000" scaled="1"/>
                    <a:tileRect/>
                  </a:gra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AFC7EFD-4AB5-43E1-829B-842B66C68860}"/>
                </a:ext>
              </a:extLst>
            </p:cNvPr>
            <p:cNvSpPr txBox="1"/>
            <p:nvPr/>
          </p:nvSpPr>
          <p:spPr>
            <a:xfrm>
              <a:off x="11441731" y="3768056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550BD22-18B9-459C-814C-EF6A5ACCC55A}"/>
                </a:ext>
              </a:extLst>
            </p:cNvPr>
            <p:cNvSpPr/>
            <p:nvPr/>
          </p:nvSpPr>
          <p:spPr>
            <a:xfrm>
              <a:off x="11498706" y="2818549"/>
              <a:ext cx="317850" cy="3178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</a:ln>
            <a:effectLst>
              <a:outerShdw blurRad="203200" sx="102000" sy="102000" algn="ctr" rotWithShape="0">
                <a:schemeClr val="bg1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  <a:effectLst>
                  <a:outerShdw blurRad="266700" sx="102000" sy="102000" algn="ctr" rotWithShape="0">
                    <a:schemeClr val="bg1">
                      <a:alpha val="48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96E20D0-B115-4B51-91B2-37E2B33AFBE6}"/>
                </a:ext>
              </a:extLst>
            </p:cNvPr>
            <p:cNvSpPr/>
            <p:nvPr/>
          </p:nvSpPr>
          <p:spPr>
            <a:xfrm>
              <a:off x="11269998" y="2928388"/>
              <a:ext cx="86876" cy="86876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B6481E-0233-394F-BD56-58368B01CC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57048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13F161E-6CBE-5A48-AB0B-575852C206E2}"/>
              </a:ext>
            </a:extLst>
          </p:cNvPr>
          <p:cNvSpPr/>
          <p:nvPr/>
        </p:nvSpPr>
        <p:spPr>
          <a:xfrm>
            <a:off x="419386" y="4558250"/>
            <a:ext cx="1780674" cy="364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E2C555B-8ADC-446D-BA92-C073D55DF1F9}"/>
              </a:ext>
            </a:extLst>
          </p:cNvPr>
          <p:cNvGrpSpPr/>
          <p:nvPr/>
        </p:nvGrpSpPr>
        <p:grpSpPr>
          <a:xfrm>
            <a:off x="8452508" y="2113912"/>
            <a:ext cx="465152" cy="931422"/>
            <a:chOff x="11269998" y="2818549"/>
            <a:chExt cx="620202" cy="124189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C48A6A-8E2B-4C5E-9DBE-2EC64E3EE95C}"/>
                </a:ext>
              </a:extLst>
            </p:cNvPr>
            <p:cNvSpPr txBox="1"/>
            <p:nvPr/>
          </p:nvSpPr>
          <p:spPr>
            <a:xfrm>
              <a:off x="11441731" y="3198862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2C9436-F322-4593-A135-8FF3F540B1E8}"/>
                </a:ext>
              </a:extLst>
            </p:cNvPr>
            <p:cNvSpPr txBox="1"/>
            <p:nvPr/>
          </p:nvSpPr>
          <p:spPr>
            <a:xfrm>
              <a:off x="11441731" y="3475381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9B96FA-E999-4BD9-9F2F-7961242FFCB6}"/>
                </a:ext>
              </a:extLst>
            </p:cNvPr>
            <p:cNvSpPr txBox="1"/>
            <p:nvPr/>
          </p:nvSpPr>
          <p:spPr>
            <a:xfrm>
              <a:off x="11458400" y="2833326"/>
              <a:ext cx="431800" cy="3077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2700000" scaled="1"/>
                    <a:tileRect/>
                  </a:gra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19D0A9-0EAF-492A-8853-1469141DA357}"/>
                </a:ext>
              </a:extLst>
            </p:cNvPr>
            <p:cNvSpPr txBox="1"/>
            <p:nvPr/>
          </p:nvSpPr>
          <p:spPr>
            <a:xfrm>
              <a:off x="11441731" y="3768056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7FDB7BB-4175-4242-BBB7-5C801825E4F2}"/>
                </a:ext>
              </a:extLst>
            </p:cNvPr>
            <p:cNvSpPr/>
            <p:nvPr/>
          </p:nvSpPr>
          <p:spPr>
            <a:xfrm>
              <a:off x="11498706" y="2818549"/>
              <a:ext cx="317850" cy="3178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</a:ln>
            <a:effectLst>
              <a:outerShdw blurRad="203200" sx="102000" sy="102000" algn="ctr" rotWithShape="0">
                <a:schemeClr val="bg1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  <a:effectLst>
                  <a:outerShdw blurRad="266700" sx="102000" sy="102000" algn="ctr" rotWithShape="0">
                    <a:schemeClr val="bg1">
                      <a:alpha val="48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0C8E4A4-A5FF-4650-AD3E-3D186C685203}"/>
                </a:ext>
              </a:extLst>
            </p:cNvPr>
            <p:cNvSpPr/>
            <p:nvPr/>
          </p:nvSpPr>
          <p:spPr>
            <a:xfrm>
              <a:off x="11269998" y="2928388"/>
              <a:ext cx="86876" cy="86876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970C084-40A9-BD47-9FE0-F28623C2B4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76200" y="1097493"/>
            <a:ext cx="3276601" cy="3719834"/>
          </a:xfrm>
        </p:spPr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0DDEC6-7A73-744C-A4C5-AD3A2742BAD8}"/>
              </a:ext>
            </a:extLst>
          </p:cNvPr>
          <p:cNvSpPr txBox="1"/>
          <p:nvPr/>
        </p:nvSpPr>
        <p:spPr>
          <a:xfrm>
            <a:off x="3948414" y="1097493"/>
            <a:ext cx="3779922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t1</a:t>
            </a:r>
            <a:endParaRPr lang="en-US" sz="32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39A957-85BA-A845-98FA-B3D747D22B68}"/>
              </a:ext>
            </a:extLst>
          </p:cNvPr>
          <p:cNvSpPr/>
          <p:nvPr/>
        </p:nvSpPr>
        <p:spPr>
          <a:xfrm>
            <a:off x="3948413" y="1682268"/>
            <a:ext cx="37799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91E5F1-E721-1946-B1A4-011C2C4AA68A}"/>
              </a:ext>
            </a:extLst>
          </p:cNvPr>
          <p:cNvSpPr/>
          <p:nvPr/>
        </p:nvSpPr>
        <p:spPr>
          <a:xfrm>
            <a:off x="3948411" y="1943650"/>
            <a:ext cx="4335631" cy="27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FA6A98-9B9B-364C-AE0D-0A2012CE8ACC}"/>
              </a:ext>
            </a:extLst>
          </p:cNvPr>
          <p:cNvGrpSpPr/>
          <p:nvPr/>
        </p:nvGrpSpPr>
        <p:grpSpPr>
          <a:xfrm>
            <a:off x="2828925" y="2779154"/>
            <a:ext cx="742952" cy="691358"/>
            <a:chOff x="6019799" y="1139295"/>
            <a:chExt cx="990602" cy="92181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D56E79F-387D-444E-AA33-7FF32DD910A4}"/>
                </a:ext>
              </a:extLst>
            </p:cNvPr>
            <p:cNvSpPr/>
            <p:nvPr/>
          </p:nvSpPr>
          <p:spPr>
            <a:xfrm rot="5400000">
              <a:off x="6054195" y="1104899"/>
              <a:ext cx="921810" cy="990602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>
              <a:outerShdw blurRad="3937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7CC1768-DA11-C048-9FDC-88B10F0101B4}"/>
                </a:ext>
              </a:extLst>
            </p:cNvPr>
            <p:cNvGrpSpPr/>
            <p:nvPr/>
          </p:nvGrpSpPr>
          <p:grpSpPr>
            <a:xfrm>
              <a:off x="6352446" y="1416479"/>
              <a:ext cx="367441" cy="367441"/>
              <a:chOff x="328613" y="4186238"/>
              <a:chExt cx="292100" cy="292100"/>
            </a:xfrm>
            <a:solidFill>
              <a:schemeClr val="bg1"/>
            </a:solidFill>
          </p:grpSpPr>
          <p:sp>
            <p:nvSpPr>
              <p:cNvPr id="30" name="Freeform 71">
                <a:extLst>
                  <a:ext uri="{FF2B5EF4-FFF2-40B4-BE49-F238E27FC236}">
                    <a16:creationId xmlns:a16="http://schemas.microsoft.com/office/drawing/2014/main" id="{0A152D7B-A246-5049-AF7A-D8E19C4AF6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4338" y="4186238"/>
                <a:ext cx="206375" cy="206375"/>
              </a:xfrm>
              <a:custGeom>
                <a:avLst/>
                <a:gdLst/>
                <a:ahLst/>
                <a:cxnLst>
                  <a:cxn ang="0">
                    <a:pos x="57" y="8"/>
                  </a:cxn>
                  <a:cxn ang="0">
                    <a:pos x="33" y="23"/>
                  </a:cxn>
                  <a:cxn ang="0">
                    <a:pos x="2" y="54"/>
                  </a:cxn>
                  <a:cxn ang="0">
                    <a:pos x="2" y="64"/>
                  </a:cxn>
                  <a:cxn ang="0">
                    <a:pos x="18" y="79"/>
                  </a:cxn>
                  <a:cxn ang="0">
                    <a:pos x="28" y="79"/>
                  </a:cxn>
                  <a:cxn ang="0">
                    <a:pos x="59" y="49"/>
                  </a:cxn>
                  <a:cxn ang="0">
                    <a:pos x="74" y="25"/>
                  </a:cxn>
                  <a:cxn ang="0">
                    <a:pos x="82" y="0"/>
                  </a:cxn>
                  <a:cxn ang="0">
                    <a:pos x="57" y="8"/>
                  </a:cxn>
                  <a:cxn ang="0">
                    <a:pos x="36" y="61"/>
                  </a:cxn>
                  <a:cxn ang="0">
                    <a:pos x="20" y="61"/>
                  </a:cxn>
                  <a:cxn ang="0">
                    <a:pos x="20" y="46"/>
                  </a:cxn>
                  <a:cxn ang="0">
                    <a:pos x="36" y="46"/>
                  </a:cxn>
                  <a:cxn ang="0">
                    <a:pos x="36" y="61"/>
                  </a:cxn>
                  <a:cxn ang="0">
                    <a:pos x="56" y="41"/>
                  </a:cxn>
                  <a:cxn ang="0">
                    <a:pos x="41" y="41"/>
                  </a:cxn>
                  <a:cxn ang="0">
                    <a:pos x="41" y="26"/>
                  </a:cxn>
                  <a:cxn ang="0">
                    <a:pos x="56" y="26"/>
                  </a:cxn>
                  <a:cxn ang="0">
                    <a:pos x="56" y="41"/>
                  </a:cxn>
                </a:cxnLst>
                <a:rect l="0" t="0" r="r" b="b"/>
                <a:pathLst>
                  <a:path w="82" h="82">
                    <a:moveTo>
                      <a:pt x="57" y="8"/>
                    </a:moveTo>
                    <a:cubicBezTo>
                      <a:pt x="50" y="11"/>
                      <a:pt x="39" y="17"/>
                      <a:pt x="33" y="23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0" y="57"/>
                      <a:pt x="0" y="61"/>
                      <a:pt x="2" y="64"/>
                    </a:cubicBezTo>
                    <a:cubicBezTo>
                      <a:pt x="18" y="79"/>
                      <a:pt x="18" y="79"/>
                      <a:pt x="18" y="79"/>
                    </a:cubicBezTo>
                    <a:cubicBezTo>
                      <a:pt x="21" y="82"/>
                      <a:pt x="25" y="82"/>
                      <a:pt x="28" y="79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65" y="43"/>
                      <a:pt x="71" y="32"/>
                      <a:pt x="74" y="25"/>
                    </a:cubicBezTo>
                    <a:cubicBezTo>
                      <a:pt x="82" y="0"/>
                      <a:pt x="82" y="0"/>
                      <a:pt x="82" y="0"/>
                    </a:cubicBezTo>
                    <a:lnTo>
                      <a:pt x="57" y="8"/>
                    </a:lnTo>
                    <a:close/>
                    <a:moveTo>
                      <a:pt x="36" y="61"/>
                    </a:moveTo>
                    <a:cubicBezTo>
                      <a:pt x="32" y="66"/>
                      <a:pt x="25" y="66"/>
                      <a:pt x="20" y="61"/>
                    </a:cubicBezTo>
                    <a:cubicBezTo>
                      <a:pt x="16" y="57"/>
                      <a:pt x="16" y="50"/>
                      <a:pt x="20" y="46"/>
                    </a:cubicBezTo>
                    <a:cubicBezTo>
                      <a:pt x="25" y="42"/>
                      <a:pt x="32" y="42"/>
                      <a:pt x="36" y="46"/>
                    </a:cubicBezTo>
                    <a:cubicBezTo>
                      <a:pt x="40" y="50"/>
                      <a:pt x="40" y="57"/>
                      <a:pt x="36" y="61"/>
                    </a:cubicBezTo>
                    <a:close/>
                    <a:moveTo>
                      <a:pt x="56" y="41"/>
                    </a:moveTo>
                    <a:cubicBezTo>
                      <a:pt x="52" y="45"/>
                      <a:pt x="45" y="45"/>
                      <a:pt x="41" y="41"/>
                    </a:cubicBezTo>
                    <a:cubicBezTo>
                      <a:pt x="37" y="37"/>
                      <a:pt x="37" y="30"/>
                      <a:pt x="41" y="26"/>
                    </a:cubicBezTo>
                    <a:cubicBezTo>
                      <a:pt x="45" y="21"/>
                      <a:pt x="52" y="21"/>
                      <a:pt x="56" y="26"/>
                    </a:cubicBezTo>
                    <a:cubicBezTo>
                      <a:pt x="61" y="30"/>
                      <a:pt x="61" y="37"/>
                      <a:pt x="56" y="4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013" dirty="0"/>
              </a:p>
            </p:txBody>
          </p:sp>
          <p:sp>
            <p:nvSpPr>
              <p:cNvPr id="31" name="Freeform 72">
                <a:extLst>
                  <a:ext uri="{FF2B5EF4-FFF2-40B4-BE49-F238E27FC236}">
                    <a16:creationId xmlns:a16="http://schemas.microsoft.com/office/drawing/2014/main" id="{3335F1D3-5614-1D46-A21A-7C90F9D90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3" y="4270375"/>
                <a:ext cx="98425" cy="85725"/>
              </a:xfrm>
              <a:custGeom>
                <a:avLst/>
                <a:gdLst/>
                <a:ahLst/>
                <a:cxnLst>
                  <a:cxn ang="0">
                    <a:pos x="13" y="31"/>
                  </a:cxn>
                  <a:cxn ang="0">
                    <a:pos x="39" y="5"/>
                  </a:cxn>
                  <a:cxn ang="0">
                    <a:pos x="18" y="5"/>
                  </a:cxn>
                  <a:cxn ang="0">
                    <a:pos x="3" y="21"/>
                  </a:cxn>
                  <a:cxn ang="0">
                    <a:pos x="3" y="31"/>
                  </a:cxn>
                  <a:cxn ang="0">
                    <a:pos x="13" y="31"/>
                  </a:cxn>
                </a:cxnLst>
                <a:rect l="0" t="0" r="r" b="b"/>
                <a:pathLst>
                  <a:path w="39" h="34">
                    <a:moveTo>
                      <a:pt x="13" y="31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3" y="0"/>
                      <a:pt x="24" y="0"/>
                      <a:pt x="18" y="5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0" y="24"/>
                      <a:pt x="0" y="28"/>
                      <a:pt x="3" y="31"/>
                    </a:cubicBezTo>
                    <a:cubicBezTo>
                      <a:pt x="5" y="34"/>
                      <a:pt x="10" y="34"/>
                      <a:pt x="13" y="3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013" dirty="0"/>
              </a:p>
            </p:txBody>
          </p:sp>
          <p:sp>
            <p:nvSpPr>
              <p:cNvPr id="32" name="Freeform 73">
                <a:extLst>
                  <a:ext uri="{FF2B5EF4-FFF2-40B4-BE49-F238E27FC236}">
                    <a16:creationId xmlns:a16="http://schemas.microsoft.com/office/drawing/2014/main" id="{8F693D49-4483-8840-B332-B1D96E826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851" y="4373563"/>
                <a:ext cx="85725" cy="98425"/>
              </a:xfrm>
              <a:custGeom>
                <a:avLst/>
                <a:gdLst/>
                <a:ahLst/>
                <a:cxnLst>
                  <a:cxn ang="0">
                    <a:pos x="3" y="26"/>
                  </a:cxn>
                  <a:cxn ang="0">
                    <a:pos x="3" y="36"/>
                  </a:cxn>
                  <a:cxn ang="0">
                    <a:pos x="13" y="36"/>
                  </a:cxn>
                  <a:cxn ang="0">
                    <a:pos x="29" y="21"/>
                  </a:cxn>
                  <a:cxn ang="0">
                    <a:pos x="29" y="0"/>
                  </a:cxn>
                  <a:cxn ang="0">
                    <a:pos x="3" y="26"/>
                  </a:cxn>
                </a:cxnLst>
                <a:rect l="0" t="0" r="r" b="b"/>
                <a:pathLst>
                  <a:path w="34" h="39">
                    <a:moveTo>
                      <a:pt x="3" y="26"/>
                    </a:moveTo>
                    <a:cubicBezTo>
                      <a:pt x="0" y="29"/>
                      <a:pt x="0" y="33"/>
                      <a:pt x="3" y="36"/>
                    </a:cubicBezTo>
                    <a:cubicBezTo>
                      <a:pt x="6" y="39"/>
                      <a:pt x="10" y="39"/>
                      <a:pt x="13" y="36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34" y="15"/>
                      <a:pt x="34" y="6"/>
                      <a:pt x="29" y="0"/>
                    </a:cubicBezTo>
                    <a:lnTo>
                      <a:pt x="3" y="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013" dirty="0"/>
              </a:p>
            </p:txBody>
          </p:sp>
          <p:sp>
            <p:nvSpPr>
              <p:cNvPr id="33" name="Freeform 74">
                <a:extLst>
                  <a:ext uri="{FF2B5EF4-FFF2-40B4-BE49-F238E27FC236}">
                    <a16:creationId xmlns:a16="http://schemas.microsoft.com/office/drawing/2014/main" id="{DF57B203-AC66-F049-8064-CA1BAC1F8C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876" y="4360863"/>
                <a:ext cx="49213" cy="508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8"/>
                  </a:cxn>
                  <a:cxn ang="0">
                    <a:pos x="12" y="18"/>
                  </a:cxn>
                  <a:cxn ang="0">
                    <a:pos x="17" y="18"/>
                  </a:cxn>
                  <a:cxn ang="0">
                    <a:pos x="20" y="16"/>
                  </a:cxn>
                  <a:cxn ang="0">
                    <a:pos x="4" y="0"/>
                  </a:cxn>
                  <a:cxn ang="0">
                    <a:pos x="2" y="3"/>
                  </a:cxn>
                </a:cxnLst>
                <a:rect l="0" t="0" r="r" b="b"/>
                <a:pathLst>
                  <a:path w="20" h="20">
                    <a:moveTo>
                      <a:pt x="2" y="3"/>
                    </a:moveTo>
                    <a:cubicBezTo>
                      <a:pt x="0" y="4"/>
                      <a:pt x="0" y="6"/>
                      <a:pt x="2" y="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20"/>
                      <a:pt x="16" y="20"/>
                      <a:pt x="17" y="18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2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013" dirty="0"/>
              </a:p>
            </p:txBody>
          </p:sp>
          <p:sp>
            <p:nvSpPr>
              <p:cNvPr id="34" name="Freeform 75">
                <a:extLst>
                  <a:ext uri="{FF2B5EF4-FFF2-40B4-BE49-F238E27FC236}">
                    <a16:creationId xmlns:a16="http://schemas.microsoft.com/office/drawing/2014/main" id="{02566A28-0FEC-1C48-B5B1-74C794C4CB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613" y="4387850"/>
                <a:ext cx="90488" cy="90488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29" y="7"/>
                  </a:cxn>
                  <a:cxn ang="0">
                    <a:pos x="0" y="36"/>
                  </a:cxn>
                </a:cxnLst>
                <a:rect l="0" t="0" r="r" b="b"/>
                <a:pathLst>
                  <a:path w="36" h="36">
                    <a:moveTo>
                      <a:pt x="0" y="36"/>
                    </a:moveTo>
                    <a:cubicBezTo>
                      <a:pt x="14" y="29"/>
                      <a:pt x="36" y="14"/>
                      <a:pt x="29" y="7"/>
                    </a:cubicBezTo>
                    <a:cubicBezTo>
                      <a:pt x="22" y="0"/>
                      <a:pt x="7" y="21"/>
                      <a:pt x="0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013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897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A032D84-4E9A-B641-B41F-043717876E60}"/>
              </a:ext>
            </a:extLst>
          </p:cNvPr>
          <p:cNvSpPr/>
          <p:nvPr/>
        </p:nvSpPr>
        <p:spPr>
          <a:xfrm>
            <a:off x="419386" y="4558250"/>
            <a:ext cx="1780674" cy="364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" name="Frame 1"/>
          <p:cNvSpPr/>
          <p:nvPr/>
        </p:nvSpPr>
        <p:spPr>
          <a:xfrm>
            <a:off x="1227365" y="1319894"/>
            <a:ext cx="2326821" cy="2326821"/>
          </a:xfrm>
          <a:prstGeom prst="frame">
            <a:avLst>
              <a:gd name="adj1" fmla="val 2439"/>
            </a:avLst>
          </a:prstGeom>
          <a:gradFill flip="none" rotWithShape="1">
            <a:gsLst>
              <a:gs pos="9000">
                <a:schemeClr val="accent1">
                  <a:lumMod val="50000"/>
                </a:schemeClr>
              </a:gs>
              <a:gs pos="100000">
                <a:schemeClr val="accent2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10" name="Freeform 57"/>
          <p:cNvSpPr>
            <a:spLocks noChangeArrowheads="1"/>
          </p:cNvSpPr>
          <p:nvPr/>
        </p:nvSpPr>
        <p:spPr bwMode="auto">
          <a:xfrm>
            <a:off x="262454" y="304526"/>
            <a:ext cx="215203" cy="215202"/>
          </a:xfrm>
          <a:custGeom>
            <a:avLst/>
            <a:gdLst>
              <a:gd name="T0" fmla="*/ 191466 w 545"/>
              <a:gd name="T1" fmla="*/ 0 h 545"/>
              <a:gd name="T2" fmla="*/ 191466 w 545"/>
              <a:gd name="T3" fmla="*/ 0 h 545"/>
              <a:gd name="T4" fmla="*/ 138000 w 545"/>
              <a:gd name="T5" fmla="*/ 0 h 545"/>
              <a:gd name="T6" fmla="*/ 132943 w 545"/>
              <a:gd name="T7" fmla="*/ 5057 h 545"/>
              <a:gd name="T8" fmla="*/ 138000 w 545"/>
              <a:gd name="T9" fmla="*/ 10474 h 545"/>
              <a:gd name="T10" fmla="*/ 170152 w 545"/>
              <a:gd name="T11" fmla="*/ 10474 h 545"/>
              <a:gd name="T12" fmla="*/ 63942 w 545"/>
              <a:gd name="T13" fmla="*/ 111605 h 545"/>
              <a:gd name="T14" fmla="*/ 63942 w 545"/>
              <a:gd name="T15" fmla="*/ 122440 h 545"/>
              <a:gd name="T16" fmla="*/ 74419 w 545"/>
              <a:gd name="T17" fmla="*/ 122440 h 545"/>
              <a:gd name="T18" fmla="*/ 180628 w 545"/>
              <a:gd name="T19" fmla="*/ 21310 h 545"/>
              <a:gd name="T20" fmla="*/ 180628 w 545"/>
              <a:gd name="T21" fmla="*/ 53093 h 545"/>
              <a:gd name="T22" fmla="*/ 191466 w 545"/>
              <a:gd name="T23" fmla="*/ 63929 h 545"/>
              <a:gd name="T24" fmla="*/ 196524 w 545"/>
              <a:gd name="T25" fmla="*/ 53093 h 545"/>
              <a:gd name="T26" fmla="*/ 196524 w 545"/>
              <a:gd name="T27" fmla="*/ 5057 h 545"/>
              <a:gd name="T28" fmla="*/ 191466 w 545"/>
              <a:gd name="T29" fmla="*/ 0 h 545"/>
              <a:gd name="T30" fmla="*/ 180628 w 545"/>
              <a:gd name="T31" fmla="*/ 170116 h 545"/>
              <a:gd name="T32" fmla="*/ 180628 w 545"/>
              <a:gd name="T33" fmla="*/ 170116 h 545"/>
              <a:gd name="T34" fmla="*/ 170152 w 545"/>
              <a:gd name="T35" fmla="*/ 180590 h 545"/>
              <a:gd name="T36" fmla="*/ 26372 w 545"/>
              <a:gd name="T37" fmla="*/ 180590 h 545"/>
              <a:gd name="T38" fmla="*/ 10476 w 545"/>
              <a:gd name="T39" fmla="*/ 170116 h 545"/>
              <a:gd name="T40" fmla="*/ 10476 w 545"/>
              <a:gd name="T41" fmla="*/ 26366 h 545"/>
              <a:gd name="T42" fmla="*/ 26372 w 545"/>
              <a:gd name="T43" fmla="*/ 10474 h 545"/>
              <a:gd name="T44" fmla="*/ 106210 w 545"/>
              <a:gd name="T45" fmla="*/ 10474 h 545"/>
              <a:gd name="T46" fmla="*/ 106210 w 545"/>
              <a:gd name="T47" fmla="*/ 0 h 545"/>
              <a:gd name="T48" fmla="*/ 26372 w 545"/>
              <a:gd name="T49" fmla="*/ 0 h 545"/>
              <a:gd name="T50" fmla="*/ 0 w 545"/>
              <a:gd name="T51" fmla="*/ 31784 h 545"/>
              <a:gd name="T52" fmla="*/ 0 w 545"/>
              <a:gd name="T53" fmla="*/ 170116 h 545"/>
              <a:gd name="T54" fmla="*/ 26372 w 545"/>
              <a:gd name="T55" fmla="*/ 196482 h 545"/>
              <a:gd name="T56" fmla="*/ 164733 w 545"/>
              <a:gd name="T57" fmla="*/ 196482 h 545"/>
              <a:gd name="T58" fmla="*/ 196524 w 545"/>
              <a:gd name="T59" fmla="*/ 170116 h 545"/>
              <a:gd name="T60" fmla="*/ 196524 w 545"/>
              <a:gd name="T61" fmla="*/ 90295 h 545"/>
              <a:gd name="T62" fmla="*/ 180628 w 545"/>
              <a:gd name="T63" fmla="*/ 90295 h 545"/>
              <a:gd name="T64" fmla="*/ 180628 w 545"/>
              <a:gd name="T65" fmla="*/ 170116 h 54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545" h="545">
                <a:moveTo>
                  <a:pt x="530" y="0"/>
                </a:moveTo>
                <a:lnTo>
                  <a:pt x="530" y="0"/>
                </a:lnTo>
                <a:cubicBezTo>
                  <a:pt x="382" y="0"/>
                  <a:pt x="382" y="0"/>
                  <a:pt x="382" y="0"/>
                </a:cubicBezTo>
                <a:cubicBezTo>
                  <a:pt x="382" y="0"/>
                  <a:pt x="368" y="0"/>
                  <a:pt x="368" y="14"/>
                </a:cubicBezTo>
                <a:cubicBezTo>
                  <a:pt x="368" y="29"/>
                  <a:pt x="382" y="29"/>
                  <a:pt x="382" y="29"/>
                </a:cubicBezTo>
                <a:cubicBezTo>
                  <a:pt x="471" y="29"/>
                  <a:pt x="471" y="29"/>
                  <a:pt x="471" y="29"/>
                </a:cubicBezTo>
                <a:cubicBezTo>
                  <a:pt x="177" y="309"/>
                  <a:pt x="177" y="309"/>
                  <a:pt x="177" y="309"/>
                </a:cubicBezTo>
                <a:cubicBezTo>
                  <a:pt x="177" y="324"/>
                  <a:pt x="177" y="339"/>
                  <a:pt x="177" y="339"/>
                </a:cubicBezTo>
                <a:cubicBezTo>
                  <a:pt x="191" y="353"/>
                  <a:pt x="191" y="353"/>
                  <a:pt x="206" y="339"/>
                </a:cubicBezTo>
                <a:cubicBezTo>
                  <a:pt x="500" y="59"/>
                  <a:pt x="500" y="59"/>
                  <a:pt x="500" y="59"/>
                </a:cubicBezTo>
                <a:cubicBezTo>
                  <a:pt x="500" y="147"/>
                  <a:pt x="500" y="147"/>
                  <a:pt x="500" y="147"/>
                </a:cubicBezTo>
                <a:cubicBezTo>
                  <a:pt x="500" y="162"/>
                  <a:pt x="515" y="177"/>
                  <a:pt x="530" y="177"/>
                </a:cubicBezTo>
                <a:cubicBezTo>
                  <a:pt x="530" y="177"/>
                  <a:pt x="544" y="162"/>
                  <a:pt x="544" y="147"/>
                </a:cubicBezTo>
                <a:cubicBezTo>
                  <a:pt x="544" y="14"/>
                  <a:pt x="544" y="14"/>
                  <a:pt x="544" y="14"/>
                </a:cubicBezTo>
                <a:cubicBezTo>
                  <a:pt x="544" y="0"/>
                  <a:pt x="530" y="0"/>
                  <a:pt x="530" y="0"/>
                </a:cubicBezTo>
                <a:close/>
                <a:moveTo>
                  <a:pt x="500" y="471"/>
                </a:moveTo>
                <a:lnTo>
                  <a:pt x="500" y="471"/>
                </a:lnTo>
                <a:cubicBezTo>
                  <a:pt x="500" y="486"/>
                  <a:pt x="486" y="500"/>
                  <a:pt x="471" y="500"/>
                </a:cubicBezTo>
                <a:cubicBezTo>
                  <a:pt x="73" y="500"/>
                  <a:pt x="73" y="500"/>
                  <a:pt x="73" y="500"/>
                </a:cubicBezTo>
                <a:cubicBezTo>
                  <a:pt x="44" y="500"/>
                  <a:pt x="29" y="486"/>
                  <a:pt x="29" y="471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59" y="29"/>
                  <a:pt x="73" y="29"/>
                </a:cubicBezTo>
                <a:cubicBezTo>
                  <a:pt x="294" y="29"/>
                  <a:pt x="294" y="29"/>
                  <a:pt x="294" y="29"/>
                </a:cubicBezTo>
                <a:cubicBezTo>
                  <a:pt x="294" y="0"/>
                  <a:pt x="294" y="0"/>
                  <a:pt x="294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44"/>
                  <a:pt x="0" y="88"/>
                </a:cubicBezTo>
                <a:cubicBezTo>
                  <a:pt x="0" y="471"/>
                  <a:pt x="0" y="471"/>
                  <a:pt x="0" y="471"/>
                </a:cubicBezTo>
                <a:cubicBezTo>
                  <a:pt x="0" y="515"/>
                  <a:pt x="29" y="544"/>
                  <a:pt x="73" y="544"/>
                </a:cubicBezTo>
                <a:cubicBezTo>
                  <a:pt x="456" y="544"/>
                  <a:pt x="456" y="544"/>
                  <a:pt x="456" y="544"/>
                </a:cubicBezTo>
                <a:cubicBezTo>
                  <a:pt x="500" y="544"/>
                  <a:pt x="544" y="515"/>
                  <a:pt x="544" y="471"/>
                </a:cubicBezTo>
                <a:cubicBezTo>
                  <a:pt x="544" y="250"/>
                  <a:pt x="544" y="250"/>
                  <a:pt x="544" y="250"/>
                </a:cubicBezTo>
                <a:cubicBezTo>
                  <a:pt x="500" y="250"/>
                  <a:pt x="500" y="250"/>
                  <a:pt x="500" y="250"/>
                </a:cubicBezTo>
                <a:lnTo>
                  <a:pt x="500" y="471"/>
                </a:lnTo>
                <a:close/>
              </a:path>
            </a:pathLst>
          </a:custGeom>
          <a:gradFill>
            <a:gsLst>
              <a:gs pos="9000">
                <a:schemeClr val="accent1">
                  <a:lumMod val="50000"/>
                </a:schemeClr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13" dirty="0"/>
          </a:p>
        </p:txBody>
      </p:sp>
      <p:grpSp>
        <p:nvGrpSpPr>
          <p:cNvPr id="14" name="Group 85"/>
          <p:cNvGrpSpPr/>
          <p:nvPr/>
        </p:nvGrpSpPr>
        <p:grpSpPr>
          <a:xfrm>
            <a:off x="291422" y="743197"/>
            <a:ext cx="157265" cy="208997"/>
            <a:chOff x="5575100" y="3734191"/>
            <a:chExt cx="315602" cy="41941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Freeform 108"/>
            <p:cNvSpPr>
              <a:spLocks noEditPoints="1"/>
            </p:cNvSpPr>
            <p:nvPr/>
          </p:nvSpPr>
          <p:spPr bwMode="auto">
            <a:xfrm>
              <a:off x="5575100" y="3734191"/>
              <a:ext cx="315602" cy="419419"/>
            </a:xfrm>
            <a:custGeom>
              <a:avLst/>
              <a:gdLst/>
              <a:ahLst/>
              <a:cxnLst>
                <a:cxn ang="0">
                  <a:pos x="136" y="2"/>
                </a:cxn>
                <a:cxn ang="0">
                  <a:pos x="92" y="13"/>
                </a:cxn>
                <a:cxn ang="0">
                  <a:pos x="56" y="35"/>
                </a:cxn>
                <a:cxn ang="0">
                  <a:pos x="25" y="67"/>
                </a:cxn>
                <a:cxn ang="0">
                  <a:pos x="7" y="107"/>
                </a:cxn>
                <a:cxn ang="0">
                  <a:pos x="0" y="153"/>
                </a:cxn>
                <a:cxn ang="0">
                  <a:pos x="5" y="187"/>
                </a:cxn>
                <a:cxn ang="0">
                  <a:pos x="25" y="236"/>
                </a:cxn>
                <a:cxn ang="0">
                  <a:pos x="63" y="274"/>
                </a:cxn>
                <a:cxn ang="0">
                  <a:pos x="69" y="278"/>
                </a:cxn>
                <a:cxn ang="0">
                  <a:pos x="76" y="301"/>
                </a:cxn>
                <a:cxn ang="0">
                  <a:pos x="76" y="354"/>
                </a:cxn>
                <a:cxn ang="0">
                  <a:pos x="83" y="372"/>
                </a:cxn>
                <a:cxn ang="0">
                  <a:pos x="140" y="401"/>
                </a:cxn>
                <a:cxn ang="0">
                  <a:pos x="150" y="405"/>
                </a:cxn>
                <a:cxn ang="0">
                  <a:pos x="214" y="376"/>
                </a:cxn>
                <a:cxn ang="0">
                  <a:pos x="225" y="367"/>
                </a:cxn>
                <a:cxn ang="0">
                  <a:pos x="228" y="303"/>
                </a:cxn>
                <a:cxn ang="0">
                  <a:pos x="230" y="289"/>
                </a:cxn>
                <a:cxn ang="0">
                  <a:pos x="243" y="270"/>
                </a:cxn>
                <a:cxn ang="0">
                  <a:pos x="261" y="256"/>
                </a:cxn>
                <a:cxn ang="0">
                  <a:pos x="288" y="216"/>
                </a:cxn>
                <a:cxn ang="0">
                  <a:pos x="301" y="169"/>
                </a:cxn>
                <a:cxn ang="0">
                  <a:pos x="301" y="136"/>
                </a:cxn>
                <a:cxn ang="0">
                  <a:pos x="290" y="93"/>
                </a:cxn>
                <a:cxn ang="0">
                  <a:pos x="268" y="57"/>
                </a:cxn>
                <a:cxn ang="0">
                  <a:pos x="236" y="28"/>
                </a:cxn>
                <a:cxn ang="0">
                  <a:pos x="196" y="8"/>
                </a:cxn>
                <a:cxn ang="0">
                  <a:pos x="150" y="0"/>
                </a:cxn>
                <a:cxn ang="0">
                  <a:pos x="100" y="354"/>
                </a:cxn>
                <a:cxn ang="0">
                  <a:pos x="203" y="303"/>
                </a:cxn>
                <a:cxn ang="0">
                  <a:pos x="100" y="303"/>
                </a:cxn>
                <a:cxn ang="0">
                  <a:pos x="203" y="303"/>
                </a:cxn>
                <a:cxn ang="0">
                  <a:pos x="230" y="249"/>
                </a:cxn>
                <a:cxn ang="0">
                  <a:pos x="210" y="270"/>
                </a:cxn>
                <a:cxn ang="0">
                  <a:pos x="96" y="278"/>
                </a:cxn>
                <a:cxn ang="0">
                  <a:pos x="85" y="260"/>
                </a:cxn>
                <a:cxn ang="0">
                  <a:pos x="67" y="245"/>
                </a:cxn>
                <a:cxn ang="0">
                  <a:pos x="40" y="211"/>
                </a:cxn>
                <a:cxn ang="0">
                  <a:pos x="27" y="167"/>
                </a:cxn>
                <a:cxn ang="0">
                  <a:pos x="25" y="140"/>
                </a:cxn>
                <a:cxn ang="0">
                  <a:pos x="36" y="104"/>
                </a:cxn>
                <a:cxn ang="0">
                  <a:pos x="54" y="71"/>
                </a:cxn>
                <a:cxn ang="0">
                  <a:pos x="82" y="47"/>
                </a:cxn>
                <a:cxn ang="0">
                  <a:pos x="114" y="31"/>
                </a:cxn>
                <a:cxn ang="0">
                  <a:pos x="150" y="26"/>
                </a:cxn>
                <a:cxn ang="0">
                  <a:pos x="176" y="29"/>
                </a:cxn>
                <a:cxn ang="0">
                  <a:pos x="212" y="42"/>
                </a:cxn>
                <a:cxn ang="0">
                  <a:pos x="239" y="64"/>
                </a:cxn>
                <a:cxn ang="0">
                  <a:pos x="261" y="93"/>
                </a:cxn>
                <a:cxn ang="0">
                  <a:pos x="274" y="127"/>
                </a:cxn>
                <a:cxn ang="0">
                  <a:pos x="277" y="153"/>
                </a:cxn>
                <a:cxn ang="0">
                  <a:pos x="270" y="192"/>
                </a:cxn>
                <a:cxn ang="0">
                  <a:pos x="250" y="229"/>
                </a:cxn>
                <a:cxn ang="0">
                  <a:pos x="232" y="249"/>
                </a:cxn>
              </a:cxnLst>
              <a:rect l="0" t="0" r="r" b="b"/>
              <a:pathLst>
                <a:path w="303" h="405">
                  <a:moveTo>
                    <a:pt x="150" y="0"/>
                  </a:moveTo>
                  <a:lnTo>
                    <a:pt x="150" y="0"/>
                  </a:lnTo>
                  <a:lnTo>
                    <a:pt x="136" y="2"/>
                  </a:lnTo>
                  <a:lnTo>
                    <a:pt x="121" y="4"/>
                  </a:lnTo>
                  <a:lnTo>
                    <a:pt x="107" y="8"/>
                  </a:lnTo>
                  <a:lnTo>
                    <a:pt x="92" y="13"/>
                  </a:lnTo>
                  <a:lnTo>
                    <a:pt x="80" y="18"/>
                  </a:lnTo>
                  <a:lnTo>
                    <a:pt x="67" y="28"/>
                  </a:lnTo>
                  <a:lnTo>
                    <a:pt x="56" y="35"/>
                  </a:lnTo>
                  <a:lnTo>
                    <a:pt x="45" y="46"/>
                  </a:lnTo>
                  <a:lnTo>
                    <a:pt x="34" y="57"/>
                  </a:lnTo>
                  <a:lnTo>
                    <a:pt x="25" y="67"/>
                  </a:lnTo>
                  <a:lnTo>
                    <a:pt x="18" y="80"/>
                  </a:lnTo>
                  <a:lnTo>
                    <a:pt x="13" y="93"/>
                  </a:lnTo>
                  <a:lnTo>
                    <a:pt x="7" y="107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2" y="171"/>
                  </a:lnTo>
                  <a:lnTo>
                    <a:pt x="5" y="187"/>
                  </a:lnTo>
                  <a:lnTo>
                    <a:pt x="9" y="205"/>
                  </a:lnTo>
                  <a:lnTo>
                    <a:pt x="16" y="221"/>
                  </a:lnTo>
                  <a:lnTo>
                    <a:pt x="25" y="236"/>
                  </a:lnTo>
                  <a:lnTo>
                    <a:pt x="36" y="251"/>
                  </a:lnTo>
                  <a:lnTo>
                    <a:pt x="49" y="263"/>
                  </a:lnTo>
                  <a:lnTo>
                    <a:pt x="63" y="274"/>
                  </a:lnTo>
                  <a:lnTo>
                    <a:pt x="65" y="276"/>
                  </a:lnTo>
                  <a:lnTo>
                    <a:pt x="65" y="276"/>
                  </a:lnTo>
                  <a:lnTo>
                    <a:pt x="69" y="278"/>
                  </a:lnTo>
                  <a:lnTo>
                    <a:pt x="71" y="281"/>
                  </a:lnTo>
                  <a:lnTo>
                    <a:pt x="74" y="290"/>
                  </a:lnTo>
                  <a:lnTo>
                    <a:pt x="76" y="301"/>
                  </a:lnTo>
                  <a:lnTo>
                    <a:pt x="76" y="303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6" y="359"/>
                  </a:lnTo>
                  <a:lnTo>
                    <a:pt x="80" y="367"/>
                  </a:lnTo>
                  <a:lnTo>
                    <a:pt x="83" y="372"/>
                  </a:lnTo>
                  <a:lnTo>
                    <a:pt x="89" y="376"/>
                  </a:lnTo>
                  <a:lnTo>
                    <a:pt x="140" y="401"/>
                  </a:lnTo>
                  <a:lnTo>
                    <a:pt x="140" y="401"/>
                  </a:lnTo>
                  <a:lnTo>
                    <a:pt x="145" y="403"/>
                  </a:lnTo>
                  <a:lnTo>
                    <a:pt x="150" y="405"/>
                  </a:lnTo>
                  <a:lnTo>
                    <a:pt x="150" y="405"/>
                  </a:lnTo>
                  <a:lnTo>
                    <a:pt x="158" y="403"/>
                  </a:lnTo>
                  <a:lnTo>
                    <a:pt x="163" y="401"/>
                  </a:lnTo>
                  <a:lnTo>
                    <a:pt x="214" y="376"/>
                  </a:lnTo>
                  <a:lnTo>
                    <a:pt x="214" y="376"/>
                  </a:lnTo>
                  <a:lnTo>
                    <a:pt x="219" y="372"/>
                  </a:lnTo>
                  <a:lnTo>
                    <a:pt x="225" y="367"/>
                  </a:lnTo>
                  <a:lnTo>
                    <a:pt x="227" y="359"/>
                  </a:lnTo>
                  <a:lnTo>
                    <a:pt x="228" y="354"/>
                  </a:lnTo>
                  <a:lnTo>
                    <a:pt x="228" y="303"/>
                  </a:lnTo>
                  <a:lnTo>
                    <a:pt x="228" y="303"/>
                  </a:lnTo>
                  <a:lnTo>
                    <a:pt x="228" y="296"/>
                  </a:lnTo>
                  <a:lnTo>
                    <a:pt x="230" y="289"/>
                  </a:lnTo>
                  <a:lnTo>
                    <a:pt x="236" y="278"/>
                  </a:lnTo>
                  <a:lnTo>
                    <a:pt x="241" y="272"/>
                  </a:lnTo>
                  <a:lnTo>
                    <a:pt x="243" y="270"/>
                  </a:lnTo>
                  <a:lnTo>
                    <a:pt x="248" y="267"/>
                  </a:lnTo>
                  <a:lnTo>
                    <a:pt x="248" y="267"/>
                  </a:lnTo>
                  <a:lnTo>
                    <a:pt x="261" y="256"/>
                  </a:lnTo>
                  <a:lnTo>
                    <a:pt x="272" y="243"/>
                  </a:lnTo>
                  <a:lnTo>
                    <a:pt x="281" y="231"/>
                  </a:lnTo>
                  <a:lnTo>
                    <a:pt x="288" y="216"/>
                  </a:lnTo>
                  <a:lnTo>
                    <a:pt x="294" y="200"/>
                  </a:lnTo>
                  <a:lnTo>
                    <a:pt x="299" y="185"/>
                  </a:lnTo>
                  <a:lnTo>
                    <a:pt x="301" y="169"/>
                  </a:lnTo>
                  <a:lnTo>
                    <a:pt x="303" y="153"/>
                  </a:lnTo>
                  <a:lnTo>
                    <a:pt x="303" y="153"/>
                  </a:lnTo>
                  <a:lnTo>
                    <a:pt x="301" y="136"/>
                  </a:lnTo>
                  <a:lnTo>
                    <a:pt x="299" y="122"/>
                  </a:lnTo>
                  <a:lnTo>
                    <a:pt x="295" y="107"/>
                  </a:lnTo>
                  <a:lnTo>
                    <a:pt x="290" y="93"/>
                  </a:lnTo>
                  <a:lnTo>
                    <a:pt x="285" y="80"/>
                  </a:lnTo>
                  <a:lnTo>
                    <a:pt x="275" y="67"/>
                  </a:lnTo>
                  <a:lnTo>
                    <a:pt x="268" y="57"/>
                  </a:lnTo>
                  <a:lnTo>
                    <a:pt x="257" y="46"/>
                  </a:lnTo>
                  <a:lnTo>
                    <a:pt x="246" y="35"/>
                  </a:lnTo>
                  <a:lnTo>
                    <a:pt x="236" y="28"/>
                  </a:lnTo>
                  <a:lnTo>
                    <a:pt x="223" y="18"/>
                  </a:lnTo>
                  <a:lnTo>
                    <a:pt x="210" y="13"/>
                  </a:lnTo>
                  <a:lnTo>
                    <a:pt x="196" y="8"/>
                  </a:lnTo>
                  <a:lnTo>
                    <a:pt x="181" y="4"/>
                  </a:lnTo>
                  <a:lnTo>
                    <a:pt x="167" y="2"/>
                  </a:lnTo>
                  <a:lnTo>
                    <a:pt x="150" y="0"/>
                  </a:lnTo>
                  <a:lnTo>
                    <a:pt x="150" y="0"/>
                  </a:lnTo>
                  <a:close/>
                  <a:moveTo>
                    <a:pt x="150" y="379"/>
                  </a:moveTo>
                  <a:lnTo>
                    <a:pt x="100" y="354"/>
                  </a:lnTo>
                  <a:lnTo>
                    <a:pt x="203" y="354"/>
                  </a:lnTo>
                  <a:lnTo>
                    <a:pt x="150" y="379"/>
                  </a:lnTo>
                  <a:close/>
                  <a:moveTo>
                    <a:pt x="203" y="303"/>
                  </a:moveTo>
                  <a:lnTo>
                    <a:pt x="203" y="328"/>
                  </a:lnTo>
                  <a:lnTo>
                    <a:pt x="100" y="328"/>
                  </a:lnTo>
                  <a:lnTo>
                    <a:pt x="100" y="303"/>
                  </a:lnTo>
                  <a:lnTo>
                    <a:pt x="100" y="303"/>
                  </a:lnTo>
                  <a:lnTo>
                    <a:pt x="203" y="303"/>
                  </a:lnTo>
                  <a:lnTo>
                    <a:pt x="203" y="303"/>
                  </a:lnTo>
                  <a:close/>
                  <a:moveTo>
                    <a:pt x="232" y="249"/>
                  </a:moveTo>
                  <a:lnTo>
                    <a:pt x="232" y="249"/>
                  </a:lnTo>
                  <a:lnTo>
                    <a:pt x="230" y="249"/>
                  </a:lnTo>
                  <a:lnTo>
                    <a:pt x="223" y="254"/>
                  </a:lnTo>
                  <a:lnTo>
                    <a:pt x="214" y="263"/>
                  </a:lnTo>
                  <a:lnTo>
                    <a:pt x="210" y="270"/>
                  </a:lnTo>
                  <a:lnTo>
                    <a:pt x="207" y="278"/>
                  </a:lnTo>
                  <a:lnTo>
                    <a:pt x="96" y="278"/>
                  </a:lnTo>
                  <a:lnTo>
                    <a:pt x="96" y="278"/>
                  </a:lnTo>
                  <a:lnTo>
                    <a:pt x="94" y="270"/>
                  </a:lnTo>
                  <a:lnTo>
                    <a:pt x="91" y="265"/>
                  </a:lnTo>
                  <a:lnTo>
                    <a:pt x="85" y="260"/>
                  </a:lnTo>
                  <a:lnTo>
                    <a:pt x="78" y="254"/>
                  </a:lnTo>
                  <a:lnTo>
                    <a:pt x="78" y="254"/>
                  </a:lnTo>
                  <a:lnTo>
                    <a:pt x="67" y="245"/>
                  </a:lnTo>
                  <a:lnTo>
                    <a:pt x="56" y="234"/>
                  </a:lnTo>
                  <a:lnTo>
                    <a:pt x="47" y="223"/>
                  </a:lnTo>
                  <a:lnTo>
                    <a:pt x="40" y="211"/>
                  </a:lnTo>
                  <a:lnTo>
                    <a:pt x="34" y="196"/>
                  </a:lnTo>
                  <a:lnTo>
                    <a:pt x="29" y="182"/>
                  </a:lnTo>
                  <a:lnTo>
                    <a:pt x="27" y="167"/>
                  </a:lnTo>
                  <a:lnTo>
                    <a:pt x="25" y="153"/>
                  </a:lnTo>
                  <a:lnTo>
                    <a:pt x="25" y="153"/>
                  </a:lnTo>
                  <a:lnTo>
                    <a:pt x="25" y="140"/>
                  </a:lnTo>
                  <a:lnTo>
                    <a:pt x="27" y="127"/>
                  </a:lnTo>
                  <a:lnTo>
                    <a:pt x="31" y="115"/>
                  </a:lnTo>
                  <a:lnTo>
                    <a:pt x="36" y="104"/>
                  </a:lnTo>
                  <a:lnTo>
                    <a:pt x="40" y="93"/>
                  </a:lnTo>
                  <a:lnTo>
                    <a:pt x="47" y="82"/>
                  </a:lnTo>
                  <a:lnTo>
                    <a:pt x="54" y="71"/>
                  </a:lnTo>
                  <a:lnTo>
                    <a:pt x="62" y="64"/>
                  </a:lnTo>
                  <a:lnTo>
                    <a:pt x="71" y="55"/>
                  </a:lnTo>
                  <a:lnTo>
                    <a:pt x="82" y="47"/>
                  </a:lnTo>
                  <a:lnTo>
                    <a:pt x="91" y="42"/>
                  </a:lnTo>
                  <a:lnTo>
                    <a:pt x="101" y="37"/>
                  </a:lnTo>
                  <a:lnTo>
                    <a:pt x="114" y="31"/>
                  </a:lnTo>
                  <a:lnTo>
                    <a:pt x="125" y="29"/>
                  </a:lnTo>
                  <a:lnTo>
                    <a:pt x="138" y="28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65" y="28"/>
                  </a:lnTo>
                  <a:lnTo>
                    <a:pt x="176" y="29"/>
                  </a:lnTo>
                  <a:lnTo>
                    <a:pt x="188" y="31"/>
                  </a:lnTo>
                  <a:lnTo>
                    <a:pt x="199" y="37"/>
                  </a:lnTo>
                  <a:lnTo>
                    <a:pt x="212" y="42"/>
                  </a:lnTo>
                  <a:lnTo>
                    <a:pt x="221" y="47"/>
                  </a:lnTo>
                  <a:lnTo>
                    <a:pt x="232" y="55"/>
                  </a:lnTo>
                  <a:lnTo>
                    <a:pt x="239" y="64"/>
                  </a:lnTo>
                  <a:lnTo>
                    <a:pt x="248" y="71"/>
                  </a:lnTo>
                  <a:lnTo>
                    <a:pt x="256" y="82"/>
                  </a:lnTo>
                  <a:lnTo>
                    <a:pt x="261" y="93"/>
                  </a:lnTo>
                  <a:lnTo>
                    <a:pt x="266" y="104"/>
                  </a:lnTo>
                  <a:lnTo>
                    <a:pt x="272" y="115"/>
                  </a:lnTo>
                  <a:lnTo>
                    <a:pt x="274" y="127"/>
                  </a:lnTo>
                  <a:lnTo>
                    <a:pt x="275" y="140"/>
                  </a:lnTo>
                  <a:lnTo>
                    <a:pt x="277" y="153"/>
                  </a:lnTo>
                  <a:lnTo>
                    <a:pt x="277" y="153"/>
                  </a:lnTo>
                  <a:lnTo>
                    <a:pt x="275" y="165"/>
                  </a:lnTo>
                  <a:lnTo>
                    <a:pt x="274" y="180"/>
                  </a:lnTo>
                  <a:lnTo>
                    <a:pt x="270" y="192"/>
                  </a:lnTo>
                  <a:lnTo>
                    <a:pt x="265" y="205"/>
                  </a:lnTo>
                  <a:lnTo>
                    <a:pt x="259" y="218"/>
                  </a:lnTo>
                  <a:lnTo>
                    <a:pt x="250" y="229"/>
                  </a:lnTo>
                  <a:lnTo>
                    <a:pt x="243" y="240"/>
                  </a:lnTo>
                  <a:lnTo>
                    <a:pt x="232" y="249"/>
                  </a:lnTo>
                  <a:lnTo>
                    <a:pt x="232" y="2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09"/>
            <p:cNvSpPr>
              <a:spLocks/>
            </p:cNvSpPr>
            <p:nvPr/>
          </p:nvSpPr>
          <p:spPr bwMode="auto">
            <a:xfrm>
              <a:off x="5732901" y="3788176"/>
              <a:ext cx="103817" cy="103817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2"/>
                </a:cxn>
                <a:cxn ang="0">
                  <a:pos x="4" y="4"/>
                </a:cxn>
                <a:cxn ang="0">
                  <a:pos x="2" y="7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4" y="22"/>
                </a:cxn>
                <a:cxn ang="0">
                  <a:pos x="9" y="24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24" y="27"/>
                </a:cxn>
                <a:cxn ang="0">
                  <a:pos x="35" y="31"/>
                </a:cxn>
                <a:cxn ang="0">
                  <a:pos x="46" y="36"/>
                </a:cxn>
                <a:cxn ang="0">
                  <a:pos x="57" y="44"/>
                </a:cxn>
                <a:cxn ang="0">
                  <a:pos x="64" y="53"/>
                </a:cxn>
                <a:cxn ang="0">
                  <a:pos x="71" y="64"/>
                </a:cxn>
                <a:cxn ang="0">
                  <a:pos x="75" y="76"/>
                </a:cxn>
                <a:cxn ang="0">
                  <a:pos x="77" y="89"/>
                </a:cxn>
                <a:cxn ang="0">
                  <a:pos x="77" y="89"/>
                </a:cxn>
                <a:cxn ang="0">
                  <a:pos x="78" y="94"/>
                </a:cxn>
                <a:cxn ang="0">
                  <a:pos x="80" y="98"/>
                </a:cxn>
                <a:cxn ang="0">
                  <a:pos x="84" y="102"/>
                </a:cxn>
                <a:cxn ang="0">
                  <a:pos x="89" y="102"/>
                </a:cxn>
                <a:cxn ang="0">
                  <a:pos x="89" y="102"/>
                </a:cxn>
                <a:cxn ang="0">
                  <a:pos x="95" y="102"/>
                </a:cxn>
                <a:cxn ang="0">
                  <a:pos x="98" y="98"/>
                </a:cxn>
                <a:cxn ang="0">
                  <a:pos x="100" y="94"/>
                </a:cxn>
                <a:cxn ang="0">
                  <a:pos x="102" y="89"/>
                </a:cxn>
                <a:cxn ang="0">
                  <a:pos x="102" y="89"/>
                </a:cxn>
                <a:cxn ang="0">
                  <a:pos x="100" y="69"/>
                </a:cxn>
                <a:cxn ang="0">
                  <a:pos x="95" y="51"/>
                </a:cxn>
                <a:cxn ang="0">
                  <a:pos x="86" y="36"/>
                </a:cxn>
                <a:cxn ang="0">
                  <a:pos x="75" y="24"/>
                </a:cxn>
                <a:cxn ang="0">
                  <a:pos x="60" y="13"/>
                </a:cxn>
                <a:cxn ang="0">
                  <a:pos x="46" y="6"/>
                </a:cxn>
                <a:cxn ang="0">
                  <a:pos x="29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02" h="102">
                  <a:moveTo>
                    <a:pt x="13" y="0"/>
                  </a:moveTo>
                  <a:lnTo>
                    <a:pt x="13" y="0"/>
                  </a:lnTo>
                  <a:lnTo>
                    <a:pt x="9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9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24" y="27"/>
                  </a:lnTo>
                  <a:lnTo>
                    <a:pt x="35" y="31"/>
                  </a:lnTo>
                  <a:lnTo>
                    <a:pt x="46" y="36"/>
                  </a:lnTo>
                  <a:lnTo>
                    <a:pt x="57" y="44"/>
                  </a:lnTo>
                  <a:lnTo>
                    <a:pt x="64" y="53"/>
                  </a:lnTo>
                  <a:lnTo>
                    <a:pt x="71" y="64"/>
                  </a:lnTo>
                  <a:lnTo>
                    <a:pt x="75" y="76"/>
                  </a:lnTo>
                  <a:lnTo>
                    <a:pt x="77" y="89"/>
                  </a:lnTo>
                  <a:lnTo>
                    <a:pt x="77" y="89"/>
                  </a:lnTo>
                  <a:lnTo>
                    <a:pt x="78" y="94"/>
                  </a:lnTo>
                  <a:lnTo>
                    <a:pt x="80" y="98"/>
                  </a:lnTo>
                  <a:lnTo>
                    <a:pt x="84" y="102"/>
                  </a:lnTo>
                  <a:lnTo>
                    <a:pt x="89" y="102"/>
                  </a:lnTo>
                  <a:lnTo>
                    <a:pt x="89" y="102"/>
                  </a:lnTo>
                  <a:lnTo>
                    <a:pt x="95" y="102"/>
                  </a:lnTo>
                  <a:lnTo>
                    <a:pt x="98" y="98"/>
                  </a:lnTo>
                  <a:lnTo>
                    <a:pt x="100" y="94"/>
                  </a:lnTo>
                  <a:lnTo>
                    <a:pt x="102" y="89"/>
                  </a:lnTo>
                  <a:lnTo>
                    <a:pt x="102" y="89"/>
                  </a:lnTo>
                  <a:lnTo>
                    <a:pt x="100" y="69"/>
                  </a:lnTo>
                  <a:lnTo>
                    <a:pt x="95" y="51"/>
                  </a:lnTo>
                  <a:lnTo>
                    <a:pt x="86" y="36"/>
                  </a:lnTo>
                  <a:lnTo>
                    <a:pt x="75" y="24"/>
                  </a:lnTo>
                  <a:lnTo>
                    <a:pt x="60" y="13"/>
                  </a:lnTo>
                  <a:lnTo>
                    <a:pt x="46" y="6"/>
                  </a:lnTo>
                  <a:lnTo>
                    <a:pt x="29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CEA4F3C-E0FE-4814-B4F4-6277843811A8}"/>
              </a:ext>
            </a:extLst>
          </p:cNvPr>
          <p:cNvGrpSpPr/>
          <p:nvPr/>
        </p:nvGrpSpPr>
        <p:grpSpPr>
          <a:xfrm>
            <a:off x="8452508" y="2113912"/>
            <a:ext cx="465152" cy="931422"/>
            <a:chOff x="11269998" y="2818549"/>
            <a:chExt cx="620202" cy="124189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8C8038-8AF6-4BD3-9BC8-55F4B164E3F0}"/>
                </a:ext>
              </a:extLst>
            </p:cNvPr>
            <p:cNvSpPr txBox="1"/>
            <p:nvPr/>
          </p:nvSpPr>
          <p:spPr>
            <a:xfrm>
              <a:off x="11441731" y="3198862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4DB7E1E-0EC0-4F2B-BA59-A844F96A3F07}"/>
                </a:ext>
              </a:extLst>
            </p:cNvPr>
            <p:cNvSpPr txBox="1"/>
            <p:nvPr/>
          </p:nvSpPr>
          <p:spPr>
            <a:xfrm>
              <a:off x="11441731" y="3475381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4C99D0A-6B7A-401D-B62D-8D1B8993ECF2}"/>
                </a:ext>
              </a:extLst>
            </p:cNvPr>
            <p:cNvSpPr txBox="1"/>
            <p:nvPr/>
          </p:nvSpPr>
          <p:spPr>
            <a:xfrm>
              <a:off x="11458400" y="2833326"/>
              <a:ext cx="431800" cy="3077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2700000" scaled="1"/>
                    <a:tileRect/>
                  </a:gra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1E9291-8812-464E-A682-86644D3200E4}"/>
                </a:ext>
              </a:extLst>
            </p:cNvPr>
            <p:cNvSpPr txBox="1"/>
            <p:nvPr/>
          </p:nvSpPr>
          <p:spPr>
            <a:xfrm>
              <a:off x="11441731" y="3768056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3DDA94C-1FC3-4A56-8552-9FB79534B4EC}"/>
                </a:ext>
              </a:extLst>
            </p:cNvPr>
            <p:cNvSpPr/>
            <p:nvPr/>
          </p:nvSpPr>
          <p:spPr>
            <a:xfrm>
              <a:off x="11498706" y="2818549"/>
              <a:ext cx="317850" cy="3178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</a:ln>
            <a:effectLst>
              <a:outerShdw blurRad="203200" sx="102000" sy="102000" algn="ctr" rotWithShape="0">
                <a:schemeClr val="bg1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  <a:effectLst>
                  <a:outerShdw blurRad="266700" sx="102000" sy="102000" algn="ctr" rotWithShape="0">
                    <a:schemeClr val="bg1">
                      <a:alpha val="48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1A662B7-BB7E-410E-B963-E39B76631FD9}"/>
                </a:ext>
              </a:extLst>
            </p:cNvPr>
            <p:cNvSpPr/>
            <p:nvPr/>
          </p:nvSpPr>
          <p:spPr>
            <a:xfrm>
              <a:off x="11269998" y="2928388"/>
              <a:ext cx="86876" cy="86876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7600194-47AC-574D-B1B2-1BC45CFA73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7A1FBF6-F8BE-2246-8CD2-0A9D7B11CC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6CA652-FF8B-1047-95EC-EC46DCE33828}"/>
              </a:ext>
            </a:extLst>
          </p:cNvPr>
          <p:cNvSpPr txBox="1"/>
          <p:nvPr/>
        </p:nvSpPr>
        <p:spPr>
          <a:xfrm>
            <a:off x="4249837" y="847695"/>
            <a:ext cx="3478498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t1</a:t>
            </a:r>
            <a:endParaRPr lang="en-US" sz="32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E8BA66-6E55-AF42-A2ED-B34EF0163683}"/>
              </a:ext>
            </a:extLst>
          </p:cNvPr>
          <p:cNvSpPr/>
          <p:nvPr/>
        </p:nvSpPr>
        <p:spPr>
          <a:xfrm>
            <a:off x="4249838" y="1432470"/>
            <a:ext cx="34784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EF5DC4-4288-1C48-95D9-3F048373C37A}"/>
              </a:ext>
            </a:extLst>
          </p:cNvPr>
          <p:cNvSpPr/>
          <p:nvPr/>
        </p:nvSpPr>
        <p:spPr>
          <a:xfrm>
            <a:off x="4193720" y="1709469"/>
            <a:ext cx="4006979" cy="27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202394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3CBB32E7-B8FC-F544-9C64-009DC1745E85}"/>
              </a:ext>
            </a:extLst>
          </p:cNvPr>
          <p:cNvSpPr/>
          <p:nvPr/>
        </p:nvSpPr>
        <p:spPr>
          <a:xfrm>
            <a:off x="419386" y="4558250"/>
            <a:ext cx="1780674" cy="364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7264D6-C079-470E-8244-22A5D9D4B10C}"/>
              </a:ext>
            </a:extLst>
          </p:cNvPr>
          <p:cNvGrpSpPr/>
          <p:nvPr/>
        </p:nvGrpSpPr>
        <p:grpSpPr>
          <a:xfrm>
            <a:off x="8452508" y="2113912"/>
            <a:ext cx="465152" cy="931422"/>
            <a:chOff x="11269998" y="2818549"/>
            <a:chExt cx="620202" cy="124189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ED688C-9662-4C82-B7E0-78D6F53AD19E}"/>
                </a:ext>
              </a:extLst>
            </p:cNvPr>
            <p:cNvSpPr txBox="1"/>
            <p:nvPr/>
          </p:nvSpPr>
          <p:spPr>
            <a:xfrm>
              <a:off x="11441731" y="3198862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228D77E-F2BC-4AFC-9C5E-235F74AFA544}"/>
                </a:ext>
              </a:extLst>
            </p:cNvPr>
            <p:cNvSpPr txBox="1"/>
            <p:nvPr/>
          </p:nvSpPr>
          <p:spPr>
            <a:xfrm>
              <a:off x="11441731" y="3475381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6ED029-4A57-4513-B549-680C3EC19BAA}"/>
                </a:ext>
              </a:extLst>
            </p:cNvPr>
            <p:cNvSpPr txBox="1"/>
            <p:nvPr/>
          </p:nvSpPr>
          <p:spPr>
            <a:xfrm>
              <a:off x="11458400" y="2833326"/>
              <a:ext cx="431800" cy="3077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2700000" scaled="1"/>
                    <a:tileRect/>
                  </a:gra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BEB8BC-08DC-49BE-AFCA-DB59921901F5}"/>
                </a:ext>
              </a:extLst>
            </p:cNvPr>
            <p:cNvSpPr txBox="1"/>
            <p:nvPr/>
          </p:nvSpPr>
          <p:spPr>
            <a:xfrm>
              <a:off x="11441731" y="3768056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F608337-AAA9-4792-99E1-40D3D3787B9F}"/>
                </a:ext>
              </a:extLst>
            </p:cNvPr>
            <p:cNvSpPr/>
            <p:nvPr/>
          </p:nvSpPr>
          <p:spPr>
            <a:xfrm>
              <a:off x="11498706" y="2818549"/>
              <a:ext cx="317850" cy="3178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</a:ln>
            <a:effectLst>
              <a:outerShdw blurRad="203200" sx="102000" sy="102000" algn="ctr" rotWithShape="0">
                <a:schemeClr val="bg1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  <a:effectLst>
                  <a:outerShdw blurRad="266700" sx="102000" sy="102000" algn="ctr" rotWithShape="0">
                    <a:schemeClr val="bg1">
                      <a:alpha val="48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323D4C1-4617-46EA-820D-A284A72D0856}"/>
                </a:ext>
              </a:extLst>
            </p:cNvPr>
            <p:cNvSpPr/>
            <p:nvPr/>
          </p:nvSpPr>
          <p:spPr>
            <a:xfrm>
              <a:off x="11269998" y="2928388"/>
              <a:ext cx="86876" cy="86876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0DB4114-067F-F142-844D-CDA0F2934C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B45D50-7232-3E45-B28E-8B39D50607A2}"/>
              </a:ext>
            </a:extLst>
          </p:cNvPr>
          <p:cNvSpPr txBox="1"/>
          <p:nvPr/>
        </p:nvSpPr>
        <p:spPr>
          <a:xfrm>
            <a:off x="2336956" y="1177042"/>
            <a:ext cx="5144638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t1</a:t>
            </a:r>
            <a:endParaRPr lang="en-US" sz="32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00B4CD0-DD20-0740-86E5-D2C6EE68D454}"/>
              </a:ext>
            </a:extLst>
          </p:cNvPr>
          <p:cNvSpPr/>
          <p:nvPr/>
        </p:nvSpPr>
        <p:spPr>
          <a:xfrm>
            <a:off x="2336955" y="1761817"/>
            <a:ext cx="51446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F611693-A0A9-FB4F-BAC9-4E04B2853D67}"/>
              </a:ext>
            </a:extLst>
          </p:cNvPr>
          <p:cNvSpPr/>
          <p:nvPr/>
        </p:nvSpPr>
        <p:spPr>
          <a:xfrm>
            <a:off x="2336952" y="2062844"/>
            <a:ext cx="5144640" cy="29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75713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accent1">
                <a:lumMod val="50000"/>
              </a:schemeClr>
            </a:gs>
            <a:gs pos="100000">
              <a:schemeClr val="accent2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89048" y="378197"/>
            <a:ext cx="126392" cy="1135319"/>
            <a:chOff x="213947" y="4809563"/>
            <a:chExt cx="168522" cy="1513758"/>
          </a:xfrm>
        </p:grpSpPr>
        <p:sp>
          <p:nvSpPr>
            <p:cNvPr id="2" name="Oval 1"/>
            <p:cNvSpPr/>
            <p:nvPr/>
          </p:nvSpPr>
          <p:spPr>
            <a:xfrm rot="16200000">
              <a:off x="249400" y="4840254"/>
              <a:ext cx="107142" cy="107140"/>
            </a:xfrm>
            <a:prstGeom prst="ellipse">
              <a:avLst/>
            </a:prstGeom>
            <a:gradFill>
              <a:gsLst>
                <a:gs pos="13000">
                  <a:schemeClr val="accent3"/>
                </a:gs>
                <a:gs pos="100000">
                  <a:schemeClr val="accent2"/>
                </a:gs>
              </a:gsLst>
              <a:lin ang="13500000" scaled="1"/>
            </a:gradFill>
            <a:ln>
              <a:noFill/>
            </a:ln>
            <a:effectLst>
              <a:outerShdw blurRad="393700" sx="102000" sy="102000" algn="ctr" rotWithShape="0">
                <a:schemeClr val="bg1"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" name="Oval 2"/>
            <p:cNvSpPr/>
            <p:nvPr/>
          </p:nvSpPr>
          <p:spPr>
            <a:xfrm rot="16200000">
              <a:off x="227299" y="5205516"/>
              <a:ext cx="141819" cy="141819"/>
            </a:xfrm>
            <a:prstGeom prst="ellipse">
              <a:avLst/>
            </a:prstGeom>
            <a:noFill/>
            <a:ln>
              <a:solidFill>
                <a:schemeClr val="bg1">
                  <a:alpha val="31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4" name="Oval 3"/>
            <p:cNvSpPr/>
            <p:nvPr/>
          </p:nvSpPr>
          <p:spPr>
            <a:xfrm rot="16200000">
              <a:off x="227299" y="5564998"/>
              <a:ext cx="141819" cy="141819"/>
            </a:xfrm>
            <a:prstGeom prst="ellipse">
              <a:avLst/>
            </a:prstGeom>
            <a:noFill/>
            <a:ln>
              <a:solidFill>
                <a:schemeClr val="bg1">
                  <a:alpha val="31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5" name="Oval 4"/>
            <p:cNvSpPr/>
            <p:nvPr/>
          </p:nvSpPr>
          <p:spPr>
            <a:xfrm rot="16200000">
              <a:off x="227299" y="5897298"/>
              <a:ext cx="141819" cy="141819"/>
            </a:xfrm>
            <a:prstGeom prst="ellipse">
              <a:avLst/>
            </a:prstGeom>
            <a:noFill/>
            <a:ln>
              <a:solidFill>
                <a:schemeClr val="bg1">
                  <a:alpha val="31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6" name="Oval 5"/>
            <p:cNvSpPr/>
            <p:nvPr/>
          </p:nvSpPr>
          <p:spPr>
            <a:xfrm rot="16200000">
              <a:off x="213947" y="4809563"/>
              <a:ext cx="168522" cy="168522"/>
            </a:xfrm>
            <a:prstGeom prst="ellipse">
              <a:avLst/>
            </a:prstGeom>
            <a:noFill/>
            <a:ln>
              <a:solidFill>
                <a:schemeClr val="bg1">
                  <a:alpha val="31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7" name="Oval 6"/>
            <p:cNvSpPr/>
            <p:nvPr/>
          </p:nvSpPr>
          <p:spPr>
            <a:xfrm rot="16200000">
              <a:off x="227299" y="6181502"/>
              <a:ext cx="141819" cy="141819"/>
            </a:xfrm>
            <a:prstGeom prst="ellipse">
              <a:avLst/>
            </a:prstGeom>
            <a:noFill/>
            <a:ln>
              <a:solidFill>
                <a:schemeClr val="bg1">
                  <a:alpha val="31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sp>
        <p:nvSpPr>
          <p:cNvPr id="9" name="Freeform 8"/>
          <p:cNvSpPr/>
          <p:nvPr/>
        </p:nvSpPr>
        <p:spPr>
          <a:xfrm flipH="1">
            <a:off x="2625716" y="855275"/>
            <a:ext cx="3594755" cy="3432950"/>
          </a:xfrm>
          <a:custGeom>
            <a:avLst/>
            <a:gdLst>
              <a:gd name="connsiteX0" fmla="*/ 4000949 w 5561821"/>
              <a:gd name="connsiteY0" fmla="*/ 4882386 h 5435137"/>
              <a:gd name="connsiteX1" fmla="*/ 3934011 w 5561821"/>
              <a:gd name="connsiteY1" fmla="*/ 4949324 h 5435137"/>
              <a:gd name="connsiteX2" fmla="*/ 4000949 w 5561821"/>
              <a:gd name="connsiteY2" fmla="*/ 5016262 h 5435137"/>
              <a:gd name="connsiteX3" fmla="*/ 4067887 w 5561821"/>
              <a:gd name="connsiteY3" fmla="*/ 4949324 h 5435137"/>
              <a:gd name="connsiteX4" fmla="*/ 4000949 w 5561821"/>
              <a:gd name="connsiteY4" fmla="*/ 4882386 h 5435137"/>
              <a:gd name="connsiteX5" fmla="*/ 1271213 w 5561821"/>
              <a:gd name="connsiteY5" fmla="*/ 4788722 h 5435137"/>
              <a:gd name="connsiteX6" fmla="*/ 1121482 w 5561821"/>
              <a:gd name="connsiteY6" fmla="*/ 4938453 h 5435137"/>
              <a:gd name="connsiteX7" fmla="*/ 1271213 w 5561821"/>
              <a:gd name="connsiteY7" fmla="*/ 5088184 h 5435137"/>
              <a:gd name="connsiteX8" fmla="*/ 1377089 w 5561821"/>
              <a:gd name="connsiteY8" fmla="*/ 5044329 h 5435137"/>
              <a:gd name="connsiteX9" fmla="*/ 1381644 w 5561821"/>
              <a:gd name="connsiteY9" fmla="*/ 5037573 h 5435137"/>
              <a:gd name="connsiteX10" fmla="*/ 1494586 w 5561821"/>
              <a:gd name="connsiteY10" fmla="*/ 5112793 h 5435137"/>
              <a:gd name="connsiteX11" fmla="*/ 3933275 w 5561821"/>
              <a:gd name="connsiteY11" fmla="*/ 5019321 h 5435137"/>
              <a:gd name="connsiteX12" fmla="*/ 3921203 w 5561821"/>
              <a:gd name="connsiteY12" fmla="*/ 5002543 h 5435137"/>
              <a:gd name="connsiteX13" fmla="*/ 1505340 w 5561821"/>
              <a:gd name="connsiteY13" fmla="*/ 5095140 h 5435137"/>
              <a:gd name="connsiteX14" fmla="*/ 1393191 w 5561821"/>
              <a:gd name="connsiteY14" fmla="*/ 5020447 h 5435137"/>
              <a:gd name="connsiteX15" fmla="*/ 1409178 w 5561821"/>
              <a:gd name="connsiteY15" fmla="*/ 4996735 h 5435137"/>
              <a:gd name="connsiteX16" fmla="*/ 1420944 w 5561821"/>
              <a:gd name="connsiteY16" fmla="*/ 4938453 h 5435137"/>
              <a:gd name="connsiteX17" fmla="*/ 1271213 w 5561821"/>
              <a:gd name="connsiteY17" fmla="*/ 4788722 h 5435137"/>
              <a:gd name="connsiteX18" fmla="*/ 2512940 w 5561821"/>
              <a:gd name="connsiteY18" fmla="*/ 4646361 h 5435137"/>
              <a:gd name="connsiteX19" fmla="*/ 2462803 w 5561821"/>
              <a:gd name="connsiteY19" fmla="*/ 4696498 h 5435137"/>
              <a:gd name="connsiteX20" fmla="*/ 2512940 w 5561821"/>
              <a:gd name="connsiteY20" fmla="*/ 4746635 h 5435137"/>
              <a:gd name="connsiteX21" fmla="*/ 2563077 w 5561821"/>
              <a:gd name="connsiteY21" fmla="*/ 4696498 h 5435137"/>
              <a:gd name="connsiteX22" fmla="*/ 2512940 w 5561821"/>
              <a:gd name="connsiteY22" fmla="*/ 4646361 h 5435137"/>
              <a:gd name="connsiteX23" fmla="*/ 5270693 w 5561821"/>
              <a:gd name="connsiteY23" fmla="*/ 3406560 h 5435137"/>
              <a:gd name="connsiteX24" fmla="*/ 4588118 w 5561821"/>
              <a:gd name="connsiteY24" fmla="*/ 4532807 h 5435137"/>
              <a:gd name="connsiteX25" fmla="*/ 4455360 w 5561821"/>
              <a:gd name="connsiteY25" fmla="*/ 4653097 h 5435137"/>
              <a:gd name="connsiteX26" fmla="*/ 4433210 w 5561821"/>
              <a:gd name="connsiteY26" fmla="*/ 4638162 h 5435137"/>
              <a:gd name="connsiteX27" fmla="*/ 4394119 w 5561821"/>
              <a:gd name="connsiteY27" fmla="*/ 4630270 h 5435137"/>
              <a:gd name="connsiteX28" fmla="*/ 4293692 w 5561821"/>
              <a:gd name="connsiteY28" fmla="*/ 4730697 h 5435137"/>
              <a:gd name="connsiteX29" fmla="*/ 4394119 w 5561821"/>
              <a:gd name="connsiteY29" fmla="*/ 4831124 h 5435137"/>
              <a:gd name="connsiteX30" fmla="*/ 4494546 w 5561821"/>
              <a:gd name="connsiteY30" fmla="*/ 4730697 h 5435137"/>
              <a:gd name="connsiteX31" fmla="*/ 4486654 w 5561821"/>
              <a:gd name="connsiteY31" fmla="*/ 4691607 h 5435137"/>
              <a:gd name="connsiteX32" fmla="*/ 4472676 w 5561821"/>
              <a:gd name="connsiteY32" fmla="*/ 4670875 h 5435137"/>
              <a:gd name="connsiteX33" fmla="*/ 4605440 w 5561821"/>
              <a:gd name="connsiteY33" fmla="*/ 4550580 h 5435137"/>
              <a:gd name="connsiteX34" fmla="*/ 5294466 w 5561821"/>
              <a:gd name="connsiteY34" fmla="*/ 3413692 h 5435137"/>
              <a:gd name="connsiteX35" fmla="*/ 706542 w 5561821"/>
              <a:gd name="connsiteY35" fmla="*/ 2807238 h 5435137"/>
              <a:gd name="connsiteX36" fmla="*/ 592914 w 5561821"/>
              <a:gd name="connsiteY36" fmla="*/ 2920866 h 5435137"/>
              <a:gd name="connsiteX37" fmla="*/ 706542 w 5561821"/>
              <a:gd name="connsiteY37" fmla="*/ 3034494 h 5435137"/>
              <a:gd name="connsiteX38" fmla="*/ 724413 w 5561821"/>
              <a:gd name="connsiteY38" fmla="*/ 3030886 h 5435137"/>
              <a:gd name="connsiteX39" fmla="*/ 752204 w 5561821"/>
              <a:gd name="connsiteY39" fmla="*/ 3161864 h 5435137"/>
              <a:gd name="connsiteX40" fmla="*/ 2444995 w 5561821"/>
              <a:gd name="connsiteY40" fmla="*/ 4694725 h 5435137"/>
              <a:gd name="connsiteX41" fmla="*/ 2447894 w 5561821"/>
              <a:gd name="connsiteY41" fmla="*/ 4675601 h 5435137"/>
              <a:gd name="connsiteX42" fmla="*/ 770947 w 5561821"/>
              <a:gd name="connsiteY42" fmla="*/ 3157089 h 5435137"/>
              <a:gd name="connsiteX43" fmla="*/ 743358 w 5561821"/>
              <a:gd name="connsiteY43" fmla="*/ 3027061 h 5435137"/>
              <a:gd name="connsiteX44" fmla="*/ 750771 w 5561821"/>
              <a:gd name="connsiteY44" fmla="*/ 3025565 h 5435137"/>
              <a:gd name="connsiteX45" fmla="*/ 820170 w 5561821"/>
              <a:gd name="connsiteY45" fmla="*/ 2920866 h 5435137"/>
              <a:gd name="connsiteX46" fmla="*/ 706542 w 5561821"/>
              <a:gd name="connsiteY46" fmla="*/ 2807238 h 5435137"/>
              <a:gd name="connsiteX47" fmla="*/ 721772 w 5561821"/>
              <a:gd name="connsiteY47" fmla="*/ 2588007 h 5435137"/>
              <a:gd name="connsiteX48" fmla="*/ 680546 w 5561821"/>
              <a:gd name="connsiteY48" fmla="*/ 2629233 h 5435137"/>
              <a:gd name="connsiteX49" fmla="*/ 721772 w 5561821"/>
              <a:gd name="connsiteY49" fmla="*/ 2670459 h 5435137"/>
              <a:gd name="connsiteX50" fmla="*/ 762998 w 5561821"/>
              <a:gd name="connsiteY50" fmla="*/ 2629233 h 5435137"/>
              <a:gd name="connsiteX51" fmla="*/ 721772 w 5561821"/>
              <a:gd name="connsiteY51" fmla="*/ 2588007 h 5435137"/>
              <a:gd name="connsiteX52" fmla="*/ 2775287 w 5561821"/>
              <a:gd name="connsiteY52" fmla="*/ 1718050 h 5435137"/>
              <a:gd name="connsiteX53" fmla="*/ 2343182 w 5561821"/>
              <a:gd name="connsiteY53" fmla="*/ 1840111 h 5435137"/>
              <a:gd name="connsiteX54" fmla="*/ 1872303 w 5561821"/>
              <a:gd name="connsiteY54" fmla="*/ 2717006 h 5435137"/>
              <a:gd name="connsiteX55" fmla="*/ 1891621 w 5561821"/>
              <a:gd name="connsiteY55" fmla="*/ 2844541 h 5435137"/>
              <a:gd name="connsiteX56" fmla="*/ 1877258 w 5561821"/>
              <a:gd name="connsiteY56" fmla="*/ 2850490 h 5435137"/>
              <a:gd name="connsiteX57" fmla="*/ 1865183 w 5561821"/>
              <a:gd name="connsiteY57" fmla="*/ 2879641 h 5435137"/>
              <a:gd name="connsiteX58" fmla="*/ 1906409 w 5561821"/>
              <a:gd name="connsiteY58" fmla="*/ 2920867 h 5435137"/>
              <a:gd name="connsiteX59" fmla="*/ 1947635 w 5561821"/>
              <a:gd name="connsiteY59" fmla="*/ 2879641 h 5435137"/>
              <a:gd name="connsiteX60" fmla="*/ 1906409 w 5561821"/>
              <a:gd name="connsiteY60" fmla="*/ 2838415 h 5435137"/>
              <a:gd name="connsiteX61" fmla="*/ 1899931 w 5561821"/>
              <a:gd name="connsiteY61" fmla="*/ 2841099 h 5435137"/>
              <a:gd name="connsiteX62" fmla="*/ 1881044 w 5561821"/>
              <a:gd name="connsiteY62" fmla="*/ 2716414 h 5435137"/>
              <a:gd name="connsiteX63" fmla="*/ 2347516 w 5561821"/>
              <a:gd name="connsiteY63" fmla="*/ 1847726 h 5435137"/>
              <a:gd name="connsiteX64" fmla="*/ 3450324 w 5561821"/>
              <a:gd name="connsiteY64" fmla="*/ 1986584 h 5435137"/>
              <a:gd name="connsiteX65" fmla="*/ 3627525 w 5561821"/>
              <a:gd name="connsiteY65" fmla="*/ 3083884 h 5435137"/>
              <a:gd name="connsiteX66" fmla="*/ 2775620 w 5561821"/>
              <a:gd name="connsiteY66" fmla="*/ 3580343 h 5435137"/>
              <a:gd name="connsiteX67" fmla="*/ 2693800 w 5561821"/>
              <a:gd name="connsiteY67" fmla="*/ 3570852 h 5435137"/>
              <a:gd name="connsiteX68" fmla="*/ 2699207 w 5561821"/>
              <a:gd name="connsiteY68" fmla="*/ 3544069 h 5435137"/>
              <a:gd name="connsiteX69" fmla="*/ 2585579 w 5561821"/>
              <a:gd name="connsiteY69" fmla="*/ 3430441 h 5435137"/>
              <a:gd name="connsiteX70" fmla="*/ 2471951 w 5561821"/>
              <a:gd name="connsiteY70" fmla="*/ 3544069 h 5435137"/>
              <a:gd name="connsiteX71" fmla="*/ 2585579 w 5561821"/>
              <a:gd name="connsiteY71" fmla="*/ 3657697 h 5435137"/>
              <a:gd name="connsiteX72" fmla="*/ 2690278 w 5561821"/>
              <a:gd name="connsiteY72" fmla="*/ 3588298 h 5435137"/>
              <a:gd name="connsiteX73" fmla="*/ 2692066 w 5561821"/>
              <a:gd name="connsiteY73" fmla="*/ 3579440 h 5435137"/>
              <a:gd name="connsiteX74" fmla="*/ 2775331 w 5561821"/>
              <a:gd name="connsiteY74" fmla="*/ 3589098 h 5435137"/>
              <a:gd name="connsiteX75" fmla="*/ 3635286 w 5561821"/>
              <a:gd name="connsiteY75" fmla="*/ 3087949 h 5435137"/>
              <a:gd name="connsiteX76" fmla="*/ 3456410 w 5561821"/>
              <a:gd name="connsiteY76" fmla="*/ 1980281 h 5435137"/>
              <a:gd name="connsiteX77" fmla="*/ 2775287 w 5561821"/>
              <a:gd name="connsiteY77" fmla="*/ 1718050 h 5435137"/>
              <a:gd name="connsiteX78" fmla="*/ 2391518 w 5561821"/>
              <a:gd name="connsiteY78" fmla="*/ 1168032 h 5435137"/>
              <a:gd name="connsiteX79" fmla="*/ 2324580 w 5561821"/>
              <a:gd name="connsiteY79" fmla="*/ 1234970 h 5435137"/>
              <a:gd name="connsiteX80" fmla="*/ 2326181 w 5561821"/>
              <a:gd name="connsiteY80" fmla="*/ 1242900 h 5435137"/>
              <a:gd name="connsiteX81" fmla="*/ 2221784 w 5561821"/>
              <a:gd name="connsiteY81" fmla="*/ 1278637 h 5435137"/>
              <a:gd name="connsiteX82" fmla="*/ 1289992 w 5561821"/>
              <a:gd name="connsiteY82" fmla="*/ 2497256 h 5435137"/>
              <a:gd name="connsiteX83" fmla="*/ 1285977 w 5561821"/>
              <a:gd name="connsiteY83" fmla="*/ 2556982 h 5435137"/>
              <a:gd name="connsiteX84" fmla="*/ 1285219 w 5561821"/>
              <a:gd name="connsiteY84" fmla="*/ 2556829 h 5435137"/>
              <a:gd name="connsiteX85" fmla="*/ 1171591 w 5561821"/>
              <a:gd name="connsiteY85" fmla="*/ 2670457 h 5435137"/>
              <a:gd name="connsiteX86" fmla="*/ 1285219 w 5561821"/>
              <a:gd name="connsiteY86" fmla="*/ 2784085 h 5435137"/>
              <a:gd name="connsiteX87" fmla="*/ 1289201 w 5561821"/>
              <a:gd name="connsiteY87" fmla="*/ 2783281 h 5435137"/>
              <a:gd name="connsiteX88" fmla="*/ 1298880 w 5561821"/>
              <a:gd name="connsiteY88" fmla="*/ 2875214 h 5435137"/>
              <a:gd name="connsiteX89" fmla="*/ 2640432 w 5561821"/>
              <a:gd name="connsiteY89" fmla="*/ 4120086 h 5435137"/>
              <a:gd name="connsiteX90" fmla="*/ 2702616 w 5561821"/>
              <a:gd name="connsiteY90" fmla="*/ 4121769 h 5435137"/>
              <a:gd name="connsiteX91" fmla="*/ 2707614 w 5561821"/>
              <a:gd name="connsiteY91" fmla="*/ 4146524 h 5435137"/>
              <a:gd name="connsiteX92" fmla="*/ 2806197 w 5561821"/>
              <a:gd name="connsiteY92" fmla="*/ 4211869 h 5435137"/>
              <a:gd name="connsiteX93" fmla="*/ 2913188 w 5561821"/>
              <a:gd name="connsiteY93" fmla="*/ 4104878 h 5435137"/>
              <a:gd name="connsiteX94" fmla="*/ 2806197 w 5561821"/>
              <a:gd name="connsiteY94" fmla="*/ 3997887 h 5435137"/>
              <a:gd name="connsiteX95" fmla="*/ 2699206 w 5561821"/>
              <a:gd name="connsiteY95" fmla="*/ 4104878 h 5435137"/>
              <a:gd name="connsiteX96" fmla="*/ 2700161 w 5561821"/>
              <a:gd name="connsiteY96" fmla="*/ 4109607 h 5435137"/>
              <a:gd name="connsiteX97" fmla="*/ 2641372 w 5561821"/>
              <a:gd name="connsiteY97" fmla="*/ 4108017 h 5435137"/>
              <a:gd name="connsiteX98" fmla="*/ 1310848 w 5561821"/>
              <a:gd name="connsiteY98" fmla="*/ 2873377 h 5435137"/>
              <a:gd name="connsiteX99" fmla="*/ 1301109 w 5561821"/>
              <a:gd name="connsiteY99" fmla="*/ 2780877 h 5435137"/>
              <a:gd name="connsiteX100" fmla="*/ 1329448 w 5561821"/>
              <a:gd name="connsiteY100" fmla="*/ 2775155 h 5435137"/>
              <a:gd name="connsiteX101" fmla="*/ 1398847 w 5561821"/>
              <a:gd name="connsiteY101" fmla="*/ 2670457 h 5435137"/>
              <a:gd name="connsiteX102" fmla="*/ 1329448 w 5561821"/>
              <a:gd name="connsiteY102" fmla="*/ 2565758 h 5435137"/>
              <a:gd name="connsiteX103" fmla="*/ 1299599 w 5561821"/>
              <a:gd name="connsiteY103" fmla="*/ 2559732 h 5435137"/>
              <a:gd name="connsiteX104" fmla="*/ 1303701 w 5561821"/>
              <a:gd name="connsiteY104" fmla="*/ 2498701 h 5435137"/>
              <a:gd name="connsiteX105" fmla="*/ 2226772 w 5561821"/>
              <a:gd name="connsiteY105" fmla="*/ 1291488 h 5435137"/>
              <a:gd name="connsiteX106" fmla="*/ 2328930 w 5561821"/>
              <a:gd name="connsiteY106" fmla="*/ 1256518 h 5435137"/>
              <a:gd name="connsiteX107" fmla="*/ 2329840 w 5561821"/>
              <a:gd name="connsiteY107" fmla="*/ 1261026 h 5435137"/>
              <a:gd name="connsiteX108" fmla="*/ 2391518 w 5561821"/>
              <a:gd name="connsiteY108" fmla="*/ 1301908 h 5435137"/>
              <a:gd name="connsiteX109" fmla="*/ 2458456 w 5561821"/>
              <a:gd name="connsiteY109" fmla="*/ 1234970 h 5435137"/>
              <a:gd name="connsiteX110" fmla="*/ 2391518 w 5561821"/>
              <a:gd name="connsiteY110" fmla="*/ 1168032 h 5435137"/>
              <a:gd name="connsiteX111" fmla="*/ 2766144 w 5561821"/>
              <a:gd name="connsiteY111" fmla="*/ 1055943 h 5435137"/>
              <a:gd name="connsiteX112" fmla="*/ 2625122 w 5561821"/>
              <a:gd name="connsiteY112" fmla="*/ 1196965 h 5435137"/>
              <a:gd name="connsiteX113" fmla="*/ 2766144 w 5561821"/>
              <a:gd name="connsiteY113" fmla="*/ 1337987 h 5435137"/>
              <a:gd name="connsiteX114" fmla="*/ 2896084 w 5561821"/>
              <a:gd name="connsiteY114" fmla="*/ 1251857 h 5435137"/>
              <a:gd name="connsiteX115" fmla="*/ 2906281 w 5561821"/>
              <a:gd name="connsiteY115" fmla="*/ 1201350 h 5435137"/>
              <a:gd name="connsiteX116" fmla="*/ 2928426 w 5561821"/>
              <a:gd name="connsiteY116" fmla="*/ 1202994 h 5435137"/>
              <a:gd name="connsiteX117" fmla="*/ 4196652 w 5561821"/>
              <a:gd name="connsiteY117" fmla="*/ 2429497 h 5435137"/>
              <a:gd name="connsiteX118" fmla="*/ 3356390 w 5561821"/>
              <a:gd name="connsiteY118" fmla="*/ 3980842 h 5435137"/>
              <a:gd name="connsiteX119" fmla="*/ 3265622 w 5561821"/>
              <a:gd name="connsiteY119" fmla="*/ 4017079 h 5435137"/>
              <a:gd name="connsiteX120" fmla="*/ 3262396 w 5561821"/>
              <a:gd name="connsiteY120" fmla="*/ 4012294 h 5435137"/>
              <a:gd name="connsiteX121" fmla="*/ 3226944 w 5561821"/>
              <a:gd name="connsiteY121" fmla="*/ 3997609 h 5435137"/>
              <a:gd name="connsiteX122" fmla="*/ 3176807 w 5561821"/>
              <a:gd name="connsiteY122" fmla="*/ 4047746 h 5435137"/>
              <a:gd name="connsiteX123" fmla="*/ 3226944 w 5561821"/>
              <a:gd name="connsiteY123" fmla="*/ 4097883 h 5435137"/>
              <a:gd name="connsiteX124" fmla="*/ 3277081 w 5561821"/>
              <a:gd name="connsiteY124" fmla="*/ 4047746 h 5435137"/>
              <a:gd name="connsiteX125" fmla="*/ 3273267 w 5561821"/>
              <a:gd name="connsiteY125" fmla="*/ 4028856 h 5435137"/>
              <a:gd name="connsiteX126" fmla="*/ 3362075 w 5561821"/>
              <a:gd name="connsiteY126" fmla="*/ 3993401 h 5435137"/>
              <a:gd name="connsiteX127" fmla="*/ 4210277 w 5561821"/>
              <a:gd name="connsiteY127" fmla="*/ 2427397 h 5435137"/>
              <a:gd name="connsiteX128" fmla="*/ 2930067 w 5561821"/>
              <a:gd name="connsiteY128" fmla="*/ 1189306 h 5435137"/>
              <a:gd name="connsiteX129" fmla="*/ 2905248 w 5561821"/>
              <a:gd name="connsiteY129" fmla="*/ 1187463 h 5435137"/>
              <a:gd name="connsiteX130" fmla="*/ 2896084 w 5561821"/>
              <a:gd name="connsiteY130" fmla="*/ 1142073 h 5435137"/>
              <a:gd name="connsiteX131" fmla="*/ 2766144 w 5561821"/>
              <a:gd name="connsiteY131" fmla="*/ 1055943 h 5435137"/>
              <a:gd name="connsiteX132" fmla="*/ 2120271 w 5561821"/>
              <a:gd name="connsiteY132" fmla="*/ 564384 h 5435137"/>
              <a:gd name="connsiteX133" fmla="*/ 2013280 w 5561821"/>
              <a:gd name="connsiteY133" fmla="*/ 671375 h 5435137"/>
              <a:gd name="connsiteX134" fmla="*/ 2021688 w 5561821"/>
              <a:gd name="connsiteY134" fmla="*/ 713021 h 5435137"/>
              <a:gd name="connsiteX135" fmla="*/ 2025610 w 5561821"/>
              <a:gd name="connsiteY135" fmla="*/ 718838 h 5435137"/>
              <a:gd name="connsiteX136" fmla="*/ 2006988 w 5561821"/>
              <a:gd name="connsiteY136" fmla="*/ 725213 h 5435137"/>
              <a:gd name="connsiteX137" fmla="*/ 689175 w 5561821"/>
              <a:gd name="connsiteY137" fmla="*/ 2590304 h 5435137"/>
              <a:gd name="connsiteX138" fmla="*/ 708509 w 5561821"/>
              <a:gd name="connsiteY138" fmla="*/ 2590878 h 5435137"/>
              <a:gd name="connsiteX139" fmla="*/ 2013987 w 5561821"/>
              <a:gd name="connsiteY139" fmla="*/ 743245 h 5435137"/>
              <a:gd name="connsiteX140" fmla="*/ 2036800 w 5561821"/>
              <a:gd name="connsiteY140" fmla="*/ 735435 h 5435137"/>
              <a:gd name="connsiteX141" fmla="*/ 2044617 w 5561821"/>
              <a:gd name="connsiteY141" fmla="*/ 747029 h 5435137"/>
              <a:gd name="connsiteX142" fmla="*/ 2120271 w 5561821"/>
              <a:gd name="connsiteY142" fmla="*/ 778367 h 5435137"/>
              <a:gd name="connsiteX143" fmla="*/ 2227262 w 5561821"/>
              <a:gd name="connsiteY143" fmla="*/ 671375 h 5435137"/>
              <a:gd name="connsiteX144" fmla="*/ 2120271 w 5561821"/>
              <a:gd name="connsiteY144" fmla="*/ 564384 h 5435137"/>
              <a:gd name="connsiteX145" fmla="*/ 2766144 w 5561821"/>
              <a:gd name="connsiteY145" fmla="*/ 537499 h 5435137"/>
              <a:gd name="connsiteX146" fmla="*/ 2699206 w 5561821"/>
              <a:gd name="connsiteY146" fmla="*/ 604437 h 5435137"/>
              <a:gd name="connsiteX147" fmla="*/ 2766144 w 5561821"/>
              <a:gd name="connsiteY147" fmla="*/ 671375 h 5435137"/>
              <a:gd name="connsiteX148" fmla="*/ 2827822 w 5561821"/>
              <a:gd name="connsiteY148" fmla="*/ 630493 h 5435137"/>
              <a:gd name="connsiteX149" fmla="*/ 2832631 w 5561821"/>
              <a:gd name="connsiteY149" fmla="*/ 606672 h 5435137"/>
              <a:gd name="connsiteX150" fmla="*/ 2975820 w 5561821"/>
              <a:gd name="connsiteY150" fmla="*/ 616531 h 5435137"/>
              <a:gd name="connsiteX151" fmla="*/ 4700257 w 5561821"/>
              <a:gd name="connsiteY151" fmla="*/ 2015101 h 5435137"/>
              <a:gd name="connsiteX152" fmla="*/ 4135980 w 5561821"/>
              <a:gd name="connsiteY152" fmla="*/ 4162492 h 5435137"/>
              <a:gd name="connsiteX153" fmla="*/ 4031269 w 5561821"/>
              <a:gd name="connsiteY153" fmla="*/ 4250894 h 5435137"/>
              <a:gd name="connsiteX154" fmla="*/ 4020465 w 5561821"/>
              <a:gd name="connsiteY154" fmla="*/ 4243610 h 5435137"/>
              <a:gd name="connsiteX155" fmla="*/ 4000949 w 5561821"/>
              <a:gd name="connsiteY155" fmla="*/ 4239670 h 5435137"/>
              <a:gd name="connsiteX156" fmla="*/ 3950812 w 5561821"/>
              <a:gd name="connsiteY156" fmla="*/ 4289807 h 5435137"/>
              <a:gd name="connsiteX157" fmla="*/ 4000949 w 5561821"/>
              <a:gd name="connsiteY157" fmla="*/ 4339944 h 5435137"/>
              <a:gd name="connsiteX158" fmla="*/ 4051086 w 5561821"/>
              <a:gd name="connsiteY158" fmla="*/ 4289807 h 5435137"/>
              <a:gd name="connsiteX159" fmla="*/ 4047146 w 5561821"/>
              <a:gd name="connsiteY159" fmla="*/ 4270292 h 5435137"/>
              <a:gd name="connsiteX160" fmla="*/ 4043921 w 5561821"/>
              <a:gd name="connsiteY160" fmla="*/ 4265508 h 5435137"/>
              <a:gd name="connsiteX161" fmla="*/ 4149032 w 5561821"/>
              <a:gd name="connsiteY161" fmla="*/ 4176767 h 5435137"/>
              <a:gd name="connsiteX162" fmla="*/ 4718641 w 5561821"/>
              <a:gd name="connsiteY162" fmla="*/ 2009087 h 5435137"/>
              <a:gd name="connsiteX163" fmla="*/ 2977910 w 5561821"/>
              <a:gd name="connsiteY163" fmla="*/ 597302 h 5435137"/>
              <a:gd name="connsiteX164" fmla="*/ 2829580 w 5561821"/>
              <a:gd name="connsiteY164" fmla="*/ 587089 h 5435137"/>
              <a:gd name="connsiteX165" fmla="*/ 2827822 w 5561821"/>
              <a:gd name="connsiteY165" fmla="*/ 578382 h 5435137"/>
              <a:gd name="connsiteX166" fmla="*/ 2766144 w 5561821"/>
              <a:gd name="connsiteY166" fmla="*/ 537499 h 5435137"/>
              <a:gd name="connsiteX167" fmla="*/ 2794041 w 5561821"/>
              <a:gd name="connsiteY167" fmla="*/ 298 h 5435137"/>
              <a:gd name="connsiteX168" fmla="*/ 125571 w 5561821"/>
              <a:gd name="connsiteY168" fmla="*/ 2305100 h 5435137"/>
              <a:gd name="connsiteX169" fmla="*/ 106911 w 5561821"/>
              <a:gd name="connsiteY169" fmla="*/ 2538870 h 5435137"/>
              <a:gd name="connsiteX170" fmla="*/ 69399 w 5561821"/>
              <a:gd name="connsiteY170" fmla="*/ 2546443 h 5435137"/>
              <a:gd name="connsiteX171" fmla="*/ 0 w 5561821"/>
              <a:gd name="connsiteY171" fmla="*/ 2651142 h 5435137"/>
              <a:gd name="connsiteX172" fmla="*/ 113628 w 5561821"/>
              <a:gd name="connsiteY172" fmla="*/ 2764770 h 5435137"/>
              <a:gd name="connsiteX173" fmla="*/ 227256 w 5561821"/>
              <a:gd name="connsiteY173" fmla="*/ 2651142 h 5435137"/>
              <a:gd name="connsiteX174" fmla="*/ 157857 w 5561821"/>
              <a:gd name="connsiteY174" fmla="*/ 2546443 h 5435137"/>
              <a:gd name="connsiteX175" fmla="*/ 131597 w 5561821"/>
              <a:gd name="connsiteY175" fmla="*/ 2541142 h 5435137"/>
              <a:gd name="connsiteX176" fmla="*/ 150180 w 5561821"/>
              <a:gd name="connsiteY176" fmla="*/ 2308342 h 5435137"/>
              <a:gd name="connsiteX177" fmla="*/ 2793673 w 5561821"/>
              <a:gd name="connsiteY177" fmla="*/ 25114 h 5435137"/>
              <a:gd name="connsiteX178" fmla="*/ 5368211 w 5561821"/>
              <a:gd name="connsiteY178" fmla="*/ 2385818 h 5435137"/>
              <a:gd name="connsiteX179" fmla="*/ 5378198 w 5561821"/>
              <a:gd name="connsiteY179" fmla="*/ 2585544 h 5435137"/>
              <a:gd name="connsiteX180" fmla="*/ 5341944 w 5561821"/>
              <a:gd name="connsiteY180" fmla="*/ 2592864 h 5435137"/>
              <a:gd name="connsiteX181" fmla="*/ 5245279 w 5561821"/>
              <a:gd name="connsiteY181" fmla="*/ 2738697 h 5435137"/>
              <a:gd name="connsiteX182" fmla="*/ 5403550 w 5561821"/>
              <a:gd name="connsiteY182" fmla="*/ 2896968 h 5435137"/>
              <a:gd name="connsiteX183" fmla="*/ 5561821 w 5561821"/>
              <a:gd name="connsiteY183" fmla="*/ 2738697 h 5435137"/>
              <a:gd name="connsiteX184" fmla="*/ 5403550 w 5561821"/>
              <a:gd name="connsiteY184" fmla="*/ 2580426 h 5435137"/>
              <a:gd name="connsiteX185" fmla="*/ 5402769 w 5561821"/>
              <a:gd name="connsiteY185" fmla="*/ 2580584 h 5435137"/>
              <a:gd name="connsiteX186" fmla="*/ 5392904 w 5561821"/>
              <a:gd name="connsiteY186" fmla="*/ 2383308 h 5435137"/>
              <a:gd name="connsiteX187" fmla="*/ 2794041 w 5561821"/>
              <a:gd name="connsiteY187" fmla="*/ 298 h 543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561821" h="5435137">
                <a:moveTo>
                  <a:pt x="4000949" y="4882386"/>
                </a:moveTo>
                <a:cubicBezTo>
                  <a:pt x="3963980" y="4882386"/>
                  <a:pt x="3934011" y="4912355"/>
                  <a:pt x="3934011" y="4949324"/>
                </a:cubicBezTo>
                <a:cubicBezTo>
                  <a:pt x="3934011" y="4986293"/>
                  <a:pt x="3963980" y="5016262"/>
                  <a:pt x="4000949" y="5016262"/>
                </a:cubicBezTo>
                <a:cubicBezTo>
                  <a:pt x="4037918" y="5016262"/>
                  <a:pt x="4067887" y="4986293"/>
                  <a:pt x="4067887" y="4949324"/>
                </a:cubicBezTo>
                <a:cubicBezTo>
                  <a:pt x="4067887" y="4912355"/>
                  <a:pt x="4037918" y="4882386"/>
                  <a:pt x="4000949" y="4882386"/>
                </a:cubicBezTo>
                <a:close/>
                <a:moveTo>
                  <a:pt x="1271213" y="4788722"/>
                </a:moveTo>
                <a:cubicBezTo>
                  <a:pt x="1188519" y="4788722"/>
                  <a:pt x="1121482" y="4855759"/>
                  <a:pt x="1121482" y="4938453"/>
                </a:cubicBezTo>
                <a:cubicBezTo>
                  <a:pt x="1121482" y="5021147"/>
                  <a:pt x="1188519" y="5088184"/>
                  <a:pt x="1271213" y="5088184"/>
                </a:cubicBezTo>
                <a:cubicBezTo>
                  <a:pt x="1312560" y="5088184"/>
                  <a:pt x="1349993" y="5071425"/>
                  <a:pt x="1377089" y="5044329"/>
                </a:cubicBezTo>
                <a:lnTo>
                  <a:pt x="1381644" y="5037573"/>
                </a:lnTo>
                <a:lnTo>
                  <a:pt x="1494586" y="5112793"/>
                </a:lnTo>
                <a:cubicBezTo>
                  <a:pt x="2247127" y="5571633"/>
                  <a:pt x="3208626" y="5540753"/>
                  <a:pt x="3933275" y="5019321"/>
                </a:cubicBezTo>
                <a:lnTo>
                  <a:pt x="3921203" y="5002543"/>
                </a:lnTo>
                <a:cubicBezTo>
                  <a:pt x="3203337" y="5519095"/>
                  <a:pt x="2250837" y="5549685"/>
                  <a:pt x="1505340" y="5095140"/>
                </a:cubicBezTo>
                <a:lnTo>
                  <a:pt x="1393191" y="5020447"/>
                </a:lnTo>
                <a:lnTo>
                  <a:pt x="1409178" y="4996735"/>
                </a:lnTo>
                <a:cubicBezTo>
                  <a:pt x="1416754" y="4978822"/>
                  <a:pt x="1420944" y="4959127"/>
                  <a:pt x="1420944" y="4938453"/>
                </a:cubicBezTo>
                <a:cubicBezTo>
                  <a:pt x="1420944" y="4855759"/>
                  <a:pt x="1353907" y="4788722"/>
                  <a:pt x="1271213" y="4788722"/>
                </a:cubicBezTo>
                <a:close/>
                <a:moveTo>
                  <a:pt x="2512940" y="4646361"/>
                </a:moveTo>
                <a:cubicBezTo>
                  <a:pt x="2485250" y="4646361"/>
                  <a:pt x="2462803" y="4668808"/>
                  <a:pt x="2462803" y="4696498"/>
                </a:cubicBezTo>
                <a:cubicBezTo>
                  <a:pt x="2462803" y="4724188"/>
                  <a:pt x="2485250" y="4746635"/>
                  <a:pt x="2512940" y="4746635"/>
                </a:cubicBezTo>
                <a:cubicBezTo>
                  <a:pt x="2540630" y="4746635"/>
                  <a:pt x="2563077" y="4724188"/>
                  <a:pt x="2563077" y="4696498"/>
                </a:cubicBezTo>
                <a:cubicBezTo>
                  <a:pt x="2563077" y="4668808"/>
                  <a:pt x="2540630" y="4646361"/>
                  <a:pt x="2512940" y="4646361"/>
                </a:cubicBezTo>
                <a:close/>
                <a:moveTo>
                  <a:pt x="5270693" y="3406560"/>
                </a:moveTo>
                <a:cubicBezTo>
                  <a:pt x="5142193" y="3834836"/>
                  <a:pt x="4906832" y="4222179"/>
                  <a:pt x="4588118" y="4532807"/>
                </a:cubicBezTo>
                <a:lnTo>
                  <a:pt x="4455360" y="4653097"/>
                </a:lnTo>
                <a:lnTo>
                  <a:pt x="4433210" y="4638162"/>
                </a:lnTo>
                <a:cubicBezTo>
                  <a:pt x="4421195" y="4633080"/>
                  <a:pt x="4407985" y="4630270"/>
                  <a:pt x="4394119" y="4630270"/>
                </a:cubicBezTo>
                <a:cubicBezTo>
                  <a:pt x="4338655" y="4630270"/>
                  <a:pt x="4293692" y="4675233"/>
                  <a:pt x="4293692" y="4730697"/>
                </a:cubicBezTo>
                <a:cubicBezTo>
                  <a:pt x="4293692" y="4786161"/>
                  <a:pt x="4338655" y="4831124"/>
                  <a:pt x="4394119" y="4831124"/>
                </a:cubicBezTo>
                <a:cubicBezTo>
                  <a:pt x="4449583" y="4831124"/>
                  <a:pt x="4494546" y="4786161"/>
                  <a:pt x="4494546" y="4730697"/>
                </a:cubicBezTo>
                <a:cubicBezTo>
                  <a:pt x="4494546" y="4716831"/>
                  <a:pt x="4491736" y="4703622"/>
                  <a:pt x="4486654" y="4691607"/>
                </a:cubicBezTo>
                <a:lnTo>
                  <a:pt x="4472676" y="4670875"/>
                </a:lnTo>
                <a:lnTo>
                  <a:pt x="4605440" y="4550580"/>
                </a:lnTo>
                <a:cubicBezTo>
                  <a:pt x="4927166" y="4237017"/>
                  <a:pt x="5164752" y="3846013"/>
                  <a:pt x="5294466" y="3413692"/>
                </a:cubicBezTo>
                <a:close/>
                <a:moveTo>
                  <a:pt x="706542" y="2807238"/>
                </a:moveTo>
                <a:cubicBezTo>
                  <a:pt x="643787" y="2807238"/>
                  <a:pt x="592914" y="2858111"/>
                  <a:pt x="592914" y="2920866"/>
                </a:cubicBezTo>
                <a:cubicBezTo>
                  <a:pt x="592914" y="2983621"/>
                  <a:pt x="643787" y="3034494"/>
                  <a:pt x="706542" y="3034494"/>
                </a:cubicBezTo>
                <a:lnTo>
                  <a:pt x="724413" y="3030886"/>
                </a:lnTo>
                <a:lnTo>
                  <a:pt x="752204" y="3161864"/>
                </a:lnTo>
                <a:cubicBezTo>
                  <a:pt x="955528" y="3961172"/>
                  <a:pt x="1619035" y="4569527"/>
                  <a:pt x="2444995" y="4694725"/>
                </a:cubicBezTo>
                <a:lnTo>
                  <a:pt x="2447894" y="4675601"/>
                </a:lnTo>
                <a:cubicBezTo>
                  <a:pt x="1629665" y="4551577"/>
                  <a:pt x="972369" y="3948916"/>
                  <a:pt x="770947" y="3157089"/>
                </a:cubicBezTo>
                <a:lnTo>
                  <a:pt x="743358" y="3027061"/>
                </a:lnTo>
                <a:lnTo>
                  <a:pt x="750771" y="3025565"/>
                </a:lnTo>
                <a:cubicBezTo>
                  <a:pt x="791554" y="3008315"/>
                  <a:pt x="820170" y="2967932"/>
                  <a:pt x="820170" y="2920866"/>
                </a:cubicBezTo>
                <a:cubicBezTo>
                  <a:pt x="820170" y="2858111"/>
                  <a:pt x="769297" y="2807238"/>
                  <a:pt x="706542" y="2807238"/>
                </a:cubicBezTo>
                <a:close/>
                <a:moveTo>
                  <a:pt x="721772" y="2588007"/>
                </a:moveTo>
                <a:cubicBezTo>
                  <a:pt x="699004" y="2588007"/>
                  <a:pt x="680546" y="2606465"/>
                  <a:pt x="680546" y="2629233"/>
                </a:cubicBezTo>
                <a:cubicBezTo>
                  <a:pt x="680546" y="2652001"/>
                  <a:pt x="699004" y="2670459"/>
                  <a:pt x="721772" y="2670459"/>
                </a:cubicBezTo>
                <a:cubicBezTo>
                  <a:pt x="744540" y="2670459"/>
                  <a:pt x="762998" y="2652001"/>
                  <a:pt x="762998" y="2629233"/>
                </a:cubicBezTo>
                <a:cubicBezTo>
                  <a:pt x="762998" y="2606465"/>
                  <a:pt x="744540" y="2588007"/>
                  <a:pt x="721772" y="2588007"/>
                </a:cubicBezTo>
                <a:close/>
                <a:moveTo>
                  <a:pt x="2775287" y="1718050"/>
                </a:moveTo>
                <a:cubicBezTo>
                  <a:pt x="2626952" y="1722902"/>
                  <a:pt x="2478580" y="1763043"/>
                  <a:pt x="2343182" y="1840111"/>
                </a:cubicBezTo>
                <a:cubicBezTo>
                  <a:pt x="2027253" y="2019938"/>
                  <a:pt x="1848127" y="2363154"/>
                  <a:pt x="1872303" y="2717006"/>
                </a:cubicBezTo>
                <a:lnTo>
                  <a:pt x="1891621" y="2844541"/>
                </a:lnTo>
                <a:lnTo>
                  <a:pt x="1877258" y="2850490"/>
                </a:lnTo>
                <a:cubicBezTo>
                  <a:pt x="1869798" y="2857951"/>
                  <a:pt x="1865183" y="2868257"/>
                  <a:pt x="1865183" y="2879641"/>
                </a:cubicBezTo>
                <a:cubicBezTo>
                  <a:pt x="1865183" y="2902409"/>
                  <a:pt x="1883641" y="2920867"/>
                  <a:pt x="1906409" y="2920867"/>
                </a:cubicBezTo>
                <a:cubicBezTo>
                  <a:pt x="1929177" y="2920867"/>
                  <a:pt x="1947635" y="2902409"/>
                  <a:pt x="1947635" y="2879641"/>
                </a:cubicBezTo>
                <a:cubicBezTo>
                  <a:pt x="1947635" y="2856873"/>
                  <a:pt x="1929177" y="2838415"/>
                  <a:pt x="1906409" y="2838415"/>
                </a:cubicBezTo>
                <a:lnTo>
                  <a:pt x="1899931" y="2841099"/>
                </a:lnTo>
                <a:lnTo>
                  <a:pt x="1881044" y="2716414"/>
                </a:lnTo>
                <a:cubicBezTo>
                  <a:pt x="1857094" y="2365873"/>
                  <a:pt x="2034545" y="2025870"/>
                  <a:pt x="2347516" y="1847726"/>
                </a:cubicBezTo>
                <a:cubicBezTo>
                  <a:pt x="2705197" y="1644133"/>
                  <a:pt x="3154277" y="1700679"/>
                  <a:pt x="3450324" y="1986584"/>
                </a:cubicBezTo>
                <a:cubicBezTo>
                  <a:pt x="3746371" y="2272489"/>
                  <a:pt x="3818530" y="2719326"/>
                  <a:pt x="3627525" y="3083884"/>
                </a:cubicBezTo>
                <a:cubicBezTo>
                  <a:pt x="3460395" y="3402873"/>
                  <a:pt x="3126782" y="3592063"/>
                  <a:pt x="2775620" y="3580343"/>
                </a:cubicBezTo>
                <a:lnTo>
                  <a:pt x="2693800" y="3570852"/>
                </a:lnTo>
                <a:lnTo>
                  <a:pt x="2699207" y="3544069"/>
                </a:lnTo>
                <a:cubicBezTo>
                  <a:pt x="2699207" y="3481314"/>
                  <a:pt x="2648334" y="3430441"/>
                  <a:pt x="2585579" y="3430441"/>
                </a:cubicBezTo>
                <a:cubicBezTo>
                  <a:pt x="2522824" y="3430441"/>
                  <a:pt x="2471951" y="3481314"/>
                  <a:pt x="2471951" y="3544069"/>
                </a:cubicBezTo>
                <a:cubicBezTo>
                  <a:pt x="2471951" y="3606824"/>
                  <a:pt x="2522824" y="3657697"/>
                  <a:pt x="2585579" y="3657697"/>
                </a:cubicBezTo>
                <a:cubicBezTo>
                  <a:pt x="2632645" y="3657697"/>
                  <a:pt x="2673028" y="3629081"/>
                  <a:pt x="2690278" y="3588298"/>
                </a:cubicBezTo>
                <a:lnTo>
                  <a:pt x="2692066" y="3579440"/>
                </a:lnTo>
                <a:lnTo>
                  <a:pt x="2775331" y="3589098"/>
                </a:lnTo>
                <a:cubicBezTo>
                  <a:pt x="3129811" y="3600930"/>
                  <a:pt x="3466576" y="3409952"/>
                  <a:pt x="3635286" y="3087949"/>
                </a:cubicBezTo>
                <a:cubicBezTo>
                  <a:pt x="3828095" y="2719945"/>
                  <a:pt x="3755255" y="2268887"/>
                  <a:pt x="3456410" y="1980281"/>
                </a:cubicBezTo>
                <a:cubicBezTo>
                  <a:pt x="3269632" y="1799902"/>
                  <a:pt x="3022511" y="1709963"/>
                  <a:pt x="2775287" y="1718050"/>
                </a:cubicBezTo>
                <a:close/>
                <a:moveTo>
                  <a:pt x="2391518" y="1168032"/>
                </a:moveTo>
                <a:cubicBezTo>
                  <a:pt x="2354549" y="1168032"/>
                  <a:pt x="2324580" y="1198001"/>
                  <a:pt x="2324580" y="1234970"/>
                </a:cubicBezTo>
                <a:lnTo>
                  <a:pt x="2326181" y="1242900"/>
                </a:lnTo>
                <a:lnTo>
                  <a:pt x="2221784" y="1278637"/>
                </a:lnTo>
                <a:cubicBezTo>
                  <a:pt x="1707957" y="1477830"/>
                  <a:pt x="1347595" y="1948784"/>
                  <a:pt x="1289992" y="2497256"/>
                </a:cubicBezTo>
                <a:lnTo>
                  <a:pt x="1285977" y="2556982"/>
                </a:lnTo>
                <a:lnTo>
                  <a:pt x="1285219" y="2556829"/>
                </a:lnTo>
                <a:cubicBezTo>
                  <a:pt x="1222464" y="2556829"/>
                  <a:pt x="1171591" y="2607702"/>
                  <a:pt x="1171591" y="2670457"/>
                </a:cubicBezTo>
                <a:cubicBezTo>
                  <a:pt x="1171591" y="2733212"/>
                  <a:pt x="1222464" y="2784085"/>
                  <a:pt x="1285219" y="2784085"/>
                </a:cubicBezTo>
                <a:lnTo>
                  <a:pt x="1289201" y="2783281"/>
                </a:lnTo>
                <a:lnTo>
                  <a:pt x="1298880" y="2875214"/>
                </a:lnTo>
                <a:cubicBezTo>
                  <a:pt x="1401894" y="3550751"/>
                  <a:pt x="1959863" y="4067873"/>
                  <a:pt x="2640432" y="4120086"/>
                </a:cubicBezTo>
                <a:lnTo>
                  <a:pt x="2702616" y="4121769"/>
                </a:lnTo>
                <a:lnTo>
                  <a:pt x="2707614" y="4146524"/>
                </a:lnTo>
                <a:cubicBezTo>
                  <a:pt x="2723856" y="4184924"/>
                  <a:pt x="2761880" y="4211869"/>
                  <a:pt x="2806197" y="4211869"/>
                </a:cubicBezTo>
                <a:cubicBezTo>
                  <a:pt x="2865286" y="4211869"/>
                  <a:pt x="2913188" y="4163967"/>
                  <a:pt x="2913188" y="4104878"/>
                </a:cubicBezTo>
                <a:cubicBezTo>
                  <a:pt x="2913188" y="4045789"/>
                  <a:pt x="2865286" y="3997887"/>
                  <a:pt x="2806197" y="3997887"/>
                </a:cubicBezTo>
                <a:cubicBezTo>
                  <a:pt x="2747108" y="3997887"/>
                  <a:pt x="2699206" y="4045789"/>
                  <a:pt x="2699206" y="4104878"/>
                </a:cubicBezTo>
                <a:lnTo>
                  <a:pt x="2700161" y="4109607"/>
                </a:lnTo>
                <a:lnTo>
                  <a:pt x="2641372" y="4108017"/>
                </a:lnTo>
                <a:cubicBezTo>
                  <a:pt x="1966396" y="4056232"/>
                  <a:pt x="1413015" y="3543361"/>
                  <a:pt x="1310848" y="2873377"/>
                </a:cubicBezTo>
                <a:lnTo>
                  <a:pt x="1301109" y="2780877"/>
                </a:lnTo>
                <a:lnTo>
                  <a:pt x="1329448" y="2775155"/>
                </a:lnTo>
                <a:cubicBezTo>
                  <a:pt x="1370231" y="2757906"/>
                  <a:pt x="1398847" y="2717523"/>
                  <a:pt x="1398847" y="2670457"/>
                </a:cubicBezTo>
                <a:cubicBezTo>
                  <a:pt x="1398847" y="2623391"/>
                  <a:pt x="1370231" y="2583008"/>
                  <a:pt x="1329448" y="2565758"/>
                </a:cubicBezTo>
                <a:lnTo>
                  <a:pt x="1299599" y="2559732"/>
                </a:lnTo>
                <a:lnTo>
                  <a:pt x="1303701" y="2498701"/>
                </a:lnTo>
                <a:cubicBezTo>
                  <a:pt x="1360766" y="1955363"/>
                  <a:pt x="1717755" y="1488817"/>
                  <a:pt x="2226772" y="1291488"/>
                </a:cubicBezTo>
                <a:lnTo>
                  <a:pt x="2328930" y="1256518"/>
                </a:lnTo>
                <a:lnTo>
                  <a:pt x="2329840" y="1261026"/>
                </a:lnTo>
                <a:cubicBezTo>
                  <a:pt x="2340002" y="1285051"/>
                  <a:pt x="2363791" y="1301908"/>
                  <a:pt x="2391518" y="1301908"/>
                </a:cubicBezTo>
                <a:cubicBezTo>
                  <a:pt x="2428487" y="1301908"/>
                  <a:pt x="2458456" y="1271939"/>
                  <a:pt x="2458456" y="1234970"/>
                </a:cubicBezTo>
                <a:cubicBezTo>
                  <a:pt x="2458456" y="1198001"/>
                  <a:pt x="2428487" y="1168032"/>
                  <a:pt x="2391518" y="1168032"/>
                </a:cubicBezTo>
                <a:close/>
                <a:moveTo>
                  <a:pt x="2766144" y="1055943"/>
                </a:moveTo>
                <a:cubicBezTo>
                  <a:pt x="2688260" y="1055943"/>
                  <a:pt x="2625122" y="1119081"/>
                  <a:pt x="2625122" y="1196965"/>
                </a:cubicBezTo>
                <a:cubicBezTo>
                  <a:pt x="2625122" y="1274849"/>
                  <a:pt x="2688260" y="1337987"/>
                  <a:pt x="2766144" y="1337987"/>
                </a:cubicBezTo>
                <a:cubicBezTo>
                  <a:pt x="2824557" y="1337987"/>
                  <a:pt x="2874675" y="1302472"/>
                  <a:pt x="2896084" y="1251857"/>
                </a:cubicBezTo>
                <a:lnTo>
                  <a:pt x="2906281" y="1201350"/>
                </a:lnTo>
                <a:lnTo>
                  <a:pt x="2928426" y="1202994"/>
                </a:lnTo>
                <a:cubicBezTo>
                  <a:pt x="3572953" y="1279870"/>
                  <a:pt x="4096210" y="1777543"/>
                  <a:pt x="4196652" y="2429497"/>
                </a:cubicBezTo>
                <a:cubicBezTo>
                  <a:pt x="4297094" y="3081452"/>
                  <a:pt x="3947892" y="3713540"/>
                  <a:pt x="3356390" y="3980842"/>
                </a:cubicBezTo>
                <a:lnTo>
                  <a:pt x="3265622" y="4017079"/>
                </a:lnTo>
                <a:lnTo>
                  <a:pt x="3262396" y="4012294"/>
                </a:lnTo>
                <a:cubicBezTo>
                  <a:pt x="3253323" y="4003221"/>
                  <a:pt x="3240789" y="3997609"/>
                  <a:pt x="3226944" y="3997609"/>
                </a:cubicBezTo>
                <a:cubicBezTo>
                  <a:pt x="3199254" y="3997609"/>
                  <a:pt x="3176807" y="4020056"/>
                  <a:pt x="3176807" y="4047746"/>
                </a:cubicBezTo>
                <a:cubicBezTo>
                  <a:pt x="3176807" y="4075436"/>
                  <a:pt x="3199254" y="4097883"/>
                  <a:pt x="3226944" y="4097883"/>
                </a:cubicBezTo>
                <a:cubicBezTo>
                  <a:pt x="3254634" y="4097883"/>
                  <a:pt x="3277081" y="4075436"/>
                  <a:pt x="3277081" y="4047746"/>
                </a:cubicBezTo>
                <a:lnTo>
                  <a:pt x="3273267" y="4028856"/>
                </a:lnTo>
                <a:lnTo>
                  <a:pt x="3362075" y="3993401"/>
                </a:lnTo>
                <a:cubicBezTo>
                  <a:pt x="3959166" y="3723573"/>
                  <a:pt x="4311669" y="3085512"/>
                  <a:pt x="4210277" y="2427397"/>
                </a:cubicBezTo>
                <a:cubicBezTo>
                  <a:pt x="4108886" y="1769282"/>
                  <a:pt x="3580684" y="1266907"/>
                  <a:pt x="2930067" y="1189306"/>
                </a:cubicBezTo>
                <a:lnTo>
                  <a:pt x="2905248" y="1187463"/>
                </a:lnTo>
                <a:lnTo>
                  <a:pt x="2896084" y="1142073"/>
                </a:lnTo>
                <a:cubicBezTo>
                  <a:pt x="2874675" y="1091458"/>
                  <a:pt x="2824557" y="1055943"/>
                  <a:pt x="2766144" y="1055943"/>
                </a:cubicBezTo>
                <a:close/>
                <a:moveTo>
                  <a:pt x="2120271" y="564384"/>
                </a:moveTo>
                <a:cubicBezTo>
                  <a:pt x="2061182" y="564384"/>
                  <a:pt x="2013280" y="612286"/>
                  <a:pt x="2013280" y="671375"/>
                </a:cubicBezTo>
                <a:cubicBezTo>
                  <a:pt x="2013280" y="686148"/>
                  <a:pt x="2016274" y="700221"/>
                  <a:pt x="2021688" y="713021"/>
                </a:cubicBezTo>
                <a:lnTo>
                  <a:pt x="2025610" y="718838"/>
                </a:lnTo>
                <a:lnTo>
                  <a:pt x="2006988" y="725213"/>
                </a:lnTo>
                <a:cubicBezTo>
                  <a:pt x="1237988" y="1023330"/>
                  <a:pt x="713978" y="1755278"/>
                  <a:pt x="689175" y="2590304"/>
                </a:cubicBezTo>
                <a:lnTo>
                  <a:pt x="708509" y="2590878"/>
                </a:lnTo>
                <a:cubicBezTo>
                  <a:pt x="733079" y="1763668"/>
                  <a:pt x="1252185" y="1038571"/>
                  <a:pt x="2013987" y="743245"/>
                </a:cubicBezTo>
                <a:lnTo>
                  <a:pt x="2036800" y="735435"/>
                </a:lnTo>
                <a:lnTo>
                  <a:pt x="2044617" y="747029"/>
                </a:lnTo>
                <a:cubicBezTo>
                  <a:pt x="2063979" y="766391"/>
                  <a:pt x="2090727" y="778367"/>
                  <a:pt x="2120271" y="778367"/>
                </a:cubicBezTo>
                <a:cubicBezTo>
                  <a:pt x="2179360" y="778367"/>
                  <a:pt x="2227262" y="730464"/>
                  <a:pt x="2227262" y="671375"/>
                </a:cubicBezTo>
                <a:cubicBezTo>
                  <a:pt x="2227262" y="612286"/>
                  <a:pt x="2179360" y="564384"/>
                  <a:pt x="2120271" y="564384"/>
                </a:cubicBezTo>
                <a:close/>
                <a:moveTo>
                  <a:pt x="2766144" y="537499"/>
                </a:moveTo>
                <a:cubicBezTo>
                  <a:pt x="2729175" y="537499"/>
                  <a:pt x="2699206" y="567468"/>
                  <a:pt x="2699206" y="604437"/>
                </a:cubicBezTo>
                <a:cubicBezTo>
                  <a:pt x="2699206" y="641406"/>
                  <a:pt x="2729175" y="671375"/>
                  <a:pt x="2766144" y="671375"/>
                </a:cubicBezTo>
                <a:cubicBezTo>
                  <a:pt x="2793871" y="671375"/>
                  <a:pt x="2817660" y="654518"/>
                  <a:pt x="2827822" y="630493"/>
                </a:cubicBezTo>
                <a:lnTo>
                  <a:pt x="2832631" y="606672"/>
                </a:lnTo>
                <a:lnTo>
                  <a:pt x="2975820" y="616531"/>
                </a:lnTo>
                <a:cubicBezTo>
                  <a:pt x="3770374" y="702588"/>
                  <a:pt x="4448685" y="1246183"/>
                  <a:pt x="4700257" y="2015101"/>
                </a:cubicBezTo>
                <a:cubicBezTo>
                  <a:pt x="4951831" y="2784022"/>
                  <a:pt x="4726008" y="3623430"/>
                  <a:pt x="4135980" y="4162492"/>
                </a:cubicBezTo>
                <a:lnTo>
                  <a:pt x="4031269" y="4250894"/>
                </a:lnTo>
                <a:lnTo>
                  <a:pt x="4020465" y="4243610"/>
                </a:lnTo>
                <a:cubicBezTo>
                  <a:pt x="4014466" y="4241073"/>
                  <a:pt x="4007872" y="4239670"/>
                  <a:pt x="4000949" y="4239670"/>
                </a:cubicBezTo>
                <a:cubicBezTo>
                  <a:pt x="3973259" y="4239670"/>
                  <a:pt x="3950812" y="4262117"/>
                  <a:pt x="3950812" y="4289807"/>
                </a:cubicBezTo>
                <a:cubicBezTo>
                  <a:pt x="3950812" y="4317497"/>
                  <a:pt x="3973259" y="4339944"/>
                  <a:pt x="4000949" y="4339944"/>
                </a:cubicBezTo>
                <a:cubicBezTo>
                  <a:pt x="4028639" y="4339944"/>
                  <a:pt x="4051086" y="4317497"/>
                  <a:pt x="4051086" y="4289807"/>
                </a:cubicBezTo>
                <a:cubicBezTo>
                  <a:pt x="4051086" y="4282885"/>
                  <a:pt x="4049683" y="4276290"/>
                  <a:pt x="4047146" y="4270292"/>
                </a:cubicBezTo>
                <a:lnTo>
                  <a:pt x="4043921" y="4265508"/>
                </a:lnTo>
                <a:lnTo>
                  <a:pt x="4149032" y="4176767"/>
                </a:lnTo>
                <a:cubicBezTo>
                  <a:pt x="4744635" y="3632613"/>
                  <a:pt x="4972592" y="2785273"/>
                  <a:pt x="4718641" y="2009087"/>
                </a:cubicBezTo>
                <a:cubicBezTo>
                  <a:pt x="4464692" y="1232904"/>
                  <a:pt x="3779971" y="684173"/>
                  <a:pt x="2977910" y="597302"/>
                </a:cubicBezTo>
                <a:lnTo>
                  <a:pt x="2829580" y="587089"/>
                </a:lnTo>
                <a:lnTo>
                  <a:pt x="2827822" y="578382"/>
                </a:lnTo>
                <a:cubicBezTo>
                  <a:pt x="2817660" y="554357"/>
                  <a:pt x="2793871" y="537499"/>
                  <a:pt x="2766144" y="537499"/>
                </a:cubicBezTo>
                <a:close/>
                <a:moveTo>
                  <a:pt x="2794041" y="298"/>
                </a:moveTo>
                <a:cubicBezTo>
                  <a:pt x="1435645" y="-19872"/>
                  <a:pt x="297929" y="985806"/>
                  <a:pt x="125571" y="2305100"/>
                </a:cubicBezTo>
                <a:lnTo>
                  <a:pt x="106911" y="2538870"/>
                </a:lnTo>
                <a:lnTo>
                  <a:pt x="69399" y="2546443"/>
                </a:lnTo>
                <a:cubicBezTo>
                  <a:pt x="28616" y="2563693"/>
                  <a:pt x="0" y="2604076"/>
                  <a:pt x="0" y="2651142"/>
                </a:cubicBezTo>
                <a:cubicBezTo>
                  <a:pt x="0" y="2713897"/>
                  <a:pt x="50873" y="2764770"/>
                  <a:pt x="113628" y="2764770"/>
                </a:cubicBezTo>
                <a:cubicBezTo>
                  <a:pt x="176383" y="2764770"/>
                  <a:pt x="227256" y="2713897"/>
                  <a:pt x="227256" y="2651142"/>
                </a:cubicBezTo>
                <a:cubicBezTo>
                  <a:pt x="227256" y="2604076"/>
                  <a:pt x="198640" y="2563693"/>
                  <a:pt x="157857" y="2546443"/>
                </a:cubicBezTo>
                <a:lnTo>
                  <a:pt x="131597" y="2541142"/>
                </a:lnTo>
                <a:lnTo>
                  <a:pt x="150180" y="2308342"/>
                </a:lnTo>
                <a:cubicBezTo>
                  <a:pt x="320925" y="1001396"/>
                  <a:pt x="1447991" y="5133"/>
                  <a:pt x="2793673" y="25114"/>
                </a:cubicBezTo>
                <a:cubicBezTo>
                  <a:pt x="4139355" y="45094"/>
                  <a:pt x="5236344" y="1074380"/>
                  <a:pt x="5368211" y="2385818"/>
                </a:cubicBezTo>
                <a:lnTo>
                  <a:pt x="5378198" y="2585544"/>
                </a:lnTo>
                <a:lnTo>
                  <a:pt x="5341944" y="2592864"/>
                </a:lnTo>
                <a:cubicBezTo>
                  <a:pt x="5285138" y="2616890"/>
                  <a:pt x="5245279" y="2673139"/>
                  <a:pt x="5245279" y="2738697"/>
                </a:cubicBezTo>
                <a:cubicBezTo>
                  <a:pt x="5245279" y="2826108"/>
                  <a:pt x="5316139" y="2896968"/>
                  <a:pt x="5403550" y="2896968"/>
                </a:cubicBezTo>
                <a:cubicBezTo>
                  <a:pt x="5490961" y="2896968"/>
                  <a:pt x="5561821" y="2826108"/>
                  <a:pt x="5561821" y="2738697"/>
                </a:cubicBezTo>
                <a:cubicBezTo>
                  <a:pt x="5561821" y="2651286"/>
                  <a:pt x="5490961" y="2580426"/>
                  <a:pt x="5403550" y="2580426"/>
                </a:cubicBezTo>
                <a:lnTo>
                  <a:pt x="5402769" y="2580584"/>
                </a:lnTo>
                <a:lnTo>
                  <a:pt x="5392904" y="2383308"/>
                </a:lnTo>
                <a:cubicBezTo>
                  <a:pt x="5259792" y="1059478"/>
                  <a:pt x="4152437" y="20467"/>
                  <a:pt x="2794041" y="298"/>
                </a:cubicBezTo>
                <a:close/>
              </a:path>
            </a:pathLst>
          </a:custGeom>
          <a:solidFill>
            <a:schemeClr val="bg1">
              <a:alpha val="13000"/>
            </a:schemeClr>
          </a:solidFill>
          <a:ln>
            <a:noFill/>
          </a:ln>
          <a:effectLst>
            <a:outerShdw blurRad="381000" sx="102000" sy="102000" algn="ctr" rotWithShape="0">
              <a:schemeClr val="bg1">
                <a:alpha val="4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-319149" y="2600325"/>
            <a:ext cx="2944865" cy="0"/>
          </a:xfrm>
          <a:prstGeom prst="line">
            <a:avLst/>
          </a:prstGeom>
          <a:ln w="28575">
            <a:solidFill>
              <a:schemeClr val="bg1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11392" y="2113912"/>
            <a:ext cx="582340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t*</a:t>
            </a:r>
            <a:endParaRPr lang="en-US" sz="30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5A5417-7158-4FB5-9EF8-11AD737A704D}"/>
              </a:ext>
            </a:extLst>
          </p:cNvPr>
          <p:cNvGrpSpPr/>
          <p:nvPr/>
        </p:nvGrpSpPr>
        <p:grpSpPr>
          <a:xfrm>
            <a:off x="7890132" y="2113912"/>
            <a:ext cx="1027518" cy="931422"/>
            <a:chOff x="10520176" y="2818549"/>
            <a:chExt cx="1370024" cy="124189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6E4A9B-9167-4670-8C61-C8FE5905D9FC}"/>
                </a:ext>
              </a:extLst>
            </p:cNvPr>
            <p:cNvSpPr txBox="1"/>
            <p:nvPr/>
          </p:nvSpPr>
          <p:spPr>
            <a:xfrm>
              <a:off x="11441731" y="3198862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dirty="0">
                  <a:solidFill>
                    <a:schemeClr val="bg1">
                      <a:alpha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9F4EA5-FC0A-45FD-A9FC-BE925DE6D608}"/>
                </a:ext>
              </a:extLst>
            </p:cNvPr>
            <p:cNvSpPr txBox="1"/>
            <p:nvPr/>
          </p:nvSpPr>
          <p:spPr>
            <a:xfrm>
              <a:off x="11441731" y="3475381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dirty="0">
                  <a:solidFill>
                    <a:schemeClr val="bg1">
                      <a:alpha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8D11B9-F9CA-4399-B274-C0F6DB0CB10C}"/>
                </a:ext>
              </a:extLst>
            </p:cNvPr>
            <p:cNvSpPr txBox="1"/>
            <p:nvPr/>
          </p:nvSpPr>
          <p:spPr>
            <a:xfrm>
              <a:off x="11458400" y="2833326"/>
              <a:ext cx="43180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>
                      <a:alpha val="66000"/>
                    </a:schemeClr>
                  </a:soli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B7A263-A85F-44A8-8C73-986E1FAE3BA4}"/>
                </a:ext>
              </a:extLst>
            </p:cNvPr>
            <p:cNvSpPr txBox="1"/>
            <p:nvPr/>
          </p:nvSpPr>
          <p:spPr>
            <a:xfrm>
              <a:off x="11441731" y="3768056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dirty="0">
                  <a:solidFill>
                    <a:schemeClr val="bg1">
                      <a:alpha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D914D90-DC6A-4FB6-B333-BDD515B7BD7D}"/>
                </a:ext>
              </a:extLst>
            </p:cNvPr>
            <p:cNvSpPr/>
            <p:nvPr/>
          </p:nvSpPr>
          <p:spPr>
            <a:xfrm>
              <a:off x="11498706" y="2818549"/>
              <a:ext cx="317850" cy="317850"/>
            </a:xfrm>
            <a:prstGeom prst="ellipse">
              <a:avLst/>
            </a:prstGeom>
            <a:noFill/>
            <a:ln>
              <a:solidFill>
                <a:schemeClr val="bg1">
                  <a:alpha val="58000"/>
                </a:schemeClr>
              </a:solidFill>
            </a:ln>
            <a:effectLst>
              <a:outerShdw blurRad="203200" sx="102000" sy="102000" algn="ctr" rotWithShape="0">
                <a:schemeClr val="bg1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effectLst>
                  <a:outerShdw blurRad="266700" sx="102000" sy="102000" algn="ctr" rotWithShape="0">
                    <a:schemeClr val="bg1">
                      <a:alpha val="48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FAA632-5591-4798-9091-F5660201D270}"/>
                </a:ext>
              </a:extLst>
            </p:cNvPr>
            <p:cNvSpPr/>
            <p:nvPr/>
          </p:nvSpPr>
          <p:spPr>
            <a:xfrm>
              <a:off x="11269998" y="2928388"/>
              <a:ext cx="86876" cy="86876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9C44A5-1320-4F50-B879-DE1756385320}"/>
                </a:ext>
              </a:extLst>
            </p:cNvPr>
            <p:cNvSpPr txBox="1"/>
            <p:nvPr/>
          </p:nvSpPr>
          <p:spPr>
            <a:xfrm>
              <a:off x="10520176" y="2856410"/>
              <a:ext cx="7224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75" b="1" dirty="0">
                  <a:solidFill>
                    <a:schemeClr val="bg1">
                      <a:alpha val="55000"/>
                    </a:schemeClr>
                  </a:solidFill>
                  <a:effectLst>
                    <a:outerShdw blurRad="266700" sx="102000" sy="102000" algn="ctr" rotWithShape="0">
                      <a:schemeClr val="bg1">
                        <a:alpha val="48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techno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552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A032D84-4E9A-B641-B41F-043717876E60}"/>
              </a:ext>
            </a:extLst>
          </p:cNvPr>
          <p:cNvSpPr/>
          <p:nvPr/>
        </p:nvSpPr>
        <p:spPr>
          <a:xfrm>
            <a:off x="419386" y="4558250"/>
            <a:ext cx="1780674" cy="364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" name="Frame 1"/>
          <p:cNvSpPr/>
          <p:nvPr/>
        </p:nvSpPr>
        <p:spPr>
          <a:xfrm>
            <a:off x="1227365" y="1319894"/>
            <a:ext cx="2326821" cy="2326821"/>
          </a:xfrm>
          <a:prstGeom prst="frame">
            <a:avLst>
              <a:gd name="adj1" fmla="val 2439"/>
            </a:avLst>
          </a:prstGeom>
          <a:gradFill flip="none" rotWithShape="1">
            <a:gsLst>
              <a:gs pos="9000">
                <a:schemeClr val="accent1">
                  <a:lumMod val="50000"/>
                </a:schemeClr>
              </a:gs>
              <a:gs pos="100000">
                <a:schemeClr val="accent2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10" name="Freeform 57"/>
          <p:cNvSpPr>
            <a:spLocks noChangeArrowheads="1"/>
          </p:cNvSpPr>
          <p:nvPr/>
        </p:nvSpPr>
        <p:spPr bwMode="auto">
          <a:xfrm>
            <a:off x="262454" y="304526"/>
            <a:ext cx="215203" cy="215202"/>
          </a:xfrm>
          <a:custGeom>
            <a:avLst/>
            <a:gdLst>
              <a:gd name="T0" fmla="*/ 191466 w 545"/>
              <a:gd name="T1" fmla="*/ 0 h 545"/>
              <a:gd name="T2" fmla="*/ 191466 w 545"/>
              <a:gd name="T3" fmla="*/ 0 h 545"/>
              <a:gd name="T4" fmla="*/ 138000 w 545"/>
              <a:gd name="T5" fmla="*/ 0 h 545"/>
              <a:gd name="T6" fmla="*/ 132943 w 545"/>
              <a:gd name="T7" fmla="*/ 5057 h 545"/>
              <a:gd name="T8" fmla="*/ 138000 w 545"/>
              <a:gd name="T9" fmla="*/ 10474 h 545"/>
              <a:gd name="T10" fmla="*/ 170152 w 545"/>
              <a:gd name="T11" fmla="*/ 10474 h 545"/>
              <a:gd name="T12" fmla="*/ 63942 w 545"/>
              <a:gd name="T13" fmla="*/ 111605 h 545"/>
              <a:gd name="T14" fmla="*/ 63942 w 545"/>
              <a:gd name="T15" fmla="*/ 122440 h 545"/>
              <a:gd name="T16" fmla="*/ 74419 w 545"/>
              <a:gd name="T17" fmla="*/ 122440 h 545"/>
              <a:gd name="T18" fmla="*/ 180628 w 545"/>
              <a:gd name="T19" fmla="*/ 21310 h 545"/>
              <a:gd name="T20" fmla="*/ 180628 w 545"/>
              <a:gd name="T21" fmla="*/ 53093 h 545"/>
              <a:gd name="T22" fmla="*/ 191466 w 545"/>
              <a:gd name="T23" fmla="*/ 63929 h 545"/>
              <a:gd name="T24" fmla="*/ 196524 w 545"/>
              <a:gd name="T25" fmla="*/ 53093 h 545"/>
              <a:gd name="T26" fmla="*/ 196524 w 545"/>
              <a:gd name="T27" fmla="*/ 5057 h 545"/>
              <a:gd name="T28" fmla="*/ 191466 w 545"/>
              <a:gd name="T29" fmla="*/ 0 h 545"/>
              <a:gd name="T30" fmla="*/ 180628 w 545"/>
              <a:gd name="T31" fmla="*/ 170116 h 545"/>
              <a:gd name="T32" fmla="*/ 180628 w 545"/>
              <a:gd name="T33" fmla="*/ 170116 h 545"/>
              <a:gd name="T34" fmla="*/ 170152 w 545"/>
              <a:gd name="T35" fmla="*/ 180590 h 545"/>
              <a:gd name="T36" fmla="*/ 26372 w 545"/>
              <a:gd name="T37" fmla="*/ 180590 h 545"/>
              <a:gd name="T38" fmla="*/ 10476 w 545"/>
              <a:gd name="T39" fmla="*/ 170116 h 545"/>
              <a:gd name="T40" fmla="*/ 10476 w 545"/>
              <a:gd name="T41" fmla="*/ 26366 h 545"/>
              <a:gd name="T42" fmla="*/ 26372 w 545"/>
              <a:gd name="T43" fmla="*/ 10474 h 545"/>
              <a:gd name="T44" fmla="*/ 106210 w 545"/>
              <a:gd name="T45" fmla="*/ 10474 h 545"/>
              <a:gd name="T46" fmla="*/ 106210 w 545"/>
              <a:gd name="T47" fmla="*/ 0 h 545"/>
              <a:gd name="T48" fmla="*/ 26372 w 545"/>
              <a:gd name="T49" fmla="*/ 0 h 545"/>
              <a:gd name="T50" fmla="*/ 0 w 545"/>
              <a:gd name="T51" fmla="*/ 31784 h 545"/>
              <a:gd name="T52" fmla="*/ 0 w 545"/>
              <a:gd name="T53" fmla="*/ 170116 h 545"/>
              <a:gd name="T54" fmla="*/ 26372 w 545"/>
              <a:gd name="T55" fmla="*/ 196482 h 545"/>
              <a:gd name="T56" fmla="*/ 164733 w 545"/>
              <a:gd name="T57" fmla="*/ 196482 h 545"/>
              <a:gd name="T58" fmla="*/ 196524 w 545"/>
              <a:gd name="T59" fmla="*/ 170116 h 545"/>
              <a:gd name="T60" fmla="*/ 196524 w 545"/>
              <a:gd name="T61" fmla="*/ 90295 h 545"/>
              <a:gd name="T62" fmla="*/ 180628 w 545"/>
              <a:gd name="T63" fmla="*/ 90295 h 545"/>
              <a:gd name="T64" fmla="*/ 180628 w 545"/>
              <a:gd name="T65" fmla="*/ 170116 h 54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545" h="545">
                <a:moveTo>
                  <a:pt x="530" y="0"/>
                </a:moveTo>
                <a:lnTo>
                  <a:pt x="530" y="0"/>
                </a:lnTo>
                <a:cubicBezTo>
                  <a:pt x="382" y="0"/>
                  <a:pt x="382" y="0"/>
                  <a:pt x="382" y="0"/>
                </a:cubicBezTo>
                <a:cubicBezTo>
                  <a:pt x="382" y="0"/>
                  <a:pt x="368" y="0"/>
                  <a:pt x="368" y="14"/>
                </a:cubicBezTo>
                <a:cubicBezTo>
                  <a:pt x="368" y="29"/>
                  <a:pt x="382" y="29"/>
                  <a:pt x="382" y="29"/>
                </a:cubicBezTo>
                <a:cubicBezTo>
                  <a:pt x="471" y="29"/>
                  <a:pt x="471" y="29"/>
                  <a:pt x="471" y="29"/>
                </a:cubicBezTo>
                <a:cubicBezTo>
                  <a:pt x="177" y="309"/>
                  <a:pt x="177" y="309"/>
                  <a:pt x="177" y="309"/>
                </a:cubicBezTo>
                <a:cubicBezTo>
                  <a:pt x="177" y="324"/>
                  <a:pt x="177" y="339"/>
                  <a:pt x="177" y="339"/>
                </a:cubicBezTo>
                <a:cubicBezTo>
                  <a:pt x="191" y="353"/>
                  <a:pt x="191" y="353"/>
                  <a:pt x="206" y="339"/>
                </a:cubicBezTo>
                <a:cubicBezTo>
                  <a:pt x="500" y="59"/>
                  <a:pt x="500" y="59"/>
                  <a:pt x="500" y="59"/>
                </a:cubicBezTo>
                <a:cubicBezTo>
                  <a:pt x="500" y="147"/>
                  <a:pt x="500" y="147"/>
                  <a:pt x="500" y="147"/>
                </a:cubicBezTo>
                <a:cubicBezTo>
                  <a:pt x="500" y="162"/>
                  <a:pt x="515" y="177"/>
                  <a:pt x="530" y="177"/>
                </a:cubicBezTo>
                <a:cubicBezTo>
                  <a:pt x="530" y="177"/>
                  <a:pt x="544" y="162"/>
                  <a:pt x="544" y="147"/>
                </a:cubicBezTo>
                <a:cubicBezTo>
                  <a:pt x="544" y="14"/>
                  <a:pt x="544" y="14"/>
                  <a:pt x="544" y="14"/>
                </a:cubicBezTo>
                <a:cubicBezTo>
                  <a:pt x="544" y="0"/>
                  <a:pt x="530" y="0"/>
                  <a:pt x="530" y="0"/>
                </a:cubicBezTo>
                <a:close/>
                <a:moveTo>
                  <a:pt x="500" y="471"/>
                </a:moveTo>
                <a:lnTo>
                  <a:pt x="500" y="471"/>
                </a:lnTo>
                <a:cubicBezTo>
                  <a:pt x="500" y="486"/>
                  <a:pt x="486" y="500"/>
                  <a:pt x="471" y="500"/>
                </a:cubicBezTo>
                <a:cubicBezTo>
                  <a:pt x="73" y="500"/>
                  <a:pt x="73" y="500"/>
                  <a:pt x="73" y="500"/>
                </a:cubicBezTo>
                <a:cubicBezTo>
                  <a:pt x="44" y="500"/>
                  <a:pt x="29" y="486"/>
                  <a:pt x="29" y="471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59" y="29"/>
                  <a:pt x="73" y="29"/>
                </a:cubicBezTo>
                <a:cubicBezTo>
                  <a:pt x="294" y="29"/>
                  <a:pt x="294" y="29"/>
                  <a:pt x="294" y="29"/>
                </a:cubicBezTo>
                <a:cubicBezTo>
                  <a:pt x="294" y="0"/>
                  <a:pt x="294" y="0"/>
                  <a:pt x="294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44"/>
                  <a:pt x="0" y="88"/>
                </a:cubicBezTo>
                <a:cubicBezTo>
                  <a:pt x="0" y="471"/>
                  <a:pt x="0" y="471"/>
                  <a:pt x="0" y="471"/>
                </a:cubicBezTo>
                <a:cubicBezTo>
                  <a:pt x="0" y="515"/>
                  <a:pt x="29" y="544"/>
                  <a:pt x="73" y="544"/>
                </a:cubicBezTo>
                <a:cubicBezTo>
                  <a:pt x="456" y="544"/>
                  <a:pt x="456" y="544"/>
                  <a:pt x="456" y="544"/>
                </a:cubicBezTo>
                <a:cubicBezTo>
                  <a:pt x="500" y="544"/>
                  <a:pt x="544" y="515"/>
                  <a:pt x="544" y="471"/>
                </a:cubicBezTo>
                <a:cubicBezTo>
                  <a:pt x="544" y="250"/>
                  <a:pt x="544" y="250"/>
                  <a:pt x="544" y="250"/>
                </a:cubicBezTo>
                <a:cubicBezTo>
                  <a:pt x="500" y="250"/>
                  <a:pt x="500" y="250"/>
                  <a:pt x="500" y="250"/>
                </a:cubicBezTo>
                <a:lnTo>
                  <a:pt x="500" y="471"/>
                </a:lnTo>
                <a:close/>
              </a:path>
            </a:pathLst>
          </a:custGeom>
          <a:gradFill>
            <a:gsLst>
              <a:gs pos="9000">
                <a:schemeClr val="accent1">
                  <a:lumMod val="50000"/>
                </a:schemeClr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13" dirty="0"/>
          </a:p>
        </p:txBody>
      </p:sp>
      <p:grpSp>
        <p:nvGrpSpPr>
          <p:cNvPr id="14" name="Group 85"/>
          <p:cNvGrpSpPr/>
          <p:nvPr/>
        </p:nvGrpSpPr>
        <p:grpSpPr>
          <a:xfrm>
            <a:off x="291422" y="743197"/>
            <a:ext cx="157265" cy="208997"/>
            <a:chOff x="5575100" y="3734191"/>
            <a:chExt cx="315602" cy="41941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Freeform 108"/>
            <p:cNvSpPr>
              <a:spLocks noEditPoints="1"/>
            </p:cNvSpPr>
            <p:nvPr/>
          </p:nvSpPr>
          <p:spPr bwMode="auto">
            <a:xfrm>
              <a:off x="5575100" y="3734191"/>
              <a:ext cx="315602" cy="419419"/>
            </a:xfrm>
            <a:custGeom>
              <a:avLst/>
              <a:gdLst/>
              <a:ahLst/>
              <a:cxnLst>
                <a:cxn ang="0">
                  <a:pos x="136" y="2"/>
                </a:cxn>
                <a:cxn ang="0">
                  <a:pos x="92" y="13"/>
                </a:cxn>
                <a:cxn ang="0">
                  <a:pos x="56" y="35"/>
                </a:cxn>
                <a:cxn ang="0">
                  <a:pos x="25" y="67"/>
                </a:cxn>
                <a:cxn ang="0">
                  <a:pos x="7" y="107"/>
                </a:cxn>
                <a:cxn ang="0">
                  <a:pos x="0" y="153"/>
                </a:cxn>
                <a:cxn ang="0">
                  <a:pos x="5" y="187"/>
                </a:cxn>
                <a:cxn ang="0">
                  <a:pos x="25" y="236"/>
                </a:cxn>
                <a:cxn ang="0">
                  <a:pos x="63" y="274"/>
                </a:cxn>
                <a:cxn ang="0">
                  <a:pos x="69" y="278"/>
                </a:cxn>
                <a:cxn ang="0">
                  <a:pos x="76" y="301"/>
                </a:cxn>
                <a:cxn ang="0">
                  <a:pos x="76" y="354"/>
                </a:cxn>
                <a:cxn ang="0">
                  <a:pos x="83" y="372"/>
                </a:cxn>
                <a:cxn ang="0">
                  <a:pos x="140" y="401"/>
                </a:cxn>
                <a:cxn ang="0">
                  <a:pos x="150" y="405"/>
                </a:cxn>
                <a:cxn ang="0">
                  <a:pos x="214" y="376"/>
                </a:cxn>
                <a:cxn ang="0">
                  <a:pos x="225" y="367"/>
                </a:cxn>
                <a:cxn ang="0">
                  <a:pos x="228" y="303"/>
                </a:cxn>
                <a:cxn ang="0">
                  <a:pos x="230" y="289"/>
                </a:cxn>
                <a:cxn ang="0">
                  <a:pos x="243" y="270"/>
                </a:cxn>
                <a:cxn ang="0">
                  <a:pos x="261" y="256"/>
                </a:cxn>
                <a:cxn ang="0">
                  <a:pos x="288" y="216"/>
                </a:cxn>
                <a:cxn ang="0">
                  <a:pos x="301" y="169"/>
                </a:cxn>
                <a:cxn ang="0">
                  <a:pos x="301" y="136"/>
                </a:cxn>
                <a:cxn ang="0">
                  <a:pos x="290" y="93"/>
                </a:cxn>
                <a:cxn ang="0">
                  <a:pos x="268" y="57"/>
                </a:cxn>
                <a:cxn ang="0">
                  <a:pos x="236" y="28"/>
                </a:cxn>
                <a:cxn ang="0">
                  <a:pos x="196" y="8"/>
                </a:cxn>
                <a:cxn ang="0">
                  <a:pos x="150" y="0"/>
                </a:cxn>
                <a:cxn ang="0">
                  <a:pos x="100" y="354"/>
                </a:cxn>
                <a:cxn ang="0">
                  <a:pos x="203" y="303"/>
                </a:cxn>
                <a:cxn ang="0">
                  <a:pos x="100" y="303"/>
                </a:cxn>
                <a:cxn ang="0">
                  <a:pos x="203" y="303"/>
                </a:cxn>
                <a:cxn ang="0">
                  <a:pos x="230" y="249"/>
                </a:cxn>
                <a:cxn ang="0">
                  <a:pos x="210" y="270"/>
                </a:cxn>
                <a:cxn ang="0">
                  <a:pos x="96" y="278"/>
                </a:cxn>
                <a:cxn ang="0">
                  <a:pos x="85" y="260"/>
                </a:cxn>
                <a:cxn ang="0">
                  <a:pos x="67" y="245"/>
                </a:cxn>
                <a:cxn ang="0">
                  <a:pos x="40" y="211"/>
                </a:cxn>
                <a:cxn ang="0">
                  <a:pos x="27" y="167"/>
                </a:cxn>
                <a:cxn ang="0">
                  <a:pos x="25" y="140"/>
                </a:cxn>
                <a:cxn ang="0">
                  <a:pos x="36" y="104"/>
                </a:cxn>
                <a:cxn ang="0">
                  <a:pos x="54" y="71"/>
                </a:cxn>
                <a:cxn ang="0">
                  <a:pos x="82" y="47"/>
                </a:cxn>
                <a:cxn ang="0">
                  <a:pos x="114" y="31"/>
                </a:cxn>
                <a:cxn ang="0">
                  <a:pos x="150" y="26"/>
                </a:cxn>
                <a:cxn ang="0">
                  <a:pos x="176" y="29"/>
                </a:cxn>
                <a:cxn ang="0">
                  <a:pos x="212" y="42"/>
                </a:cxn>
                <a:cxn ang="0">
                  <a:pos x="239" y="64"/>
                </a:cxn>
                <a:cxn ang="0">
                  <a:pos x="261" y="93"/>
                </a:cxn>
                <a:cxn ang="0">
                  <a:pos x="274" y="127"/>
                </a:cxn>
                <a:cxn ang="0">
                  <a:pos x="277" y="153"/>
                </a:cxn>
                <a:cxn ang="0">
                  <a:pos x="270" y="192"/>
                </a:cxn>
                <a:cxn ang="0">
                  <a:pos x="250" y="229"/>
                </a:cxn>
                <a:cxn ang="0">
                  <a:pos x="232" y="249"/>
                </a:cxn>
              </a:cxnLst>
              <a:rect l="0" t="0" r="r" b="b"/>
              <a:pathLst>
                <a:path w="303" h="405">
                  <a:moveTo>
                    <a:pt x="150" y="0"/>
                  </a:moveTo>
                  <a:lnTo>
                    <a:pt x="150" y="0"/>
                  </a:lnTo>
                  <a:lnTo>
                    <a:pt x="136" y="2"/>
                  </a:lnTo>
                  <a:lnTo>
                    <a:pt x="121" y="4"/>
                  </a:lnTo>
                  <a:lnTo>
                    <a:pt x="107" y="8"/>
                  </a:lnTo>
                  <a:lnTo>
                    <a:pt x="92" y="13"/>
                  </a:lnTo>
                  <a:lnTo>
                    <a:pt x="80" y="18"/>
                  </a:lnTo>
                  <a:lnTo>
                    <a:pt x="67" y="28"/>
                  </a:lnTo>
                  <a:lnTo>
                    <a:pt x="56" y="35"/>
                  </a:lnTo>
                  <a:lnTo>
                    <a:pt x="45" y="46"/>
                  </a:lnTo>
                  <a:lnTo>
                    <a:pt x="34" y="57"/>
                  </a:lnTo>
                  <a:lnTo>
                    <a:pt x="25" y="67"/>
                  </a:lnTo>
                  <a:lnTo>
                    <a:pt x="18" y="80"/>
                  </a:lnTo>
                  <a:lnTo>
                    <a:pt x="13" y="93"/>
                  </a:lnTo>
                  <a:lnTo>
                    <a:pt x="7" y="107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2" y="171"/>
                  </a:lnTo>
                  <a:lnTo>
                    <a:pt x="5" y="187"/>
                  </a:lnTo>
                  <a:lnTo>
                    <a:pt x="9" y="205"/>
                  </a:lnTo>
                  <a:lnTo>
                    <a:pt x="16" y="221"/>
                  </a:lnTo>
                  <a:lnTo>
                    <a:pt x="25" y="236"/>
                  </a:lnTo>
                  <a:lnTo>
                    <a:pt x="36" y="251"/>
                  </a:lnTo>
                  <a:lnTo>
                    <a:pt x="49" y="263"/>
                  </a:lnTo>
                  <a:lnTo>
                    <a:pt x="63" y="274"/>
                  </a:lnTo>
                  <a:lnTo>
                    <a:pt x="65" y="276"/>
                  </a:lnTo>
                  <a:lnTo>
                    <a:pt x="65" y="276"/>
                  </a:lnTo>
                  <a:lnTo>
                    <a:pt x="69" y="278"/>
                  </a:lnTo>
                  <a:lnTo>
                    <a:pt x="71" y="281"/>
                  </a:lnTo>
                  <a:lnTo>
                    <a:pt x="74" y="290"/>
                  </a:lnTo>
                  <a:lnTo>
                    <a:pt x="76" y="301"/>
                  </a:lnTo>
                  <a:lnTo>
                    <a:pt x="76" y="303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6" y="359"/>
                  </a:lnTo>
                  <a:lnTo>
                    <a:pt x="80" y="367"/>
                  </a:lnTo>
                  <a:lnTo>
                    <a:pt x="83" y="372"/>
                  </a:lnTo>
                  <a:lnTo>
                    <a:pt x="89" y="376"/>
                  </a:lnTo>
                  <a:lnTo>
                    <a:pt x="140" y="401"/>
                  </a:lnTo>
                  <a:lnTo>
                    <a:pt x="140" y="401"/>
                  </a:lnTo>
                  <a:lnTo>
                    <a:pt x="145" y="403"/>
                  </a:lnTo>
                  <a:lnTo>
                    <a:pt x="150" y="405"/>
                  </a:lnTo>
                  <a:lnTo>
                    <a:pt x="150" y="405"/>
                  </a:lnTo>
                  <a:lnTo>
                    <a:pt x="158" y="403"/>
                  </a:lnTo>
                  <a:lnTo>
                    <a:pt x="163" y="401"/>
                  </a:lnTo>
                  <a:lnTo>
                    <a:pt x="214" y="376"/>
                  </a:lnTo>
                  <a:lnTo>
                    <a:pt x="214" y="376"/>
                  </a:lnTo>
                  <a:lnTo>
                    <a:pt x="219" y="372"/>
                  </a:lnTo>
                  <a:lnTo>
                    <a:pt x="225" y="367"/>
                  </a:lnTo>
                  <a:lnTo>
                    <a:pt x="227" y="359"/>
                  </a:lnTo>
                  <a:lnTo>
                    <a:pt x="228" y="354"/>
                  </a:lnTo>
                  <a:lnTo>
                    <a:pt x="228" y="303"/>
                  </a:lnTo>
                  <a:lnTo>
                    <a:pt x="228" y="303"/>
                  </a:lnTo>
                  <a:lnTo>
                    <a:pt x="228" y="296"/>
                  </a:lnTo>
                  <a:lnTo>
                    <a:pt x="230" y="289"/>
                  </a:lnTo>
                  <a:lnTo>
                    <a:pt x="236" y="278"/>
                  </a:lnTo>
                  <a:lnTo>
                    <a:pt x="241" y="272"/>
                  </a:lnTo>
                  <a:lnTo>
                    <a:pt x="243" y="270"/>
                  </a:lnTo>
                  <a:lnTo>
                    <a:pt x="248" y="267"/>
                  </a:lnTo>
                  <a:lnTo>
                    <a:pt x="248" y="267"/>
                  </a:lnTo>
                  <a:lnTo>
                    <a:pt x="261" y="256"/>
                  </a:lnTo>
                  <a:lnTo>
                    <a:pt x="272" y="243"/>
                  </a:lnTo>
                  <a:lnTo>
                    <a:pt x="281" y="231"/>
                  </a:lnTo>
                  <a:lnTo>
                    <a:pt x="288" y="216"/>
                  </a:lnTo>
                  <a:lnTo>
                    <a:pt x="294" y="200"/>
                  </a:lnTo>
                  <a:lnTo>
                    <a:pt x="299" y="185"/>
                  </a:lnTo>
                  <a:lnTo>
                    <a:pt x="301" y="169"/>
                  </a:lnTo>
                  <a:lnTo>
                    <a:pt x="303" y="153"/>
                  </a:lnTo>
                  <a:lnTo>
                    <a:pt x="303" y="153"/>
                  </a:lnTo>
                  <a:lnTo>
                    <a:pt x="301" y="136"/>
                  </a:lnTo>
                  <a:lnTo>
                    <a:pt x="299" y="122"/>
                  </a:lnTo>
                  <a:lnTo>
                    <a:pt x="295" y="107"/>
                  </a:lnTo>
                  <a:lnTo>
                    <a:pt x="290" y="93"/>
                  </a:lnTo>
                  <a:lnTo>
                    <a:pt x="285" y="80"/>
                  </a:lnTo>
                  <a:lnTo>
                    <a:pt x="275" y="67"/>
                  </a:lnTo>
                  <a:lnTo>
                    <a:pt x="268" y="57"/>
                  </a:lnTo>
                  <a:lnTo>
                    <a:pt x="257" y="46"/>
                  </a:lnTo>
                  <a:lnTo>
                    <a:pt x="246" y="35"/>
                  </a:lnTo>
                  <a:lnTo>
                    <a:pt x="236" y="28"/>
                  </a:lnTo>
                  <a:lnTo>
                    <a:pt x="223" y="18"/>
                  </a:lnTo>
                  <a:lnTo>
                    <a:pt x="210" y="13"/>
                  </a:lnTo>
                  <a:lnTo>
                    <a:pt x="196" y="8"/>
                  </a:lnTo>
                  <a:lnTo>
                    <a:pt x="181" y="4"/>
                  </a:lnTo>
                  <a:lnTo>
                    <a:pt x="167" y="2"/>
                  </a:lnTo>
                  <a:lnTo>
                    <a:pt x="150" y="0"/>
                  </a:lnTo>
                  <a:lnTo>
                    <a:pt x="150" y="0"/>
                  </a:lnTo>
                  <a:close/>
                  <a:moveTo>
                    <a:pt x="150" y="379"/>
                  </a:moveTo>
                  <a:lnTo>
                    <a:pt x="100" y="354"/>
                  </a:lnTo>
                  <a:lnTo>
                    <a:pt x="203" y="354"/>
                  </a:lnTo>
                  <a:lnTo>
                    <a:pt x="150" y="379"/>
                  </a:lnTo>
                  <a:close/>
                  <a:moveTo>
                    <a:pt x="203" y="303"/>
                  </a:moveTo>
                  <a:lnTo>
                    <a:pt x="203" y="328"/>
                  </a:lnTo>
                  <a:lnTo>
                    <a:pt x="100" y="328"/>
                  </a:lnTo>
                  <a:lnTo>
                    <a:pt x="100" y="303"/>
                  </a:lnTo>
                  <a:lnTo>
                    <a:pt x="100" y="303"/>
                  </a:lnTo>
                  <a:lnTo>
                    <a:pt x="203" y="303"/>
                  </a:lnTo>
                  <a:lnTo>
                    <a:pt x="203" y="303"/>
                  </a:lnTo>
                  <a:close/>
                  <a:moveTo>
                    <a:pt x="232" y="249"/>
                  </a:moveTo>
                  <a:lnTo>
                    <a:pt x="232" y="249"/>
                  </a:lnTo>
                  <a:lnTo>
                    <a:pt x="230" y="249"/>
                  </a:lnTo>
                  <a:lnTo>
                    <a:pt x="223" y="254"/>
                  </a:lnTo>
                  <a:lnTo>
                    <a:pt x="214" y="263"/>
                  </a:lnTo>
                  <a:lnTo>
                    <a:pt x="210" y="270"/>
                  </a:lnTo>
                  <a:lnTo>
                    <a:pt x="207" y="278"/>
                  </a:lnTo>
                  <a:lnTo>
                    <a:pt x="96" y="278"/>
                  </a:lnTo>
                  <a:lnTo>
                    <a:pt x="96" y="278"/>
                  </a:lnTo>
                  <a:lnTo>
                    <a:pt x="94" y="270"/>
                  </a:lnTo>
                  <a:lnTo>
                    <a:pt x="91" y="265"/>
                  </a:lnTo>
                  <a:lnTo>
                    <a:pt x="85" y="260"/>
                  </a:lnTo>
                  <a:lnTo>
                    <a:pt x="78" y="254"/>
                  </a:lnTo>
                  <a:lnTo>
                    <a:pt x="78" y="254"/>
                  </a:lnTo>
                  <a:lnTo>
                    <a:pt x="67" y="245"/>
                  </a:lnTo>
                  <a:lnTo>
                    <a:pt x="56" y="234"/>
                  </a:lnTo>
                  <a:lnTo>
                    <a:pt x="47" y="223"/>
                  </a:lnTo>
                  <a:lnTo>
                    <a:pt x="40" y="211"/>
                  </a:lnTo>
                  <a:lnTo>
                    <a:pt x="34" y="196"/>
                  </a:lnTo>
                  <a:lnTo>
                    <a:pt x="29" y="182"/>
                  </a:lnTo>
                  <a:lnTo>
                    <a:pt x="27" y="167"/>
                  </a:lnTo>
                  <a:lnTo>
                    <a:pt x="25" y="153"/>
                  </a:lnTo>
                  <a:lnTo>
                    <a:pt x="25" y="153"/>
                  </a:lnTo>
                  <a:lnTo>
                    <a:pt x="25" y="140"/>
                  </a:lnTo>
                  <a:lnTo>
                    <a:pt x="27" y="127"/>
                  </a:lnTo>
                  <a:lnTo>
                    <a:pt x="31" y="115"/>
                  </a:lnTo>
                  <a:lnTo>
                    <a:pt x="36" y="104"/>
                  </a:lnTo>
                  <a:lnTo>
                    <a:pt x="40" y="93"/>
                  </a:lnTo>
                  <a:lnTo>
                    <a:pt x="47" y="82"/>
                  </a:lnTo>
                  <a:lnTo>
                    <a:pt x="54" y="71"/>
                  </a:lnTo>
                  <a:lnTo>
                    <a:pt x="62" y="64"/>
                  </a:lnTo>
                  <a:lnTo>
                    <a:pt x="71" y="55"/>
                  </a:lnTo>
                  <a:lnTo>
                    <a:pt x="82" y="47"/>
                  </a:lnTo>
                  <a:lnTo>
                    <a:pt x="91" y="42"/>
                  </a:lnTo>
                  <a:lnTo>
                    <a:pt x="101" y="37"/>
                  </a:lnTo>
                  <a:lnTo>
                    <a:pt x="114" y="31"/>
                  </a:lnTo>
                  <a:lnTo>
                    <a:pt x="125" y="29"/>
                  </a:lnTo>
                  <a:lnTo>
                    <a:pt x="138" y="28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65" y="28"/>
                  </a:lnTo>
                  <a:lnTo>
                    <a:pt x="176" y="29"/>
                  </a:lnTo>
                  <a:lnTo>
                    <a:pt x="188" y="31"/>
                  </a:lnTo>
                  <a:lnTo>
                    <a:pt x="199" y="37"/>
                  </a:lnTo>
                  <a:lnTo>
                    <a:pt x="212" y="42"/>
                  </a:lnTo>
                  <a:lnTo>
                    <a:pt x="221" y="47"/>
                  </a:lnTo>
                  <a:lnTo>
                    <a:pt x="232" y="55"/>
                  </a:lnTo>
                  <a:lnTo>
                    <a:pt x="239" y="64"/>
                  </a:lnTo>
                  <a:lnTo>
                    <a:pt x="248" y="71"/>
                  </a:lnTo>
                  <a:lnTo>
                    <a:pt x="256" y="82"/>
                  </a:lnTo>
                  <a:lnTo>
                    <a:pt x="261" y="93"/>
                  </a:lnTo>
                  <a:lnTo>
                    <a:pt x="266" y="104"/>
                  </a:lnTo>
                  <a:lnTo>
                    <a:pt x="272" y="115"/>
                  </a:lnTo>
                  <a:lnTo>
                    <a:pt x="274" y="127"/>
                  </a:lnTo>
                  <a:lnTo>
                    <a:pt x="275" y="140"/>
                  </a:lnTo>
                  <a:lnTo>
                    <a:pt x="277" y="153"/>
                  </a:lnTo>
                  <a:lnTo>
                    <a:pt x="277" y="153"/>
                  </a:lnTo>
                  <a:lnTo>
                    <a:pt x="275" y="165"/>
                  </a:lnTo>
                  <a:lnTo>
                    <a:pt x="274" y="180"/>
                  </a:lnTo>
                  <a:lnTo>
                    <a:pt x="270" y="192"/>
                  </a:lnTo>
                  <a:lnTo>
                    <a:pt x="265" y="205"/>
                  </a:lnTo>
                  <a:lnTo>
                    <a:pt x="259" y="218"/>
                  </a:lnTo>
                  <a:lnTo>
                    <a:pt x="250" y="229"/>
                  </a:lnTo>
                  <a:lnTo>
                    <a:pt x="243" y="240"/>
                  </a:lnTo>
                  <a:lnTo>
                    <a:pt x="232" y="249"/>
                  </a:lnTo>
                  <a:lnTo>
                    <a:pt x="232" y="2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09"/>
            <p:cNvSpPr>
              <a:spLocks/>
            </p:cNvSpPr>
            <p:nvPr/>
          </p:nvSpPr>
          <p:spPr bwMode="auto">
            <a:xfrm>
              <a:off x="5732901" y="3788176"/>
              <a:ext cx="103817" cy="103817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2"/>
                </a:cxn>
                <a:cxn ang="0">
                  <a:pos x="4" y="4"/>
                </a:cxn>
                <a:cxn ang="0">
                  <a:pos x="2" y="7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4" y="22"/>
                </a:cxn>
                <a:cxn ang="0">
                  <a:pos x="9" y="24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24" y="27"/>
                </a:cxn>
                <a:cxn ang="0">
                  <a:pos x="35" y="31"/>
                </a:cxn>
                <a:cxn ang="0">
                  <a:pos x="46" y="36"/>
                </a:cxn>
                <a:cxn ang="0">
                  <a:pos x="57" y="44"/>
                </a:cxn>
                <a:cxn ang="0">
                  <a:pos x="64" y="53"/>
                </a:cxn>
                <a:cxn ang="0">
                  <a:pos x="71" y="64"/>
                </a:cxn>
                <a:cxn ang="0">
                  <a:pos x="75" y="76"/>
                </a:cxn>
                <a:cxn ang="0">
                  <a:pos x="77" y="89"/>
                </a:cxn>
                <a:cxn ang="0">
                  <a:pos x="77" y="89"/>
                </a:cxn>
                <a:cxn ang="0">
                  <a:pos x="78" y="94"/>
                </a:cxn>
                <a:cxn ang="0">
                  <a:pos x="80" y="98"/>
                </a:cxn>
                <a:cxn ang="0">
                  <a:pos x="84" y="102"/>
                </a:cxn>
                <a:cxn ang="0">
                  <a:pos x="89" y="102"/>
                </a:cxn>
                <a:cxn ang="0">
                  <a:pos x="89" y="102"/>
                </a:cxn>
                <a:cxn ang="0">
                  <a:pos x="95" y="102"/>
                </a:cxn>
                <a:cxn ang="0">
                  <a:pos x="98" y="98"/>
                </a:cxn>
                <a:cxn ang="0">
                  <a:pos x="100" y="94"/>
                </a:cxn>
                <a:cxn ang="0">
                  <a:pos x="102" y="89"/>
                </a:cxn>
                <a:cxn ang="0">
                  <a:pos x="102" y="89"/>
                </a:cxn>
                <a:cxn ang="0">
                  <a:pos x="100" y="69"/>
                </a:cxn>
                <a:cxn ang="0">
                  <a:pos x="95" y="51"/>
                </a:cxn>
                <a:cxn ang="0">
                  <a:pos x="86" y="36"/>
                </a:cxn>
                <a:cxn ang="0">
                  <a:pos x="75" y="24"/>
                </a:cxn>
                <a:cxn ang="0">
                  <a:pos x="60" y="13"/>
                </a:cxn>
                <a:cxn ang="0">
                  <a:pos x="46" y="6"/>
                </a:cxn>
                <a:cxn ang="0">
                  <a:pos x="29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02" h="102">
                  <a:moveTo>
                    <a:pt x="13" y="0"/>
                  </a:moveTo>
                  <a:lnTo>
                    <a:pt x="13" y="0"/>
                  </a:lnTo>
                  <a:lnTo>
                    <a:pt x="9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9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24" y="27"/>
                  </a:lnTo>
                  <a:lnTo>
                    <a:pt x="35" y="31"/>
                  </a:lnTo>
                  <a:lnTo>
                    <a:pt x="46" y="36"/>
                  </a:lnTo>
                  <a:lnTo>
                    <a:pt x="57" y="44"/>
                  </a:lnTo>
                  <a:lnTo>
                    <a:pt x="64" y="53"/>
                  </a:lnTo>
                  <a:lnTo>
                    <a:pt x="71" y="64"/>
                  </a:lnTo>
                  <a:lnTo>
                    <a:pt x="75" y="76"/>
                  </a:lnTo>
                  <a:lnTo>
                    <a:pt x="77" y="89"/>
                  </a:lnTo>
                  <a:lnTo>
                    <a:pt x="77" y="89"/>
                  </a:lnTo>
                  <a:lnTo>
                    <a:pt x="78" y="94"/>
                  </a:lnTo>
                  <a:lnTo>
                    <a:pt x="80" y="98"/>
                  </a:lnTo>
                  <a:lnTo>
                    <a:pt x="84" y="102"/>
                  </a:lnTo>
                  <a:lnTo>
                    <a:pt x="89" y="102"/>
                  </a:lnTo>
                  <a:lnTo>
                    <a:pt x="89" y="102"/>
                  </a:lnTo>
                  <a:lnTo>
                    <a:pt x="95" y="102"/>
                  </a:lnTo>
                  <a:lnTo>
                    <a:pt x="98" y="98"/>
                  </a:lnTo>
                  <a:lnTo>
                    <a:pt x="100" y="94"/>
                  </a:lnTo>
                  <a:lnTo>
                    <a:pt x="102" y="89"/>
                  </a:lnTo>
                  <a:lnTo>
                    <a:pt x="102" y="89"/>
                  </a:lnTo>
                  <a:lnTo>
                    <a:pt x="100" y="69"/>
                  </a:lnTo>
                  <a:lnTo>
                    <a:pt x="95" y="51"/>
                  </a:lnTo>
                  <a:lnTo>
                    <a:pt x="86" y="36"/>
                  </a:lnTo>
                  <a:lnTo>
                    <a:pt x="75" y="24"/>
                  </a:lnTo>
                  <a:lnTo>
                    <a:pt x="60" y="13"/>
                  </a:lnTo>
                  <a:lnTo>
                    <a:pt x="46" y="6"/>
                  </a:lnTo>
                  <a:lnTo>
                    <a:pt x="29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CEA4F3C-E0FE-4814-B4F4-6277843811A8}"/>
              </a:ext>
            </a:extLst>
          </p:cNvPr>
          <p:cNvGrpSpPr/>
          <p:nvPr/>
        </p:nvGrpSpPr>
        <p:grpSpPr>
          <a:xfrm>
            <a:off x="8452508" y="2113912"/>
            <a:ext cx="465152" cy="931422"/>
            <a:chOff x="11269998" y="2818549"/>
            <a:chExt cx="620202" cy="124189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8C8038-8AF6-4BD3-9BC8-55F4B164E3F0}"/>
                </a:ext>
              </a:extLst>
            </p:cNvPr>
            <p:cNvSpPr txBox="1"/>
            <p:nvPr/>
          </p:nvSpPr>
          <p:spPr>
            <a:xfrm>
              <a:off x="11441731" y="3198862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4DB7E1E-0EC0-4F2B-BA59-A844F96A3F07}"/>
                </a:ext>
              </a:extLst>
            </p:cNvPr>
            <p:cNvSpPr txBox="1"/>
            <p:nvPr/>
          </p:nvSpPr>
          <p:spPr>
            <a:xfrm>
              <a:off x="11441731" y="3475381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4C99D0A-6B7A-401D-B62D-8D1B8993ECF2}"/>
                </a:ext>
              </a:extLst>
            </p:cNvPr>
            <p:cNvSpPr txBox="1"/>
            <p:nvPr/>
          </p:nvSpPr>
          <p:spPr>
            <a:xfrm>
              <a:off x="11458400" y="2833326"/>
              <a:ext cx="431800" cy="3077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2700000" scaled="1"/>
                    <a:tileRect/>
                  </a:gra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1E9291-8812-464E-A682-86644D3200E4}"/>
                </a:ext>
              </a:extLst>
            </p:cNvPr>
            <p:cNvSpPr txBox="1"/>
            <p:nvPr/>
          </p:nvSpPr>
          <p:spPr>
            <a:xfrm>
              <a:off x="11441731" y="3768056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3DDA94C-1FC3-4A56-8552-9FB79534B4EC}"/>
                </a:ext>
              </a:extLst>
            </p:cNvPr>
            <p:cNvSpPr/>
            <p:nvPr/>
          </p:nvSpPr>
          <p:spPr>
            <a:xfrm>
              <a:off x="11498706" y="2818549"/>
              <a:ext cx="317850" cy="3178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</a:ln>
            <a:effectLst>
              <a:outerShdw blurRad="203200" sx="102000" sy="102000" algn="ctr" rotWithShape="0">
                <a:schemeClr val="bg1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  <a:effectLst>
                  <a:outerShdw blurRad="266700" sx="102000" sy="102000" algn="ctr" rotWithShape="0">
                    <a:schemeClr val="bg1">
                      <a:alpha val="48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1A662B7-BB7E-410E-B963-E39B76631FD9}"/>
                </a:ext>
              </a:extLst>
            </p:cNvPr>
            <p:cNvSpPr/>
            <p:nvPr/>
          </p:nvSpPr>
          <p:spPr>
            <a:xfrm>
              <a:off x="11269998" y="2928388"/>
              <a:ext cx="86876" cy="86876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7600194-47AC-574D-B1B2-1BC45CFA73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7A1FBF6-F8BE-2246-8CD2-0A9D7B11CC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6CA652-FF8B-1047-95EC-EC46DCE33828}"/>
              </a:ext>
            </a:extLst>
          </p:cNvPr>
          <p:cNvSpPr txBox="1"/>
          <p:nvPr/>
        </p:nvSpPr>
        <p:spPr>
          <a:xfrm>
            <a:off x="4249837" y="847695"/>
            <a:ext cx="3478498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t1</a:t>
            </a:r>
            <a:endParaRPr lang="en-US" sz="32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E8BA66-6E55-AF42-A2ED-B34EF0163683}"/>
              </a:ext>
            </a:extLst>
          </p:cNvPr>
          <p:cNvSpPr/>
          <p:nvPr/>
        </p:nvSpPr>
        <p:spPr>
          <a:xfrm>
            <a:off x="4249838" y="1432470"/>
            <a:ext cx="34784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EF5DC4-4288-1C48-95D9-3F048373C37A}"/>
              </a:ext>
            </a:extLst>
          </p:cNvPr>
          <p:cNvSpPr/>
          <p:nvPr/>
        </p:nvSpPr>
        <p:spPr>
          <a:xfrm>
            <a:off x="4249836" y="1709469"/>
            <a:ext cx="4006979" cy="27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160540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3F46689-9929-DD42-BDDD-DF52D53CB55B}"/>
              </a:ext>
            </a:extLst>
          </p:cNvPr>
          <p:cNvSpPr/>
          <p:nvPr/>
        </p:nvSpPr>
        <p:spPr>
          <a:xfrm>
            <a:off x="419386" y="4558250"/>
            <a:ext cx="1780674" cy="364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F71BA3-EB59-43C6-9FB6-C89DB3C309E9}"/>
              </a:ext>
            </a:extLst>
          </p:cNvPr>
          <p:cNvGrpSpPr/>
          <p:nvPr/>
        </p:nvGrpSpPr>
        <p:grpSpPr>
          <a:xfrm>
            <a:off x="8452508" y="2113912"/>
            <a:ext cx="465152" cy="931422"/>
            <a:chOff x="11269998" y="2818549"/>
            <a:chExt cx="620202" cy="124189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41B506-E512-4723-85C5-812238ED172C}"/>
                </a:ext>
              </a:extLst>
            </p:cNvPr>
            <p:cNvSpPr txBox="1"/>
            <p:nvPr/>
          </p:nvSpPr>
          <p:spPr>
            <a:xfrm>
              <a:off x="11441731" y="3198862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D2C183-AB58-4A03-93AD-A87E8194B5DB}"/>
                </a:ext>
              </a:extLst>
            </p:cNvPr>
            <p:cNvSpPr txBox="1"/>
            <p:nvPr/>
          </p:nvSpPr>
          <p:spPr>
            <a:xfrm>
              <a:off x="11441731" y="3475381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AC948D-8C3C-41BC-AE26-CDF886C42E4F}"/>
                </a:ext>
              </a:extLst>
            </p:cNvPr>
            <p:cNvSpPr txBox="1"/>
            <p:nvPr/>
          </p:nvSpPr>
          <p:spPr>
            <a:xfrm>
              <a:off x="11458400" y="2833326"/>
              <a:ext cx="431800" cy="3077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2700000" scaled="1"/>
                    <a:tileRect/>
                  </a:gra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2B1877-263A-49A8-A643-6B09F0D010BB}"/>
                </a:ext>
              </a:extLst>
            </p:cNvPr>
            <p:cNvSpPr txBox="1"/>
            <p:nvPr/>
          </p:nvSpPr>
          <p:spPr>
            <a:xfrm>
              <a:off x="11441731" y="3768056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928EA9-E958-482B-9742-CF61F1045405}"/>
                </a:ext>
              </a:extLst>
            </p:cNvPr>
            <p:cNvSpPr/>
            <p:nvPr/>
          </p:nvSpPr>
          <p:spPr>
            <a:xfrm>
              <a:off x="11498706" y="2818549"/>
              <a:ext cx="317850" cy="3178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</a:ln>
            <a:effectLst>
              <a:outerShdw blurRad="203200" sx="102000" sy="102000" algn="ctr" rotWithShape="0">
                <a:schemeClr val="bg1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  <a:effectLst>
                  <a:outerShdw blurRad="266700" sx="102000" sy="102000" algn="ctr" rotWithShape="0">
                    <a:schemeClr val="bg1">
                      <a:alpha val="48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3C50209-7204-456F-8124-755DDBFEFC23}"/>
                </a:ext>
              </a:extLst>
            </p:cNvPr>
            <p:cNvSpPr/>
            <p:nvPr/>
          </p:nvSpPr>
          <p:spPr>
            <a:xfrm>
              <a:off x="11269998" y="2928388"/>
              <a:ext cx="86876" cy="86876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08FA5B2-F582-E644-B7A1-E89DBDDD2C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A0A1F4-D478-F644-BAEB-E09D87CF0C11}"/>
              </a:ext>
            </a:extLst>
          </p:cNvPr>
          <p:cNvSpPr txBox="1"/>
          <p:nvPr/>
        </p:nvSpPr>
        <p:spPr>
          <a:xfrm>
            <a:off x="344870" y="394184"/>
            <a:ext cx="3185575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t1</a:t>
            </a:r>
            <a:endParaRPr lang="en-US" sz="32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223B30-B8ED-A349-AA2C-121BA8E69491}"/>
              </a:ext>
            </a:extLst>
          </p:cNvPr>
          <p:cNvSpPr/>
          <p:nvPr/>
        </p:nvSpPr>
        <p:spPr>
          <a:xfrm>
            <a:off x="344870" y="976915"/>
            <a:ext cx="31855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19107B-D1F9-0B4F-A8CE-8F6EE38FE408}"/>
              </a:ext>
            </a:extLst>
          </p:cNvPr>
          <p:cNvSpPr/>
          <p:nvPr/>
        </p:nvSpPr>
        <p:spPr>
          <a:xfrm>
            <a:off x="344870" y="1251870"/>
            <a:ext cx="3185574" cy="27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178480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22109B0-E494-304C-BDF3-3AFCB9B8113D}"/>
              </a:ext>
            </a:extLst>
          </p:cNvPr>
          <p:cNvSpPr/>
          <p:nvPr/>
        </p:nvSpPr>
        <p:spPr>
          <a:xfrm>
            <a:off x="419386" y="4558250"/>
            <a:ext cx="1780674" cy="364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8" name="Hexagon 7"/>
          <p:cNvSpPr/>
          <p:nvPr/>
        </p:nvSpPr>
        <p:spPr>
          <a:xfrm>
            <a:off x="943926" y="2445495"/>
            <a:ext cx="577688" cy="498006"/>
          </a:xfrm>
          <a:prstGeom prst="hexagon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  <a:effectLst>
            <a:outerShdw blurRad="254000" sx="102000" sy="10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6DC762-E691-49DA-BF2B-14FBA1D54D0E}"/>
              </a:ext>
            </a:extLst>
          </p:cNvPr>
          <p:cNvGrpSpPr/>
          <p:nvPr/>
        </p:nvGrpSpPr>
        <p:grpSpPr>
          <a:xfrm>
            <a:off x="8452508" y="2113912"/>
            <a:ext cx="465152" cy="931422"/>
            <a:chOff x="11269998" y="2818549"/>
            <a:chExt cx="620202" cy="124189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5380D7-1F17-4C96-8B72-B233E84430CA}"/>
                </a:ext>
              </a:extLst>
            </p:cNvPr>
            <p:cNvSpPr txBox="1"/>
            <p:nvPr/>
          </p:nvSpPr>
          <p:spPr>
            <a:xfrm>
              <a:off x="11441731" y="3198862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B9D377-EB64-439B-931B-370DB3D912DB}"/>
                </a:ext>
              </a:extLst>
            </p:cNvPr>
            <p:cNvSpPr txBox="1"/>
            <p:nvPr/>
          </p:nvSpPr>
          <p:spPr>
            <a:xfrm>
              <a:off x="11441731" y="3475381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9DF19C-E0D2-4342-9AFF-E96E9E94D5B4}"/>
                </a:ext>
              </a:extLst>
            </p:cNvPr>
            <p:cNvSpPr txBox="1"/>
            <p:nvPr/>
          </p:nvSpPr>
          <p:spPr>
            <a:xfrm>
              <a:off x="11458400" y="2833326"/>
              <a:ext cx="431800" cy="3077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2700000" scaled="1"/>
                    <a:tileRect/>
                  </a:gra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66044F-9DB9-4291-93C3-D51120EBB9A7}"/>
                </a:ext>
              </a:extLst>
            </p:cNvPr>
            <p:cNvSpPr txBox="1"/>
            <p:nvPr/>
          </p:nvSpPr>
          <p:spPr>
            <a:xfrm>
              <a:off x="11441731" y="3768056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E8BC182-0EF9-46EF-A4DA-D1A9E911F849}"/>
                </a:ext>
              </a:extLst>
            </p:cNvPr>
            <p:cNvSpPr/>
            <p:nvPr/>
          </p:nvSpPr>
          <p:spPr>
            <a:xfrm>
              <a:off x="11498706" y="2818549"/>
              <a:ext cx="317850" cy="3178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</a:ln>
            <a:effectLst>
              <a:outerShdw blurRad="203200" sx="102000" sy="102000" algn="ctr" rotWithShape="0">
                <a:schemeClr val="bg1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  <a:effectLst>
                  <a:outerShdw blurRad="266700" sx="102000" sy="102000" algn="ctr" rotWithShape="0">
                    <a:schemeClr val="bg1">
                      <a:alpha val="48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5440624-C2C6-4D3A-88E3-C847B97A32D3}"/>
                </a:ext>
              </a:extLst>
            </p:cNvPr>
            <p:cNvSpPr/>
            <p:nvPr/>
          </p:nvSpPr>
          <p:spPr>
            <a:xfrm>
              <a:off x="11269998" y="2928388"/>
              <a:ext cx="86876" cy="86876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B85F67E-F5B8-1445-89D4-6E8B8E4B13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0849" y="724989"/>
            <a:ext cx="2284632" cy="1969509"/>
          </a:xfrm>
        </p:spPr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ED8D3BB-0614-554F-B528-FBD5FF7F73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69508" y="2825858"/>
            <a:ext cx="2040678" cy="1759205"/>
          </a:xfrm>
        </p:spPr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CE23C0-5EF3-5344-BC97-C1FE04938852}"/>
              </a:ext>
            </a:extLst>
          </p:cNvPr>
          <p:cNvSpPr txBox="1"/>
          <p:nvPr/>
        </p:nvSpPr>
        <p:spPr>
          <a:xfrm>
            <a:off x="4051868" y="724989"/>
            <a:ext cx="3779923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t1</a:t>
            </a:r>
            <a:endParaRPr lang="en-US" sz="32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617880-AA6A-2248-B81F-21AC17BE3AC7}"/>
              </a:ext>
            </a:extLst>
          </p:cNvPr>
          <p:cNvSpPr/>
          <p:nvPr/>
        </p:nvSpPr>
        <p:spPr>
          <a:xfrm>
            <a:off x="4051869" y="1371254"/>
            <a:ext cx="37799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001F33-1FA2-7241-A4DA-92B5CC916F87}"/>
              </a:ext>
            </a:extLst>
          </p:cNvPr>
          <p:cNvSpPr/>
          <p:nvPr/>
        </p:nvSpPr>
        <p:spPr>
          <a:xfrm>
            <a:off x="4051866" y="1709743"/>
            <a:ext cx="4148207" cy="27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109757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9D5B503-62F1-C84A-BA3F-CB6FF76AC1F9}"/>
              </a:ext>
            </a:extLst>
          </p:cNvPr>
          <p:cNvSpPr/>
          <p:nvPr/>
        </p:nvSpPr>
        <p:spPr>
          <a:xfrm>
            <a:off x="419386" y="4558250"/>
            <a:ext cx="1780674" cy="364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4E4990-4383-484E-8430-95AFBC15CBCF}"/>
              </a:ext>
            </a:extLst>
          </p:cNvPr>
          <p:cNvGrpSpPr/>
          <p:nvPr/>
        </p:nvGrpSpPr>
        <p:grpSpPr>
          <a:xfrm>
            <a:off x="8452508" y="2113912"/>
            <a:ext cx="465152" cy="931422"/>
            <a:chOff x="11269998" y="2818549"/>
            <a:chExt cx="620202" cy="124189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A7DDE9-93DC-4313-AB81-14A57C4EE8C8}"/>
                </a:ext>
              </a:extLst>
            </p:cNvPr>
            <p:cNvSpPr txBox="1"/>
            <p:nvPr/>
          </p:nvSpPr>
          <p:spPr>
            <a:xfrm>
              <a:off x="11441731" y="3198862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AE718A-277D-441E-B418-8ED66802B350}"/>
                </a:ext>
              </a:extLst>
            </p:cNvPr>
            <p:cNvSpPr txBox="1"/>
            <p:nvPr/>
          </p:nvSpPr>
          <p:spPr>
            <a:xfrm>
              <a:off x="11441731" y="3475381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A0138B-EC4E-4521-856F-DBC5670E4D48}"/>
                </a:ext>
              </a:extLst>
            </p:cNvPr>
            <p:cNvSpPr txBox="1"/>
            <p:nvPr/>
          </p:nvSpPr>
          <p:spPr>
            <a:xfrm>
              <a:off x="11458400" y="2833326"/>
              <a:ext cx="431800" cy="3077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2700000" scaled="1"/>
                    <a:tileRect/>
                  </a:gra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C526D4-ABB4-4FB1-929B-934A4899A649}"/>
                </a:ext>
              </a:extLst>
            </p:cNvPr>
            <p:cNvSpPr txBox="1"/>
            <p:nvPr/>
          </p:nvSpPr>
          <p:spPr>
            <a:xfrm>
              <a:off x="11441731" y="3768056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686FC75-B5BA-4600-A07D-3FBD9742CE9F}"/>
                </a:ext>
              </a:extLst>
            </p:cNvPr>
            <p:cNvSpPr/>
            <p:nvPr/>
          </p:nvSpPr>
          <p:spPr>
            <a:xfrm>
              <a:off x="11498706" y="2818549"/>
              <a:ext cx="317850" cy="3178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</a:ln>
            <a:effectLst>
              <a:outerShdw blurRad="203200" sx="102000" sy="102000" algn="ctr" rotWithShape="0">
                <a:schemeClr val="bg1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  <a:effectLst>
                  <a:outerShdw blurRad="266700" sx="102000" sy="102000" algn="ctr" rotWithShape="0">
                    <a:schemeClr val="bg1">
                      <a:alpha val="48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C2B26ED-2646-4EB2-8B31-24D60FF163C5}"/>
                </a:ext>
              </a:extLst>
            </p:cNvPr>
            <p:cNvSpPr/>
            <p:nvPr/>
          </p:nvSpPr>
          <p:spPr>
            <a:xfrm>
              <a:off x="11269998" y="2928388"/>
              <a:ext cx="86876" cy="86876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2F4007A-ED69-ED47-AE4E-7EDD30CE02F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F33781-AE69-824D-840E-601010797AAA}"/>
              </a:ext>
            </a:extLst>
          </p:cNvPr>
          <p:cNvSpPr txBox="1"/>
          <p:nvPr/>
        </p:nvSpPr>
        <p:spPr>
          <a:xfrm>
            <a:off x="4278825" y="1038453"/>
            <a:ext cx="3779923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t1</a:t>
            </a:r>
            <a:endParaRPr lang="en-US" sz="32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55BD8E-0D9F-B14C-B334-947AFEF90A2E}"/>
              </a:ext>
            </a:extLst>
          </p:cNvPr>
          <p:cNvSpPr/>
          <p:nvPr/>
        </p:nvSpPr>
        <p:spPr>
          <a:xfrm>
            <a:off x="4278826" y="1684718"/>
            <a:ext cx="37799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AC7F33-1356-8C45-9FCB-6CC796BDA554}"/>
              </a:ext>
            </a:extLst>
          </p:cNvPr>
          <p:cNvSpPr/>
          <p:nvPr/>
        </p:nvSpPr>
        <p:spPr>
          <a:xfrm>
            <a:off x="4278824" y="2023207"/>
            <a:ext cx="3916400" cy="27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35841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62415B83-0D27-3343-84FF-AE7784115715}"/>
              </a:ext>
            </a:extLst>
          </p:cNvPr>
          <p:cNvSpPr/>
          <p:nvPr/>
        </p:nvSpPr>
        <p:spPr>
          <a:xfrm>
            <a:off x="419386" y="4558250"/>
            <a:ext cx="1780674" cy="364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" name="TextBox 1"/>
          <p:cNvSpPr txBox="1"/>
          <p:nvPr/>
        </p:nvSpPr>
        <p:spPr>
          <a:xfrm>
            <a:off x="281584" y="734932"/>
            <a:ext cx="3779922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t1</a:t>
            </a:r>
            <a:endParaRPr lang="en-US" sz="32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CD5F2D-3BA1-4CBB-A8B6-143B281EBD22}"/>
              </a:ext>
            </a:extLst>
          </p:cNvPr>
          <p:cNvSpPr/>
          <p:nvPr/>
        </p:nvSpPr>
        <p:spPr>
          <a:xfrm>
            <a:off x="281583" y="1319707"/>
            <a:ext cx="37799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20D9AF-C644-4E29-8C32-770ECAFD19B2}"/>
              </a:ext>
            </a:extLst>
          </p:cNvPr>
          <p:cNvGrpSpPr/>
          <p:nvPr/>
        </p:nvGrpSpPr>
        <p:grpSpPr>
          <a:xfrm>
            <a:off x="8452508" y="2113912"/>
            <a:ext cx="465152" cy="931422"/>
            <a:chOff x="11269998" y="2818549"/>
            <a:chExt cx="620202" cy="12418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3E7C39-9A3F-42DA-B17E-D8DAE0438596}"/>
                </a:ext>
              </a:extLst>
            </p:cNvPr>
            <p:cNvSpPr txBox="1"/>
            <p:nvPr/>
          </p:nvSpPr>
          <p:spPr>
            <a:xfrm>
              <a:off x="11441731" y="3198862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542247-6C6E-4B57-989B-00B6A78DFF5D}"/>
                </a:ext>
              </a:extLst>
            </p:cNvPr>
            <p:cNvSpPr txBox="1"/>
            <p:nvPr/>
          </p:nvSpPr>
          <p:spPr>
            <a:xfrm>
              <a:off x="11441731" y="3475381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BA6963-3CA9-4B10-B9F0-27782206AF32}"/>
                </a:ext>
              </a:extLst>
            </p:cNvPr>
            <p:cNvSpPr txBox="1"/>
            <p:nvPr/>
          </p:nvSpPr>
          <p:spPr>
            <a:xfrm>
              <a:off x="11458400" y="2833326"/>
              <a:ext cx="431800" cy="3077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2700000" scaled="1"/>
                    <a:tileRect/>
                  </a:gra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14CDB1E-3767-457F-A8F1-410C91A3ED8D}"/>
                </a:ext>
              </a:extLst>
            </p:cNvPr>
            <p:cNvSpPr txBox="1"/>
            <p:nvPr/>
          </p:nvSpPr>
          <p:spPr>
            <a:xfrm>
              <a:off x="11441731" y="3768056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CA84038-608F-49E8-9DFD-6EE0CB49D470}"/>
                </a:ext>
              </a:extLst>
            </p:cNvPr>
            <p:cNvSpPr/>
            <p:nvPr/>
          </p:nvSpPr>
          <p:spPr>
            <a:xfrm>
              <a:off x="11498706" y="2818549"/>
              <a:ext cx="317850" cy="3178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</a:ln>
            <a:effectLst>
              <a:outerShdw blurRad="203200" sx="102000" sy="102000" algn="ctr" rotWithShape="0">
                <a:schemeClr val="bg1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  <a:effectLst>
                  <a:outerShdw blurRad="266700" sx="102000" sy="102000" algn="ctr" rotWithShape="0">
                    <a:schemeClr val="bg1">
                      <a:alpha val="48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BF9F440-01DF-409D-AB93-2A3CA762E343}"/>
                </a:ext>
              </a:extLst>
            </p:cNvPr>
            <p:cNvSpPr/>
            <p:nvPr/>
          </p:nvSpPr>
          <p:spPr>
            <a:xfrm>
              <a:off x="11269998" y="2928388"/>
              <a:ext cx="86876" cy="86876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F4AA394-34A1-944C-9E22-34290B3B2D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39E58BA-9045-48ED-917D-F58B4BD894CC}"/>
              </a:ext>
            </a:extLst>
          </p:cNvPr>
          <p:cNvGrpSpPr/>
          <p:nvPr/>
        </p:nvGrpSpPr>
        <p:grpSpPr>
          <a:xfrm>
            <a:off x="4578451" y="2374666"/>
            <a:ext cx="1120553" cy="1299842"/>
            <a:chOff x="6104601" y="3166221"/>
            <a:chExt cx="1494070" cy="1733122"/>
          </a:xfrm>
        </p:grpSpPr>
        <p:sp>
          <p:nvSpPr>
            <p:cNvPr id="14" name="Hexagon 13"/>
            <p:cNvSpPr/>
            <p:nvPr/>
          </p:nvSpPr>
          <p:spPr>
            <a:xfrm rot="5400000">
              <a:off x="5985075" y="3285747"/>
              <a:ext cx="1733122" cy="149407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>
              <a:outerShdw blurRad="3810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3" name="Freeform 13"/>
            <p:cNvSpPr>
              <a:spLocks noEditPoints="1"/>
            </p:cNvSpPr>
            <p:nvPr/>
          </p:nvSpPr>
          <p:spPr bwMode="auto">
            <a:xfrm>
              <a:off x="6692078" y="3665325"/>
              <a:ext cx="312546" cy="274372"/>
            </a:xfrm>
            <a:custGeom>
              <a:avLst/>
              <a:gdLst>
                <a:gd name="T0" fmla="*/ 404552 w 256"/>
                <a:gd name="T1" fmla="*/ 200493 h 224"/>
                <a:gd name="T2" fmla="*/ 216086 w 256"/>
                <a:gd name="T3" fmla="*/ 278734 h 224"/>
                <a:gd name="T4" fmla="*/ 216086 w 256"/>
                <a:gd name="T5" fmla="*/ 278734 h 224"/>
                <a:gd name="T6" fmla="*/ 199839 w 256"/>
                <a:gd name="T7" fmla="*/ 278734 h 224"/>
                <a:gd name="T8" fmla="*/ 199839 w 256"/>
                <a:gd name="T9" fmla="*/ 278734 h 224"/>
                <a:gd name="T10" fmla="*/ 11373 w 256"/>
                <a:gd name="T11" fmla="*/ 200493 h 224"/>
                <a:gd name="T12" fmla="*/ 0 w 256"/>
                <a:gd name="T13" fmla="*/ 182563 h 224"/>
                <a:gd name="T14" fmla="*/ 27620 w 256"/>
                <a:gd name="T15" fmla="*/ 164632 h 224"/>
                <a:gd name="T16" fmla="*/ 27620 w 256"/>
                <a:gd name="T17" fmla="*/ 164632 h 224"/>
                <a:gd name="T18" fmla="*/ 207963 w 256"/>
                <a:gd name="T19" fmla="*/ 239613 h 224"/>
                <a:gd name="T20" fmla="*/ 388305 w 256"/>
                <a:gd name="T21" fmla="*/ 164632 h 224"/>
                <a:gd name="T22" fmla="*/ 388305 w 256"/>
                <a:gd name="T23" fmla="*/ 164632 h 224"/>
                <a:gd name="T24" fmla="*/ 415925 w 256"/>
                <a:gd name="T25" fmla="*/ 182563 h 224"/>
                <a:gd name="T26" fmla="*/ 404552 w 256"/>
                <a:gd name="T27" fmla="*/ 115732 h 224"/>
                <a:gd name="T28" fmla="*/ 216086 w 256"/>
                <a:gd name="T29" fmla="*/ 193973 h 224"/>
                <a:gd name="T30" fmla="*/ 216086 w 256"/>
                <a:gd name="T31" fmla="*/ 193973 h 224"/>
                <a:gd name="T32" fmla="*/ 207963 w 256"/>
                <a:gd name="T33" fmla="*/ 195603 h 224"/>
                <a:gd name="T34" fmla="*/ 199839 w 256"/>
                <a:gd name="T35" fmla="*/ 193973 h 224"/>
                <a:gd name="T36" fmla="*/ 199839 w 256"/>
                <a:gd name="T37" fmla="*/ 193973 h 224"/>
                <a:gd name="T38" fmla="*/ 11373 w 256"/>
                <a:gd name="T39" fmla="*/ 115732 h 224"/>
                <a:gd name="T40" fmla="*/ 11373 w 256"/>
                <a:gd name="T41" fmla="*/ 79871 h 224"/>
                <a:gd name="T42" fmla="*/ 199839 w 256"/>
                <a:gd name="T43" fmla="*/ 1630 h 224"/>
                <a:gd name="T44" fmla="*/ 199839 w 256"/>
                <a:gd name="T45" fmla="*/ 1630 h 224"/>
                <a:gd name="T46" fmla="*/ 207963 w 256"/>
                <a:gd name="T47" fmla="*/ 0 h 224"/>
                <a:gd name="T48" fmla="*/ 216086 w 256"/>
                <a:gd name="T49" fmla="*/ 1630 h 224"/>
                <a:gd name="T50" fmla="*/ 216086 w 256"/>
                <a:gd name="T51" fmla="*/ 1630 h 224"/>
                <a:gd name="T52" fmla="*/ 404552 w 256"/>
                <a:gd name="T53" fmla="*/ 79871 h 224"/>
                <a:gd name="T54" fmla="*/ 404552 w 256"/>
                <a:gd name="T55" fmla="*/ 115732 h 224"/>
                <a:gd name="T56" fmla="*/ 27620 w 256"/>
                <a:gd name="T57" fmla="*/ 249393 h 224"/>
                <a:gd name="T58" fmla="*/ 27620 w 256"/>
                <a:gd name="T59" fmla="*/ 249393 h 224"/>
                <a:gd name="T60" fmla="*/ 207963 w 256"/>
                <a:gd name="T61" fmla="*/ 324374 h 224"/>
                <a:gd name="T62" fmla="*/ 388305 w 256"/>
                <a:gd name="T63" fmla="*/ 249393 h 224"/>
                <a:gd name="T64" fmla="*/ 388305 w 256"/>
                <a:gd name="T65" fmla="*/ 249393 h 224"/>
                <a:gd name="T66" fmla="*/ 415925 w 256"/>
                <a:gd name="T67" fmla="*/ 267324 h 224"/>
                <a:gd name="T68" fmla="*/ 404552 w 256"/>
                <a:gd name="T69" fmla="*/ 285254 h 224"/>
                <a:gd name="T70" fmla="*/ 216086 w 256"/>
                <a:gd name="T71" fmla="*/ 363495 h 224"/>
                <a:gd name="T72" fmla="*/ 216086 w 256"/>
                <a:gd name="T73" fmla="*/ 363495 h 224"/>
                <a:gd name="T74" fmla="*/ 199839 w 256"/>
                <a:gd name="T75" fmla="*/ 363495 h 224"/>
                <a:gd name="T76" fmla="*/ 199839 w 256"/>
                <a:gd name="T77" fmla="*/ 363495 h 224"/>
                <a:gd name="T78" fmla="*/ 11373 w 256"/>
                <a:gd name="T79" fmla="*/ 285254 h 224"/>
                <a:gd name="T80" fmla="*/ 0 w 256"/>
                <a:gd name="T81" fmla="*/ 267324 h 22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56" h="224">
                  <a:moveTo>
                    <a:pt x="249" y="123"/>
                  </a:moveTo>
                  <a:cubicBezTo>
                    <a:pt x="249" y="123"/>
                    <a:pt x="249" y="123"/>
                    <a:pt x="249" y="123"/>
                  </a:cubicBezTo>
                  <a:cubicBezTo>
                    <a:pt x="133" y="171"/>
                    <a:pt x="133" y="171"/>
                    <a:pt x="133" y="171"/>
                  </a:cubicBezTo>
                  <a:cubicBezTo>
                    <a:pt x="133" y="171"/>
                    <a:pt x="133" y="171"/>
                    <a:pt x="133" y="171"/>
                  </a:cubicBezTo>
                  <a:cubicBezTo>
                    <a:pt x="133" y="171"/>
                    <a:pt x="133" y="171"/>
                    <a:pt x="133" y="171"/>
                  </a:cubicBezTo>
                  <a:cubicBezTo>
                    <a:pt x="133" y="171"/>
                    <a:pt x="133" y="171"/>
                    <a:pt x="133" y="171"/>
                  </a:cubicBezTo>
                  <a:cubicBezTo>
                    <a:pt x="131" y="172"/>
                    <a:pt x="130" y="172"/>
                    <a:pt x="128" y="172"/>
                  </a:cubicBezTo>
                  <a:cubicBezTo>
                    <a:pt x="126" y="172"/>
                    <a:pt x="125" y="172"/>
                    <a:pt x="123" y="171"/>
                  </a:cubicBezTo>
                  <a:cubicBezTo>
                    <a:pt x="123" y="171"/>
                    <a:pt x="123" y="171"/>
                    <a:pt x="123" y="171"/>
                  </a:cubicBezTo>
                  <a:cubicBezTo>
                    <a:pt x="123" y="171"/>
                    <a:pt x="123" y="171"/>
                    <a:pt x="123" y="171"/>
                  </a:cubicBezTo>
                  <a:cubicBezTo>
                    <a:pt x="123" y="171"/>
                    <a:pt x="123" y="171"/>
                    <a:pt x="123" y="171"/>
                  </a:cubicBezTo>
                  <a:cubicBezTo>
                    <a:pt x="7" y="123"/>
                    <a:pt x="7" y="123"/>
                    <a:pt x="7" y="123"/>
                  </a:cubicBezTo>
                  <a:cubicBezTo>
                    <a:pt x="7" y="123"/>
                    <a:pt x="7" y="123"/>
                    <a:pt x="7" y="123"/>
                  </a:cubicBezTo>
                  <a:cubicBezTo>
                    <a:pt x="3" y="121"/>
                    <a:pt x="0" y="117"/>
                    <a:pt x="0" y="112"/>
                  </a:cubicBezTo>
                  <a:cubicBezTo>
                    <a:pt x="0" y="105"/>
                    <a:pt x="5" y="100"/>
                    <a:pt x="12" y="100"/>
                  </a:cubicBezTo>
                  <a:cubicBezTo>
                    <a:pt x="14" y="100"/>
                    <a:pt x="15" y="100"/>
                    <a:pt x="17" y="101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128" y="147"/>
                    <a:pt x="128" y="147"/>
                    <a:pt x="128" y="147"/>
                  </a:cubicBezTo>
                  <a:cubicBezTo>
                    <a:pt x="239" y="101"/>
                    <a:pt x="239" y="101"/>
                    <a:pt x="239" y="101"/>
                  </a:cubicBezTo>
                  <a:cubicBezTo>
                    <a:pt x="239" y="101"/>
                    <a:pt x="239" y="101"/>
                    <a:pt x="239" y="101"/>
                  </a:cubicBezTo>
                  <a:cubicBezTo>
                    <a:pt x="239" y="101"/>
                    <a:pt x="239" y="101"/>
                    <a:pt x="239" y="101"/>
                  </a:cubicBezTo>
                  <a:cubicBezTo>
                    <a:pt x="239" y="101"/>
                    <a:pt x="239" y="101"/>
                    <a:pt x="239" y="101"/>
                  </a:cubicBezTo>
                  <a:cubicBezTo>
                    <a:pt x="241" y="100"/>
                    <a:pt x="242" y="100"/>
                    <a:pt x="244" y="100"/>
                  </a:cubicBezTo>
                  <a:cubicBezTo>
                    <a:pt x="251" y="100"/>
                    <a:pt x="256" y="105"/>
                    <a:pt x="256" y="112"/>
                  </a:cubicBezTo>
                  <a:cubicBezTo>
                    <a:pt x="256" y="117"/>
                    <a:pt x="253" y="121"/>
                    <a:pt x="249" y="123"/>
                  </a:cubicBezTo>
                  <a:moveTo>
                    <a:pt x="249" y="71"/>
                  </a:moveTo>
                  <a:cubicBezTo>
                    <a:pt x="249" y="71"/>
                    <a:pt x="249" y="71"/>
                    <a:pt x="249" y="71"/>
                  </a:cubicBezTo>
                  <a:cubicBezTo>
                    <a:pt x="133" y="119"/>
                    <a:pt x="133" y="119"/>
                    <a:pt x="133" y="119"/>
                  </a:cubicBezTo>
                  <a:cubicBezTo>
                    <a:pt x="133" y="119"/>
                    <a:pt x="133" y="119"/>
                    <a:pt x="133" y="119"/>
                  </a:cubicBezTo>
                  <a:cubicBezTo>
                    <a:pt x="133" y="119"/>
                    <a:pt x="133" y="119"/>
                    <a:pt x="133" y="119"/>
                  </a:cubicBezTo>
                  <a:cubicBezTo>
                    <a:pt x="133" y="119"/>
                    <a:pt x="133" y="119"/>
                    <a:pt x="133" y="119"/>
                  </a:cubicBezTo>
                  <a:cubicBezTo>
                    <a:pt x="131" y="120"/>
                    <a:pt x="130" y="120"/>
                    <a:pt x="128" y="120"/>
                  </a:cubicBezTo>
                  <a:cubicBezTo>
                    <a:pt x="126" y="120"/>
                    <a:pt x="125" y="120"/>
                    <a:pt x="123" y="119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3" y="69"/>
                    <a:pt x="0" y="65"/>
                    <a:pt x="0" y="60"/>
                  </a:cubicBezTo>
                  <a:cubicBezTo>
                    <a:pt x="0" y="55"/>
                    <a:pt x="3" y="51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5" y="0"/>
                    <a:pt x="126" y="0"/>
                    <a:pt x="128" y="0"/>
                  </a:cubicBezTo>
                  <a:cubicBezTo>
                    <a:pt x="130" y="0"/>
                    <a:pt x="131" y="0"/>
                    <a:pt x="133" y="1"/>
                  </a:cubicBezTo>
                  <a:cubicBezTo>
                    <a:pt x="133" y="1"/>
                    <a:pt x="133" y="1"/>
                    <a:pt x="133" y="1"/>
                  </a:cubicBezTo>
                  <a:cubicBezTo>
                    <a:pt x="133" y="1"/>
                    <a:pt x="133" y="1"/>
                    <a:pt x="133" y="1"/>
                  </a:cubicBezTo>
                  <a:cubicBezTo>
                    <a:pt x="133" y="1"/>
                    <a:pt x="133" y="1"/>
                    <a:pt x="133" y="1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253" y="51"/>
                    <a:pt x="256" y="55"/>
                    <a:pt x="256" y="60"/>
                  </a:cubicBezTo>
                  <a:cubicBezTo>
                    <a:pt x="256" y="65"/>
                    <a:pt x="253" y="69"/>
                    <a:pt x="249" y="71"/>
                  </a:cubicBezTo>
                  <a:moveTo>
                    <a:pt x="12" y="152"/>
                  </a:moveTo>
                  <a:cubicBezTo>
                    <a:pt x="14" y="152"/>
                    <a:pt x="15" y="152"/>
                    <a:pt x="17" y="153"/>
                  </a:cubicBezTo>
                  <a:cubicBezTo>
                    <a:pt x="17" y="153"/>
                    <a:pt x="17" y="153"/>
                    <a:pt x="17" y="153"/>
                  </a:cubicBezTo>
                  <a:cubicBezTo>
                    <a:pt x="17" y="153"/>
                    <a:pt x="17" y="153"/>
                    <a:pt x="17" y="153"/>
                  </a:cubicBezTo>
                  <a:cubicBezTo>
                    <a:pt x="17" y="153"/>
                    <a:pt x="17" y="153"/>
                    <a:pt x="17" y="153"/>
                  </a:cubicBezTo>
                  <a:cubicBezTo>
                    <a:pt x="128" y="199"/>
                    <a:pt x="128" y="199"/>
                    <a:pt x="128" y="199"/>
                  </a:cubicBezTo>
                  <a:cubicBezTo>
                    <a:pt x="239" y="153"/>
                    <a:pt x="239" y="153"/>
                    <a:pt x="239" y="153"/>
                  </a:cubicBezTo>
                  <a:cubicBezTo>
                    <a:pt x="239" y="153"/>
                    <a:pt x="239" y="153"/>
                    <a:pt x="239" y="153"/>
                  </a:cubicBezTo>
                  <a:cubicBezTo>
                    <a:pt x="239" y="153"/>
                    <a:pt x="239" y="153"/>
                    <a:pt x="239" y="153"/>
                  </a:cubicBezTo>
                  <a:cubicBezTo>
                    <a:pt x="239" y="153"/>
                    <a:pt x="239" y="153"/>
                    <a:pt x="239" y="153"/>
                  </a:cubicBezTo>
                  <a:cubicBezTo>
                    <a:pt x="241" y="152"/>
                    <a:pt x="242" y="152"/>
                    <a:pt x="244" y="152"/>
                  </a:cubicBezTo>
                  <a:cubicBezTo>
                    <a:pt x="251" y="152"/>
                    <a:pt x="256" y="157"/>
                    <a:pt x="256" y="164"/>
                  </a:cubicBezTo>
                  <a:cubicBezTo>
                    <a:pt x="256" y="169"/>
                    <a:pt x="253" y="173"/>
                    <a:pt x="249" y="175"/>
                  </a:cubicBezTo>
                  <a:cubicBezTo>
                    <a:pt x="249" y="175"/>
                    <a:pt x="249" y="175"/>
                    <a:pt x="249" y="175"/>
                  </a:cubicBezTo>
                  <a:cubicBezTo>
                    <a:pt x="133" y="223"/>
                    <a:pt x="133" y="223"/>
                    <a:pt x="133" y="223"/>
                  </a:cubicBezTo>
                  <a:cubicBezTo>
                    <a:pt x="133" y="223"/>
                    <a:pt x="133" y="223"/>
                    <a:pt x="133" y="223"/>
                  </a:cubicBezTo>
                  <a:cubicBezTo>
                    <a:pt x="133" y="223"/>
                    <a:pt x="133" y="223"/>
                    <a:pt x="133" y="223"/>
                  </a:cubicBezTo>
                  <a:cubicBezTo>
                    <a:pt x="133" y="223"/>
                    <a:pt x="133" y="223"/>
                    <a:pt x="133" y="223"/>
                  </a:cubicBezTo>
                  <a:cubicBezTo>
                    <a:pt x="131" y="224"/>
                    <a:pt x="130" y="224"/>
                    <a:pt x="128" y="224"/>
                  </a:cubicBezTo>
                  <a:cubicBezTo>
                    <a:pt x="126" y="224"/>
                    <a:pt x="125" y="224"/>
                    <a:pt x="123" y="223"/>
                  </a:cubicBezTo>
                  <a:cubicBezTo>
                    <a:pt x="123" y="223"/>
                    <a:pt x="123" y="223"/>
                    <a:pt x="123" y="223"/>
                  </a:cubicBezTo>
                  <a:cubicBezTo>
                    <a:pt x="123" y="223"/>
                    <a:pt x="123" y="223"/>
                    <a:pt x="123" y="223"/>
                  </a:cubicBezTo>
                  <a:cubicBezTo>
                    <a:pt x="123" y="223"/>
                    <a:pt x="123" y="223"/>
                    <a:pt x="123" y="223"/>
                  </a:cubicBezTo>
                  <a:cubicBezTo>
                    <a:pt x="7" y="175"/>
                    <a:pt x="7" y="175"/>
                    <a:pt x="7" y="175"/>
                  </a:cubicBezTo>
                  <a:cubicBezTo>
                    <a:pt x="7" y="175"/>
                    <a:pt x="7" y="175"/>
                    <a:pt x="7" y="175"/>
                  </a:cubicBezTo>
                  <a:cubicBezTo>
                    <a:pt x="3" y="173"/>
                    <a:pt x="0" y="169"/>
                    <a:pt x="0" y="164"/>
                  </a:cubicBezTo>
                  <a:cubicBezTo>
                    <a:pt x="0" y="157"/>
                    <a:pt x="5" y="152"/>
                    <a:pt x="12" y="152"/>
                  </a:cubicBez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endParaRPr lang="en-US" sz="1013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B000390-0ADA-C74C-A1C8-99EF01CA12F2}"/>
              </a:ext>
            </a:extLst>
          </p:cNvPr>
          <p:cNvSpPr/>
          <p:nvPr/>
        </p:nvSpPr>
        <p:spPr>
          <a:xfrm>
            <a:off x="281582" y="1581089"/>
            <a:ext cx="3779924" cy="27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5530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13F161E-6CBE-5A48-AB0B-575852C206E2}"/>
              </a:ext>
            </a:extLst>
          </p:cNvPr>
          <p:cNvSpPr/>
          <p:nvPr/>
        </p:nvSpPr>
        <p:spPr>
          <a:xfrm>
            <a:off x="419386" y="4558250"/>
            <a:ext cx="1780674" cy="364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E2C555B-8ADC-446D-BA92-C073D55DF1F9}"/>
              </a:ext>
            </a:extLst>
          </p:cNvPr>
          <p:cNvGrpSpPr/>
          <p:nvPr/>
        </p:nvGrpSpPr>
        <p:grpSpPr>
          <a:xfrm>
            <a:off x="8452508" y="2113912"/>
            <a:ext cx="465152" cy="931422"/>
            <a:chOff x="11269998" y="2818549"/>
            <a:chExt cx="620202" cy="124189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C48A6A-8E2B-4C5E-9DBE-2EC64E3EE95C}"/>
                </a:ext>
              </a:extLst>
            </p:cNvPr>
            <p:cNvSpPr txBox="1"/>
            <p:nvPr/>
          </p:nvSpPr>
          <p:spPr>
            <a:xfrm>
              <a:off x="11441731" y="3198862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2C9436-F322-4593-A135-8FF3F540B1E8}"/>
                </a:ext>
              </a:extLst>
            </p:cNvPr>
            <p:cNvSpPr txBox="1"/>
            <p:nvPr/>
          </p:nvSpPr>
          <p:spPr>
            <a:xfrm>
              <a:off x="11441731" y="3475381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9B96FA-E999-4BD9-9F2F-7961242FFCB6}"/>
                </a:ext>
              </a:extLst>
            </p:cNvPr>
            <p:cNvSpPr txBox="1"/>
            <p:nvPr/>
          </p:nvSpPr>
          <p:spPr>
            <a:xfrm>
              <a:off x="11458400" y="2833326"/>
              <a:ext cx="431800" cy="3077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2700000" scaled="1"/>
                    <a:tileRect/>
                  </a:gra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19D0A9-0EAF-492A-8853-1469141DA357}"/>
                </a:ext>
              </a:extLst>
            </p:cNvPr>
            <p:cNvSpPr txBox="1"/>
            <p:nvPr/>
          </p:nvSpPr>
          <p:spPr>
            <a:xfrm>
              <a:off x="11441731" y="3768056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7FDB7BB-4175-4242-BBB7-5C801825E4F2}"/>
                </a:ext>
              </a:extLst>
            </p:cNvPr>
            <p:cNvSpPr/>
            <p:nvPr/>
          </p:nvSpPr>
          <p:spPr>
            <a:xfrm>
              <a:off x="11498706" y="2818549"/>
              <a:ext cx="317850" cy="3178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</a:ln>
            <a:effectLst>
              <a:outerShdw blurRad="203200" sx="102000" sy="102000" algn="ctr" rotWithShape="0">
                <a:schemeClr val="bg1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  <a:effectLst>
                  <a:outerShdw blurRad="266700" sx="102000" sy="102000" algn="ctr" rotWithShape="0">
                    <a:schemeClr val="bg1">
                      <a:alpha val="48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0C8E4A4-A5FF-4650-AD3E-3D186C685203}"/>
                </a:ext>
              </a:extLst>
            </p:cNvPr>
            <p:cNvSpPr/>
            <p:nvPr/>
          </p:nvSpPr>
          <p:spPr>
            <a:xfrm>
              <a:off x="11269998" y="2928388"/>
              <a:ext cx="86876" cy="86876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970C084-40A9-BD47-9FE0-F28623C2B4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0DDEC6-7A73-744C-A4C5-AD3A2742BAD8}"/>
              </a:ext>
            </a:extLst>
          </p:cNvPr>
          <p:cNvSpPr txBox="1"/>
          <p:nvPr/>
        </p:nvSpPr>
        <p:spPr>
          <a:xfrm>
            <a:off x="3948414" y="1097493"/>
            <a:ext cx="3779922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t1</a:t>
            </a:r>
            <a:endParaRPr lang="en-US" sz="32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39A957-85BA-A845-98FA-B3D747D22B68}"/>
              </a:ext>
            </a:extLst>
          </p:cNvPr>
          <p:cNvSpPr/>
          <p:nvPr/>
        </p:nvSpPr>
        <p:spPr>
          <a:xfrm>
            <a:off x="3948413" y="1682268"/>
            <a:ext cx="37799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91E5F1-E721-1946-B1A4-011C2C4AA68A}"/>
              </a:ext>
            </a:extLst>
          </p:cNvPr>
          <p:cNvSpPr/>
          <p:nvPr/>
        </p:nvSpPr>
        <p:spPr>
          <a:xfrm>
            <a:off x="3948411" y="1943650"/>
            <a:ext cx="4335631" cy="27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FA6A98-9B9B-364C-AE0D-0A2012CE8ACC}"/>
              </a:ext>
            </a:extLst>
          </p:cNvPr>
          <p:cNvGrpSpPr/>
          <p:nvPr/>
        </p:nvGrpSpPr>
        <p:grpSpPr>
          <a:xfrm>
            <a:off x="2828925" y="2779154"/>
            <a:ext cx="742952" cy="691358"/>
            <a:chOff x="6019799" y="1139295"/>
            <a:chExt cx="990602" cy="92181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D56E79F-387D-444E-AA33-7FF32DD910A4}"/>
                </a:ext>
              </a:extLst>
            </p:cNvPr>
            <p:cNvSpPr/>
            <p:nvPr/>
          </p:nvSpPr>
          <p:spPr>
            <a:xfrm rot="5400000">
              <a:off x="6054195" y="1104899"/>
              <a:ext cx="921810" cy="990602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>
              <a:outerShdw blurRad="3937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7CC1768-DA11-C048-9FDC-88B10F0101B4}"/>
                </a:ext>
              </a:extLst>
            </p:cNvPr>
            <p:cNvGrpSpPr/>
            <p:nvPr/>
          </p:nvGrpSpPr>
          <p:grpSpPr>
            <a:xfrm>
              <a:off x="6352446" y="1416479"/>
              <a:ext cx="367441" cy="367441"/>
              <a:chOff x="328613" y="4186238"/>
              <a:chExt cx="292100" cy="292100"/>
            </a:xfrm>
            <a:solidFill>
              <a:schemeClr val="bg1"/>
            </a:solidFill>
          </p:grpSpPr>
          <p:sp>
            <p:nvSpPr>
              <p:cNvPr id="30" name="Freeform 71">
                <a:extLst>
                  <a:ext uri="{FF2B5EF4-FFF2-40B4-BE49-F238E27FC236}">
                    <a16:creationId xmlns:a16="http://schemas.microsoft.com/office/drawing/2014/main" id="{0A152D7B-A246-5049-AF7A-D8E19C4AF6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4338" y="4186238"/>
                <a:ext cx="206375" cy="206375"/>
              </a:xfrm>
              <a:custGeom>
                <a:avLst/>
                <a:gdLst/>
                <a:ahLst/>
                <a:cxnLst>
                  <a:cxn ang="0">
                    <a:pos x="57" y="8"/>
                  </a:cxn>
                  <a:cxn ang="0">
                    <a:pos x="33" y="23"/>
                  </a:cxn>
                  <a:cxn ang="0">
                    <a:pos x="2" y="54"/>
                  </a:cxn>
                  <a:cxn ang="0">
                    <a:pos x="2" y="64"/>
                  </a:cxn>
                  <a:cxn ang="0">
                    <a:pos x="18" y="79"/>
                  </a:cxn>
                  <a:cxn ang="0">
                    <a:pos x="28" y="79"/>
                  </a:cxn>
                  <a:cxn ang="0">
                    <a:pos x="59" y="49"/>
                  </a:cxn>
                  <a:cxn ang="0">
                    <a:pos x="74" y="25"/>
                  </a:cxn>
                  <a:cxn ang="0">
                    <a:pos x="82" y="0"/>
                  </a:cxn>
                  <a:cxn ang="0">
                    <a:pos x="57" y="8"/>
                  </a:cxn>
                  <a:cxn ang="0">
                    <a:pos x="36" y="61"/>
                  </a:cxn>
                  <a:cxn ang="0">
                    <a:pos x="20" y="61"/>
                  </a:cxn>
                  <a:cxn ang="0">
                    <a:pos x="20" y="46"/>
                  </a:cxn>
                  <a:cxn ang="0">
                    <a:pos x="36" y="46"/>
                  </a:cxn>
                  <a:cxn ang="0">
                    <a:pos x="36" y="61"/>
                  </a:cxn>
                  <a:cxn ang="0">
                    <a:pos x="56" y="41"/>
                  </a:cxn>
                  <a:cxn ang="0">
                    <a:pos x="41" y="41"/>
                  </a:cxn>
                  <a:cxn ang="0">
                    <a:pos x="41" y="26"/>
                  </a:cxn>
                  <a:cxn ang="0">
                    <a:pos x="56" y="26"/>
                  </a:cxn>
                  <a:cxn ang="0">
                    <a:pos x="56" y="41"/>
                  </a:cxn>
                </a:cxnLst>
                <a:rect l="0" t="0" r="r" b="b"/>
                <a:pathLst>
                  <a:path w="82" h="82">
                    <a:moveTo>
                      <a:pt x="57" y="8"/>
                    </a:moveTo>
                    <a:cubicBezTo>
                      <a:pt x="50" y="11"/>
                      <a:pt x="39" y="17"/>
                      <a:pt x="33" y="23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0" y="57"/>
                      <a:pt x="0" y="61"/>
                      <a:pt x="2" y="64"/>
                    </a:cubicBezTo>
                    <a:cubicBezTo>
                      <a:pt x="18" y="79"/>
                      <a:pt x="18" y="79"/>
                      <a:pt x="18" y="79"/>
                    </a:cubicBezTo>
                    <a:cubicBezTo>
                      <a:pt x="21" y="82"/>
                      <a:pt x="25" y="82"/>
                      <a:pt x="28" y="79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65" y="43"/>
                      <a:pt x="71" y="32"/>
                      <a:pt x="74" y="25"/>
                    </a:cubicBezTo>
                    <a:cubicBezTo>
                      <a:pt x="82" y="0"/>
                      <a:pt x="82" y="0"/>
                      <a:pt x="82" y="0"/>
                    </a:cubicBezTo>
                    <a:lnTo>
                      <a:pt x="57" y="8"/>
                    </a:lnTo>
                    <a:close/>
                    <a:moveTo>
                      <a:pt x="36" y="61"/>
                    </a:moveTo>
                    <a:cubicBezTo>
                      <a:pt x="32" y="66"/>
                      <a:pt x="25" y="66"/>
                      <a:pt x="20" y="61"/>
                    </a:cubicBezTo>
                    <a:cubicBezTo>
                      <a:pt x="16" y="57"/>
                      <a:pt x="16" y="50"/>
                      <a:pt x="20" y="46"/>
                    </a:cubicBezTo>
                    <a:cubicBezTo>
                      <a:pt x="25" y="42"/>
                      <a:pt x="32" y="42"/>
                      <a:pt x="36" y="46"/>
                    </a:cubicBezTo>
                    <a:cubicBezTo>
                      <a:pt x="40" y="50"/>
                      <a:pt x="40" y="57"/>
                      <a:pt x="36" y="61"/>
                    </a:cubicBezTo>
                    <a:close/>
                    <a:moveTo>
                      <a:pt x="56" y="41"/>
                    </a:moveTo>
                    <a:cubicBezTo>
                      <a:pt x="52" y="45"/>
                      <a:pt x="45" y="45"/>
                      <a:pt x="41" y="41"/>
                    </a:cubicBezTo>
                    <a:cubicBezTo>
                      <a:pt x="37" y="37"/>
                      <a:pt x="37" y="30"/>
                      <a:pt x="41" y="26"/>
                    </a:cubicBezTo>
                    <a:cubicBezTo>
                      <a:pt x="45" y="21"/>
                      <a:pt x="52" y="21"/>
                      <a:pt x="56" y="26"/>
                    </a:cubicBezTo>
                    <a:cubicBezTo>
                      <a:pt x="61" y="30"/>
                      <a:pt x="61" y="37"/>
                      <a:pt x="56" y="4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013" dirty="0"/>
              </a:p>
            </p:txBody>
          </p:sp>
          <p:sp>
            <p:nvSpPr>
              <p:cNvPr id="31" name="Freeform 72">
                <a:extLst>
                  <a:ext uri="{FF2B5EF4-FFF2-40B4-BE49-F238E27FC236}">
                    <a16:creationId xmlns:a16="http://schemas.microsoft.com/office/drawing/2014/main" id="{3335F1D3-5614-1D46-A21A-7C90F9D90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3" y="4270375"/>
                <a:ext cx="98425" cy="85725"/>
              </a:xfrm>
              <a:custGeom>
                <a:avLst/>
                <a:gdLst/>
                <a:ahLst/>
                <a:cxnLst>
                  <a:cxn ang="0">
                    <a:pos x="13" y="31"/>
                  </a:cxn>
                  <a:cxn ang="0">
                    <a:pos x="39" y="5"/>
                  </a:cxn>
                  <a:cxn ang="0">
                    <a:pos x="18" y="5"/>
                  </a:cxn>
                  <a:cxn ang="0">
                    <a:pos x="3" y="21"/>
                  </a:cxn>
                  <a:cxn ang="0">
                    <a:pos x="3" y="31"/>
                  </a:cxn>
                  <a:cxn ang="0">
                    <a:pos x="13" y="31"/>
                  </a:cxn>
                </a:cxnLst>
                <a:rect l="0" t="0" r="r" b="b"/>
                <a:pathLst>
                  <a:path w="39" h="34">
                    <a:moveTo>
                      <a:pt x="13" y="31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3" y="0"/>
                      <a:pt x="24" y="0"/>
                      <a:pt x="18" y="5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0" y="24"/>
                      <a:pt x="0" y="28"/>
                      <a:pt x="3" y="31"/>
                    </a:cubicBezTo>
                    <a:cubicBezTo>
                      <a:pt x="5" y="34"/>
                      <a:pt x="10" y="34"/>
                      <a:pt x="13" y="3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013" dirty="0"/>
              </a:p>
            </p:txBody>
          </p:sp>
          <p:sp>
            <p:nvSpPr>
              <p:cNvPr id="32" name="Freeform 73">
                <a:extLst>
                  <a:ext uri="{FF2B5EF4-FFF2-40B4-BE49-F238E27FC236}">
                    <a16:creationId xmlns:a16="http://schemas.microsoft.com/office/drawing/2014/main" id="{8F693D49-4483-8840-B332-B1D96E826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851" y="4373563"/>
                <a:ext cx="85725" cy="98425"/>
              </a:xfrm>
              <a:custGeom>
                <a:avLst/>
                <a:gdLst/>
                <a:ahLst/>
                <a:cxnLst>
                  <a:cxn ang="0">
                    <a:pos x="3" y="26"/>
                  </a:cxn>
                  <a:cxn ang="0">
                    <a:pos x="3" y="36"/>
                  </a:cxn>
                  <a:cxn ang="0">
                    <a:pos x="13" y="36"/>
                  </a:cxn>
                  <a:cxn ang="0">
                    <a:pos x="29" y="21"/>
                  </a:cxn>
                  <a:cxn ang="0">
                    <a:pos x="29" y="0"/>
                  </a:cxn>
                  <a:cxn ang="0">
                    <a:pos x="3" y="26"/>
                  </a:cxn>
                </a:cxnLst>
                <a:rect l="0" t="0" r="r" b="b"/>
                <a:pathLst>
                  <a:path w="34" h="39">
                    <a:moveTo>
                      <a:pt x="3" y="26"/>
                    </a:moveTo>
                    <a:cubicBezTo>
                      <a:pt x="0" y="29"/>
                      <a:pt x="0" y="33"/>
                      <a:pt x="3" y="36"/>
                    </a:cubicBezTo>
                    <a:cubicBezTo>
                      <a:pt x="6" y="39"/>
                      <a:pt x="10" y="39"/>
                      <a:pt x="13" y="36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34" y="15"/>
                      <a:pt x="34" y="6"/>
                      <a:pt x="29" y="0"/>
                    </a:cubicBezTo>
                    <a:lnTo>
                      <a:pt x="3" y="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013" dirty="0"/>
              </a:p>
            </p:txBody>
          </p:sp>
          <p:sp>
            <p:nvSpPr>
              <p:cNvPr id="33" name="Freeform 74">
                <a:extLst>
                  <a:ext uri="{FF2B5EF4-FFF2-40B4-BE49-F238E27FC236}">
                    <a16:creationId xmlns:a16="http://schemas.microsoft.com/office/drawing/2014/main" id="{DF57B203-AC66-F049-8064-CA1BAC1F8C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876" y="4360863"/>
                <a:ext cx="49213" cy="508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8"/>
                  </a:cxn>
                  <a:cxn ang="0">
                    <a:pos x="12" y="18"/>
                  </a:cxn>
                  <a:cxn ang="0">
                    <a:pos x="17" y="18"/>
                  </a:cxn>
                  <a:cxn ang="0">
                    <a:pos x="20" y="16"/>
                  </a:cxn>
                  <a:cxn ang="0">
                    <a:pos x="4" y="0"/>
                  </a:cxn>
                  <a:cxn ang="0">
                    <a:pos x="2" y="3"/>
                  </a:cxn>
                </a:cxnLst>
                <a:rect l="0" t="0" r="r" b="b"/>
                <a:pathLst>
                  <a:path w="20" h="20">
                    <a:moveTo>
                      <a:pt x="2" y="3"/>
                    </a:moveTo>
                    <a:cubicBezTo>
                      <a:pt x="0" y="4"/>
                      <a:pt x="0" y="6"/>
                      <a:pt x="2" y="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20"/>
                      <a:pt x="16" y="20"/>
                      <a:pt x="17" y="18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2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013" dirty="0"/>
              </a:p>
            </p:txBody>
          </p:sp>
          <p:sp>
            <p:nvSpPr>
              <p:cNvPr id="34" name="Freeform 75">
                <a:extLst>
                  <a:ext uri="{FF2B5EF4-FFF2-40B4-BE49-F238E27FC236}">
                    <a16:creationId xmlns:a16="http://schemas.microsoft.com/office/drawing/2014/main" id="{02566A28-0FEC-1C48-B5B1-74C794C4CB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613" y="4387850"/>
                <a:ext cx="90488" cy="90488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29" y="7"/>
                  </a:cxn>
                  <a:cxn ang="0">
                    <a:pos x="0" y="36"/>
                  </a:cxn>
                </a:cxnLst>
                <a:rect l="0" t="0" r="r" b="b"/>
                <a:pathLst>
                  <a:path w="36" h="36">
                    <a:moveTo>
                      <a:pt x="0" y="36"/>
                    </a:moveTo>
                    <a:cubicBezTo>
                      <a:pt x="14" y="29"/>
                      <a:pt x="36" y="14"/>
                      <a:pt x="29" y="7"/>
                    </a:cubicBezTo>
                    <a:cubicBezTo>
                      <a:pt x="22" y="0"/>
                      <a:pt x="7" y="21"/>
                      <a:pt x="0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013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93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D8D6603-C47F-1F4E-96C9-9B28407DA65A}"/>
              </a:ext>
            </a:extLst>
          </p:cNvPr>
          <p:cNvSpPr/>
          <p:nvPr/>
        </p:nvSpPr>
        <p:spPr>
          <a:xfrm>
            <a:off x="419386" y="4558250"/>
            <a:ext cx="1780674" cy="364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B26088-67DE-4AA8-84AF-93F586620E3E}"/>
              </a:ext>
            </a:extLst>
          </p:cNvPr>
          <p:cNvGrpSpPr/>
          <p:nvPr/>
        </p:nvGrpSpPr>
        <p:grpSpPr>
          <a:xfrm>
            <a:off x="8452508" y="2113912"/>
            <a:ext cx="465152" cy="931422"/>
            <a:chOff x="11269998" y="2818549"/>
            <a:chExt cx="620202" cy="124189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2902FE-8F84-4439-8F21-7094949E99B1}"/>
                </a:ext>
              </a:extLst>
            </p:cNvPr>
            <p:cNvSpPr txBox="1"/>
            <p:nvPr/>
          </p:nvSpPr>
          <p:spPr>
            <a:xfrm>
              <a:off x="11441731" y="3198862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546B5B-4CCC-489C-80A3-6C80375FC99C}"/>
                </a:ext>
              </a:extLst>
            </p:cNvPr>
            <p:cNvSpPr txBox="1"/>
            <p:nvPr/>
          </p:nvSpPr>
          <p:spPr>
            <a:xfrm>
              <a:off x="11441731" y="3475381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263BED1-808A-4392-91A0-939B19DA130B}"/>
                </a:ext>
              </a:extLst>
            </p:cNvPr>
            <p:cNvSpPr txBox="1"/>
            <p:nvPr/>
          </p:nvSpPr>
          <p:spPr>
            <a:xfrm>
              <a:off x="11458400" y="2833326"/>
              <a:ext cx="431800" cy="3077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2700000" scaled="1"/>
                    <a:tileRect/>
                  </a:gra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52A80D-5928-4F5D-81A4-11F17F2B6022}"/>
                </a:ext>
              </a:extLst>
            </p:cNvPr>
            <p:cNvSpPr txBox="1"/>
            <p:nvPr/>
          </p:nvSpPr>
          <p:spPr>
            <a:xfrm>
              <a:off x="11441731" y="3768056"/>
              <a:ext cx="431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F1B8896-1B52-4C6A-90CE-DBF07E43E444}"/>
                </a:ext>
              </a:extLst>
            </p:cNvPr>
            <p:cNvSpPr/>
            <p:nvPr/>
          </p:nvSpPr>
          <p:spPr>
            <a:xfrm>
              <a:off x="11498706" y="2818549"/>
              <a:ext cx="317850" cy="3178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</a:ln>
            <a:effectLst>
              <a:outerShdw blurRad="203200" sx="102000" sy="102000" algn="ctr" rotWithShape="0">
                <a:schemeClr val="bg1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  <a:effectLst>
                  <a:outerShdw blurRad="266700" sx="102000" sy="102000" algn="ctr" rotWithShape="0">
                    <a:schemeClr val="bg1">
                      <a:alpha val="48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6513F69-2699-414A-9A7D-D1D5396CEE7A}"/>
                </a:ext>
              </a:extLst>
            </p:cNvPr>
            <p:cNvSpPr/>
            <p:nvPr/>
          </p:nvSpPr>
          <p:spPr>
            <a:xfrm>
              <a:off x="11269998" y="2928388"/>
              <a:ext cx="86876" cy="86876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2B48C48-A91A-1A40-8A7C-58C880C39A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20D195-8F69-644B-B10A-FB1B59423576}"/>
              </a:ext>
            </a:extLst>
          </p:cNvPr>
          <p:cNvSpPr txBox="1"/>
          <p:nvPr/>
        </p:nvSpPr>
        <p:spPr>
          <a:xfrm>
            <a:off x="3948414" y="982439"/>
            <a:ext cx="3779922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t1</a:t>
            </a:r>
            <a:endParaRPr lang="en-US" sz="32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CDDFD3-F457-754B-8EFA-FAA54822D71B}"/>
              </a:ext>
            </a:extLst>
          </p:cNvPr>
          <p:cNvSpPr/>
          <p:nvPr/>
        </p:nvSpPr>
        <p:spPr>
          <a:xfrm>
            <a:off x="3948413" y="1567214"/>
            <a:ext cx="37799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F082D9-3BFB-9B49-AB49-1EB3E3E6315E}"/>
              </a:ext>
            </a:extLst>
          </p:cNvPr>
          <p:cNvSpPr/>
          <p:nvPr/>
        </p:nvSpPr>
        <p:spPr>
          <a:xfrm>
            <a:off x="3948412" y="1828596"/>
            <a:ext cx="4212436" cy="27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7445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Technology Powerpoint Templa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54C8B"/>
      </a:accent1>
      <a:accent2>
        <a:srgbClr val="3687E8"/>
      </a:accent2>
      <a:accent3>
        <a:srgbClr val="5CC1EE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ology Powerpoint Template">
      <a:majorFont>
        <a:latin typeface="Roboto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</TotalTime>
  <Words>179</Words>
  <Application>Microsoft Macintosh PowerPoint</Application>
  <PresentationFormat>On-screen Show (16:9)</PresentationFormat>
  <Paragraphs>140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Open Sans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FIFTYONE STUDIOS</dc:creator>
  <cp:lastModifiedBy>Ilija Kupresanin</cp:lastModifiedBy>
  <cp:revision>54</cp:revision>
  <dcterms:created xsi:type="dcterms:W3CDTF">2020-12-03T05:01:18Z</dcterms:created>
  <dcterms:modified xsi:type="dcterms:W3CDTF">2022-02-27T23:58:51Z</dcterms:modified>
</cp:coreProperties>
</file>