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1" r:id="rId3"/>
    <p:sldId id="272" r:id="rId4"/>
    <p:sldId id="274" r:id="rId5"/>
    <p:sldId id="280" r:id="rId6"/>
    <p:sldId id="284" r:id="rId7"/>
    <p:sldId id="288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2" r:id="rId19"/>
    <p:sldId id="303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70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8" autoAdjust="0"/>
    <p:restoredTop sz="96412" autoAdjust="0"/>
  </p:normalViewPr>
  <p:slideViewPr>
    <p:cSldViewPr snapToGrid="0">
      <p:cViewPr varScale="1">
        <p:scale>
          <a:sx n="128" d="100"/>
          <a:sy n="128" d="100"/>
        </p:scale>
        <p:origin x="528" y="176"/>
      </p:cViewPr>
      <p:guideLst>
        <p:guide orient="horz" pos="2160"/>
        <p:guide pos="7296"/>
        <p:guide orient="horz" pos="346"/>
        <p:guide orient="horz" pos="3974"/>
        <p:guide pos="3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6A4D-42C7-4BD8-BBCB-239E35D1E6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C215-4BDA-40F0-9F13-A46C3B72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63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754818-F542-41F9-9702-1F0A21C70B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51" y="1438620"/>
            <a:ext cx="2787898" cy="2835490"/>
          </a:xfrm>
          <a:custGeom>
            <a:avLst/>
            <a:gdLst>
              <a:gd name="connsiteX0" fmla="*/ 153613 w 2787898"/>
              <a:gd name="connsiteY0" fmla="*/ 0 h 2835490"/>
              <a:gd name="connsiteX1" fmla="*/ 2634285 w 2787898"/>
              <a:gd name="connsiteY1" fmla="*/ 0 h 2835490"/>
              <a:gd name="connsiteX2" fmla="*/ 2787898 w 2787898"/>
              <a:gd name="connsiteY2" fmla="*/ 153613 h 2835490"/>
              <a:gd name="connsiteX3" fmla="*/ 2787898 w 2787898"/>
              <a:gd name="connsiteY3" fmla="*/ 2681877 h 2835490"/>
              <a:gd name="connsiteX4" fmla="*/ 2634285 w 2787898"/>
              <a:gd name="connsiteY4" fmla="*/ 2835490 h 2835490"/>
              <a:gd name="connsiteX5" fmla="*/ 153613 w 2787898"/>
              <a:gd name="connsiteY5" fmla="*/ 2835490 h 2835490"/>
              <a:gd name="connsiteX6" fmla="*/ 0 w 2787898"/>
              <a:gd name="connsiteY6" fmla="*/ 2681877 h 2835490"/>
              <a:gd name="connsiteX7" fmla="*/ 0 w 2787898"/>
              <a:gd name="connsiteY7" fmla="*/ 153613 h 2835490"/>
              <a:gd name="connsiteX8" fmla="*/ 153613 w 2787898"/>
              <a:gd name="connsiteY8" fmla="*/ 0 h 28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898" h="2835490">
                <a:moveTo>
                  <a:pt x="153613" y="0"/>
                </a:moveTo>
                <a:lnTo>
                  <a:pt x="2634285" y="0"/>
                </a:lnTo>
                <a:cubicBezTo>
                  <a:pt x="2719123" y="0"/>
                  <a:pt x="2787898" y="68775"/>
                  <a:pt x="2787898" y="153613"/>
                </a:cubicBezTo>
                <a:lnTo>
                  <a:pt x="2787898" y="2681877"/>
                </a:lnTo>
                <a:cubicBezTo>
                  <a:pt x="2787898" y="2766715"/>
                  <a:pt x="2719123" y="2835490"/>
                  <a:pt x="2634285" y="2835490"/>
                </a:cubicBezTo>
                <a:lnTo>
                  <a:pt x="153613" y="2835490"/>
                </a:lnTo>
                <a:cubicBezTo>
                  <a:pt x="68775" y="2835490"/>
                  <a:pt x="0" y="2766715"/>
                  <a:pt x="0" y="2681877"/>
                </a:cubicBezTo>
                <a:lnTo>
                  <a:pt x="0" y="153613"/>
                </a:lnTo>
                <a:cubicBezTo>
                  <a:pt x="0" y="68775"/>
                  <a:pt x="68775" y="0"/>
                  <a:pt x="1536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AA780E-87D1-40BF-A5B1-D14137A25A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02051" y="1438620"/>
            <a:ext cx="2787898" cy="2835490"/>
          </a:xfrm>
          <a:custGeom>
            <a:avLst/>
            <a:gdLst>
              <a:gd name="connsiteX0" fmla="*/ 153613 w 2787898"/>
              <a:gd name="connsiteY0" fmla="*/ 0 h 2835490"/>
              <a:gd name="connsiteX1" fmla="*/ 2634285 w 2787898"/>
              <a:gd name="connsiteY1" fmla="*/ 0 h 2835490"/>
              <a:gd name="connsiteX2" fmla="*/ 2787898 w 2787898"/>
              <a:gd name="connsiteY2" fmla="*/ 153613 h 2835490"/>
              <a:gd name="connsiteX3" fmla="*/ 2787898 w 2787898"/>
              <a:gd name="connsiteY3" fmla="*/ 2681877 h 2835490"/>
              <a:gd name="connsiteX4" fmla="*/ 2634285 w 2787898"/>
              <a:gd name="connsiteY4" fmla="*/ 2835490 h 2835490"/>
              <a:gd name="connsiteX5" fmla="*/ 153613 w 2787898"/>
              <a:gd name="connsiteY5" fmla="*/ 2835490 h 2835490"/>
              <a:gd name="connsiteX6" fmla="*/ 0 w 2787898"/>
              <a:gd name="connsiteY6" fmla="*/ 2681877 h 2835490"/>
              <a:gd name="connsiteX7" fmla="*/ 0 w 2787898"/>
              <a:gd name="connsiteY7" fmla="*/ 153613 h 2835490"/>
              <a:gd name="connsiteX8" fmla="*/ 153613 w 2787898"/>
              <a:gd name="connsiteY8" fmla="*/ 0 h 28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898" h="2835490">
                <a:moveTo>
                  <a:pt x="153613" y="0"/>
                </a:moveTo>
                <a:lnTo>
                  <a:pt x="2634285" y="0"/>
                </a:lnTo>
                <a:cubicBezTo>
                  <a:pt x="2719123" y="0"/>
                  <a:pt x="2787898" y="68775"/>
                  <a:pt x="2787898" y="153613"/>
                </a:cubicBezTo>
                <a:lnTo>
                  <a:pt x="2787898" y="2681877"/>
                </a:lnTo>
                <a:cubicBezTo>
                  <a:pt x="2787898" y="2766715"/>
                  <a:pt x="2719123" y="2835490"/>
                  <a:pt x="2634285" y="2835490"/>
                </a:cubicBezTo>
                <a:lnTo>
                  <a:pt x="153613" y="2835490"/>
                </a:lnTo>
                <a:cubicBezTo>
                  <a:pt x="68775" y="2835490"/>
                  <a:pt x="0" y="2766715"/>
                  <a:pt x="0" y="2681877"/>
                </a:cubicBezTo>
                <a:lnTo>
                  <a:pt x="0" y="153613"/>
                </a:lnTo>
                <a:cubicBezTo>
                  <a:pt x="0" y="68775"/>
                  <a:pt x="68775" y="0"/>
                  <a:pt x="1536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E201A6-06D6-41F1-9F4E-F33C32921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05651" y="1438620"/>
            <a:ext cx="2787898" cy="2835490"/>
          </a:xfrm>
          <a:custGeom>
            <a:avLst/>
            <a:gdLst>
              <a:gd name="connsiteX0" fmla="*/ 153613 w 2787898"/>
              <a:gd name="connsiteY0" fmla="*/ 0 h 2835490"/>
              <a:gd name="connsiteX1" fmla="*/ 2634285 w 2787898"/>
              <a:gd name="connsiteY1" fmla="*/ 0 h 2835490"/>
              <a:gd name="connsiteX2" fmla="*/ 2787898 w 2787898"/>
              <a:gd name="connsiteY2" fmla="*/ 153613 h 2835490"/>
              <a:gd name="connsiteX3" fmla="*/ 2787898 w 2787898"/>
              <a:gd name="connsiteY3" fmla="*/ 2681877 h 2835490"/>
              <a:gd name="connsiteX4" fmla="*/ 2634285 w 2787898"/>
              <a:gd name="connsiteY4" fmla="*/ 2835490 h 2835490"/>
              <a:gd name="connsiteX5" fmla="*/ 153613 w 2787898"/>
              <a:gd name="connsiteY5" fmla="*/ 2835490 h 2835490"/>
              <a:gd name="connsiteX6" fmla="*/ 0 w 2787898"/>
              <a:gd name="connsiteY6" fmla="*/ 2681877 h 2835490"/>
              <a:gd name="connsiteX7" fmla="*/ 0 w 2787898"/>
              <a:gd name="connsiteY7" fmla="*/ 153613 h 2835490"/>
              <a:gd name="connsiteX8" fmla="*/ 153613 w 2787898"/>
              <a:gd name="connsiteY8" fmla="*/ 0 h 28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898" h="2835490">
                <a:moveTo>
                  <a:pt x="153613" y="0"/>
                </a:moveTo>
                <a:lnTo>
                  <a:pt x="2634285" y="0"/>
                </a:lnTo>
                <a:cubicBezTo>
                  <a:pt x="2719123" y="0"/>
                  <a:pt x="2787898" y="68775"/>
                  <a:pt x="2787898" y="153613"/>
                </a:cubicBezTo>
                <a:lnTo>
                  <a:pt x="2787898" y="2681877"/>
                </a:lnTo>
                <a:cubicBezTo>
                  <a:pt x="2787898" y="2766715"/>
                  <a:pt x="2719123" y="2835490"/>
                  <a:pt x="2634285" y="2835490"/>
                </a:cubicBezTo>
                <a:lnTo>
                  <a:pt x="153613" y="2835490"/>
                </a:lnTo>
                <a:cubicBezTo>
                  <a:pt x="68775" y="2835490"/>
                  <a:pt x="0" y="2766715"/>
                  <a:pt x="0" y="2681877"/>
                </a:cubicBezTo>
                <a:lnTo>
                  <a:pt x="0" y="153613"/>
                </a:lnTo>
                <a:cubicBezTo>
                  <a:pt x="0" y="68775"/>
                  <a:pt x="68775" y="0"/>
                  <a:pt x="1536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23176" y="4048125"/>
            <a:ext cx="4078224" cy="165773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76638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438A5EA-3C30-4F97-8FFB-E34E95D04E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19400"/>
            <a:ext cx="12192000" cy="4038600"/>
          </a:xfrm>
          <a:custGeom>
            <a:avLst/>
            <a:gdLst>
              <a:gd name="connsiteX0" fmla="*/ 0 w 12192000"/>
              <a:gd name="connsiteY0" fmla="*/ 0 h 4038600"/>
              <a:gd name="connsiteX1" fmla="*/ 12192000 w 12192000"/>
              <a:gd name="connsiteY1" fmla="*/ 0 h 4038600"/>
              <a:gd name="connsiteX2" fmla="*/ 12192000 w 12192000"/>
              <a:gd name="connsiteY2" fmla="*/ 4038600 h 4038600"/>
              <a:gd name="connsiteX3" fmla="*/ 0 w 12192000"/>
              <a:gd name="connsiteY3" fmla="*/ 40386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038600">
                <a:moveTo>
                  <a:pt x="0" y="0"/>
                </a:moveTo>
                <a:lnTo>
                  <a:pt x="12192000" y="0"/>
                </a:lnTo>
                <a:lnTo>
                  <a:pt x="12192000" y="4038600"/>
                </a:lnTo>
                <a:lnTo>
                  <a:pt x="0" y="40386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0E187B1-37B4-4C06-9EB6-F1E4B4F06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6222" y="3733641"/>
            <a:ext cx="3771554" cy="2575084"/>
          </a:xfrm>
          <a:custGeom>
            <a:avLst/>
            <a:gdLst>
              <a:gd name="connsiteX0" fmla="*/ 86291 w 3771554"/>
              <a:gd name="connsiteY0" fmla="*/ 0 h 2575084"/>
              <a:gd name="connsiteX1" fmla="*/ 3685263 w 3771554"/>
              <a:gd name="connsiteY1" fmla="*/ 0 h 2575084"/>
              <a:gd name="connsiteX2" fmla="*/ 3771554 w 3771554"/>
              <a:gd name="connsiteY2" fmla="*/ 86291 h 2575084"/>
              <a:gd name="connsiteX3" fmla="*/ 3771554 w 3771554"/>
              <a:gd name="connsiteY3" fmla="*/ 2488793 h 2575084"/>
              <a:gd name="connsiteX4" fmla="*/ 3685263 w 3771554"/>
              <a:gd name="connsiteY4" fmla="*/ 2575084 h 2575084"/>
              <a:gd name="connsiteX5" fmla="*/ 86291 w 3771554"/>
              <a:gd name="connsiteY5" fmla="*/ 2575084 h 2575084"/>
              <a:gd name="connsiteX6" fmla="*/ 0 w 3771554"/>
              <a:gd name="connsiteY6" fmla="*/ 2488793 h 2575084"/>
              <a:gd name="connsiteX7" fmla="*/ 0 w 3771554"/>
              <a:gd name="connsiteY7" fmla="*/ 86291 h 2575084"/>
              <a:gd name="connsiteX8" fmla="*/ 86291 w 3771554"/>
              <a:gd name="connsiteY8" fmla="*/ 0 h 257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1554" h="2575084">
                <a:moveTo>
                  <a:pt x="86291" y="0"/>
                </a:moveTo>
                <a:lnTo>
                  <a:pt x="3685263" y="0"/>
                </a:lnTo>
                <a:cubicBezTo>
                  <a:pt x="3732920" y="0"/>
                  <a:pt x="3771554" y="38634"/>
                  <a:pt x="3771554" y="86291"/>
                </a:cubicBezTo>
                <a:lnTo>
                  <a:pt x="3771554" y="2488793"/>
                </a:lnTo>
                <a:cubicBezTo>
                  <a:pt x="3771554" y="2536450"/>
                  <a:pt x="3732920" y="2575084"/>
                  <a:pt x="3685263" y="2575084"/>
                </a:cubicBezTo>
                <a:lnTo>
                  <a:pt x="86291" y="2575084"/>
                </a:lnTo>
                <a:cubicBezTo>
                  <a:pt x="38634" y="2575084"/>
                  <a:pt x="0" y="2536450"/>
                  <a:pt x="0" y="2488793"/>
                </a:cubicBezTo>
                <a:lnTo>
                  <a:pt x="0" y="86291"/>
                </a:lnTo>
                <a:cubicBezTo>
                  <a:pt x="0" y="38634"/>
                  <a:pt x="38634" y="0"/>
                  <a:pt x="86291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FDB920-7C29-41BB-AF7F-344C17D140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933700"/>
          </a:xfrm>
          <a:custGeom>
            <a:avLst/>
            <a:gdLst>
              <a:gd name="connsiteX0" fmla="*/ 0 w 12192000"/>
              <a:gd name="connsiteY0" fmla="*/ 0 h 2933700"/>
              <a:gd name="connsiteX1" fmla="*/ 12192000 w 12192000"/>
              <a:gd name="connsiteY1" fmla="*/ 0 h 2933700"/>
              <a:gd name="connsiteX2" fmla="*/ 12192000 w 12192000"/>
              <a:gd name="connsiteY2" fmla="*/ 2933700 h 2933700"/>
              <a:gd name="connsiteX3" fmla="*/ 0 w 121920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33700">
                <a:moveTo>
                  <a:pt x="0" y="0"/>
                </a:moveTo>
                <a:lnTo>
                  <a:pt x="12192000" y="0"/>
                </a:lnTo>
                <a:lnTo>
                  <a:pt x="12192000" y="2933700"/>
                </a:lnTo>
                <a:lnTo>
                  <a:pt x="0" y="29337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150" y="476250"/>
            <a:ext cx="3686175" cy="82867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3C3E74-5D0F-4E70-B6D9-9B966C8DE7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6646" y="571501"/>
            <a:ext cx="1878516" cy="187851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5ED73DC-1E4A-40DC-ABAF-8280291D62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468" y="4183981"/>
            <a:ext cx="1878516" cy="187851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53FD1BF-787B-457A-B87E-3844B5412A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75904" y="4183981"/>
            <a:ext cx="1878516" cy="187851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5A5FDB-5DD1-4721-869D-E1E430C1E9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00151"/>
            <a:ext cx="12192000" cy="4241261"/>
          </a:xfrm>
          <a:custGeom>
            <a:avLst/>
            <a:gdLst>
              <a:gd name="connsiteX0" fmla="*/ 0 w 12192000"/>
              <a:gd name="connsiteY0" fmla="*/ 0 h 4241261"/>
              <a:gd name="connsiteX1" fmla="*/ 12192000 w 12192000"/>
              <a:gd name="connsiteY1" fmla="*/ 0 h 4241261"/>
              <a:gd name="connsiteX2" fmla="*/ 12192000 w 12192000"/>
              <a:gd name="connsiteY2" fmla="*/ 4241261 h 4241261"/>
              <a:gd name="connsiteX3" fmla="*/ 0 w 12192000"/>
              <a:gd name="connsiteY3" fmla="*/ 4241261 h 424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241261">
                <a:moveTo>
                  <a:pt x="0" y="0"/>
                </a:moveTo>
                <a:lnTo>
                  <a:pt x="12192000" y="0"/>
                </a:lnTo>
                <a:lnTo>
                  <a:pt x="12192000" y="4241261"/>
                </a:lnTo>
                <a:lnTo>
                  <a:pt x="0" y="424126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A403EB3A-F702-43A4-8FE3-DC590459DE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3350" y="1552574"/>
            <a:ext cx="1963161" cy="4219575"/>
          </a:xfrm>
          <a:prstGeom prst="roundRect">
            <a:avLst>
              <a:gd name="adj" fmla="val 9820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83EE24CC-E9D5-4E91-B21C-67227AA08E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05785" y="1552574"/>
            <a:ext cx="1963161" cy="4219575"/>
          </a:xfrm>
          <a:prstGeom prst="roundRect">
            <a:avLst>
              <a:gd name="adj" fmla="val 9820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6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8CB42B-5AA4-45FA-A887-D9FCFF1720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048374"/>
            <a:ext cx="10288936" cy="809626"/>
          </a:xfrm>
          <a:custGeom>
            <a:avLst/>
            <a:gdLst>
              <a:gd name="connsiteX0" fmla="*/ 0 w 10288936"/>
              <a:gd name="connsiteY0" fmla="*/ 0 h 1619250"/>
              <a:gd name="connsiteX1" fmla="*/ 10288936 w 10288936"/>
              <a:gd name="connsiteY1" fmla="*/ 0 h 1619250"/>
              <a:gd name="connsiteX2" fmla="*/ 10288936 w 10288936"/>
              <a:gd name="connsiteY2" fmla="*/ 1619250 h 1619250"/>
              <a:gd name="connsiteX3" fmla="*/ 0 w 10288936"/>
              <a:gd name="connsiteY3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8936" h="1619250">
                <a:moveTo>
                  <a:pt x="0" y="0"/>
                </a:moveTo>
                <a:lnTo>
                  <a:pt x="10288936" y="0"/>
                </a:lnTo>
                <a:lnTo>
                  <a:pt x="10288936" y="1619250"/>
                </a:lnTo>
                <a:lnTo>
                  <a:pt x="0" y="16192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17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66D36933-BDAF-4826-9807-89B60E3D49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51525" y="1536700"/>
            <a:ext cx="3162300" cy="53213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4CD9F5BD-BFFC-4F29-A143-99DFB80B26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7263" y="1536700"/>
            <a:ext cx="3106737" cy="53213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BBEAB15-384B-4BCF-A7C2-63804093DD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92000" cy="3099059"/>
          </a:xfrm>
          <a:custGeom>
            <a:avLst/>
            <a:gdLst>
              <a:gd name="connsiteX0" fmla="*/ 0 w 12192000"/>
              <a:gd name="connsiteY0" fmla="*/ 0 h 3099059"/>
              <a:gd name="connsiteX1" fmla="*/ 12192000 w 12192000"/>
              <a:gd name="connsiteY1" fmla="*/ 0 h 3099059"/>
              <a:gd name="connsiteX2" fmla="*/ 12192000 w 12192000"/>
              <a:gd name="connsiteY2" fmla="*/ 1670187 h 3099059"/>
              <a:gd name="connsiteX3" fmla="*/ 12192000 w 12192000"/>
              <a:gd name="connsiteY3" fmla="*/ 1672506 h 3099059"/>
              <a:gd name="connsiteX4" fmla="*/ 12192000 w 12192000"/>
              <a:gd name="connsiteY4" fmla="*/ 1688737 h 3099059"/>
              <a:gd name="connsiteX5" fmla="*/ 12192000 w 12192000"/>
              <a:gd name="connsiteY5" fmla="*/ 1706418 h 3099059"/>
              <a:gd name="connsiteX6" fmla="*/ 12192000 w 12192000"/>
              <a:gd name="connsiteY6" fmla="*/ 1732794 h 3099059"/>
              <a:gd name="connsiteX7" fmla="*/ 12192000 w 12192000"/>
              <a:gd name="connsiteY7" fmla="*/ 1769605 h 3099059"/>
              <a:gd name="connsiteX8" fmla="*/ 12192000 w 12192000"/>
              <a:gd name="connsiteY8" fmla="*/ 1818589 h 3099059"/>
              <a:gd name="connsiteX9" fmla="*/ 12192000 w 12192000"/>
              <a:gd name="connsiteY9" fmla="*/ 1881486 h 3099059"/>
              <a:gd name="connsiteX10" fmla="*/ 12192000 w 12192000"/>
              <a:gd name="connsiteY10" fmla="*/ 1960035 h 3099059"/>
              <a:gd name="connsiteX11" fmla="*/ 12192000 w 12192000"/>
              <a:gd name="connsiteY11" fmla="*/ 1980938 h 3099059"/>
              <a:gd name="connsiteX12" fmla="*/ 12192000 w 12192000"/>
              <a:gd name="connsiteY12" fmla="*/ 2055974 h 3099059"/>
              <a:gd name="connsiteX13" fmla="*/ 12192000 w 12192000"/>
              <a:gd name="connsiteY13" fmla="*/ 2857404 h 3099059"/>
              <a:gd name="connsiteX14" fmla="*/ 10413528 w 12192000"/>
              <a:gd name="connsiteY14" fmla="*/ 2906380 h 3099059"/>
              <a:gd name="connsiteX15" fmla="*/ 7533364 w 12192000"/>
              <a:gd name="connsiteY15" fmla="*/ 2906380 h 3099059"/>
              <a:gd name="connsiteX16" fmla="*/ 4894196 w 12192000"/>
              <a:gd name="connsiteY16" fmla="*/ 2750382 h 3099059"/>
              <a:gd name="connsiteX17" fmla="*/ 2208821 w 12192000"/>
              <a:gd name="connsiteY17" fmla="*/ 2975309 h 3099059"/>
              <a:gd name="connsiteX18" fmla="*/ 0 w 12192000"/>
              <a:gd name="connsiteY18" fmla="*/ 2975309 h 3099059"/>
              <a:gd name="connsiteX19" fmla="*/ 0 w 12192000"/>
              <a:gd name="connsiteY19" fmla="*/ 1980938 h 3099059"/>
              <a:gd name="connsiteX20" fmla="*/ 0 w 12192000"/>
              <a:gd name="connsiteY20" fmla="*/ 1670187 h 309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3099059">
                <a:moveTo>
                  <a:pt x="0" y="0"/>
                </a:moveTo>
                <a:lnTo>
                  <a:pt x="12192000" y="0"/>
                </a:lnTo>
                <a:lnTo>
                  <a:pt x="12192000" y="1670187"/>
                </a:lnTo>
                <a:lnTo>
                  <a:pt x="12192000" y="1672506"/>
                </a:lnTo>
                <a:lnTo>
                  <a:pt x="12192000" y="1688737"/>
                </a:lnTo>
                <a:lnTo>
                  <a:pt x="12192000" y="1706418"/>
                </a:lnTo>
                <a:lnTo>
                  <a:pt x="12192000" y="1732794"/>
                </a:lnTo>
                <a:lnTo>
                  <a:pt x="12192000" y="1769605"/>
                </a:lnTo>
                <a:lnTo>
                  <a:pt x="12192000" y="1818589"/>
                </a:lnTo>
                <a:lnTo>
                  <a:pt x="12192000" y="1881486"/>
                </a:lnTo>
                <a:lnTo>
                  <a:pt x="12192000" y="1960035"/>
                </a:lnTo>
                <a:lnTo>
                  <a:pt x="12192000" y="1980938"/>
                </a:lnTo>
                <a:lnTo>
                  <a:pt x="12192000" y="2055974"/>
                </a:lnTo>
                <a:cubicBezTo>
                  <a:pt x="12192000" y="2231332"/>
                  <a:pt x="12192000" y="2486398"/>
                  <a:pt x="12192000" y="2857404"/>
                </a:cubicBezTo>
                <a:cubicBezTo>
                  <a:pt x="12192000" y="2857404"/>
                  <a:pt x="11142856" y="3189353"/>
                  <a:pt x="10413528" y="2906380"/>
                </a:cubicBezTo>
                <a:cubicBezTo>
                  <a:pt x="9683295" y="2623407"/>
                  <a:pt x="8182964" y="2750382"/>
                  <a:pt x="7533364" y="2906380"/>
                </a:cubicBezTo>
                <a:cubicBezTo>
                  <a:pt x="6884671" y="3061471"/>
                  <a:pt x="5211294" y="2825660"/>
                  <a:pt x="4894196" y="2750382"/>
                </a:cubicBezTo>
                <a:cubicBezTo>
                  <a:pt x="4577096" y="2676011"/>
                  <a:pt x="3416515" y="2696871"/>
                  <a:pt x="2208821" y="2975309"/>
                </a:cubicBezTo>
                <a:cubicBezTo>
                  <a:pt x="1001127" y="3253747"/>
                  <a:pt x="0" y="2975309"/>
                  <a:pt x="0" y="2975309"/>
                </a:cubicBezTo>
                <a:lnTo>
                  <a:pt x="0" y="1980938"/>
                </a:lnTo>
                <a:lnTo>
                  <a:pt x="0" y="1670187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E7AC079-2A4E-47CD-BE30-9FAD97BF30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23361" y="1719548"/>
            <a:ext cx="1683658" cy="168365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4A1BFE-049F-4194-BFB6-C1E9B7720F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04332" y="1719548"/>
            <a:ext cx="1683658" cy="168365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8011562-85F7-4229-96F6-237D5E3CC9D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85303" y="1719548"/>
            <a:ext cx="1683658" cy="168365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021B3-2307-4A0B-9914-4DCBDCC5DF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68" y="2151744"/>
            <a:ext cx="2739281" cy="1690435"/>
          </a:xfrm>
          <a:custGeom>
            <a:avLst/>
            <a:gdLst>
              <a:gd name="connsiteX0" fmla="*/ 57137 w 2739281"/>
              <a:gd name="connsiteY0" fmla="*/ 0 h 1690435"/>
              <a:gd name="connsiteX1" fmla="*/ 2682144 w 2739281"/>
              <a:gd name="connsiteY1" fmla="*/ 0 h 1690435"/>
              <a:gd name="connsiteX2" fmla="*/ 2739281 w 2739281"/>
              <a:gd name="connsiteY2" fmla="*/ 57137 h 1690435"/>
              <a:gd name="connsiteX3" fmla="*/ 2739281 w 2739281"/>
              <a:gd name="connsiteY3" fmla="*/ 1633298 h 1690435"/>
              <a:gd name="connsiteX4" fmla="*/ 2682144 w 2739281"/>
              <a:gd name="connsiteY4" fmla="*/ 1690435 h 1690435"/>
              <a:gd name="connsiteX5" fmla="*/ 57137 w 2739281"/>
              <a:gd name="connsiteY5" fmla="*/ 1690435 h 1690435"/>
              <a:gd name="connsiteX6" fmla="*/ 0 w 2739281"/>
              <a:gd name="connsiteY6" fmla="*/ 1633298 h 1690435"/>
              <a:gd name="connsiteX7" fmla="*/ 0 w 2739281"/>
              <a:gd name="connsiteY7" fmla="*/ 57137 h 1690435"/>
              <a:gd name="connsiteX8" fmla="*/ 57137 w 2739281"/>
              <a:gd name="connsiteY8" fmla="*/ 0 h 169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9281" h="1690435">
                <a:moveTo>
                  <a:pt x="57137" y="0"/>
                </a:moveTo>
                <a:lnTo>
                  <a:pt x="2682144" y="0"/>
                </a:lnTo>
                <a:cubicBezTo>
                  <a:pt x="2713700" y="0"/>
                  <a:pt x="2739281" y="25581"/>
                  <a:pt x="2739281" y="57137"/>
                </a:cubicBezTo>
                <a:lnTo>
                  <a:pt x="2739281" y="1633298"/>
                </a:lnTo>
                <a:cubicBezTo>
                  <a:pt x="2739281" y="1664854"/>
                  <a:pt x="2713700" y="1690435"/>
                  <a:pt x="2682144" y="1690435"/>
                </a:cubicBezTo>
                <a:lnTo>
                  <a:pt x="57137" y="1690435"/>
                </a:lnTo>
                <a:cubicBezTo>
                  <a:pt x="25581" y="1690435"/>
                  <a:pt x="0" y="1664854"/>
                  <a:pt x="0" y="1633298"/>
                </a:cubicBezTo>
                <a:lnTo>
                  <a:pt x="0" y="57137"/>
                </a:lnTo>
                <a:cubicBezTo>
                  <a:pt x="0" y="25581"/>
                  <a:pt x="25581" y="0"/>
                  <a:pt x="5713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9ABC2A-F566-4590-9AD6-5BCC36A396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6361" y="2151744"/>
            <a:ext cx="2739281" cy="1690435"/>
          </a:xfrm>
          <a:custGeom>
            <a:avLst/>
            <a:gdLst>
              <a:gd name="connsiteX0" fmla="*/ 57137 w 2739281"/>
              <a:gd name="connsiteY0" fmla="*/ 0 h 1690435"/>
              <a:gd name="connsiteX1" fmla="*/ 2682144 w 2739281"/>
              <a:gd name="connsiteY1" fmla="*/ 0 h 1690435"/>
              <a:gd name="connsiteX2" fmla="*/ 2739281 w 2739281"/>
              <a:gd name="connsiteY2" fmla="*/ 57137 h 1690435"/>
              <a:gd name="connsiteX3" fmla="*/ 2739281 w 2739281"/>
              <a:gd name="connsiteY3" fmla="*/ 1633298 h 1690435"/>
              <a:gd name="connsiteX4" fmla="*/ 2682144 w 2739281"/>
              <a:gd name="connsiteY4" fmla="*/ 1690435 h 1690435"/>
              <a:gd name="connsiteX5" fmla="*/ 57137 w 2739281"/>
              <a:gd name="connsiteY5" fmla="*/ 1690435 h 1690435"/>
              <a:gd name="connsiteX6" fmla="*/ 0 w 2739281"/>
              <a:gd name="connsiteY6" fmla="*/ 1633298 h 1690435"/>
              <a:gd name="connsiteX7" fmla="*/ 0 w 2739281"/>
              <a:gd name="connsiteY7" fmla="*/ 57137 h 1690435"/>
              <a:gd name="connsiteX8" fmla="*/ 57137 w 2739281"/>
              <a:gd name="connsiteY8" fmla="*/ 0 h 169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9281" h="1690435">
                <a:moveTo>
                  <a:pt x="57137" y="0"/>
                </a:moveTo>
                <a:lnTo>
                  <a:pt x="2682144" y="0"/>
                </a:lnTo>
                <a:cubicBezTo>
                  <a:pt x="2713700" y="0"/>
                  <a:pt x="2739281" y="25581"/>
                  <a:pt x="2739281" y="57137"/>
                </a:cubicBezTo>
                <a:lnTo>
                  <a:pt x="2739281" y="1633298"/>
                </a:lnTo>
                <a:cubicBezTo>
                  <a:pt x="2739281" y="1664854"/>
                  <a:pt x="2713700" y="1690435"/>
                  <a:pt x="2682144" y="1690435"/>
                </a:cubicBezTo>
                <a:lnTo>
                  <a:pt x="57137" y="1690435"/>
                </a:lnTo>
                <a:cubicBezTo>
                  <a:pt x="25581" y="1690435"/>
                  <a:pt x="0" y="1664854"/>
                  <a:pt x="0" y="1633298"/>
                </a:cubicBezTo>
                <a:lnTo>
                  <a:pt x="0" y="57137"/>
                </a:lnTo>
                <a:cubicBezTo>
                  <a:pt x="0" y="25581"/>
                  <a:pt x="25581" y="0"/>
                  <a:pt x="5713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13B2A6-239F-47DC-88E2-B569B9EFEC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49054" y="2151744"/>
            <a:ext cx="2739281" cy="1690435"/>
          </a:xfrm>
          <a:custGeom>
            <a:avLst/>
            <a:gdLst>
              <a:gd name="connsiteX0" fmla="*/ 57137 w 2739281"/>
              <a:gd name="connsiteY0" fmla="*/ 0 h 1690435"/>
              <a:gd name="connsiteX1" fmla="*/ 2682144 w 2739281"/>
              <a:gd name="connsiteY1" fmla="*/ 0 h 1690435"/>
              <a:gd name="connsiteX2" fmla="*/ 2739281 w 2739281"/>
              <a:gd name="connsiteY2" fmla="*/ 57137 h 1690435"/>
              <a:gd name="connsiteX3" fmla="*/ 2739281 w 2739281"/>
              <a:gd name="connsiteY3" fmla="*/ 1633298 h 1690435"/>
              <a:gd name="connsiteX4" fmla="*/ 2682144 w 2739281"/>
              <a:gd name="connsiteY4" fmla="*/ 1690435 h 1690435"/>
              <a:gd name="connsiteX5" fmla="*/ 57137 w 2739281"/>
              <a:gd name="connsiteY5" fmla="*/ 1690435 h 1690435"/>
              <a:gd name="connsiteX6" fmla="*/ 0 w 2739281"/>
              <a:gd name="connsiteY6" fmla="*/ 1633298 h 1690435"/>
              <a:gd name="connsiteX7" fmla="*/ 0 w 2739281"/>
              <a:gd name="connsiteY7" fmla="*/ 57137 h 1690435"/>
              <a:gd name="connsiteX8" fmla="*/ 57137 w 2739281"/>
              <a:gd name="connsiteY8" fmla="*/ 0 h 169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9281" h="1690435">
                <a:moveTo>
                  <a:pt x="57137" y="0"/>
                </a:moveTo>
                <a:lnTo>
                  <a:pt x="2682144" y="0"/>
                </a:lnTo>
                <a:cubicBezTo>
                  <a:pt x="2713700" y="0"/>
                  <a:pt x="2739281" y="25581"/>
                  <a:pt x="2739281" y="57137"/>
                </a:cubicBezTo>
                <a:lnTo>
                  <a:pt x="2739281" y="1633298"/>
                </a:lnTo>
                <a:cubicBezTo>
                  <a:pt x="2739281" y="1664854"/>
                  <a:pt x="2713700" y="1690435"/>
                  <a:pt x="2682144" y="1690435"/>
                </a:cubicBezTo>
                <a:lnTo>
                  <a:pt x="57137" y="1690435"/>
                </a:lnTo>
                <a:cubicBezTo>
                  <a:pt x="25581" y="1690435"/>
                  <a:pt x="0" y="1664854"/>
                  <a:pt x="0" y="1633298"/>
                </a:cubicBezTo>
                <a:lnTo>
                  <a:pt x="0" y="57137"/>
                </a:lnTo>
                <a:cubicBezTo>
                  <a:pt x="0" y="25581"/>
                  <a:pt x="25581" y="0"/>
                  <a:pt x="5713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99A66BB9-CAE0-45DD-AE4C-90934AE47C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710" y="790575"/>
            <a:ext cx="2863215" cy="158115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88E9A9-CF03-4FD7-9DE1-97BCB645E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38648" y="1055688"/>
            <a:ext cx="6750050" cy="4251325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762775-E258-405E-9B65-78B4F33DA8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52050" y="2971800"/>
            <a:ext cx="1530350" cy="3289300"/>
          </a:xfrm>
          <a:prstGeom prst="roundRect">
            <a:avLst>
              <a:gd name="adj" fmla="val 9820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7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3800" y="1012825"/>
            <a:ext cx="5194300" cy="80962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F465A3-39FC-4E47-97DB-F7888554BC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73701" y="838201"/>
            <a:ext cx="5543465" cy="1422963"/>
          </a:xfrm>
          <a:custGeom>
            <a:avLst/>
            <a:gdLst>
              <a:gd name="connsiteX0" fmla="*/ 0 w 5543465"/>
              <a:gd name="connsiteY0" fmla="*/ 0 h 1422963"/>
              <a:gd name="connsiteX1" fmla="*/ 5543465 w 5543465"/>
              <a:gd name="connsiteY1" fmla="*/ 0 h 1422963"/>
              <a:gd name="connsiteX2" fmla="*/ 5543465 w 5543465"/>
              <a:gd name="connsiteY2" fmla="*/ 1422963 h 1422963"/>
              <a:gd name="connsiteX3" fmla="*/ 0 w 5543465"/>
              <a:gd name="connsiteY3" fmla="*/ 1422963 h 14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465" h="1422963">
                <a:moveTo>
                  <a:pt x="0" y="0"/>
                </a:moveTo>
                <a:lnTo>
                  <a:pt x="5543465" y="0"/>
                </a:lnTo>
                <a:lnTo>
                  <a:pt x="5543465" y="1422963"/>
                </a:lnTo>
                <a:lnTo>
                  <a:pt x="0" y="14229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2E2F3C9-6A9F-4E7E-9049-A8D7604C26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3543" y="2847866"/>
            <a:ext cx="2931886" cy="1698171"/>
          </a:xfrm>
          <a:custGeom>
            <a:avLst/>
            <a:gdLst>
              <a:gd name="connsiteX0" fmla="*/ 81563 w 2931886"/>
              <a:gd name="connsiteY0" fmla="*/ 0 h 1698171"/>
              <a:gd name="connsiteX1" fmla="*/ 2850323 w 2931886"/>
              <a:gd name="connsiteY1" fmla="*/ 0 h 1698171"/>
              <a:gd name="connsiteX2" fmla="*/ 2931886 w 2931886"/>
              <a:gd name="connsiteY2" fmla="*/ 81563 h 1698171"/>
              <a:gd name="connsiteX3" fmla="*/ 2931886 w 2931886"/>
              <a:gd name="connsiteY3" fmla="*/ 1616608 h 1698171"/>
              <a:gd name="connsiteX4" fmla="*/ 2850323 w 2931886"/>
              <a:gd name="connsiteY4" fmla="*/ 1698171 h 1698171"/>
              <a:gd name="connsiteX5" fmla="*/ 81563 w 2931886"/>
              <a:gd name="connsiteY5" fmla="*/ 1698171 h 1698171"/>
              <a:gd name="connsiteX6" fmla="*/ 0 w 2931886"/>
              <a:gd name="connsiteY6" fmla="*/ 1616608 h 1698171"/>
              <a:gd name="connsiteX7" fmla="*/ 0 w 2931886"/>
              <a:gd name="connsiteY7" fmla="*/ 81563 h 1698171"/>
              <a:gd name="connsiteX8" fmla="*/ 81563 w 2931886"/>
              <a:gd name="connsiteY8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1886" h="1698171">
                <a:moveTo>
                  <a:pt x="81563" y="0"/>
                </a:moveTo>
                <a:lnTo>
                  <a:pt x="2850323" y="0"/>
                </a:lnTo>
                <a:cubicBezTo>
                  <a:pt x="2895369" y="0"/>
                  <a:pt x="2931886" y="36517"/>
                  <a:pt x="2931886" y="81563"/>
                </a:cubicBezTo>
                <a:lnTo>
                  <a:pt x="2931886" y="1616608"/>
                </a:lnTo>
                <a:cubicBezTo>
                  <a:pt x="2931886" y="1661654"/>
                  <a:pt x="2895369" y="1698171"/>
                  <a:pt x="2850323" y="1698171"/>
                </a:cubicBezTo>
                <a:lnTo>
                  <a:pt x="81563" y="1698171"/>
                </a:lnTo>
                <a:cubicBezTo>
                  <a:pt x="36517" y="1698171"/>
                  <a:pt x="0" y="1661654"/>
                  <a:pt x="0" y="1616608"/>
                </a:cubicBezTo>
                <a:lnTo>
                  <a:pt x="0" y="81563"/>
                </a:lnTo>
                <a:cubicBezTo>
                  <a:pt x="0" y="36517"/>
                  <a:pt x="36517" y="0"/>
                  <a:pt x="815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4CE9E63-DCFB-45FC-B200-398CD09CF4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30057" y="2847866"/>
            <a:ext cx="2931886" cy="1698171"/>
          </a:xfrm>
          <a:custGeom>
            <a:avLst/>
            <a:gdLst>
              <a:gd name="connsiteX0" fmla="*/ 81563 w 2931886"/>
              <a:gd name="connsiteY0" fmla="*/ 0 h 1698171"/>
              <a:gd name="connsiteX1" fmla="*/ 2850323 w 2931886"/>
              <a:gd name="connsiteY1" fmla="*/ 0 h 1698171"/>
              <a:gd name="connsiteX2" fmla="*/ 2931886 w 2931886"/>
              <a:gd name="connsiteY2" fmla="*/ 81563 h 1698171"/>
              <a:gd name="connsiteX3" fmla="*/ 2931886 w 2931886"/>
              <a:gd name="connsiteY3" fmla="*/ 1616608 h 1698171"/>
              <a:gd name="connsiteX4" fmla="*/ 2850323 w 2931886"/>
              <a:gd name="connsiteY4" fmla="*/ 1698171 h 1698171"/>
              <a:gd name="connsiteX5" fmla="*/ 81563 w 2931886"/>
              <a:gd name="connsiteY5" fmla="*/ 1698171 h 1698171"/>
              <a:gd name="connsiteX6" fmla="*/ 0 w 2931886"/>
              <a:gd name="connsiteY6" fmla="*/ 1616608 h 1698171"/>
              <a:gd name="connsiteX7" fmla="*/ 0 w 2931886"/>
              <a:gd name="connsiteY7" fmla="*/ 81563 h 1698171"/>
              <a:gd name="connsiteX8" fmla="*/ 81563 w 2931886"/>
              <a:gd name="connsiteY8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1886" h="1698171">
                <a:moveTo>
                  <a:pt x="81563" y="0"/>
                </a:moveTo>
                <a:lnTo>
                  <a:pt x="2850323" y="0"/>
                </a:lnTo>
                <a:cubicBezTo>
                  <a:pt x="2895369" y="0"/>
                  <a:pt x="2931886" y="36517"/>
                  <a:pt x="2931886" y="81563"/>
                </a:cubicBezTo>
                <a:lnTo>
                  <a:pt x="2931886" y="1616608"/>
                </a:lnTo>
                <a:cubicBezTo>
                  <a:pt x="2931886" y="1661654"/>
                  <a:pt x="2895369" y="1698171"/>
                  <a:pt x="2850323" y="1698171"/>
                </a:cubicBezTo>
                <a:lnTo>
                  <a:pt x="81563" y="1698171"/>
                </a:lnTo>
                <a:cubicBezTo>
                  <a:pt x="36517" y="1698171"/>
                  <a:pt x="0" y="1661654"/>
                  <a:pt x="0" y="1616608"/>
                </a:cubicBezTo>
                <a:lnTo>
                  <a:pt x="0" y="81563"/>
                </a:lnTo>
                <a:cubicBezTo>
                  <a:pt x="0" y="36517"/>
                  <a:pt x="36517" y="0"/>
                  <a:pt x="815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429EE8-C0E5-40BA-AF20-FF679DCE122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46571" y="2847866"/>
            <a:ext cx="2931886" cy="1698171"/>
          </a:xfrm>
          <a:custGeom>
            <a:avLst/>
            <a:gdLst>
              <a:gd name="connsiteX0" fmla="*/ 81563 w 2931886"/>
              <a:gd name="connsiteY0" fmla="*/ 0 h 1698171"/>
              <a:gd name="connsiteX1" fmla="*/ 2850323 w 2931886"/>
              <a:gd name="connsiteY1" fmla="*/ 0 h 1698171"/>
              <a:gd name="connsiteX2" fmla="*/ 2931886 w 2931886"/>
              <a:gd name="connsiteY2" fmla="*/ 81563 h 1698171"/>
              <a:gd name="connsiteX3" fmla="*/ 2931886 w 2931886"/>
              <a:gd name="connsiteY3" fmla="*/ 1616608 h 1698171"/>
              <a:gd name="connsiteX4" fmla="*/ 2850323 w 2931886"/>
              <a:gd name="connsiteY4" fmla="*/ 1698171 h 1698171"/>
              <a:gd name="connsiteX5" fmla="*/ 81563 w 2931886"/>
              <a:gd name="connsiteY5" fmla="*/ 1698171 h 1698171"/>
              <a:gd name="connsiteX6" fmla="*/ 0 w 2931886"/>
              <a:gd name="connsiteY6" fmla="*/ 1616608 h 1698171"/>
              <a:gd name="connsiteX7" fmla="*/ 0 w 2931886"/>
              <a:gd name="connsiteY7" fmla="*/ 81563 h 1698171"/>
              <a:gd name="connsiteX8" fmla="*/ 81563 w 2931886"/>
              <a:gd name="connsiteY8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1886" h="1698171">
                <a:moveTo>
                  <a:pt x="81563" y="0"/>
                </a:moveTo>
                <a:lnTo>
                  <a:pt x="2850323" y="0"/>
                </a:lnTo>
                <a:cubicBezTo>
                  <a:pt x="2895369" y="0"/>
                  <a:pt x="2931886" y="36517"/>
                  <a:pt x="2931886" y="81563"/>
                </a:cubicBezTo>
                <a:lnTo>
                  <a:pt x="2931886" y="1616608"/>
                </a:lnTo>
                <a:cubicBezTo>
                  <a:pt x="2931886" y="1661654"/>
                  <a:pt x="2895369" y="1698171"/>
                  <a:pt x="2850323" y="1698171"/>
                </a:cubicBezTo>
                <a:lnTo>
                  <a:pt x="81563" y="1698171"/>
                </a:lnTo>
                <a:cubicBezTo>
                  <a:pt x="36517" y="1698171"/>
                  <a:pt x="0" y="1661654"/>
                  <a:pt x="0" y="1616608"/>
                </a:cubicBezTo>
                <a:lnTo>
                  <a:pt x="0" y="81563"/>
                </a:lnTo>
                <a:cubicBezTo>
                  <a:pt x="0" y="36517"/>
                  <a:pt x="36517" y="0"/>
                  <a:pt x="815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4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91944F-529A-4BD3-8465-D00C51AA50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27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AC98C9-8567-4090-8134-112502CBDB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17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A6C1D0-CD1F-4146-90C0-5A6B07ED4A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607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0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28DA69-2C62-4999-813A-3502471F4B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5858" y="1527048"/>
            <a:ext cx="5823540" cy="2764136"/>
          </a:xfrm>
          <a:custGeom>
            <a:avLst/>
            <a:gdLst>
              <a:gd name="connsiteX0" fmla="*/ 49146 w 5823540"/>
              <a:gd name="connsiteY0" fmla="*/ 0 h 2764136"/>
              <a:gd name="connsiteX1" fmla="*/ 5774394 w 5823540"/>
              <a:gd name="connsiteY1" fmla="*/ 0 h 2764136"/>
              <a:gd name="connsiteX2" fmla="*/ 5823540 w 5823540"/>
              <a:gd name="connsiteY2" fmla="*/ 49146 h 2764136"/>
              <a:gd name="connsiteX3" fmla="*/ 5823540 w 5823540"/>
              <a:gd name="connsiteY3" fmla="*/ 2714990 h 2764136"/>
              <a:gd name="connsiteX4" fmla="*/ 5774394 w 5823540"/>
              <a:gd name="connsiteY4" fmla="*/ 2764136 h 2764136"/>
              <a:gd name="connsiteX5" fmla="*/ 49146 w 5823540"/>
              <a:gd name="connsiteY5" fmla="*/ 2764136 h 2764136"/>
              <a:gd name="connsiteX6" fmla="*/ 0 w 5823540"/>
              <a:gd name="connsiteY6" fmla="*/ 2714990 h 2764136"/>
              <a:gd name="connsiteX7" fmla="*/ 0 w 5823540"/>
              <a:gd name="connsiteY7" fmla="*/ 49146 h 2764136"/>
              <a:gd name="connsiteX8" fmla="*/ 49146 w 5823540"/>
              <a:gd name="connsiteY8" fmla="*/ 0 h 276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3540" h="2764136">
                <a:moveTo>
                  <a:pt x="49146" y="0"/>
                </a:moveTo>
                <a:lnTo>
                  <a:pt x="5774394" y="0"/>
                </a:lnTo>
                <a:cubicBezTo>
                  <a:pt x="5801537" y="0"/>
                  <a:pt x="5823540" y="22003"/>
                  <a:pt x="5823540" y="49146"/>
                </a:cubicBezTo>
                <a:lnTo>
                  <a:pt x="5823540" y="2714990"/>
                </a:lnTo>
                <a:cubicBezTo>
                  <a:pt x="5823540" y="2742133"/>
                  <a:pt x="5801537" y="2764136"/>
                  <a:pt x="5774394" y="2764136"/>
                </a:cubicBezTo>
                <a:lnTo>
                  <a:pt x="49146" y="2764136"/>
                </a:lnTo>
                <a:cubicBezTo>
                  <a:pt x="22003" y="2764136"/>
                  <a:pt x="0" y="2742133"/>
                  <a:pt x="0" y="2714990"/>
                </a:cubicBezTo>
                <a:lnTo>
                  <a:pt x="0" y="49146"/>
                </a:lnTo>
                <a:cubicBezTo>
                  <a:pt x="0" y="22003"/>
                  <a:pt x="22003" y="0"/>
                  <a:pt x="49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7E42760-B71B-42D9-AB7C-37918B42A8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5858" y="4386973"/>
            <a:ext cx="5823540" cy="1568111"/>
          </a:xfrm>
          <a:custGeom>
            <a:avLst/>
            <a:gdLst>
              <a:gd name="connsiteX0" fmla="*/ 0 w 5823540"/>
              <a:gd name="connsiteY0" fmla="*/ 0 h 1568111"/>
              <a:gd name="connsiteX1" fmla="*/ 5823540 w 5823540"/>
              <a:gd name="connsiteY1" fmla="*/ 0 h 1568111"/>
              <a:gd name="connsiteX2" fmla="*/ 5823540 w 5823540"/>
              <a:gd name="connsiteY2" fmla="*/ 1568111 h 1568111"/>
              <a:gd name="connsiteX3" fmla="*/ 0 w 5823540"/>
              <a:gd name="connsiteY3" fmla="*/ 1568111 h 156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3540" h="1568111">
                <a:moveTo>
                  <a:pt x="0" y="0"/>
                </a:moveTo>
                <a:lnTo>
                  <a:pt x="5823540" y="0"/>
                </a:lnTo>
                <a:lnTo>
                  <a:pt x="5823540" y="1568111"/>
                </a:lnTo>
                <a:lnTo>
                  <a:pt x="0" y="156811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0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669721-B0A7-4F85-8B61-ED74193F40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122" y="-22225"/>
            <a:ext cx="5186879" cy="6880225"/>
          </a:xfrm>
          <a:custGeom>
            <a:avLst/>
            <a:gdLst>
              <a:gd name="connsiteX0" fmla="*/ 1643579 w 5186879"/>
              <a:gd name="connsiteY0" fmla="*/ 0 h 6858000"/>
              <a:gd name="connsiteX1" fmla="*/ 5186879 w 5186879"/>
              <a:gd name="connsiteY1" fmla="*/ 0 h 6858000"/>
              <a:gd name="connsiteX2" fmla="*/ 5186879 w 5186879"/>
              <a:gd name="connsiteY2" fmla="*/ 6858000 h 6858000"/>
              <a:gd name="connsiteX3" fmla="*/ 2128716 w 5186879"/>
              <a:gd name="connsiteY3" fmla="*/ 6858000 h 6858000"/>
              <a:gd name="connsiteX4" fmla="*/ 2125524 w 5186879"/>
              <a:gd name="connsiteY4" fmla="*/ 6858000 h 6858000"/>
              <a:gd name="connsiteX5" fmla="*/ 2117942 w 5186879"/>
              <a:gd name="connsiteY5" fmla="*/ 6858000 h 6858000"/>
              <a:gd name="connsiteX6" fmla="*/ 2103178 w 5186879"/>
              <a:gd name="connsiteY6" fmla="*/ 6858000 h 6858000"/>
              <a:gd name="connsiteX7" fmla="*/ 2078838 w 5186879"/>
              <a:gd name="connsiteY7" fmla="*/ 6858000 h 6858000"/>
              <a:gd name="connsiteX8" fmla="*/ 2042527 w 5186879"/>
              <a:gd name="connsiteY8" fmla="*/ 6858000 h 6858000"/>
              <a:gd name="connsiteX9" fmla="*/ 1991851 w 5186879"/>
              <a:gd name="connsiteY9" fmla="*/ 6858000 h 6858000"/>
              <a:gd name="connsiteX10" fmla="*/ 1924416 w 5186879"/>
              <a:gd name="connsiteY10" fmla="*/ 6858000 h 6858000"/>
              <a:gd name="connsiteX11" fmla="*/ 1837828 w 5186879"/>
              <a:gd name="connsiteY11" fmla="*/ 6858000 h 6858000"/>
              <a:gd name="connsiteX12" fmla="*/ 1729692 w 5186879"/>
              <a:gd name="connsiteY12" fmla="*/ 6858000 h 6858000"/>
              <a:gd name="connsiteX13" fmla="*/ 1643579 w 5186879"/>
              <a:gd name="connsiteY13" fmla="*/ 6858000 h 6858000"/>
              <a:gd name="connsiteX14" fmla="*/ 1597615 w 5186879"/>
              <a:gd name="connsiteY14" fmla="*/ 6858000 h 6858000"/>
              <a:gd name="connsiteX15" fmla="*/ 494314 w 5186879"/>
              <a:gd name="connsiteY15" fmla="*/ 6858000 h 6858000"/>
              <a:gd name="connsiteX16" fmla="*/ 226645 w 5186879"/>
              <a:gd name="connsiteY16" fmla="*/ 6173934 h 6858000"/>
              <a:gd name="connsiteX17" fmla="*/ 494314 w 5186879"/>
              <a:gd name="connsiteY17" fmla="*/ 4868543 h 6858000"/>
              <a:gd name="connsiteX18" fmla="*/ 149589 w 5186879"/>
              <a:gd name="connsiteY18" fmla="*/ 4830089 h 6858000"/>
              <a:gd name="connsiteX19" fmla="*/ 474036 w 5186879"/>
              <a:gd name="connsiteY19" fmla="*/ 3808038 h 6858000"/>
              <a:gd name="connsiteX20" fmla="*/ 171895 w 5186879"/>
              <a:gd name="connsiteY20" fmla="*/ 2907419 h 6858000"/>
              <a:gd name="connsiteX21" fmla="*/ 171895 w 5186879"/>
              <a:gd name="connsiteY21" fmla="*/ 1877273 h 6858000"/>
              <a:gd name="connsiteX22" fmla="*/ 34005 w 5186879"/>
              <a:gd name="connsiteY22" fmla="*/ 772243 h 6858000"/>
              <a:gd name="connsiteX23" fmla="*/ 411175 w 5186879"/>
              <a:gd name="connsiteY23" fmla="*/ 1017131 h 6858000"/>
              <a:gd name="connsiteX24" fmla="*/ 204340 w 5186879"/>
              <a:gd name="connsiteY24" fmla="*/ 3175 h 6858000"/>
              <a:gd name="connsiteX25" fmla="*/ 1643579 w 5186879"/>
              <a:gd name="connsiteY25" fmla="*/ 3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86879" h="6858000">
                <a:moveTo>
                  <a:pt x="1643579" y="0"/>
                </a:moveTo>
                <a:lnTo>
                  <a:pt x="5186879" y="0"/>
                </a:lnTo>
                <a:lnTo>
                  <a:pt x="5186879" y="6858000"/>
                </a:lnTo>
                <a:lnTo>
                  <a:pt x="2128716" y="6858000"/>
                </a:lnTo>
                <a:lnTo>
                  <a:pt x="2125524" y="6858000"/>
                </a:lnTo>
                <a:lnTo>
                  <a:pt x="2117942" y="6858000"/>
                </a:lnTo>
                <a:lnTo>
                  <a:pt x="2103178" y="6858000"/>
                </a:lnTo>
                <a:lnTo>
                  <a:pt x="2078838" y="6858000"/>
                </a:lnTo>
                <a:lnTo>
                  <a:pt x="2042527" y="6858000"/>
                </a:lnTo>
                <a:lnTo>
                  <a:pt x="1991851" y="6858000"/>
                </a:lnTo>
                <a:lnTo>
                  <a:pt x="1924416" y="6858000"/>
                </a:lnTo>
                <a:lnTo>
                  <a:pt x="1837828" y="6858000"/>
                </a:lnTo>
                <a:lnTo>
                  <a:pt x="1729692" y="6858000"/>
                </a:lnTo>
                <a:lnTo>
                  <a:pt x="1643579" y="6858000"/>
                </a:lnTo>
                <a:lnTo>
                  <a:pt x="1597615" y="6858000"/>
                </a:lnTo>
                <a:cubicBezTo>
                  <a:pt x="1356206" y="6858000"/>
                  <a:pt x="1005065" y="6858000"/>
                  <a:pt x="494314" y="6858000"/>
                </a:cubicBezTo>
                <a:cubicBezTo>
                  <a:pt x="465925" y="6677876"/>
                  <a:pt x="-107941" y="6362154"/>
                  <a:pt x="226645" y="6173934"/>
                </a:cubicBezTo>
                <a:cubicBezTo>
                  <a:pt x="695066" y="5912856"/>
                  <a:pt x="512564" y="4919139"/>
                  <a:pt x="494314" y="4868543"/>
                </a:cubicBezTo>
                <a:cubicBezTo>
                  <a:pt x="461869" y="4775445"/>
                  <a:pt x="234756" y="5105335"/>
                  <a:pt x="149589" y="4830089"/>
                </a:cubicBezTo>
                <a:cubicBezTo>
                  <a:pt x="64422" y="4552820"/>
                  <a:pt x="403063" y="4299837"/>
                  <a:pt x="474036" y="3808038"/>
                </a:cubicBezTo>
                <a:cubicBezTo>
                  <a:pt x="542981" y="3316239"/>
                  <a:pt x="441591" y="3053137"/>
                  <a:pt x="171895" y="2907419"/>
                </a:cubicBezTo>
                <a:cubicBezTo>
                  <a:pt x="-95774" y="2761701"/>
                  <a:pt x="80644" y="2324546"/>
                  <a:pt x="171895" y="1877273"/>
                </a:cubicBezTo>
                <a:cubicBezTo>
                  <a:pt x="265173" y="1432023"/>
                  <a:pt x="-111996" y="849150"/>
                  <a:pt x="34005" y="772243"/>
                </a:cubicBezTo>
                <a:cubicBezTo>
                  <a:pt x="180006" y="695336"/>
                  <a:pt x="326007" y="1332853"/>
                  <a:pt x="411175" y="1017131"/>
                </a:cubicBezTo>
                <a:cubicBezTo>
                  <a:pt x="496342" y="701408"/>
                  <a:pt x="204340" y="3175"/>
                  <a:pt x="204340" y="3175"/>
                </a:cubicBezTo>
                <a:lnTo>
                  <a:pt x="1643579" y="317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53B15315-F328-4E6D-B98F-9E7F3376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60" y="1798701"/>
            <a:ext cx="429006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84174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B549AE0-7BA5-4B7D-BF80-2E7F6ED5D9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0800" y="2667000"/>
            <a:ext cx="2533650" cy="428625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CB76C235-1E97-41E1-A1F8-4C2381E38B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98625" y="2076450"/>
            <a:ext cx="2809875" cy="477202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6FEF1AC-70A0-4911-9B3E-82F6FB949D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3496CD1-20FF-4F31-AA91-DBDFFBF2BA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5491" y="4608091"/>
            <a:ext cx="2533651" cy="1490540"/>
          </a:xfrm>
          <a:custGeom>
            <a:avLst/>
            <a:gdLst>
              <a:gd name="connsiteX0" fmla="*/ 81771 w 2533651"/>
              <a:gd name="connsiteY0" fmla="*/ 0 h 1490540"/>
              <a:gd name="connsiteX1" fmla="*/ 2533651 w 2533651"/>
              <a:gd name="connsiteY1" fmla="*/ 0 h 1490540"/>
              <a:gd name="connsiteX2" fmla="*/ 2533651 w 2533651"/>
              <a:gd name="connsiteY2" fmla="*/ 1490540 h 1490540"/>
              <a:gd name="connsiteX3" fmla="*/ 81771 w 2533651"/>
              <a:gd name="connsiteY3" fmla="*/ 1490540 h 1490540"/>
              <a:gd name="connsiteX4" fmla="*/ 0 w 2533651"/>
              <a:gd name="connsiteY4" fmla="*/ 1408769 h 1490540"/>
              <a:gd name="connsiteX5" fmla="*/ 0 w 2533651"/>
              <a:gd name="connsiteY5" fmla="*/ 81771 h 1490540"/>
              <a:gd name="connsiteX6" fmla="*/ 81771 w 2533651"/>
              <a:gd name="connsiteY6" fmla="*/ 0 h 14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3651" h="1490540">
                <a:moveTo>
                  <a:pt x="81771" y="0"/>
                </a:moveTo>
                <a:lnTo>
                  <a:pt x="2533651" y="0"/>
                </a:lnTo>
                <a:lnTo>
                  <a:pt x="2533651" y="1490540"/>
                </a:lnTo>
                <a:lnTo>
                  <a:pt x="81771" y="1490540"/>
                </a:lnTo>
                <a:cubicBezTo>
                  <a:pt x="36610" y="1490540"/>
                  <a:pt x="0" y="1453930"/>
                  <a:pt x="0" y="1408769"/>
                </a:cubicBezTo>
                <a:lnTo>
                  <a:pt x="0" y="81771"/>
                </a:lnTo>
                <a:cubicBezTo>
                  <a:pt x="0" y="36610"/>
                  <a:pt x="36610" y="0"/>
                  <a:pt x="8177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08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264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13D795AF-E7AA-4FC5-8D99-5981DEF910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06D925-30A4-4997-B1E1-3570103B5F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3050" y="1731143"/>
            <a:ext cx="1697856" cy="1697856"/>
          </a:xfrm>
          <a:custGeom>
            <a:avLst/>
            <a:gdLst>
              <a:gd name="connsiteX0" fmla="*/ 121057 w 1697856"/>
              <a:gd name="connsiteY0" fmla="*/ 0 h 1697856"/>
              <a:gd name="connsiteX1" fmla="*/ 1576799 w 1697856"/>
              <a:gd name="connsiteY1" fmla="*/ 0 h 1697856"/>
              <a:gd name="connsiteX2" fmla="*/ 1697856 w 1697856"/>
              <a:gd name="connsiteY2" fmla="*/ 121057 h 1697856"/>
              <a:gd name="connsiteX3" fmla="*/ 1697856 w 1697856"/>
              <a:gd name="connsiteY3" fmla="*/ 1576799 h 1697856"/>
              <a:gd name="connsiteX4" fmla="*/ 1576799 w 1697856"/>
              <a:gd name="connsiteY4" fmla="*/ 1697856 h 1697856"/>
              <a:gd name="connsiteX5" fmla="*/ 121057 w 1697856"/>
              <a:gd name="connsiteY5" fmla="*/ 1697856 h 1697856"/>
              <a:gd name="connsiteX6" fmla="*/ 0 w 1697856"/>
              <a:gd name="connsiteY6" fmla="*/ 1576799 h 1697856"/>
              <a:gd name="connsiteX7" fmla="*/ 0 w 1697856"/>
              <a:gd name="connsiteY7" fmla="*/ 121057 h 1697856"/>
              <a:gd name="connsiteX8" fmla="*/ 121057 w 1697856"/>
              <a:gd name="connsiteY8" fmla="*/ 0 h 16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7856" h="1697856">
                <a:moveTo>
                  <a:pt x="121057" y="0"/>
                </a:moveTo>
                <a:lnTo>
                  <a:pt x="1576799" y="0"/>
                </a:lnTo>
                <a:cubicBezTo>
                  <a:pt x="1643657" y="0"/>
                  <a:pt x="1697856" y="54199"/>
                  <a:pt x="1697856" y="121057"/>
                </a:cubicBezTo>
                <a:lnTo>
                  <a:pt x="1697856" y="1576799"/>
                </a:lnTo>
                <a:cubicBezTo>
                  <a:pt x="1697856" y="1643657"/>
                  <a:pt x="1643657" y="1697856"/>
                  <a:pt x="1576799" y="1697856"/>
                </a:cubicBezTo>
                <a:lnTo>
                  <a:pt x="121057" y="1697856"/>
                </a:lnTo>
                <a:cubicBezTo>
                  <a:pt x="54199" y="1697856"/>
                  <a:pt x="0" y="1643657"/>
                  <a:pt x="0" y="1576799"/>
                </a:cubicBezTo>
                <a:lnTo>
                  <a:pt x="0" y="121057"/>
                </a:lnTo>
                <a:cubicBezTo>
                  <a:pt x="0" y="54199"/>
                  <a:pt x="54199" y="0"/>
                  <a:pt x="121057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1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F73CAE09-8681-4430-97A0-98C1A0234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3100" y="2205101"/>
            <a:ext cx="5765800" cy="147789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8275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296BE9-3F6E-4BEA-AED2-AAA44F8026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52677" y="0"/>
            <a:ext cx="4606924" cy="6858000"/>
          </a:xfrm>
          <a:custGeom>
            <a:avLst/>
            <a:gdLst>
              <a:gd name="connsiteX0" fmla="*/ 0 w 9839325"/>
              <a:gd name="connsiteY0" fmla="*/ 0 h 6858000"/>
              <a:gd name="connsiteX1" fmla="*/ 9839325 w 9839325"/>
              <a:gd name="connsiteY1" fmla="*/ 0 h 6858000"/>
              <a:gd name="connsiteX2" fmla="*/ 9839325 w 9839325"/>
              <a:gd name="connsiteY2" fmla="*/ 6858000 h 6858000"/>
              <a:gd name="connsiteX3" fmla="*/ 0 w 98393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9325" h="6858000">
                <a:moveTo>
                  <a:pt x="0" y="0"/>
                </a:moveTo>
                <a:lnTo>
                  <a:pt x="9839325" y="0"/>
                </a:lnTo>
                <a:lnTo>
                  <a:pt x="98393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CBAE76C-34AB-430E-8920-DDD1A83952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671070" y="2461621"/>
            <a:ext cx="3820853" cy="165023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335973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67963F-7EEA-49EE-815A-F1E0C3B90D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4888" y="1190786"/>
            <a:ext cx="10182225" cy="4191000"/>
          </a:xfrm>
          <a:custGeom>
            <a:avLst/>
            <a:gdLst>
              <a:gd name="connsiteX0" fmla="*/ 0 w 10182225"/>
              <a:gd name="connsiteY0" fmla="*/ 0 h 4191000"/>
              <a:gd name="connsiteX1" fmla="*/ 10182225 w 10182225"/>
              <a:gd name="connsiteY1" fmla="*/ 0 h 4191000"/>
              <a:gd name="connsiteX2" fmla="*/ 10182225 w 10182225"/>
              <a:gd name="connsiteY2" fmla="*/ 4191000 h 4191000"/>
              <a:gd name="connsiteX3" fmla="*/ 0 w 10182225"/>
              <a:gd name="connsiteY3" fmla="*/ 419100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2225" h="4191000">
                <a:moveTo>
                  <a:pt x="0" y="0"/>
                </a:moveTo>
                <a:lnTo>
                  <a:pt x="10182225" y="0"/>
                </a:lnTo>
                <a:lnTo>
                  <a:pt x="10182225" y="4191000"/>
                </a:lnTo>
                <a:lnTo>
                  <a:pt x="0" y="4191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EB12814-E124-4AF8-A6F9-A8C94895F0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1895475"/>
            <a:ext cx="5086350" cy="176212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C73564-385A-4D68-BBBC-D2823A706E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74538" y="407923"/>
            <a:ext cx="2779804" cy="3343039"/>
          </a:xfrm>
          <a:custGeom>
            <a:avLst/>
            <a:gdLst>
              <a:gd name="connsiteX0" fmla="*/ 0 w 2779804"/>
              <a:gd name="connsiteY0" fmla="*/ 0 h 3343039"/>
              <a:gd name="connsiteX1" fmla="*/ 2779804 w 2779804"/>
              <a:gd name="connsiteY1" fmla="*/ 0 h 3343039"/>
              <a:gd name="connsiteX2" fmla="*/ 2779804 w 2779804"/>
              <a:gd name="connsiteY2" fmla="*/ 3343039 h 3343039"/>
              <a:gd name="connsiteX3" fmla="*/ 0 w 2779804"/>
              <a:gd name="connsiteY3" fmla="*/ 3343039 h 334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804" h="3343039">
                <a:moveTo>
                  <a:pt x="0" y="0"/>
                </a:moveTo>
                <a:lnTo>
                  <a:pt x="2779804" y="0"/>
                </a:lnTo>
                <a:lnTo>
                  <a:pt x="2779804" y="3343039"/>
                </a:lnTo>
                <a:lnTo>
                  <a:pt x="0" y="3343039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0966FAF5-913D-4600-9C50-DD66063073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0" y="1666875"/>
            <a:ext cx="2863215" cy="158115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159BFF6-D59B-4DC0-B7D5-84DC7090AC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60513" y="895350"/>
            <a:ext cx="3636322" cy="2852540"/>
          </a:xfrm>
          <a:custGeom>
            <a:avLst/>
            <a:gdLst>
              <a:gd name="connsiteX0" fmla="*/ 46810 w 3636322"/>
              <a:gd name="connsiteY0" fmla="*/ 0 h 2852540"/>
              <a:gd name="connsiteX1" fmla="*/ 3589512 w 3636322"/>
              <a:gd name="connsiteY1" fmla="*/ 0 h 2852540"/>
              <a:gd name="connsiteX2" fmla="*/ 3636322 w 3636322"/>
              <a:gd name="connsiteY2" fmla="*/ 46810 h 2852540"/>
              <a:gd name="connsiteX3" fmla="*/ 3636322 w 3636322"/>
              <a:gd name="connsiteY3" fmla="*/ 2805730 h 2852540"/>
              <a:gd name="connsiteX4" fmla="*/ 3589512 w 3636322"/>
              <a:gd name="connsiteY4" fmla="*/ 2852540 h 2852540"/>
              <a:gd name="connsiteX5" fmla="*/ 46810 w 3636322"/>
              <a:gd name="connsiteY5" fmla="*/ 2852540 h 2852540"/>
              <a:gd name="connsiteX6" fmla="*/ 0 w 3636322"/>
              <a:gd name="connsiteY6" fmla="*/ 2805730 h 2852540"/>
              <a:gd name="connsiteX7" fmla="*/ 0 w 3636322"/>
              <a:gd name="connsiteY7" fmla="*/ 46810 h 2852540"/>
              <a:gd name="connsiteX8" fmla="*/ 46810 w 3636322"/>
              <a:gd name="connsiteY8" fmla="*/ 0 h 28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6322" h="2852540">
                <a:moveTo>
                  <a:pt x="46810" y="0"/>
                </a:moveTo>
                <a:lnTo>
                  <a:pt x="3589512" y="0"/>
                </a:lnTo>
                <a:cubicBezTo>
                  <a:pt x="3615364" y="0"/>
                  <a:pt x="3636322" y="20958"/>
                  <a:pt x="3636322" y="46810"/>
                </a:cubicBezTo>
                <a:lnTo>
                  <a:pt x="3636322" y="2805730"/>
                </a:lnTo>
                <a:cubicBezTo>
                  <a:pt x="3636322" y="2831582"/>
                  <a:pt x="3615364" y="2852540"/>
                  <a:pt x="3589512" y="2852540"/>
                </a:cubicBezTo>
                <a:lnTo>
                  <a:pt x="46810" y="2852540"/>
                </a:lnTo>
                <a:cubicBezTo>
                  <a:pt x="20958" y="2852540"/>
                  <a:pt x="0" y="2831582"/>
                  <a:pt x="0" y="2805730"/>
                </a:cubicBezTo>
                <a:lnTo>
                  <a:pt x="0" y="46810"/>
                </a:lnTo>
                <a:cubicBezTo>
                  <a:pt x="0" y="20958"/>
                  <a:pt x="20958" y="0"/>
                  <a:pt x="4681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19D363-3C9B-4F74-9D6D-628ADAAD01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01961" y="895350"/>
            <a:ext cx="3636322" cy="2852540"/>
          </a:xfrm>
          <a:custGeom>
            <a:avLst/>
            <a:gdLst>
              <a:gd name="connsiteX0" fmla="*/ 46810 w 3636322"/>
              <a:gd name="connsiteY0" fmla="*/ 0 h 2852540"/>
              <a:gd name="connsiteX1" fmla="*/ 3589512 w 3636322"/>
              <a:gd name="connsiteY1" fmla="*/ 0 h 2852540"/>
              <a:gd name="connsiteX2" fmla="*/ 3636322 w 3636322"/>
              <a:gd name="connsiteY2" fmla="*/ 46810 h 2852540"/>
              <a:gd name="connsiteX3" fmla="*/ 3636322 w 3636322"/>
              <a:gd name="connsiteY3" fmla="*/ 2805730 h 2852540"/>
              <a:gd name="connsiteX4" fmla="*/ 3589512 w 3636322"/>
              <a:gd name="connsiteY4" fmla="*/ 2852540 h 2852540"/>
              <a:gd name="connsiteX5" fmla="*/ 46810 w 3636322"/>
              <a:gd name="connsiteY5" fmla="*/ 2852540 h 2852540"/>
              <a:gd name="connsiteX6" fmla="*/ 0 w 3636322"/>
              <a:gd name="connsiteY6" fmla="*/ 2805730 h 2852540"/>
              <a:gd name="connsiteX7" fmla="*/ 0 w 3636322"/>
              <a:gd name="connsiteY7" fmla="*/ 46810 h 2852540"/>
              <a:gd name="connsiteX8" fmla="*/ 46810 w 3636322"/>
              <a:gd name="connsiteY8" fmla="*/ 0 h 28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6322" h="2852540">
                <a:moveTo>
                  <a:pt x="46810" y="0"/>
                </a:moveTo>
                <a:lnTo>
                  <a:pt x="3589512" y="0"/>
                </a:lnTo>
                <a:cubicBezTo>
                  <a:pt x="3615364" y="0"/>
                  <a:pt x="3636322" y="20958"/>
                  <a:pt x="3636322" y="46810"/>
                </a:cubicBezTo>
                <a:lnTo>
                  <a:pt x="3636322" y="2805730"/>
                </a:lnTo>
                <a:cubicBezTo>
                  <a:pt x="3636322" y="2831582"/>
                  <a:pt x="3615364" y="2852540"/>
                  <a:pt x="3589512" y="2852540"/>
                </a:cubicBezTo>
                <a:lnTo>
                  <a:pt x="46810" y="2852540"/>
                </a:lnTo>
                <a:cubicBezTo>
                  <a:pt x="20958" y="2852540"/>
                  <a:pt x="0" y="2831582"/>
                  <a:pt x="0" y="2805730"/>
                </a:cubicBezTo>
                <a:lnTo>
                  <a:pt x="0" y="46810"/>
                </a:lnTo>
                <a:cubicBezTo>
                  <a:pt x="0" y="20958"/>
                  <a:pt x="20958" y="0"/>
                  <a:pt x="4681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7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5B73A9-2352-47B8-8797-7E733922B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0207819" cy="6858000"/>
          </a:xfrm>
          <a:custGeom>
            <a:avLst/>
            <a:gdLst>
              <a:gd name="connsiteX0" fmla="*/ 4368314 w 10207819"/>
              <a:gd name="connsiteY0" fmla="*/ 0 h 6858000"/>
              <a:gd name="connsiteX1" fmla="*/ 6028811 w 10207819"/>
              <a:gd name="connsiteY1" fmla="*/ 0 h 6858000"/>
              <a:gd name="connsiteX2" fmla="*/ 6080259 w 10207819"/>
              <a:gd name="connsiteY2" fmla="*/ 38473 h 6858000"/>
              <a:gd name="connsiteX3" fmla="*/ 6506303 w 10207819"/>
              <a:gd name="connsiteY3" fmla="*/ 647441 h 6858000"/>
              <a:gd name="connsiteX4" fmla="*/ 6506800 w 10207819"/>
              <a:gd name="connsiteY4" fmla="*/ 649154 h 6858000"/>
              <a:gd name="connsiteX5" fmla="*/ 6516198 w 10207819"/>
              <a:gd name="connsiteY5" fmla="*/ 649629 h 6858000"/>
              <a:gd name="connsiteX6" fmla="*/ 7266762 w 10207819"/>
              <a:gd name="connsiteY6" fmla="*/ 1336787 h 6858000"/>
              <a:gd name="connsiteX7" fmla="*/ 7275120 w 10207819"/>
              <a:gd name="connsiteY7" fmla="*/ 1425221 h 6858000"/>
              <a:gd name="connsiteX8" fmla="*/ 7292363 w 10207819"/>
              <a:gd name="connsiteY8" fmla="*/ 1428359 h 6858000"/>
              <a:gd name="connsiteX9" fmla="*/ 7786075 w 10207819"/>
              <a:gd name="connsiteY9" fmla="*/ 1649549 h 6858000"/>
              <a:gd name="connsiteX10" fmla="*/ 8154070 w 10207819"/>
              <a:gd name="connsiteY10" fmla="*/ 2722074 h 6858000"/>
              <a:gd name="connsiteX11" fmla="*/ 9067187 w 10207819"/>
              <a:gd name="connsiteY11" fmla="*/ 2722074 h 6858000"/>
              <a:gd name="connsiteX12" fmla="*/ 9416859 w 10207819"/>
              <a:gd name="connsiteY12" fmla="*/ 3330613 h 6858000"/>
              <a:gd name="connsiteX13" fmla="*/ 10207819 w 10207819"/>
              <a:gd name="connsiteY13" fmla="*/ 3426645 h 6858000"/>
              <a:gd name="connsiteX14" fmla="*/ 10207819 w 10207819"/>
              <a:gd name="connsiteY14" fmla="*/ 3641959 h 6858000"/>
              <a:gd name="connsiteX15" fmla="*/ 9746680 w 10207819"/>
              <a:gd name="connsiteY15" fmla="*/ 3848175 h 6858000"/>
              <a:gd name="connsiteX16" fmla="*/ 9859674 w 10207819"/>
              <a:gd name="connsiteY16" fmla="*/ 4624518 h 6858000"/>
              <a:gd name="connsiteX17" fmla="*/ 8954192 w 10207819"/>
              <a:gd name="connsiteY17" fmla="*/ 5035939 h 6858000"/>
              <a:gd name="connsiteX18" fmla="*/ 7993740 w 10207819"/>
              <a:gd name="connsiteY18" fmla="*/ 4705387 h 6858000"/>
              <a:gd name="connsiteX19" fmla="*/ 7902468 w 10207819"/>
              <a:gd name="connsiteY19" fmla="*/ 4774019 h 6858000"/>
              <a:gd name="connsiteX20" fmla="*/ 7871903 w 10207819"/>
              <a:gd name="connsiteY20" fmla="*/ 4802827 h 6858000"/>
              <a:gd name="connsiteX21" fmla="*/ 7906566 w 10207819"/>
              <a:gd name="connsiteY21" fmla="*/ 4914493 h 6858000"/>
              <a:gd name="connsiteX22" fmla="*/ 7923021 w 10207819"/>
              <a:gd name="connsiteY22" fmla="*/ 5077722 h 6858000"/>
              <a:gd name="connsiteX23" fmla="*/ 7113093 w 10207819"/>
              <a:gd name="connsiteY23" fmla="*/ 5887650 h 6858000"/>
              <a:gd name="connsiteX24" fmla="*/ 6949864 w 10207819"/>
              <a:gd name="connsiteY24" fmla="*/ 5871195 h 6858000"/>
              <a:gd name="connsiteX25" fmla="*/ 6895502 w 10207819"/>
              <a:gd name="connsiteY25" fmla="*/ 5857217 h 6858000"/>
              <a:gd name="connsiteX26" fmla="*/ 6904581 w 10207819"/>
              <a:gd name="connsiteY26" fmla="*/ 5916706 h 6858000"/>
              <a:gd name="connsiteX27" fmla="*/ 6910227 w 10207819"/>
              <a:gd name="connsiteY27" fmla="*/ 6028527 h 6858000"/>
              <a:gd name="connsiteX28" fmla="*/ 6589898 w 10207819"/>
              <a:gd name="connsiteY28" fmla="*/ 6801868 h 6858000"/>
              <a:gd name="connsiteX29" fmla="*/ 6528139 w 10207819"/>
              <a:gd name="connsiteY29" fmla="*/ 6858000 h 6858000"/>
              <a:gd name="connsiteX30" fmla="*/ 5787067 w 10207819"/>
              <a:gd name="connsiteY30" fmla="*/ 6858000 h 6858000"/>
              <a:gd name="connsiteX31" fmla="*/ 5104976 w 10207819"/>
              <a:gd name="connsiteY31" fmla="*/ 6858000 h 6858000"/>
              <a:gd name="connsiteX32" fmla="*/ 0 w 10207819"/>
              <a:gd name="connsiteY32" fmla="*/ 6858000 h 6858000"/>
              <a:gd name="connsiteX33" fmla="*/ 0 w 10207819"/>
              <a:gd name="connsiteY33" fmla="*/ 1 h 6858000"/>
              <a:gd name="connsiteX34" fmla="*/ 4368314 w 10207819"/>
              <a:gd name="connsiteY34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207819" h="6858000">
                <a:moveTo>
                  <a:pt x="4368314" y="0"/>
                </a:moveTo>
                <a:lnTo>
                  <a:pt x="6028811" y="0"/>
                </a:lnTo>
                <a:lnTo>
                  <a:pt x="6080259" y="38473"/>
                </a:lnTo>
                <a:cubicBezTo>
                  <a:pt x="6272797" y="197370"/>
                  <a:pt x="6421701" y="407248"/>
                  <a:pt x="6506303" y="647441"/>
                </a:cubicBezTo>
                <a:lnTo>
                  <a:pt x="6506800" y="649154"/>
                </a:lnTo>
                <a:lnTo>
                  <a:pt x="6516198" y="649629"/>
                </a:lnTo>
                <a:cubicBezTo>
                  <a:pt x="6892583" y="687853"/>
                  <a:pt x="7196631" y="970766"/>
                  <a:pt x="7266762" y="1336787"/>
                </a:cubicBezTo>
                <a:lnTo>
                  <a:pt x="7275120" y="1425221"/>
                </a:lnTo>
                <a:lnTo>
                  <a:pt x="7292363" y="1428359"/>
                </a:lnTo>
                <a:cubicBezTo>
                  <a:pt x="7413022" y="1456032"/>
                  <a:pt x="7563904" y="1511566"/>
                  <a:pt x="7786075" y="1649549"/>
                </a:cubicBezTo>
                <a:cubicBezTo>
                  <a:pt x="8380059" y="2017503"/>
                  <a:pt x="7692931" y="2491597"/>
                  <a:pt x="8154070" y="2722074"/>
                </a:cubicBezTo>
                <a:cubicBezTo>
                  <a:pt x="8615209" y="2953562"/>
                  <a:pt x="8606048" y="2548206"/>
                  <a:pt x="9067187" y="2722074"/>
                </a:cubicBezTo>
                <a:cubicBezTo>
                  <a:pt x="9529853" y="2896953"/>
                  <a:pt x="9058025" y="3140571"/>
                  <a:pt x="9416859" y="3330613"/>
                </a:cubicBezTo>
                <a:cubicBezTo>
                  <a:pt x="9774165" y="3520655"/>
                  <a:pt x="10207819" y="3426645"/>
                  <a:pt x="10207819" y="3426645"/>
                </a:cubicBezTo>
                <a:lnTo>
                  <a:pt x="10207819" y="3641959"/>
                </a:lnTo>
                <a:cubicBezTo>
                  <a:pt x="10207819" y="3641959"/>
                  <a:pt x="9905483" y="3689469"/>
                  <a:pt x="9746680" y="3848175"/>
                </a:cubicBezTo>
                <a:cubicBezTo>
                  <a:pt x="9586350" y="4006880"/>
                  <a:pt x="9613835" y="4312161"/>
                  <a:pt x="9859674" y="4624518"/>
                </a:cubicBezTo>
                <a:cubicBezTo>
                  <a:pt x="10103986" y="4935863"/>
                  <a:pt x="9633685" y="5248220"/>
                  <a:pt x="8954192" y="5035939"/>
                </a:cubicBezTo>
                <a:cubicBezTo>
                  <a:pt x="8276226" y="4823657"/>
                  <a:pt x="8549550" y="4325302"/>
                  <a:pt x="7993740" y="4705387"/>
                </a:cubicBezTo>
                <a:cubicBezTo>
                  <a:pt x="7959002" y="4729142"/>
                  <a:pt x="7928755" y="4751997"/>
                  <a:pt x="7902468" y="4774019"/>
                </a:cubicBezTo>
                <a:lnTo>
                  <a:pt x="7871903" y="4802827"/>
                </a:lnTo>
                <a:lnTo>
                  <a:pt x="7906566" y="4914493"/>
                </a:lnTo>
                <a:cubicBezTo>
                  <a:pt x="7917355" y="4967218"/>
                  <a:pt x="7923021" y="5021808"/>
                  <a:pt x="7923021" y="5077722"/>
                </a:cubicBezTo>
                <a:cubicBezTo>
                  <a:pt x="7923021" y="5525033"/>
                  <a:pt x="7560404" y="5887650"/>
                  <a:pt x="7113093" y="5887650"/>
                </a:cubicBezTo>
                <a:cubicBezTo>
                  <a:pt x="7057179" y="5887650"/>
                  <a:pt x="7002589" y="5881984"/>
                  <a:pt x="6949864" y="5871195"/>
                </a:cubicBezTo>
                <a:lnTo>
                  <a:pt x="6895502" y="5857217"/>
                </a:lnTo>
                <a:lnTo>
                  <a:pt x="6904581" y="5916706"/>
                </a:lnTo>
                <a:cubicBezTo>
                  <a:pt x="6908315" y="5953472"/>
                  <a:pt x="6910227" y="5990776"/>
                  <a:pt x="6910227" y="6028527"/>
                </a:cubicBezTo>
                <a:cubicBezTo>
                  <a:pt x="6910227" y="6330535"/>
                  <a:pt x="6787814" y="6603953"/>
                  <a:pt x="6589898" y="6801868"/>
                </a:cubicBezTo>
                <a:lnTo>
                  <a:pt x="6528139" y="6858000"/>
                </a:lnTo>
                <a:lnTo>
                  <a:pt x="5787067" y="6858000"/>
                </a:lnTo>
                <a:lnTo>
                  <a:pt x="5104976" y="6858000"/>
                </a:lnTo>
                <a:lnTo>
                  <a:pt x="0" y="6858000"/>
                </a:lnTo>
                <a:lnTo>
                  <a:pt x="0" y="1"/>
                </a:lnTo>
                <a:lnTo>
                  <a:pt x="4368314" y="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E5254BE-94C1-455A-BFE9-ACF7C2D3AE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0503" y="2509901"/>
            <a:ext cx="4290060" cy="80962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6153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A0C49-5F9F-42AA-BD36-F800735AF4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53416" y="688165"/>
            <a:ext cx="5481674" cy="5481672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9C0B92AD-F780-41ED-8746-5252E2AD89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3737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0BCDA08-0DAC-4246-A23A-8AE8C781E5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19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087571-EFFA-4ACF-923C-CAD78C9F7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09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012E3D8-BF74-4EED-BC48-5CB38C7E21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99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07997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4C1B8-6D16-4015-A0E8-E4633BBC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7BE7-B79B-4F9F-9C14-5E9B7935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C5D0-C112-4903-BB22-33DF07A6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4E04-441F-4771-B6EF-86C7565F3C4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D3A4-9B09-47C6-91F8-A02BF936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D10A-EAF6-42AC-B1BF-93C1B7A0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9EC353-8FEA-471B-81A5-1C44B0C2E99F}"/>
              </a:ext>
            </a:extLst>
          </p:cNvPr>
          <p:cNvSpPr/>
          <p:nvPr/>
        </p:nvSpPr>
        <p:spPr>
          <a:xfrm>
            <a:off x="10475895" y="5769684"/>
            <a:ext cx="1433586" cy="861452"/>
          </a:xfrm>
          <a:custGeom>
            <a:avLst/>
            <a:gdLst>
              <a:gd name="connsiteX0" fmla="*/ 0 w 2100263"/>
              <a:gd name="connsiteY0" fmla="*/ 0 h 1262063"/>
              <a:gd name="connsiteX1" fmla="*/ 966788 w 2100263"/>
              <a:gd name="connsiteY1" fmla="*/ 16669 h 1262063"/>
              <a:gd name="connsiteX2" fmla="*/ 545306 w 2100263"/>
              <a:gd name="connsiteY2" fmla="*/ 521494 h 1262063"/>
              <a:gd name="connsiteX3" fmla="*/ 854869 w 2100263"/>
              <a:gd name="connsiteY3" fmla="*/ 1116807 h 1262063"/>
              <a:gd name="connsiteX4" fmla="*/ 1281113 w 2100263"/>
              <a:gd name="connsiteY4" fmla="*/ 442913 h 1262063"/>
              <a:gd name="connsiteX5" fmla="*/ 1981200 w 2100263"/>
              <a:gd name="connsiteY5" fmla="*/ 685800 h 1262063"/>
              <a:gd name="connsiteX6" fmla="*/ 2100263 w 2100263"/>
              <a:gd name="connsiteY6" fmla="*/ 1262063 h 126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0263" h="1262063">
                <a:moveTo>
                  <a:pt x="0" y="0"/>
                </a:moveTo>
                <a:lnTo>
                  <a:pt x="966788" y="16669"/>
                </a:lnTo>
                <a:lnTo>
                  <a:pt x="545306" y="521494"/>
                </a:lnTo>
                <a:lnTo>
                  <a:pt x="854869" y="1116807"/>
                </a:lnTo>
                <a:lnTo>
                  <a:pt x="1281113" y="442913"/>
                </a:lnTo>
                <a:lnTo>
                  <a:pt x="1981200" y="685800"/>
                </a:lnTo>
                <a:lnTo>
                  <a:pt x="2100263" y="1262063"/>
                </a:lnTo>
              </a:path>
            </a:pathLst>
          </a:custGeom>
          <a:noFill/>
          <a:ln w="12700">
            <a:solidFill>
              <a:schemeClr val="bg1">
                <a:lumMod val="20000"/>
                <a:lumOff val="8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DDE60-7949-4599-93A4-0E00A7A5221F}"/>
              </a:ext>
            </a:extLst>
          </p:cNvPr>
          <p:cNvSpPr/>
          <p:nvPr/>
        </p:nvSpPr>
        <p:spPr>
          <a:xfrm rot="21221569">
            <a:off x="10456705" y="5746459"/>
            <a:ext cx="45511" cy="45511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431F55-CB47-4E15-B36C-64AFE06F6524}"/>
              </a:ext>
            </a:extLst>
          </p:cNvPr>
          <p:cNvSpPr/>
          <p:nvPr/>
        </p:nvSpPr>
        <p:spPr>
          <a:xfrm rot="21221569">
            <a:off x="11099184" y="5742431"/>
            <a:ext cx="78018" cy="78018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E21877-0E03-430D-860D-6025691C3F4B}"/>
              </a:ext>
            </a:extLst>
          </p:cNvPr>
          <p:cNvSpPr/>
          <p:nvPr/>
        </p:nvSpPr>
        <p:spPr>
          <a:xfrm rot="21221569">
            <a:off x="11021215" y="6486924"/>
            <a:ext cx="78018" cy="78018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0B55FD-A811-4D86-B9A6-0584A83857CF}"/>
              </a:ext>
            </a:extLst>
          </p:cNvPr>
          <p:cNvSpPr/>
          <p:nvPr/>
        </p:nvSpPr>
        <p:spPr>
          <a:xfrm rot="21221569">
            <a:off x="10823364" y="6101331"/>
            <a:ext cx="52012" cy="52012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112A4-61AC-440E-BA77-D4F8C177E3CA}"/>
              </a:ext>
            </a:extLst>
          </p:cNvPr>
          <p:cNvSpPr/>
          <p:nvPr/>
        </p:nvSpPr>
        <p:spPr>
          <a:xfrm rot="21221569">
            <a:off x="11767764" y="6176535"/>
            <a:ext cx="120279" cy="120278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E5B751-AE57-4A9F-81CF-86EE436EB6F5}"/>
              </a:ext>
            </a:extLst>
          </p:cNvPr>
          <p:cNvSpPr/>
          <p:nvPr/>
        </p:nvSpPr>
        <p:spPr>
          <a:xfrm rot="21221569">
            <a:off x="11879572" y="6602726"/>
            <a:ext cx="52012" cy="52012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69E41B-DCF7-4617-9C63-437C436C7DD0}"/>
              </a:ext>
            </a:extLst>
          </p:cNvPr>
          <p:cNvSpPr/>
          <p:nvPr/>
        </p:nvSpPr>
        <p:spPr>
          <a:xfrm rot="21221569">
            <a:off x="11324181" y="6045977"/>
            <a:ext cx="52012" cy="52012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4B4594-4297-473F-B609-62EB73F35460}"/>
              </a:ext>
            </a:extLst>
          </p:cNvPr>
          <p:cNvGrpSpPr/>
          <p:nvPr userDrawn="1"/>
        </p:nvGrpSpPr>
        <p:grpSpPr>
          <a:xfrm>
            <a:off x="587375" y="407922"/>
            <a:ext cx="923351" cy="282705"/>
            <a:chOff x="2588779" y="-130305"/>
            <a:chExt cx="5204675" cy="15935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D5B4E64-721E-4663-A641-4D28E5B31622}"/>
                </a:ext>
              </a:extLst>
            </p:cNvPr>
            <p:cNvGrpSpPr/>
            <p:nvPr/>
          </p:nvGrpSpPr>
          <p:grpSpPr>
            <a:xfrm>
              <a:off x="2588779" y="-130305"/>
              <a:ext cx="5204675" cy="1053600"/>
              <a:chOff x="257175" y="871538"/>
              <a:chExt cx="1435100" cy="290512"/>
            </a:xfrm>
            <a:solidFill>
              <a:schemeClr val="tx1"/>
            </a:solidFill>
          </p:grpSpPr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D212E46C-2137-4285-953F-A9E5DC2C3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" y="871538"/>
                <a:ext cx="184150" cy="290512"/>
              </a:xfrm>
              <a:custGeom>
                <a:avLst/>
                <a:gdLst>
                  <a:gd name="T0" fmla="*/ 20 w 61"/>
                  <a:gd name="T1" fmla="*/ 70 h 94"/>
                  <a:gd name="T2" fmla="*/ 22 w 61"/>
                  <a:gd name="T3" fmla="*/ 75 h 94"/>
                  <a:gd name="T4" fmla="*/ 28 w 61"/>
                  <a:gd name="T5" fmla="*/ 77 h 94"/>
                  <a:gd name="T6" fmla="*/ 60 w 61"/>
                  <a:gd name="T7" fmla="*/ 77 h 94"/>
                  <a:gd name="T8" fmla="*/ 61 w 61"/>
                  <a:gd name="T9" fmla="*/ 93 h 94"/>
                  <a:gd name="T10" fmla="*/ 21 w 61"/>
                  <a:gd name="T11" fmla="*/ 94 h 94"/>
                  <a:gd name="T12" fmla="*/ 5 w 61"/>
                  <a:gd name="T13" fmla="*/ 89 h 94"/>
                  <a:gd name="T14" fmla="*/ 0 w 61"/>
                  <a:gd name="T15" fmla="*/ 74 h 94"/>
                  <a:gd name="T16" fmla="*/ 0 w 61"/>
                  <a:gd name="T17" fmla="*/ 0 h 94"/>
                  <a:gd name="T18" fmla="*/ 20 w 61"/>
                  <a:gd name="T19" fmla="*/ 0 h 94"/>
                  <a:gd name="T20" fmla="*/ 20 w 61"/>
                  <a:gd name="T21" fmla="*/ 7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94">
                    <a:moveTo>
                      <a:pt x="20" y="70"/>
                    </a:moveTo>
                    <a:cubicBezTo>
                      <a:pt x="20" y="72"/>
                      <a:pt x="21" y="74"/>
                      <a:pt x="22" y="75"/>
                    </a:cubicBezTo>
                    <a:cubicBezTo>
                      <a:pt x="23" y="76"/>
                      <a:pt x="25" y="77"/>
                      <a:pt x="28" y="77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52" y="94"/>
                      <a:pt x="38" y="94"/>
                      <a:pt x="21" y="94"/>
                    </a:cubicBezTo>
                    <a:cubicBezTo>
                      <a:pt x="14" y="94"/>
                      <a:pt x="9" y="92"/>
                      <a:pt x="5" y="89"/>
                    </a:cubicBezTo>
                    <a:cubicBezTo>
                      <a:pt x="1" y="85"/>
                      <a:pt x="0" y="80"/>
                      <a:pt x="0" y="7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2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D488A827-F4C7-4D3A-9AC3-94D7477409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638" y="871538"/>
                <a:ext cx="266700" cy="290512"/>
              </a:xfrm>
              <a:custGeom>
                <a:avLst/>
                <a:gdLst>
                  <a:gd name="T0" fmla="*/ 60 w 88"/>
                  <a:gd name="T1" fmla="*/ 69 h 94"/>
                  <a:gd name="T2" fmla="*/ 28 w 88"/>
                  <a:gd name="T3" fmla="*/ 69 h 94"/>
                  <a:gd name="T4" fmla="*/ 21 w 88"/>
                  <a:gd name="T5" fmla="*/ 94 h 94"/>
                  <a:gd name="T6" fmla="*/ 0 w 88"/>
                  <a:gd name="T7" fmla="*/ 94 h 94"/>
                  <a:gd name="T8" fmla="*/ 27 w 88"/>
                  <a:gd name="T9" fmla="*/ 5 h 94"/>
                  <a:gd name="T10" fmla="*/ 30 w 88"/>
                  <a:gd name="T11" fmla="*/ 1 h 94"/>
                  <a:gd name="T12" fmla="*/ 34 w 88"/>
                  <a:gd name="T13" fmla="*/ 0 h 94"/>
                  <a:gd name="T14" fmla="*/ 54 w 88"/>
                  <a:gd name="T15" fmla="*/ 0 h 94"/>
                  <a:gd name="T16" fmla="*/ 59 w 88"/>
                  <a:gd name="T17" fmla="*/ 1 h 94"/>
                  <a:gd name="T18" fmla="*/ 61 w 88"/>
                  <a:gd name="T19" fmla="*/ 5 h 94"/>
                  <a:gd name="T20" fmla="*/ 88 w 88"/>
                  <a:gd name="T21" fmla="*/ 94 h 94"/>
                  <a:gd name="T22" fmla="*/ 67 w 88"/>
                  <a:gd name="T23" fmla="*/ 94 h 94"/>
                  <a:gd name="T24" fmla="*/ 60 w 88"/>
                  <a:gd name="T25" fmla="*/ 69 h 94"/>
                  <a:gd name="T26" fmla="*/ 56 w 88"/>
                  <a:gd name="T27" fmla="*/ 53 h 94"/>
                  <a:gd name="T28" fmla="*/ 48 w 88"/>
                  <a:gd name="T29" fmla="*/ 24 h 94"/>
                  <a:gd name="T30" fmla="*/ 46 w 88"/>
                  <a:gd name="T31" fmla="*/ 15 h 94"/>
                  <a:gd name="T32" fmla="*/ 42 w 88"/>
                  <a:gd name="T33" fmla="*/ 15 h 94"/>
                  <a:gd name="T34" fmla="*/ 40 w 88"/>
                  <a:gd name="T35" fmla="*/ 24 h 94"/>
                  <a:gd name="T36" fmla="*/ 32 w 88"/>
                  <a:gd name="T37" fmla="*/ 53 h 94"/>
                  <a:gd name="T38" fmla="*/ 56 w 88"/>
                  <a:gd name="T39" fmla="*/ 5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8" h="94">
                    <a:moveTo>
                      <a:pt x="60" y="69"/>
                    </a:moveTo>
                    <a:cubicBezTo>
                      <a:pt x="28" y="69"/>
                      <a:pt x="28" y="69"/>
                      <a:pt x="28" y="6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2"/>
                      <a:pt x="30" y="1"/>
                    </a:cubicBezTo>
                    <a:cubicBezTo>
                      <a:pt x="31" y="0"/>
                      <a:pt x="33" y="0"/>
                      <a:pt x="3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7" y="0"/>
                      <a:pt x="59" y="1"/>
                    </a:cubicBezTo>
                    <a:cubicBezTo>
                      <a:pt x="60" y="2"/>
                      <a:pt x="61" y="4"/>
                      <a:pt x="61" y="5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67" y="94"/>
                      <a:pt x="67" y="94"/>
                      <a:pt x="67" y="94"/>
                    </a:cubicBezTo>
                    <a:lnTo>
                      <a:pt x="60" y="69"/>
                    </a:lnTo>
                    <a:close/>
                    <a:moveTo>
                      <a:pt x="56" y="53"/>
                    </a:moveTo>
                    <a:cubicBezTo>
                      <a:pt x="48" y="24"/>
                      <a:pt x="48" y="24"/>
                      <a:pt x="48" y="24"/>
                    </a:cubicBezTo>
                    <a:cubicBezTo>
                      <a:pt x="47" y="20"/>
                      <a:pt x="46" y="17"/>
                      <a:pt x="46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2" y="53"/>
                      <a:pt x="32" y="53"/>
                      <a:pt x="32" y="53"/>
                    </a:cubicBezTo>
                    <a:lnTo>
                      <a:pt x="5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C0EFC4D0-81DE-404D-B9F4-7063B7A6F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650" y="871538"/>
                <a:ext cx="254000" cy="290512"/>
              </a:xfrm>
              <a:custGeom>
                <a:avLst/>
                <a:gdLst>
                  <a:gd name="T0" fmla="*/ 82 w 160"/>
                  <a:gd name="T1" fmla="*/ 101 h 183"/>
                  <a:gd name="T2" fmla="*/ 78 w 160"/>
                  <a:gd name="T3" fmla="*/ 101 h 183"/>
                  <a:gd name="T4" fmla="*/ 40 w 160"/>
                  <a:gd name="T5" fmla="*/ 183 h 183"/>
                  <a:gd name="T6" fmla="*/ 0 w 160"/>
                  <a:gd name="T7" fmla="*/ 183 h 183"/>
                  <a:gd name="T8" fmla="*/ 46 w 160"/>
                  <a:gd name="T9" fmla="*/ 88 h 183"/>
                  <a:gd name="T10" fmla="*/ 4 w 160"/>
                  <a:gd name="T11" fmla="*/ 0 h 183"/>
                  <a:gd name="T12" fmla="*/ 44 w 160"/>
                  <a:gd name="T13" fmla="*/ 0 h 183"/>
                  <a:gd name="T14" fmla="*/ 78 w 160"/>
                  <a:gd name="T15" fmla="*/ 76 h 183"/>
                  <a:gd name="T16" fmla="*/ 82 w 160"/>
                  <a:gd name="T17" fmla="*/ 76 h 183"/>
                  <a:gd name="T18" fmla="*/ 116 w 160"/>
                  <a:gd name="T19" fmla="*/ 0 h 183"/>
                  <a:gd name="T20" fmla="*/ 156 w 160"/>
                  <a:gd name="T21" fmla="*/ 0 h 183"/>
                  <a:gd name="T22" fmla="*/ 114 w 160"/>
                  <a:gd name="T23" fmla="*/ 88 h 183"/>
                  <a:gd name="T24" fmla="*/ 160 w 160"/>
                  <a:gd name="T25" fmla="*/ 183 h 183"/>
                  <a:gd name="T26" fmla="*/ 120 w 160"/>
                  <a:gd name="T27" fmla="*/ 183 h 183"/>
                  <a:gd name="T28" fmla="*/ 82 w 160"/>
                  <a:gd name="T29" fmla="*/ 101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0" h="183">
                    <a:moveTo>
                      <a:pt x="82" y="101"/>
                    </a:moveTo>
                    <a:lnTo>
                      <a:pt x="78" y="101"/>
                    </a:lnTo>
                    <a:lnTo>
                      <a:pt x="40" y="183"/>
                    </a:lnTo>
                    <a:lnTo>
                      <a:pt x="0" y="183"/>
                    </a:lnTo>
                    <a:lnTo>
                      <a:pt x="46" y="88"/>
                    </a:lnTo>
                    <a:lnTo>
                      <a:pt x="4" y="0"/>
                    </a:lnTo>
                    <a:lnTo>
                      <a:pt x="44" y="0"/>
                    </a:lnTo>
                    <a:lnTo>
                      <a:pt x="78" y="76"/>
                    </a:lnTo>
                    <a:lnTo>
                      <a:pt x="82" y="76"/>
                    </a:lnTo>
                    <a:lnTo>
                      <a:pt x="116" y="0"/>
                    </a:lnTo>
                    <a:lnTo>
                      <a:pt x="156" y="0"/>
                    </a:lnTo>
                    <a:lnTo>
                      <a:pt x="114" y="88"/>
                    </a:lnTo>
                    <a:lnTo>
                      <a:pt x="160" y="183"/>
                    </a:lnTo>
                    <a:lnTo>
                      <a:pt x="120" y="183"/>
                    </a:lnTo>
                    <a:lnTo>
                      <a:pt x="82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E4D66100-9453-465B-9CB0-03761E09D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950" y="871538"/>
                <a:ext cx="63500" cy="2905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BB0153A7-B97E-48B2-8E45-9B877E700A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25575" y="871538"/>
                <a:ext cx="266700" cy="290512"/>
              </a:xfrm>
              <a:custGeom>
                <a:avLst/>
                <a:gdLst>
                  <a:gd name="T0" fmla="*/ 60 w 88"/>
                  <a:gd name="T1" fmla="*/ 69 h 94"/>
                  <a:gd name="T2" fmla="*/ 28 w 88"/>
                  <a:gd name="T3" fmla="*/ 69 h 94"/>
                  <a:gd name="T4" fmla="*/ 21 w 88"/>
                  <a:gd name="T5" fmla="*/ 94 h 94"/>
                  <a:gd name="T6" fmla="*/ 0 w 88"/>
                  <a:gd name="T7" fmla="*/ 94 h 94"/>
                  <a:gd name="T8" fmla="*/ 27 w 88"/>
                  <a:gd name="T9" fmla="*/ 5 h 94"/>
                  <a:gd name="T10" fmla="*/ 30 w 88"/>
                  <a:gd name="T11" fmla="*/ 1 h 94"/>
                  <a:gd name="T12" fmla="*/ 34 w 88"/>
                  <a:gd name="T13" fmla="*/ 0 h 94"/>
                  <a:gd name="T14" fmla="*/ 54 w 88"/>
                  <a:gd name="T15" fmla="*/ 0 h 94"/>
                  <a:gd name="T16" fmla="*/ 58 w 88"/>
                  <a:gd name="T17" fmla="*/ 1 h 94"/>
                  <a:gd name="T18" fmla="*/ 61 w 88"/>
                  <a:gd name="T19" fmla="*/ 5 h 94"/>
                  <a:gd name="T20" fmla="*/ 88 w 88"/>
                  <a:gd name="T21" fmla="*/ 94 h 94"/>
                  <a:gd name="T22" fmla="*/ 67 w 88"/>
                  <a:gd name="T23" fmla="*/ 94 h 94"/>
                  <a:gd name="T24" fmla="*/ 60 w 88"/>
                  <a:gd name="T25" fmla="*/ 69 h 94"/>
                  <a:gd name="T26" fmla="*/ 56 w 88"/>
                  <a:gd name="T27" fmla="*/ 53 h 94"/>
                  <a:gd name="T28" fmla="*/ 48 w 88"/>
                  <a:gd name="T29" fmla="*/ 24 h 94"/>
                  <a:gd name="T30" fmla="*/ 46 w 88"/>
                  <a:gd name="T31" fmla="*/ 15 h 94"/>
                  <a:gd name="T32" fmla="*/ 42 w 88"/>
                  <a:gd name="T33" fmla="*/ 15 h 94"/>
                  <a:gd name="T34" fmla="*/ 40 w 88"/>
                  <a:gd name="T35" fmla="*/ 24 h 94"/>
                  <a:gd name="T36" fmla="*/ 32 w 88"/>
                  <a:gd name="T37" fmla="*/ 53 h 94"/>
                  <a:gd name="T38" fmla="*/ 56 w 88"/>
                  <a:gd name="T39" fmla="*/ 5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8" h="94">
                    <a:moveTo>
                      <a:pt x="60" y="69"/>
                    </a:moveTo>
                    <a:cubicBezTo>
                      <a:pt x="28" y="69"/>
                      <a:pt x="28" y="69"/>
                      <a:pt x="28" y="6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4"/>
                      <a:pt x="28" y="2"/>
                      <a:pt x="30" y="1"/>
                    </a:cubicBezTo>
                    <a:cubicBezTo>
                      <a:pt x="31" y="0"/>
                      <a:pt x="32" y="0"/>
                      <a:pt x="3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7" y="0"/>
                      <a:pt x="58" y="1"/>
                    </a:cubicBezTo>
                    <a:cubicBezTo>
                      <a:pt x="60" y="2"/>
                      <a:pt x="61" y="4"/>
                      <a:pt x="61" y="5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67" y="94"/>
                      <a:pt x="67" y="94"/>
                      <a:pt x="67" y="94"/>
                    </a:cubicBezTo>
                    <a:lnTo>
                      <a:pt x="60" y="69"/>
                    </a:lnTo>
                    <a:close/>
                    <a:moveTo>
                      <a:pt x="56" y="53"/>
                    </a:moveTo>
                    <a:cubicBezTo>
                      <a:pt x="48" y="24"/>
                      <a:pt x="48" y="24"/>
                      <a:pt x="48" y="24"/>
                    </a:cubicBezTo>
                    <a:cubicBezTo>
                      <a:pt x="47" y="20"/>
                      <a:pt x="46" y="17"/>
                      <a:pt x="46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2" y="53"/>
                      <a:pt x="32" y="53"/>
                      <a:pt x="32" y="53"/>
                    </a:cubicBezTo>
                    <a:lnTo>
                      <a:pt x="5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B5162346-55DA-413B-896B-B303E36E0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475" y="1337814"/>
              <a:ext cx="319088" cy="125412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1EF7B953-C36A-49C5-B42A-DFE03A7F7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6140" y="1337814"/>
              <a:ext cx="319088" cy="125412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3 w 106"/>
                <a:gd name="T5" fmla="*/ 30 h 39"/>
                <a:gd name="T6" fmla="*/ 20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4"/>
                    <a:pt x="3" y="3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4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FEC8AE23-63E2-4A5C-99FE-4A5AAA15A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980" y="1337814"/>
              <a:ext cx="319088" cy="125412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2">
              <a:extLst>
                <a:ext uri="{FF2B5EF4-FFF2-40B4-BE49-F238E27FC236}">
                  <a16:creationId xmlns:a16="http://schemas.microsoft.com/office/drawing/2014/main" id="{47B1CAC8-EEA7-401C-BF0E-22D322A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2645" y="1337814"/>
              <a:ext cx="319088" cy="125412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3 w 106"/>
                <a:gd name="T5" fmla="*/ 30 h 39"/>
                <a:gd name="T6" fmla="*/ 20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4"/>
                    <a:pt x="3" y="3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4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5548434D-71D0-4675-A018-8F6088A2B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485" y="1337814"/>
              <a:ext cx="319088" cy="125412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6237880-62F1-4EC4-A08B-1A06EACEE031}"/>
              </a:ext>
            </a:extLst>
          </p:cNvPr>
          <p:cNvGrpSpPr/>
          <p:nvPr userDrawn="1"/>
        </p:nvGrpSpPr>
        <p:grpSpPr>
          <a:xfrm>
            <a:off x="10456705" y="5742431"/>
            <a:ext cx="1474879" cy="912307"/>
            <a:chOff x="9770825" y="5318171"/>
            <a:chExt cx="2160759" cy="133656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D379C3C-BB85-4578-B62E-D4681D22112B}"/>
                </a:ext>
              </a:extLst>
            </p:cNvPr>
            <p:cNvSpPr/>
            <p:nvPr/>
          </p:nvSpPr>
          <p:spPr>
            <a:xfrm>
              <a:off x="9798939" y="5358098"/>
              <a:ext cx="2100263" cy="1262063"/>
            </a:xfrm>
            <a:custGeom>
              <a:avLst/>
              <a:gdLst>
                <a:gd name="connsiteX0" fmla="*/ 0 w 2100263"/>
                <a:gd name="connsiteY0" fmla="*/ 0 h 1262063"/>
                <a:gd name="connsiteX1" fmla="*/ 966788 w 2100263"/>
                <a:gd name="connsiteY1" fmla="*/ 16669 h 1262063"/>
                <a:gd name="connsiteX2" fmla="*/ 545306 w 2100263"/>
                <a:gd name="connsiteY2" fmla="*/ 521494 h 1262063"/>
                <a:gd name="connsiteX3" fmla="*/ 854869 w 2100263"/>
                <a:gd name="connsiteY3" fmla="*/ 1116807 h 1262063"/>
                <a:gd name="connsiteX4" fmla="*/ 1281113 w 2100263"/>
                <a:gd name="connsiteY4" fmla="*/ 442913 h 1262063"/>
                <a:gd name="connsiteX5" fmla="*/ 1981200 w 2100263"/>
                <a:gd name="connsiteY5" fmla="*/ 685800 h 1262063"/>
                <a:gd name="connsiteX6" fmla="*/ 2100263 w 2100263"/>
                <a:gd name="connsiteY6" fmla="*/ 1262063 h 126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0263" h="1262063">
                  <a:moveTo>
                    <a:pt x="0" y="0"/>
                  </a:moveTo>
                  <a:lnTo>
                    <a:pt x="966788" y="16669"/>
                  </a:lnTo>
                  <a:lnTo>
                    <a:pt x="545306" y="521494"/>
                  </a:lnTo>
                  <a:lnTo>
                    <a:pt x="854869" y="1116807"/>
                  </a:lnTo>
                  <a:lnTo>
                    <a:pt x="1281113" y="442913"/>
                  </a:lnTo>
                  <a:lnTo>
                    <a:pt x="1981200" y="685800"/>
                  </a:lnTo>
                  <a:lnTo>
                    <a:pt x="2100263" y="1262063"/>
                  </a:lnTo>
                </a:path>
              </a:pathLst>
            </a:custGeom>
            <a:noFill/>
            <a:ln w="12700">
              <a:solidFill>
                <a:schemeClr val="tx2">
                  <a:lumMod val="10000"/>
                  <a:lumOff val="9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B825F3-2265-4D8C-8AD6-C037EE8B1534}"/>
                </a:ext>
              </a:extLst>
            </p:cNvPr>
            <p:cNvSpPr/>
            <p:nvPr/>
          </p:nvSpPr>
          <p:spPr>
            <a:xfrm rot="21221569">
              <a:off x="9770825" y="5324072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65B40BA-0353-4290-AB08-501433DA073E}"/>
                </a:ext>
              </a:extLst>
            </p:cNvPr>
            <p:cNvSpPr/>
            <p:nvPr/>
          </p:nvSpPr>
          <p:spPr>
            <a:xfrm rot="21221569">
              <a:off x="10712084" y="5318171"/>
              <a:ext cx="114300" cy="114300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59DB45-0F23-4B8F-8B75-3FBF7284CED0}"/>
                </a:ext>
              </a:extLst>
            </p:cNvPr>
            <p:cNvSpPr/>
            <p:nvPr/>
          </p:nvSpPr>
          <p:spPr>
            <a:xfrm rot="21221569">
              <a:off x="10597855" y="6408885"/>
              <a:ext cx="114300" cy="114300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A0E270-7193-4F92-BFD9-82B408A0B449}"/>
                </a:ext>
              </a:extLst>
            </p:cNvPr>
            <p:cNvSpPr/>
            <p:nvPr/>
          </p:nvSpPr>
          <p:spPr>
            <a:xfrm rot="21221569">
              <a:off x="10307995" y="5843975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9650FB-A6AA-4812-AA7D-CABBEE701379}"/>
                </a:ext>
              </a:extLst>
            </p:cNvPr>
            <p:cNvSpPr/>
            <p:nvPr/>
          </p:nvSpPr>
          <p:spPr>
            <a:xfrm rot="21221569">
              <a:off x="11691581" y="5954151"/>
              <a:ext cx="176213" cy="176213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D5B998A-68FF-4A2C-A50C-DE242854B47A}"/>
                </a:ext>
              </a:extLst>
            </p:cNvPr>
            <p:cNvSpPr/>
            <p:nvPr/>
          </p:nvSpPr>
          <p:spPr>
            <a:xfrm rot="21221569">
              <a:off x="11855384" y="6578539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FB9855-8804-499D-BA45-B9AE5801A9CD}"/>
                </a:ext>
              </a:extLst>
            </p:cNvPr>
            <p:cNvSpPr/>
            <p:nvPr/>
          </p:nvSpPr>
          <p:spPr>
            <a:xfrm rot="21221569">
              <a:off x="11041714" y="5762878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4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6" r:id="rId2"/>
    <p:sldLayoutId id="2147483685" r:id="rId3"/>
    <p:sldLayoutId id="2147483683" r:id="rId4"/>
    <p:sldLayoutId id="2147483682" r:id="rId5"/>
    <p:sldLayoutId id="2147483681" r:id="rId6"/>
    <p:sldLayoutId id="2147483680" r:id="rId7"/>
    <p:sldLayoutId id="2147483675" r:id="rId8"/>
    <p:sldLayoutId id="2147483671" r:id="rId9"/>
    <p:sldLayoutId id="2147483692" r:id="rId10"/>
    <p:sldLayoutId id="2147483691" r:id="rId11"/>
    <p:sldLayoutId id="2147483690" r:id="rId12"/>
    <p:sldLayoutId id="2147483689" r:id="rId13"/>
    <p:sldLayoutId id="2147483688" r:id="rId14"/>
    <p:sldLayoutId id="2147483687" r:id="rId15"/>
    <p:sldLayoutId id="2147483684" r:id="rId16"/>
    <p:sldLayoutId id="2147483679" r:id="rId17"/>
    <p:sldLayoutId id="2147483678" r:id="rId18"/>
    <p:sldLayoutId id="2147483677" r:id="rId19"/>
    <p:sldLayoutId id="2147483676" r:id="rId20"/>
    <p:sldLayoutId id="2147483674" r:id="rId21"/>
    <p:sldLayoutId id="2147483672" r:id="rId22"/>
    <p:sldLayoutId id="2147483669" r:id="rId23"/>
    <p:sldLayoutId id="2147483668" r:id="rId24"/>
    <p:sldLayoutId id="2147483667" r:id="rId25"/>
    <p:sldLayoutId id="2147483673" r:id="rId26"/>
    <p:sldLayoutId id="2147483670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34">
            <a:extLst>
              <a:ext uri="{FF2B5EF4-FFF2-40B4-BE49-F238E27FC236}">
                <a16:creationId xmlns:a16="http://schemas.microsoft.com/office/drawing/2014/main" id="{42893642-7BE9-4074-9604-8766FF41AEA4}"/>
              </a:ext>
            </a:extLst>
          </p:cNvPr>
          <p:cNvSpPr>
            <a:spLocks/>
          </p:cNvSpPr>
          <p:nvPr/>
        </p:nvSpPr>
        <p:spPr bwMode="auto">
          <a:xfrm>
            <a:off x="11111542" y="5809680"/>
            <a:ext cx="404183" cy="403016"/>
          </a:xfrm>
          <a:custGeom>
            <a:avLst/>
            <a:gdLst>
              <a:gd name="T0" fmla="*/ 46 w 107"/>
              <a:gd name="T1" fmla="*/ 107 h 107"/>
              <a:gd name="T2" fmla="*/ 0 w 107"/>
              <a:gd name="T3" fmla="*/ 107 h 107"/>
              <a:gd name="T4" fmla="*/ 0 w 107"/>
              <a:gd name="T5" fmla="*/ 0 h 107"/>
              <a:gd name="T6" fmla="*/ 107 w 107"/>
              <a:gd name="T7" fmla="*/ 0 h 107"/>
              <a:gd name="T8" fmla="*/ 107 w 107"/>
              <a:gd name="T9" fmla="*/ 46 h 107"/>
              <a:gd name="T10" fmla="*/ 46 w 107"/>
              <a:gd name="T11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7">
                <a:moveTo>
                  <a:pt x="46" y="107"/>
                </a:moveTo>
                <a:cubicBezTo>
                  <a:pt x="0" y="107"/>
                  <a:pt x="0" y="107"/>
                  <a:pt x="0" y="107"/>
                </a:cubicBezTo>
                <a:cubicBezTo>
                  <a:pt x="0" y="0"/>
                  <a:pt x="0" y="0"/>
                  <a:pt x="0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80"/>
                  <a:pt x="80" y="107"/>
                  <a:pt x="46" y="1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D18471F8-2161-4099-A02D-AC5C59F2C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425" y="5677678"/>
            <a:ext cx="223119" cy="2184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39">
            <a:extLst>
              <a:ext uri="{FF2B5EF4-FFF2-40B4-BE49-F238E27FC236}">
                <a16:creationId xmlns:a16="http://schemas.microsoft.com/office/drawing/2014/main" id="{119B0A79-440C-4153-B615-4CBC327258C9}"/>
              </a:ext>
            </a:extLst>
          </p:cNvPr>
          <p:cNvSpPr>
            <a:spLocks/>
          </p:cNvSpPr>
          <p:nvPr/>
        </p:nvSpPr>
        <p:spPr bwMode="auto">
          <a:xfrm>
            <a:off x="2240975" y="3976549"/>
            <a:ext cx="319088" cy="125412"/>
          </a:xfrm>
          <a:custGeom>
            <a:avLst/>
            <a:gdLst>
              <a:gd name="T0" fmla="*/ 82 w 106"/>
              <a:gd name="T1" fmla="*/ 39 h 39"/>
              <a:gd name="T2" fmla="*/ 7 w 106"/>
              <a:gd name="T3" fmla="*/ 39 h 39"/>
              <a:gd name="T4" fmla="*/ 2 w 106"/>
              <a:gd name="T5" fmla="*/ 30 h 39"/>
              <a:gd name="T6" fmla="*/ 19 w 106"/>
              <a:gd name="T7" fmla="*/ 3 h 39"/>
              <a:gd name="T8" fmla="*/ 24 w 106"/>
              <a:gd name="T9" fmla="*/ 0 h 39"/>
              <a:gd name="T10" fmla="*/ 99 w 106"/>
              <a:gd name="T11" fmla="*/ 0 h 39"/>
              <a:gd name="T12" fmla="*/ 104 w 106"/>
              <a:gd name="T13" fmla="*/ 9 h 39"/>
              <a:gd name="T14" fmla="*/ 87 w 106"/>
              <a:gd name="T15" fmla="*/ 36 h 39"/>
              <a:gd name="T16" fmla="*/ 82 w 10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39">
                <a:moveTo>
                  <a:pt x="82" y="39"/>
                </a:moveTo>
                <a:cubicBezTo>
                  <a:pt x="7" y="39"/>
                  <a:pt x="7" y="39"/>
                  <a:pt x="7" y="39"/>
                </a:cubicBezTo>
                <a:cubicBezTo>
                  <a:pt x="2" y="39"/>
                  <a:pt x="0" y="34"/>
                  <a:pt x="2" y="30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3" y="0"/>
                  <a:pt x="106" y="5"/>
                  <a:pt x="104" y="9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8"/>
                  <a:pt x="84" y="39"/>
                  <a:pt x="82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40">
            <a:extLst>
              <a:ext uri="{FF2B5EF4-FFF2-40B4-BE49-F238E27FC236}">
                <a16:creationId xmlns:a16="http://schemas.microsoft.com/office/drawing/2014/main" id="{D9E76EB2-B131-4808-92D9-F7B65E1AA642}"/>
              </a:ext>
            </a:extLst>
          </p:cNvPr>
          <p:cNvSpPr>
            <a:spLocks/>
          </p:cNvSpPr>
          <p:nvPr/>
        </p:nvSpPr>
        <p:spPr bwMode="auto">
          <a:xfrm>
            <a:off x="2742640" y="3976549"/>
            <a:ext cx="319088" cy="125412"/>
          </a:xfrm>
          <a:custGeom>
            <a:avLst/>
            <a:gdLst>
              <a:gd name="T0" fmla="*/ 82 w 106"/>
              <a:gd name="T1" fmla="*/ 39 h 39"/>
              <a:gd name="T2" fmla="*/ 7 w 106"/>
              <a:gd name="T3" fmla="*/ 39 h 39"/>
              <a:gd name="T4" fmla="*/ 3 w 106"/>
              <a:gd name="T5" fmla="*/ 30 h 39"/>
              <a:gd name="T6" fmla="*/ 20 w 106"/>
              <a:gd name="T7" fmla="*/ 3 h 39"/>
              <a:gd name="T8" fmla="*/ 24 w 106"/>
              <a:gd name="T9" fmla="*/ 0 h 39"/>
              <a:gd name="T10" fmla="*/ 99 w 106"/>
              <a:gd name="T11" fmla="*/ 0 h 39"/>
              <a:gd name="T12" fmla="*/ 104 w 106"/>
              <a:gd name="T13" fmla="*/ 9 h 39"/>
              <a:gd name="T14" fmla="*/ 87 w 106"/>
              <a:gd name="T15" fmla="*/ 36 h 39"/>
              <a:gd name="T16" fmla="*/ 82 w 10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39">
                <a:moveTo>
                  <a:pt x="82" y="39"/>
                </a:moveTo>
                <a:cubicBezTo>
                  <a:pt x="7" y="39"/>
                  <a:pt x="7" y="39"/>
                  <a:pt x="7" y="39"/>
                </a:cubicBezTo>
                <a:cubicBezTo>
                  <a:pt x="3" y="39"/>
                  <a:pt x="0" y="34"/>
                  <a:pt x="3" y="30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1"/>
                  <a:pt x="22" y="0"/>
                  <a:pt x="2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4" y="0"/>
                  <a:pt x="106" y="5"/>
                  <a:pt x="104" y="9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8"/>
                  <a:pt x="84" y="39"/>
                  <a:pt x="82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1">
            <a:extLst>
              <a:ext uri="{FF2B5EF4-FFF2-40B4-BE49-F238E27FC236}">
                <a16:creationId xmlns:a16="http://schemas.microsoft.com/office/drawing/2014/main" id="{A0BF6673-6267-40F6-9C0F-718B8920B8EF}"/>
              </a:ext>
            </a:extLst>
          </p:cNvPr>
          <p:cNvSpPr>
            <a:spLocks/>
          </p:cNvSpPr>
          <p:nvPr/>
        </p:nvSpPr>
        <p:spPr bwMode="auto">
          <a:xfrm>
            <a:off x="3247480" y="3976549"/>
            <a:ext cx="319088" cy="125412"/>
          </a:xfrm>
          <a:custGeom>
            <a:avLst/>
            <a:gdLst>
              <a:gd name="T0" fmla="*/ 82 w 106"/>
              <a:gd name="T1" fmla="*/ 39 h 39"/>
              <a:gd name="T2" fmla="*/ 7 w 106"/>
              <a:gd name="T3" fmla="*/ 39 h 39"/>
              <a:gd name="T4" fmla="*/ 2 w 106"/>
              <a:gd name="T5" fmla="*/ 30 h 39"/>
              <a:gd name="T6" fmla="*/ 19 w 106"/>
              <a:gd name="T7" fmla="*/ 3 h 39"/>
              <a:gd name="T8" fmla="*/ 24 w 106"/>
              <a:gd name="T9" fmla="*/ 0 h 39"/>
              <a:gd name="T10" fmla="*/ 99 w 106"/>
              <a:gd name="T11" fmla="*/ 0 h 39"/>
              <a:gd name="T12" fmla="*/ 104 w 106"/>
              <a:gd name="T13" fmla="*/ 9 h 39"/>
              <a:gd name="T14" fmla="*/ 87 w 106"/>
              <a:gd name="T15" fmla="*/ 36 h 39"/>
              <a:gd name="T16" fmla="*/ 82 w 10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39">
                <a:moveTo>
                  <a:pt x="82" y="39"/>
                </a:moveTo>
                <a:cubicBezTo>
                  <a:pt x="7" y="39"/>
                  <a:pt x="7" y="39"/>
                  <a:pt x="7" y="39"/>
                </a:cubicBezTo>
                <a:cubicBezTo>
                  <a:pt x="2" y="39"/>
                  <a:pt x="0" y="34"/>
                  <a:pt x="2" y="30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3" y="0"/>
                  <a:pt x="106" y="5"/>
                  <a:pt x="104" y="9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8"/>
                  <a:pt x="84" y="39"/>
                  <a:pt x="82" y="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2">
            <a:extLst>
              <a:ext uri="{FF2B5EF4-FFF2-40B4-BE49-F238E27FC236}">
                <a16:creationId xmlns:a16="http://schemas.microsoft.com/office/drawing/2014/main" id="{05DC5A1D-53D5-4630-88E8-0BA570E4FF81}"/>
              </a:ext>
            </a:extLst>
          </p:cNvPr>
          <p:cNvSpPr>
            <a:spLocks/>
          </p:cNvSpPr>
          <p:nvPr/>
        </p:nvSpPr>
        <p:spPr bwMode="auto">
          <a:xfrm>
            <a:off x="3749145" y="3976549"/>
            <a:ext cx="319088" cy="125412"/>
          </a:xfrm>
          <a:custGeom>
            <a:avLst/>
            <a:gdLst>
              <a:gd name="T0" fmla="*/ 82 w 106"/>
              <a:gd name="T1" fmla="*/ 39 h 39"/>
              <a:gd name="T2" fmla="*/ 7 w 106"/>
              <a:gd name="T3" fmla="*/ 39 h 39"/>
              <a:gd name="T4" fmla="*/ 3 w 106"/>
              <a:gd name="T5" fmla="*/ 30 h 39"/>
              <a:gd name="T6" fmla="*/ 20 w 106"/>
              <a:gd name="T7" fmla="*/ 3 h 39"/>
              <a:gd name="T8" fmla="*/ 24 w 106"/>
              <a:gd name="T9" fmla="*/ 0 h 39"/>
              <a:gd name="T10" fmla="*/ 99 w 106"/>
              <a:gd name="T11" fmla="*/ 0 h 39"/>
              <a:gd name="T12" fmla="*/ 104 w 106"/>
              <a:gd name="T13" fmla="*/ 9 h 39"/>
              <a:gd name="T14" fmla="*/ 87 w 106"/>
              <a:gd name="T15" fmla="*/ 36 h 39"/>
              <a:gd name="T16" fmla="*/ 82 w 10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39">
                <a:moveTo>
                  <a:pt x="82" y="39"/>
                </a:moveTo>
                <a:cubicBezTo>
                  <a:pt x="7" y="39"/>
                  <a:pt x="7" y="39"/>
                  <a:pt x="7" y="39"/>
                </a:cubicBezTo>
                <a:cubicBezTo>
                  <a:pt x="3" y="39"/>
                  <a:pt x="0" y="34"/>
                  <a:pt x="3" y="30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1"/>
                  <a:pt x="22" y="0"/>
                  <a:pt x="2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4" y="0"/>
                  <a:pt x="106" y="5"/>
                  <a:pt x="104" y="9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8"/>
                  <a:pt x="84" y="39"/>
                  <a:pt x="82" y="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43">
            <a:extLst>
              <a:ext uri="{FF2B5EF4-FFF2-40B4-BE49-F238E27FC236}">
                <a16:creationId xmlns:a16="http://schemas.microsoft.com/office/drawing/2014/main" id="{BB1AAA58-9D9E-4FF5-8937-0855C5517BFB}"/>
              </a:ext>
            </a:extLst>
          </p:cNvPr>
          <p:cNvSpPr>
            <a:spLocks/>
          </p:cNvSpPr>
          <p:nvPr/>
        </p:nvSpPr>
        <p:spPr bwMode="auto">
          <a:xfrm>
            <a:off x="4253985" y="3976549"/>
            <a:ext cx="319088" cy="125412"/>
          </a:xfrm>
          <a:custGeom>
            <a:avLst/>
            <a:gdLst>
              <a:gd name="T0" fmla="*/ 82 w 106"/>
              <a:gd name="T1" fmla="*/ 39 h 39"/>
              <a:gd name="T2" fmla="*/ 7 w 106"/>
              <a:gd name="T3" fmla="*/ 39 h 39"/>
              <a:gd name="T4" fmla="*/ 2 w 106"/>
              <a:gd name="T5" fmla="*/ 30 h 39"/>
              <a:gd name="T6" fmla="*/ 19 w 106"/>
              <a:gd name="T7" fmla="*/ 3 h 39"/>
              <a:gd name="T8" fmla="*/ 24 w 106"/>
              <a:gd name="T9" fmla="*/ 0 h 39"/>
              <a:gd name="T10" fmla="*/ 99 w 106"/>
              <a:gd name="T11" fmla="*/ 0 h 39"/>
              <a:gd name="T12" fmla="*/ 104 w 106"/>
              <a:gd name="T13" fmla="*/ 9 h 39"/>
              <a:gd name="T14" fmla="*/ 87 w 106"/>
              <a:gd name="T15" fmla="*/ 36 h 39"/>
              <a:gd name="T16" fmla="*/ 82 w 10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39">
                <a:moveTo>
                  <a:pt x="82" y="39"/>
                </a:moveTo>
                <a:cubicBezTo>
                  <a:pt x="7" y="39"/>
                  <a:pt x="7" y="39"/>
                  <a:pt x="7" y="39"/>
                </a:cubicBezTo>
                <a:cubicBezTo>
                  <a:pt x="2" y="39"/>
                  <a:pt x="0" y="34"/>
                  <a:pt x="2" y="30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3" y="0"/>
                  <a:pt x="106" y="5"/>
                  <a:pt x="104" y="9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8"/>
                  <a:pt x="84" y="39"/>
                  <a:pt x="82" y="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4073A4F-88F1-4728-83B3-B31AFDCADE72}"/>
              </a:ext>
            </a:extLst>
          </p:cNvPr>
          <p:cNvCxnSpPr>
            <a:cxnSpLocks/>
          </p:cNvCxnSpPr>
          <p:nvPr/>
        </p:nvCxnSpPr>
        <p:spPr>
          <a:xfrm>
            <a:off x="1613347" y="715107"/>
            <a:ext cx="9010085" cy="0"/>
          </a:xfrm>
          <a:prstGeom prst="line">
            <a:avLst/>
          </a:prstGeom>
          <a:ln w="15875"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54000">
                  <a:schemeClr val="bg2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0F47F1-9B44-49FB-B6A1-C9941E6F2B75}"/>
              </a:ext>
            </a:extLst>
          </p:cNvPr>
          <p:cNvSpPr txBox="1"/>
          <p:nvPr/>
        </p:nvSpPr>
        <p:spPr>
          <a:xfrm>
            <a:off x="4871234" y="3898925"/>
            <a:ext cx="637230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C9B8FE-DA8E-450D-AE28-6809C8A98D24}"/>
              </a:ext>
            </a:extLst>
          </p:cNvPr>
          <p:cNvCxnSpPr>
            <a:cxnSpLocks/>
          </p:cNvCxnSpPr>
          <p:nvPr/>
        </p:nvCxnSpPr>
        <p:spPr>
          <a:xfrm>
            <a:off x="1613347" y="5953857"/>
            <a:ext cx="9010085" cy="0"/>
          </a:xfrm>
          <a:prstGeom prst="line">
            <a:avLst/>
          </a:prstGeom>
          <a:ln w="15875"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54000">
                  <a:schemeClr val="bg2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7">
            <a:extLst>
              <a:ext uri="{FF2B5EF4-FFF2-40B4-BE49-F238E27FC236}">
                <a16:creationId xmlns:a16="http://schemas.microsoft.com/office/drawing/2014/main" id="{1C61E1F6-D3E7-5846-A8A0-7C5169CB2C3A}"/>
              </a:ext>
            </a:extLst>
          </p:cNvPr>
          <p:cNvSpPr txBox="1">
            <a:spLocks/>
          </p:cNvSpPr>
          <p:nvPr/>
        </p:nvSpPr>
        <p:spPr>
          <a:xfrm>
            <a:off x="2240975" y="2567004"/>
            <a:ext cx="7543800" cy="810000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/>
              <a:t>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068759-4479-2943-A287-DE4C4DF10FA0}"/>
              </a:ext>
            </a:extLst>
          </p:cNvPr>
          <p:cNvSpPr txBox="1"/>
          <p:nvPr/>
        </p:nvSpPr>
        <p:spPr>
          <a:xfrm>
            <a:off x="2240975" y="5602895"/>
            <a:ext cx="637230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670536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/>
      <p:bldP spid="22" grpId="0" build="p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0F8AD-8627-4386-AC44-024AA9983C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B8CC08-2FD9-429A-AA0B-4BB11AAC3E94}"/>
              </a:ext>
            </a:extLst>
          </p:cNvPr>
          <p:cNvSpPr/>
          <p:nvPr/>
        </p:nvSpPr>
        <p:spPr>
          <a:xfrm>
            <a:off x="7005122" y="-11649"/>
            <a:ext cx="5186878" cy="6869649"/>
          </a:xfrm>
          <a:custGeom>
            <a:avLst/>
            <a:gdLst>
              <a:gd name="connsiteX0" fmla="*/ 1643578 w 5186878"/>
              <a:gd name="connsiteY0" fmla="*/ 0 h 6858000"/>
              <a:gd name="connsiteX1" fmla="*/ 5186878 w 5186878"/>
              <a:gd name="connsiteY1" fmla="*/ 0 h 6858000"/>
              <a:gd name="connsiteX2" fmla="*/ 5186878 w 5186878"/>
              <a:gd name="connsiteY2" fmla="*/ 6858000 h 6858000"/>
              <a:gd name="connsiteX3" fmla="*/ 2128715 w 5186878"/>
              <a:gd name="connsiteY3" fmla="*/ 6858000 h 6858000"/>
              <a:gd name="connsiteX4" fmla="*/ 2125523 w 5186878"/>
              <a:gd name="connsiteY4" fmla="*/ 6858000 h 6858000"/>
              <a:gd name="connsiteX5" fmla="*/ 2117941 w 5186878"/>
              <a:gd name="connsiteY5" fmla="*/ 6858000 h 6858000"/>
              <a:gd name="connsiteX6" fmla="*/ 2103177 w 5186878"/>
              <a:gd name="connsiteY6" fmla="*/ 6858000 h 6858000"/>
              <a:gd name="connsiteX7" fmla="*/ 2078837 w 5186878"/>
              <a:gd name="connsiteY7" fmla="*/ 6858000 h 6858000"/>
              <a:gd name="connsiteX8" fmla="*/ 2042526 w 5186878"/>
              <a:gd name="connsiteY8" fmla="*/ 6858000 h 6858000"/>
              <a:gd name="connsiteX9" fmla="*/ 1991850 w 5186878"/>
              <a:gd name="connsiteY9" fmla="*/ 6858000 h 6858000"/>
              <a:gd name="connsiteX10" fmla="*/ 1924415 w 5186878"/>
              <a:gd name="connsiteY10" fmla="*/ 6858000 h 6858000"/>
              <a:gd name="connsiteX11" fmla="*/ 1837827 w 5186878"/>
              <a:gd name="connsiteY11" fmla="*/ 6858000 h 6858000"/>
              <a:gd name="connsiteX12" fmla="*/ 1729691 w 5186878"/>
              <a:gd name="connsiteY12" fmla="*/ 6858000 h 6858000"/>
              <a:gd name="connsiteX13" fmla="*/ 1643578 w 5186878"/>
              <a:gd name="connsiteY13" fmla="*/ 6858000 h 6858000"/>
              <a:gd name="connsiteX14" fmla="*/ 1597614 w 5186878"/>
              <a:gd name="connsiteY14" fmla="*/ 6858000 h 6858000"/>
              <a:gd name="connsiteX15" fmla="*/ 494313 w 5186878"/>
              <a:gd name="connsiteY15" fmla="*/ 6858000 h 6858000"/>
              <a:gd name="connsiteX16" fmla="*/ 226644 w 5186878"/>
              <a:gd name="connsiteY16" fmla="*/ 6173934 h 6858000"/>
              <a:gd name="connsiteX17" fmla="*/ 494313 w 5186878"/>
              <a:gd name="connsiteY17" fmla="*/ 4868543 h 6858000"/>
              <a:gd name="connsiteX18" fmla="*/ 149588 w 5186878"/>
              <a:gd name="connsiteY18" fmla="*/ 4830089 h 6858000"/>
              <a:gd name="connsiteX19" fmla="*/ 474035 w 5186878"/>
              <a:gd name="connsiteY19" fmla="*/ 3808038 h 6858000"/>
              <a:gd name="connsiteX20" fmla="*/ 171894 w 5186878"/>
              <a:gd name="connsiteY20" fmla="*/ 2907419 h 6858000"/>
              <a:gd name="connsiteX21" fmla="*/ 171894 w 5186878"/>
              <a:gd name="connsiteY21" fmla="*/ 1877273 h 6858000"/>
              <a:gd name="connsiteX22" fmla="*/ 34004 w 5186878"/>
              <a:gd name="connsiteY22" fmla="*/ 772243 h 6858000"/>
              <a:gd name="connsiteX23" fmla="*/ 411174 w 5186878"/>
              <a:gd name="connsiteY23" fmla="*/ 1017131 h 6858000"/>
              <a:gd name="connsiteX24" fmla="*/ 204339 w 5186878"/>
              <a:gd name="connsiteY24" fmla="*/ 3175 h 6858000"/>
              <a:gd name="connsiteX25" fmla="*/ 1643578 w 5186878"/>
              <a:gd name="connsiteY25" fmla="*/ 3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86878" h="6858000">
                <a:moveTo>
                  <a:pt x="1643578" y="0"/>
                </a:moveTo>
                <a:lnTo>
                  <a:pt x="5186878" y="0"/>
                </a:lnTo>
                <a:lnTo>
                  <a:pt x="5186878" y="6858000"/>
                </a:lnTo>
                <a:lnTo>
                  <a:pt x="2128715" y="6858000"/>
                </a:lnTo>
                <a:lnTo>
                  <a:pt x="2125523" y="6858000"/>
                </a:lnTo>
                <a:lnTo>
                  <a:pt x="2117941" y="6858000"/>
                </a:lnTo>
                <a:lnTo>
                  <a:pt x="2103177" y="6858000"/>
                </a:lnTo>
                <a:lnTo>
                  <a:pt x="2078837" y="6858000"/>
                </a:lnTo>
                <a:lnTo>
                  <a:pt x="2042526" y="6858000"/>
                </a:lnTo>
                <a:lnTo>
                  <a:pt x="1991850" y="6858000"/>
                </a:lnTo>
                <a:lnTo>
                  <a:pt x="1924415" y="6858000"/>
                </a:lnTo>
                <a:lnTo>
                  <a:pt x="1837827" y="6858000"/>
                </a:lnTo>
                <a:lnTo>
                  <a:pt x="1729691" y="6858000"/>
                </a:lnTo>
                <a:lnTo>
                  <a:pt x="1643578" y="6858000"/>
                </a:lnTo>
                <a:lnTo>
                  <a:pt x="1597614" y="6858000"/>
                </a:lnTo>
                <a:cubicBezTo>
                  <a:pt x="1356205" y="6858000"/>
                  <a:pt x="1005064" y="6858000"/>
                  <a:pt x="494313" y="6858000"/>
                </a:cubicBezTo>
                <a:cubicBezTo>
                  <a:pt x="465924" y="6677876"/>
                  <a:pt x="-107942" y="6362154"/>
                  <a:pt x="226644" y="6173934"/>
                </a:cubicBezTo>
                <a:cubicBezTo>
                  <a:pt x="695065" y="5912856"/>
                  <a:pt x="512563" y="4919139"/>
                  <a:pt x="494313" y="4868543"/>
                </a:cubicBezTo>
                <a:cubicBezTo>
                  <a:pt x="461868" y="4775445"/>
                  <a:pt x="234755" y="5105335"/>
                  <a:pt x="149588" y="4830089"/>
                </a:cubicBezTo>
                <a:cubicBezTo>
                  <a:pt x="64421" y="4552820"/>
                  <a:pt x="403062" y="4299837"/>
                  <a:pt x="474035" y="3808038"/>
                </a:cubicBezTo>
                <a:cubicBezTo>
                  <a:pt x="542980" y="3316239"/>
                  <a:pt x="441590" y="3053137"/>
                  <a:pt x="171894" y="2907419"/>
                </a:cubicBezTo>
                <a:cubicBezTo>
                  <a:pt x="-95775" y="2761701"/>
                  <a:pt x="80643" y="2324546"/>
                  <a:pt x="171894" y="1877273"/>
                </a:cubicBezTo>
                <a:cubicBezTo>
                  <a:pt x="265172" y="1432023"/>
                  <a:pt x="-111997" y="849150"/>
                  <a:pt x="34004" y="772243"/>
                </a:cubicBezTo>
                <a:cubicBezTo>
                  <a:pt x="180005" y="695336"/>
                  <a:pt x="326006" y="1332853"/>
                  <a:pt x="411174" y="1017131"/>
                </a:cubicBezTo>
                <a:cubicBezTo>
                  <a:pt x="496341" y="701408"/>
                  <a:pt x="204339" y="3175"/>
                  <a:pt x="204339" y="3175"/>
                </a:cubicBezTo>
                <a:lnTo>
                  <a:pt x="1643578" y="3175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87">
            <a:extLst>
              <a:ext uri="{FF2B5EF4-FFF2-40B4-BE49-F238E27FC236}">
                <a16:creationId xmlns:a16="http://schemas.microsoft.com/office/drawing/2014/main" id="{5033C1F4-5C5B-504D-A72E-FF7DD69EACFE}"/>
              </a:ext>
            </a:extLst>
          </p:cNvPr>
          <p:cNvSpPr txBox="1">
            <a:spLocks/>
          </p:cNvSpPr>
          <p:nvPr/>
        </p:nvSpPr>
        <p:spPr>
          <a:xfrm>
            <a:off x="571064" y="860281"/>
            <a:ext cx="558103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  <p:sp>
        <p:nvSpPr>
          <p:cNvPr id="39" name="Rectangle: Rounded Corners 70">
            <a:extLst>
              <a:ext uri="{FF2B5EF4-FFF2-40B4-BE49-F238E27FC236}">
                <a16:creationId xmlns:a16="http://schemas.microsoft.com/office/drawing/2014/main" id="{BF851278-3A52-AE4F-A7CC-C176D10DDC3C}"/>
              </a:ext>
            </a:extLst>
          </p:cNvPr>
          <p:cNvSpPr/>
          <p:nvPr/>
        </p:nvSpPr>
        <p:spPr>
          <a:xfrm>
            <a:off x="571064" y="1746028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E8834-58A7-0C4D-8F81-A6B672FD95DC}"/>
              </a:ext>
            </a:extLst>
          </p:cNvPr>
          <p:cNvSpPr txBox="1"/>
          <p:nvPr/>
        </p:nvSpPr>
        <p:spPr>
          <a:xfrm>
            <a:off x="965215" y="1669906"/>
            <a:ext cx="51307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Rectangle: Rounded Corners 73">
            <a:extLst>
              <a:ext uri="{FF2B5EF4-FFF2-40B4-BE49-F238E27FC236}">
                <a16:creationId xmlns:a16="http://schemas.microsoft.com/office/drawing/2014/main" id="{454090DB-C0AD-ED40-949D-672C74478E35}"/>
              </a:ext>
            </a:extLst>
          </p:cNvPr>
          <p:cNvSpPr/>
          <p:nvPr/>
        </p:nvSpPr>
        <p:spPr>
          <a:xfrm>
            <a:off x="571064" y="2577625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047648-4A20-FD4F-90A2-C60CE894D8E7}"/>
              </a:ext>
            </a:extLst>
          </p:cNvPr>
          <p:cNvSpPr txBox="1"/>
          <p:nvPr/>
        </p:nvSpPr>
        <p:spPr>
          <a:xfrm>
            <a:off x="965215" y="2577625"/>
            <a:ext cx="5186879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420340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build="p"/>
      <p:bldP spid="39" grpId="0" animBg="1"/>
      <p:bldP spid="40" grpId="0"/>
      <p:bldP spid="44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B3A70E4-B6A1-4AD0-A660-5AEC1EEBA038}"/>
              </a:ext>
            </a:extLst>
          </p:cNvPr>
          <p:cNvSpPr/>
          <p:nvPr/>
        </p:nvSpPr>
        <p:spPr>
          <a:xfrm>
            <a:off x="0" y="4524698"/>
            <a:ext cx="5823540" cy="1568111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4BCDA-59DC-497E-9B3F-3A98E4DDB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64774"/>
            <a:ext cx="5823540" cy="2764136"/>
          </a:xfrm>
        </p:spPr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ACFCCF1F-E72E-48D2-8F8C-157D9AEB2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48" name="Rectangle: Rounded Corners 70">
            <a:extLst>
              <a:ext uri="{FF2B5EF4-FFF2-40B4-BE49-F238E27FC236}">
                <a16:creationId xmlns:a16="http://schemas.microsoft.com/office/drawing/2014/main" id="{66D46C6B-C569-1246-B095-D214D8FBC47E}"/>
              </a:ext>
            </a:extLst>
          </p:cNvPr>
          <p:cNvSpPr/>
          <p:nvPr/>
        </p:nvSpPr>
        <p:spPr>
          <a:xfrm>
            <a:off x="6623994" y="1308726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31CD32-F065-7243-95D3-BE7D7BCE1B09}"/>
              </a:ext>
            </a:extLst>
          </p:cNvPr>
          <p:cNvSpPr txBox="1"/>
          <p:nvPr/>
        </p:nvSpPr>
        <p:spPr>
          <a:xfrm>
            <a:off x="7018145" y="1232604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Rectangle: Rounded Corners 73">
            <a:extLst>
              <a:ext uri="{FF2B5EF4-FFF2-40B4-BE49-F238E27FC236}">
                <a16:creationId xmlns:a16="http://schemas.microsoft.com/office/drawing/2014/main" id="{C5656B09-5B80-0D46-A980-89469874E0DC}"/>
              </a:ext>
            </a:extLst>
          </p:cNvPr>
          <p:cNvSpPr/>
          <p:nvPr/>
        </p:nvSpPr>
        <p:spPr>
          <a:xfrm>
            <a:off x="6623994" y="2249654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A8A80-9D3F-5248-BB59-8CC98986A5C2}"/>
              </a:ext>
            </a:extLst>
          </p:cNvPr>
          <p:cNvSpPr txBox="1"/>
          <p:nvPr/>
        </p:nvSpPr>
        <p:spPr>
          <a:xfrm>
            <a:off x="7018145" y="2249654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37508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build="p"/>
      <p:bldP spid="48" grpId="0" animBg="1"/>
      <p:bldP spid="49" grpId="0"/>
      <p:bldP spid="50" grpId="0" animBg="1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D0ACEE-B93B-4560-8491-5C46F556C57A}"/>
              </a:ext>
            </a:extLst>
          </p:cNvPr>
          <p:cNvCxnSpPr>
            <a:cxnSpLocks/>
          </p:cNvCxnSpPr>
          <p:nvPr/>
        </p:nvCxnSpPr>
        <p:spPr>
          <a:xfrm>
            <a:off x="833791" y="1675647"/>
            <a:ext cx="1" cy="1519626"/>
          </a:xfrm>
          <a:prstGeom prst="line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23">
            <a:extLst>
              <a:ext uri="{FF2B5EF4-FFF2-40B4-BE49-F238E27FC236}">
                <a16:creationId xmlns:a16="http://schemas.microsoft.com/office/drawing/2014/main" id="{CA9B17E1-7014-4D64-9821-E646D2B46FD3}"/>
              </a:ext>
            </a:extLst>
          </p:cNvPr>
          <p:cNvSpPr>
            <a:spLocks/>
          </p:cNvSpPr>
          <p:nvPr/>
        </p:nvSpPr>
        <p:spPr bwMode="auto">
          <a:xfrm>
            <a:off x="0" y="3384551"/>
            <a:ext cx="6330610" cy="3492499"/>
          </a:xfrm>
          <a:custGeom>
            <a:avLst/>
            <a:gdLst>
              <a:gd name="T0" fmla="*/ 3349 w 6378"/>
              <a:gd name="T1" fmla="*/ 0 h 3517"/>
              <a:gd name="T2" fmla="*/ 3254 w 6378"/>
              <a:gd name="T3" fmla="*/ 518 h 3517"/>
              <a:gd name="T4" fmla="*/ 2652 w 6378"/>
              <a:gd name="T5" fmla="*/ 747 h 3517"/>
              <a:gd name="T6" fmla="*/ 2652 w 6378"/>
              <a:gd name="T7" fmla="*/ 1345 h 3517"/>
              <a:gd name="T8" fmla="*/ 1591 w 6378"/>
              <a:gd name="T9" fmla="*/ 1586 h 3517"/>
              <a:gd name="T10" fmla="*/ 1215 w 6378"/>
              <a:gd name="T11" fmla="*/ 2264 h 3517"/>
              <a:gd name="T12" fmla="*/ 703 w 6378"/>
              <a:gd name="T13" fmla="*/ 2992 h 3517"/>
              <a:gd name="T14" fmla="*/ 0 w 6378"/>
              <a:gd name="T15" fmla="*/ 3504 h 3517"/>
              <a:gd name="T16" fmla="*/ 6051 w 6378"/>
              <a:gd name="T17" fmla="*/ 3504 h 3517"/>
              <a:gd name="T18" fmla="*/ 6107 w 6378"/>
              <a:gd name="T19" fmla="*/ 2665 h 3517"/>
              <a:gd name="T20" fmla="*/ 5416 w 6378"/>
              <a:gd name="T21" fmla="*/ 2536 h 3517"/>
              <a:gd name="T22" fmla="*/ 5330 w 6378"/>
              <a:gd name="T23" fmla="*/ 1709 h 3517"/>
              <a:gd name="T24" fmla="*/ 4614 w 6378"/>
              <a:gd name="T25" fmla="*/ 1450 h 3517"/>
              <a:gd name="T26" fmla="*/ 4941 w 6378"/>
              <a:gd name="T27" fmla="*/ 821 h 3517"/>
              <a:gd name="T28" fmla="*/ 4534 w 6378"/>
              <a:gd name="T29" fmla="*/ 228 h 3517"/>
              <a:gd name="T30" fmla="*/ 3766 w 6378"/>
              <a:gd name="T31" fmla="*/ 302 h 3517"/>
              <a:gd name="T32" fmla="*/ 3562 w 6378"/>
              <a:gd name="T33" fmla="*/ 0 h 3517"/>
              <a:gd name="T34" fmla="*/ 3349 w 6378"/>
              <a:gd name="T35" fmla="*/ 0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78" h="3517">
                <a:moveTo>
                  <a:pt x="3349" y="0"/>
                </a:moveTo>
                <a:cubicBezTo>
                  <a:pt x="3349" y="0"/>
                  <a:pt x="3442" y="284"/>
                  <a:pt x="3254" y="518"/>
                </a:cubicBezTo>
                <a:cubicBezTo>
                  <a:pt x="3066" y="753"/>
                  <a:pt x="2825" y="444"/>
                  <a:pt x="2652" y="747"/>
                </a:cubicBezTo>
                <a:cubicBezTo>
                  <a:pt x="2480" y="1049"/>
                  <a:pt x="2881" y="1043"/>
                  <a:pt x="2652" y="1345"/>
                </a:cubicBezTo>
                <a:cubicBezTo>
                  <a:pt x="2424" y="1647"/>
                  <a:pt x="1955" y="1197"/>
                  <a:pt x="1591" y="1586"/>
                </a:cubicBezTo>
                <a:cubicBezTo>
                  <a:pt x="1227" y="1974"/>
                  <a:pt x="1443" y="2030"/>
                  <a:pt x="1215" y="2264"/>
                </a:cubicBezTo>
                <a:cubicBezTo>
                  <a:pt x="987" y="2499"/>
                  <a:pt x="1048" y="2468"/>
                  <a:pt x="703" y="2992"/>
                </a:cubicBezTo>
                <a:cubicBezTo>
                  <a:pt x="357" y="3517"/>
                  <a:pt x="0" y="3504"/>
                  <a:pt x="0" y="3504"/>
                </a:cubicBezTo>
                <a:cubicBezTo>
                  <a:pt x="6051" y="3504"/>
                  <a:pt x="6051" y="3504"/>
                  <a:pt x="6051" y="3504"/>
                </a:cubicBezTo>
                <a:cubicBezTo>
                  <a:pt x="6051" y="3504"/>
                  <a:pt x="6378" y="3368"/>
                  <a:pt x="6107" y="2665"/>
                </a:cubicBezTo>
                <a:cubicBezTo>
                  <a:pt x="5836" y="1962"/>
                  <a:pt x="5663" y="2721"/>
                  <a:pt x="5416" y="2536"/>
                </a:cubicBezTo>
                <a:cubicBezTo>
                  <a:pt x="5169" y="2351"/>
                  <a:pt x="5521" y="1993"/>
                  <a:pt x="5330" y="1709"/>
                </a:cubicBezTo>
                <a:cubicBezTo>
                  <a:pt x="5138" y="1425"/>
                  <a:pt x="4990" y="1814"/>
                  <a:pt x="4614" y="1450"/>
                </a:cubicBezTo>
                <a:cubicBezTo>
                  <a:pt x="4238" y="1086"/>
                  <a:pt x="4731" y="1265"/>
                  <a:pt x="4941" y="821"/>
                </a:cubicBezTo>
                <a:cubicBezTo>
                  <a:pt x="5151" y="376"/>
                  <a:pt x="4842" y="68"/>
                  <a:pt x="4534" y="228"/>
                </a:cubicBezTo>
                <a:cubicBezTo>
                  <a:pt x="4225" y="389"/>
                  <a:pt x="3923" y="407"/>
                  <a:pt x="3766" y="302"/>
                </a:cubicBezTo>
                <a:cubicBezTo>
                  <a:pt x="3609" y="198"/>
                  <a:pt x="3562" y="0"/>
                  <a:pt x="3562" y="0"/>
                </a:cubicBezTo>
                <a:lnTo>
                  <a:pt x="334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4">
            <a:extLst>
              <a:ext uri="{FF2B5EF4-FFF2-40B4-BE49-F238E27FC236}">
                <a16:creationId xmlns:a16="http://schemas.microsoft.com/office/drawing/2014/main" id="{8AFE6091-E302-475C-9ABE-E3CBC310E9A1}"/>
              </a:ext>
            </a:extLst>
          </p:cNvPr>
          <p:cNvSpPr>
            <a:spLocks/>
          </p:cNvSpPr>
          <p:nvPr/>
        </p:nvSpPr>
        <p:spPr bwMode="auto">
          <a:xfrm>
            <a:off x="268766" y="3542305"/>
            <a:ext cx="6476679" cy="3321598"/>
          </a:xfrm>
          <a:custGeom>
            <a:avLst/>
            <a:gdLst>
              <a:gd name="T0" fmla="*/ 5529 w 6525"/>
              <a:gd name="T1" fmla="*/ 3345 h 3345"/>
              <a:gd name="T2" fmla="*/ 6296 w 6525"/>
              <a:gd name="T3" fmla="*/ 2724 h 3345"/>
              <a:gd name="T4" fmla="*/ 5529 w 6525"/>
              <a:gd name="T5" fmla="*/ 1883 h 3345"/>
              <a:gd name="T6" fmla="*/ 4843 w 6525"/>
              <a:gd name="T7" fmla="*/ 1002 h 3345"/>
              <a:gd name="T8" fmla="*/ 4325 w 6525"/>
              <a:gd name="T9" fmla="*/ 336 h 3345"/>
              <a:gd name="T10" fmla="*/ 3330 w 6525"/>
              <a:gd name="T11" fmla="*/ 477 h 3345"/>
              <a:gd name="T12" fmla="*/ 2664 w 6525"/>
              <a:gd name="T13" fmla="*/ 20 h 3345"/>
              <a:gd name="T14" fmla="*/ 2065 w 6525"/>
              <a:gd name="T15" fmla="*/ 740 h 3345"/>
              <a:gd name="T16" fmla="*/ 1910 w 6525"/>
              <a:gd name="T17" fmla="*/ 1883 h 3345"/>
              <a:gd name="T18" fmla="*/ 598 w 6525"/>
              <a:gd name="T19" fmla="*/ 2018 h 3345"/>
              <a:gd name="T20" fmla="*/ 746 w 6525"/>
              <a:gd name="T21" fmla="*/ 3345 h 3345"/>
              <a:gd name="T22" fmla="*/ 5529 w 6525"/>
              <a:gd name="T23" fmla="*/ 3345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25" h="3345">
                <a:moveTo>
                  <a:pt x="5529" y="3345"/>
                </a:moveTo>
                <a:cubicBezTo>
                  <a:pt x="5529" y="3345"/>
                  <a:pt x="6068" y="3303"/>
                  <a:pt x="6296" y="2724"/>
                </a:cubicBezTo>
                <a:cubicBezTo>
                  <a:pt x="6525" y="2146"/>
                  <a:pt x="6041" y="1614"/>
                  <a:pt x="5529" y="1883"/>
                </a:cubicBezTo>
                <a:cubicBezTo>
                  <a:pt x="5018" y="2152"/>
                  <a:pt x="4682" y="1473"/>
                  <a:pt x="4843" y="1002"/>
                </a:cubicBezTo>
                <a:cubicBezTo>
                  <a:pt x="5005" y="531"/>
                  <a:pt x="4722" y="148"/>
                  <a:pt x="4325" y="336"/>
                </a:cubicBezTo>
                <a:cubicBezTo>
                  <a:pt x="3928" y="524"/>
                  <a:pt x="3767" y="720"/>
                  <a:pt x="3330" y="477"/>
                </a:cubicBezTo>
                <a:cubicBezTo>
                  <a:pt x="2892" y="235"/>
                  <a:pt x="3087" y="40"/>
                  <a:pt x="2664" y="20"/>
                </a:cubicBezTo>
                <a:cubicBezTo>
                  <a:pt x="2240" y="0"/>
                  <a:pt x="1884" y="197"/>
                  <a:pt x="2065" y="740"/>
                </a:cubicBezTo>
                <a:cubicBezTo>
                  <a:pt x="2246" y="1283"/>
                  <a:pt x="2321" y="1803"/>
                  <a:pt x="1910" y="1883"/>
                </a:cubicBezTo>
                <a:cubicBezTo>
                  <a:pt x="1500" y="1964"/>
                  <a:pt x="1022" y="1729"/>
                  <a:pt x="598" y="2018"/>
                </a:cubicBezTo>
                <a:cubicBezTo>
                  <a:pt x="175" y="2307"/>
                  <a:pt x="0" y="3078"/>
                  <a:pt x="746" y="3345"/>
                </a:cubicBezTo>
                <a:lnTo>
                  <a:pt x="5529" y="33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AC49B13-FEFD-469F-B338-A5B5556BF26A}"/>
              </a:ext>
            </a:extLst>
          </p:cNvPr>
          <p:cNvSpPr/>
          <p:nvPr/>
        </p:nvSpPr>
        <p:spPr>
          <a:xfrm>
            <a:off x="752080" y="1550234"/>
            <a:ext cx="163423" cy="163423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716BE2-6A70-4669-B4BF-884B4F5F62A2}"/>
              </a:ext>
            </a:extLst>
          </p:cNvPr>
          <p:cNvSpPr txBox="1"/>
          <p:nvPr/>
        </p:nvSpPr>
        <p:spPr>
          <a:xfrm>
            <a:off x="989810" y="1414397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Stage I</a:t>
            </a:r>
            <a:endParaRPr lang="en-ID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87722BF-8B5B-4A07-8203-95C9A98EDC25}"/>
              </a:ext>
            </a:extLst>
          </p:cNvPr>
          <p:cNvSpPr/>
          <p:nvPr/>
        </p:nvSpPr>
        <p:spPr>
          <a:xfrm>
            <a:off x="752080" y="2044106"/>
            <a:ext cx="163423" cy="16342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C39AA9-3E11-4364-B2DD-0B0C12038FE9}"/>
              </a:ext>
            </a:extLst>
          </p:cNvPr>
          <p:cNvSpPr txBox="1"/>
          <p:nvPr/>
        </p:nvSpPr>
        <p:spPr>
          <a:xfrm>
            <a:off x="989810" y="1908269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Stage II</a:t>
            </a:r>
            <a:endParaRPr lang="en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1F281CA-8581-4EA3-A6B3-B41CBC89201E}"/>
              </a:ext>
            </a:extLst>
          </p:cNvPr>
          <p:cNvSpPr/>
          <p:nvPr/>
        </p:nvSpPr>
        <p:spPr>
          <a:xfrm>
            <a:off x="752080" y="2537978"/>
            <a:ext cx="163423" cy="163423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5AA88D-473E-4629-960F-C358FE272CF8}"/>
              </a:ext>
            </a:extLst>
          </p:cNvPr>
          <p:cNvSpPr txBox="1"/>
          <p:nvPr/>
        </p:nvSpPr>
        <p:spPr>
          <a:xfrm>
            <a:off x="989810" y="2402141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+mj-lt"/>
              </a:rPr>
              <a:t>Stage III</a:t>
            </a:r>
            <a:endParaRPr lang="en-ID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2055C5F-5EE8-4D69-BC67-18BC21354E4E}"/>
              </a:ext>
            </a:extLst>
          </p:cNvPr>
          <p:cNvSpPr/>
          <p:nvPr/>
        </p:nvSpPr>
        <p:spPr>
          <a:xfrm>
            <a:off x="752080" y="3031850"/>
            <a:ext cx="163423" cy="163423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ECA284A-8E9C-455C-B485-CA21F83EBBE0}"/>
              </a:ext>
            </a:extLst>
          </p:cNvPr>
          <p:cNvSpPr txBox="1"/>
          <p:nvPr/>
        </p:nvSpPr>
        <p:spPr>
          <a:xfrm>
            <a:off x="989810" y="2896013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+mj-lt"/>
              </a:rPr>
              <a:t>Stage IV</a:t>
            </a:r>
            <a:endParaRPr lang="en-ID" b="1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F4F4C-8D1B-421A-A944-94176F104B87}"/>
              </a:ext>
            </a:extLst>
          </p:cNvPr>
          <p:cNvGrpSpPr/>
          <p:nvPr/>
        </p:nvGrpSpPr>
        <p:grpSpPr>
          <a:xfrm>
            <a:off x="3168650" y="668378"/>
            <a:ext cx="655638" cy="2549525"/>
            <a:chOff x="3168650" y="668378"/>
            <a:chExt cx="655638" cy="2549525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22781D4-E7F6-42D7-89C7-76DD46276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888" y="2928978"/>
              <a:ext cx="295275" cy="288925"/>
            </a:xfrm>
            <a:custGeom>
              <a:avLst/>
              <a:gdLst>
                <a:gd name="T0" fmla="*/ 271 w 274"/>
                <a:gd name="T1" fmla="*/ 222 h 268"/>
                <a:gd name="T2" fmla="*/ 247 w 274"/>
                <a:gd name="T3" fmla="*/ 0 h 268"/>
                <a:gd name="T4" fmla="*/ 160 w 274"/>
                <a:gd name="T5" fmla="*/ 0 h 268"/>
                <a:gd name="T6" fmla="*/ 115 w 274"/>
                <a:gd name="T7" fmla="*/ 0 h 268"/>
                <a:gd name="T8" fmla="*/ 28 w 274"/>
                <a:gd name="T9" fmla="*/ 0 h 268"/>
                <a:gd name="T10" fmla="*/ 3 w 274"/>
                <a:gd name="T11" fmla="*/ 222 h 268"/>
                <a:gd name="T12" fmla="*/ 44 w 274"/>
                <a:gd name="T13" fmla="*/ 268 h 268"/>
                <a:gd name="T14" fmla="*/ 115 w 274"/>
                <a:gd name="T15" fmla="*/ 268 h 268"/>
                <a:gd name="T16" fmla="*/ 160 w 274"/>
                <a:gd name="T17" fmla="*/ 268 h 268"/>
                <a:gd name="T18" fmla="*/ 230 w 274"/>
                <a:gd name="T19" fmla="*/ 268 h 268"/>
                <a:gd name="T20" fmla="*/ 271 w 274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68">
                  <a:moveTo>
                    <a:pt x="271" y="222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" y="222"/>
                    <a:pt x="3" y="222"/>
                    <a:pt x="3" y="222"/>
                  </a:cubicBezTo>
                  <a:cubicBezTo>
                    <a:pt x="0" y="246"/>
                    <a:pt x="19" y="268"/>
                    <a:pt x="44" y="268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60" y="268"/>
                    <a:pt x="160" y="268"/>
                    <a:pt x="160" y="268"/>
                  </a:cubicBezTo>
                  <a:cubicBezTo>
                    <a:pt x="230" y="268"/>
                    <a:pt x="230" y="268"/>
                    <a:pt x="230" y="268"/>
                  </a:cubicBezTo>
                  <a:cubicBezTo>
                    <a:pt x="255" y="268"/>
                    <a:pt x="274" y="246"/>
                    <a:pt x="271" y="22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ED3A0902-34BA-41B4-AA4D-03F0E3889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2854365"/>
              <a:ext cx="388938" cy="288925"/>
            </a:xfrm>
            <a:custGeom>
              <a:avLst/>
              <a:gdLst>
                <a:gd name="T0" fmla="*/ 356 w 360"/>
                <a:gd name="T1" fmla="*/ 222 h 268"/>
                <a:gd name="T2" fmla="*/ 324 w 360"/>
                <a:gd name="T3" fmla="*/ 0 h 268"/>
                <a:gd name="T4" fmla="*/ 210 w 360"/>
                <a:gd name="T5" fmla="*/ 0 h 268"/>
                <a:gd name="T6" fmla="*/ 151 w 360"/>
                <a:gd name="T7" fmla="*/ 0 h 268"/>
                <a:gd name="T8" fmla="*/ 36 w 360"/>
                <a:gd name="T9" fmla="*/ 0 h 268"/>
                <a:gd name="T10" fmla="*/ 4 w 360"/>
                <a:gd name="T11" fmla="*/ 222 h 268"/>
                <a:gd name="T12" fmla="*/ 58 w 360"/>
                <a:gd name="T13" fmla="*/ 268 h 268"/>
                <a:gd name="T14" fmla="*/ 151 w 360"/>
                <a:gd name="T15" fmla="*/ 268 h 268"/>
                <a:gd name="T16" fmla="*/ 210 w 360"/>
                <a:gd name="T17" fmla="*/ 268 h 268"/>
                <a:gd name="T18" fmla="*/ 302 w 360"/>
                <a:gd name="T19" fmla="*/ 268 h 268"/>
                <a:gd name="T20" fmla="*/ 356 w 360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" h="268">
                  <a:moveTo>
                    <a:pt x="356" y="222"/>
                  </a:moveTo>
                  <a:cubicBezTo>
                    <a:pt x="324" y="0"/>
                    <a:pt x="324" y="0"/>
                    <a:pt x="32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0" y="246"/>
                    <a:pt x="26" y="268"/>
                    <a:pt x="58" y="268"/>
                  </a:cubicBezTo>
                  <a:cubicBezTo>
                    <a:pt x="151" y="268"/>
                    <a:pt x="151" y="268"/>
                    <a:pt x="151" y="268"/>
                  </a:cubicBezTo>
                  <a:cubicBezTo>
                    <a:pt x="210" y="268"/>
                    <a:pt x="210" y="268"/>
                    <a:pt x="210" y="268"/>
                  </a:cubicBezTo>
                  <a:cubicBezTo>
                    <a:pt x="302" y="268"/>
                    <a:pt x="302" y="268"/>
                    <a:pt x="302" y="268"/>
                  </a:cubicBezTo>
                  <a:cubicBezTo>
                    <a:pt x="335" y="268"/>
                    <a:pt x="360" y="246"/>
                    <a:pt x="356" y="22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CD82777-E2E7-40FB-B2AA-0252C406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668378"/>
              <a:ext cx="539750" cy="2322513"/>
            </a:xfrm>
            <a:custGeom>
              <a:avLst/>
              <a:gdLst>
                <a:gd name="T0" fmla="*/ 497 w 501"/>
                <a:gd name="T1" fmla="*/ 926 h 2152"/>
                <a:gd name="T2" fmla="*/ 250 w 501"/>
                <a:gd name="T3" fmla="*/ 0 h 2152"/>
                <a:gd name="T4" fmla="*/ 4 w 501"/>
                <a:gd name="T5" fmla="*/ 926 h 2152"/>
                <a:gd name="T6" fmla="*/ 0 w 501"/>
                <a:gd name="T7" fmla="*/ 999 h 2152"/>
                <a:gd name="T8" fmla="*/ 0 w 501"/>
                <a:gd name="T9" fmla="*/ 1111 h 2152"/>
                <a:gd name="T10" fmla="*/ 0 w 501"/>
                <a:gd name="T11" fmla="*/ 2086 h 2152"/>
                <a:gd name="T12" fmla="*/ 66 w 501"/>
                <a:gd name="T13" fmla="*/ 2152 h 2152"/>
                <a:gd name="T14" fmla="*/ 435 w 501"/>
                <a:gd name="T15" fmla="*/ 2152 h 2152"/>
                <a:gd name="T16" fmla="*/ 501 w 501"/>
                <a:gd name="T17" fmla="*/ 2086 h 2152"/>
                <a:gd name="T18" fmla="*/ 501 w 501"/>
                <a:gd name="T19" fmla="*/ 1111 h 2152"/>
                <a:gd name="T20" fmla="*/ 501 w 501"/>
                <a:gd name="T21" fmla="*/ 999 h 2152"/>
                <a:gd name="T22" fmla="*/ 497 w 501"/>
                <a:gd name="T23" fmla="*/ 926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2152">
                  <a:moveTo>
                    <a:pt x="497" y="926"/>
                  </a:moveTo>
                  <a:cubicBezTo>
                    <a:pt x="462" y="448"/>
                    <a:pt x="250" y="0"/>
                    <a:pt x="250" y="0"/>
                  </a:cubicBezTo>
                  <a:cubicBezTo>
                    <a:pt x="250" y="0"/>
                    <a:pt x="39" y="448"/>
                    <a:pt x="4" y="926"/>
                  </a:cubicBezTo>
                  <a:cubicBezTo>
                    <a:pt x="2" y="950"/>
                    <a:pt x="1" y="975"/>
                    <a:pt x="0" y="999"/>
                  </a:cubicBezTo>
                  <a:cubicBezTo>
                    <a:pt x="0" y="1111"/>
                    <a:pt x="0" y="1111"/>
                    <a:pt x="0" y="1111"/>
                  </a:cubicBezTo>
                  <a:cubicBezTo>
                    <a:pt x="0" y="2086"/>
                    <a:pt x="0" y="2086"/>
                    <a:pt x="0" y="2086"/>
                  </a:cubicBezTo>
                  <a:cubicBezTo>
                    <a:pt x="0" y="2123"/>
                    <a:pt x="29" y="2152"/>
                    <a:pt x="66" y="2152"/>
                  </a:cubicBezTo>
                  <a:cubicBezTo>
                    <a:pt x="435" y="2152"/>
                    <a:pt x="435" y="2152"/>
                    <a:pt x="435" y="2152"/>
                  </a:cubicBezTo>
                  <a:cubicBezTo>
                    <a:pt x="471" y="2152"/>
                    <a:pt x="501" y="2123"/>
                    <a:pt x="501" y="2086"/>
                  </a:cubicBezTo>
                  <a:cubicBezTo>
                    <a:pt x="501" y="1111"/>
                    <a:pt x="501" y="1111"/>
                    <a:pt x="501" y="1111"/>
                  </a:cubicBezTo>
                  <a:cubicBezTo>
                    <a:pt x="501" y="999"/>
                    <a:pt x="501" y="999"/>
                    <a:pt x="501" y="999"/>
                  </a:cubicBezTo>
                  <a:cubicBezTo>
                    <a:pt x="500" y="975"/>
                    <a:pt x="498" y="950"/>
                    <a:pt x="497" y="9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181958FF-750B-4C14-B788-81B2C5CE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38" y="1509753"/>
              <a:ext cx="331788" cy="331788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D0C709E-94CE-4D74-8B20-9B3698AC3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824203"/>
              <a:ext cx="539750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23BFA02D-87BB-4582-AE79-8F42CD83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755940"/>
              <a:ext cx="539750" cy="5556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92BA0A47-E4AA-4B31-BF3F-63F64092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463840"/>
              <a:ext cx="1349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252848C3-363D-490E-BBD6-D1E825B73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20990"/>
              <a:ext cx="111125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1EF017EE-2175-46DA-A492-AB1443F9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78140"/>
              <a:ext cx="460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E0E1FCA4-612C-49BA-A5AA-9FB43F6E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633703"/>
              <a:ext cx="68263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47E9D283-7634-4F57-BFD0-995EAAF9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694028"/>
              <a:ext cx="127000" cy="123825"/>
            </a:xfrm>
            <a:custGeom>
              <a:avLst/>
              <a:gdLst>
                <a:gd name="T0" fmla="*/ 116 w 117"/>
                <a:gd name="T1" fmla="*/ 95 h 115"/>
                <a:gd name="T2" fmla="*/ 106 w 117"/>
                <a:gd name="T3" fmla="*/ 0 h 115"/>
                <a:gd name="T4" fmla="*/ 68 w 117"/>
                <a:gd name="T5" fmla="*/ 0 h 115"/>
                <a:gd name="T6" fmla="*/ 49 w 117"/>
                <a:gd name="T7" fmla="*/ 0 h 115"/>
                <a:gd name="T8" fmla="*/ 12 w 117"/>
                <a:gd name="T9" fmla="*/ 0 h 115"/>
                <a:gd name="T10" fmla="*/ 1 w 117"/>
                <a:gd name="T11" fmla="*/ 95 h 115"/>
                <a:gd name="T12" fmla="*/ 19 w 117"/>
                <a:gd name="T13" fmla="*/ 115 h 115"/>
                <a:gd name="T14" fmla="*/ 49 w 117"/>
                <a:gd name="T15" fmla="*/ 115 h 115"/>
                <a:gd name="T16" fmla="*/ 68 w 117"/>
                <a:gd name="T17" fmla="*/ 115 h 115"/>
                <a:gd name="T18" fmla="*/ 98 w 117"/>
                <a:gd name="T19" fmla="*/ 115 h 115"/>
                <a:gd name="T20" fmla="*/ 116 w 117"/>
                <a:gd name="T21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15">
                  <a:moveTo>
                    <a:pt x="116" y="95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106"/>
                    <a:pt x="8" y="115"/>
                    <a:pt x="1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9" y="115"/>
                    <a:pt x="117" y="106"/>
                    <a:pt x="116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EDA681D9-C2A6-4867-9F73-EFAA56CED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662278"/>
              <a:ext cx="168275" cy="123825"/>
            </a:xfrm>
            <a:custGeom>
              <a:avLst/>
              <a:gdLst>
                <a:gd name="T0" fmla="*/ 153 w 155"/>
                <a:gd name="T1" fmla="*/ 95 h 114"/>
                <a:gd name="T2" fmla="*/ 139 w 155"/>
                <a:gd name="T3" fmla="*/ 0 h 114"/>
                <a:gd name="T4" fmla="*/ 90 w 155"/>
                <a:gd name="T5" fmla="*/ 0 h 114"/>
                <a:gd name="T6" fmla="*/ 65 w 155"/>
                <a:gd name="T7" fmla="*/ 0 h 114"/>
                <a:gd name="T8" fmla="*/ 16 w 155"/>
                <a:gd name="T9" fmla="*/ 0 h 114"/>
                <a:gd name="T10" fmla="*/ 2 w 155"/>
                <a:gd name="T11" fmla="*/ 95 h 114"/>
                <a:gd name="T12" fmla="*/ 25 w 155"/>
                <a:gd name="T13" fmla="*/ 114 h 114"/>
                <a:gd name="T14" fmla="*/ 65 w 155"/>
                <a:gd name="T15" fmla="*/ 114 h 114"/>
                <a:gd name="T16" fmla="*/ 90 w 155"/>
                <a:gd name="T17" fmla="*/ 114 h 114"/>
                <a:gd name="T18" fmla="*/ 130 w 155"/>
                <a:gd name="T19" fmla="*/ 114 h 114"/>
                <a:gd name="T20" fmla="*/ 153 w 155"/>
                <a:gd name="T21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14">
                  <a:moveTo>
                    <a:pt x="153" y="95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0" y="105"/>
                    <a:pt x="11" y="114"/>
                    <a:pt x="2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4" y="114"/>
                    <a:pt x="155" y="105"/>
                    <a:pt x="153" y="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7FBD68F5-288A-4D0A-A0BF-4594EBFE3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1725653"/>
              <a:ext cx="231775" cy="995363"/>
            </a:xfrm>
            <a:custGeom>
              <a:avLst/>
              <a:gdLst>
                <a:gd name="T0" fmla="*/ 213 w 215"/>
                <a:gd name="T1" fmla="*/ 397 h 923"/>
                <a:gd name="T2" fmla="*/ 108 w 215"/>
                <a:gd name="T3" fmla="*/ 0 h 923"/>
                <a:gd name="T4" fmla="*/ 2 w 215"/>
                <a:gd name="T5" fmla="*/ 397 h 923"/>
                <a:gd name="T6" fmla="*/ 0 w 215"/>
                <a:gd name="T7" fmla="*/ 428 h 923"/>
                <a:gd name="T8" fmla="*/ 0 w 215"/>
                <a:gd name="T9" fmla="*/ 477 h 923"/>
                <a:gd name="T10" fmla="*/ 0 w 215"/>
                <a:gd name="T11" fmla="*/ 895 h 923"/>
                <a:gd name="T12" fmla="*/ 28 w 215"/>
                <a:gd name="T13" fmla="*/ 923 h 923"/>
                <a:gd name="T14" fmla="*/ 187 w 215"/>
                <a:gd name="T15" fmla="*/ 923 h 923"/>
                <a:gd name="T16" fmla="*/ 215 w 215"/>
                <a:gd name="T17" fmla="*/ 895 h 923"/>
                <a:gd name="T18" fmla="*/ 215 w 215"/>
                <a:gd name="T19" fmla="*/ 477 h 923"/>
                <a:gd name="T20" fmla="*/ 215 w 215"/>
                <a:gd name="T21" fmla="*/ 428 h 923"/>
                <a:gd name="T22" fmla="*/ 213 w 215"/>
                <a:gd name="T23" fmla="*/ 39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" h="923">
                  <a:moveTo>
                    <a:pt x="213" y="397"/>
                  </a:moveTo>
                  <a:cubicBezTo>
                    <a:pt x="198" y="192"/>
                    <a:pt x="108" y="0"/>
                    <a:pt x="108" y="0"/>
                  </a:cubicBezTo>
                  <a:cubicBezTo>
                    <a:pt x="108" y="0"/>
                    <a:pt x="17" y="192"/>
                    <a:pt x="2" y="397"/>
                  </a:cubicBezTo>
                  <a:cubicBezTo>
                    <a:pt x="1" y="408"/>
                    <a:pt x="0" y="418"/>
                    <a:pt x="0" y="428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0" y="910"/>
                    <a:pt x="13" y="923"/>
                    <a:pt x="28" y="923"/>
                  </a:cubicBezTo>
                  <a:cubicBezTo>
                    <a:pt x="187" y="923"/>
                    <a:pt x="187" y="923"/>
                    <a:pt x="187" y="923"/>
                  </a:cubicBezTo>
                  <a:cubicBezTo>
                    <a:pt x="202" y="923"/>
                    <a:pt x="215" y="910"/>
                    <a:pt x="215" y="895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15" y="428"/>
                    <a:pt x="215" y="428"/>
                    <a:pt x="215" y="428"/>
                  </a:cubicBezTo>
                  <a:cubicBezTo>
                    <a:pt x="215" y="418"/>
                    <a:pt x="214" y="408"/>
                    <a:pt x="213" y="39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FE6F46D4-1A99-4BBA-A0E8-8E1FD2B49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187615"/>
              <a:ext cx="231775" cy="23813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E66AF3F7-6F66-48FF-AA9D-95E28F8AA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662278"/>
              <a:ext cx="231775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81645601-0AC7-4DF1-A82A-C98117A4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2271753"/>
              <a:ext cx="15875" cy="338138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F8212804-EA55-4169-BD01-0DA48604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2393990"/>
              <a:ext cx="15875" cy="215900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5EA4CFB3-08C1-48B2-A544-D56B830FB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460665"/>
              <a:ext cx="15875" cy="149225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: Rounded Corners 70">
            <a:extLst>
              <a:ext uri="{FF2B5EF4-FFF2-40B4-BE49-F238E27FC236}">
                <a16:creationId xmlns:a16="http://schemas.microsoft.com/office/drawing/2014/main" id="{546489EA-4FC8-FB40-9A58-E220B0771D60}"/>
              </a:ext>
            </a:extLst>
          </p:cNvPr>
          <p:cNvSpPr/>
          <p:nvPr/>
        </p:nvSpPr>
        <p:spPr>
          <a:xfrm>
            <a:off x="6879920" y="1371436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909B9F-EB00-7847-A296-2BAC9B3CAE85}"/>
              </a:ext>
            </a:extLst>
          </p:cNvPr>
          <p:cNvSpPr txBox="1"/>
          <p:nvPr/>
        </p:nvSpPr>
        <p:spPr>
          <a:xfrm>
            <a:off x="7274071" y="1295314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8" name="Rectangle: Rounded Corners 73">
            <a:extLst>
              <a:ext uri="{FF2B5EF4-FFF2-40B4-BE49-F238E27FC236}">
                <a16:creationId xmlns:a16="http://schemas.microsoft.com/office/drawing/2014/main" id="{6470EDAE-8E39-7440-BB00-11E52CCAE516}"/>
              </a:ext>
            </a:extLst>
          </p:cNvPr>
          <p:cNvSpPr/>
          <p:nvPr/>
        </p:nvSpPr>
        <p:spPr>
          <a:xfrm>
            <a:off x="6879920" y="2312364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7390F8-26E7-8A4C-9BC6-DBD173053A7C}"/>
              </a:ext>
            </a:extLst>
          </p:cNvPr>
          <p:cNvSpPr txBox="1"/>
          <p:nvPr/>
        </p:nvSpPr>
        <p:spPr>
          <a:xfrm>
            <a:off x="7274071" y="2312364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60" name="Text Placeholder 87">
            <a:extLst>
              <a:ext uri="{FF2B5EF4-FFF2-40B4-BE49-F238E27FC236}">
                <a16:creationId xmlns:a16="http://schemas.microsoft.com/office/drawing/2014/main" id="{A57CE8B8-29AA-9346-B369-A751D0B2CCE4}"/>
              </a:ext>
            </a:extLst>
          </p:cNvPr>
          <p:cNvSpPr txBox="1">
            <a:spLocks/>
          </p:cNvSpPr>
          <p:nvPr/>
        </p:nvSpPr>
        <p:spPr>
          <a:xfrm>
            <a:off x="6745445" y="485689"/>
            <a:ext cx="5581030" cy="809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492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89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56" grpId="0" animBg="1"/>
      <p:bldP spid="57" grpId="0"/>
      <p:bldP spid="58" grpId="0" animBg="1"/>
      <p:bldP spid="59" grpId="0"/>
      <p:bldP spid="6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CF66ED3-8138-4C2C-86EE-3186B0B17146}"/>
              </a:ext>
            </a:extLst>
          </p:cNvPr>
          <p:cNvGrpSpPr/>
          <p:nvPr/>
        </p:nvGrpSpPr>
        <p:grpSpPr>
          <a:xfrm>
            <a:off x="-1492735" y="247692"/>
            <a:ext cx="6360311" cy="6362616"/>
            <a:chOff x="3644900" y="1146175"/>
            <a:chExt cx="4378326" cy="4379913"/>
          </a:xfrm>
          <a:solidFill>
            <a:schemeClr val="accent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E97B4CD-D94E-4389-8808-AD8E4CFF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2435225"/>
              <a:ext cx="728663" cy="96838"/>
            </a:xfrm>
            <a:custGeom>
              <a:avLst/>
              <a:gdLst>
                <a:gd name="T0" fmla="*/ 240 w 242"/>
                <a:gd name="T1" fmla="*/ 32 h 32"/>
                <a:gd name="T2" fmla="*/ 113 w 242"/>
                <a:gd name="T3" fmla="*/ 4 h 32"/>
                <a:gd name="T4" fmla="*/ 1 w 242"/>
                <a:gd name="T5" fmla="*/ 26 h 32"/>
                <a:gd name="T6" fmla="*/ 0 w 242"/>
                <a:gd name="T7" fmla="*/ 22 h 32"/>
                <a:gd name="T8" fmla="*/ 113 w 242"/>
                <a:gd name="T9" fmla="*/ 0 h 32"/>
                <a:gd name="T10" fmla="*/ 242 w 242"/>
                <a:gd name="T11" fmla="*/ 29 h 32"/>
                <a:gd name="T12" fmla="*/ 240 w 242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32">
                  <a:moveTo>
                    <a:pt x="240" y="32"/>
                  </a:moveTo>
                  <a:cubicBezTo>
                    <a:pt x="200" y="13"/>
                    <a:pt x="158" y="4"/>
                    <a:pt x="113" y="4"/>
                  </a:cubicBezTo>
                  <a:cubicBezTo>
                    <a:pt x="74" y="4"/>
                    <a:pt x="37" y="11"/>
                    <a:pt x="1" y="2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6" y="7"/>
                    <a:pt x="74" y="0"/>
                    <a:pt x="113" y="0"/>
                  </a:cubicBezTo>
                  <a:cubicBezTo>
                    <a:pt x="158" y="0"/>
                    <a:pt x="202" y="9"/>
                    <a:pt x="242" y="29"/>
                  </a:cubicBezTo>
                  <a:lnTo>
                    <a:pt x="24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7128F5D-3678-4433-ADAE-72D3CB430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325" y="2598738"/>
              <a:ext cx="182563" cy="173038"/>
            </a:xfrm>
            <a:custGeom>
              <a:avLst/>
              <a:gdLst>
                <a:gd name="T0" fmla="*/ 3 w 61"/>
                <a:gd name="T1" fmla="*/ 58 h 58"/>
                <a:gd name="T2" fmla="*/ 0 w 61"/>
                <a:gd name="T3" fmla="*/ 55 h 58"/>
                <a:gd name="T4" fmla="*/ 59 w 61"/>
                <a:gd name="T5" fmla="*/ 0 h 58"/>
                <a:gd name="T6" fmla="*/ 61 w 61"/>
                <a:gd name="T7" fmla="*/ 4 h 58"/>
                <a:gd name="T8" fmla="*/ 3 w 6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3" y="58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7" y="34"/>
                    <a:pt x="37" y="16"/>
                    <a:pt x="59" y="0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39" y="19"/>
                    <a:pt x="20" y="37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C053251-7FA0-41F8-9C20-E6109F567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2851150"/>
              <a:ext cx="150813" cy="700088"/>
            </a:xfrm>
            <a:custGeom>
              <a:avLst/>
              <a:gdLst>
                <a:gd name="T0" fmla="*/ 9 w 50"/>
                <a:gd name="T1" fmla="*/ 233 h 233"/>
                <a:gd name="T2" fmla="*/ 0 w 50"/>
                <a:gd name="T3" fmla="*/ 161 h 233"/>
                <a:gd name="T4" fmla="*/ 47 w 50"/>
                <a:gd name="T5" fmla="*/ 0 h 233"/>
                <a:gd name="T6" fmla="*/ 50 w 50"/>
                <a:gd name="T7" fmla="*/ 2 h 233"/>
                <a:gd name="T8" fmla="*/ 4 w 50"/>
                <a:gd name="T9" fmla="*/ 161 h 233"/>
                <a:gd name="T10" fmla="*/ 13 w 50"/>
                <a:gd name="T11" fmla="*/ 232 h 233"/>
                <a:gd name="T12" fmla="*/ 9 w 50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33">
                  <a:moveTo>
                    <a:pt x="9" y="233"/>
                  </a:moveTo>
                  <a:cubicBezTo>
                    <a:pt x="3" y="209"/>
                    <a:pt x="0" y="185"/>
                    <a:pt x="0" y="161"/>
                  </a:cubicBezTo>
                  <a:cubicBezTo>
                    <a:pt x="0" y="103"/>
                    <a:pt x="16" y="48"/>
                    <a:pt x="47" y="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20" y="49"/>
                    <a:pt x="4" y="104"/>
                    <a:pt x="4" y="161"/>
                  </a:cubicBezTo>
                  <a:cubicBezTo>
                    <a:pt x="4" y="185"/>
                    <a:pt x="7" y="209"/>
                    <a:pt x="13" y="232"/>
                  </a:cubicBezTo>
                  <a:lnTo>
                    <a:pt x="9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0216D142-5939-4FF7-A889-8BE9EA1D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8" y="3730625"/>
              <a:ext cx="550863" cy="463550"/>
            </a:xfrm>
            <a:custGeom>
              <a:avLst/>
              <a:gdLst>
                <a:gd name="T0" fmla="*/ 182 w 183"/>
                <a:gd name="T1" fmla="*/ 154 h 154"/>
                <a:gd name="T2" fmla="*/ 0 w 183"/>
                <a:gd name="T3" fmla="*/ 2 h 154"/>
                <a:gd name="T4" fmla="*/ 3 w 183"/>
                <a:gd name="T5" fmla="*/ 0 h 154"/>
                <a:gd name="T6" fmla="*/ 183 w 183"/>
                <a:gd name="T7" fmla="*/ 150 h 154"/>
                <a:gd name="T8" fmla="*/ 182 w 183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4">
                  <a:moveTo>
                    <a:pt x="182" y="154"/>
                  </a:moveTo>
                  <a:cubicBezTo>
                    <a:pt x="103" y="131"/>
                    <a:pt x="37" y="75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0" y="73"/>
                    <a:pt x="105" y="127"/>
                    <a:pt x="183" y="150"/>
                  </a:cubicBezTo>
                  <a:lnTo>
                    <a:pt x="182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BD27AA0-0704-46DD-8BCA-5C384B2A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4194175"/>
              <a:ext cx="68263" cy="26988"/>
            </a:xfrm>
            <a:custGeom>
              <a:avLst/>
              <a:gdLst>
                <a:gd name="T0" fmla="*/ 22 w 23"/>
                <a:gd name="T1" fmla="*/ 9 h 9"/>
                <a:gd name="T2" fmla="*/ 0 w 23"/>
                <a:gd name="T3" fmla="*/ 4 h 9"/>
                <a:gd name="T4" fmla="*/ 1 w 23"/>
                <a:gd name="T5" fmla="*/ 0 h 9"/>
                <a:gd name="T6" fmla="*/ 23 w 23"/>
                <a:gd name="T7" fmla="*/ 5 h 9"/>
                <a:gd name="T8" fmla="*/ 22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15" y="8"/>
                    <a:pt x="7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2"/>
                    <a:pt x="15" y="4"/>
                    <a:pt x="23" y="5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88CF49CE-1ED5-47D8-ACB9-EB593BF1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4208463"/>
              <a:ext cx="188913" cy="25400"/>
            </a:xfrm>
            <a:custGeom>
              <a:avLst/>
              <a:gdLst>
                <a:gd name="T0" fmla="*/ 15 w 63"/>
                <a:gd name="T1" fmla="*/ 8 h 8"/>
                <a:gd name="T2" fmla="*/ 0 w 63"/>
                <a:gd name="T3" fmla="*/ 7 h 8"/>
                <a:gd name="T4" fmla="*/ 1 w 63"/>
                <a:gd name="T5" fmla="*/ 3 h 8"/>
                <a:gd name="T6" fmla="*/ 63 w 63"/>
                <a:gd name="T7" fmla="*/ 0 h 8"/>
                <a:gd name="T8" fmla="*/ 63 w 63"/>
                <a:gd name="T9" fmla="*/ 4 h 8"/>
                <a:gd name="T10" fmla="*/ 15 w 6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">
                  <a:moveTo>
                    <a:pt x="15" y="8"/>
                  </a:moveTo>
                  <a:cubicBezTo>
                    <a:pt x="10" y="8"/>
                    <a:pt x="5" y="7"/>
                    <a:pt x="0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1" y="4"/>
                    <a:pt x="42" y="3"/>
                    <a:pt x="63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6"/>
                    <a:pt x="31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B1F83559-580F-4670-B5BD-BD2A63FAE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221038"/>
              <a:ext cx="604838" cy="960438"/>
            </a:xfrm>
            <a:custGeom>
              <a:avLst/>
              <a:gdLst>
                <a:gd name="T0" fmla="*/ 2 w 201"/>
                <a:gd name="T1" fmla="*/ 320 h 320"/>
                <a:gd name="T2" fmla="*/ 0 w 201"/>
                <a:gd name="T3" fmla="*/ 316 h 320"/>
                <a:gd name="T4" fmla="*/ 197 w 201"/>
                <a:gd name="T5" fmla="*/ 38 h 320"/>
                <a:gd name="T6" fmla="*/ 195 w 201"/>
                <a:gd name="T7" fmla="*/ 0 h 320"/>
                <a:gd name="T8" fmla="*/ 199 w 201"/>
                <a:gd name="T9" fmla="*/ 0 h 320"/>
                <a:gd name="T10" fmla="*/ 201 w 201"/>
                <a:gd name="T11" fmla="*/ 38 h 320"/>
                <a:gd name="T12" fmla="*/ 2 w 201"/>
                <a:gd name="T13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320">
                  <a:moveTo>
                    <a:pt x="2" y="320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118" y="274"/>
                    <a:pt x="197" y="162"/>
                    <a:pt x="197" y="38"/>
                  </a:cubicBezTo>
                  <a:cubicBezTo>
                    <a:pt x="197" y="25"/>
                    <a:pt x="196" y="12"/>
                    <a:pt x="195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0" y="12"/>
                    <a:pt x="201" y="25"/>
                    <a:pt x="201" y="38"/>
                  </a:cubicBezTo>
                  <a:cubicBezTo>
                    <a:pt x="201" y="164"/>
                    <a:pt x="121" y="277"/>
                    <a:pt x="2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CDC918AC-2341-4E29-9717-D324B8358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2522538"/>
              <a:ext cx="407988" cy="387350"/>
            </a:xfrm>
            <a:custGeom>
              <a:avLst/>
              <a:gdLst>
                <a:gd name="T0" fmla="*/ 133 w 136"/>
                <a:gd name="T1" fmla="*/ 129 h 129"/>
                <a:gd name="T2" fmla="*/ 0 w 136"/>
                <a:gd name="T3" fmla="*/ 3 h 129"/>
                <a:gd name="T4" fmla="*/ 2 w 136"/>
                <a:gd name="T5" fmla="*/ 0 h 129"/>
                <a:gd name="T6" fmla="*/ 136 w 136"/>
                <a:gd name="T7" fmla="*/ 127 h 129"/>
                <a:gd name="T8" fmla="*/ 133 w 136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29">
                  <a:moveTo>
                    <a:pt x="133" y="129"/>
                  </a:moveTo>
                  <a:cubicBezTo>
                    <a:pt x="103" y="75"/>
                    <a:pt x="56" y="30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9" y="27"/>
                    <a:pt x="106" y="72"/>
                    <a:pt x="136" y="127"/>
                  </a:cubicBezTo>
                  <a:lnTo>
                    <a:pt x="133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75A4B132-A0F4-4777-80A8-FFE786AC3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038" y="1781175"/>
              <a:ext cx="207963" cy="47625"/>
            </a:xfrm>
            <a:custGeom>
              <a:avLst/>
              <a:gdLst>
                <a:gd name="T0" fmla="*/ 68 w 69"/>
                <a:gd name="T1" fmla="*/ 16 h 16"/>
                <a:gd name="T2" fmla="*/ 0 w 69"/>
                <a:gd name="T3" fmla="*/ 4 h 16"/>
                <a:gd name="T4" fmla="*/ 1 w 69"/>
                <a:gd name="T5" fmla="*/ 0 h 16"/>
                <a:gd name="T6" fmla="*/ 69 w 69"/>
                <a:gd name="T7" fmla="*/ 12 h 16"/>
                <a:gd name="T8" fmla="*/ 68 w 6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6">
                  <a:moveTo>
                    <a:pt x="68" y="16"/>
                  </a:moveTo>
                  <a:cubicBezTo>
                    <a:pt x="46" y="10"/>
                    <a:pt x="23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4" y="2"/>
                    <a:pt x="46" y="6"/>
                    <a:pt x="69" y="12"/>
                  </a:cubicBezTo>
                  <a:lnTo>
                    <a:pt x="6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4BFCAFB6-E344-4F92-AD8E-B1325DE80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1768475"/>
              <a:ext cx="1473200" cy="919163"/>
            </a:xfrm>
            <a:custGeom>
              <a:avLst/>
              <a:gdLst>
                <a:gd name="T0" fmla="*/ 3 w 490"/>
                <a:gd name="T1" fmla="*/ 306 h 306"/>
                <a:gd name="T2" fmla="*/ 0 w 490"/>
                <a:gd name="T3" fmla="*/ 304 h 306"/>
                <a:gd name="T4" fmla="*/ 473 w 490"/>
                <a:gd name="T5" fmla="*/ 0 h 306"/>
                <a:gd name="T6" fmla="*/ 490 w 490"/>
                <a:gd name="T7" fmla="*/ 0 h 306"/>
                <a:gd name="T8" fmla="*/ 490 w 490"/>
                <a:gd name="T9" fmla="*/ 4 h 306"/>
                <a:gd name="T10" fmla="*/ 473 w 490"/>
                <a:gd name="T11" fmla="*/ 4 h 306"/>
                <a:gd name="T12" fmla="*/ 3 w 490"/>
                <a:gd name="T1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0" h="306">
                  <a:moveTo>
                    <a:pt x="3" y="306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84" y="119"/>
                    <a:pt x="270" y="0"/>
                    <a:pt x="473" y="0"/>
                  </a:cubicBezTo>
                  <a:cubicBezTo>
                    <a:pt x="479" y="0"/>
                    <a:pt x="484" y="0"/>
                    <a:pt x="490" y="0"/>
                  </a:cubicBezTo>
                  <a:cubicBezTo>
                    <a:pt x="490" y="4"/>
                    <a:pt x="490" y="4"/>
                    <a:pt x="490" y="4"/>
                  </a:cubicBezTo>
                  <a:cubicBezTo>
                    <a:pt x="484" y="4"/>
                    <a:pt x="479" y="4"/>
                    <a:pt x="473" y="4"/>
                  </a:cubicBezTo>
                  <a:cubicBezTo>
                    <a:pt x="272" y="4"/>
                    <a:pt x="87" y="123"/>
                    <a:pt x="3" y="3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DF13EF47-F731-4D63-8102-4118FD42C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375" y="3151188"/>
              <a:ext cx="20638" cy="296863"/>
            </a:xfrm>
            <a:custGeom>
              <a:avLst/>
              <a:gdLst>
                <a:gd name="T0" fmla="*/ 1 w 7"/>
                <a:gd name="T1" fmla="*/ 99 h 99"/>
                <a:gd name="T2" fmla="*/ 0 w 7"/>
                <a:gd name="T3" fmla="*/ 61 h 99"/>
                <a:gd name="T4" fmla="*/ 3 w 7"/>
                <a:gd name="T5" fmla="*/ 0 h 99"/>
                <a:gd name="T6" fmla="*/ 7 w 7"/>
                <a:gd name="T7" fmla="*/ 1 h 99"/>
                <a:gd name="T8" fmla="*/ 4 w 7"/>
                <a:gd name="T9" fmla="*/ 61 h 99"/>
                <a:gd name="T10" fmla="*/ 5 w 7"/>
                <a:gd name="T11" fmla="*/ 99 h 99"/>
                <a:gd name="T12" fmla="*/ 1 w 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9">
                  <a:moveTo>
                    <a:pt x="1" y="99"/>
                  </a:moveTo>
                  <a:cubicBezTo>
                    <a:pt x="0" y="86"/>
                    <a:pt x="0" y="73"/>
                    <a:pt x="0" y="61"/>
                  </a:cubicBezTo>
                  <a:cubicBezTo>
                    <a:pt x="0" y="40"/>
                    <a:pt x="1" y="20"/>
                    <a:pt x="3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21"/>
                    <a:pt x="4" y="41"/>
                    <a:pt x="4" y="61"/>
                  </a:cubicBezTo>
                  <a:cubicBezTo>
                    <a:pt x="4" y="73"/>
                    <a:pt x="4" y="86"/>
                    <a:pt x="5" y="99"/>
                  </a:cubicBez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0E3B3DF-1ACB-4E28-B42D-C451650AE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3978275"/>
              <a:ext cx="1085850" cy="882650"/>
            </a:xfrm>
            <a:custGeom>
              <a:avLst/>
              <a:gdLst>
                <a:gd name="T0" fmla="*/ 360 w 361"/>
                <a:gd name="T1" fmla="*/ 294 h 294"/>
                <a:gd name="T2" fmla="*/ 0 w 361"/>
                <a:gd name="T3" fmla="*/ 2 h 294"/>
                <a:gd name="T4" fmla="*/ 3 w 361"/>
                <a:gd name="T5" fmla="*/ 0 h 294"/>
                <a:gd name="T6" fmla="*/ 361 w 361"/>
                <a:gd name="T7" fmla="*/ 290 h 294"/>
                <a:gd name="T8" fmla="*/ 360 w 361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94">
                  <a:moveTo>
                    <a:pt x="360" y="294"/>
                  </a:moveTo>
                  <a:cubicBezTo>
                    <a:pt x="202" y="259"/>
                    <a:pt x="67" y="150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0" y="147"/>
                    <a:pt x="204" y="255"/>
                    <a:pt x="361" y="290"/>
                  </a:cubicBezTo>
                  <a:lnTo>
                    <a:pt x="360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6563DF7-E9E7-477F-AB52-4F1D180C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38" y="3487738"/>
              <a:ext cx="639763" cy="1109663"/>
            </a:xfrm>
            <a:custGeom>
              <a:avLst/>
              <a:gdLst>
                <a:gd name="T0" fmla="*/ 2 w 213"/>
                <a:gd name="T1" fmla="*/ 369 h 369"/>
                <a:gd name="T2" fmla="*/ 0 w 213"/>
                <a:gd name="T3" fmla="*/ 366 h 369"/>
                <a:gd name="T4" fmla="*/ 209 w 213"/>
                <a:gd name="T5" fmla="*/ 0 h 369"/>
                <a:gd name="T6" fmla="*/ 213 w 213"/>
                <a:gd name="T7" fmla="*/ 1 h 369"/>
                <a:gd name="T8" fmla="*/ 2 w 213"/>
                <a:gd name="T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369">
                  <a:moveTo>
                    <a:pt x="2" y="369"/>
                  </a:moveTo>
                  <a:cubicBezTo>
                    <a:pt x="0" y="366"/>
                    <a:pt x="0" y="366"/>
                    <a:pt x="0" y="366"/>
                  </a:cubicBezTo>
                  <a:cubicBezTo>
                    <a:pt x="118" y="279"/>
                    <a:pt x="195" y="146"/>
                    <a:pt x="209" y="0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98" y="147"/>
                    <a:pt x="121" y="282"/>
                    <a:pt x="2" y="3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8CF3278F-6C01-4FC5-A730-AC6627DE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1919288"/>
              <a:ext cx="898525" cy="1382713"/>
            </a:xfrm>
            <a:custGeom>
              <a:avLst/>
              <a:gdLst>
                <a:gd name="T0" fmla="*/ 295 w 299"/>
                <a:gd name="T1" fmla="*/ 460 h 460"/>
                <a:gd name="T2" fmla="*/ 0 w 299"/>
                <a:gd name="T3" fmla="*/ 4 h 460"/>
                <a:gd name="T4" fmla="*/ 2 w 299"/>
                <a:gd name="T5" fmla="*/ 0 h 460"/>
                <a:gd name="T6" fmla="*/ 214 w 299"/>
                <a:gd name="T7" fmla="*/ 184 h 460"/>
                <a:gd name="T8" fmla="*/ 299 w 299"/>
                <a:gd name="T9" fmla="*/ 460 h 460"/>
                <a:gd name="T10" fmla="*/ 295 w 299"/>
                <a:gd name="T1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460">
                  <a:moveTo>
                    <a:pt x="295" y="460"/>
                  </a:moveTo>
                  <a:cubicBezTo>
                    <a:pt x="291" y="263"/>
                    <a:pt x="178" y="88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8" y="41"/>
                    <a:pt x="161" y="105"/>
                    <a:pt x="214" y="184"/>
                  </a:cubicBezTo>
                  <a:cubicBezTo>
                    <a:pt x="268" y="266"/>
                    <a:pt x="297" y="362"/>
                    <a:pt x="299" y="460"/>
                  </a:cubicBezTo>
                  <a:lnTo>
                    <a:pt x="295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A141ECEC-8859-49AE-BF5D-DA28E0BA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5459413"/>
              <a:ext cx="809625" cy="66675"/>
            </a:xfrm>
            <a:custGeom>
              <a:avLst/>
              <a:gdLst>
                <a:gd name="T0" fmla="*/ 113 w 269"/>
                <a:gd name="T1" fmla="*/ 21 h 22"/>
                <a:gd name="T2" fmla="*/ 0 w 269"/>
                <a:gd name="T3" fmla="*/ 12 h 22"/>
                <a:gd name="T4" fmla="*/ 1 w 269"/>
                <a:gd name="T5" fmla="*/ 8 h 22"/>
                <a:gd name="T6" fmla="*/ 268 w 269"/>
                <a:gd name="T7" fmla="*/ 0 h 22"/>
                <a:gd name="T8" fmla="*/ 269 w 269"/>
                <a:gd name="T9" fmla="*/ 4 h 22"/>
                <a:gd name="T10" fmla="*/ 113 w 269"/>
                <a:gd name="T1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2">
                  <a:moveTo>
                    <a:pt x="113" y="21"/>
                  </a:moveTo>
                  <a:cubicBezTo>
                    <a:pt x="75" y="21"/>
                    <a:pt x="37" y="18"/>
                    <a:pt x="0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9" y="22"/>
                    <a:pt x="181" y="19"/>
                    <a:pt x="268" y="0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18" y="15"/>
                    <a:pt x="166" y="21"/>
                    <a:pt x="1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899E3FB-FD70-4589-9C8A-55279F466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5153025"/>
              <a:ext cx="282575" cy="161925"/>
            </a:xfrm>
            <a:custGeom>
              <a:avLst/>
              <a:gdLst>
                <a:gd name="T0" fmla="*/ 2 w 94"/>
                <a:gd name="T1" fmla="*/ 54 h 54"/>
                <a:gd name="T2" fmla="*/ 0 w 94"/>
                <a:gd name="T3" fmla="*/ 51 h 54"/>
                <a:gd name="T4" fmla="*/ 92 w 94"/>
                <a:gd name="T5" fmla="*/ 0 h 54"/>
                <a:gd name="T6" fmla="*/ 94 w 94"/>
                <a:gd name="T7" fmla="*/ 3 h 54"/>
                <a:gd name="T8" fmla="*/ 2 w 9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4">
                  <a:moveTo>
                    <a:pt x="2" y="54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2" y="36"/>
                    <a:pt x="63" y="19"/>
                    <a:pt x="92" y="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65" y="22"/>
                    <a:pt x="34" y="40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EB7D824D-D869-4100-8156-9A29EC0F1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3914775"/>
              <a:ext cx="736600" cy="1114425"/>
            </a:xfrm>
            <a:custGeom>
              <a:avLst/>
              <a:gdLst>
                <a:gd name="T0" fmla="*/ 2 w 245"/>
                <a:gd name="T1" fmla="*/ 371 h 371"/>
                <a:gd name="T2" fmla="*/ 0 w 245"/>
                <a:gd name="T3" fmla="*/ 368 h 371"/>
                <a:gd name="T4" fmla="*/ 241 w 245"/>
                <a:gd name="T5" fmla="*/ 0 h 371"/>
                <a:gd name="T6" fmla="*/ 245 w 245"/>
                <a:gd name="T7" fmla="*/ 1 h 371"/>
                <a:gd name="T8" fmla="*/ 2 w 24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1">
                  <a:moveTo>
                    <a:pt x="2" y="371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117" y="273"/>
                    <a:pt x="201" y="145"/>
                    <a:pt x="241" y="0"/>
                  </a:cubicBezTo>
                  <a:cubicBezTo>
                    <a:pt x="245" y="1"/>
                    <a:pt x="245" y="1"/>
                    <a:pt x="245" y="1"/>
                  </a:cubicBezTo>
                  <a:cubicBezTo>
                    <a:pt x="204" y="147"/>
                    <a:pt x="121" y="275"/>
                    <a:pt x="2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F5309A5A-2A13-4250-BC61-B3772DCB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5600" y="3497263"/>
              <a:ext cx="41275" cy="233363"/>
            </a:xfrm>
            <a:custGeom>
              <a:avLst/>
              <a:gdLst>
                <a:gd name="T0" fmla="*/ 4 w 14"/>
                <a:gd name="T1" fmla="*/ 78 h 78"/>
                <a:gd name="T2" fmla="*/ 0 w 14"/>
                <a:gd name="T3" fmla="*/ 78 h 78"/>
                <a:gd name="T4" fmla="*/ 10 w 14"/>
                <a:gd name="T5" fmla="*/ 0 h 78"/>
                <a:gd name="T6" fmla="*/ 14 w 14"/>
                <a:gd name="T7" fmla="*/ 0 h 78"/>
                <a:gd name="T8" fmla="*/ 4 w 1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8">
                  <a:moveTo>
                    <a:pt x="4" y="78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5" y="52"/>
                    <a:pt x="8" y="26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26"/>
                    <a:pt x="9" y="53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1966147B-5D67-44AF-B9F8-8E652210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103563"/>
              <a:ext cx="23813" cy="276225"/>
            </a:xfrm>
            <a:custGeom>
              <a:avLst/>
              <a:gdLst>
                <a:gd name="T0" fmla="*/ 8 w 8"/>
                <a:gd name="T1" fmla="*/ 92 h 92"/>
                <a:gd name="T2" fmla="*/ 4 w 8"/>
                <a:gd name="T3" fmla="*/ 92 h 92"/>
                <a:gd name="T4" fmla="*/ 4 w 8"/>
                <a:gd name="T5" fmla="*/ 77 h 92"/>
                <a:gd name="T6" fmla="*/ 0 w 8"/>
                <a:gd name="T7" fmla="*/ 0 h 92"/>
                <a:gd name="T8" fmla="*/ 4 w 8"/>
                <a:gd name="T9" fmla="*/ 0 h 92"/>
                <a:gd name="T10" fmla="*/ 8 w 8"/>
                <a:gd name="T11" fmla="*/ 77 h 92"/>
                <a:gd name="T12" fmla="*/ 8 w 8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2">
                  <a:moveTo>
                    <a:pt x="8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4" y="87"/>
                    <a:pt x="4" y="82"/>
                    <a:pt x="4" y="77"/>
                  </a:cubicBezTo>
                  <a:cubicBezTo>
                    <a:pt x="4" y="51"/>
                    <a:pt x="3" y="25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25"/>
                    <a:pt x="8" y="51"/>
                    <a:pt x="8" y="77"/>
                  </a:cubicBezTo>
                  <a:cubicBezTo>
                    <a:pt x="8" y="82"/>
                    <a:pt x="8" y="87"/>
                    <a:pt x="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68A93DFE-F578-4E3B-B265-772907E53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275" y="1819275"/>
              <a:ext cx="592138" cy="1193800"/>
            </a:xfrm>
            <a:custGeom>
              <a:avLst/>
              <a:gdLst>
                <a:gd name="T0" fmla="*/ 193 w 197"/>
                <a:gd name="T1" fmla="*/ 397 h 397"/>
                <a:gd name="T2" fmla="*/ 0 w 197"/>
                <a:gd name="T3" fmla="*/ 2 h 397"/>
                <a:gd name="T4" fmla="*/ 3 w 197"/>
                <a:gd name="T5" fmla="*/ 0 h 397"/>
                <a:gd name="T6" fmla="*/ 197 w 197"/>
                <a:gd name="T7" fmla="*/ 397 h 397"/>
                <a:gd name="T8" fmla="*/ 193 w 197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97">
                  <a:moveTo>
                    <a:pt x="193" y="397"/>
                  </a:moveTo>
                  <a:cubicBezTo>
                    <a:pt x="171" y="248"/>
                    <a:pt x="104" y="11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08" y="109"/>
                    <a:pt x="175" y="247"/>
                    <a:pt x="197" y="397"/>
                  </a:cubicBezTo>
                  <a:lnTo>
                    <a:pt x="193" y="3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0767887E-6107-4F11-A72C-21B035C32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1146175"/>
              <a:ext cx="1354138" cy="474663"/>
            </a:xfrm>
            <a:custGeom>
              <a:avLst/>
              <a:gdLst>
                <a:gd name="T0" fmla="*/ 447 w 450"/>
                <a:gd name="T1" fmla="*/ 158 h 158"/>
                <a:gd name="T2" fmla="*/ 0 w 450"/>
                <a:gd name="T3" fmla="*/ 4 h 158"/>
                <a:gd name="T4" fmla="*/ 0 w 450"/>
                <a:gd name="T5" fmla="*/ 0 h 158"/>
                <a:gd name="T6" fmla="*/ 450 w 450"/>
                <a:gd name="T7" fmla="*/ 155 h 158"/>
                <a:gd name="T8" fmla="*/ 447 w 450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58">
                  <a:moveTo>
                    <a:pt x="447" y="158"/>
                  </a:moveTo>
                  <a:cubicBezTo>
                    <a:pt x="319" y="57"/>
                    <a:pt x="164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" y="0"/>
                    <a:pt x="320" y="53"/>
                    <a:pt x="450" y="155"/>
                  </a:cubicBezTo>
                  <a:lnTo>
                    <a:pt x="447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EBEEAA25-94E7-4799-B336-548485CFB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975" y="1843088"/>
              <a:ext cx="246063" cy="315913"/>
            </a:xfrm>
            <a:custGeom>
              <a:avLst/>
              <a:gdLst>
                <a:gd name="T0" fmla="*/ 3 w 82"/>
                <a:gd name="T1" fmla="*/ 105 h 105"/>
                <a:gd name="T2" fmla="*/ 0 w 82"/>
                <a:gd name="T3" fmla="*/ 103 h 105"/>
                <a:gd name="T4" fmla="*/ 80 w 82"/>
                <a:gd name="T5" fmla="*/ 0 h 105"/>
                <a:gd name="T6" fmla="*/ 82 w 82"/>
                <a:gd name="T7" fmla="*/ 3 h 105"/>
                <a:gd name="T8" fmla="*/ 3 w 82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5">
                  <a:moveTo>
                    <a:pt x="3" y="10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3" y="66"/>
                    <a:pt x="50" y="32"/>
                    <a:pt x="80" y="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3" y="34"/>
                    <a:pt x="27" y="69"/>
                    <a:pt x="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DA93EB23-BBA6-47CF-93D0-B5A066651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360613"/>
              <a:ext cx="238125" cy="1938338"/>
            </a:xfrm>
            <a:custGeom>
              <a:avLst/>
              <a:gdLst>
                <a:gd name="T0" fmla="*/ 75 w 79"/>
                <a:gd name="T1" fmla="*/ 645 h 645"/>
                <a:gd name="T2" fmla="*/ 0 w 79"/>
                <a:gd name="T3" fmla="*/ 324 h 645"/>
                <a:gd name="T4" fmla="*/ 76 w 79"/>
                <a:gd name="T5" fmla="*/ 0 h 645"/>
                <a:gd name="T6" fmla="*/ 79 w 79"/>
                <a:gd name="T7" fmla="*/ 2 h 645"/>
                <a:gd name="T8" fmla="*/ 4 w 79"/>
                <a:gd name="T9" fmla="*/ 324 h 645"/>
                <a:gd name="T10" fmla="*/ 78 w 79"/>
                <a:gd name="T11" fmla="*/ 643 h 645"/>
                <a:gd name="T12" fmla="*/ 75 w 79"/>
                <a:gd name="T1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45">
                  <a:moveTo>
                    <a:pt x="75" y="645"/>
                  </a:moveTo>
                  <a:cubicBezTo>
                    <a:pt x="25" y="544"/>
                    <a:pt x="0" y="436"/>
                    <a:pt x="0" y="324"/>
                  </a:cubicBezTo>
                  <a:cubicBezTo>
                    <a:pt x="0" y="210"/>
                    <a:pt x="26" y="101"/>
                    <a:pt x="76" y="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29" y="102"/>
                    <a:pt x="4" y="210"/>
                    <a:pt x="4" y="324"/>
                  </a:cubicBezTo>
                  <a:cubicBezTo>
                    <a:pt x="4" y="436"/>
                    <a:pt x="29" y="543"/>
                    <a:pt x="78" y="643"/>
                  </a:cubicBezTo>
                  <a:lnTo>
                    <a:pt x="75" y="6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C78B22A3-2B7B-4B56-9422-3ACBC6C2B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5" y="4413250"/>
              <a:ext cx="803275" cy="809625"/>
            </a:xfrm>
            <a:custGeom>
              <a:avLst/>
              <a:gdLst>
                <a:gd name="T0" fmla="*/ 265 w 267"/>
                <a:gd name="T1" fmla="*/ 269 h 269"/>
                <a:gd name="T2" fmla="*/ 0 w 267"/>
                <a:gd name="T3" fmla="*/ 2 h 269"/>
                <a:gd name="T4" fmla="*/ 4 w 267"/>
                <a:gd name="T5" fmla="*/ 0 h 269"/>
                <a:gd name="T6" fmla="*/ 267 w 267"/>
                <a:gd name="T7" fmla="*/ 266 h 269"/>
                <a:gd name="T8" fmla="*/ 265 w 267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9">
                  <a:moveTo>
                    <a:pt x="265" y="269"/>
                  </a:moveTo>
                  <a:cubicBezTo>
                    <a:pt x="155" y="205"/>
                    <a:pt x="63" y="113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7" y="110"/>
                    <a:pt x="158" y="202"/>
                    <a:pt x="267" y="266"/>
                  </a:cubicBezTo>
                  <a:lnTo>
                    <a:pt x="265" y="2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06CA667E-A66C-4022-9D98-4F1651B85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5291138"/>
              <a:ext cx="390525" cy="157163"/>
            </a:xfrm>
            <a:custGeom>
              <a:avLst/>
              <a:gdLst>
                <a:gd name="T0" fmla="*/ 129 w 130"/>
                <a:gd name="T1" fmla="*/ 52 h 52"/>
                <a:gd name="T2" fmla="*/ 0 w 130"/>
                <a:gd name="T3" fmla="*/ 3 h 52"/>
                <a:gd name="T4" fmla="*/ 1 w 130"/>
                <a:gd name="T5" fmla="*/ 0 h 52"/>
                <a:gd name="T6" fmla="*/ 130 w 130"/>
                <a:gd name="T7" fmla="*/ 48 h 52"/>
                <a:gd name="T8" fmla="*/ 129 w 13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2">
                  <a:moveTo>
                    <a:pt x="129" y="52"/>
                  </a:moveTo>
                  <a:cubicBezTo>
                    <a:pt x="85" y="40"/>
                    <a:pt x="41" y="2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20"/>
                    <a:pt x="86" y="36"/>
                    <a:pt x="130" y="48"/>
                  </a:cubicBezTo>
                  <a:lnTo>
                    <a:pt x="12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334D7-4DFC-446D-895A-FDA5DC91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7" name="Rectangle: Rounded Corners 70">
            <a:extLst>
              <a:ext uri="{FF2B5EF4-FFF2-40B4-BE49-F238E27FC236}">
                <a16:creationId xmlns:a16="http://schemas.microsoft.com/office/drawing/2014/main" id="{76CBC9CF-DFD2-D94E-8895-DCC88C2F2392}"/>
              </a:ext>
            </a:extLst>
          </p:cNvPr>
          <p:cNvSpPr/>
          <p:nvPr/>
        </p:nvSpPr>
        <p:spPr>
          <a:xfrm>
            <a:off x="5327215" y="1316835"/>
            <a:ext cx="220468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1F1898-97BA-4D47-A4B2-FA93B42A1C14}"/>
              </a:ext>
            </a:extLst>
          </p:cNvPr>
          <p:cNvSpPr txBox="1"/>
          <p:nvPr/>
        </p:nvSpPr>
        <p:spPr>
          <a:xfrm>
            <a:off x="5721366" y="1240713"/>
            <a:ext cx="595011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0" name="Rectangle: Rounded Corners 73">
            <a:extLst>
              <a:ext uri="{FF2B5EF4-FFF2-40B4-BE49-F238E27FC236}">
                <a16:creationId xmlns:a16="http://schemas.microsoft.com/office/drawing/2014/main" id="{7A389226-3642-1C48-BCEA-21EE7B8F5EC9}"/>
              </a:ext>
            </a:extLst>
          </p:cNvPr>
          <p:cNvSpPr/>
          <p:nvPr/>
        </p:nvSpPr>
        <p:spPr>
          <a:xfrm>
            <a:off x="5327215" y="2257763"/>
            <a:ext cx="220468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C5BE68-D772-334F-92A6-DFF0CFDCA902}"/>
              </a:ext>
            </a:extLst>
          </p:cNvPr>
          <p:cNvSpPr txBox="1"/>
          <p:nvPr/>
        </p:nvSpPr>
        <p:spPr>
          <a:xfrm>
            <a:off x="5721366" y="2257763"/>
            <a:ext cx="5950116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79" name="Text Placeholder 87">
            <a:extLst>
              <a:ext uri="{FF2B5EF4-FFF2-40B4-BE49-F238E27FC236}">
                <a16:creationId xmlns:a16="http://schemas.microsoft.com/office/drawing/2014/main" id="{AD761A65-1E96-FD4A-8C0D-FAF3707D9CAD}"/>
              </a:ext>
            </a:extLst>
          </p:cNvPr>
          <p:cNvSpPr txBox="1">
            <a:spLocks/>
          </p:cNvSpPr>
          <p:nvPr/>
        </p:nvSpPr>
        <p:spPr>
          <a:xfrm>
            <a:off x="5255906" y="425718"/>
            <a:ext cx="6881036" cy="809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67612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70" grpId="0" animBg="1"/>
      <p:bldP spid="76" grpId="0"/>
      <p:bldP spid="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3C4672-8120-4652-BAC1-F3B8C35B64E3}"/>
              </a:ext>
            </a:extLst>
          </p:cNvPr>
          <p:cNvSpPr/>
          <p:nvPr/>
        </p:nvSpPr>
        <p:spPr>
          <a:xfrm>
            <a:off x="1004888" y="1190785"/>
            <a:ext cx="10182225" cy="5259291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4EFBE3-3B78-4D71-8042-4B25E0A5EA45}"/>
              </a:ext>
            </a:extLst>
          </p:cNvPr>
          <p:cNvSpPr/>
          <p:nvPr/>
        </p:nvSpPr>
        <p:spPr>
          <a:xfrm>
            <a:off x="7477125" y="802888"/>
            <a:ext cx="3189476" cy="49667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B792FD-AA60-4831-9C17-5FEC8FCBDBF9}"/>
              </a:ext>
            </a:extLst>
          </p:cNvPr>
          <p:cNvSpPr txBox="1"/>
          <p:nvPr/>
        </p:nvSpPr>
        <p:spPr>
          <a:xfrm>
            <a:off x="1487198" y="1618475"/>
            <a:ext cx="5631855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E439B8-C236-4FFB-8D18-30DD84BD843D}"/>
              </a:ext>
            </a:extLst>
          </p:cNvPr>
          <p:cNvSpPr txBox="1"/>
          <p:nvPr/>
        </p:nvSpPr>
        <p:spPr>
          <a:xfrm>
            <a:off x="1521419" y="2558116"/>
            <a:ext cx="5631855" cy="319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2"/>
                </a:solidFill>
              </a:rPr>
              <a:t>#t3#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B7FA1E7-96EF-45CF-96C2-8BA74C817A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0" y="1895475"/>
            <a:ext cx="5086350" cy="665731"/>
          </a:xfrm>
        </p:spPr>
        <p:txBody>
          <a:bodyPr anchor="ctr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41004-9DED-4234-9144-CF175C1588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5D2D03-E55C-441A-9C02-45B1B4306877}"/>
              </a:ext>
            </a:extLst>
          </p:cNvPr>
          <p:cNvSpPr/>
          <p:nvPr/>
        </p:nvSpPr>
        <p:spPr>
          <a:xfrm>
            <a:off x="8124826" y="3511113"/>
            <a:ext cx="1922905" cy="974677"/>
          </a:xfrm>
          <a:prstGeom prst="roundRect">
            <a:avLst>
              <a:gd name="adj" fmla="val 55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5274F4E-13EA-4B67-A969-E75F450F5CF4}"/>
              </a:ext>
            </a:extLst>
          </p:cNvPr>
          <p:cNvSpPr/>
          <p:nvPr/>
        </p:nvSpPr>
        <p:spPr>
          <a:xfrm>
            <a:off x="7947718" y="3349946"/>
            <a:ext cx="429768" cy="42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EB0FF6BF-B9F8-4923-BAE5-EC32B54FF426}"/>
              </a:ext>
            </a:extLst>
          </p:cNvPr>
          <p:cNvSpPr>
            <a:spLocks noEditPoints="1"/>
          </p:cNvSpPr>
          <p:nvPr/>
        </p:nvSpPr>
        <p:spPr bwMode="auto">
          <a:xfrm>
            <a:off x="8054986" y="3457214"/>
            <a:ext cx="215232" cy="21523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118 w 128"/>
              <a:gd name="T11" fmla="*/ 48 h 128"/>
              <a:gd name="T12" fmla="*/ 97 w 128"/>
              <a:gd name="T13" fmla="*/ 33 h 128"/>
              <a:gd name="T14" fmla="*/ 82 w 128"/>
              <a:gd name="T15" fmla="*/ 11 h 128"/>
              <a:gd name="T16" fmla="*/ 118 w 128"/>
              <a:gd name="T17" fmla="*/ 48 h 128"/>
              <a:gd name="T18" fmla="*/ 96 w 128"/>
              <a:gd name="T19" fmla="*/ 64 h 128"/>
              <a:gd name="T20" fmla="*/ 94 w 128"/>
              <a:gd name="T21" fmla="*/ 81 h 128"/>
              <a:gd name="T22" fmla="*/ 65 w 128"/>
              <a:gd name="T23" fmla="*/ 75 h 128"/>
              <a:gd name="T24" fmla="*/ 36 w 128"/>
              <a:gd name="T25" fmla="*/ 81 h 128"/>
              <a:gd name="T26" fmla="*/ 34 w 128"/>
              <a:gd name="T27" fmla="*/ 64 h 128"/>
              <a:gd name="T28" fmla="*/ 39 w 128"/>
              <a:gd name="T29" fmla="*/ 39 h 128"/>
              <a:gd name="T30" fmla="*/ 65 w 128"/>
              <a:gd name="T31" fmla="*/ 33 h 128"/>
              <a:gd name="T32" fmla="*/ 91 w 128"/>
              <a:gd name="T33" fmla="*/ 39 h 128"/>
              <a:gd name="T34" fmla="*/ 96 w 128"/>
              <a:gd name="T35" fmla="*/ 64 h 128"/>
              <a:gd name="T36" fmla="*/ 65 w 128"/>
              <a:gd name="T37" fmla="*/ 8 h 128"/>
              <a:gd name="T38" fmla="*/ 68 w 128"/>
              <a:gd name="T39" fmla="*/ 8 h 128"/>
              <a:gd name="T40" fmla="*/ 87 w 128"/>
              <a:gd name="T41" fmla="*/ 29 h 128"/>
              <a:gd name="T42" fmla="*/ 65 w 128"/>
              <a:gd name="T43" fmla="*/ 26 h 128"/>
              <a:gd name="T44" fmla="*/ 45 w 128"/>
              <a:gd name="T45" fmla="*/ 29 h 128"/>
              <a:gd name="T46" fmla="*/ 65 w 128"/>
              <a:gd name="T47" fmla="*/ 8 h 128"/>
              <a:gd name="T48" fmla="*/ 50 w 128"/>
              <a:gd name="T49" fmla="*/ 10 h 128"/>
              <a:gd name="T50" fmla="*/ 34 w 128"/>
              <a:gd name="T51" fmla="*/ 33 h 128"/>
              <a:gd name="T52" fmla="*/ 10 w 128"/>
              <a:gd name="T53" fmla="*/ 51 h 128"/>
              <a:gd name="T54" fmla="*/ 50 w 128"/>
              <a:gd name="T55" fmla="*/ 10 h 128"/>
              <a:gd name="T56" fmla="*/ 16 w 128"/>
              <a:gd name="T57" fmla="*/ 93 h 128"/>
              <a:gd name="T58" fmla="*/ 8 w 128"/>
              <a:gd name="T59" fmla="*/ 65 h 128"/>
              <a:gd name="T60" fmla="*/ 30 w 128"/>
              <a:gd name="T61" fmla="*/ 44 h 128"/>
              <a:gd name="T62" fmla="*/ 27 w 128"/>
              <a:gd name="T63" fmla="*/ 64 h 128"/>
              <a:gd name="T64" fmla="*/ 29 w 128"/>
              <a:gd name="T65" fmla="*/ 84 h 128"/>
              <a:gd name="T66" fmla="*/ 16 w 128"/>
              <a:gd name="T67" fmla="*/ 93 h 128"/>
              <a:gd name="T68" fmla="*/ 20 w 128"/>
              <a:gd name="T69" fmla="*/ 99 h 128"/>
              <a:gd name="T70" fmla="*/ 32 w 128"/>
              <a:gd name="T71" fmla="*/ 91 h 128"/>
              <a:gd name="T72" fmla="*/ 50 w 128"/>
              <a:gd name="T73" fmla="*/ 119 h 128"/>
              <a:gd name="T74" fmla="*/ 20 w 128"/>
              <a:gd name="T75" fmla="*/ 99 h 128"/>
              <a:gd name="T76" fmla="*/ 68 w 128"/>
              <a:gd name="T77" fmla="*/ 121 h 128"/>
              <a:gd name="T78" fmla="*/ 65 w 128"/>
              <a:gd name="T79" fmla="*/ 121 h 128"/>
              <a:gd name="T80" fmla="*/ 39 w 128"/>
              <a:gd name="T81" fmla="*/ 88 h 128"/>
              <a:gd name="T82" fmla="*/ 65 w 128"/>
              <a:gd name="T83" fmla="*/ 83 h 128"/>
              <a:gd name="T84" fmla="*/ 92 w 128"/>
              <a:gd name="T85" fmla="*/ 88 h 128"/>
              <a:gd name="T86" fmla="*/ 68 w 128"/>
              <a:gd name="T87" fmla="*/ 121 h 128"/>
              <a:gd name="T88" fmla="*/ 82 w 128"/>
              <a:gd name="T89" fmla="*/ 118 h 128"/>
              <a:gd name="T90" fmla="*/ 99 w 128"/>
              <a:gd name="T91" fmla="*/ 91 h 128"/>
              <a:gd name="T92" fmla="*/ 109 w 128"/>
              <a:gd name="T93" fmla="*/ 98 h 128"/>
              <a:gd name="T94" fmla="*/ 82 w 128"/>
              <a:gd name="T95" fmla="*/ 118 h 128"/>
              <a:gd name="T96" fmla="*/ 101 w 128"/>
              <a:gd name="T97" fmla="*/ 84 h 128"/>
              <a:gd name="T98" fmla="*/ 104 w 128"/>
              <a:gd name="T99" fmla="*/ 64 h 128"/>
              <a:gd name="T100" fmla="*/ 101 w 128"/>
              <a:gd name="T101" fmla="*/ 44 h 128"/>
              <a:gd name="T102" fmla="*/ 121 w 128"/>
              <a:gd name="T103" fmla="*/ 62 h 128"/>
              <a:gd name="T104" fmla="*/ 121 w 128"/>
              <a:gd name="T105" fmla="*/ 64 h 128"/>
              <a:gd name="T106" fmla="*/ 114 w 128"/>
              <a:gd name="T107" fmla="*/ 92 h 128"/>
              <a:gd name="T108" fmla="*/ 101 w 128"/>
              <a:gd name="T109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6357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31" grpId="0"/>
      <p:bldP spid="33" grpId="0"/>
      <p:bldP spid="32" grpId="0" build="p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D4F25-9A76-4EAA-98FE-9CD4012AD7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01E40-4579-4C0C-A461-B6689C486E98}"/>
              </a:ext>
            </a:extLst>
          </p:cNvPr>
          <p:cNvSpPr/>
          <p:nvPr/>
        </p:nvSpPr>
        <p:spPr>
          <a:xfrm>
            <a:off x="0" y="1828800"/>
            <a:ext cx="2352675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F95F21BD-7A1D-4BA2-8637-6139D56D3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64" name="Rectangle: Rounded Corners 70">
            <a:extLst>
              <a:ext uri="{FF2B5EF4-FFF2-40B4-BE49-F238E27FC236}">
                <a16:creationId xmlns:a16="http://schemas.microsoft.com/office/drawing/2014/main" id="{2D66E783-5D06-7348-A0EC-079F0030793B}"/>
              </a:ext>
            </a:extLst>
          </p:cNvPr>
          <p:cNvSpPr/>
          <p:nvPr/>
        </p:nvSpPr>
        <p:spPr>
          <a:xfrm>
            <a:off x="7247805" y="611157"/>
            <a:ext cx="153243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62D7D0-533D-DC4F-B01C-4325C0531482}"/>
              </a:ext>
            </a:extLst>
          </p:cNvPr>
          <p:cNvSpPr txBox="1"/>
          <p:nvPr/>
        </p:nvSpPr>
        <p:spPr>
          <a:xfrm>
            <a:off x="7641956" y="535035"/>
            <a:ext cx="413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8" name="Rectangle: Rounded Corners 73">
            <a:extLst>
              <a:ext uri="{FF2B5EF4-FFF2-40B4-BE49-F238E27FC236}">
                <a16:creationId xmlns:a16="http://schemas.microsoft.com/office/drawing/2014/main" id="{C0590A77-271B-0A4A-A2F8-663129DE7974}"/>
              </a:ext>
            </a:extLst>
          </p:cNvPr>
          <p:cNvSpPr/>
          <p:nvPr/>
        </p:nvSpPr>
        <p:spPr>
          <a:xfrm>
            <a:off x="7247805" y="1552085"/>
            <a:ext cx="153243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245593-B299-1A40-B3BD-2AC2A7C41B8E}"/>
              </a:ext>
            </a:extLst>
          </p:cNvPr>
          <p:cNvSpPr txBox="1"/>
          <p:nvPr/>
        </p:nvSpPr>
        <p:spPr>
          <a:xfrm>
            <a:off x="7641956" y="1552085"/>
            <a:ext cx="413580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170366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build="p"/>
      <p:bldP spid="64" grpId="0" animBg="1"/>
      <p:bldP spid="76" grpId="0"/>
      <p:bldP spid="78" grpId="0" animBg="1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0F8AD-8627-4386-AC44-024AA9983C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B8CC08-2FD9-429A-AA0B-4BB11AAC3E94}"/>
              </a:ext>
            </a:extLst>
          </p:cNvPr>
          <p:cNvSpPr/>
          <p:nvPr/>
        </p:nvSpPr>
        <p:spPr>
          <a:xfrm>
            <a:off x="7005122" y="-11649"/>
            <a:ext cx="5186878" cy="6869649"/>
          </a:xfrm>
          <a:custGeom>
            <a:avLst/>
            <a:gdLst>
              <a:gd name="connsiteX0" fmla="*/ 1643578 w 5186878"/>
              <a:gd name="connsiteY0" fmla="*/ 0 h 6858000"/>
              <a:gd name="connsiteX1" fmla="*/ 5186878 w 5186878"/>
              <a:gd name="connsiteY1" fmla="*/ 0 h 6858000"/>
              <a:gd name="connsiteX2" fmla="*/ 5186878 w 5186878"/>
              <a:gd name="connsiteY2" fmla="*/ 6858000 h 6858000"/>
              <a:gd name="connsiteX3" fmla="*/ 2128715 w 5186878"/>
              <a:gd name="connsiteY3" fmla="*/ 6858000 h 6858000"/>
              <a:gd name="connsiteX4" fmla="*/ 2125523 w 5186878"/>
              <a:gd name="connsiteY4" fmla="*/ 6858000 h 6858000"/>
              <a:gd name="connsiteX5" fmla="*/ 2117941 w 5186878"/>
              <a:gd name="connsiteY5" fmla="*/ 6858000 h 6858000"/>
              <a:gd name="connsiteX6" fmla="*/ 2103177 w 5186878"/>
              <a:gd name="connsiteY6" fmla="*/ 6858000 h 6858000"/>
              <a:gd name="connsiteX7" fmla="*/ 2078837 w 5186878"/>
              <a:gd name="connsiteY7" fmla="*/ 6858000 h 6858000"/>
              <a:gd name="connsiteX8" fmla="*/ 2042526 w 5186878"/>
              <a:gd name="connsiteY8" fmla="*/ 6858000 h 6858000"/>
              <a:gd name="connsiteX9" fmla="*/ 1991850 w 5186878"/>
              <a:gd name="connsiteY9" fmla="*/ 6858000 h 6858000"/>
              <a:gd name="connsiteX10" fmla="*/ 1924415 w 5186878"/>
              <a:gd name="connsiteY10" fmla="*/ 6858000 h 6858000"/>
              <a:gd name="connsiteX11" fmla="*/ 1837827 w 5186878"/>
              <a:gd name="connsiteY11" fmla="*/ 6858000 h 6858000"/>
              <a:gd name="connsiteX12" fmla="*/ 1729691 w 5186878"/>
              <a:gd name="connsiteY12" fmla="*/ 6858000 h 6858000"/>
              <a:gd name="connsiteX13" fmla="*/ 1643578 w 5186878"/>
              <a:gd name="connsiteY13" fmla="*/ 6858000 h 6858000"/>
              <a:gd name="connsiteX14" fmla="*/ 1597614 w 5186878"/>
              <a:gd name="connsiteY14" fmla="*/ 6858000 h 6858000"/>
              <a:gd name="connsiteX15" fmla="*/ 494313 w 5186878"/>
              <a:gd name="connsiteY15" fmla="*/ 6858000 h 6858000"/>
              <a:gd name="connsiteX16" fmla="*/ 226644 w 5186878"/>
              <a:gd name="connsiteY16" fmla="*/ 6173934 h 6858000"/>
              <a:gd name="connsiteX17" fmla="*/ 494313 w 5186878"/>
              <a:gd name="connsiteY17" fmla="*/ 4868543 h 6858000"/>
              <a:gd name="connsiteX18" fmla="*/ 149588 w 5186878"/>
              <a:gd name="connsiteY18" fmla="*/ 4830089 h 6858000"/>
              <a:gd name="connsiteX19" fmla="*/ 474035 w 5186878"/>
              <a:gd name="connsiteY19" fmla="*/ 3808038 h 6858000"/>
              <a:gd name="connsiteX20" fmla="*/ 171894 w 5186878"/>
              <a:gd name="connsiteY20" fmla="*/ 2907419 h 6858000"/>
              <a:gd name="connsiteX21" fmla="*/ 171894 w 5186878"/>
              <a:gd name="connsiteY21" fmla="*/ 1877273 h 6858000"/>
              <a:gd name="connsiteX22" fmla="*/ 34004 w 5186878"/>
              <a:gd name="connsiteY22" fmla="*/ 772243 h 6858000"/>
              <a:gd name="connsiteX23" fmla="*/ 411174 w 5186878"/>
              <a:gd name="connsiteY23" fmla="*/ 1017131 h 6858000"/>
              <a:gd name="connsiteX24" fmla="*/ 204339 w 5186878"/>
              <a:gd name="connsiteY24" fmla="*/ 3175 h 6858000"/>
              <a:gd name="connsiteX25" fmla="*/ 1643578 w 5186878"/>
              <a:gd name="connsiteY25" fmla="*/ 3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86878" h="6858000">
                <a:moveTo>
                  <a:pt x="1643578" y="0"/>
                </a:moveTo>
                <a:lnTo>
                  <a:pt x="5186878" y="0"/>
                </a:lnTo>
                <a:lnTo>
                  <a:pt x="5186878" y="6858000"/>
                </a:lnTo>
                <a:lnTo>
                  <a:pt x="2128715" y="6858000"/>
                </a:lnTo>
                <a:lnTo>
                  <a:pt x="2125523" y="6858000"/>
                </a:lnTo>
                <a:lnTo>
                  <a:pt x="2117941" y="6858000"/>
                </a:lnTo>
                <a:lnTo>
                  <a:pt x="2103177" y="6858000"/>
                </a:lnTo>
                <a:lnTo>
                  <a:pt x="2078837" y="6858000"/>
                </a:lnTo>
                <a:lnTo>
                  <a:pt x="2042526" y="6858000"/>
                </a:lnTo>
                <a:lnTo>
                  <a:pt x="1991850" y="6858000"/>
                </a:lnTo>
                <a:lnTo>
                  <a:pt x="1924415" y="6858000"/>
                </a:lnTo>
                <a:lnTo>
                  <a:pt x="1837827" y="6858000"/>
                </a:lnTo>
                <a:lnTo>
                  <a:pt x="1729691" y="6858000"/>
                </a:lnTo>
                <a:lnTo>
                  <a:pt x="1643578" y="6858000"/>
                </a:lnTo>
                <a:lnTo>
                  <a:pt x="1597614" y="6858000"/>
                </a:lnTo>
                <a:cubicBezTo>
                  <a:pt x="1356205" y="6858000"/>
                  <a:pt x="1005064" y="6858000"/>
                  <a:pt x="494313" y="6858000"/>
                </a:cubicBezTo>
                <a:cubicBezTo>
                  <a:pt x="465924" y="6677876"/>
                  <a:pt x="-107942" y="6362154"/>
                  <a:pt x="226644" y="6173934"/>
                </a:cubicBezTo>
                <a:cubicBezTo>
                  <a:pt x="695065" y="5912856"/>
                  <a:pt x="512563" y="4919139"/>
                  <a:pt x="494313" y="4868543"/>
                </a:cubicBezTo>
                <a:cubicBezTo>
                  <a:pt x="461868" y="4775445"/>
                  <a:pt x="234755" y="5105335"/>
                  <a:pt x="149588" y="4830089"/>
                </a:cubicBezTo>
                <a:cubicBezTo>
                  <a:pt x="64421" y="4552820"/>
                  <a:pt x="403062" y="4299837"/>
                  <a:pt x="474035" y="3808038"/>
                </a:cubicBezTo>
                <a:cubicBezTo>
                  <a:pt x="542980" y="3316239"/>
                  <a:pt x="441590" y="3053137"/>
                  <a:pt x="171894" y="2907419"/>
                </a:cubicBezTo>
                <a:cubicBezTo>
                  <a:pt x="-95775" y="2761701"/>
                  <a:pt x="80643" y="2324546"/>
                  <a:pt x="171894" y="1877273"/>
                </a:cubicBezTo>
                <a:cubicBezTo>
                  <a:pt x="265172" y="1432023"/>
                  <a:pt x="-111997" y="849150"/>
                  <a:pt x="34004" y="772243"/>
                </a:cubicBezTo>
                <a:cubicBezTo>
                  <a:pt x="180005" y="695336"/>
                  <a:pt x="326006" y="1332853"/>
                  <a:pt x="411174" y="1017131"/>
                </a:cubicBezTo>
                <a:cubicBezTo>
                  <a:pt x="496341" y="701408"/>
                  <a:pt x="204339" y="3175"/>
                  <a:pt x="204339" y="3175"/>
                </a:cubicBezTo>
                <a:lnTo>
                  <a:pt x="1643578" y="3175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87">
            <a:extLst>
              <a:ext uri="{FF2B5EF4-FFF2-40B4-BE49-F238E27FC236}">
                <a16:creationId xmlns:a16="http://schemas.microsoft.com/office/drawing/2014/main" id="{5033C1F4-5C5B-504D-A72E-FF7DD69EACFE}"/>
              </a:ext>
            </a:extLst>
          </p:cNvPr>
          <p:cNvSpPr txBox="1">
            <a:spLocks/>
          </p:cNvSpPr>
          <p:nvPr/>
        </p:nvSpPr>
        <p:spPr>
          <a:xfrm>
            <a:off x="571064" y="860281"/>
            <a:ext cx="558103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  <p:sp>
        <p:nvSpPr>
          <p:cNvPr id="39" name="Rectangle: Rounded Corners 70">
            <a:extLst>
              <a:ext uri="{FF2B5EF4-FFF2-40B4-BE49-F238E27FC236}">
                <a16:creationId xmlns:a16="http://schemas.microsoft.com/office/drawing/2014/main" id="{BF851278-3A52-AE4F-A7CC-C176D10DDC3C}"/>
              </a:ext>
            </a:extLst>
          </p:cNvPr>
          <p:cNvSpPr/>
          <p:nvPr/>
        </p:nvSpPr>
        <p:spPr>
          <a:xfrm>
            <a:off x="571064" y="1746028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E8834-58A7-0C4D-8F81-A6B672FD95DC}"/>
              </a:ext>
            </a:extLst>
          </p:cNvPr>
          <p:cNvSpPr txBox="1"/>
          <p:nvPr/>
        </p:nvSpPr>
        <p:spPr>
          <a:xfrm>
            <a:off x="965215" y="1669906"/>
            <a:ext cx="51307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Rectangle: Rounded Corners 73">
            <a:extLst>
              <a:ext uri="{FF2B5EF4-FFF2-40B4-BE49-F238E27FC236}">
                <a16:creationId xmlns:a16="http://schemas.microsoft.com/office/drawing/2014/main" id="{454090DB-C0AD-ED40-949D-672C74478E35}"/>
              </a:ext>
            </a:extLst>
          </p:cNvPr>
          <p:cNvSpPr/>
          <p:nvPr/>
        </p:nvSpPr>
        <p:spPr>
          <a:xfrm>
            <a:off x="571064" y="2577625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047648-4A20-FD4F-90A2-C60CE894D8E7}"/>
              </a:ext>
            </a:extLst>
          </p:cNvPr>
          <p:cNvSpPr txBox="1"/>
          <p:nvPr/>
        </p:nvSpPr>
        <p:spPr>
          <a:xfrm>
            <a:off x="965215" y="2577625"/>
            <a:ext cx="5186879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89690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build="p"/>
      <p:bldP spid="39" grpId="0" animBg="1"/>
      <p:bldP spid="40" grpId="0"/>
      <p:bldP spid="44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B3A70E4-B6A1-4AD0-A660-5AEC1EEBA038}"/>
              </a:ext>
            </a:extLst>
          </p:cNvPr>
          <p:cNvSpPr/>
          <p:nvPr/>
        </p:nvSpPr>
        <p:spPr>
          <a:xfrm>
            <a:off x="0" y="4524698"/>
            <a:ext cx="5823540" cy="1568111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4BCDA-59DC-497E-9B3F-3A98E4DDB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64774"/>
            <a:ext cx="5823540" cy="2764136"/>
          </a:xfrm>
        </p:spPr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ACFCCF1F-E72E-48D2-8F8C-157D9AEB2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48" name="Rectangle: Rounded Corners 70">
            <a:extLst>
              <a:ext uri="{FF2B5EF4-FFF2-40B4-BE49-F238E27FC236}">
                <a16:creationId xmlns:a16="http://schemas.microsoft.com/office/drawing/2014/main" id="{66D46C6B-C569-1246-B095-D214D8FBC47E}"/>
              </a:ext>
            </a:extLst>
          </p:cNvPr>
          <p:cNvSpPr/>
          <p:nvPr/>
        </p:nvSpPr>
        <p:spPr>
          <a:xfrm>
            <a:off x="6623994" y="1308726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31CD32-F065-7243-95D3-BE7D7BCE1B09}"/>
              </a:ext>
            </a:extLst>
          </p:cNvPr>
          <p:cNvSpPr txBox="1"/>
          <p:nvPr/>
        </p:nvSpPr>
        <p:spPr>
          <a:xfrm>
            <a:off x="7018145" y="1232604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Rectangle: Rounded Corners 73">
            <a:extLst>
              <a:ext uri="{FF2B5EF4-FFF2-40B4-BE49-F238E27FC236}">
                <a16:creationId xmlns:a16="http://schemas.microsoft.com/office/drawing/2014/main" id="{C5656B09-5B80-0D46-A980-89469874E0DC}"/>
              </a:ext>
            </a:extLst>
          </p:cNvPr>
          <p:cNvSpPr/>
          <p:nvPr/>
        </p:nvSpPr>
        <p:spPr>
          <a:xfrm>
            <a:off x="6623994" y="2249654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A8A80-9D3F-5248-BB59-8CC98986A5C2}"/>
              </a:ext>
            </a:extLst>
          </p:cNvPr>
          <p:cNvSpPr txBox="1"/>
          <p:nvPr/>
        </p:nvSpPr>
        <p:spPr>
          <a:xfrm>
            <a:off x="7018145" y="2249654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702879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build="p"/>
      <p:bldP spid="48" grpId="0" animBg="1"/>
      <p:bldP spid="49" grpId="0"/>
      <p:bldP spid="50" grpId="0" animBg="1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CF66ED3-8138-4C2C-86EE-3186B0B17146}"/>
              </a:ext>
            </a:extLst>
          </p:cNvPr>
          <p:cNvGrpSpPr/>
          <p:nvPr/>
        </p:nvGrpSpPr>
        <p:grpSpPr>
          <a:xfrm>
            <a:off x="-1492735" y="247692"/>
            <a:ext cx="6360311" cy="6362616"/>
            <a:chOff x="3644900" y="1146175"/>
            <a:chExt cx="4378326" cy="4379913"/>
          </a:xfrm>
          <a:solidFill>
            <a:schemeClr val="accent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E97B4CD-D94E-4389-8808-AD8E4CFF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2435225"/>
              <a:ext cx="728663" cy="96838"/>
            </a:xfrm>
            <a:custGeom>
              <a:avLst/>
              <a:gdLst>
                <a:gd name="T0" fmla="*/ 240 w 242"/>
                <a:gd name="T1" fmla="*/ 32 h 32"/>
                <a:gd name="T2" fmla="*/ 113 w 242"/>
                <a:gd name="T3" fmla="*/ 4 h 32"/>
                <a:gd name="T4" fmla="*/ 1 w 242"/>
                <a:gd name="T5" fmla="*/ 26 h 32"/>
                <a:gd name="T6" fmla="*/ 0 w 242"/>
                <a:gd name="T7" fmla="*/ 22 h 32"/>
                <a:gd name="T8" fmla="*/ 113 w 242"/>
                <a:gd name="T9" fmla="*/ 0 h 32"/>
                <a:gd name="T10" fmla="*/ 242 w 242"/>
                <a:gd name="T11" fmla="*/ 29 h 32"/>
                <a:gd name="T12" fmla="*/ 240 w 242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32">
                  <a:moveTo>
                    <a:pt x="240" y="32"/>
                  </a:moveTo>
                  <a:cubicBezTo>
                    <a:pt x="200" y="13"/>
                    <a:pt x="158" y="4"/>
                    <a:pt x="113" y="4"/>
                  </a:cubicBezTo>
                  <a:cubicBezTo>
                    <a:pt x="74" y="4"/>
                    <a:pt x="37" y="11"/>
                    <a:pt x="1" y="2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6" y="7"/>
                    <a:pt x="74" y="0"/>
                    <a:pt x="113" y="0"/>
                  </a:cubicBezTo>
                  <a:cubicBezTo>
                    <a:pt x="158" y="0"/>
                    <a:pt x="202" y="9"/>
                    <a:pt x="242" y="29"/>
                  </a:cubicBezTo>
                  <a:lnTo>
                    <a:pt x="24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7128F5D-3678-4433-ADAE-72D3CB430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325" y="2598738"/>
              <a:ext cx="182563" cy="173038"/>
            </a:xfrm>
            <a:custGeom>
              <a:avLst/>
              <a:gdLst>
                <a:gd name="T0" fmla="*/ 3 w 61"/>
                <a:gd name="T1" fmla="*/ 58 h 58"/>
                <a:gd name="T2" fmla="*/ 0 w 61"/>
                <a:gd name="T3" fmla="*/ 55 h 58"/>
                <a:gd name="T4" fmla="*/ 59 w 61"/>
                <a:gd name="T5" fmla="*/ 0 h 58"/>
                <a:gd name="T6" fmla="*/ 61 w 61"/>
                <a:gd name="T7" fmla="*/ 4 h 58"/>
                <a:gd name="T8" fmla="*/ 3 w 6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3" y="58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7" y="34"/>
                    <a:pt x="37" y="16"/>
                    <a:pt x="59" y="0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39" y="19"/>
                    <a:pt x="20" y="37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C053251-7FA0-41F8-9C20-E6109F567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2851150"/>
              <a:ext cx="150813" cy="700088"/>
            </a:xfrm>
            <a:custGeom>
              <a:avLst/>
              <a:gdLst>
                <a:gd name="T0" fmla="*/ 9 w 50"/>
                <a:gd name="T1" fmla="*/ 233 h 233"/>
                <a:gd name="T2" fmla="*/ 0 w 50"/>
                <a:gd name="T3" fmla="*/ 161 h 233"/>
                <a:gd name="T4" fmla="*/ 47 w 50"/>
                <a:gd name="T5" fmla="*/ 0 h 233"/>
                <a:gd name="T6" fmla="*/ 50 w 50"/>
                <a:gd name="T7" fmla="*/ 2 h 233"/>
                <a:gd name="T8" fmla="*/ 4 w 50"/>
                <a:gd name="T9" fmla="*/ 161 h 233"/>
                <a:gd name="T10" fmla="*/ 13 w 50"/>
                <a:gd name="T11" fmla="*/ 232 h 233"/>
                <a:gd name="T12" fmla="*/ 9 w 50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33">
                  <a:moveTo>
                    <a:pt x="9" y="233"/>
                  </a:moveTo>
                  <a:cubicBezTo>
                    <a:pt x="3" y="209"/>
                    <a:pt x="0" y="185"/>
                    <a:pt x="0" y="161"/>
                  </a:cubicBezTo>
                  <a:cubicBezTo>
                    <a:pt x="0" y="103"/>
                    <a:pt x="16" y="48"/>
                    <a:pt x="47" y="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20" y="49"/>
                    <a:pt x="4" y="104"/>
                    <a:pt x="4" y="161"/>
                  </a:cubicBezTo>
                  <a:cubicBezTo>
                    <a:pt x="4" y="185"/>
                    <a:pt x="7" y="209"/>
                    <a:pt x="13" y="232"/>
                  </a:cubicBezTo>
                  <a:lnTo>
                    <a:pt x="9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0216D142-5939-4FF7-A889-8BE9EA1D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8" y="3730625"/>
              <a:ext cx="550863" cy="463550"/>
            </a:xfrm>
            <a:custGeom>
              <a:avLst/>
              <a:gdLst>
                <a:gd name="T0" fmla="*/ 182 w 183"/>
                <a:gd name="T1" fmla="*/ 154 h 154"/>
                <a:gd name="T2" fmla="*/ 0 w 183"/>
                <a:gd name="T3" fmla="*/ 2 h 154"/>
                <a:gd name="T4" fmla="*/ 3 w 183"/>
                <a:gd name="T5" fmla="*/ 0 h 154"/>
                <a:gd name="T6" fmla="*/ 183 w 183"/>
                <a:gd name="T7" fmla="*/ 150 h 154"/>
                <a:gd name="T8" fmla="*/ 182 w 183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4">
                  <a:moveTo>
                    <a:pt x="182" y="154"/>
                  </a:moveTo>
                  <a:cubicBezTo>
                    <a:pt x="103" y="131"/>
                    <a:pt x="37" y="75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0" y="73"/>
                    <a:pt x="105" y="127"/>
                    <a:pt x="183" y="150"/>
                  </a:cubicBezTo>
                  <a:lnTo>
                    <a:pt x="182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BD27AA0-0704-46DD-8BCA-5C384B2A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4194175"/>
              <a:ext cx="68263" cy="26988"/>
            </a:xfrm>
            <a:custGeom>
              <a:avLst/>
              <a:gdLst>
                <a:gd name="T0" fmla="*/ 22 w 23"/>
                <a:gd name="T1" fmla="*/ 9 h 9"/>
                <a:gd name="T2" fmla="*/ 0 w 23"/>
                <a:gd name="T3" fmla="*/ 4 h 9"/>
                <a:gd name="T4" fmla="*/ 1 w 23"/>
                <a:gd name="T5" fmla="*/ 0 h 9"/>
                <a:gd name="T6" fmla="*/ 23 w 23"/>
                <a:gd name="T7" fmla="*/ 5 h 9"/>
                <a:gd name="T8" fmla="*/ 22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15" y="8"/>
                    <a:pt x="7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2"/>
                    <a:pt x="15" y="4"/>
                    <a:pt x="23" y="5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88CF49CE-1ED5-47D8-ACB9-EB593BF1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4208463"/>
              <a:ext cx="188913" cy="25400"/>
            </a:xfrm>
            <a:custGeom>
              <a:avLst/>
              <a:gdLst>
                <a:gd name="T0" fmla="*/ 15 w 63"/>
                <a:gd name="T1" fmla="*/ 8 h 8"/>
                <a:gd name="T2" fmla="*/ 0 w 63"/>
                <a:gd name="T3" fmla="*/ 7 h 8"/>
                <a:gd name="T4" fmla="*/ 1 w 63"/>
                <a:gd name="T5" fmla="*/ 3 h 8"/>
                <a:gd name="T6" fmla="*/ 63 w 63"/>
                <a:gd name="T7" fmla="*/ 0 h 8"/>
                <a:gd name="T8" fmla="*/ 63 w 63"/>
                <a:gd name="T9" fmla="*/ 4 h 8"/>
                <a:gd name="T10" fmla="*/ 15 w 6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">
                  <a:moveTo>
                    <a:pt x="15" y="8"/>
                  </a:moveTo>
                  <a:cubicBezTo>
                    <a:pt x="10" y="8"/>
                    <a:pt x="5" y="7"/>
                    <a:pt x="0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1" y="4"/>
                    <a:pt x="42" y="3"/>
                    <a:pt x="63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6"/>
                    <a:pt x="31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B1F83559-580F-4670-B5BD-BD2A63FAE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221038"/>
              <a:ext cx="604838" cy="960438"/>
            </a:xfrm>
            <a:custGeom>
              <a:avLst/>
              <a:gdLst>
                <a:gd name="T0" fmla="*/ 2 w 201"/>
                <a:gd name="T1" fmla="*/ 320 h 320"/>
                <a:gd name="T2" fmla="*/ 0 w 201"/>
                <a:gd name="T3" fmla="*/ 316 h 320"/>
                <a:gd name="T4" fmla="*/ 197 w 201"/>
                <a:gd name="T5" fmla="*/ 38 h 320"/>
                <a:gd name="T6" fmla="*/ 195 w 201"/>
                <a:gd name="T7" fmla="*/ 0 h 320"/>
                <a:gd name="T8" fmla="*/ 199 w 201"/>
                <a:gd name="T9" fmla="*/ 0 h 320"/>
                <a:gd name="T10" fmla="*/ 201 w 201"/>
                <a:gd name="T11" fmla="*/ 38 h 320"/>
                <a:gd name="T12" fmla="*/ 2 w 201"/>
                <a:gd name="T13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320">
                  <a:moveTo>
                    <a:pt x="2" y="320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118" y="274"/>
                    <a:pt x="197" y="162"/>
                    <a:pt x="197" y="38"/>
                  </a:cubicBezTo>
                  <a:cubicBezTo>
                    <a:pt x="197" y="25"/>
                    <a:pt x="196" y="12"/>
                    <a:pt x="195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0" y="12"/>
                    <a:pt x="201" y="25"/>
                    <a:pt x="201" y="38"/>
                  </a:cubicBezTo>
                  <a:cubicBezTo>
                    <a:pt x="201" y="164"/>
                    <a:pt x="121" y="277"/>
                    <a:pt x="2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CDC918AC-2341-4E29-9717-D324B8358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2522538"/>
              <a:ext cx="407988" cy="387350"/>
            </a:xfrm>
            <a:custGeom>
              <a:avLst/>
              <a:gdLst>
                <a:gd name="T0" fmla="*/ 133 w 136"/>
                <a:gd name="T1" fmla="*/ 129 h 129"/>
                <a:gd name="T2" fmla="*/ 0 w 136"/>
                <a:gd name="T3" fmla="*/ 3 h 129"/>
                <a:gd name="T4" fmla="*/ 2 w 136"/>
                <a:gd name="T5" fmla="*/ 0 h 129"/>
                <a:gd name="T6" fmla="*/ 136 w 136"/>
                <a:gd name="T7" fmla="*/ 127 h 129"/>
                <a:gd name="T8" fmla="*/ 133 w 136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29">
                  <a:moveTo>
                    <a:pt x="133" y="129"/>
                  </a:moveTo>
                  <a:cubicBezTo>
                    <a:pt x="103" y="75"/>
                    <a:pt x="56" y="30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9" y="27"/>
                    <a:pt x="106" y="72"/>
                    <a:pt x="136" y="127"/>
                  </a:cubicBezTo>
                  <a:lnTo>
                    <a:pt x="133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75A4B132-A0F4-4777-80A8-FFE786AC3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038" y="1781175"/>
              <a:ext cx="207963" cy="47625"/>
            </a:xfrm>
            <a:custGeom>
              <a:avLst/>
              <a:gdLst>
                <a:gd name="T0" fmla="*/ 68 w 69"/>
                <a:gd name="T1" fmla="*/ 16 h 16"/>
                <a:gd name="T2" fmla="*/ 0 w 69"/>
                <a:gd name="T3" fmla="*/ 4 h 16"/>
                <a:gd name="T4" fmla="*/ 1 w 69"/>
                <a:gd name="T5" fmla="*/ 0 h 16"/>
                <a:gd name="T6" fmla="*/ 69 w 69"/>
                <a:gd name="T7" fmla="*/ 12 h 16"/>
                <a:gd name="T8" fmla="*/ 68 w 6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6">
                  <a:moveTo>
                    <a:pt x="68" y="16"/>
                  </a:moveTo>
                  <a:cubicBezTo>
                    <a:pt x="46" y="10"/>
                    <a:pt x="23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4" y="2"/>
                    <a:pt x="46" y="6"/>
                    <a:pt x="69" y="12"/>
                  </a:cubicBezTo>
                  <a:lnTo>
                    <a:pt x="6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4BFCAFB6-E344-4F92-AD8E-B1325DE80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1768475"/>
              <a:ext cx="1473200" cy="919163"/>
            </a:xfrm>
            <a:custGeom>
              <a:avLst/>
              <a:gdLst>
                <a:gd name="T0" fmla="*/ 3 w 490"/>
                <a:gd name="T1" fmla="*/ 306 h 306"/>
                <a:gd name="T2" fmla="*/ 0 w 490"/>
                <a:gd name="T3" fmla="*/ 304 h 306"/>
                <a:gd name="T4" fmla="*/ 473 w 490"/>
                <a:gd name="T5" fmla="*/ 0 h 306"/>
                <a:gd name="T6" fmla="*/ 490 w 490"/>
                <a:gd name="T7" fmla="*/ 0 h 306"/>
                <a:gd name="T8" fmla="*/ 490 w 490"/>
                <a:gd name="T9" fmla="*/ 4 h 306"/>
                <a:gd name="T10" fmla="*/ 473 w 490"/>
                <a:gd name="T11" fmla="*/ 4 h 306"/>
                <a:gd name="T12" fmla="*/ 3 w 490"/>
                <a:gd name="T1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0" h="306">
                  <a:moveTo>
                    <a:pt x="3" y="306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84" y="119"/>
                    <a:pt x="270" y="0"/>
                    <a:pt x="473" y="0"/>
                  </a:cubicBezTo>
                  <a:cubicBezTo>
                    <a:pt x="479" y="0"/>
                    <a:pt x="484" y="0"/>
                    <a:pt x="490" y="0"/>
                  </a:cubicBezTo>
                  <a:cubicBezTo>
                    <a:pt x="490" y="4"/>
                    <a:pt x="490" y="4"/>
                    <a:pt x="490" y="4"/>
                  </a:cubicBezTo>
                  <a:cubicBezTo>
                    <a:pt x="484" y="4"/>
                    <a:pt x="479" y="4"/>
                    <a:pt x="473" y="4"/>
                  </a:cubicBezTo>
                  <a:cubicBezTo>
                    <a:pt x="272" y="4"/>
                    <a:pt x="87" y="123"/>
                    <a:pt x="3" y="3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DF13EF47-F731-4D63-8102-4118FD42C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375" y="3151188"/>
              <a:ext cx="20638" cy="296863"/>
            </a:xfrm>
            <a:custGeom>
              <a:avLst/>
              <a:gdLst>
                <a:gd name="T0" fmla="*/ 1 w 7"/>
                <a:gd name="T1" fmla="*/ 99 h 99"/>
                <a:gd name="T2" fmla="*/ 0 w 7"/>
                <a:gd name="T3" fmla="*/ 61 h 99"/>
                <a:gd name="T4" fmla="*/ 3 w 7"/>
                <a:gd name="T5" fmla="*/ 0 h 99"/>
                <a:gd name="T6" fmla="*/ 7 w 7"/>
                <a:gd name="T7" fmla="*/ 1 h 99"/>
                <a:gd name="T8" fmla="*/ 4 w 7"/>
                <a:gd name="T9" fmla="*/ 61 h 99"/>
                <a:gd name="T10" fmla="*/ 5 w 7"/>
                <a:gd name="T11" fmla="*/ 99 h 99"/>
                <a:gd name="T12" fmla="*/ 1 w 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9">
                  <a:moveTo>
                    <a:pt x="1" y="99"/>
                  </a:moveTo>
                  <a:cubicBezTo>
                    <a:pt x="0" y="86"/>
                    <a:pt x="0" y="73"/>
                    <a:pt x="0" y="61"/>
                  </a:cubicBezTo>
                  <a:cubicBezTo>
                    <a:pt x="0" y="40"/>
                    <a:pt x="1" y="20"/>
                    <a:pt x="3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21"/>
                    <a:pt x="4" y="41"/>
                    <a:pt x="4" y="61"/>
                  </a:cubicBezTo>
                  <a:cubicBezTo>
                    <a:pt x="4" y="73"/>
                    <a:pt x="4" y="86"/>
                    <a:pt x="5" y="99"/>
                  </a:cubicBez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0E3B3DF-1ACB-4E28-B42D-C451650AE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3978275"/>
              <a:ext cx="1085850" cy="882650"/>
            </a:xfrm>
            <a:custGeom>
              <a:avLst/>
              <a:gdLst>
                <a:gd name="T0" fmla="*/ 360 w 361"/>
                <a:gd name="T1" fmla="*/ 294 h 294"/>
                <a:gd name="T2" fmla="*/ 0 w 361"/>
                <a:gd name="T3" fmla="*/ 2 h 294"/>
                <a:gd name="T4" fmla="*/ 3 w 361"/>
                <a:gd name="T5" fmla="*/ 0 h 294"/>
                <a:gd name="T6" fmla="*/ 361 w 361"/>
                <a:gd name="T7" fmla="*/ 290 h 294"/>
                <a:gd name="T8" fmla="*/ 360 w 361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94">
                  <a:moveTo>
                    <a:pt x="360" y="294"/>
                  </a:moveTo>
                  <a:cubicBezTo>
                    <a:pt x="202" y="259"/>
                    <a:pt x="67" y="150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0" y="147"/>
                    <a:pt x="204" y="255"/>
                    <a:pt x="361" y="290"/>
                  </a:cubicBezTo>
                  <a:lnTo>
                    <a:pt x="360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6563DF7-E9E7-477F-AB52-4F1D180C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38" y="3487738"/>
              <a:ext cx="639763" cy="1109663"/>
            </a:xfrm>
            <a:custGeom>
              <a:avLst/>
              <a:gdLst>
                <a:gd name="T0" fmla="*/ 2 w 213"/>
                <a:gd name="T1" fmla="*/ 369 h 369"/>
                <a:gd name="T2" fmla="*/ 0 w 213"/>
                <a:gd name="T3" fmla="*/ 366 h 369"/>
                <a:gd name="T4" fmla="*/ 209 w 213"/>
                <a:gd name="T5" fmla="*/ 0 h 369"/>
                <a:gd name="T6" fmla="*/ 213 w 213"/>
                <a:gd name="T7" fmla="*/ 1 h 369"/>
                <a:gd name="T8" fmla="*/ 2 w 213"/>
                <a:gd name="T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369">
                  <a:moveTo>
                    <a:pt x="2" y="369"/>
                  </a:moveTo>
                  <a:cubicBezTo>
                    <a:pt x="0" y="366"/>
                    <a:pt x="0" y="366"/>
                    <a:pt x="0" y="366"/>
                  </a:cubicBezTo>
                  <a:cubicBezTo>
                    <a:pt x="118" y="279"/>
                    <a:pt x="195" y="146"/>
                    <a:pt x="209" y="0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98" y="147"/>
                    <a:pt x="121" y="282"/>
                    <a:pt x="2" y="3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8CF3278F-6C01-4FC5-A730-AC6627DE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1919288"/>
              <a:ext cx="898525" cy="1382713"/>
            </a:xfrm>
            <a:custGeom>
              <a:avLst/>
              <a:gdLst>
                <a:gd name="T0" fmla="*/ 295 w 299"/>
                <a:gd name="T1" fmla="*/ 460 h 460"/>
                <a:gd name="T2" fmla="*/ 0 w 299"/>
                <a:gd name="T3" fmla="*/ 4 h 460"/>
                <a:gd name="T4" fmla="*/ 2 w 299"/>
                <a:gd name="T5" fmla="*/ 0 h 460"/>
                <a:gd name="T6" fmla="*/ 214 w 299"/>
                <a:gd name="T7" fmla="*/ 184 h 460"/>
                <a:gd name="T8" fmla="*/ 299 w 299"/>
                <a:gd name="T9" fmla="*/ 460 h 460"/>
                <a:gd name="T10" fmla="*/ 295 w 299"/>
                <a:gd name="T1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460">
                  <a:moveTo>
                    <a:pt x="295" y="460"/>
                  </a:moveTo>
                  <a:cubicBezTo>
                    <a:pt x="291" y="263"/>
                    <a:pt x="178" y="88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8" y="41"/>
                    <a:pt x="161" y="105"/>
                    <a:pt x="214" y="184"/>
                  </a:cubicBezTo>
                  <a:cubicBezTo>
                    <a:pt x="268" y="266"/>
                    <a:pt x="297" y="362"/>
                    <a:pt x="299" y="460"/>
                  </a:cubicBezTo>
                  <a:lnTo>
                    <a:pt x="295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A141ECEC-8859-49AE-BF5D-DA28E0BA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5459413"/>
              <a:ext cx="809625" cy="66675"/>
            </a:xfrm>
            <a:custGeom>
              <a:avLst/>
              <a:gdLst>
                <a:gd name="T0" fmla="*/ 113 w 269"/>
                <a:gd name="T1" fmla="*/ 21 h 22"/>
                <a:gd name="T2" fmla="*/ 0 w 269"/>
                <a:gd name="T3" fmla="*/ 12 h 22"/>
                <a:gd name="T4" fmla="*/ 1 w 269"/>
                <a:gd name="T5" fmla="*/ 8 h 22"/>
                <a:gd name="T6" fmla="*/ 268 w 269"/>
                <a:gd name="T7" fmla="*/ 0 h 22"/>
                <a:gd name="T8" fmla="*/ 269 w 269"/>
                <a:gd name="T9" fmla="*/ 4 h 22"/>
                <a:gd name="T10" fmla="*/ 113 w 269"/>
                <a:gd name="T1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2">
                  <a:moveTo>
                    <a:pt x="113" y="21"/>
                  </a:moveTo>
                  <a:cubicBezTo>
                    <a:pt x="75" y="21"/>
                    <a:pt x="37" y="18"/>
                    <a:pt x="0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9" y="22"/>
                    <a:pt x="181" y="19"/>
                    <a:pt x="268" y="0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18" y="15"/>
                    <a:pt x="166" y="21"/>
                    <a:pt x="1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899E3FB-FD70-4589-9C8A-55279F466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5153025"/>
              <a:ext cx="282575" cy="161925"/>
            </a:xfrm>
            <a:custGeom>
              <a:avLst/>
              <a:gdLst>
                <a:gd name="T0" fmla="*/ 2 w 94"/>
                <a:gd name="T1" fmla="*/ 54 h 54"/>
                <a:gd name="T2" fmla="*/ 0 w 94"/>
                <a:gd name="T3" fmla="*/ 51 h 54"/>
                <a:gd name="T4" fmla="*/ 92 w 94"/>
                <a:gd name="T5" fmla="*/ 0 h 54"/>
                <a:gd name="T6" fmla="*/ 94 w 94"/>
                <a:gd name="T7" fmla="*/ 3 h 54"/>
                <a:gd name="T8" fmla="*/ 2 w 9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4">
                  <a:moveTo>
                    <a:pt x="2" y="54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2" y="36"/>
                    <a:pt x="63" y="19"/>
                    <a:pt x="92" y="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65" y="22"/>
                    <a:pt x="34" y="40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EB7D824D-D869-4100-8156-9A29EC0F1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3914775"/>
              <a:ext cx="736600" cy="1114425"/>
            </a:xfrm>
            <a:custGeom>
              <a:avLst/>
              <a:gdLst>
                <a:gd name="T0" fmla="*/ 2 w 245"/>
                <a:gd name="T1" fmla="*/ 371 h 371"/>
                <a:gd name="T2" fmla="*/ 0 w 245"/>
                <a:gd name="T3" fmla="*/ 368 h 371"/>
                <a:gd name="T4" fmla="*/ 241 w 245"/>
                <a:gd name="T5" fmla="*/ 0 h 371"/>
                <a:gd name="T6" fmla="*/ 245 w 245"/>
                <a:gd name="T7" fmla="*/ 1 h 371"/>
                <a:gd name="T8" fmla="*/ 2 w 24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1">
                  <a:moveTo>
                    <a:pt x="2" y="371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117" y="273"/>
                    <a:pt x="201" y="145"/>
                    <a:pt x="241" y="0"/>
                  </a:cubicBezTo>
                  <a:cubicBezTo>
                    <a:pt x="245" y="1"/>
                    <a:pt x="245" y="1"/>
                    <a:pt x="245" y="1"/>
                  </a:cubicBezTo>
                  <a:cubicBezTo>
                    <a:pt x="204" y="147"/>
                    <a:pt x="121" y="275"/>
                    <a:pt x="2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F5309A5A-2A13-4250-BC61-B3772DCB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5600" y="3497263"/>
              <a:ext cx="41275" cy="233363"/>
            </a:xfrm>
            <a:custGeom>
              <a:avLst/>
              <a:gdLst>
                <a:gd name="T0" fmla="*/ 4 w 14"/>
                <a:gd name="T1" fmla="*/ 78 h 78"/>
                <a:gd name="T2" fmla="*/ 0 w 14"/>
                <a:gd name="T3" fmla="*/ 78 h 78"/>
                <a:gd name="T4" fmla="*/ 10 w 14"/>
                <a:gd name="T5" fmla="*/ 0 h 78"/>
                <a:gd name="T6" fmla="*/ 14 w 14"/>
                <a:gd name="T7" fmla="*/ 0 h 78"/>
                <a:gd name="T8" fmla="*/ 4 w 1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8">
                  <a:moveTo>
                    <a:pt x="4" y="78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5" y="52"/>
                    <a:pt x="8" y="26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26"/>
                    <a:pt x="9" y="53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1966147B-5D67-44AF-B9F8-8E652210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103563"/>
              <a:ext cx="23813" cy="276225"/>
            </a:xfrm>
            <a:custGeom>
              <a:avLst/>
              <a:gdLst>
                <a:gd name="T0" fmla="*/ 8 w 8"/>
                <a:gd name="T1" fmla="*/ 92 h 92"/>
                <a:gd name="T2" fmla="*/ 4 w 8"/>
                <a:gd name="T3" fmla="*/ 92 h 92"/>
                <a:gd name="T4" fmla="*/ 4 w 8"/>
                <a:gd name="T5" fmla="*/ 77 h 92"/>
                <a:gd name="T6" fmla="*/ 0 w 8"/>
                <a:gd name="T7" fmla="*/ 0 h 92"/>
                <a:gd name="T8" fmla="*/ 4 w 8"/>
                <a:gd name="T9" fmla="*/ 0 h 92"/>
                <a:gd name="T10" fmla="*/ 8 w 8"/>
                <a:gd name="T11" fmla="*/ 77 h 92"/>
                <a:gd name="T12" fmla="*/ 8 w 8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2">
                  <a:moveTo>
                    <a:pt x="8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4" y="87"/>
                    <a:pt x="4" y="82"/>
                    <a:pt x="4" y="77"/>
                  </a:cubicBezTo>
                  <a:cubicBezTo>
                    <a:pt x="4" y="51"/>
                    <a:pt x="3" y="25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25"/>
                    <a:pt x="8" y="51"/>
                    <a:pt x="8" y="77"/>
                  </a:cubicBezTo>
                  <a:cubicBezTo>
                    <a:pt x="8" y="82"/>
                    <a:pt x="8" y="87"/>
                    <a:pt x="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68A93DFE-F578-4E3B-B265-772907E53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275" y="1819275"/>
              <a:ext cx="592138" cy="1193800"/>
            </a:xfrm>
            <a:custGeom>
              <a:avLst/>
              <a:gdLst>
                <a:gd name="T0" fmla="*/ 193 w 197"/>
                <a:gd name="T1" fmla="*/ 397 h 397"/>
                <a:gd name="T2" fmla="*/ 0 w 197"/>
                <a:gd name="T3" fmla="*/ 2 h 397"/>
                <a:gd name="T4" fmla="*/ 3 w 197"/>
                <a:gd name="T5" fmla="*/ 0 h 397"/>
                <a:gd name="T6" fmla="*/ 197 w 197"/>
                <a:gd name="T7" fmla="*/ 397 h 397"/>
                <a:gd name="T8" fmla="*/ 193 w 197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97">
                  <a:moveTo>
                    <a:pt x="193" y="397"/>
                  </a:moveTo>
                  <a:cubicBezTo>
                    <a:pt x="171" y="248"/>
                    <a:pt x="104" y="11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08" y="109"/>
                    <a:pt x="175" y="247"/>
                    <a:pt x="197" y="397"/>
                  </a:cubicBezTo>
                  <a:lnTo>
                    <a:pt x="193" y="3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0767887E-6107-4F11-A72C-21B035C32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1146175"/>
              <a:ext cx="1354138" cy="474663"/>
            </a:xfrm>
            <a:custGeom>
              <a:avLst/>
              <a:gdLst>
                <a:gd name="T0" fmla="*/ 447 w 450"/>
                <a:gd name="T1" fmla="*/ 158 h 158"/>
                <a:gd name="T2" fmla="*/ 0 w 450"/>
                <a:gd name="T3" fmla="*/ 4 h 158"/>
                <a:gd name="T4" fmla="*/ 0 w 450"/>
                <a:gd name="T5" fmla="*/ 0 h 158"/>
                <a:gd name="T6" fmla="*/ 450 w 450"/>
                <a:gd name="T7" fmla="*/ 155 h 158"/>
                <a:gd name="T8" fmla="*/ 447 w 450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58">
                  <a:moveTo>
                    <a:pt x="447" y="158"/>
                  </a:moveTo>
                  <a:cubicBezTo>
                    <a:pt x="319" y="57"/>
                    <a:pt x="164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" y="0"/>
                    <a:pt x="320" y="53"/>
                    <a:pt x="450" y="155"/>
                  </a:cubicBezTo>
                  <a:lnTo>
                    <a:pt x="447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EBEEAA25-94E7-4799-B336-548485CFB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975" y="1843088"/>
              <a:ext cx="246063" cy="315913"/>
            </a:xfrm>
            <a:custGeom>
              <a:avLst/>
              <a:gdLst>
                <a:gd name="T0" fmla="*/ 3 w 82"/>
                <a:gd name="T1" fmla="*/ 105 h 105"/>
                <a:gd name="T2" fmla="*/ 0 w 82"/>
                <a:gd name="T3" fmla="*/ 103 h 105"/>
                <a:gd name="T4" fmla="*/ 80 w 82"/>
                <a:gd name="T5" fmla="*/ 0 h 105"/>
                <a:gd name="T6" fmla="*/ 82 w 82"/>
                <a:gd name="T7" fmla="*/ 3 h 105"/>
                <a:gd name="T8" fmla="*/ 3 w 82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5">
                  <a:moveTo>
                    <a:pt x="3" y="10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3" y="66"/>
                    <a:pt x="50" y="32"/>
                    <a:pt x="80" y="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3" y="34"/>
                    <a:pt x="27" y="69"/>
                    <a:pt x="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DA93EB23-BBA6-47CF-93D0-B5A066651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360613"/>
              <a:ext cx="238125" cy="1938338"/>
            </a:xfrm>
            <a:custGeom>
              <a:avLst/>
              <a:gdLst>
                <a:gd name="T0" fmla="*/ 75 w 79"/>
                <a:gd name="T1" fmla="*/ 645 h 645"/>
                <a:gd name="T2" fmla="*/ 0 w 79"/>
                <a:gd name="T3" fmla="*/ 324 h 645"/>
                <a:gd name="T4" fmla="*/ 76 w 79"/>
                <a:gd name="T5" fmla="*/ 0 h 645"/>
                <a:gd name="T6" fmla="*/ 79 w 79"/>
                <a:gd name="T7" fmla="*/ 2 h 645"/>
                <a:gd name="T8" fmla="*/ 4 w 79"/>
                <a:gd name="T9" fmla="*/ 324 h 645"/>
                <a:gd name="T10" fmla="*/ 78 w 79"/>
                <a:gd name="T11" fmla="*/ 643 h 645"/>
                <a:gd name="T12" fmla="*/ 75 w 79"/>
                <a:gd name="T1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45">
                  <a:moveTo>
                    <a:pt x="75" y="645"/>
                  </a:moveTo>
                  <a:cubicBezTo>
                    <a:pt x="25" y="544"/>
                    <a:pt x="0" y="436"/>
                    <a:pt x="0" y="324"/>
                  </a:cubicBezTo>
                  <a:cubicBezTo>
                    <a:pt x="0" y="210"/>
                    <a:pt x="26" y="101"/>
                    <a:pt x="76" y="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29" y="102"/>
                    <a:pt x="4" y="210"/>
                    <a:pt x="4" y="324"/>
                  </a:cubicBezTo>
                  <a:cubicBezTo>
                    <a:pt x="4" y="436"/>
                    <a:pt x="29" y="543"/>
                    <a:pt x="78" y="643"/>
                  </a:cubicBezTo>
                  <a:lnTo>
                    <a:pt x="75" y="6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C78B22A3-2B7B-4B56-9422-3ACBC6C2B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5" y="4413250"/>
              <a:ext cx="803275" cy="809625"/>
            </a:xfrm>
            <a:custGeom>
              <a:avLst/>
              <a:gdLst>
                <a:gd name="T0" fmla="*/ 265 w 267"/>
                <a:gd name="T1" fmla="*/ 269 h 269"/>
                <a:gd name="T2" fmla="*/ 0 w 267"/>
                <a:gd name="T3" fmla="*/ 2 h 269"/>
                <a:gd name="T4" fmla="*/ 4 w 267"/>
                <a:gd name="T5" fmla="*/ 0 h 269"/>
                <a:gd name="T6" fmla="*/ 267 w 267"/>
                <a:gd name="T7" fmla="*/ 266 h 269"/>
                <a:gd name="T8" fmla="*/ 265 w 267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9">
                  <a:moveTo>
                    <a:pt x="265" y="269"/>
                  </a:moveTo>
                  <a:cubicBezTo>
                    <a:pt x="155" y="205"/>
                    <a:pt x="63" y="113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7" y="110"/>
                    <a:pt x="158" y="202"/>
                    <a:pt x="267" y="266"/>
                  </a:cubicBezTo>
                  <a:lnTo>
                    <a:pt x="265" y="2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06CA667E-A66C-4022-9D98-4F1651B85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5291138"/>
              <a:ext cx="390525" cy="157163"/>
            </a:xfrm>
            <a:custGeom>
              <a:avLst/>
              <a:gdLst>
                <a:gd name="T0" fmla="*/ 129 w 130"/>
                <a:gd name="T1" fmla="*/ 52 h 52"/>
                <a:gd name="T2" fmla="*/ 0 w 130"/>
                <a:gd name="T3" fmla="*/ 3 h 52"/>
                <a:gd name="T4" fmla="*/ 1 w 130"/>
                <a:gd name="T5" fmla="*/ 0 h 52"/>
                <a:gd name="T6" fmla="*/ 130 w 130"/>
                <a:gd name="T7" fmla="*/ 48 h 52"/>
                <a:gd name="T8" fmla="*/ 129 w 13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2">
                  <a:moveTo>
                    <a:pt x="129" y="52"/>
                  </a:moveTo>
                  <a:cubicBezTo>
                    <a:pt x="85" y="40"/>
                    <a:pt x="41" y="2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20"/>
                    <a:pt x="86" y="36"/>
                    <a:pt x="130" y="48"/>
                  </a:cubicBezTo>
                  <a:lnTo>
                    <a:pt x="12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334D7-4DFC-446D-895A-FDA5DC91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7" name="Rectangle: Rounded Corners 70">
            <a:extLst>
              <a:ext uri="{FF2B5EF4-FFF2-40B4-BE49-F238E27FC236}">
                <a16:creationId xmlns:a16="http://schemas.microsoft.com/office/drawing/2014/main" id="{76CBC9CF-DFD2-D94E-8895-DCC88C2F2392}"/>
              </a:ext>
            </a:extLst>
          </p:cNvPr>
          <p:cNvSpPr/>
          <p:nvPr/>
        </p:nvSpPr>
        <p:spPr>
          <a:xfrm>
            <a:off x="5327215" y="1316835"/>
            <a:ext cx="220468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1F1898-97BA-4D47-A4B2-FA93B42A1C14}"/>
              </a:ext>
            </a:extLst>
          </p:cNvPr>
          <p:cNvSpPr txBox="1"/>
          <p:nvPr/>
        </p:nvSpPr>
        <p:spPr>
          <a:xfrm>
            <a:off x="5721366" y="1240713"/>
            <a:ext cx="595011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0" name="Rectangle: Rounded Corners 73">
            <a:extLst>
              <a:ext uri="{FF2B5EF4-FFF2-40B4-BE49-F238E27FC236}">
                <a16:creationId xmlns:a16="http://schemas.microsoft.com/office/drawing/2014/main" id="{7A389226-3642-1C48-BCEA-21EE7B8F5EC9}"/>
              </a:ext>
            </a:extLst>
          </p:cNvPr>
          <p:cNvSpPr/>
          <p:nvPr/>
        </p:nvSpPr>
        <p:spPr>
          <a:xfrm>
            <a:off x="5327215" y="2257763"/>
            <a:ext cx="220468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C5BE68-D772-334F-92A6-DFF0CFDCA902}"/>
              </a:ext>
            </a:extLst>
          </p:cNvPr>
          <p:cNvSpPr txBox="1"/>
          <p:nvPr/>
        </p:nvSpPr>
        <p:spPr>
          <a:xfrm>
            <a:off x="5721366" y="2257763"/>
            <a:ext cx="5950116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79" name="Text Placeholder 87">
            <a:extLst>
              <a:ext uri="{FF2B5EF4-FFF2-40B4-BE49-F238E27FC236}">
                <a16:creationId xmlns:a16="http://schemas.microsoft.com/office/drawing/2014/main" id="{AD761A65-1E96-FD4A-8C0D-FAF3707D9CAD}"/>
              </a:ext>
            </a:extLst>
          </p:cNvPr>
          <p:cNvSpPr txBox="1">
            <a:spLocks/>
          </p:cNvSpPr>
          <p:nvPr/>
        </p:nvSpPr>
        <p:spPr>
          <a:xfrm>
            <a:off x="5255906" y="425718"/>
            <a:ext cx="6881036" cy="809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262950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70" grpId="0" animBg="1"/>
      <p:bldP spid="76" grpId="0"/>
      <p:bldP spid="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D4F25-9A76-4EAA-98FE-9CD4012AD7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01E40-4579-4C0C-A461-B6689C486E98}"/>
              </a:ext>
            </a:extLst>
          </p:cNvPr>
          <p:cNvSpPr/>
          <p:nvPr/>
        </p:nvSpPr>
        <p:spPr>
          <a:xfrm>
            <a:off x="0" y="1828800"/>
            <a:ext cx="2352675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F95F21BD-7A1D-4BA2-8637-6139D56D3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64" name="Rectangle: Rounded Corners 70">
            <a:extLst>
              <a:ext uri="{FF2B5EF4-FFF2-40B4-BE49-F238E27FC236}">
                <a16:creationId xmlns:a16="http://schemas.microsoft.com/office/drawing/2014/main" id="{2D66E783-5D06-7348-A0EC-079F0030793B}"/>
              </a:ext>
            </a:extLst>
          </p:cNvPr>
          <p:cNvSpPr/>
          <p:nvPr/>
        </p:nvSpPr>
        <p:spPr>
          <a:xfrm>
            <a:off x="7247805" y="611157"/>
            <a:ext cx="153243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62D7D0-533D-DC4F-B01C-4325C0531482}"/>
              </a:ext>
            </a:extLst>
          </p:cNvPr>
          <p:cNvSpPr txBox="1"/>
          <p:nvPr/>
        </p:nvSpPr>
        <p:spPr>
          <a:xfrm>
            <a:off x="7641956" y="535035"/>
            <a:ext cx="413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8" name="Rectangle: Rounded Corners 73">
            <a:extLst>
              <a:ext uri="{FF2B5EF4-FFF2-40B4-BE49-F238E27FC236}">
                <a16:creationId xmlns:a16="http://schemas.microsoft.com/office/drawing/2014/main" id="{C0590A77-271B-0A4A-A2F8-663129DE7974}"/>
              </a:ext>
            </a:extLst>
          </p:cNvPr>
          <p:cNvSpPr/>
          <p:nvPr/>
        </p:nvSpPr>
        <p:spPr>
          <a:xfrm>
            <a:off x="7247805" y="1552085"/>
            <a:ext cx="153243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245593-B299-1A40-B3BD-2AC2A7C41B8E}"/>
              </a:ext>
            </a:extLst>
          </p:cNvPr>
          <p:cNvSpPr txBox="1"/>
          <p:nvPr/>
        </p:nvSpPr>
        <p:spPr>
          <a:xfrm>
            <a:off x="7641956" y="1552085"/>
            <a:ext cx="413580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671298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build="p"/>
      <p:bldP spid="64" grpId="0" animBg="1"/>
      <p:bldP spid="76" grpId="0"/>
      <p:bldP spid="78" grpId="0" animBg="1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1">
            <a:extLst>
              <a:ext uri="{FF2B5EF4-FFF2-40B4-BE49-F238E27FC236}">
                <a16:creationId xmlns:a16="http://schemas.microsoft.com/office/drawing/2014/main" id="{AB3887C7-B7C4-4EB6-B3AF-C5C2EAF8DF0F}"/>
              </a:ext>
            </a:extLst>
          </p:cNvPr>
          <p:cNvSpPr>
            <a:spLocks noEditPoints="1"/>
          </p:cNvSpPr>
          <p:nvPr/>
        </p:nvSpPr>
        <p:spPr bwMode="auto">
          <a:xfrm>
            <a:off x="457200" y="2532361"/>
            <a:ext cx="5854700" cy="5283706"/>
          </a:xfrm>
          <a:custGeom>
            <a:avLst/>
            <a:gdLst>
              <a:gd name="T0" fmla="*/ 3137 w 4629"/>
              <a:gd name="T1" fmla="*/ 1310 h 4178"/>
              <a:gd name="T2" fmla="*/ 3064 w 4629"/>
              <a:gd name="T3" fmla="*/ 1311 h 4178"/>
              <a:gd name="T4" fmla="*/ 3065 w 4629"/>
              <a:gd name="T5" fmla="*/ 1310 h 4178"/>
              <a:gd name="T6" fmla="*/ 3041 w 4629"/>
              <a:gd name="T7" fmla="*/ 1313 h 4178"/>
              <a:gd name="T8" fmla="*/ 2928 w 4629"/>
              <a:gd name="T9" fmla="*/ 1324 h 4178"/>
              <a:gd name="T10" fmla="*/ 2238 w 4629"/>
              <a:gd name="T11" fmla="*/ 1241 h 4178"/>
              <a:gd name="T12" fmla="*/ 2231 w 4629"/>
              <a:gd name="T13" fmla="*/ 1238 h 4178"/>
              <a:gd name="T14" fmla="*/ 2127 w 4629"/>
              <a:gd name="T15" fmla="*/ 1192 h 4178"/>
              <a:gd name="T16" fmla="*/ 1680 w 4629"/>
              <a:gd name="T17" fmla="*/ 619 h 4178"/>
              <a:gd name="T18" fmla="*/ 1727 w 4629"/>
              <a:gd name="T19" fmla="*/ 758 h 4178"/>
              <a:gd name="T20" fmla="*/ 1680 w 4629"/>
              <a:gd name="T21" fmla="*/ 618 h 4178"/>
              <a:gd name="T22" fmla="*/ 1662 w 4629"/>
              <a:gd name="T23" fmla="*/ 565 h 4178"/>
              <a:gd name="T24" fmla="*/ 1662 w 4629"/>
              <a:gd name="T25" fmla="*/ 564 h 4178"/>
              <a:gd name="T26" fmla="*/ 1662 w 4629"/>
              <a:gd name="T27" fmla="*/ 564 h 4178"/>
              <a:gd name="T28" fmla="*/ 844 w 4629"/>
              <a:gd name="T29" fmla="*/ 0 h 4178"/>
              <a:gd name="T30" fmla="*/ 0 w 4629"/>
              <a:gd name="T31" fmla="*/ 812 h 4178"/>
              <a:gd name="T32" fmla="*/ 844 w 4629"/>
              <a:gd name="T33" fmla="*/ 1624 h 4178"/>
              <a:gd name="T34" fmla="*/ 1673 w 4629"/>
              <a:gd name="T35" fmla="*/ 2468 h 4178"/>
              <a:gd name="T36" fmla="*/ 1646 w 4629"/>
              <a:gd name="T37" fmla="*/ 2744 h 4178"/>
              <a:gd name="T38" fmla="*/ 3137 w 4629"/>
              <a:gd name="T39" fmla="*/ 4178 h 4178"/>
              <a:gd name="T40" fmla="*/ 4629 w 4629"/>
              <a:gd name="T41" fmla="*/ 2744 h 4178"/>
              <a:gd name="T42" fmla="*/ 3137 w 4629"/>
              <a:gd name="T43" fmla="*/ 1310 h 4178"/>
              <a:gd name="T44" fmla="*/ 1608 w 4629"/>
              <a:gd name="T45" fmla="*/ 859 h 4178"/>
              <a:gd name="T46" fmla="*/ 1608 w 4629"/>
              <a:gd name="T47" fmla="*/ 859 h 4178"/>
              <a:gd name="T48" fmla="*/ 1608 w 4629"/>
              <a:gd name="T49" fmla="*/ 859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29" h="4178">
                <a:moveTo>
                  <a:pt x="3137" y="1310"/>
                </a:moveTo>
                <a:cubicBezTo>
                  <a:pt x="3113" y="1310"/>
                  <a:pt x="3088" y="1310"/>
                  <a:pt x="3064" y="1311"/>
                </a:cubicBezTo>
                <a:cubicBezTo>
                  <a:pt x="3065" y="1310"/>
                  <a:pt x="3065" y="1310"/>
                  <a:pt x="3065" y="1310"/>
                </a:cubicBezTo>
                <a:cubicBezTo>
                  <a:pt x="3057" y="1311"/>
                  <a:pt x="3049" y="1312"/>
                  <a:pt x="3041" y="1313"/>
                </a:cubicBezTo>
                <a:cubicBezTo>
                  <a:pt x="3003" y="1315"/>
                  <a:pt x="2965" y="1319"/>
                  <a:pt x="2928" y="1324"/>
                </a:cubicBezTo>
                <a:cubicBezTo>
                  <a:pt x="2637" y="1345"/>
                  <a:pt x="2411" y="1307"/>
                  <a:pt x="2238" y="1241"/>
                </a:cubicBezTo>
                <a:cubicBezTo>
                  <a:pt x="2235" y="1240"/>
                  <a:pt x="2233" y="1239"/>
                  <a:pt x="2231" y="1238"/>
                </a:cubicBezTo>
                <a:cubicBezTo>
                  <a:pt x="2194" y="1224"/>
                  <a:pt x="2160" y="1208"/>
                  <a:pt x="2127" y="1192"/>
                </a:cubicBezTo>
                <a:cubicBezTo>
                  <a:pt x="1863" y="1052"/>
                  <a:pt x="1726" y="743"/>
                  <a:pt x="1680" y="619"/>
                </a:cubicBezTo>
                <a:cubicBezTo>
                  <a:pt x="1699" y="675"/>
                  <a:pt x="1726" y="757"/>
                  <a:pt x="1727" y="758"/>
                </a:cubicBezTo>
                <a:cubicBezTo>
                  <a:pt x="1726" y="757"/>
                  <a:pt x="1714" y="720"/>
                  <a:pt x="1680" y="618"/>
                </a:cubicBezTo>
                <a:cubicBezTo>
                  <a:pt x="1668" y="586"/>
                  <a:pt x="1662" y="566"/>
                  <a:pt x="1662" y="565"/>
                </a:cubicBezTo>
                <a:cubicBezTo>
                  <a:pt x="1662" y="564"/>
                  <a:pt x="1662" y="564"/>
                  <a:pt x="1662" y="564"/>
                </a:cubicBezTo>
                <a:cubicBezTo>
                  <a:pt x="1662" y="564"/>
                  <a:pt x="1662" y="564"/>
                  <a:pt x="1662" y="564"/>
                </a:cubicBezTo>
                <a:cubicBezTo>
                  <a:pt x="1515" y="128"/>
                  <a:pt x="1225" y="0"/>
                  <a:pt x="844" y="0"/>
                </a:cubicBezTo>
                <a:cubicBezTo>
                  <a:pt x="378" y="0"/>
                  <a:pt x="0" y="363"/>
                  <a:pt x="0" y="812"/>
                </a:cubicBezTo>
                <a:cubicBezTo>
                  <a:pt x="0" y="1260"/>
                  <a:pt x="378" y="1605"/>
                  <a:pt x="844" y="1624"/>
                </a:cubicBezTo>
                <a:cubicBezTo>
                  <a:pt x="1531" y="1651"/>
                  <a:pt x="1702" y="2089"/>
                  <a:pt x="1673" y="2468"/>
                </a:cubicBezTo>
                <a:cubicBezTo>
                  <a:pt x="1664" y="2559"/>
                  <a:pt x="1646" y="2650"/>
                  <a:pt x="1646" y="2744"/>
                </a:cubicBezTo>
                <a:cubicBezTo>
                  <a:pt x="1646" y="3536"/>
                  <a:pt x="2313" y="4178"/>
                  <a:pt x="3137" y="4178"/>
                </a:cubicBezTo>
                <a:cubicBezTo>
                  <a:pt x="3961" y="4178"/>
                  <a:pt x="4629" y="3536"/>
                  <a:pt x="4629" y="2744"/>
                </a:cubicBezTo>
                <a:cubicBezTo>
                  <a:pt x="4629" y="1952"/>
                  <a:pt x="3961" y="1310"/>
                  <a:pt x="3137" y="1310"/>
                </a:cubicBezTo>
                <a:close/>
                <a:moveTo>
                  <a:pt x="1608" y="859"/>
                </a:moveTo>
                <a:cubicBezTo>
                  <a:pt x="1608" y="859"/>
                  <a:pt x="1608" y="859"/>
                  <a:pt x="1608" y="859"/>
                </a:cubicBezTo>
                <a:cubicBezTo>
                  <a:pt x="1547" y="988"/>
                  <a:pt x="1489" y="1112"/>
                  <a:pt x="1608" y="8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4A1FF7C1-8872-41BA-A1E3-09627E83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210" y="1800529"/>
            <a:ext cx="1745146" cy="1745146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0488CF5E-70F1-41EE-8305-D48F10BE3A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4100" y="279478"/>
            <a:ext cx="7543800" cy="809625"/>
          </a:xfrm>
        </p:spPr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63BD719-688E-4490-9C60-84EB671BC1EB}"/>
              </a:ext>
            </a:extLst>
          </p:cNvPr>
          <p:cNvSpPr/>
          <p:nvPr/>
        </p:nvSpPr>
        <p:spPr>
          <a:xfrm>
            <a:off x="6514664" y="1353431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A6E37-E80A-4735-B056-E9E019E75DB8}"/>
              </a:ext>
            </a:extLst>
          </p:cNvPr>
          <p:cNvSpPr txBox="1"/>
          <p:nvPr/>
        </p:nvSpPr>
        <p:spPr>
          <a:xfrm>
            <a:off x="6908815" y="1277309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F2DEB61-7344-43EA-9B60-723EF8869A82}"/>
              </a:ext>
            </a:extLst>
          </p:cNvPr>
          <p:cNvSpPr/>
          <p:nvPr/>
        </p:nvSpPr>
        <p:spPr>
          <a:xfrm>
            <a:off x="6514664" y="2294359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64BB74-67A5-4F9A-B846-78919B3BFAB2}"/>
              </a:ext>
            </a:extLst>
          </p:cNvPr>
          <p:cNvSpPr txBox="1"/>
          <p:nvPr/>
        </p:nvSpPr>
        <p:spPr>
          <a:xfrm>
            <a:off x="6908815" y="2294359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6FE89D5-4F47-44A9-BFD2-5A74F25FA652}"/>
              </a:ext>
            </a:extLst>
          </p:cNvPr>
          <p:cNvSpPr/>
          <p:nvPr/>
        </p:nvSpPr>
        <p:spPr>
          <a:xfrm>
            <a:off x="5277390" y="4608092"/>
            <a:ext cx="429768" cy="4297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9">
            <a:extLst>
              <a:ext uri="{FF2B5EF4-FFF2-40B4-BE49-F238E27FC236}">
                <a16:creationId xmlns:a16="http://schemas.microsoft.com/office/drawing/2014/main" id="{A76EB1B3-5C97-4E1A-A1B9-3D7D987CA626}"/>
              </a:ext>
            </a:extLst>
          </p:cNvPr>
          <p:cNvSpPr>
            <a:spLocks noEditPoints="1"/>
          </p:cNvSpPr>
          <p:nvPr/>
        </p:nvSpPr>
        <p:spPr bwMode="auto">
          <a:xfrm>
            <a:off x="5384658" y="4715360"/>
            <a:ext cx="215232" cy="21523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118 w 128"/>
              <a:gd name="T11" fmla="*/ 48 h 128"/>
              <a:gd name="T12" fmla="*/ 97 w 128"/>
              <a:gd name="T13" fmla="*/ 33 h 128"/>
              <a:gd name="T14" fmla="*/ 82 w 128"/>
              <a:gd name="T15" fmla="*/ 11 h 128"/>
              <a:gd name="T16" fmla="*/ 118 w 128"/>
              <a:gd name="T17" fmla="*/ 48 h 128"/>
              <a:gd name="T18" fmla="*/ 96 w 128"/>
              <a:gd name="T19" fmla="*/ 64 h 128"/>
              <a:gd name="T20" fmla="*/ 94 w 128"/>
              <a:gd name="T21" fmla="*/ 81 h 128"/>
              <a:gd name="T22" fmla="*/ 65 w 128"/>
              <a:gd name="T23" fmla="*/ 75 h 128"/>
              <a:gd name="T24" fmla="*/ 36 w 128"/>
              <a:gd name="T25" fmla="*/ 81 h 128"/>
              <a:gd name="T26" fmla="*/ 34 w 128"/>
              <a:gd name="T27" fmla="*/ 64 h 128"/>
              <a:gd name="T28" fmla="*/ 39 w 128"/>
              <a:gd name="T29" fmla="*/ 39 h 128"/>
              <a:gd name="T30" fmla="*/ 65 w 128"/>
              <a:gd name="T31" fmla="*/ 33 h 128"/>
              <a:gd name="T32" fmla="*/ 91 w 128"/>
              <a:gd name="T33" fmla="*/ 39 h 128"/>
              <a:gd name="T34" fmla="*/ 96 w 128"/>
              <a:gd name="T35" fmla="*/ 64 h 128"/>
              <a:gd name="T36" fmla="*/ 65 w 128"/>
              <a:gd name="T37" fmla="*/ 8 h 128"/>
              <a:gd name="T38" fmla="*/ 68 w 128"/>
              <a:gd name="T39" fmla="*/ 8 h 128"/>
              <a:gd name="T40" fmla="*/ 87 w 128"/>
              <a:gd name="T41" fmla="*/ 29 h 128"/>
              <a:gd name="T42" fmla="*/ 65 w 128"/>
              <a:gd name="T43" fmla="*/ 26 h 128"/>
              <a:gd name="T44" fmla="*/ 45 w 128"/>
              <a:gd name="T45" fmla="*/ 29 h 128"/>
              <a:gd name="T46" fmla="*/ 65 w 128"/>
              <a:gd name="T47" fmla="*/ 8 h 128"/>
              <a:gd name="T48" fmla="*/ 50 w 128"/>
              <a:gd name="T49" fmla="*/ 10 h 128"/>
              <a:gd name="T50" fmla="*/ 34 w 128"/>
              <a:gd name="T51" fmla="*/ 33 h 128"/>
              <a:gd name="T52" fmla="*/ 10 w 128"/>
              <a:gd name="T53" fmla="*/ 51 h 128"/>
              <a:gd name="T54" fmla="*/ 50 w 128"/>
              <a:gd name="T55" fmla="*/ 10 h 128"/>
              <a:gd name="T56" fmla="*/ 16 w 128"/>
              <a:gd name="T57" fmla="*/ 93 h 128"/>
              <a:gd name="T58" fmla="*/ 8 w 128"/>
              <a:gd name="T59" fmla="*/ 65 h 128"/>
              <a:gd name="T60" fmla="*/ 30 w 128"/>
              <a:gd name="T61" fmla="*/ 44 h 128"/>
              <a:gd name="T62" fmla="*/ 27 w 128"/>
              <a:gd name="T63" fmla="*/ 64 h 128"/>
              <a:gd name="T64" fmla="*/ 29 w 128"/>
              <a:gd name="T65" fmla="*/ 84 h 128"/>
              <a:gd name="T66" fmla="*/ 16 w 128"/>
              <a:gd name="T67" fmla="*/ 93 h 128"/>
              <a:gd name="T68" fmla="*/ 20 w 128"/>
              <a:gd name="T69" fmla="*/ 99 h 128"/>
              <a:gd name="T70" fmla="*/ 32 w 128"/>
              <a:gd name="T71" fmla="*/ 91 h 128"/>
              <a:gd name="T72" fmla="*/ 50 w 128"/>
              <a:gd name="T73" fmla="*/ 119 h 128"/>
              <a:gd name="T74" fmla="*/ 20 w 128"/>
              <a:gd name="T75" fmla="*/ 99 h 128"/>
              <a:gd name="T76" fmla="*/ 68 w 128"/>
              <a:gd name="T77" fmla="*/ 121 h 128"/>
              <a:gd name="T78" fmla="*/ 65 w 128"/>
              <a:gd name="T79" fmla="*/ 121 h 128"/>
              <a:gd name="T80" fmla="*/ 39 w 128"/>
              <a:gd name="T81" fmla="*/ 88 h 128"/>
              <a:gd name="T82" fmla="*/ 65 w 128"/>
              <a:gd name="T83" fmla="*/ 83 h 128"/>
              <a:gd name="T84" fmla="*/ 92 w 128"/>
              <a:gd name="T85" fmla="*/ 88 h 128"/>
              <a:gd name="T86" fmla="*/ 68 w 128"/>
              <a:gd name="T87" fmla="*/ 121 h 128"/>
              <a:gd name="T88" fmla="*/ 82 w 128"/>
              <a:gd name="T89" fmla="*/ 118 h 128"/>
              <a:gd name="T90" fmla="*/ 99 w 128"/>
              <a:gd name="T91" fmla="*/ 91 h 128"/>
              <a:gd name="T92" fmla="*/ 109 w 128"/>
              <a:gd name="T93" fmla="*/ 98 h 128"/>
              <a:gd name="T94" fmla="*/ 82 w 128"/>
              <a:gd name="T95" fmla="*/ 118 h 128"/>
              <a:gd name="T96" fmla="*/ 101 w 128"/>
              <a:gd name="T97" fmla="*/ 84 h 128"/>
              <a:gd name="T98" fmla="*/ 104 w 128"/>
              <a:gd name="T99" fmla="*/ 64 h 128"/>
              <a:gd name="T100" fmla="*/ 101 w 128"/>
              <a:gd name="T101" fmla="*/ 44 h 128"/>
              <a:gd name="T102" fmla="*/ 121 w 128"/>
              <a:gd name="T103" fmla="*/ 62 h 128"/>
              <a:gd name="T104" fmla="*/ 121 w 128"/>
              <a:gd name="T105" fmla="*/ 64 h 128"/>
              <a:gd name="T106" fmla="*/ 114 w 128"/>
              <a:gd name="T107" fmla="*/ 92 h 128"/>
              <a:gd name="T108" fmla="*/ 101 w 128"/>
              <a:gd name="T109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2367B-1C71-48A3-B452-38902C2C99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28035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88" grpId="0" build="p"/>
      <p:bldP spid="71" grpId="0" animBg="1"/>
      <p:bldP spid="73" grpId="0"/>
      <p:bldP spid="74" grpId="0" animBg="1"/>
      <p:bldP spid="76" grpId="0"/>
      <p:bldP spid="79" grpId="0" animBg="1"/>
      <p:bldP spid="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BAF2B67-6A96-DB49-957A-2831FB9EDB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7" b="16407"/>
          <a:stretch>
            <a:fillRect/>
          </a:stretch>
        </p:blipFill>
        <p:spPr>
          <a:solidFill>
            <a:schemeClr val="bg2">
              <a:lumMod val="95000"/>
              <a:alpha val="99000"/>
            </a:schemeClr>
          </a:solidFill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87E9395-510F-49E4-B75F-C92016BE445B}"/>
              </a:ext>
            </a:extLst>
          </p:cNvPr>
          <p:cNvGrpSpPr/>
          <p:nvPr/>
        </p:nvGrpSpPr>
        <p:grpSpPr>
          <a:xfrm>
            <a:off x="587375" y="407922"/>
            <a:ext cx="923351" cy="186917"/>
            <a:chOff x="257175" y="871538"/>
            <a:chExt cx="1435100" cy="290512"/>
          </a:xfrm>
          <a:solidFill>
            <a:schemeClr val="bg2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039FAD0D-F98B-4964-B53E-45D8FBEF3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" y="871538"/>
              <a:ext cx="184150" cy="290512"/>
            </a:xfrm>
            <a:custGeom>
              <a:avLst/>
              <a:gdLst>
                <a:gd name="T0" fmla="*/ 20 w 61"/>
                <a:gd name="T1" fmla="*/ 70 h 94"/>
                <a:gd name="T2" fmla="*/ 22 w 61"/>
                <a:gd name="T3" fmla="*/ 75 h 94"/>
                <a:gd name="T4" fmla="*/ 28 w 61"/>
                <a:gd name="T5" fmla="*/ 77 h 94"/>
                <a:gd name="T6" fmla="*/ 60 w 61"/>
                <a:gd name="T7" fmla="*/ 77 h 94"/>
                <a:gd name="T8" fmla="*/ 61 w 61"/>
                <a:gd name="T9" fmla="*/ 93 h 94"/>
                <a:gd name="T10" fmla="*/ 21 w 61"/>
                <a:gd name="T11" fmla="*/ 94 h 94"/>
                <a:gd name="T12" fmla="*/ 5 w 61"/>
                <a:gd name="T13" fmla="*/ 89 h 94"/>
                <a:gd name="T14" fmla="*/ 0 w 61"/>
                <a:gd name="T15" fmla="*/ 74 h 94"/>
                <a:gd name="T16" fmla="*/ 0 w 61"/>
                <a:gd name="T17" fmla="*/ 0 h 94"/>
                <a:gd name="T18" fmla="*/ 20 w 61"/>
                <a:gd name="T19" fmla="*/ 0 h 94"/>
                <a:gd name="T20" fmla="*/ 20 w 61"/>
                <a:gd name="T21" fmla="*/ 7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94">
                  <a:moveTo>
                    <a:pt x="20" y="70"/>
                  </a:moveTo>
                  <a:cubicBezTo>
                    <a:pt x="20" y="72"/>
                    <a:pt x="21" y="74"/>
                    <a:pt x="22" y="75"/>
                  </a:cubicBezTo>
                  <a:cubicBezTo>
                    <a:pt x="23" y="76"/>
                    <a:pt x="25" y="77"/>
                    <a:pt x="28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52" y="94"/>
                    <a:pt x="38" y="94"/>
                    <a:pt x="21" y="94"/>
                  </a:cubicBezTo>
                  <a:cubicBezTo>
                    <a:pt x="14" y="94"/>
                    <a:pt x="9" y="92"/>
                    <a:pt x="5" y="89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3350364D-954E-4C1E-B527-435DA670B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638" y="871538"/>
              <a:ext cx="266700" cy="290512"/>
            </a:xfrm>
            <a:custGeom>
              <a:avLst/>
              <a:gdLst>
                <a:gd name="T0" fmla="*/ 60 w 88"/>
                <a:gd name="T1" fmla="*/ 69 h 94"/>
                <a:gd name="T2" fmla="*/ 28 w 88"/>
                <a:gd name="T3" fmla="*/ 69 h 94"/>
                <a:gd name="T4" fmla="*/ 21 w 88"/>
                <a:gd name="T5" fmla="*/ 94 h 94"/>
                <a:gd name="T6" fmla="*/ 0 w 88"/>
                <a:gd name="T7" fmla="*/ 94 h 94"/>
                <a:gd name="T8" fmla="*/ 27 w 88"/>
                <a:gd name="T9" fmla="*/ 5 h 94"/>
                <a:gd name="T10" fmla="*/ 30 w 88"/>
                <a:gd name="T11" fmla="*/ 1 h 94"/>
                <a:gd name="T12" fmla="*/ 34 w 88"/>
                <a:gd name="T13" fmla="*/ 0 h 94"/>
                <a:gd name="T14" fmla="*/ 54 w 88"/>
                <a:gd name="T15" fmla="*/ 0 h 94"/>
                <a:gd name="T16" fmla="*/ 59 w 88"/>
                <a:gd name="T17" fmla="*/ 1 h 94"/>
                <a:gd name="T18" fmla="*/ 61 w 88"/>
                <a:gd name="T19" fmla="*/ 5 h 94"/>
                <a:gd name="T20" fmla="*/ 88 w 88"/>
                <a:gd name="T21" fmla="*/ 94 h 94"/>
                <a:gd name="T22" fmla="*/ 67 w 88"/>
                <a:gd name="T23" fmla="*/ 94 h 94"/>
                <a:gd name="T24" fmla="*/ 60 w 88"/>
                <a:gd name="T25" fmla="*/ 69 h 94"/>
                <a:gd name="T26" fmla="*/ 56 w 88"/>
                <a:gd name="T27" fmla="*/ 53 h 94"/>
                <a:gd name="T28" fmla="*/ 48 w 88"/>
                <a:gd name="T29" fmla="*/ 24 h 94"/>
                <a:gd name="T30" fmla="*/ 46 w 88"/>
                <a:gd name="T31" fmla="*/ 15 h 94"/>
                <a:gd name="T32" fmla="*/ 42 w 88"/>
                <a:gd name="T33" fmla="*/ 15 h 94"/>
                <a:gd name="T34" fmla="*/ 40 w 88"/>
                <a:gd name="T35" fmla="*/ 24 h 94"/>
                <a:gd name="T36" fmla="*/ 32 w 88"/>
                <a:gd name="T37" fmla="*/ 53 h 94"/>
                <a:gd name="T38" fmla="*/ 56 w 88"/>
                <a:gd name="T3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94">
                  <a:moveTo>
                    <a:pt x="60" y="69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4"/>
                    <a:pt x="28" y="2"/>
                    <a:pt x="30" y="1"/>
                  </a:cubicBezTo>
                  <a:cubicBezTo>
                    <a:pt x="31" y="0"/>
                    <a:pt x="33" y="0"/>
                    <a:pt x="3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7" y="0"/>
                    <a:pt x="59" y="1"/>
                  </a:cubicBezTo>
                  <a:cubicBezTo>
                    <a:pt x="60" y="2"/>
                    <a:pt x="61" y="4"/>
                    <a:pt x="61" y="5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67" y="94"/>
                    <a:pt x="67" y="94"/>
                    <a:pt x="67" y="94"/>
                  </a:cubicBezTo>
                  <a:lnTo>
                    <a:pt x="60" y="69"/>
                  </a:lnTo>
                  <a:close/>
                  <a:moveTo>
                    <a:pt x="56" y="53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7" y="20"/>
                    <a:pt x="46" y="17"/>
                    <a:pt x="46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5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D411D653-A4C6-4F70-B225-15DF3B124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0" y="871538"/>
              <a:ext cx="254000" cy="290512"/>
            </a:xfrm>
            <a:custGeom>
              <a:avLst/>
              <a:gdLst>
                <a:gd name="T0" fmla="*/ 82 w 160"/>
                <a:gd name="T1" fmla="*/ 101 h 183"/>
                <a:gd name="T2" fmla="*/ 78 w 160"/>
                <a:gd name="T3" fmla="*/ 101 h 183"/>
                <a:gd name="T4" fmla="*/ 40 w 160"/>
                <a:gd name="T5" fmla="*/ 183 h 183"/>
                <a:gd name="T6" fmla="*/ 0 w 160"/>
                <a:gd name="T7" fmla="*/ 183 h 183"/>
                <a:gd name="T8" fmla="*/ 46 w 160"/>
                <a:gd name="T9" fmla="*/ 88 h 183"/>
                <a:gd name="T10" fmla="*/ 4 w 160"/>
                <a:gd name="T11" fmla="*/ 0 h 183"/>
                <a:gd name="T12" fmla="*/ 44 w 160"/>
                <a:gd name="T13" fmla="*/ 0 h 183"/>
                <a:gd name="T14" fmla="*/ 78 w 160"/>
                <a:gd name="T15" fmla="*/ 76 h 183"/>
                <a:gd name="T16" fmla="*/ 82 w 160"/>
                <a:gd name="T17" fmla="*/ 76 h 183"/>
                <a:gd name="T18" fmla="*/ 116 w 160"/>
                <a:gd name="T19" fmla="*/ 0 h 183"/>
                <a:gd name="T20" fmla="*/ 156 w 160"/>
                <a:gd name="T21" fmla="*/ 0 h 183"/>
                <a:gd name="T22" fmla="*/ 114 w 160"/>
                <a:gd name="T23" fmla="*/ 88 h 183"/>
                <a:gd name="T24" fmla="*/ 160 w 160"/>
                <a:gd name="T25" fmla="*/ 183 h 183"/>
                <a:gd name="T26" fmla="*/ 120 w 160"/>
                <a:gd name="T27" fmla="*/ 183 h 183"/>
                <a:gd name="T28" fmla="*/ 82 w 160"/>
                <a:gd name="T29" fmla="*/ 10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183">
                  <a:moveTo>
                    <a:pt x="82" y="101"/>
                  </a:moveTo>
                  <a:lnTo>
                    <a:pt x="78" y="101"/>
                  </a:lnTo>
                  <a:lnTo>
                    <a:pt x="40" y="183"/>
                  </a:lnTo>
                  <a:lnTo>
                    <a:pt x="0" y="183"/>
                  </a:lnTo>
                  <a:lnTo>
                    <a:pt x="46" y="88"/>
                  </a:lnTo>
                  <a:lnTo>
                    <a:pt x="4" y="0"/>
                  </a:lnTo>
                  <a:lnTo>
                    <a:pt x="44" y="0"/>
                  </a:lnTo>
                  <a:lnTo>
                    <a:pt x="78" y="76"/>
                  </a:lnTo>
                  <a:lnTo>
                    <a:pt x="82" y="76"/>
                  </a:lnTo>
                  <a:lnTo>
                    <a:pt x="116" y="0"/>
                  </a:lnTo>
                  <a:lnTo>
                    <a:pt x="156" y="0"/>
                  </a:lnTo>
                  <a:lnTo>
                    <a:pt x="114" y="88"/>
                  </a:lnTo>
                  <a:lnTo>
                    <a:pt x="160" y="183"/>
                  </a:lnTo>
                  <a:lnTo>
                    <a:pt x="120" y="183"/>
                  </a:lnTo>
                  <a:lnTo>
                    <a:pt x="82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C56F7424-D8B3-44CE-B060-318F0CAC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950" y="871538"/>
              <a:ext cx="63500" cy="290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633C437D-4B45-491B-BC7B-95B1AC1D36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575" y="871538"/>
              <a:ext cx="266700" cy="290512"/>
            </a:xfrm>
            <a:custGeom>
              <a:avLst/>
              <a:gdLst>
                <a:gd name="T0" fmla="*/ 60 w 88"/>
                <a:gd name="T1" fmla="*/ 69 h 94"/>
                <a:gd name="T2" fmla="*/ 28 w 88"/>
                <a:gd name="T3" fmla="*/ 69 h 94"/>
                <a:gd name="T4" fmla="*/ 21 w 88"/>
                <a:gd name="T5" fmla="*/ 94 h 94"/>
                <a:gd name="T6" fmla="*/ 0 w 88"/>
                <a:gd name="T7" fmla="*/ 94 h 94"/>
                <a:gd name="T8" fmla="*/ 27 w 88"/>
                <a:gd name="T9" fmla="*/ 5 h 94"/>
                <a:gd name="T10" fmla="*/ 30 w 88"/>
                <a:gd name="T11" fmla="*/ 1 h 94"/>
                <a:gd name="T12" fmla="*/ 34 w 88"/>
                <a:gd name="T13" fmla="*/ 0 h 94"/>
                <a:gd name="T14" fmla="*/ 54 w 88"/>
                <a:gd name="T15" fmla="*/ 0 h 94"/>
                <a:gd name="T16" fmla="*/ 58 w 88"/>
                <a:gd name="T17" fmla="*/ 1 h 94"/>
                <a:gd name="T18" fmla="*/ 61 w 88"/>
                <a:gd name="T19" fmla="*/ 5 h 94"/>
                <a:gd name="T20" fmla="*/ 88 w 88"/>
                <a:gd name="T21" fmla="*/ 94 h 94"/>
                <a:gd name="T22" fmla="*/ 67 w 88"/>
                <a:gd name="T23" fmla="*/ 94 h 94"/>
                <a:gd name="T24" fmla="*/ 60 w 88"/>
                <a:gd name="T25" fmla="*/ 69 h 94"/>
                <a:gd name="T26" fmla="*/ 56 w 88"/>
                <a:gd name="T27" fmla="*/ 53 h 94"/>
                <a:gd name="T28" fmla="*/ 48 w 88"/>
                <a:gd name="T29" fmla="*/ 24 h 94"/>
                <a:gd name="T30" fmla="*/ 46 w 88"/>
                <a:gd name="T31" fmla="*/ 15 h 94"/>
                <a:gd name="T32" fmla="*/ 42 w 88"/>
                <a:gd name="T33" fmla="*/ 15 h 94"/>
                <a:gd name="T34" fmla="*/ 40 w 88"/>
                <a:gd name="T35" fmla="*/ 24 h 94"/>
                <a:gd name="T36" fmla="*/ 32 w 88"/>
                <a:gd name="T37" fmla="*/ 53 h 94"/>
                <a:gd name="T38" fmla="*/ 56 w 88"/>
                <a:gd name="T3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94">
                  <a:moveTo>
                    <a:pt x="60" y="69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2"/>
                    <a:pt x="30" y="1"/>
                  </a:cubicBezTo>
                  <a:cubicBezTo>
                    <a:pt x="31" y="0"/>
                    <a:pt x="32" y="0"/>
                    <a:pt x="3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7" y="0"/>
                    <a:pt x="58" y="1"/>
                  </a:cubicBezTo>
                  <a:cubicBezTo>
                    <a:pt x="60" y="2"/>
                    <a:pt x="61" y="4"/>
                    <a:pt x="61" y="5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67" y="94"/>
                    <a:pt x="67" y="94"/>
                    <a:pt x="67" y="94"/>
                  </a:cubicBezTo>
                  <a:lnTo>
                    <a:pt x="60" y="69"/>
                  </a:lnTo>
                  <a:close/>
                  <a:moveTo>
                    <a:pt x="56" y="53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7" y="20"/>
                    <a:pt x="46" y="17"/>
                    <a:pt x="46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5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F6604F-5B7A-4F26-901F-CD8B62FCD6D3}"/>
              </a:ext>
            </a:extLst>
          </p:cNvPr>
          <p:cNvGrpSpPr/>
          <p:nvPr/>
        </p:nvGrpSpPr>
        <p:grpSpPr>
          <a:xfrm>
            <a:off x="595482" y="668378"/>
            <a:ext cx="413733" cy="22249"/>
            <a:chOff x="595482" y="668378"/>
            <a:chExt cx="413733" cy="22249"/>
          </a:xfrm>
        </p:grpSpPr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BB73E9A7-F538-417D-8BA6-850EE1EF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82" y="668378"/>
              <a:ext cx="56609" cy="22249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1CB7560E-D758-479D-A2FA-98E75701A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481" y="668378"/>
              <a:ext cx="56609" cy="22249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3 w 106"/>
                <a:gd name="T5" fmla="*/ 30 h 39"/>
                <a:gd name="T6" fmla="*/ 20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4"/>
                    <a:pt x="3" y="3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4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283A21A9-4D74-4F21-A73D-8A717143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44" y="668378"/>
              <a:ext cx="56609" cy="22249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0846417B-9A06-4897-BC72-C75A34A0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043" y="668378"/>
              <a:ext cx="56609" cy="22249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3 w 106"/>
                <a:gd name="T5" fmla="*/ 30 h 39"/>
                <a:gd name="T6" fmla="*/ 20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4"/>
                    <a:pt x="3" y="3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4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3E197EEA-FC30-435C-940B-563B2DAA4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606" y="668378"/>
              <a:ext cx="56609" cy="22249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12DD30-AC05-49B7-859A-FB36BA38E54B}"/>
              </a:ext>
            </a:extLst>
          </p:cNvPr>
          <p:cNvGrpSpPr/>
          <p:nvPr/>
        </p:nvGrpSpPr>
        <p:grpSpPr>
          <a:xfrm rot="5400000">
            <a:off x="10507010" y="2721234"/>
            <a:ext cx="449054" cy="1746201"/>
            <a:chOff x="3168650" y="668378"/>
            <a:chExt cx="655638" cy="2549525"/>
          </a:xfrm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5E61735E-0693-4CA9-938D-42428BEBC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888" y="2928978"/>
              <a:ext cx="295275" cy="288925"/>
            </a:xfrm>
            <a:custGeom>
              <a:avLst/>
              <a:gdLst>
                <a:gd name="T0" fmla="*/ 271 w 274"/>
                <a:gd name="T1" fmla="*/ 222 h 268"/>
                <a:gd name="T2" fmla="*/ 247 w 274"/>
                <a:gd name="T3" fmla="*/ 0 h 268"/>
                <a:gd name="T4" fmla="*/ 160 w 274"/>
                <a:gd name="T5" fmla="*/ 0 h 268"/>
                <a:gd name="T6" fmla="*/ 115 w 274"/>
                <a:gd name="T7" fmla="*/ 0 h 268"/>
                <a:gd name="T8" fmla="*/ 28 w 274"/>
                <a:gd name="T9" fmla="*/ 0 h 268"/>
                <a:gd name="T10" fmla="*/ 3 w 274"/>
                <a:gd name="T11" fmla="*/ 222 h 268"/>
                <a:gd name="T12" fmla="*/ 44 w 274"/>
                <a:gd name="T13" fmla="*/ 268 h 268"/>
                <a:gd name="T14" fmla="*/ 115 w 274"/>
                <a:gd name="T15" fmla="*/ 268 h 268"/>
                <a:gd name="T16" fmla="*/ 160 w 274"/>
                <a:gd name="T17" fmla="*/ 268 h 268"/>
                <a:gd name="T18" fmla="*/ 230 w 274"/>
                <a:gd name="T19" fmla="*/ 268 h 268"/>
                <a:gd name="T20" fmla="*/ 271 w 274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68">
                  <a:moveTo>
                    <a:pt x="271" y="222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" y="222"/>
                    <a:pt x="3" y="222"/>
                    <a:pt x="3" y="222"/>
                  </a:cubicBezTo>
                  <a:cubicBezTo>
                    <a:pt x="0" y="246"/>
                    <a:pt x="19" y="268"/>
                    <a:pt x="44" y="268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60" y="268"/>
                    <a:pt x="160" y="268"/>
                    <a:pt x="160" y="268"/>
                  </a:cubicBezTo>
                  <a:cubicBezTo>
                    <a:pt x="230" y="268"/>
                    <a:pt x="230" y="268"/>
                    <a:pt x="230" y="268"/>
                  </a:cubicBezTo>
                  <a:cubicBezTo>
                    <a:pt x="255" y="268"/>
                    <a:pt x="274" y="246"/>
                    <a:pt x="271" y="22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0192DAE5-AF45-42C2-9529-0312A5762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2854365"/>
              <a:ext cx="388938" cy="288925"/>
            </a:xfrm>
            <a:custGeom>
              <a:avLst/>
              <a:gdLst>
                <a:gd name="T0" fmla="*/ 356 w 360"/>
                <a:gd name="T1" fmla="*/ 222 h 268"/>
                <a:gd name="T2" fmla="*/ 324 w 360"/>
                <a:gd name="T3" fmla="*/ 0 h 268"/>
                <a:gd name="T4" fmla="*/ 210 w 360"/>
                <a:gd name="T5" fmla="*/ 0 h 268"/>
                <a:gd name="T6" fmla="*/ 151 w 360"/>
                <a:gd name="T7" fmla="*/ 0 h 268"/>
                <a:gd name="T8" fmla="*/ 36 w 360"/>
                <a:gd name="T9" fmla="*/ 0 h 268"/>
                <a:gd name="T10" fmla="*/ 4 w 360"/>
                <a:gd name="T11" fmla="*/ 222 h 268"/>
                <a:gd name="T12" fmla="*/ 58 w 360"/>
                <a:gd name="T13" fmla="*/ 268 h 268"/>
                <a:gd name="T14" fmla="*/ 151 w 360"/>
                <a:gd name="T15" fmla="*/ 268 h 268"/>
                <a:gd name="T16" fmla="*/ 210 w 360"/>
                <a:gd name="T17" fmla="*/ 268 h 268"/>
                <a:gd name="T18" fmla="*/ 302 w 360"/>
                <a:gd name="T19" fmla="*/ 268 h 268"/>
                <a:gd name="T20" fmla="*/ 356 w 360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" h="268">
                  <a:moveTo>
                    <a:pt x="356" y="222"/>
                  </a:moveTo>
                  <a:cubicBezTo>
                    <a:pt x="324" y="0"/>
                    <a:pt x="324" y="0"/>
                    <a:pt x="32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0" y="246"/>
                    <a:pt x="26" y="268"/>
                    <a:pt x="58" y="268"/>
                  </a:cubicBezTo>
                  <a:cubicBezTo>
                    <a:pt x="151" y="268"/>
                    <a:pt x="151" y="268"/>
                    <a:pt x="151" y="268"/>
                  </a:cubicBezTo>
                  <a:cubicBezTo>
                    <a:pt x="210" y="268"/>
                    <a:pt x="210" y="268"/>
                    <a:pt x="210" y="268"/>
                  </a:cubicBezTo>
                  <a:cubicBezTo>
                    <a:pt x="302" y="268"/>
                    <a:pt x="302" y="268"/>
                    <a:pt x="302" y="268"/>
                  </a:cubicBezTo>
                  <a:cubicBezTo>
                    <a:pt x="335" y="268"/>
                    <a:pt x="360" y="246"/>
                    <a:pt x="356" y="22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446D3F9B-EE6A-4F06-ABB8-A6D4E5530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668378"/>
              <a:ext cx="539750" cy="2322513"/>
            </a:xfrm>
            <a:custGeom>
              <a:avLst/>
              <a:gdLst>
                <a:gd name="T0" fmla="*/ 497 w 501"/>
                <a:gd name="T1" fmla="*/ 926 h 2152"/>
                <a:gd name="T2" fmla="*/ 250 w 501"/>
                <a:gd name="T3" fmla="*/ 0 h 2152"/>
                <a:gd name="T4" fmla="*/ 4 w 501"/>
                <a:gd name="T5" fmla="*/ 926 h 2152"/>
                <a:gd name="T6" fmla="*/ 0 w 501"/>
                <a:gd name="T7" fmla="*/ 999 h 2152"/>
                <a:gd name="T8" fmla="*/ 0 w 501"/>
                <a:gd name="T9" fmla="*/ 1111 h 2152"/>
                <a:gd name="T10" fmla="*/ 0 w 501"/>
                <a:gd name="T11" fmla="*/ 2086 h 2152"/>
                <a:gd name="T12" fmla="*/ 66 w 501"/>
                <a:gd name="T13" fmla="*/ 2152 h 2152"/>
                <a:gd name="T14" fmla="*/ 435 w 501"/>
                <a:gd name="T15" fmla="*/ 2152 h 2152"/>
                <a:gd name="T16" fmla="*/ 501 w 501"/>
                <a:gd name="T17" fmla="*/ 2086 h 2152"/>
                <a:gd name="T18" fmla="*/ 501 w 501"/>
                <a:gd name="T19" fmla="*/ 1111 h 2152"/>
                <a:gd name="T20" fmla="*/ 501 w 501"/>
                <a:gd name="T21" fmla="*/ 999 h 2152"/>
                <a:gd name="T22" fmla="*/ 497 w 501"/>
                <a:gd name="T23" fmla="*/ 926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2152">
                  <a:moveTo>
                    <a:pt x="497" y="926"/>
                  </a:moveTo>
                  <a:cubicBezTo>
                    <a:pt x="462" y="448"/>
                    <a:pt x="250" y="0"/>
                    <a:pt x="250" y="0"/>
                  </a:cubicBezTo>
                  <a:cubicBezTo>
                    <a:pt x="250" y="0"/>
                    <a:pt x="39" y="448"/>
                    <a:pt x="4" y="926"/>
                  </a:cubicBezTo>
                  <a:cubicBezTo>
                    <a:pt x="2" y="950"/>
                    <a:pt x="1" y="975"/>
                    <a:pt x="0" y="999"/>
                  </a:cubicBezTo>
                  <a:cubicBezTo>
                    <a:pt x="0" y="1111"/>
                    <a:pt x="0" y="1111"/>
                    <a:pt x="0" y="1111"/>
                  </a:cubicBezTo>
                  <a:cubicBezTo>
                    <a:pt x="0" y="2086"/>
                    <a:pt x="0" y="2086"/>
                    <a:pt x="0" y="2086"/>
                  </a:cubicBezTo>
                  <a:cubicBezTo>
                    <a:pt x="0" y="2123"/>
                    <a:pt x="29" y="2152"/>
                    <a:pt x="66" y="2152"/>
                  </a:cubicBezTo>
                  <a:cubicBezTo>
                    <a:pt x="435" y="2152"/>
                    <a:pt x="435" y="2152"/>
                    <a:pt x="435" y="2152"/>
                  </a:cubicBezTo>
                  <a:cubicBezTo>
                    <a:pt x="471" y="2152"/>
                    <a:pt x="501" y="2123"/>
                    <a:pt x="501" y="2086"/>
                  </a:cubicBezTo>
                  <a:cubicBezTo>
                    <a:pt x="501" y="1111"/>
                    <a:pt x="501" y="1111"/>
                    <a:pt x="501" y="1111"/>
                  </a:cubicBezTo>
                  <a:cubicBezTo>
                    <a:pt x="501" y="999"/>
                    <a:pt x="501" y="999"/>
                    <a:pt x="501" y="999"/>
                  </a:cubicBezTo>
                  <a:cubicBezTo>
                    <a:pt x="500" y="975"/>
                    <a:pt x="498" y="950"/>
                    <a:pt x="497" y="9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2F9842C0-8676-495C-9031-EECA3E60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38" y="1509753"/>
              <a:ext cx="331788" cy="331788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12">
              <a:extLst>
                <a:ext uri="{FF2B5EF4-FFF2-40B4-BE49-F238E27FC236}">
                  <a16:creationId xmlns:a16="http://schemas.microsoft.com/office/drawing/2014/main" id="{AE8851F9-B95C-4CFB-9FAD-E8BD7369E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824203"/>
              <a:ext cx="539750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3">
              <a:extLst>
                <a:ext uri="{FF2B5EF4-FFF2-40B4-BE49-F238E27FC236}">
                  <a16:creationId xmlns:a16="http://schemas.microsoft.com/office/drawing/2014/main" id="{887A4B9B-1174-4F17-B4E0-FC7F7627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755940"/>
              <a:ext cx="539750" cy="5556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4">
              <a:extLst>
                <a:ext uri="{FF2B5EF4-FFF2-40B4-BE49-F238E27FC236}">
                  <a16:creationId xmlns:a16="http://schemas.microsoft.com/office/drawing/2014/main" id="{32A7A0DD-4216-4856-95D7-BE5FC6B1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463840"/>
              <a:ext cx="1349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5">
              <a:extLst>
                <a:ext uri="{FF2B5EF4-FFF2-40B4-BE49-F238E27FC236}">
                  <a16:creationId xmlns:a16="http://schemas.microsoft.com/office/drawing/2014/main" id="{668CE4A8-50C7-40CE-8F94-11AA3477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20990"/>
              <a:ext cx="111125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6">
              <a:extLst>
                <a:ext uri="{FF2B5EF4-FFF2-40B4-BE49-F238E27FC236}">
                  <a16:creationId xmlns:a16="http://schemas.microsoft.com/office/drawing/2014/main" id="{B5E54855-34FD-4E6A-AE4B-71757887C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78140"/>
              <a:ext cx="460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7">
              <a:extLst>
                <a:ext uri="{FF2B5EF4-FFF2-40B4-BE49-F238E27FC236}">
                  <a16:creationId xmlns:a16="http://schemas.microsoft.com/office/drawing/2014/main" id="{227D36DE-624A-4D89-930C-AA6F47DD7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633703"/>
              <a:ext cx="68263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E9E80A49-DBCE-40D1-9724-CE97CAF2E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694028"/>
              <a:ext cx="127000" cy="123825"/>
            </a:xfrm>
            <a:custGeom>
              <a:avLst/>
              <a:gdLst>
                <a:gd name="T0" fmla="*/ 116 w 117"/>
                <a:gd name="T1" fmla="*/ 95 h 115"/>
                <a:gd name="T2" fmla="*/ 106 w 117"/>
                <a:gd name="T3" fmla="*/ 0 h 115"/>
                <a:gd name="T4" fmla="*/ 68 w 117"/>
                <a:gd name="T5" fmla="*/ 0 h 115"/>
                <a:gd name="T6" fmla="*/ 49 w 117"/>
                <a:gd name="T7" fmla="*/ 0 h 115"/>
                <a:gd name="T8" fmla="*/ 12 w 117"/>
                <a:gd name="T9" fmla="*/ 0 h 115"/>
                <a:gd name="T10" fmla="*/ 1 w 117"/>
                <a:gd name="T11" fmla="*/ 95 h 115"/>
                <a:gd name="T12" fmla="*/ 19 w 117"/>
                <a:gd name="T13" fmla="*/ 115 h 115"/>
                <a:gd name="T14" fmla="*/ 49 w 117"/>
                <a:gd name="T15" fmla="*/ 115 h 115"/>
                <a:gd name="T16" fmla="*/ 68 w 117"/>
                <a:gd name="T17" fmla="*/ 115 h 115"/>
                <a:gd name="T18" fmla="*/ 98 w 117"/>
                <a:gd name="T19" fmla="*/ 115 h 115"/>
                <a:gd name="T20" fmla="*/ 116 w 117"/>
                <a:gd name="T21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15">
                  <a:moveTo>
                    <a:pt x="116" y="95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106"/>
                    <a:pt x="8" y="115"/>
                    <a:pt x="1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9" y="115"/>
                    <a:pt x="117" y="106"/>
                    <a:pt x="116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1DE79975-B982-4882-8D5C-CE9DB1E1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662278"/>
              <a:ext cx="168275" cy="123825"/>
            </a:xfrm>
            <a:custGeom>
              <a:avLst/>
              <a:gdLst>
                <a:gd name="T0" fmla="*/ 153 w 155"/>
                <a:gd name="T1" fmla="*/ 95 h 114"/>
                <a:gd name="T2" fmla="*/ 139 w 155"/>
                <a:gd name="T3" fmla="*/ 0 h 114"/>
                <a:gd name="T4" fmla="*/ 90 w 155"/>
                <a:gd name="T5" fmla="*/ 0 h 114"/>
                <a:gd name="T6" fmla="*/ 65 w 155"/>
                <a:gd name="T7" fmla="*/ 0 h 114"/>
                <a:gd name="T8" fmla="*/ 16 w 155"/>
                <a:gd name="T9" fmla="*/ 0 h 114"/>
                <a:gd name="T10" fmla="*/ 2 w 155"/>
                <a:gd name="T11" fmla="*/ 95 h 114"/>
                <a:gd name="T12" fmla="*/ 25 w 155"/>
                <a:gd name="T13" fmla="*/ 114 h 114"/>
                <a:gd name="T14" fmla="*/ 65 w 155"/>
                <a:gd name="T15" fmla="*/ 114 h 114"/>
                <a:gd name="T16" fmla="*/ 90 w 155"/>
                <a:gd name="T17" fmla="*/ 114 h 114"/>
                <a:gd name="T18" fmla="*/ 130 w 155"/>
                <a:gd name="T19" fmla="*/ 114 h 114"/>
                <a:gd name="T20" fmla="*/ 153 w 155"/>
                <a:gd name="T21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14">
                  <a:moveTo>
                    <a:pt x="153" y="95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0" y="105"/>
                    <a:pt x="11" y="114"/>
                    <a:pt x="2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4" y="114"/>
                    <a:pt x="155" y="105"/>
                    <a:pt x="153" y="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5FB9AED8-BA71-4724-8217-139A78F25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1725653"/>
              <a:ext cx="231775" cy="995363"/>
            </a:xfrm>
            <a:custGeom>
              <a:avLst/>
              <a:gdLst>
                <a:gd name="T0" fmla="*/ 213 w 215"/>
                <a:gd name="T1" fmla="*/ 397 h 923"/>
                <a:gd name="T2" fmla="*/ 108 w 215"/>
                <a:gd name="T3" fmla="*/ 0 h 923"/>
                <a:gd name="T4" fmla="*/ 2 w 215"/>
                <a:gd name="T5" fmla="*/ 397 h 923"/>
                <a:gd name="T6" fmla="*/ 0 w 215"/>
                <a:gd name="T7" fmla="*/ 428 h 923"/>
                <a:gd name="T8" fmla="*/ 0 w 215"/>
                <a:gd name="T9" fmla="*/ 477 h 923"/>
                <a:gd name="T10" fmla="*/ 0 w 215"/>
                <a:gd name="T11" fmla="*/ 895 h 923"/>
                <a:gd name="T12" fmla="*/ 28 w 215"/>
                <a:gd name="T13" fmla="*/ 923 h 923"/>
                <a:gd name="T14" fmla="*/ 187 w 215"/>
                <a:gd name="T15" fmla="*/ 923 h 923"/>
                <a:gd name="T16" fmla="*/ 215 w 215"/>
                <a:gd name="T17" fmla="*/ 895 h 923"/>
                <a:gd name="T18" fmla="*/ 215 w 215"/>
                <a:gd name="T19" fmla="*/ 477 h 923"/>
                <a:gd name="T20" fmla="*/ 215 w 215"/>
                <a:gd name="T21" fmla="*/ 428 h 923"/>
                <a:gd name="T22" fmla="*/ 213 w 215"/>
                <a:gd name="T23" fmla="*/ 39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" h="923">
                  <a:moveTo>
                    <a:pt x="213" y="397"/>
                  </a:moveTo>
                  <a:cubicBezTo>
                    <a:pt x="198" y="192"/>
                    <a:pt x="108" y="0"/>
                    <a:pt x="108" y="0"/>
                  </a:cubicBezTo>
                  <a:cubicBezTo>
                    <a:pt x="108" y="0"/>
                    <a:pt x="17" y="192"/>
                    <a:pt x="2" y="397"/>
                  </a:cubicBezTo>
                  <a:cubicBezTo>
                    <a:pt x="1" y="408"/>
                    <a:pt x="0" y="418"/>
                    <a:pt x="0" y="428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0" y="910"/>
                    <a:pt x="13" y="923"/>
                    <a:pt x="28" y="923"/>
                  </a:cubicBezTo>
                  <a:cubicBezTo>
                    <a:pt x="187" y="923"/>
                    <a:pt x="187" y="923"/>
                    <a:pt x="187" y="923"/>
                  </a:cubicBezTo>
                  <a:cubicBezTo>
                    <a:pt x="202" y="923"/>
                    <a:pt x="215" y="910"/>
                    <a:pt x="215" y="895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15" y="428"/>
                    <a:pt x="215" y="428"/>
                    <a:pt x="215" y="428"/>
                  </a:cubicBezTo>
                  <a:cubicBezTo>
                    <a:pt x="215" y="418"/>
                    <a:pt x="214" y="408"/>
                    <a:pt x="213" y="39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8">
              <a:extLst>
                <a:ext uri="{FF2B5EF4-FFF2-40B4-BE49-F238E27FC236}">
                  <a16:creationId xmlns:a16="http://schemas.microsoft.com/office/drawing/2014/main" id="{BC2A067C-F940-4C95-AA4C-DFEB4B121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187615"/>
              <a:ext cx="231775" cy="23813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9">
              <a:extLst>
                <a:ext uri="{FF2B5EF4-FFF2-40B4-BE49-F238E27FC236}">
                  <a16:creationId xmlns:a16="http://schemas.microsoft.com/office/drawing/2014/main" id="{CAC5B738-C973-490C-B375-20C90B303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662278"/>
              <a:ext cx="231775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20">
              <a:extLst>
                <a:ext uri="{FF2B5EF4-FFF2-40B4-BE49-F238E27FC236}">
                  <a16:creationId xmlns:a16="http://schemas.microsoft.com/office/drawing/2014/main" id="{F1EC6A77-0799-4CAE-96EC-0FE7A4493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2271753"/>
              <a:ext cx="15875" cy="338138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21">
              <a:extLst>
                <a:ext uri="{FF2B5EF4-FFF2-40B4-BE49-F238E27FC236}">
                  <a16:creationId xmlns:a16="http://schemas.microsoft.com/office/drawing/2014/main" id="{F08568D9-88ED-417C-9B30-380D3811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2393990"/>
              <a:ext cx="15875" cy="215900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>
              <a:extLst>
                <a:ext uri="{FF2B5EF4-FFF2-40B4-BE49-F238E27FC236}">
                  <a16:creationId xmlns:a16="http://schemas.microsoft.com/office/drawing/2014/main" id="{FF1F1F3F-1315-470A-9D88-1755BC601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460665"/>
              <a:ext cx="15875" cy="149225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A375EAD-7344-4240-A14F-068BDDED59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4" y="2511981"/>
            <a:ext cx="5508625" cy="81000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t*</a:t>
            </a:r>
          </a:p>
        </p:txBody>
      </p:sp>
    </p:spTree>
    <p:extLst>
      <p:ext uri="{BB962C8B-B14F-4D97-AF65-F5344CB8AC3E}">
        <p14:creationId xmlns:p14="http://schemas.microsoft.com/office/powerpoint/2010/main" val="128833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0F8AD-8627-4386-AC44-024AA9983C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B8CC08-2FD9-429A-AA0B-4BB11AAC3E94}"/>
              </a:ext>
            </a:extLst>
          </p:cNvPr>
          <p:cNvSpPr/>
          <p:nvPr/>
        </p:nvSpPr>
        <p:spPr>
          <a:xfrm>
            <a:off x="7005122" y="-11649"/>
            <a:ext cx="5186878" cy="6869649"/>
          </a:xfrm>
          <a:custGeom>
            <a:avLst/>
            <a:gdLst>
              <a:gd name="connsiteX0" fmla="*/ 1643578 w 5186878"/>
              <a:gd name="connsiteY0" fmla="*/ 0 h 6858000"/>
              <a:gd name="connsiteX1" fmla="*/ 5186878 w 5186878"/>
              <a:gd name="connsiteY1" fmla="*/ 0 h 6858000"/>
              <a:gd name="connsiteX2" fmla="*/ 5186878 w 5186878"/>
              <a:gd name="connsiteY2" fmla="*/ 6858000 h 6858000"/>
              <a:gd name="connsiteX3" fmla="*/ 2128715 w 5186878"/>
              <a:gd name="connsiteY3" fmla="*/ 6858000 h 6858000"/>
              <a:gd name="connsiteX4" fmla="*/ 2125523 w 5186878"/>
              <a:gd name="connsiteY4" fmla="*/ 6858000 h 6858000"/>
              <a:gd name="connsiteX5" fmla="*/ 2117941 w 5186878"/>
              <a:gd name="connsiteY5" fmla="*/ 6858000 h 6858000"/>
              <a:gd name="connsiteX6" fmla="*/ 2103177 w 5186878"/>
              <a:gd name="connsiteY6" fmla="*/ 6858000 h 6858000"/>
              <a:gd name="connsiteX7" fmla="*/ 2078837 w 5186878"/>
              <a:gd name="connsiteY7" fmla="*/ 6858000 h 6858000"/>
              <a:gd name="connsiteX8" fmla="*/ 2042526 w 5186878"/>
              <a:gd name="connsiteY8" fmla="*/ 6858000 h 6858000"/>
              <a:gd name="connsiteX9" fmla="*/ 1991850 w 5186878"/>
              <a:gd name="connsiteY9" fmla="*/ 6858000 h 6858000"/>
              <a:gd name="connsiteX10" fmla="*/ 1924415 w 5186878"/>
              <a:gd name="connsiteY10" fmla="*/ 6858000 h 6858000"/>
              <a:gd name="connsiteX11" fmla="*/ 1837827 w 5186878"/>
              <a:gd name="connsiteY11" fmla="*/ 6858000 h 6858000"/>
              <a:gd name="connsiteX12" fmla="*/ 1729691 w 5186878"/>
              <a:gd name="connsiteY12" fmla="*/ 6858000 h 6858000"/>
              <a:gd name="connsiteX13" fmla="*/ 1643578 w 5186878"/>
              <a:gd name="connsiteY13" fmla="*/ 6858000 h 6858000"/>
              <a:gd name="connsiteX14" fmla="*/ 1597614 w 5186878"/>
              <a:gd name="connsiteY14" fmla="*/ 6858000 h 6858000"/>
              <a:gd name="connsiteX15" fmla="*/ 494313 w 5186878"/>
              <a:gd name="connsiteY15" fmla="*/ 6858000 h 6858000"/>
              <a:gd name="connsiteX16" fmla="*/ 226644 w 5186878"/>
              <a:gd name="connsiteY16" fmla="*/ 6173934 h 6858000"/>
              <a:gd name="connsiteX17" fmla="*/ 494313 w 5186878"/>
              <a:gd name="connsiteY17" fmla="*/ 4868543 h 6858000"/>
              <a:gd name="connsiteX18" fmla="*/ 149588 w 5186878"/>
              <a:gd name="connsiteY18" fmla="*/ 4830089 h 6858000"/>
              <a:gd name="connsiteX19" fmla="*/ 474035 w 5186878"/>
              <a:gd name="connsiteY19" fmla="*/ 3808038 h 6858000"/>
              <a:gd name="connsiteX20" fmla="*/ 171894 w 5186878"/>
              <a:gd name="connsiteY20" fmla="*/ 2907419 h 6858000"/>
              <a:gd name="connsiteX21" fmla="*/ 171894 w 5186878"/>
              <a:gd name="connsiteY21" fmla="*/ 1877273 h 6858000"/>
              <a:gd name="connsiteX22" fmla="*/ 34004 w 5186878"/>
              <a:gd name="connsiteY22" fmla="*/ 772243 h 6858000"/>
              <a:gd name="connsiteX23" fmla="*/ 411174 w 5186878"/>
              <a:gd name="connsiteY23" fmla="*/ 1017131 h 6858000"/>
              <a:gd name="connsiteX24" fmla="*/ 204339 w 5186878"/>
              <a:gd name="connsiteY24" fmla="*/ 3175 h 6858000"/>
              <a:gd name="connsiteX25" fmla="*/ 1643578 w 5186878"/>
              <a:gd name="connsiteY25" fmla="*/ 3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86878" h="6858000">
                <a:moveTo>
                  <a:pt x="1643578" y="0"/>
                </a:moveTo>
                <a:lnTo>
                  <a:pt x="5186878" y="0"/>
                </a:lnTo>
                <a:lnTo>
                  <a:pt x="5186878" y="6858000"/>
                </a:lnTo>
                <a:lnTo>
                  <a:pt x="2128715" y="6858000"/>
                </a:lnTo>
                <a:lnTo>
                  <a:pt x="2125523" y="6858000"/>
                </a:lnTo>
                <a:lnTo>
                  <a:pt x="2117941" y="6858000"/>
                </a:lnTo>
                <a:lnTo>
                  <a:pt x="2103177" y="6858000"/>
                </a:lnTo>
                <a:lnTo>
                  <a:pt x="2078837" y="6858000"/>
                </a:lnTo>
                <a:lnTo>
                  <a:pt x="2042526" y="6858000"/>
                </a:lnTo>
                <a:lnTo>
                  <a:pt x="1991850" y="6858000"/>
                </a:lnTo>
                <a:lnTo>
                  <a:pt x="1924415" y="6858000"/>
                </a:lnTo>
                <a:lnTo>
                  <a:pt x="1837827" y="6858000"/>
                </a:lnTo>
                <a:lnTo>
                  <a:pt x="1729691" y="6858000"/>
                </a:lnTo>
                <a:lnTo>
                  <a:pt x="1643578" y="6858000"/>
                </a:lnTo>
                <a:lnTo>
                  <a:pt x="1597614" y="6858000"/>
                </a:lnTo>
                <a:cubicBezTo>
                  <a:pt x="1356205" y="6858000"/>
                  <a:pt x="1005064" y="6858000"/>
                  <a:pt x="494313" y="6858000"/>
                </a:cubicBezTo>
                <a:cubicBezTo>
                  <a:pt x="465924" y="6677876"/>
                  <a:pt x="-107942" y="6362154"/>
                  <a:pt x="226644" y="6173934"/>
                </a:cubicBezTo>
                <a:cubicBezTo>
                  <a:pt x="695065" y="5912856"/>
                  <a:pt x="512563" y="4919139"/>
                  <a:pt x="494313" y="4868543"/>
                </a:cubicBezTo>
                <a:cubicBezTo>
                  <a:pt x="461868" y="4775445"/>
                  <a:pt x="234755" y="5105335"/>
                  <a:pt x="149588" y="4830089"/>
                </a:cubicBezTo>
                <a:cubicBezTo>
                  <a:pt x="64421" y="4552820"/>
                  <a:pt x="403062" y="4299837"/>
                  <a:pt x="474035" y="3808038"/>
                </a:cubicBezTo>
                <a:cubicBezTo>
                  <a:pt x="542980" y="3316239"/>
                  <a:pt x="441590" y="3053137"/>
                  <a:pt x="171894" y="2907419"/>
                </a:cubicBezTo>
                <a:cubicBezTo>
                  <a:pt x="-95775" y="2761701"/>
                  <a:pt x="80643" y="2324546"/>
                  <a:pt x="171894" y="1877273"/>
                </a:cubicBezTo>
                <a:cubicBezTo>
                  <a:pt x="265172" y="1432023"/>
                  <a:pt x="-111997" y="849150"/>
                  <a:pt x="34004" y="772243"/>
                </a:cubicBezTo>
                <a:cubicBezTo>
                  <a:pt x="180005" y="695336"/>
                  <a:pt x="326006" y="1332853"/>
                  <a:pt x="411174" y="1017131"/>
                </a:cubicBezTo>
                <a:cubicBezTo>
                  <a:pt x="496341" y="701408"/>
                  <a:pt x="204339" y="3175"/>
                  <a:pt x="204339" y="3175"/>
                </a:cubicBezTo>
                <a:lnTo>
                  <a:pt x="1643578" y="3175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87">
            <a:extLst>
              <a:ext uri="{FF2B5EF4-FFF2-40B4-BE49-F238E27FC236}">
                <a16:creationId xmlns:a16="http://schemas.microsoft.com/office/drawing/2014/main" id="{5033C1F4-5C5B-504D-A72E-FF7DD69EACFE}"/>
              </a:ext>
            </a:extLst>
          </p:cNvPr>
          <p:cNvSpPr txBox="1">
            <a:spLocks/>
          </p:cNvSpPr>
          <p:nvPr/>
        </p:nvSpPr>
        <p:spPr>
          <a:xfrm>
            <a:off x="571064" y="860281"/>
            <a:ext cx="558103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  <p:sp>
        <p:nvSpPr>
          <p:cNvPr id="39" name="Rectangle: Rounded Corners 70">
            <a:extLst>
              <a:ext uri="{FF2B5EF4-FFF2-40B4-BE49-F238E27FC236}">
                <a16:creationId xmlns:a16="http://schemas.microsoft.com/office/drawing/2014/main" id="{BF851278-3A52-AE4F-A7CC-C176D10DDC3C}"/>
              </a:ext>
            </a:extLst>
          </p:cNvPr>
          <p:cNvSpPr/>
          <p:nvPr/>
        </p:nvSpPr>
        <p:spPr>
          <a:xfrm>
            <a:off x="571064" y="1746028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E8834-58A7-0C4D-8F81-A6B672FD95DC}"/>
              </a:ext>
            </a:extLst>
          </p:cNvPr>
          <p:cNvSpPr txBox="1"/>
          <p:nvPr/>
        </p:nvSpPr>
        <p:spPr>
          <a:xfrm>
            <a:off x="965215" y="1669906"/>
            <a:ext cx="51307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Rectangle: Rounded Corners 73">
            <a:extLst>
              <a:ext uri="{FF2B5EF4-FFF2-40B4-BE49-F238E27FC236}">
                <a16:creationId xmlns:a16="http://schemas.microsoft.com/office/drawing/2014/main" id="{454090DB-C0AD-ED40-949D-672C74478E35}"/>
              </a:ext>
            </a:extLst>
          </p:cNvPr>
          <p:cNvSpPr/>
          <p:nvPr/>
        </p:nvSpPr>
        <p:spPr>
          <a:xfrm>
            <a:off x="571064" y="2577625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047648-4A20-FD4F-90A2-C60CE894D8E7}"/>
              </a:ext>
            </a:extLst>
          </p:cNvPr>
          <p:cNvSpPr txBox="1"/>
          <p:nvPr/>
        </p:nvSpPr>
        <p:spPr>
          <a:xfrm>
            <a:off x="965215" y="2577625"/>
            <a:ext cx="5186879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827222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build="p"/>
      <p:bldP spid="39" grpId="0" animBg="1"/>
      <p:bldP spid="40" grpId="0"/>
      <p:bldP spid="44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B3A70E4-B6A1-4AD0-A660-5AEC1EEBA038}"/>
              </a:ext>
            </a:extLst>
          </p:cNvPr>
          <p:cNvSpPr/>
          <p:nvPr/>
        </p:nvSpPr>
        <p:spPr>
          <a:xfrm>
            <a:off x="0" y="4524698"/>
            <a:ext cx="5823540" cy="1568111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4BCDA-59DC-497E-9B3F-3A98E4DDB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64774"/>
            <a:ext cx="5823540" cy="2764136"/>
          </a:xfrm>
        </p:spPr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ACFCCF1F-E72E-48D2-8F8C-157D9AEB2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48" name="Rectangle: Rounded Corners 70">
            <a:extLst>
              <a:ext uri="{FF2B5EF4-FFF2-40B4-BE49-F238E27FC236}">
                <a16:creationId xmlns:a16="http://schemas.microsoft.com/office/drawing/2014/main" id="{66D46C6B-C569-1246-B095-D214D8FBC47E}"/>
              </a:ext>
            </a:extLst>
          </p:cNvPr>
          <p:cNvSpPr/>
          <p:nvPr/>
        </p:nvSpPr>
        <p:spPr>
          <a:xfrm>
            <a:off x="6623994" y="1308726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31CD32-F065-7243-95D3-BE7D7BCE1B09}"/>
              </a:ext>
            </a:extLst>
          </p:cNvPr>
          <p:cNvSpPr txBox="1"/>
          <p:nvPr/>
        </p:nvSpPr>
        <p:spPr>
          <a:xfrm>
            <a:off x="7018145" y="1232604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Rectangle: Rounded Corners 73">
            <a:extLst>
              <a:ext uri="{FF2B5EF4-FFF2-40B4-BE49-F238E27FC236}">
                <a16:creationId xmlns:a16="http://schemas.microsoft.com/office/drawing/2014/main" id="{C5656B09-5B80-0D46-A980-89469874E0DC}"/>
              </a:ext>
            </a:extLst>
          </p:cNvPr>
          <p:cNvSpPr/>
          <p:nvPr/>
        </p:nvSpPr>
        <p:spPr>
          <a:xfrm>
            <a:off x="6623994" y="2249654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A8A80-9D3F-5248-BB59-8CC98986A5C2}"/>
              </a:ext>
            </a:extLst>
          </p:cNvPr>
          <p:cNvSpPr txBox="1"/>
          <p:nvPr/>
        </p:nvSpPr>
        <p:spPr>
          <a:xfrm>
            <a:off x="7018145" y="2249654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150432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build="p"/>
      <p:bldP spid="48" grpId="0" animBg="1"/>
      <p:bldP spid="49" grpId="0"/>
      <p:bldP spid="50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D0ACEE-B93B-4560-8491-5C46F556C57A}"/>
              </a:ext>
            </a:extLst>
          </p:cNvPr>
          <p:cNvCxnSpPr>
            <a:cxnSpLocks/>
          </p:cNvCxnSpPr>
          <p:nvPr/>
        </p:nvCxnSpPr>
        <p:spPr>
          <a:xfrm>
            <a:off x="833791" y="1675647"/>
            <a:ext cx="1" cy="1519626"/>
          </a:xfrm>
          <a:prstGeom prst="line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23">
            <a:extLst>
              <a:ext uri="{FF2B5EF4-FFF2-40B4-BE49-F238E27FC236}">
                <a16:creationId xmlns:a16="http://schemas.microsoft.com/office/drawing/2014/main" id="{CA9B17E1-7014-4D64-9821-E646D2B46FD3}"/>
              </a:ext>
            </a:extLst>
          </p:cNvPr>
          <p:cNvSpPr>
            <a:spLocks/>
          </p:cNvSpPr>
          <p:nvPr/>
        </p:nvSpPr>
        <p:spPr bwMode="auto">
          <a:xfrm>
            <a:off x="0" y="3384551"/>
            <a:ext cx="6330610" cy="3492499"/>
          </a:xfrm>
          <a:custGeom>
            <a:avLst/>
            <a:gdLst>
              <a:gd name="T0" fmla="*/ 3349 w 6378"/>
              <a:gd name="T1" fmla="*/ 0 h 3517"/>
              <a:gd name="T2" fmla="*/ 3254 w 6378"/>
              <a:gd name="T3" fmla="*/ 518 h 3517"/>
              <a:gd name="T4" fmla="*/ 2652 w 6378"/>
              <a:gd name="T5" fmla="*/ 747 h 3517"/>
              <a:gd name="T6" fmla="*/ 2652 w 6378"/>
              <a:gd name="T7" fmla="*/ 1345 h 3517"/>
              <a:gd name="T8" fmla="*/ 1591 w 6378"/>
              <a:gd name="T9" fmla="*/ 1586 h 3517"/>
              <a:gd name="T10" fmla="*/ 1215 w 6378"/>
              <a:gd name="T11" fmla="*/ 2264 h 3517"/>
              <a:gd name="T12" fmla="*/ 703 w 6378"/>
              <a:gd name="T13" fmla="*/ 2992 h 3517"/>
              <a:gd name="T14" fmla="*/ 0 w 6378"/>
              <a:gd name="T15" fmla="*/ 3504 h 3517"/>
              <a:gd name="T16" fmla="*/ 6051 w 6378"/>
              <a:gd name="T17" fmla="*/ 3504 h 3517"/>
              <a:gd name="T18" fmla="*/ 6107 w 6378"/>
              <a:gd name="T19" fmla="*/ 2665 h 3517"/>
              <a:gd name="T20" fmla="*/ 5416 w 6378"/>
              <a:gd name="T21" fmla="*/ 2536 h 3517"/>
              <a:gd name="T22" fmla="*/ 5330 w 6378"/>
              <a:gd name="T23" fmla="*/ 1709 h 3517"/>
              <a:gd name="T24" fmla="*/ 4614 w 6378"/>
              <a:gd name="T25" fmla="*/ 1450 h 3517"/>
              <a:gd name="T26" fmla="*/ 4941 w 6378"/>
              <a:gd name="T27" fmla="*/ 821 h 3517"/>
              <a:gd name="T28" fmla="*/ 4534 w 6378"/>
              <a:gd name="T29" fmla="*/ 228 h 3517"/>
              <a:gd name="T30" fmla="*/ 3766 w 6378"/>
              <a:gd name="T31" fmla="*/ 302 h 3517"/>
              <a:gd name="T32" fmla="*/ 3562 w 6378"/>
              <a:gd name="T33" fmla="*/ 0 h 3517"/>
              <a:gd name="T34" fmla="*/ 3349 w 6378"/>
              <a:gd name="T35" fmla="*/ 0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78" h="3517">
                <a:moveTo>
                  <a:pt x="3349" y="0"/>
                </a:moveTo>
                <a:cubicBezTo>
                  <a:pt x="3349" y="0"/>
                  <a:pt x="3442" y="284"/>
                  <a:pt x="3254" y="518"/>
                </a:cubicBezTo>
                <a:cubicBezTo>
                  <a:pt x="3066" y="753"/>
                  <a:pt x="2825" y="444"/>
                  <a:pt x="2652" y="747"/>
                </a:cubicBezTo>
                <a:cubicBezTo>
                  <a:pt x="2480" y="1049"/>
                  <a:pt x="2881" y="1043"/>
                  <a:pt x="2652" y="1345"/>
                </a:cubicBezTo>
                <a:cubicBezTo>
                  <a:pt x="2424" y="1647"/>
                  <a:pt x="1955" y="1197"/>
                  <a:pt x="1591" y="1586"/>
                </a:cubicBezTo>
                <a:cubicBezTo>
                  <a:pt x="1227" y="1974"/>
                  <a:pt x="1443" y="2030"/>
                  <a:pt x="1215" y="2264"/>
                </a:cubicBezTo>
                <a:cubicBezTo>
                  <a:pt x="987" y="2499"/>
                  <a:pt x="1048" y="2468"/>
                  <a:pt x="703" y="2992"/>
                </a:cubicBezTo>
                <a:cubicBezTo>
                  <a:pt x="357" y="3517"/>
                  <a:pt x="0" y="3504"/>
                  <a:pt x="0" y="3504"/>
                </a:cubicBezTo>
                <a:cubicBezTo>
                  <a:pt x="6051" y="3504"/>
                  <a:pt x="6051" y="3504"/>
                  <a:pt x="6051" y="3504"/>
                </a:cubicBezTo>
                <a:cubicBezTo>
                  <a:pt x="6051" y="3504"/>
                  <a:pt x="6378" y="3368"/>
                  <a:pt x="6107" y="2665"/>
                </a:cubicBezTo>
                <a:cubicBezTo>
                  <a:pt x="5836" y="1962"/>
                  <a:pt x="5663" y="2721"/>
                  <a:pt x="5416" y="2536"/>
                </a:cubicBezTo>
                <a:cubicBezTo>
                  <a:pt x="5169" y="2351"/>
                  <a:pt x="5521" y="1993"/>
                  <a:pt x="5330" y="1709"/>
                </a:cubicBezTo>
                <a:cubicBezTo>
                  <a:pt x="5138" y="1425"/>
                  <a:pt x="4990" y="1814"/>
                  <a:pt x="4614" y="1450"/>
                </a:cubicBezTo>
                <a:cubicBezTo>
                  <a:pt x="4238" y="1086"/>
                  <a:pt x="4731" y="1265"/>
                  <a:pt x="4941" y="821"/>
                </a:cubicBezTo>
                <a:cubicBezTo>
                  <a:pt x="5151" y="376"/>
                  <a:pt x="4842" y="68"/>
                  <a:pt x="4534" y="228"/>
                </a:cubicBezTo>
                <a:cubicBezTo>
                  <a:pt x="4225" y="389"/>
                  <a:pt x="3923" y="407"/>
                  <a:pt x="3766" y="302"/>
                </a:cubicBezTo>
                <a:cubicBezTo>
                  <a:pt x="3609" y="198"/>
                  <a:pt x="3562" y="0"/>
                  <a:pt x="3562" y="0"/>
                </a:cubicBezTo>
                <a:lnTo>
                  <a:pt x="334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4">
            <a:extLst>
              <a:ext uri="{FF2B5EF4-FFF2-40B4-BE49-F238E27FC236}">
                <a16:creationId xmlns:a16="http://schemas.microsoft.com/office/drawing/2014/main" id="{8AFE6091-E302-475C-9ABE-E3CBC310E9A1}"/>
              </a:ext>
            </a:extLst>
          </p:cNvPr>
          <p:cNvSpPr>
            <a:spLocks/>
          </p:cNvSpPr>
          <p:nvPr/>
        </p:nvSpPr>
        <p:spPr bwMode="auto">
          <a:xfrm>
            <a:off x="268766" y="3542305"/>
            <a:ext cx="6476679" cy="3321598"/>
          </a:xfrm>
          <a:custGeom>
            <a:avLst/>
            <a:gdLst>
              <a:gd name="T0" fmla="*/ 5529 w 6525"/>
              <a:gd name="T1" fmla="*/ 3345 h 3345"/>
              <a:gd name="T2" fmla="*/ 6296 w 6525"/>
              <a:gd name="T3" fmla="*/ 2724 h 3345"/>
              <a:gd name="T4" fmla="*/ 5529 w 6525"/>
              <a:gd name="T5" fmla="*/ 1883 h 3345"/>
              <a:gd name="T6" fmla="*/ 4843 w 6525"/>
              <a:gd name="T7" fmla="*/ 1002 h 3345"/>
              <a:gd name="T8" fmla="*/ 4325 w 6525"/>
              <a:gd name="T9" fmla="*/ 336 h 3345"/>
              <a:gd name="T10" fmla="*/ 3330 w 6525"/>
              <a:gd name="T11" fmla="*/ 477 h 3345"/>
              <a:gd name="T12" fmla="*/ 2664 w 6525"/>
              <a:gd name="T13" fmla="*/ 20 h 3345"/>
              <a:gd name="T14" fmla="*/ 2065 w 6525"/>
              <a:gd name="T15" fmla="*/ 740 h 3345"/>
              <a:gd name="T16" fmla="*/ 1910 w 6525"/>
              <a:gd name="T17" fmla="*/ 1883 h 3345"/>
              <a:gd name="T18" fmla="*/ 598 w 6525"/>
              <a:gd name="T19" fmla="*/ 2018 h 3345"/>
              <a:gd name="T20" fmla="*/ 746 w 6525"/>
              <a:gd name="T21" fmla="*/ 3345 h 3345"/>
              <a:gd name="T22" fmla="*/ 5529 w 6525"/>
              <a:gd name="T23" fmla="*/ 3345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25" h="3345">
                <a:moveTo>
                  <a:pt x="5529" y="3345"/>
                </a:moveTo>
                <a:cubicBezTo>
                  <a:pt x="5529" y="3345"/>
                  <a:pt x="6068" y="3303"/>
                  <a:pt x="6296" y="2724"/>
                </a:cubicBezTo>
                <a:cubicBezTo>
                  <a:pt x="6525" y="2146"/>
                  <a:pt x="6041" y="1614"/>
                  <a:pt x="5529" y="1883"/>
                </a:cubicBezTo>
                <a:cubicBezTo>
                  <a:pt x="5018" y="2152"/>
                  <a:pt x="4682" y="1473"/>
                  <a:pt x="4843" y="1002"/>
                </a:cubicBezTo>
                <a:cubicBezTo>
                  <a:pt x="5005" y="531"/>
                  <a:pt x="4722" y="148"/>
                  <a:pt x="4325" y="336"/>
                </a:cubicBezTo>
                <a:cubicBezTo>
                  <a:pt x="3928" y="524"/>
                  <a:pt x="3767" y="720"/>
                  <a:pt x="3330" y="477"/>
                </a:cubicBezTo>
                <a:cubicBezTo>
                  <a:pt x="2892" y="235"/>
                  <a:pt x="3087" y="40"/>
                  <a:pt x="2664" y="20"/>
                </a:cubicBezTo>
                <a:cubicBezTo>
                  <a:pt x="2240" y="0"/>
                  <a:pt x="1884" y="197"/>
                  <a:pt x="2065" y="740"/>
                </a:cubicBezTo>
                <a:cubicBezTo>
                  <a:pt x="2246" y="1283"/>
                  <a:pt x="2321" y="1803"/>
                  <a:pt x="1910" y="1883"/>
                </a:cubicBezTo>
                <a:cubicBezTo>
                  <a:pt x="1500" y="1964"/>
                  <a:pt x="1022" y="1729"/>
                  <a:pt x="598" y="2018"/>
                </a:cubicBezTo>
                <a:cubicBezTo>
                  <a:pt x="175" y="2307"/>
                  <a:pt x="0" y="3078"/>
                  <a:pt x="746" y="3345"/>
                </a:cubicBezTo>
                <a:lnTo>
                  <a:pt x="5529" y="33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AC49B13-FEFD-469F-B338-A5B5556BF26A}"/>
              </a:ext>
            </a:extLst>
          </p:cNvPr>
          <p:cNvSpPr/>
          <p:nvPr/>
        </p:nvSpPr>
        <p:spPr>
          <a:xfrm>
            <a:off x="752080" y="1550234"/>
            <a:ext cx="163423" cy="163423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716BE2-6A70-4669-B4BF-884B4F5F62A2}"/>
              </a:ext>
            </a:extLst>
          </p:cNvPr>
          <p:cNvSpPr txBox="1"/>
          <p:nvPr/>
        </p:nvSpPr>
        <p:spPr>
          <a:xfrm>
            <a:off x="989810" y="1414397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Stage I</a:t>
            </a:r>
            <a:endParaRPr lang="en-ID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87722BF-8B5B-4A07-8203-95C9A98EDC25}"/>
              </a:ext>
            </a:extLst>
          </p:cNvPr>
          <p:cNvSpPr/>
          <p:nvPr/>
        </p:nvSpPr>
        <p:spPr>
          <a:xfrm>
            <a:off x="752080" y="2044106"/>
            <a:ext cx="163423" cy="16342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C39AA9-3E11-4364-B2DD-0B0C12038FE9}"/>
              </a:ext>
            </a:extLst>
          </p:cNvPr>
          <p:cNvSpPr txBox="1"/>
          <p:nvPr/>
        </p:nvSpPr>
        <p:spPr>
          <a:xfrm>
            <a:off x="989810" y="1908269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Stage II</a:t>
            </a:r>
            <a:endParaRPr lang="en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1F281CA-8581-4EA3-A6B3-B41CBC89201E}"/>
              </a:ext>
            </a:extLst>
          </p:cNvPr>
          <p:cNvSpPr/>
          <p:nvPr/>
        </p:nvSpPr>
        <p:spPr>
          <a:xfrm>
            <a:off x="752080" y="2537978"/>
            <a:ext cx="163423" cy="163423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5AA88D-473E-4629-960F-C358FE272CF8}"/>
              </a:ext>
            </a:extLst>
          </p:cNvPr>
          <p:cNvSpPr txBox="1"/>
          <p:nvPr/>
        </p:nvSpPr>
        <p:spPr>
          <a:xfrm>
            <a:off x="989810" y="2402141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+mj-lt"/>
              </a:rPr>
              <a:t>Stage III</a:t>
            </a:r>
            <a:endParaRPr lang="en-ID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2055C5F-5EE8-4D69-BC67-18BC21354E4E}"/>
              </a:ext>
            </a:extLst>
          </p:cNvPr>
          <p:cNvSpPr/>
          <p:nvPr/>
        </p:nvSpPr>
        <p:spPr>
          <a:xfrm>
            <a:off x="752080" y="3031850"/>
            <a:ext cx="163423" cy="163423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ECA284A-8E9C-455C-B485-CA21F83EBBE0}"/>
              </a:ext>
            </a:extLst>
          </p:cNvPr>
          <p:cNvSpPr txBox="1"/>
          <p:nvPr/>
        </p:nvSpPr>
        <p:spPr>
          <a:xfrm>
            <a:off x="989810" y="2896013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+mj-lt"/>
              </a:rPr>
              <a:t>Stage IV</a:t>
            </a:r>
            <a:endParaRPr lang="en-ID" b="1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F4F4C-8D1B-421A-A944-94176F104B87}"/>
              </a:ext>
            </a:extLst>
          </p:cNvPr>
          <p:cNvGrpSpPr/>
          <p:nvPr/>
        </p:nvGrpSpPr>
        <p:grpSpPr>
          <a:xfrm>
            <a:off x="3168650" y="668378"/>
            <a:ext cx="655638" cy="2549525"/>
            <a:chOff x="3168650" y="668378"/>
            <a:chExt cx="655638" cy="2549525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22781D4-E7F6-42D7-89C7-76DD46276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888" y="2928978"/>
              <a:ext cx="295275" cy="288925"/>
            </a:xfrm>
            <a:custGeom>
              <a:avLst/>
              <a:gdLst>
                <a:gd name="T0" fmla="*/ 271 w 274"/>
                <a:gd name="T1" fmla="*/ 222 h 268"/>
                <a:gd name="T2" fmla="*/ 247 w 274"/>
                <a:gd name="T3" fmla="*/ 0 h 268"/>
                <a:gd name="T4" fmla="*/ 160 w 274"/>
                <a:gd name="T5" fmla="*/ 0 h 268"/>
                <a:gd name="T6" fmla="*/ 115 w 274"/>
                <a:gd name="T7" fmla="*/ 0 h 268"/>
                <a:gd name="T8" fmla="*/ 28 w 274"/>
                <a:gd name="T9" fmla="*/ 0 h 268"/>
                <a:gd name="T10" fmla="*/ 3 w 274"/>
                <a:gd name="T11" fmla="*/ 222 h 268"/>
                <a:gd name="T12" fmla="*/ 44 w 274"/>
                <a:gd name="T13" fmla="*/ 268 h 268"/>
                <a:gd name="T14" fmla="*/ 115 w 274"/>
                <a:gd name="T15" fmla="*/ 268 h 268"/>
                <a:gd name="T16" fmla="*/ 160 w 274"/>
                <a:gd name="T17" fmla="*/ 268 h 268"/>
                <a:gd name="T18" fmla="*/ 230 w 274"/>
                <a:gd name="T19" fmla="*/ 268 h 268"/>
                <a:gd name="T20" fmla="*/ 271 w 274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68">
                  <a:moveTo>
                    <a:pt x="271" y="222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" y="222"/>
                    <a:pt x="3" y="222"/>
                    <a:pt x="3" y="222"/>
                  </a:cubicBezTo>
                  <a:cubicBezTo>
                    <a:pt x="0" y="246"/>
                    <a:pt x="19" y="268"/>
                    <a:pt x="44" y="268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60" y="268"/>
                    <a:pt x="160" y="268"/>
                    <a:pt x="160" y="268"/>
                  </a:cubicBezTo>
                  <a:cubicBezTo>
                    <a:pt x="230" y="268"/>
                    <a:pt x="230" y="268"/>
                    <a:pt x="230" y="268"/>
                  </a:cubicBezTo>
                  <a:cubicBezTo>
                    <a:pt x="255" y="268"/>
                    <a:pt x="274" y="246"/>
                    <a:pt x="271" y="22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ED3A0902-34BA-41B4-AA4D-03F0E3889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2854365"/>
              <a:ext cx="388938" cy="288925"/>
            </a:xfrm>
            <a:custGeom>
              <a:avLst/>
              <a:gdLst>
                <a:gd name="T0" fmla="*/ 356 w 360"/>
                <a:gd name="T1" fmla="*/ 222 h 268"/>
                <a:gd name="T2" fmla="*/ 324 w 360"/>
                <a:gd name="T3" fmla="*/ 0 h 268"/>
                <a:gd name="T4" fmla="*/ 210 w 360"/>
                <a:gd name="T5" fmla="*/ 0 h 268"/>
                <a:gd name="T6" fmla="*/ 151 w 360"/>
                <a:gd name="T7" fmla="*/ 0 h 268"/>
                <a:gd name="T8" fmla="*/ 36 w 360"/>
                <a:gd name="T9" fmla="*/ 0 h 268"/>
                <a:gd name="T10" fmla="*/ 4 w 360"/>
                <a:gd name="T11" fmla="*/ 222 h 268"/>
                <a:gd name="T12" fmla="*/ 58 w 360"/>
                <a:gd name="T13" fmla="*/ 268 h 268"/>
                <a:gd name="T14" fmla="*/ 151 w 360"/>
                <a:gd name="T15" fmla="*/ 268 h 268"/>
                <a:gd name="T16" fmla="*/ 210 w 360"/>
                <a:gd name="T17" fmla="*/ 268 h 268"/>
                <a:gd name="T18" fmla="*/ 302 w 360"/>
                <a:gd name="T19" fmla="*/ 268 h 268"/>
                <a:gd name="T20" fmla="*/ 356 w 360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" h="268">
                  <a:moveTo>
                    <a:pt x="356" y="222"/>
                  </a:moveTo>
                  <a:cubicBezTo>
                    <a:pt x="324" y="0"/>
                    <a:pt x="324" y="0"/>
                    <a:pt x="32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0" y="246"/>
                    <a:pt x="26" y="268"/>
                    <a:pt x="58" y="268"/>
                  </a:cubicBezTo>
                  <a:cubicBezTo>
                    <a:pt x="151" y="268"/>
                    <a:pt x="151" y="268"/>
                    <a:pt x="151" y="268"/>
                  </a:cubicBezTo>
                  <a:cubicBezTo>
                    <a:pt x="210" y="268"/>
                    <a:pt x="210" y="268"/>
                    <a:pt x="210" y="268"/>
                  </a:cubicBezTo>
                  <a:cubicBezTo>
                    <a:pt x="302" y="268"/>
                    <a:pt x="302" y="268"/>
                    <a:pt x="302" y="268"/>
                  </a:cubicBezTo>
                  <a:cubicBezTo>
                    <a:pt x="335" y="268"/>
                    <a:pt x="360" y="246"/>
                    <a:pt x="356" y="22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CD82777-E2E7-40FB-B2AA-0252C406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668378"/>
              <a:ext cx="539750" cy="2322513"/>
            </a:xfrm>
            <a:custGeom>
              <a:avLst/>
              <a:gdLst>
                <a:gd name="T0" fmla="*/ 497 w 501"/>
                <a:gd name="T1" fmla="*/ 926 h 2152"/>
                <a:gd name="T2" fmla="*/ 250 w 501"/>
                <a:gd name="T3" fmla="*/ 0 h 2152"/>
                <a:gd name="T4" fmla="*/ 4 w 501"/>
                <a:gd name="T5" fmla="*/ 926 h 2152"/>
                <a:gd name="T6" fmla="*/ 0 w 501"/>
                <a:gd name="T7" fmla="*/ 999 h 2152"/>
                <a:gd name="T8" fmla="*/ 0 w 501"/>
                <a:gd name="T9" fmla="*/ 1111 h 2152"/>
                <a:gd name="T10" fmla="*/ 0 w 501"/>
                <a:gd name="T11" fmla="*/ 2086 h 2152"/>
                <a:gd name="T12" fmla="*/ 66 w 501"/>
                <a:gd name="T13" fmla="*/ 2152 h 2152"/>
                <a:gd name="T14" fmla="*/ 435 w 501"/>
                <a:gd name="T15" fmla="*/ 2152 h 2152"/>
                <a:gd name="T16" fmla="*/ 501 w 501"/>
                <a:gd name="T17" fmla="*/ 2086 h 2152"/>
                <a:gd name="T18" fmla="*/ 501 w 501"/>
                <a:gd name="T19" fmla="*/ 1111 h 2152"/>
                <a:gd name="T20" fmla="*/ 501 w 501"/>
                <a:gd name="T21" fmla="*/ 999 h 2152"/>
                <a:gd name="T22" fmla="*/ 497 w 501"/>
                <a:gd name="T23" fmla="*/ 926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2152">
                  <a:moveTo>
                    <a:pt x="497" y="926"/>
                  </a:moveTo>
                  <a:cubicBezTo>
                    <a:pt x="462" y="448"/>
                    <a:pt x="250" y="0"/>
                    <a:pt x="250" y="0"/>
                  </a:cubicBezTo>
                  <a:cubicBezTo>
                    <a:pt x="250" y="0"/>
                    <a:pt x="39" y="448"/>
                    <a:pt x="4" y="926"/>
                  </a:cubicBezTo>
                  <a:cubicBezTo>
                    <a:pt x="2" y="950"/>
                    <a:pt x="1" y="975"/>
                    <a:pt x="0" y="999"/>
                  </a:cubicBezTo>
                  <a:cubicBezTo>
                    <a:pt x="0" y="1111"/>
                    <a:pt x="0" y="1111"/>
                    <a:pt x="0" y="1111"/>
                  </a:cubicBezTo>
                  <a:cubicBezTo>
                    <a:pt x="0" y="2086"/>
                    <a:pt x="0" y="2086"/>
                    <a:pt x="0" y="2086"/>
                  </a:cubicBezTo>
                  <a:cubicBezTo>
                    <a:pt x="0" y="2123"/>
                    <a:pt x="29" y="2152"/>
                    <a:pt x="66" y="2152"/>
                  </a:cubicBezTo>
                  <a:cubicBezTo>
                    <a:pt x="435" y="2152"/>
                    <a:pt x="435" y="2152"/>
                    <a:pt x="435" y="2152"/>
                  </a:cubicBezTo>
                  <a:cubicBezTo>
                    <a:pt x="471" y="2152"/>
                    <a:pt x="501" y="2123"/>
                    <a:pt x="501" y="2086"/>
                  </a:cubicBezTo>
                  <a:cubicBezTo>
                    <a:pt x="501" y="1111"/>
                    <a:pt x="501" y="1111"/>
                    <a:pt x="501" y="1111"/>
                  </a:cubicBezTo>
                  <a:cubicBezTo>
                    <a:pt x="501" y="999"/>
                    <a:pt x="501" y="999"/>
                    <a:pt x="501" y="999"/>
                  </a:cubicBezTo>
                  <a:cubicBezTo>
                    <a:pt x="500" y="975"/>
                    <a:pt x="498" y="950"/>
                    <a:pt x="497" y="9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181958FF-750B-4C14-B788-81B2C5CE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38" y="1509753"/>
              <a:ext cx="331788" cy="331788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D0C709E-94CE-4D74-8B20-9B3698AC3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824203"/>
              <a:ext cx="539750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23BFA02D-87BB-4582-AE79-8F42CD83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755940"/>
              <a:ext cx="539750" cy="5556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92BA0A47-E4AA-4B31-BF3F-63F64092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463840"/>
              <a:ext cx="1349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252848C3-363D-490E-BBD6-D1E825B73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20990"/>
              <a:ext cx="111125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1EF017EE-2175-46DA-A492-AB1443F9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78140"/>
              <a:ext cx="460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E0E1FCA4-612C-49BA-A5AA-9FB43F6E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633703"/>
              <a:ext cx="68263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47E9D283-7634-4F57-BFD0-995EAAF9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694028"/>
              <a:ext cx="127000" cy="123825"/>
            </a:xfrm>
            <a:custGeom>
              <a:avLst/>
              <a:gdLst>
                <a:gd name="T0" fmla="*/ 116 w 117"/>
                <a:gd name="T1" fmla="*/ 95 h 115"/>
                <a:gd name="T2" fmla="*/ 106 w 117"/>
                <a:gd name="T3" fmla="*/ 0 h 115"/>
                <a:gd name="T4" fmla="*/ 68 w 117"/>
                <a:gd name="T5" fmla="*/ 0 h 115"/>
                <a:gd name="T6" fmla="*/ 49 w 117"/>
                <a:gd name="T7" fmla="*/ 0 h 115"/>
                <a:gd name="T8" fmla="*/ 12 w 117"/>
                <a:gd name="T9" fmla="*/ 0 h 115"/>
                <a:gd name="T10" fmla="*/ 1 w 117"/>
                <a:gd name="T11" fmla="*/ 95 h 115"/>
                <a:gd name="T12" fmla="*/ 19 w 117"/>
                <a:gd name="T13" fmla="*/ 115 h 115"/>
                <a:gd name="T14" fmla="*/ 49 w 117"/>
                <a:gd name="T15" fmla="*/ 115 h 115"/>
                <a:gd name="T16" fmla="*/ 68 w 117"/>
                <a:gd name="T17" fmla="*/ 115 h 115"/>
                <a:gd name="T18" fmla="*/ 98 w 117"/>
                <a:gd name="T19" fmla="*/ 115 h 115"/>
                <a:gd name="T20" fmla="*/ 116 w 117"/>
                <a:gd name="T21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15">
                  <a:moveTo>
                    <a:pt x="116" y="95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106"/>
                    <a:pt x="8" y="115"/>
                    <a:pt x="1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9" y="115"/>
                    <a:pt x="117" y="106"/>
                    <a:pt x="116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EDA681D9-C2A6-4867-9F73-EFAA56CED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662278"/>
              <a:ext cx="168275" cy="123825"/>
            </a:xfrm>
            <a:custGeom>
              <a:avLst/>
              <a:gdLst>
                <a:gd name="T0" fmla="*/ 153 w 155"/>
                <a:gd name="T1" fmla="*/ 95 h 114"/>
                <a:gd name="T2" fmla="*/ 139 w 155"/>
                <a:gd name="T3" fmla="*/ 0 h 114"/>
                <a:gd name="T4" fmla="*/ 90 w 155"/>
                <a:gd name="T5" fmla="*/ 0 h 114"/>
                <a:gd name="T6" fmla="*/ 65 w 155"/>
                <a:gd name="T7" fmla="*/ 0 h 114"/>
                <a:gd name="T8" fmla="*/ 16 w 155"/>
                <a:gd name="T9" fmla="*/ 0 h 114"/>
                <a:gd name="T10" fmla="*/ 2 w 155"/>
                <a:gd name="T11" fmla="*/ 95 h 114"/>
                <a:gd name="T12" fmla="*/ 25 w 155"/>
                <a:gd name="T13" fmla="*/ 114 h 114"/>
                <a:gd name="T14" fmla="*/ 65 w 155"/>
                <a:gd name="T15" fmla="*/ 114 h 114"/>
                <a:gd name="T16" fmla="*/ 90 w 155"/>
                <a:gd name="T17" fmla="*/ 114 h 114"/>
                <a:gd name="T18" fmla="*/ 130 w 155"/>
                <a:gd name="T19" fmla="*/ 114 h 114"/>
                <a:gd name="T20" fmla="*/ 153 w 155"/>
                <a:gd name="T21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14">
                  <a:moveTo>
                    <a:pt x="153" y="95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0" y="105"/>
                    <a:pt x="11" y="114"/>
                    <a:pt x="2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4" y="114"/>
                    <a:pt x="155" y="105"/>
                    <a:pt x="153" y="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7FBD68F5-288A-4D0A-A0BF-4594EBFE3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1725653"/>
              <a:ext cx="231775" cy="995363"/>
            </a:xfrm>
            <a:custGeom>
              <a:avLst/>
              <a:gdLst>
                <a:gd name="T0" fmla="*/ 213 w 215"/>
                <a:gd name="T1" fmla="*/ 397 h 923"/>
                <a:gd name="T2" fmla="*/ 108 w 215"/>
                <a:gd name="T3" fmla="*/ 0 h 923"/>
                <a:gd name="T4" fmla="*/ 2 w 215"/>
                <a:gd name="T5" fmla="*/ 397 h 923"/>
                <a:gd name="T6" fmla="*/ 0 w 215"/>
                <a:gd name="T7" fmla="*/ 428 h 923"/>
                <a:gd name="T8" fmla="*/ 0 w 215"/>
                <a:gd name="T9" fmla="*/ 477 h 923"/>
                <a:gd name="T10" fmla="*/ 0 w 215"/>
                <a:gd name="T11" fmla="*/ 895 h 923"/>
                <a:gd name="T12" fmla="*/ 28 w 215"/>
                <a:gd name="T13" fmla="*/ 923 h 923"/>
                <a:gd name="T14" fmla="*/ 187 w 215"/>
                <a:gd name="T15" fmla="*/ 923 h 923"/>
                <a:gd name="T16" fmla="*/ 215 w 215"/>
                <a:gd name="T17" fmla="*/ 895 h 923"/>
                <a:gd name="T18" fmla="*/ 215 w 215"/>
                <a:gd name="T19" fmla="*/ 477 h 923"/>
                <a:gd name="T20" fmla="*/ 215 w 215"/>
                <a:gd name="T21" fmla="*/ 428 h 923"/>
                <a:gd name="T22" fmla="*/ 213 w 215"/>
                <a:gd name="T23" fmla="*/ 39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" h="923">
                  <a:moveTo>
                    <a:pt x="213" y="397"/>
                  </a:moveTo>
                  <a:cubicBezTo>
                    <a:pt x="198" y="192"/>
                    <a:pt x="108" y="0"/>
                    <a:pt x="108" y="0"/>
                  </a:cubicBezTo>
                  <a:cubicBezTo>
                    <a:pt x="108" y="0"/>
                    <a:pt x="17" y="192"/>
                    <a:pt x="2" y="397"/>
                  </a:cubicBezTo>
                  <a:cubicBezTo>
                    <a:pt x="1" y="408"/>
                    <a:pt x="0" y="418"/>
                    <a:pt x="0" y="428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0" y="910"/>
                    <a:pt x="13" y="923"/>
                    <a:pt x="28" y="923"/>
                  </a:cubicBezTo>
                  <a:cubicBezTo>
                    <a:pt x="187" y="923"/>
                    <a:pt x="187" y="923"/>
                    <a:pt x="187" y="923"/>
                  </a:cubicBezTo>
                  <a:cubicBezTo>
                    <a:pt x="202" y="923"/>
                    <a:pt x="215" y="910"/>
                    <a:pt x="215" y="895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15" y="428"/>
                    <a:pt x="215" y="428"/>
                    <a:pt x="215" y="428"/>
                  </a:cubicBezTo>
                  <a:cubicBezTo>
                    <a:pt x="215" y="418"/>
                    <a:pt x="214" y="408"/>
                    <a:pt x="213" y="39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FE6F46D4-1A99-4BBA-A0E8-8E1FD2B49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187615"/>
              <a:ext cx="231775" cy="23813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E66AF3F7-6F66-48FF-AA9D-95E28F8AA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662278"/>
              <a:ext cx="231775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81645601-0AC7-4DF1-A82A-C98117A4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2271753"/>
              <a:ext cx="15875" cy="338138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F8212804-EA55-4169-BD01-0DA48604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2393990"/>
              <a:ext cx="15875" cy="215900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5EA4CFB3-08C1-48B2-A544-D56B830FB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460665"/>
              <a:ext cx="15875" cy="149225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: Rounded Corners 70">
            <a:extLst>
              <a:ext uri="{FF2B5EF4-FFF2-40B4-BE49-F238E27FC236}">
                <a16:creationId xmlns:a16="http://schemas.microsoft.com/office/drawing/2014/main" id="{546489EA-4FC8-FB40-9A58-E220B0771D60}"/>
              </a:ext>
            </a:extLst>
          </p:cNvPr>
          <p:cNvSpPr/>
          <p:nvPr/>
        </p:nvSpPr>
        <p:spPr>
          <a:xfrm>
            <a:off x="6879920" y="1371436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909B9F-EB00-7847-A296-2BAC9B3CAE85}"/>
              </a:ext>
            </a:extLst>
          </p:cNvPr>
          <p:cNvSpPr txBox="1"/>
          <p:nvPr/>
        </p:nvSpPr>
        <p:spPr>
          <a:xfrm>
            <a:off x="7274071" y="1295314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8" name="Rectangle: Rounded Corners 73">
            <a:extLst>
              <a:ext uri="{FF2B5EF4-FFF2-40B4-BE49-F238E27FC236}">
                <a16:creationId xmlns:a16="http://schemas.microsoft.com/office/drawing/2014/main" id="{6470EDAE-8E39-7440-BB00-11E52CCAE516}"/>
              </a:ext>
            </a:extLst>
          </p:cNvPr>
          <p:cNvSpPr/>
          <p:nvPr/>
        </p:nvSpPr>
        <p:spPr>
          <a:xfrm>
            <a:off x="6879920" y="2312364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7390F8-26E7-8A4C-9BC6-DBD173053A7C}"/>
              </a:ext>
            </a:extLst>
          </p:cNvPr>
          <p:cNvSpPr txBox="1"/>
          <p:nvPr/>
        </p:nvSpPr>
        <p:spPr>
          <a:xfrm>
            <a:off x="7274071" y="2312364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60" name="Text Placeholder 87">
            <a:extLst>
              <a:ext uri="{FF2B5EF4-FFF2-40B4-BE49-F238E27FC236}">
                <a16:creationId xmlns:a16="http://schemas.microsoft.com/office/drawing/2014/main" id="{A57CE8B8-29AA-9346-B369-A751D0B2CCE4}"/>
              </a:ext>
            </a:extLst>
          </p:cNvPr>
          <p:cNvSpPr txBox="1">
            <a:spLocks/>
          </p:cNvSpPr>
          <p:nvPr/>
        </p:nvSpPr>
        <p:spPr>
          <a:xfrm>
            <a:off x="6745445" y="485689"/>
            <a:ext cx="5581030" cy="809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06535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89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56" grpId="0" animBg="1"/>
      <p:bldP spid="57" grpId="0"/>
      <p:bldP spid="58" grpId="0" animBg="1"/>
      <p:bldP spid="59" grpId="0"/>
      <p:bldP spid="6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CF66ED3-8138-4C2C-86EE-3186B0B17146}"/>
              </a:ext>
            </a:extLst>
          </p:cNvPr>
          <p:cNvGrpSpPr/>
          <p:nvPr/>
        </p:nvGrpSpPr>
        <p:grpSpPr>
          <a:xfrm>
            <a:off x="-1492735" y="247692"/>
            <a:ext cx="6360311" cy="6362616"/>
            <a:chOff x="3644900" y="1146175"/>
            <a:chExt cx="4378326" cy="4379913"/>
          </a:xfrm>
          <a:solidFill>
            <a:schemeClr val="accent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E97B4CD-D94E-4389-8808-AD8E4CFF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2435225"/>
              <a:ext cx="728663" cy="96838"/>
            </a:xfrm>
            <a:custGeom>
              <a:avLst/>
              <a:gdLst>
                <a:gd name="T0" fmla="*/ 240 w 242"/>
                <a:gd name="T1" fmla="*/ 32 h 32"/>
                <a:gd name="T2" fmla="*/ 113 w 242"/>
                <a:gd name="T3" fmla="*/ 4 h 32"/>
                <a:gd name="T4" fmla="*/ 1 w 242"/>
                <a:gd name="T5" fmla="*/ 26 h 32"/>
                <a:gd name="T6" fmla="*/ 0 w 242"/>
                <a:gd name="T7" fmla="*/ 22 h 32"/>
                <a:gd name="T8" fmla="*/ 113 w 242"/>
                <a:gd name="T9" fmla="*/ 0 h 32"/>
                <a:gd name="T10" fmla="*/ 242 w 242"/>
                <a:gd name="T11" fmla="*/ 29 h 32"/>
                <a:gd name="T12" fmla="*/ 240 w 242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32">
                  <a:moveTo>
                    <a:pt x="240" y="32"/>
                  </a:moveTo>
                  <a:cubicBezTo>
                    <a:pt x="200" y="13"/>
                    <a:pt x="158" y="4"/>
                    <a:pt x="113" y="4"/>
                  </a:cubicBezTo>
                  <a:cubicBezTo>
                    <a:pt x="74" y="4"/>
                    <a:pt x="37" y="11"/>
                    <a:pt x="1" y="2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6" y="7"/>
                    <a:pt x="74" y="0"/>
                    <a:pt x="113" y="0"/>
                  </a:cubicBezTo>
                  <a:cubicBezTo>
                    <a:pt x="158" y="0"/>
                    <a:pt x="202" y="9"/>
                    <a:pt x="242" y="29"/>
                  </a:cubicBezTo>
                  <a:lnTo>
                    <a:pt x="24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7128F5D-3678-4433-ADAE-72D3CB430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325" y="2598738"/>
              <a:ext cx="182563" cy="173038"/>
            </a:xfrm>
            <a:custGeom>
              <a:avLst/>
              <a:gdLst>
                <a:gd name="T0" fmla="*/ 3 w 61"/>
                <a:gd name="T1" fmla="*/ 58 h 58"/>
                <a:gd name="T2" fmla="*/ 0 w 61"/>
                <a:gd name="T3" fmla="*/ 55 h 58"/>
                <a:gd name="T4" fmla="*/ 59 w 61"/>
                <a:gd name="T5" fmla="*/ 0 h 58"/>
                <a:gd name="T6" fmla="*/ 61 w 61"/>
                <a:gd name="T7" fmla="*/ 4 h 58"/>
                <a:gd name="T8" fmla="*/ 3 w 6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3" y="58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7" y="34"/>
                    <a:pt x="37" y="16"/>
                    <a:pt x="59" y="0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39" y="19"/>
                    <a:pt x="20" y="37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C053251-7FA0-41F8-9C20-E6109F567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2851150"/>
              <a:ext cx="150813" cy="700088"/>
            </a:xfrm>
            <a:custGeom>
              <a:avLst/>
              <a:gdLst>
                <a:gd name="T0" fmla="*/ 9 w 50"/>
                <a:gd name="T1" fmla="*/ 233 h 233"/>
                <a:gd name="T2" fmla="*/ 0 w 50"/>
                <a:gd name="T3" fmla="*/ 161 h 233"/>
                <a:gd name="T4" fmla="*/ 47 w 50"/>
                <a:gd name="T5" fmla="*/ 0 h 233"/>
                <a:gd name="T6" fmla="*/ 50 w 50"/>
                <a:gd name="T7" fmla="*/ 2 h 233"/>
                <a:gd name="T8" fmla="*/ 4 w 50"/>
                <a:gd name="T9" fmla="*/ 161 h 233"/>
                <a:gd name="T10" fmla="*/ 13 w 50"/>
                <a:gd name="T11" fmla="*/ 232 h 233"/>
                <a:gd name="T12" fmla="*/ 9 w 50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33">
                  <a:moveTo>
                    <a:pt x="9" y="233"/>
                  </a:moveTo>
                  <a:cubicBezTo>
                    <a:pt x="3" y="209"/>
                    <a:pt x="0" y="185"/>
                    <a:pt x="0" y="161"/>
                  </a:cubicBezTo>
                  <a:cubicBezTo>
                    <a:pt x="0" y="103"/>
                    <a:pt x="16" y="48"/>
                    <a:pt x="47" y="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20" y="49"/>
                    <a:pt x="4" y="104"/>
                    <a:pt x="4" y="161"/>
                  </a:cubicBezTo>
                  <a:cubicBezTo>
                    <a:pt x="4" y="185"/>
                    <a:pt x="7" y="209"/>
                    <a:pt x="13" y="232"/>
                  </a:cubicBezTo>
                  <a:lnTo>
                    <a:pt x="9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0216D142-5939-4FF7-A889-8BE9EA1D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8" y="3730625"/>
              <a:ext cx="550863" cy="463550"/>
            </a:xfrm>
            <a:custGeom>
              <a:avLst/>
              <a:gdLst>
                <a:gd name="T0" fmla="*/ 182 w 183"/>
                <a:gd name="T1" fmla="*/ 154 h 154"/>
                <a:gd name="T2" fmla="*/ 0 w 183"/>
                <a:gd name="T3" fmla="*/ 2 h 154"/>
                <a:gd name="T4" fmla="*/ 3 w 183"/>
                <a:gd name="T5" fmla="*/ 0 h 154"/>
                <a:gd name="T6" fmla="*/ 183 w 183"/>
                <a:gd name="T7" fmla="*/ 150 h 154"/>
                <a:gd name="T8" fmla="*/ 182 w 183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4">
                  <a:moveTo>
                    <a:pt x="182" y="154"/>
                  </a:moveTo>
                  <a:cubicBezTo>
                    <a:pt x="103" y="131"/>
                    <a:pt x="37" y="75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0" y="73"/>
                    <a:pt x="105" y="127"/>
                    <a:pt x="183" y="150"/>
                  </a:cubicBezTo>
                  <a:lnTo>
                    <a:pt x="182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BD27AA0-0704-46DD-8BCA-5C384B2A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4194175"/>
              <a:ext cx="68263" cy="26988"/>
            </a:xfrm>
            <a:custGeom>
              <a:avLst/>
              <a:gdLst>
                <a:gd name="T0" fmla="*/ 22 w 23"/>
                <a:gd name="T1" fmla="*/ 9 h 9"/>
                <a:gd name="T2" fmla="*/ 0 w 23"/>
                <a:gd name="T3" fmla="*/ 4 h 9"/>
                <a:gd name="T4" fmla="*/ 1 w 23"/>
                <a:gd name="T5" fmla="*/ 0 h 9"/>
                <a:gd name="T6" fmla="*/ 23 w 23"/>
                <a:gd name="T7" fmla="*/ 5 h 9"/>
                <a:gd name="T8" fmla="*/ 22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15" y="8"/>
                    <a:pt x="7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2"/>
                    <a:pt x="15" y="4"/>
                    <a:pt x="23" y="5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88CF49CE-1ED5-47D8-ACB9-EB593BF1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4208463"/>
              <a:ext cx="188913" cy="25400"/>
            </a:xfrm>
            <a:custGeom>
              <a:avLst/>
              <a:gdLst>
                <a:gd name="T0" fmla="*/ 15 w 63"/>
                <a:gd name="T1" fmla="*/ 8 h 8"/>
                <a:gd name="T2" fmla="*/ 0 w 63"/>
                <a:gd name="T3" fmla="*/ 7 h 8"/>
                <a:gd name="T4" fmla="*/ 1 w 63"/>
                <a:gd name="T5" fmla="*/ 3 h 8"/>
                <a:gd name="T6" fmla="*/ 63 w 63"/>
                <a:gd name="T7" fmla="*/ 0 h 8"/>
                <a:gd name="T8" fmla="*/ 63 w 63"/>
                <a:gd name="T9" fmla="*/ 4 h 8"/>
                <a:gd name="T10" fmla="*/ 15 w 6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">
                  <a:moveTo>
                    <a:pt x="15" y="8"/>
                  </a:moveTo>
                  <a:cubicBezTo>
                    <a:pt x="10" y="8"/>
                    <a:pt x="5" y="7"/>
                    <a:pt x="0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1" y="4"/>
                    <a:pt x="42" y="3"/>
                    <a:pt x="63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6"/>
                    <a:pt x="31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B1F83559-580F-4670-B5BD-BD2A63FAE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221038"/>
              <a:ext cx="604838" cy="960438"/>
            </a:xfrm>
            <a:custGeom>
              <a:avLst/>
              <a:gdLst>
                <a:gd name="T0" fmla="*/ 2 w 201"/>
                <a:gd name="T1" fmla="*/ 320 h 320"/>
                <a:gd name="T2" fmla="*/ 0 w 201"/>
                <a:gd name="T3" fmla="*/ 316 h 320"/>
                <a:gd name="T4" fmla="*/ 197 w 201"/>
                <a:gd name="T5" fmla="*/ 38 h 320"/>
                <a:gd name="T6" fmla="*/ 195 w 201"/>
                <a:gd name="T7" fmla="*/ 0 h 320"/>
                <a:gd name="T8" fmla="*/ 199 w 201"/>
                <a:gd name="T9" fmla="*/ 0 h 320"/>
                <a:gd name="T10" fmla="*/ 201 w 201"/>
                <a:gd name="T11" fmla="*/ 38 h 320"/>
                <a:gd name="T12" fmla="*/ 2 w 201"/>
                <a:gd name="T13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320">
                  <a:moveTo>
                    <a:pt x="2" y="320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118" y="274"/>
                    <a:pt x="197" y="162"/>
                    <a:pt x="197" y="38"/>
                  </a:cubicBezTo>
                  <a:cubicBezTo>
                    <a:pt x="197" y="25"/>
                    <a:pt x="196" y="12"/>
                    <a:pt x="195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0" y="12"/>
                    <a:pt x="201" y="25"/>
                    <a:pt x="201" y="38"/>
                  </a:cubicBezTo>
                  <a:cubicBezTo>
                    <a:pt x="201" y="164"/>
                    <a:pt x="121" y="277"/>
                    <a:pt x="2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CDC918AC-2341-4E29-9717-D324B8358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2522538"/>
              <a:ext cx="407988" cy="387350"/>
            </a:xfrm>
            <a:custGeom>
              <a:avLst/>
              <a:gdLst>
                <a:gd name="T0" fmla="*/ 133 w 136"/>
                <a:gd name="T1" fmla="*/ 129 h 129"/>
                <a:gd name="T2" fmla="*/ 0 w 136"/>
                <a:gd name="T3" fmla="*/ 3 h 129"/>
                <a:gd name="T4" fmla="*/ 2 w 136"/>
                <a:gd name="T5" fmla="*/ 0 h 129"/>
                <a:gd name="T6" fmla="*/ 136 w 136"/>
                <a:gd name="T7" fmla="*/ 127 h 129"/>
                <a:gd name="T8" fmla="*/ 133 w 136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29">
                  <a:moveTo>
                    <a:pt x="133" y="129"/>
                  </a:moveTo>
                  <a:cubicBezTo>
                    <a:pt x="103" y="75"/>
                    <a:pt x="56" y="30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9" y="27"/>
                    <a:pt x="106" y="72"/>
                    <a:pt x="136" y="127"/>
                  </a:cubicBezTo>
                  <a:lnTo>
                    <a:pt x="133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75A4B132-A0F4-4777-80A8-FFE786AC3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038" y="1781175"/>
              <a:ext cx="207963" cy="47625"/>
            </a:xfrm>
            <a:custGeom>
              <a:avLst/>
              <a:gdLst>
                <a:gd name="T0" fmla="*/ 68 w 69"/>
                <a:gd name="T1" fmla="*/ 16 h 16"/>
                <a:gd name="T2" fmla="*/ 0 w 69"/>
                <a:gd name="T3" fmla="*/ 4 h 16"/>
                <a:gd name="T4" fmla="*/ 1 w 69"/>
                <a:gd name="T5" fmla="*/ 0 h 16"/>
                <a:gd name="T6" fmla="*/ 69 w 69"/>
                <a:gd name="T7" fmla="*/ 12 h 16"/>
                <a:gd name="T8" fmla="*/ 68 w 6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6">
                  <a:moveTo>
                    <a:pt x="68" y="16"/>
                  </a:moveTo>
                  <a:cubicBezTo>
                    <a:pt x="46" y="10"/>
                    <a:pt x="23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4" y="2"/>
                    <a:pt x="46" y="6"/>
                    <a:pt x="69" y="12"/>
                  </a:cubicBezTo>
                  <a:lnTo>
                    <a:pt x="6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4BFCAFB6-E344-4F92-AD8E-B1325DE80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1768475"/>
              <a:ext cx="1473200" cy="919163"/>
            </a:xfrm>
            <a:custGeom>
              <a:avLst/>
              <a:gdLst>
                <a:gd name="T0" fmla="*/ 3 w 490"/>
                <a:gd name="T1" fmla="*/ 306 h 306"/>
                <a:gd name="T2" fmla="*/ 0 w 490"/>
                <a:gd name="T3" fmla="*/ 304 h 306"/>
                <a:gd name="T4" fmla="*/ 473 w 490"/>
                <a:gd name="T5" fmla="*/ 0 h 306"/>
                <a:gd name="T6" fmla="*/ 490 w 490"/>
                <a:gd name="T7" fmla="*/ 0 h 306"/>
                <a:gd name="T8" fmla="*/ 490 w 490"/>
                <a:gd name="T9" fmla="*/ 4 h 306"/>
                <a:gd name="T10" fmla="*/ 473 w 490"/>
                <a:gd name="T11" fmla="*/ 4 h 306"/>
                <a:gd name="T12" fmla="*/ 3 w 490"/>
                <a:gd name="T1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0" h="306">
                  <a:moveTo>
                    <a:pt x="3" y="306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84" y="119"/>
                    <a:pt x="270" y="0"/>
                    <a:pt x="473" y="0"/>
                  </a:cubicBezTo>
                  <a:cubicBezTo>
                    <a:pt x="479" y="0"/>
                    <a:pt x="484" y="0"/>
                    <a:pt x="490" y="0"/>
                  </a:cubicBezTo>
                  <a:cubicBezTo>
                    <a:pt x="490" y="4"/>
                    <a:pt x="490" y="4"/>
                    <a:pt x="490" y="4"/>
                  </a:cubicBezTo>
                  <a:cubicBezTo>
                    <a:pt x="484" y="4"/>
                    <a:pt x="479" y="4"/>
                    <a:pt x="473" y="4"/>
                  </a:cubicBezTo>
                  <a:cubicBezTo>
                    <a:pt x="272" y="4"/>
                    <a:pt x="87" y="123"/>
                    <a:pt x="3" y="3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DF13EF47-F731-4D63-8102-4118FD42C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375" y="3151188"/>
              <a:ext cx="20638" cy="296863"/>
            </a:xfrm>
            <a:custGeom>
              <a:avLst/>
              <a:gdLst>
                <a:gd name="T0" fmla="*/ 1 w 7"/>
                <a:gd name="T1" fmla="*/ 99 h 99"/>
                <a:gd name="T2" fmla="*/ 0 w 7"/>
                <a:gd name="T3" fmla="*/ 61 h 99"/>
                <a:gd name="T4" fmla="*/ 3 w 7"/>
                <a:gd name="T5" fmla="*/ 0 h 99"/>
                <a:gd name="T6" fmla="*/ 7 w 7"/>
                <a:gd name="T7" fmla="*/ 1 h 99"/>
                <a:gd name="T8" fmla="*/ 4 w 7"/>
                <a:gd name="T9" fmla="*/ 61 h 99"/>
                <a:gd name="T10" fmla="*/ 5 w 7"/>
                <a:gd name="T11" fmla="*/ 99 h 99"/>
                <a:gd name="T12" fmla="*/ 1 w 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9">
                  <a:moveTo>
                    <a:pt x="1" y="99"/>
                  </a:moveTo>
                  <a:cubicBezTo>
                    <a:pt x="0" y="86"/>
                    <a:pt x="0" y="73"/>
                    <a:pt x="0" y="61"/>
                  </a:cubicBezTo>
                  <a:cubicBezTo>
                    <a:pt x="0" y="40"/>
                    <a:pt x="1" y="20"/>
                    <a:pt x="3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21"/>
                    <a:pt x="4" y="41"/>
                    <a:pt x="4" y="61"/>
                  </a:cubicBezTo>
                  <a:cubicBezTo>
                    <a:pt x="4" y="73"/>
                    <a:pt x="4" y="86"/>
                    <a:pt x="5" y="99"/>
                  </a:cubicBez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0E3B3DF-1ACB-4E28-B42D-C451650AE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3978275"/>
              <a:ext cx="1085850" cy="882650"/>
            </a:xfrm>
            <a:custGeom>
              <a:avLst/>
              <a:gdLst>
                <a:gd name="T0" fmla="*/ 360 w 361"/>
                <a:gd name="T1" fmla="*/ 294 h 294"/>
                <a:gd name="T2" fmla="*/ 0 w 361"/>
                <a:gd name="T3" fmla="*/ 2 h 294"/>
                <a:gd name="T4" fmla="*/ 3 w 361"/>
                <a:gd name="T5" fmla="*/ 0 h 294"/>
                <a:gd name="T6" fmla="*/ 361 w 361"/>
                <a:gd name="T7" fmla="*/ 290 h 294"/>
                <a:gd name="T8" fmla="*/ 360 w 361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94">
                  <a:moveTo>
                    <a:pt x="360" y="294"/>
                  </a:moveTo>
                  <a:cubicBezTo>
                    <a:pt x="202" y="259"/>
                    <a:pt x="67" y="150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0" y="147"/>
                    <a:pt x="204" y="255"/>
                    <a:pt x="361" y="290"/>
                  </a:cubicBezTo>
                  <a:lnTo>
                    <a:pt x="360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6563DF7-E9E7-477F-AB52-4F1D180C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38" y="3487738"/>
              <a:ext cx="639763" cy="1109663"/>
            </a:xfrm>
            <a:custGeom>
              <a:avLst/>
              <a:gdLst>
                <a:gd name="T0" fmla="*/ 2 w 213"/>
                <a:gd name="T1" fmla="*/ 369 h 369"/>
                <a:gd name="T2" fmla="*/ 0 w 213"/>
                <a:gd name="T3" fmla="*/ 366 h 369"/>
                <a:gd name="T4" fmla="*/ 209 w 213"/>
                <a:gd name="T5" fmla="*/ 0 h 369"/>
                <a:gd name="T6" fmla="*/ 213 w 213"/>
                <a:gd name="T7" fmla="*/ 1 h 369"/>
                <a:gd name="T8" fmla="*/ 2 w 213"/>
                <a:gd name="T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369">
                  <a:moveTo>
                    <a:pt x="2" y="369"/>
                  </a:moveTo>
                  <a:cubicBezTo>
                    <a:pt x="0" y="366"/>
                    <a:pt x="0" y="366"/>
                    <a:pt x="0" y="366"/>
                  </a:cubicBezTo>
                  <a:cubicBezTo>
                    <a:pt x="118" y="279"/>
                    <a:pt x="195" y="146"/>
                    <a:pt x="209" y="0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98" y="147"/>
                    <a:pt x="121" y="282"/>
                    <a:pt x="2" y="3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8CF3278F-6C01-4FC5-A730-AC6627DE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1919288"/>
              <a:ext cx="898525" cy="1382713"/>
            </a:xfrm>
            <a:custGeom>
              <a:avLst/>
              <a:gdLst>
                <a:gd name="T0" fmla="*/ 295 w 299"/>
                <a:gd name="T1" fmla="*/ 460 h 460"/>
                <a:gd name="T2" fmla="*/ 0 w 299"/>
                <a:gd name="T3" fmla="*/ 4 h 460"/>
                <a:gd name="T4" fmla="*/ 2 w 299"/>
                <a:gd name="T5" fmla="*/ 0 h 460"/>
                <a:gd name="T6" fmla="*/ 214 w 299"/>
                <a:gd name="T7" fmla="*/ 184 h 460"/>
                <a:gd name="T8" fmla="*/ 299 w 299"/>
                <a:gd name="T9" fmla="*/ 460 h 460"/>
                <a:gd name="T10" fmla="*/ 295 w 299"/>
                <a:gd name="T1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460">
                  <a:moveTo>
                    <a:pt x="295" y="460"/>
                  </a:moveTo>
                  <a:cubicBezTo>
                    <a:pt x="291" y="263"/>
                    <a:pt x="178" y="88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8" y="41"/>
                    <a:pt x="161" y="105"/>
                    <a:pt x="214" y="184"/>
                  </a:cubicBezTo>
                  <a:cubicBezTo>
                    <a:pt x="268" y="266"/>
                    <a:pt x="297" y="362"/>
                    <a:pt x="299" y="460"/>
                  </a:cubicBezTo>
                  <a:lnTo>
                    <a:pt x="295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A141ECEC-8859-49AE-BF5D-DA28E0BA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5459413"/>
              <a:ext cx="809625" cy="66675"/>
            </a:xfrm>
            <a:custGeom>
              <a:avLst/>
              <a:gdLst>
                <a:gd name="T0" fmla="*/ 113 w 269"/>
                <a:gd name="T1" fmla="*/ 21 h 22"/>
                <a:gd name="T2" fmla="*/ 0 w 269"/>
                <a:gd name="T3" fmla="*/ 12 h 22"/>
                <a:gd name="T4" fmla="*/ 1 w 269"/>
                <a:gd name="T5" fmla="*/ 8 h 22"/>
                <a:gd name="T6" fmla="*/ 268 w 269"/>
                <a:gd name="T7" fmla="*/ 0 h 22"/>
                <a:gd name="T8" fmla="*/ 269 w 269"/>
                <a:gd name="T9" fmla="*/ 4 h 22"/>
                <a:gd name="T10" fmla="*/ 113 w 269"/>
                <a:gd name="T1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2">
                  <a:moveTo>
                    <a:pt x="113" y="21"/>
                  </a:moveTo>
                  <a:cubicBezTo>
                    <a:pt x="75" y="21"/>
                    <a:pt x="37" y="18"/>
                    <a:pt x="0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9" y="22"/>
                    <a:pt x="181" y="19"/>
                    <a:pt x="268" y="0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18" y="15"/>
                    <a:pt x="166" y="21"/>
                    <a:pt x="1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899E3FB-FD70-4589-9C8A-55279F466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5153025"/>
              <a:ext cx="282575" cy="161925"/>
            </a:xfrm>
            <a:custGeom>
              <a:avLst/>
              <a:gdLst>
                <a:gd name="T0" fmla="*/ 2 w 94"/>
                <a:gd name="T1" fmla="*/ 54 h 54"/>
                <a:gd name="T2" fmla="*/ 0 w 94"/>
                <a:gd name="T3" fmla="*/ 51 h 54"/>
                <a:gd name="T4" fmla="*/ 92 w 94"/>
                <a:gd name="T5" fmla="*/ 0 h 54"/>
                <a:gd name="T6" fmla="*/ 94 w 94"/>
                <a:gd name="T7" fmla="*/ 3 h 54"/>
                <a:gd name="T8" fmla="*/ 2 w 9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4">
                  <a:moveTo>
                    <a:pt x="2" y="54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2" y="36"/>
                    <a:pt x="63" y="19"/>
                    <a:pt x="92" y="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65" y="22"/>
                    <a:pt x="34" y="40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EB7D824D-D869-4100-8156-9A29EC0F1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3914775"/>
              <a:ext cx="736600" cy="1114425"/>
            </a:xfrm>
            <a:custGeom>
              <a:avLst/>
              <a:gdLst>
                <a:gd name="T0" fmla="*/ 2 w 245"/>
                <a:gd name="T1" fmla="*/ 371 h 371"/>
                <a:gd name="T2" fmla="*/ 0 w 245"/>
                <a:gd name="T3" fmla="*/ 368 h 371"/>
                <a:gd name="T4" fmla="*/ 241 w 245"/>
                <a:gd name="T5" fmla="*/ 0 h 371"/>
                <a:gd name="T6" fmla="*/ 245 w 245"/>
                <a:gd name="T7" fmla="*/ 1 h 371"/>
                <a:gd name="T8" fmla="*/ 2 w 24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1">
                  <a:moveTo>
                    <a:pt x="2" y="371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117" y="273"/>
                    <a:pt x="201" y="145"/>
                    <a:pt x="241" y="0"/>
                  </a:cubicBezTo>
                  <a:cubicBezTo>
                    <a:pt x="245" y="1"/>
                    <a:pt x="245" y="1"/>
                    <a:pt x="245" y="1"/>
                  </a:cubicBezTo>
                  <a:cubicBezTo>
                    <a:pt x="204" y="147"/>
                    <a:pt x="121" y="275"/>
                    <a:pt x="2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F5309A5A-2A13-4250-BC61-B3772DCB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5600" y="3497263"/>
              <a:ext cx="41275" cy="233363"/>
            </a:xfrm>
            <a:custGeom>
              <a:avLst/>
              <a:gdLst>
                <a:gd name="T0" fmla="*/ 4 w 14"/>
                <a:gd name="T1" fmla="*/ 78 h 78"/>
                <a:gd name="T2" fmla="*/ 0 w 14"/>
                <a:gd name="T3" fmla="*/ 78 h 78"/>
                <a:gd name="T4" fmla="*/ 10 w 14"/>
                <a:gd name="T5" fmla="*/ 0 h 78"/>
                <a:gd name="T6" fmla="*/ 14 w 14"/>
                <a:gd name="T7" fmla="*/ 0 h 78"/>
                <a:gd name="T8" fmla="*/ 4 w 1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8">
                  <a:moveTo>
                    <a:pt x="4" y="78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5" y="52"/>
                    <a:pt x="8" y="26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26"/>
                    <a:pt x="9" y="53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1966147B-5D67-44AF-B9F8-8E652210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103563"/>
              <a:ext cx="23813" cy="276225"/>
            </a:xfrm>
            <a:custGeom>
              <a:avLst/>
              <a:gdLst>
                <a:gd name="T0" fmla="*/ 8 w 8"/>
                <a:gd name="T1" fmla="*/ 92 h 92"/>
                <a:gd name="T2" fmla="*/ 4 w 8"/>
                <a:gd name="T3" fmla="*/ 92 h 92"/>
                <a:gd name="T4" fmla="*/ 4 w 8"/>
                <a:gd name="T5" fmla="*/ 77 h 92"/>
                <a:gd name="T6" fmla="*/ 0 w 8"/>
                <a:gd name="T7" fmla="*/ 0 h 92"/>
                <a:gd name="T8" fmla="*/ 4 w 8"/>
                <a:gd name="T9" fmla="*/ 0 h 92"/>
                <a:gd name="T10" fmla="*/ 8 w 8"/>
                <a:gd name="T11" fmla="*/ 77 h 92"/>
                <a:gd name="T12" fmla="*/ 8 w 8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2">
                  <a:moveTo>
                    <a:pt x="8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4" y="87"/>
                    <a:pt x="4" y="82"/>
                    <a:pt x="4" y="77"/>
                  </a:cubicBezTo>
                  <a:cubicBezTo>
                    <a:pt x="4" y="51"/>
                    <a:pt x="3" y="25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25"/>
                    <a:pt x="8" y="51"/>
                    <a:pt x="8" y="77"/>
                  </a:cubicBezTo>
                  <a:cubicBezTo>
                    <a:pt x="8" y="82"/>
                    <a:pt x="8" y="87"/>
                    <a:pt x="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68A93DFE-F578-4E3B-B265-772907E53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275" y="1819275"/>
              <a:ext cx="592138" cy="1193800"/>
            </a:xfrm>
            <a:custGeom>
              <a:avLst/>
              <a:gdLst>
                <a:gd name="T0" fmla="*/ 193 w 197"/>
                <a:gd name="T1" fmla="*/ 397 h 397"/>
                <a:gd name="T2" fmla="*/ 0 w 197"/>
                <a:gd name="T3" fmla="*/ 2 h 397"/>
                <a:gd name="T4" fmla="*/ 3 w 197"/>
                <a:gd name="T5" fmla="*/ 0 h 397"/>
                <a:gd name="T6" fmla="*/ 197 w 197"/>
                <a:gd name="T7" fmla="*/ 397 h 397"/>
                <a:gd name="T8" fmla="*/ 193 w 197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97">
                  <a:moveTo>
                    <a:pt x="193" y="397"/>
                  </a:moveTo>
                  <a:cubicBezTo>
                    <a:pt x="171" y="248"/>
                    <a:pt x="104" y="11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08" y="109"/>
                    <a:pt x="175" y="247"/>
                    <a:pt x="197" y="397"/>
                  </a:cubicBezTo>
                  <a:lnTo>
                    <a:pt x="193" y="3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0767887E-6107-4F11-A72C-21B035C32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1146175"/>
              <a:ext cx="1354138" cy="474663"/>
            </a:xfrm>
            <a:custGeom>
              <a:avLst/>
              <a:gdLst>
                <a:gd name="T0" fmla="*/ 447 w 450"/>
                <a:gd name="T1" fmla="*/ 158 h 158"/>
                <a:gd name="T2" fmla="*/ 0 w 450"/>
                <a:gd name="T3" fmla="*/ 4 h 158"/>
                <a:gd name="T4" fmla="*/ 0 w 450"/>
                <a:gd name="T5" fmla="*/ 0 h 158"/>
                <a:gd name="T6" fmla="*/ 450 w 450"/>
                <a:gd name="T7" fmla="*/ 155 h 158"/>
                <a:gd name="T8" fmla="*/ 447 w 450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58">
                  <a:moveTo>
                    <a:pt x="447" y="158"/>
                  </a:moveTo>
                  <a:cubicBezTo>
                    <a:pt x="319" y="57"/>
                    <a:pt x="164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" y="0"/>
                    <a:pt x="320" y="53"/>
                    <a:pt x="450" y="155"/>
                  </a:cubicBezTo>
                  <a:lnTo>
                    <a:pt x="447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EBEEAA25-94E7-4799-B336-548485CFB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975" y="1843088"/>
              <a:ext cx="246063" cy="315913"/>
            </a:xfrm>
            <a:custGeom>
              <a:avLst/>
              <a:gdLst>
                <a:gd name="T0" fmla="*/ 3 w 82"/>
                <a:gd name="T1" fmla="*/ 105 h 105"/>
                <a:gd name="T2" fmla="*/ 0 w 82"/>
                <a:gd name="T3" fmla="*/ 103 h 105"/>
                <a:gd name="T4" fmla="*/ 80 w 82"/>
                <a:gd name="T5" fmla="*/ 0 h 105"/>
                <a:gd name="T6" fmla="*/ 82 w 82"/>
                <a:gd name="T7" fmla="*/ 3 h 105"/>
                <a:gd name="T8" fmla="*/ 3 w 82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5">
                  <a:moveTo>
                    <a:pt x="3" y="10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3" y="66"/>
                    <a:pt x="50" y="32"/>
                    <a:pt x="80" y="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3" y="34"/>
                    <a:pt x="27" y="69"/>
                    <a:pt x="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DA93EB23-BBA6-47CF-93D0-B5A066651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360613"/>
              <a:ext cx="238125" cy="1938338"/>
            </a:xfrm>
            <a:custGeom>
              <a:avLst/>
              <a:gdLst>
                <a:gd name="T0" fmla="*/ 75 w 79"/>
                <a:gd name="T1" fmla="*/ 645 h 645"/>
                <a:gd name="T2" fmla="*/ 0 w 79"/>
                <a:gd name="T3" fmla="*/ 324 h 645"/>
                <a:gd name="T4" fmla="*/ 76 w 79"/>
                <a:gd name="T5" fmla="*/ 0 h 645"/>
                <a:gd name="T6" fmla="*/ 79 w 79"/>
                <a:gd name="T7" fmla="*/ 2 h 645"/>
                <a:gd name="T8" fmla="*/ 4 w 79"/>
                <a:gd name="T9" fmla="*/ 324 h 645"/>
                <a:gd name="T10" fmla="*/ 78 w 79"/>
                <a:gd name="T11" fmla="*/ 643 h 645"/>
                <a:gd name="T12" fmla="*/ 75 w 79"/>
                <a:gd name="T1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45">
                  <a:moveTo>
                    <a:pt x="75" y="645"/>
                  </a:moveTo>
                  <a:cubicBezTo>
                    <a:pt x="25" y="544"/>
                    <a:pt x="0" y="436"/>
                    <a:pt x="0" y="324"/>
                  </a:cubicBezTo>
                  <a:cubicBezTo>
                    <a:pt x="0" y="210"/>
                    <a:pt x="26" y="101"/>
                    <a:pt x="76" y="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29" y="102"/>
                    <a:pt x="4" y="210"/>
                    <a:pt x="4" y="324"/>
                  </a:cubicBezTo>
                  <a:cubicBezTo>
                    <a:pt x="4" y="436"/>
                    <a:pt x="29" y="543"/>
                    <a:pt x="78" y="643"/>
                  </a:cubicBezTo>
                  <a:lnTo>
                    <a:pt x="75" y="6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C78B22A3-2B7B-4B56-9422-3ACBC6C2B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5" y="4413250"/>
              <a:ext cx="803275" cy="809625"/>
            </a:xfrm>
            <a:custGeom>
              <a:avLst/>
              <a:gdLst>
                <a:gd name="T0" fmla="*/ 265 w 267"/>
                <a:gd name="T1" fmla="*/ 269 h 269"/>
                <a:gd name="T2" fmla="*/ 0 w 267"/>
                <a:gd name="T3" fmla="*/ 2 h 269"/>
                <a:gd name="T4" fmla="*/ 4 w 267"/>
                <a:gd name="T5" fmla="*/ 0 h 269"/>
                <a:gd name="T6" fmla="*/ 267 w 267"/>
                <a:gd name="T7" fmla="*/ 266 h 269"/>
                <a:gd name="T8" fmla="*/ 265 w 267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9">
                  <a:moveTo>
                    <a:pt x="265" y="269"/>
                  </a:moveTo>
                  <a:cubicBezTo>
                    <a:pt x="155" y="205"/>
                    <a:pt x="63" y="113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7" y="110"/>
                    <a:pt x="158" y="202"/>
                    <a:pt x="267" y="266"/>
                  </a:cubicBezTo>
                  <a:lnTo>
                    <a:pt x="265" y="2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06CA667E-A66C-4022-9D98-4F1651B85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5291138"/>
              <a:ext cx="390525" cy="157163"/>
            </a:xfrm>
            <a:custGeom>
              <a:avLst/>
              <a:gdLst>
                <a:gd name="T0" fmla="*/ 129 w 130"/>
                <a:gd name="T1" fmla="*/ 52 h 52"/>
                <a:gd name="T2" fmla="*/ 0 w 130"/>
                <a:gd name="T3" fmla="*/ 3 h 52"/>
                <a:gd name="T4" fmla="*/ 1 w 130"/>
                <a:gd name="T5" fmla="*/ 0 h 52"/>
                <a:gd name="T6" fmla="*/ 130 w 130"/>
                <a:gd name="T7" fmla="*/ 48 h 52"/>
                <a:gd name="T8" fmla="*/ 129 w 13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2">
                  <a:moveTo>
                    <a:pt x="129" y="52"/>
                  </a:moveTo>
                  <a:cubicBezTo>
                    <a:pt x="85" y="40"/>
                    <a:pt x="41" y="2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20"/>
                    <a:pt x="86" y="36"/>
                    <a:pt x="130" y="48"/>
                  </a:cubicBezTo>
                  <a:lnTo>
                    <a:pt x="12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334D7-4DFC-446D-895A-FDA5DC91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7" name="Rectangle: Rounded Corners 70">
            <a:extLst>
              <a:ext uri="{FF2B5EF4-FFF2-40B4-BE49-F238E27FC236}">
                <a16:creationId xmlns:a16="http://schemas.microsoft.com/office/drawing/2014/main" id="{76CBC9CF-DFD2-D94E-8895-DCC88C2F2392}"/>
              </a:ext>
            </a:extLst>
          </p:cNvPr>
          <p:cNvSpPr/>
          <p:nvPr/>
        </p:nvSpPr>
        <p:spPr>
          <a:xfrm>
            <a:off x="5327215" y="1316835"/>
            <a:ext cx="220468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1F1898-97BA-4D47-A4B2-FA93B42A1C14}"/>
              </a:ext>
            </a:extLst>
          </p:cNvPr>
          <p:cNvSpPr txBox="1"/>
          <p:nvPr/>
        </p:nvSpPr>
        <p:spPr>
          <a:xfrm>
            <a:off x="5721366" y="1240713"/>
            <a:ext cx="595011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0" name="Rectangle: Rounded Corners 73">
            <a:extLst>
              <a:ext uri="{FF2B5EF4-FFF2-40B4-BE49-F238E27FC236}">
                <a16:creationId xmlns:a16="http://schemas.microsoft.com/office/drawing/2014/main" id="{7A389226-3642-1C48-BCEA-21EE7B8F5EC9}"/>
              </a:ext>
            </a:extLst>
          </p:cNvPr>
          <p:cNvSpPr/>
          <p:nvPr/>
        </p:nvSpPr>
        <p:spPr>
          <a:xfrm>
            <a:off x="5327215" y="2257763"/>
            <a:ext cx="220468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C5BE68-D772-334F-92A6-DFF0CFDCA902}"/>
              </a:ext>
            </a:extLst>
          </p:cNvPr>
          <p:cNvSpPr txBox="1"/>
          <p:nvPr/>
        </p:nvSpPr>
        <p:spPr>
          <a:xfrm>
            <a:off x="5721366" y="2257763"/>
            <a:ext cx="5950116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79" name="Text Placeholder 87">
            <a:extLst>
              <a:ext uri="{FF2B5EF4-FFF2-40B4-BE49-F238E27FC236}">
                <a16:creationId xmlns:a16="http://schemas.microsoft.com/office/drawing/2014/main" id="{AD761A65-1E96-FD4A-8C0D-FAF3707D9CAD}"/>
              </a:ext>
            </a:extLst>
          </p:cNvPr>
          <p:cNvSpPr txBox="1">
            <a:spLocks/>
          </p:cNvSpPr>
          <p:nvPr/>
        </p:nvSpPr>
        <p:spPr>
          <a:xfrm>
            <a:off x="5255906" y="425718"/>
            <a:ext cx="6881036" cy="809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3416793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70" grpId="0" animBg="1"/>
      <p:bldP spid="76" grpId="0"/>
      <p:bldP spid="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3C4672-8120-4652-BAC1-F3B8C35B64E3}"/>
              </a:ext>
            </a:extLst>
          </p:cNvPr>
          <p:cNvSpPr/>
          <p:nvPr/>
        </p:nvSpPr>
        <p:spPr>
          <a:xfrm>
            <a:off x="1004888" y="1190785"/>
            <a:ext cx="10182225" cy="5259291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4EFBE3-3B78-4D71-8042-4B25E0A5EA45}"/>
              </a:ext>
            </a:extLst>
          </p:cNvPr>
          <p:cNvSpPr/>
          <p:nvPr/>
        </p:nvSpPr>
        <p:spPr>
          <a:xfrm>
            <a:off x="7477125" y="802888"/>
            <a:ext cx="3189476" cy="49667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B792FD-AA60-4831-9C17-5FEC8FCBDBF9}"/>
              </a:ext>
            </a:extLst>
          </p:cNvPr>
          <p:cNvSpPr txBox="1"/>
          <p:nvPr/>
        </p:nvSpPr>
        <p:spPr>
          <a:xfrm>
            <a:off x="1487198" y="1618475"/>
            <a:ext cx="5631855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E439B8-C236-4FFB-8D18-30DD84BD843D}"/>
              </a:ext>
            </a:extLst>
          </p:cNvPr>
          <p:cNvSpPr txBox="1"/>
          <p:nvPr/>
        </p:nvSpPr>
        <p:spPr>
          <a:xfrm>
            <a:off x="1521419" y="2558116"/>
            <a:ext cx="5631855" cy="319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2"/>
                </a:solidFill>
              </a:rPr>
              <a:t>#t3#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B7FA1E7-96EF-45CF-96C2-8BA74C817A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0" y="1895475"/>
            <a:ext cx="5086350" cy="665731"/>
          </a:xfrm>
        </p:spPr>
        <p:txBody>
          <a:bodyPr anchor="ctr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41004-9DED-4234-9144-CF175C1588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5D2D03-E55C-441A-9C02-45B1B4306877}"/>
              </a:ext>
            </a:extLst>
          </p:cNvPr>
          <p:cNvSpPr/>
          <p:nvPr/>
        </p:nvSpPr>
        <p:spPr>
          <a:xfrm>
            <a:off x="8124826" y="3511113"/>
            <a:ext cx="1922905" cy="974677"/>
          </a:xfrm>
          <a:prstGeom prst="roundRect">
            <a:avLst>
              <a:gd name="adj" fmla="val 55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5274F4E-13EA-4B67-A969-E75F450F5CF4}"/>
              </a:ext>
            </a:extLst>
          </p:cNvPr>
          <p:cNvSpPr/>
          <p:nvPr/>
        </p:nvSpPr>
        <p:spPr>
          <a:xfrm>
            <a:off x="7947718" y="3349946"/>
            <a:ext cx="429768" cy="42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EB0FF6BF-B9F8-4923-BAE5-EC32B54FF426}"/>
              </a:ext>
            </a:extLst>
          </p:cNvPr>
          <p:cNvSpPr>
            <a:spLocks noEditPoints="1"/>
          </p:cNvSpPr>
          <p:nvPr/>
        </p:nvSpPr>
        <p:spPr bwMode="auto">
          <a:xfrm>
            <a:off x="8054986" y="3457214"/>
            <a:ext cx="215232" cy="21523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118 w 128"/>
              <a:gd name="T11" fmla="*/ 48 h 128"/>
              <a:gd name="T12" fmla="*/ 97 w 128"/>
              <a:gd name="T13" fmla="*/ 33 h 128"/>
              <a:gd name="T14" fmla="*/ 82 w 128"/>
              <a:gd name="T15" fmla="*/ 11 h 128"/>
              <a:gd name="T16" fmla="*/ 118 w 128"/>
              <a:gd name="T17" fmla="*/ 48 h 128"/>
              <a:gd name="T18" fmla="*/ 96 w 128"/>
              <a:gd name="T19" fmla="*/ 64 h 128"/>
              <a:gd name="T20" fmla="*/ 94 w 128"/>
              <a:gd name="T21" fmla="*/ 81 h 128"/>
              <a:gd name="T22" fmla="*/ 65 w 128"/>
              <a:gd name="T23" fmla="*/ 75 h 128"/>
              <a:gd name="T24" fmla="*/ 36 w 128"/>
              <a:gd name="T25" fmla="*/ 81 h 128"/>
              <a:gd name="T26" fmla="*/ 34 w 128"/>
              <a:gd name="T27" fmla="*/ 64 h 128"/>
              <a:gd name="T28" fmla="*/ 39 w 128"/>
              <a:gd name="T29" fmla="*/ 39 h 128"/>
              <a:gd name="T30" fmla="*/ 65 w 128"/>
              <a:gd name="T31" fmla="*/ 33 h 128"/>
              <a:gd name="T32" fmla="*/ 91 w 128"/>
              <a:gd name="T33" fmla="*/ 39 h 128"/>
              <a:gd name="T34" fmla="*/ 96 w 128"/>
              <a:gd name="T35" fmla="*/ 64 h 128"/>
              <a:gd name="T36" fmla="*/ 65 w 128"/>
              <a:gd name="T37" fmla="*/ 8 h 128"/>
              <a:gd name="T38" fmla="*/ 68 w 128"/>
              <a:gd name="T39" fmla="*/ 8 h 128"/>
              <a:gd name="T40" fmla="*/ 87 w 128"/>
              <a:gd name="T41" fmla="*/ 29 h 128"/>
              <a:gd name="T42" fmla="*/ 65 w 128"/>
              <a:gd name="T43" fmla="*/ 26 h 128"/>
              <a:gd name="T44" fmla="*/ 45 w 128"/>
              <a:gd name="T45" fmla="*/ 29 h 128"/>
              <a:gd name="T46" fmla="*/ 65 w 128"/>
              <a:gd name="T47" fmla="*/ 8 h 128"/>
              <a:gd name="T48" fmla="*/ 50 w 128"/>
              <a:gd name="T49" fmla="*/ 10 h 128"/>
              <a:gd name="T50" fmla="*/ 34 w 128"/>
              <a:gd name="T51" fmla="*/ 33 h 128"/>
              <a:gd name="T52" fmla="*/ 10 w 128"/>
              <a:gd name="T53" fmla="*/ 51 h 128"/>
              <a:gd name="T54" fmla="*/ 50 w 128"/>
              <a:gd name="T55" fmla="*/ 10 h 128"/>
              <a:gd name="T56" fmla="*/ 16 w 128"/>
              <a:gd name="T57" fmla="*/ 93 h 128"/>
              <a:gd name="T58" fmla="*/ 8 w 128"/>
              <a:gd name="T59" fmla="*/ 65 h 128"/>
              <a:gd name="T60" fmla="*/ 30 w 128"/>
              <a:gd name="T61" fmla="*/ 44 h 128"/>
              <a:gd name="T62" fmla="*/ 27 w 128"/>
              <a:gd name="T63" fmla="*/ 64 h 128"/>
              <a:gd name="T64" fmla="*/ 29 w 128"/>
              <a:gd name="T65" fmla="*/ 84 h 128"/>
              <a:gd name="T66" fmla="*/ 16 w 128"/>
              <a:gd name="T67" fmla="*/ 93 h 128"/>
              <a:gd name="T68" fmla="*/ 20 w 128"/>
              <a:gd name="T69" fmla="*/ 99 h 128"/>
              <a:gd name="T70" fmla="*/ 32 w 128"/>
              <a:gd name="T71" fmla="*/ 91 h 128"/>
              <a:gd name="T72" fmla="*/ 50 w 128"/>
              <a:gd name="T73" fmla="*/ 119 h 128"/>
              <a:gd name="T74" fmla="*/ 20 w 128"/>
              <a:gd name="T75" fmla="*/ 99 h 128"/>
              <a:gd name="T76" fmla="*/ 68 w 128"/>
              <a:gd name="T77" fmla="*/ 121 h 128"/>
              <a:gd name="T78" fmla="*/ 65 w 128"/>
              <a:gd name="T79" fmla="*/ 121 h 128"/>
              <a:gd name="T80" fmla="*/ 39 w 128"/>
              <a:gd name="T81" fmla="*/ 88 h 128"/>
              <a:gd name="T82" fmla="*/ 65 w 128"/>
              <a:gd name="T83" fmla="*/ 83 h 128"/>
              <a:gd name="T84" fmla="*/ 92 w 128"/>
              <a:gd name="T85" fmla="*/ 88 h 128"/>
              <a:gd name="T86" fmla="*/ 68 w 128"/>
              <a:gd name="T87" fmla="*/ 121 h 128"/>
              <a:gd name="T88" fmla="*/ 82 w 128"/>
              <a:gd name="T89" fmla="*/ 118 h 128"/>
              <a:gd name="T90" fmla="*/ 99 w 128"/>
              <a:gd name="T91" fmla="*/ 91 h 128"/>
              <a:gd name="T92" fmla="*/ 109 w 128"/>
              <a:gd name="T93" fmla="*/ 98 h 128"/>
              <a:gd name="T94" fmla="*/ 82 w 128"/>
              <a:gd name="T95" fmla="*/ 118 h 128"/>
              <a:gd name="T96" fmla="*/ 101 w 128"/>
              <a:gd name="T97" fmla="*/ 84 h 128"/>
              <a:gd name="T98" fmla="*/ 104 w 128"/>
              <a:gd name="T99" fmla="*/ 64 h 128"/>
              <a:gd name="T100" fmla="*/ 101 w 128"/>
              <a:gd name="T101" fmla="*/ 44 h 128"/>
              <a:gd name="T102" fmla="*/ 121 w 128"/>
              <a:gd name="T103" fmla="*/ 62 h 128"/>
              <a:gd name="T104" fmla="*/ 121 w 128"/>
              <a:gd name="T105" fmla="*/ 64 h 128"/>
              <a:gd name="T106" fmla="*/ 114 w 128"/>
              <a:gd name="T107" fmla="*/ 92 h 128"/>
              <a:gd name="T108" fmla="*/ 101 w 128"/>
              <a:gd name="T109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6587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31" grpId="0"/>
      <p:bldP spid="33" grpId="0"/>
      <p:bldP spid="32" grpId="0" build="p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D4F25-9A76-4EAA-98FE-9CD4012AD7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01E40-4579-4C0C-A461-B6689C486E98}"/>
              </a:ext>
            </a:extLst>
          </p:cNvPr>
          <p:cNvSpPr/>
          <p:nvPr/>
        </p:nvSpPr>
        <p:spPr>
          <a:xfrm>
            <a:off x="0" y="1828800"/>
            <a:ext cx="2352675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F95F21BD-7A1D-4BA2-8637-6139D56D3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64" name="Rectangle: Rounded Corners 70">
            <a:extLst>
              <a:ext uri="{FF2B5EF4-FFF2-40B4-BE49-F238E27FC236}">
                <a16:creationId xmlns:a16="http://schemas.microsoft.com/office/drawing/2014/main" id="{2D66E783-5D06-7348-A0EC-079F0030793B}"/>
              </a:ext>
            </a:extLst>
          </p:cNvPr>
          <p:cNvSpPr/>
          <p:nvPr/>
        </p:nvSpPr>
        <p:spPr>
          <a:xfrm>
            <a:off x="7247805" y="611157"/>
            <a:ext cx="153243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62D7D0-533D-DC4F-B01C-4325C0531482}"/>
              </a:ext>
            </a:extLst>
          </p:cNvPr>
          <p:cNvSpPr txBox="1"/>
          <p:nvPr/>
        </p:nvSpPr>
        <p:spPr>
          <a:xfrm>
            <a:off x="7641956" y="535035"/>
            <a:ext cx="413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8" name="Rectangle: Rounded Corners 73">
            <a:extLst>
              <a:ext uri="{FF2B5EF4-FFF2-40B4-BE49-F238E27FC236}">
                <a16:creationId xmlns:a16="http://schemas.microsoft.com/office/drawing/2014/main" id="{C0590A77-271B-0A4A-A2F8-663129DE7974}"/>
              </a:ext>
            </a:extLst>
          </p:cNvPr>
          <p:cNvSpPr/>
          <p:nvPr/>
        </p:nvSpPr>
        <p:spPr>
          <a:xfrm>
            <a:off x="7247805" y="1552085"/>
            <a:ext cx="153243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245593-B299-1A40-B3BD-2AC2A7C41B8E}"/>
              </a:ext>
            </a:extLst>
          </p:cNvPr>
          <p:cNvSpPr txBox="1"/>
          <p:nvPr/>
        </p:nvSpPr>
        <p:spPr>
          <a:xfrm>
            <a:off x="7641956" y="1552085"/>
            <a:ext cx="413580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85089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build="p"/>
      <p:bldP spid="64" grpId="0" animBg="1"/>
      <p:bldP spid="76" grpId="0"/>
      <p:bldP spid="78" grpId="0" animBg="1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1">
            <a:extLst>
              <a:ext uri="{FF2B5EF4-FFF2-40B4-BE49-F238E27FC236}">
                <a16:creationId xmlns:a16="http://schemas.microsoft.com/office/drawing/2014/main" id="{AB3887C7-B7C4-4EB6-B3AF-C5C2EAF8DF0F}"/>
              </a:ext>
            </a:extLst>
          </p:cNvPr>
          <p:cNvSpPr>
            <a:spLocks noEditPoints="1"/>
          </p:cNvSpPr>
          <p:nvPr/>
        </p:nvSpPr>
        <p:spPr bwMode="auto">
          <a:xfrm>
            <a:off x="457200" y="2532361"/>
            <a:ext cx="5854700" cy="5283706"/>
          </a:xfrm>
          <a:custGeom>
            <a:avLst/>
            <a:gdLst>
              <a:gd name="T0" fmla="*/ 3137 w 4629"/>
              <a:gd name="T1" fmla="*/ 1310 h 4178"/>
              <a:gd name="T2" fmla="*/ 3064 w 4629"/>
              <a:gd name="T3" fmla="*/ 1311 h 4178"/>
              <a:gd name="T4" fmla="*/ 3065 w 4629"/>
              <a:gd name="T5" fmla="*/ 1310 h 4178"/>
              <a:gd name="T6" fmla="*/ 3041 w 4629"/>
              <a:gd name="T7" fmla="*/ 1313 h 4178"/>
              <a:gd name="T8" fmla="*/ 2928 w 4629"/>
              <a:gd name="T9" fmla="*/ 1324 h 4178"/>
              <a:gd name="T10" fmla="*/ 2238 w 4629"/>
              <a:gd name="T11" fmla="*/ 1241 h 4178"/>
              <a:gd name="T12" fmla="*/ 2231 w 4629"/>
              <a:gd name="T13" fmla="*/ 1238 h 4178"/>
              <a:gd name="T14" fmla="*/ 2127 w 4629"/>
              <a:gd name="T15" fmla="*/ 1192 h 4178"/>
              <a:gd name="T16" fmla="*/ 1680 w 4629"/>
              <a:gd name="T17" fmla="*/ 619 h 4178"/>
              <a:gd name="T18" fmla="*/ 1727 w 4629"/>
              <a:gd name="T19" fmla="*/ 758 h 4178"/>
              <a:gd name="T20" fmla="*/ 1680 w 4629"/>
              <a:gd name="T21" fmla="*/ 618 h 4178"/>
              <a:gd name="T22" fmla="*/ 1662 w 4629"/>
              <a:gd name="T23" fmla="*/ 565 h 4178"/>
              <a:gd name="T24" fmla="*/ 1662 w 4629"/>
              <a:gd name="T25" fmla="*/ 564 h 4178"/>
              <a:gd name="T26" fmla="*/ 1662 w 4629"/>
              <a:gd name="T27" fmla="*/ 564 h 4178"/>
              <a:gd name="T28" fmla="*/ 844 w 4629"/>
              <a:gd name="T29" fmla="*/ 0 h 4178"/>
              <a:gd name="T30" fmla="*/ 0 w 4629"/>
              <a:gd name="T31" fmla="*/ 812 h 4178"/>
              <a:gd name="T32" fmla="*/ 844 w 4629"/>
              <a:gd name="T33" fmla="*/ 1624 h 4178"/>
              <a:gd name="T34" fmla="*/ 1673 w 4629"/>
              <a:gd name="T35" fmla="*/ 2468 h 4178"/>
              <a:gd name="T36" fmla="*/ 1646 w 4629"/>
              <a:gd name="T37" fmla="*/ 2744 h 4178"/>
              <a:gd name="T38" fmla="*/ 3137 w 4629"/>
              <a:gd name="T39" fmla="*/ 4178 h 4178"/>
              <a:gd name="T40" fmla="*/ 4629 w 4629"/>
              <a:gd name="T41" fmla="*/ 2744 h 4178"/>
              <a:gd name="T42" fmla="*/ 3137 w 4629"/>
              <a:gd name="T43" fmla="*/ 1310 h 4178"/>
              <a:gd name="T44" fmla="*/ 1608 w 4629"/>
              <a:gd name="T45" fmla="*/ 859 h 4178"/>
              <a:gd name="T46" fmla="*/ 1608 w 4629"/>
              <a:gd name="T47" fmla="*/ 859 h 4178"/>
              <a:gd name="T48" fmla="*/ 1608 w 4629"/>
              <a:gd name="T49" fmla="*/ 859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29" h="4178">
                <a:moveTo>
                  <a:pt x="3137" y="1310"/>
                </a:moveTo>
                <a:cubicBezTo>
                  <a:pt x="3113" y="1310"/>
                  <a:pt x="3088" y="1310"/>
                  <a:pt x="3064" y="1311"/>
                </a:cubicBezTo>
                <a:cubicBezTo>
                  <a:pt x="3065" y="1310"/>
                  <a:pt x="3065" y="1310"/>
                  <a:pt x="3065" y="1310"/>
                </a:cubicBezTo>
                <a:cubicBezTo>
                  <a:pt x="3057" y="1311"/>
                  <a:pt x="3049" y="1312"/>
                  <a:pt x="3041" y="1313"/>
                </a:cubicBezTo>
                <a:cubicBezTo>
                  <a:pt x="3003" y="1315"/>
                  <a:pt x="2965" y="1319"/>
                  <a:pt x="2928" y="1324"/>
                </a:cubicBezTo>
                <a:cubicBezTo>
                  <a:pt x="2637" y="1345"/>
                  <a:pt x="2411" y="1307"/>
                  <a:pt x="2238" y="1241"/>
                </a:cubicBezTo>
                <a:cubicBezTo>
                  <a:pt x="2235" y="1240"/>
                  <a:pt x="2233" y="1239"/>
                  <a:pt x="2231" y="1238"/>
                </a:cubicBezTo>
                <a:cubicBezTo>
                  <a:pt x="2194" y="1224"/>
                  <a:pt x="2160" y="1208"/>
                  <a:pt x="2127" y="1192"/>
                </a:cubicBezTo>
                <a:cubicBezTo>
                  <a:pt x="1863" y="1052"/>
                  <a:pt x="1726" y="743"/>
                  <a:pt x="1680" y="619"/>
                </a:cubicBezTo>
                <a:cubicBezTo>
                  <a:pt x="1699" y="675"/>
                  <a:pt x="1726" y="757"/>
                  <a:pt x="1727" y="758"/>
                </a:cubicBezTo>
                <a:cubicBezTo>
                  <a:pt x="1726" y="757"/>
                  <a:pt x="1714" y="720"/>
                  <a:pt x="1680" y="618"/>
                </a:cubicBezTo>
                <a:cubicBezTo>
                  <a:pt x="1668" y="586"/>
                  <a:pt x="1662" y="566"/>
                  <a:pt x="1662" y="565"/>
                </a:cubicBezTo>
                <a:cubicBezTo>
                  <a:pt x="1662" y="564"/>
                  <a:pt x="1662" y="564"/>
                  <a:pt x="1662" y="564"/>
                </a:cubicBezTo>
                <a:cubicBezTo>
                  <a:pt x="1662" y="564"/>
                  <a:pt x="1662" y="564"/>
                  <a:pt x="1662" y="564"/>
                </a:cubicBezTo>
                <a:cubicBezTo>
                  <a:pt x="1515" y="128"/>
                  <a:pt x="1225" y="0"/>
                  <a:pt x="844" y="0"/>
                </a:cubicBezTo>
                <a:cubicBezTo>
                  <a:pt x="378" y="0"/>
                  <a:pt x="0" y="363"/>
                  <a:pt x="0" y="812"/>
                </a:cubicBezTo>
                <a:cubicBezTo>
                  <a:pt x="0" y="1260"/>
                  <a:pt x="378" y="1605"/>
                  <a:pt x="844" y="1624"/>
                </a:cubicBezTo>
                <a:cubicBezTo>
                  <a:pt x="1531" y="1651"/>
                  <a:pt x="1702" y="2089"/>
                  <a:pt x="1673" y="2468"/>
                </a:cubicBezTo>
                <a:cubicBezTo>
                  <a:pt x="1664" y="2559"/>
                  <a:pt x="1646" y="2650"/>
                  <a:pt x="1646" y="2744"/>
                </a:cubicBezTo>
                <a:cubicBezTo>
                  <a:pt x="1646" y="3536"/>
                  <a:pt x="2313" y="4178"/>
                  <a:pt x="3137" y="4178"/>
                </a:cubicBezTo>
                <a:cubicBezTo>
                  <a:pt x="3961" y="4178"/>
                  <a:pt x="4629" y="3536"/>
                  <a:pt x="4629" y="2744"/>
                </a:cubicBezTo>
                <a:cubicBezTo>
                  <a:pt x="4629" y="1952"/>
                  <a:pt x="3961" y="1310"/>
                  <a:pt x="3137" y="1310"/>
                </a:cubicBezTo>
                <a:close/>
                <a:moveTo>
                  <a:pt x="1608" y="859"/>
                </a:moveTo>
                <a:cubicBezTo>
                  <a:pt x="1608" y="859"/>
                  <a:pt x="1608" y="859"/>
                  <a:pt x="1608" y="859"/>
                </a:cubicBezTo>
                <a:cubicBezTo>
                  <a:pt x="1547" y="988"/>
                  <a:pt x="1489" y="1112"/>
                  <a:pt x="1608" y="8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4A1FF7C1-8872-41BA-A1E3-09627E83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210" y="1800529"/>
            <a:ext cx="1745146" cy="1745146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0488CF5E-70F1-41EE-8305-D48F10BE3A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4100" y="279478"/>
            <a:ext cx="7543800" cy="809625"/>
          </a:xfrm>
        </p:spPr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63BD719-688E-4490-9C60-84EB671BC1EB}"/>
              </a:ext>
            </a:extLst>
          </p:cNvPr>
          <p:cNvSpPr/>
          <p:nvPr/>
        </p:nvSpPr>
        <p:spPr>
          <a:xfrm>
            <a:off x="6514664" y="1353431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A6E37-E80A-4735-B056-E9E019E75DB8}"/>
              </a:ext>
            </a:extLst>
          </p:cNvPr>
          <p:cNvSpPr txBox="1"/>
          <p:nvPr/>
        </p:nvSpPr>
        <p:spPr>
          <a:xfrm>
            <a:off x="6908815" y="1277309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F2DEB61-7344-43EA-9B60-723EF8869A82}"/>
              </a:ext>
            </a:extLst>
          </p:cNvPr>
          <p:cNvSpPr/>
          <p:nvPr/>
        </p:nvSpPr>
        <p:spPr>
          <a:xfrm>
            <a:off x="6514664" y="2294359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64BB74-67A5-4F9A-B846-78919B3BFAB2}"/>
              </a:ext>
            </a:extLst>
          </p:cNvPr>
          <p:cNvSpPr txBox="1"/>
          <p:nvPr/>
        </p:nvSpPr>
        <p:spPr>
          <a:xfrm>
            <a:off x="6908815" y="2294359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6FE89D5-4F47-44A9-BFD2-5A74F25FA652}"/>
              </a:ext>
            </a:extLst>
          </p:cNvPr>
          <p:cNvSpPr/>
          <p:nvPr/>
        </p:nvSpPr>
        <p:spPr>
          <a:xfrm>
            <a:off x="5277390" y="4608092"/>
            <a:ext cx="429768" cy="4297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9">
            <a:extLst>
              <a:ext uri="{FF2B5EF4-FFF2-40B4-BE49-F238E27FC236}">
                <a16:creationId xmlns:a16="http://schemas.microsoft.com/office/drawing/2014/main" id="{A76EB1B3-5C97-4E1A-A1B9-3D7D987CA626}"/>
              </a:ext>
            </a:extLst>
          </p:cNvPr>
          <p:cNvSpPr>
            <a:spLocks noEditPoints="1"/>
          </p:cNvSpPr>
          <p:nvPr/>
        </p:nvSpPr>
        <p:spPr bwMode="auto">
          <a:xfrm>
            <a:off x="5384658" y="4715360"/>
            <a:ext cx="215232" cy="21523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118 w 128"/>
              <a:gd name="T11" fmla="*/ 48 h 128"/>
              <a:gd name="T12" fmla="*/ 97 w 128"/>
              <a:gd name="T13" fmla="*/ 33 h 128"/>
              <a:gd name="T14" fmla="*/ 82 w 128"/>
              <a:gd name="T15" fmla="*/ 11 h 128"/>
              <a:gd name="T16" fmla="*/ 118 w 128"/>
              <a:gd name="T17" fmla="*/ 48 h 128"/>
              <a:gd name="T18" fmla="*/ 96 w 128"/>
              <a:gd name="T19" fmla="*/ 64 h 128"/>
              <a:gd name="T20" fmla="*/ 94 w 128"/>
              <a:gd name="T21" fmla="*/ 81 h 128"/>
              <a:gd name="T22" fmla="*/ 65 w 128"/>
              <a:gd name="T23" fmla="*/ 75 h 128"/>
              <a:gd name="T24" fmla="*/ 36 w 128"/>
              <a:gd name="T25" fmla="*/ 81 h 128"/>
              <a:gd name="T26" fmla="*/ 34 w 128"/>
              <a:gd name="T27" fmla="*/ 64 h 128"/>
              <a:gd name="T28" fmla="*/ 39 w 128"/>
              <a:gd name="T29" fmla="*/ 39 h 128"/>
              <a:gd name="T30" fmla="*/ 65 w 128"/>
              <a:gd name="T31" fmla="*/ 33 h 128"/>
              <a:gd name="T32" fmla="*/ 91 w 128"/>
              <a:gd name="T33" fmla="*/ 39 h 128"/>
              <a:gd name="T34" fmla="*/ 96 w 128"/>
              <a:gd name="T35" fmla="*/ 64 h 128"/>
              <a:gd name="T36" fmla="*/ 65 w 128"/>
              <a:gd name="T37" fmla="*/ 8 h 128"/>
              <a:gd name="T38" fmla="*/ 68 w 128"/>
              <a:gd name="T39" fmla="*/ 8 h 128"/>
              <a:gd name="T40" fmla="*/ 87 w 128"/>
              <a:gd name="T41" fmla="*/ 29 h 128"/>
              <a:gd name="T42" fmla="*/ 65 w 128"/>
              <a:gd name="T43" fmla="*/ 26 h 128"/>
              <a:gd name="T44" fmla="*/ 45 w 128"/>
              <a:gd name="T45" fmla="*/ 29 h 128"/>
              <a:gd name="T46" fmla="*/ 65 w 128"/>
              <a:gd name="T47" fmla="*/ 8 h 128"/>
              <a:gd name="T48" fmla="*/ 50 w 128"/>
              <a:gd name="T49" fmla="*/ 10 h 128"/>
              <a:gd name="T50" fmla="*/ 34 w 128"/>
              <a:gd name="T51" fmla="*/ 33 h 128"/>
              <a:gd name="T52" fmla="*/ 10 w 128"/>
              <a:gd name="T53" fmla="*/ 51 h 128"/>
              <a:gd name="T54" fmla="*/ 50 w 128"/>
              <a:gd name="T55" fmla="*/ 10 h 128"/>
              <a:gd name="T56" fmla="*/ 16 w 128"/>
              <a:gd name="T57" fmla="*/ 93 h 128"/>
              <a:gd name="T58" fmla="*/ 8 w 128"/>
              <a:gd name="T59" fmla="*/ 65 h 128"/>
              <a:gd name="T60" fmla="*/ 30 w 128"/>
              <a:gd name="T61" fmla="*/ 44 h 128"/>
              <a:gd name="T62" fmla="*/ 27 w 128"/>
              <a:gd name="T63" fmla="*/ 64 h 128"/>
              <a:gd name="T64" fmla="*/ 29 w 128"/>
              <a:gd name="T65" fmla="*/ 84 h 128"/>
              <a:gd name="T66" fmla="*/ 16 w 128"/>
              <a:gd name="T67" fmla="*/ 93 h 128"/>
              <a:gd name="T68" fmla="*/ 20 w 128"/>
              <a:gd name="T69" fmla="*/ 99 h 128"/>
              <a:gd name="T70" fmla="*/ 32 w 128"/>
              <a:gd name="T71" fmla="*/ 91 h 128"/>
              <a:gd name="T72" fmla="*/ 50 w 128"/>
              <a:gd name="T73" fmla="*/ 119 h 128"/>
              <a:gd name="T74" fmla="*/ 20 w 128"/>
              <a:gd name="T75" fmla="*/ 99 h 128"/>
              <a:gd name="T76" fmla="*/ 68 w 128"/>
              <a:gd name="T77" fmla="*/ 121 h 128"/>
              <a:gd name="T78" fmla="*/ 65 w 128"/>
              <a:gd name="T79" fmla="*/ 121 h 128"/>
              <a:gd name="T80" fmla="*/ 39 w 128"/>
              <a:gd name="T81" fmla="*/ 88 h 128"/>
              <a:gd name="T82" fmla="*/ 65 w 128"/>
              <a:gd name="T83" fmla="*/ 83 h 128"/>
              <a:gd name="T84" fmla="*/ 92 w 128"/>
              <a:gd name="T85" fmla="*/ 88 h 128"/>
              <a:gd name="T86" fmla="*/ 68 w 128"/>
              <a:gd name="T87" fmla="*/ 121 h 128"/>
              <a:gd name="T88" fmla="*/ 82 w 128"/>
              <a:gd name="T89" fmla="*/ 118 h 128"/>
              <a:gd name="T90" fmla="*/ 99 w 128"/>
              <a:gd name="T91" fmla="*/ 91 h 128"/>
              <a:gd name="T92" fmla="*/ 109 w 128"/>
              <a:gd name="T93" fmla="*/ 98 h 128"/>
              <a:gd name="T94" fmla="*/ 82 w 128"/>
              <a:gd name="T95" fmla="*/ 118 h 128"/>
              <a:gd name="T96" fmla="*/ 101 w 128"/>
              <a:gd name="T97" fmla="*/ 84 h 128"/>
              <a:gd name="T98" fmla="*/ 104 w 128"/>
              <a:gd name="T99" fmla="*/ 64 h 128"/>
              <a:gd name="T100" fmla="*/ 101 w 128"/>
              <a:gd name="T101" fmla="*/ 44 h 128"/>
              <a:gd name="T102" fmla="*/ 121 w 128"/>
              <a:gd name="T103" fmla="*/ 62 h 128"/>
              <a:gd name="T104" fmla="*/ 121 w 128"/>
              <a:gd name="T105" fmla="*/ 64 h 128"/>
              <a:gd name="T106" fmla="*/ 114 w 128"/>
              <a:gd name="T107" fmla="*/ 92 h 128"/>
              <a:gd name="T108" fmla="*/ 101 w 128"/>
              <a:gd name="T109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2367B-1C71-48A3-B452-38902C2C99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169036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88" grpId="0" build="p"/>
      <p:bldP spid="71" grpId="0" animBg="1"/>
      <p:bldP spid="73" grpId="0"/>
      <p:bldP spid="74" grpId="0" animBg="1"/>
      <p:bldP spid="76" grpId="0"/>
      <p:bldP spid="79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LAXIA DARK">
      <a:dk1>
        <a:srgbClr val="FFFFFF"/>
      </a:dk1>
      <a:lt1>
        <a:srgbClr val="3B3B3B"/>
      </a:lt1>
      <a:dk2>
        <a:srgbClr val="3B3B3B"/>
      </a:dk2>
      <a:lt2>
        <a:srgbClr val="FFFFFF"/>
      </a:lt2>
      <a:accent1>
        <a:srgbClr val="1CAD97"/>
      </a:accent1>
      <a:accent2>
        <a:srgbClr val="A8C56D"/>
      </a:accent2>
      <a:accent3>
        <a:srgbClr val="F7AA32"/>
      </a:accent3>
      <a:accent4>
        <a:srgbClr val="CA4D3D"/>
      </a:accent4>
      <a:accent5>
        <a:srgbClr val="09BFFF"/>
      </a:accent5>
      <a:accent6>
        <a:srgbClr val="9F5FCF"/>
      </a:accent6>
      <a:hlink>
        <a:srgbClr val="0563C1"/>
      </a:hlink>
      <a:folHlink>
        <a:srgbClr val="954F72"/>
      </a:folHlink>
    </a:clrScheme>
    <a:fontScheme name="Daluna">
      <a:majorFont>
        <a:latin typeface="Exo 2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26317</TotalTime>
  <Words>113</Words>
  <Application>Microsoft Macintosh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Exo 2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Ilija Kupresanin</cp:lastModifiedBy>
  <cp:revision>1160</cp:revision>
  <dcterms:created xsi:type="dcterms:W3CDTF">2018-12-05T18:19:15Z</dcterms:created>
  <dcterms:modified xsi:type="dcterms:W3CDTF">2022-02-28T02:34:28Z</dcterms:modified>
</cp:coreProperties>
</file>