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5" r:id="rId5"/>
    <p:sldId id="270" r:id="rId6"/>
    <p:sldId id="264" r:id="rId7"/>
    <p:sldId id="269" r:id="rId8"/>
    <p:sldId id="273" r:id="rId9"/>
    <p:sldId id="271" r:id="rId10"/>
    <p:sldId id="274" r:id="rId11"/>
    <p:sldId id="275" r:id="rId12"/>
    <p:sldId id="277" r:id="rId13"/>
    <p:sldId id="280" r:id="rId14"/>
    <p:sldId id="284" r:id="rId15"/>
    <p:sldId id="285" r:id="rId16"/>
    <p:sldId id="286" r:id="rId17"/>
    <p:sldId id="287" r:id="rId18"/>
    <p:sldId id="288" r:id="rId19"/>
    <p:sldId id="289" r:id="rId20"/>
    <p:sldId id="29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1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8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6D7C4-CB4A-4F6B-922E-375421D51B74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61BA6-383B-4078-9A25-69B116EB8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04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Single Corner Rectangle 5"/>
          <p:cNvSpPr/>
          <p:nvPr userDrawn="1"/>
        </p:nvSpPr>
        <p:spPr>
          <a:xfrm rot="10800000" flipH="1">
            <a:off x="0" y="0"/>
            <a:ext cx="4495799" cy="6877676"/>
          </a:xfrm>
          <a:prstGeom prst="snip1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727394" y="686426"/>
            <a:ext cx="4438650" cy="5504824"/>
          </a:xfrm>
          <a:custGeom>
            <a:avLst/>
            <a:gdLst>
              <a:gd name="connsiteX0" fmla="*/ 0 w 4438650"/>
              <a:gd name="connsiteY0" fmla="*/ 0 h 5504824"/>
              <a:gd name="connsiteX1" fmla="*/ 4438650 w 4438650"/>
              <a:gd name="connsiteY1" fmla="*/ 0 h 5504824"/>
              <a:gd name="connsiteX2" fmla="*/ 4438650 w 4438650"/>
              <a:gd name="connsiteY2" fmla="*/ 4765034 h 5504824"/>
              <a:gd name="connsiteX3" fmla="*/ 3698860 w 4438650"/>
              <a:gd name="connsiteY3" fmla="*/ 5504824 h 5504824"/>
              <a:gd name="connsiteX4" fmla="*/ 0 w 4438650"/>
              <a:gd name="connsiteY4" fmla="*/ 5504824 h 5504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8650" h="5504824">
                <a:moveTo>
                  <a:pt x="0" y="0"/>
                </a:moveTo>
                <a:lnTo>
                  <a:pt x="4438650" y="0"/>
                </a:lnTo>
                <a:lnTo>
                  <a:pt x="4438650" y="4765034"/>
                </a:lnTo>
                <a:lnTo>
                  <a:pt x="3698860" y="5504824"/>
                </a:lnTo>
                <a:lnTo>
                  <a:pt x="0" y="5504824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e 5"/>
          <p:cNvSpPr/>
          <p:nvPr userDrawn="1"/>
        </p:nvSpPr>
        <p:spPr>
          <a:xfrm rot="5400000">
            <a:off x="-2152650" y="4705350"/>
            <a:ext cx="4305300" cy="4305300"/>
          </a:xfrm>
          <a:prstGeom prst="pie">
            <a:avLst>
              <a:gd name="adj1" fmla="val 10794487"/>
              <a:gd name="adj2" fmla="val 1620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762000" y="2324100"/>
            <a:ext cx="3067050" cy="3867150"/>
          </a:xfrm>
          <a:custGeom>
            <a:avLst/>
            <a:gdLst>
              <a:gd name="connsiteX0" fmla="*/ 0 w 3067050"/>
              <a:gd name="connsiteY0" fmla="*/ 0 h 3867150"/>
              <a:gd name="connsiteX1" fmla="*/ 2538812 w 3067050"/>
              <a:gd name="connsiteY1" fmla="*/ 0 h 3867150"/>
              <a:gd name="connsiteX2" fmla="*/ 3067050 w 3067050"/>
              <a:gd name="connsiteY2" fmla="*/ 528238 h 3867150"/>
              <a:gd name="connsiteX3" fmla="*/ 3067050 w 3067050"/>
              <a:gd name="connsiteY3" fmla="*/ 3867150 h 3867150"/>
              <a:gd name="connsiteX4" fmla="*/ 0 w 3067050"/>
              <a:gd name="connsiteY4" fmla="*/ 3867150 h 386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7050" h="3867150">
                <a:moveTo>
                  <a:pt x="0" y="0"/>
                </a:moveTo>
                <a:lnTo>
                  <a:pt x="2538812" y="0"/>
                </a:lnTo>
                <a:lnTo>
                  <a:pt x="3067050" y="528238"/>
                </a:lnTo>
                <a:lnTo>
                  <a:pt x="3067050" y="3867150"/>
                </a:lnTo>
                <a:lnTo>
                  <a:pt x="0" y="386715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60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849034" y="707927"/>
            <a:ext cx="3342966" cy="5486401"/>
          </a:xfrm>
          <a:custGeom>
            <a:avLst/>
            <a:gdLst>
              <a:gd name="connsiteX0" fmla="*/ 0 w 3342966"/>
              <a:gd name="connsiteY0" fmla="*/ 0 h 5486401"/>
              <a:gd name="connsiteX1" fmla="*/ 3342966 w 3342966"/>
              <a:gd name="connsiteY1" fmla="*/ 0 h 5486401"/>
              <a:gd name="connsiteX2" fmla="*/ 3342966 w 3342966"/>
              <a:gd name="connsiteY2" fmla="*/ 5486401 h 5486401"/>
              <a:gd name="connsiteX3" fmla="*/ 557173 w 3342966"/>
              <a:gd name="connsiteY3" fmla="*/ 5486401 h 5486401"/>
              <a:gd name="connsiteX4" fmla="*/ 0 w 3342966"/>
              <a:gd name="connsiteY4" fmla="*/ 4929229 h 5486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2966" h="5486401">
                <a:moveTo>
                  <a:pt x="0" y="0"/>
                </a:moveTo>
                <a:lnTo>
                  <a:pt x="3342966" y="0"/>
                </a:lnTo>
                <a:lnTo>
                  <a:pt x="3342966" y="5486401"/>
                </a:lnTo>
                <a:lnTo>
                  <a:pt x="557173" y="5486401"/>
                </a:lnTo>
                <a:lnTo>
                  <a:pt x="0" y="4929229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83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e 5"/>
          <p:cNvSpPr/>
          <p:nvPr userDrawn="1"/>
        </p:nvSpPr>
        <p:spPr>
          <a:xfrm>
            <a:off x="9639300" y="4305300"/>
            <a:ext cx="5105400" cy="5105400"/>
          </a:xfrm>
          <a:prstGeom prst="pie">
            <a:avLst>
              <a:gd name="adj1" fmla="val 10794487"/>
              <a:gd name="adj2" fmla="val 1620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ight Triangle 6"/>
          <p:cNvSpPr/>
          <p:nvPr userDrawn="1"/>
        </p:nvSpPr>
        <p:spPr>
          <a:xfrm rot="5400000">
            <a:off x="0" y="0"/>
            <a:ext cx="2976118" cy="2976118"/>
          </a:xfrm>
          <a:prstGeom prst="rtTriangl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563979" y="438151"/>
            <a:ext cx="3403738" cy="3897023"/>
          </a:xfrm>
          <a:custGeom>
            <a:avLst/>
            <a:gdLst>
              <a:gd name="connsiteX0" fmla="*/ 0 w 3403738"/>
              <a:gd name="connsiteY0" fmla="*/ 0 h 3897023"/>
              <a:gd name="connsiteX1" fmla="*/ 3403738 w 3403738"/>
              <a:gd name="connsiteY1" fmla="*/ 0 h 3897023"/>
              <a:gd name="connsiteX2" fmla="*/ 3403738 w 3403738"/>
              <a:gd name="connsiteY2" fmla="*/ 3329722 h 3897023"/>
              <a:gd name="connsiteX3" fmla="*/ 2836437 w 3403738"/>
              <a:gd name="connsiteY3" fmla="*/ 3897023 h 3897023"/>
              <a:gd name="connsiteX4" fmla="*/ 0 w 3403738"/>
              <a:gd name="connsiteY4" fmla="*/ 3897023 h 3897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3738" h="3897023">
                <a:moveTo>
                  <a:pt x="0" y="0"/>
                </a:moveTo>
                <a:lnTo>
                  <a:pt x="3403738" y="0"/>
                </a:lnTo>
                <a:lnTo>
                  <a:pt x="3403738" y="3329722"/>
                </a:lnTo>
                <a:lnTo>
                  <a:pt x="2836437" y="3897023"/>
                </a:lnTo>
                <a:lnTo>
                  <a:pt x="0" y="3897023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8226619" y="2536478"/>
            <a:ext cx="3403738" cy="3897023"/>
          </a:xfrm>
          <a:custGeom>
            <a:avLst/>
            <a:gdLst>
              <a:gd name="connsiteX0" fmla="*/ 567301 w 3403738"/>
              <a:gd name="connsiteY0" fmla="*/ 0 h 3897023"/>
              <a:gd name="connsiteX1" fmla="*/ 3403738 w 3403738"/>
              <a:gd name="connsiteY1" fmla="*/ 0 h 3897023"/>
              <a:gd name="connsiteX2" fmla="*/ 3403738 w 3403738"/>
              <a:gd name="connsiteY2" fmla="*/ 3897023 h 3897023"/>
              <a:gd name="connsiteX3" fmla="*/ 0 w 3403738"/>
              <a:gd name="connsiteY3" fmla="*/ 3897023 h 3897023"/>
              <a:gd name="connsiteX4" fmla="*/ 0 w 3403738"/>
              <a:gd name="connsiteY4" fmla="*/ 567301 h 3897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3738" h="3897023">
                <a:moveTo>
                  <a:pt x="567301" y="0"/>
                </a:moveTo>
                <a:lnTo>
                  <a:pt x="3403738" y="0"/>
                </a:lnTo>
                <a:lnTo>
                  <a:pt x="3403738" y="3897023"/>
                </a:lnTo>
                <a:lnTo>
                  <a:pt x="0" y="3897023"/>
                </a:lnTo>
                <a:lnTo>
                  <a:pt x="0" y="567301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79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0" y="3177761"/>
            <a:ext cx="12191999" cy="2126352"/>
            <a:chOff x="0" y="3177761"/>
            <a:chExt cx="12191999" cy="2126352"/>
          </a:xfrm>
        </p:grpSpPr>
        <p:sp>
          <p:nvSpPr>
            <p:cNvPr id="21" name="Rectangle 20"/>
            <p:cNvSpPr/>
            <p:nvPr/>
          </p:nvSpPr>
          <p:spPr>
            <a:xfrm>
              <a:off x="0" y="3177761"/>
              <a:ext cx="1531620" cy="1775237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 rot="10800000">
              <a:off x="10690858" y="3528876"/>
              <a:ext cx="1501141" cy="1775237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 userDrawn="1"/>
        </p:nvSpPr>
        <p:spPr>
          <a:xfrm flipH="1">
            <a:off x="27736" y="277558"/>
            <a:ext cx="12164264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500" b="1" spc="30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rPr>
              <a:t>PORTFOLIO</a:t>
            </a: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0"/>
          </p:nvPr>
        </p:nvSpPr>
        <p:spPr>
          <a:xfrm>
            <a:off x="1531620" y="1471856"/>
            <a:ext cx="2152650" cy="3481143"/>
          </a:xfrm>
          <a:custGeom>
            <a:avLst/>
            <a:gdLst>
              <a:gd name="connsiteX0" fmla="*/ 0 w 2152650"/>
              <a:gd name="connsiteY0" fmla="*/ 0 h 3481143"/>
              <a:gd name="connsiteX1" fmla="*/ 1793868 w 2152650"/>
              <a:gd name="connsiteY1" fmla="*/ 0 h 3481143"/>
              <a:gd name="connsiteX2" fmla="*/ 2152650 w 2152650"/>
              <a:gd name="connsiteY2" fmla="*/ 358782 h 3481143"/>
              <a:gd name="connsiteX3" fmla="*/ 2152650 w 2152650"/>
              <a:gd name="connsiteY3" fmla="*/ 3481143 h 3481143"/>
              <a:gd name="connsiteX4" fmla="*/ 0 w 2152650"/>
              <a:gd name="connsiteY4" fmla="*/ 3481143 h 3481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650" h="3481143">
                <a:moveTo>
                  <a:pt x="0" y="0"/>
                </a:moveTo>
                <a:lnTo>
                  <a:pt x="1793868" y="0"/>
                </a:lnTo>
                <a:lnTo>
                  <a:pt x="2152650" y="358782"/>
                </a:lnTo>
                <a:lnTo>
                  <a:pt x="2152650" y="3481143"/>
                </a:lnTo>
                <a:lnTo>
                  <a:pt x="0" y="3481143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3867150" y="1833806"/>
            <a:ext cx="2152650" cy="3481143"/>
          </a:xfrm>
          <a:custGeom>
            <a:avLst/>
            <a:gdLst>
              <a:gd name="connsiteX0" fmla="*/ 0 w 2152650"/>
              <a:gd name="connsiteY0" fmla="*/ 0 h 3481143"/>
              <a:gd name="connsiteX1" fmla="*/ 2152650 w 2152650"/>
              <a:gd name="connsiteY1" fmla="*/ 0 h 3481143"/>
              <a:gd name="connsiteX2" fmla="*/ 2152650 w 2152650"/>
              <a:gd name="connsiteY2" fmla="*/ 3481143 h 3481143"/>
              <a:gd name="connsiteX3" fmla="*/ 358782 w 2152650"/>
              <a:gd name="connsiteY3" fmla="*/ 3481143 h 3481143"/>
              <a:gd name="connsiteX4" fmla="*/ 0 w 2152650"/>
              <a:gd name="connsiteY4" fmla="*/ 3122361 h 3481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650" h="3481143">
                <a:moveTo>
                  <a:pt x="0" y="0"/>
                </a:moveTo>
                <a:lnTo>
                  <a:pt x="2152650" y="0"/>
                </a:lnTo>
                <a:lnTo>
                  <a:pt x="2152650" y="3481143"/>
                </a:lnTo>
                <a:lnTo>
                  <a:pt x="358782" y="3481143"/>
                </a:lnTo>
                <a:lnTo>
                  <a:pt x="0" y="3122361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6202679" y="1471856"/>
            <a:ext cx="2152650" cy="3481143"/>
          </a:xfrm>
          <a:custGeom>
            <a:avLst/>
            <a:gdLst>
              <a:gd name="connsiteX0" fmla="*/ 0 w 2152650"/>
              <a:gd name="connsiteY0" fmla="*/ 0 h 3481143"/>
              <a:gd name="connsiteX1" fmla="*/ 1793868 w 2152650"/>
              <a:gd name="connsiteY1" fmla="*/ 0 h 3481143"/>
              <a:gd name="connsiteX2" fmla="*/ 2152650 w 2152650"/>
              <a:gd name="connsiteY2" fmla="*/ 358782 h 3481143"/>
              <a:gd name="connsiteX3" fmla="*/ 2152650 w 2152650"/>
              <a:gd name="connsiteY3" fmla="*/ 3481143 h 3481143"/>
              <a:gd name="connsiteX4" fmla="*/ 0 w 2152650"/>
              <a:gd name="connsiteY4" fmla="*/ 3481143 h 3481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650" h="3481143">
                <a:moveTo>
                  <a:pt x="0" y="0"/>
                </a:moveTo>
                <a:lnTo>
                  <a:pt x="1793868" y="0"/>
                </a:lnTo>
                <a:lnTo>
                  <a:pt x="2152650" y="358782"/>
                </a:lnTo>
                <a:lnTo>
                  <a:pt x="2152650" y="3481143"/>
                </a:lnTo>
                <a:lnTo>
                  <a:pt x="0" y="3481143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8538209" y="1833806"/>
            <a:ext cx="2152650" cy="3481143"/>
          </a:xfrm>
          <a:custGeom>
            <a:avLst/>
            <a:gdLst>
              <a:gd name="connsiteX0" fmla="*/ 0 w 2152650"/>
              <a:gd name="connsiteY0" fmla="*/ 0 h 3481143"/>
              <a:gd name="connsiteX1" fmla="*/ 2152650 w 2152650"/>
              <a:gd name="connsiteY1" fmla="*/ 0 h 3481143"/>
              <a:gd name="connsiteX2" fmla="*/ 2152650 w 2152650"/>
              <a:gd name="connsiteY2" fmla="*/ 3481143 h 3481143"/>
              <a:gd name="connsiteX3" fmla="*/ 358782 w 2152650"/>
              <a:gd name="connsiteY3" fmla="*/ 3481143 h 3481143"/>
              <a:gd name="connsiteX4" fmla="*/ 0 w 2152650"/>
              <a:gd name="connsiteY4" fmla="*/ 3122361 h 3481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650" h="3481143">
                <a:moveTo>
                  <a:pt x="0" y="0"/>
                </a:moveTo>
                <a:lnTo>
                  <a:pt x="2152650" y="0"/>
                </a:lnTo>
                <a:lnTo>
                  <a:pt x="2152650" y="3481143"/>
                </a:lnTo>
                <a:lnTo>
                  <a:pt x="358782" y="3481143"/>
                </a:lnTo>
                <a:lnTo>
                  <a:pt x="0" y="3122361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24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5515897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 userDrawn="1">
            <p:ph type="pic" sz="quarter" idx="10"/>
          </p:nvPr>
        </p:nvSpPr>
        <p:spPr>
          <a:xfrm>
            <a:off x="676735" y="683108"/>
            <a:ext cx="4162424" cy="2745892"/>
          </a:xfrm>
          <a:custGeom>
            <a:avLst/>
            <a:gdLst>
              <a:gd name="connsiteX0" fmla="*/ 457658 w 4162424"/>
              <a:gd name="connsiteY0" fmla="*/ 0 h 2745892"/>
              <a:gd name="connsiteX1" fmla="*/ 4162424 w 4162424"/>
              <a:gd name="connsiteY1" fmla="*/ 0 h 2745892"/>
              <a:gd name="connsiteX2" fmla="*/ 4162424 w 4162424"/>
              <a:gd name="connsiteY2" fmla="*/ 2745892 h 2745892"/>
              <a:gd name="connsiteX3" fmla="*/ 0 w 4162424"/>
              <a:gd name="connsiteY3" fmla="*/ 2745892 h 2745892"/>
              <a:gd name="connsiteX4" fmla="*/ 0 w 4162424"/>
              <a:gd name="connsiteY4" fmla="*/ 457658 h 274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2424" h="2745892">
                <a:moveTo>
                  <a:pt x="457658" y="0"/>
                </a:moveTo>
                <a:lnTo>
                  <a:pt x="4162424" y="0"/>
                </a:lnTo>
                <a:lnTo>
                  <a:pt x="4162424" y="2745892"/>
                </a:lnTo>
                <a:lnTo>
                  <a:pt x="0" y="2745892"/>
                </a:lnTo>
                <a:lnTo>
                  <a:pt x="0" y="45765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 userDrawn="1">
            <p:ph type="pic" sz="quarter" idx="11"/>
          </p:nvPr>
        </p:nvSpPr>
        <p:spPr>
          <a:xfrm>
            <a:off x="676736" y="3429000"/>
            <a:ext cx="4162424" cy="2745892"/>
          </a:xfrm>
          <a:custGeom>
            <a:avLst/>
            <a:gdLst>
              <a:gd name="connsiteX0" fmla="*/ 0 w 4162424"/>
              <a:gd name="connsiteY0" fmla="*/ 0 h 2745892"/>
              <a:gd name="connsiteX1" fmla="*/ 4162424 w 4162424"/>
              <a:gd name="connsiteY1" fmla="*/ 0 h 2745892"/>
              <a:gd name="connsiteX2" fmla="*/ 4162424 w 4162424"/>
              <a:gd name="connsiteY2" fmla="*/ 2288234 h 2745892"/>
              <a:gd name="connsiteX3" fmla="*/ 3704766 w 4162424"/>
              <a:gd name="connsiteY3" fmla="*/ 2745892 h 2745892"/>
              <a:gd name="connsiteX4" fmla="*/ 0 w 4162424"/>
              <a:gd name="connsiteY4" fmla="*/ 2745892 h 274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2424" h="2745892">
                <a:moveTo>
                  <a:pt x="0" y="0"/>
                </a:moveTo>
                <a:lnTo>
                  <a:pt x="4162424" y="0"/>
                </a:lnTo>
                <a:lnTo>
                  <a:pt x="4162424" y="2288234"/>
                </a:lnTo>
                <a:lnTo>
                  <a:pt x="3704766" y="2745892"/>
                </a:lnTo>
                <a:lnTo>
                  <a:pt x="0" y="2745892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80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 userDrawn="1"/>
        </p:nvSpPr>
        <p:spPr>
          <a:xfrm>
            <a:off x="7521663" y="0"/>
            <a:ext cx="4670337" cy="6859938"/>
          </a:xfrm>
          <a:custGeom>
            <a:avLst/>
            <a:gdLst>
              <a:gd name="connsiteX0" fmla="*/ 1097100 w 4670337"/>
              <a:gd name="connsiteY0" fmla="*/ 0 h 6859938"/>
              <a:gd name="connsiteX1" fmla="*/ 4670337 w 4670337"/>
              <a:gd name="connsiteY1" fmla="*/ 0 h 6859938"/>
              <a:gd name="connsiteX2" fmla="*/ 4670337 w 4670337"/>
              <a:gd name="connsiteY2" fmla="*/ 6859938 h 6859938"/>
              <a:gd name="connsiteX3" fmla="*/ 1097676 w 4670337"/>
              <a:gd name="connsiteY3" fmla="*/ 6859938 h 6859938"/>
              <a:gd name="connsiteX4" fmla="*/ 1083293 w 4670337"/>
              <a:gd name="connsiteY4" fmla="*/ 6841008 h 6859938"/>
              <a:gd name="connsiteX5" fmla="*/ 662365 w 4670337"/>
              <a:gd name="connsiteY5" fmla="*/ 710980 h 6859938"/>
              <a:gd name="connsiteX6" fmla="*/ 1089019 w 4670337"/>
              <a:gd name="connsiteY6" fmla="*/ 10611 h 6859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70337" h="6859938">
                <a:moveTo>
                  <a:pt x="1097100" y="0"/>
                </a:moveTo>
                <a:lnTo>
                  <a:pt x="4670337" y="0"/>
                </a:lnTo>
                <a:lnTo>
                  <a:pt x="4670337" y="6859938"/>
                </a:lnTo>
                <a:lnTo>
                  <a:pt x="1097676" y="6859938"/>
                </a:lnTo>
                <a:lnTo>
                  <a:pt x="1083293" y="6841008"/>
                </a:lnTo>
                <a:cubicBezTo>
                  <a:pt x="-191227" y="5036771"/>
                  <a:pt x="-353573" y="2672496"/>
                  <a:pt x="662365" y="710980"/>
                </a:cubicBezTo>
                <a:cubicBezTo>
                  <a:pt x="789358" y="465791"/>
                  <a:pt x="932112" y="232008"/>
                  <a:pt x="1089019" y="1061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6047212" y="914402"/>
            <a:ext cx="2600542" cy="2401938"/>
          </a:xfrm>
          <a:custGeom>
            <a:avLst/>
            <a:gdLst>
              <a:gd name="connsiteX0" fmla="*/ 0 w 2600542"/>
              <a:gd name="connsiteY0" fmla="*/ 0 h 2401938"/>
              <a:gd name="connsiteX1" fmla="*/ 2600542 w 2600542"/>
              <a:gd name="connsiteY1" fmla="*/ 0 h 2401938"/>
              <a:gd name="connsiteX2" fmla="*/ 2600542 w 2600542"/>
              <a:gd name="connsiteY2" fmla="*/ 2001607 h 2401938"/>
              <a:gd name="connsiteX3" fmla="*/ 2200211 w 2600542"/>
              <a:gd name="connsiteY3" fmla="*/ 2401938 h 2401938"/>
              <a:gd name="connsiteX4" fmla="*/ 0 w 2600542"/>
              <a:gd name="connsiteY4" fmla="*/ 2401938 h 2401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00542" h="2401938">
                <a:moveTo>
                  <a:pt x="0" y="0"/>
                </a:moveTo>
                <a:lnTo>
                  <a:pt x="2600542" y="0"/>
                </a:lnTo>
                <a:lnTo>
                  <a:pt x="2600542" y="2001607"/>
                </a:lnTo>
                <a:lnTo>
                  <a:pt x="2200211" y="2401938"/>
                </a:lnTo>
                <a:lnTo>
                  <a:pt x="0" y="240193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8840889" y="914402"/>
            <a:ext cx="2600542" cy="2401938"/>
          </a:xfrm>
          <a:custGeom>
            <a:avLst/>
            <a:gdLst>
              <a:gd name="connsiteX0" fmla="*/ 0 w 2600542"/>
              <a:gd name="connsiteY0" fmla="*/ 0 h 2401938"/>
              <a:gd name="connsiteX1" fmla="*/ 2600542 w 2600542"/>
              <a:gd name="connsiteY1" fmla="*/ 0 h 2401938"/>
              <a:gd name="connsiteX2" fmla="*/ 2600542 w 2600542"/>
              <a:gd name="connsiteY2" fmla="*/ 2401938 h 2401938"/>
              <a:gd name="connsiteX3" fmla="*/ 400331 w 2600542"/>
              <a:gd name="connsiteY3" fmla="*/ 2401938 h 2401938"/>
              <a:gd name="connsiteX4" fmla="*/ 0 w 2600542"/>
              <a:gd name="connsiteY4" fmla="*/ 2001607 h 2401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00542" h="2401938">
                <a:moveTo>
                  <a:pt x="0" y="0"/>
                </a:moveTo>
                <a:lnTo>
                  <a:pt x="2600542" y="0"/>
                </a:lnTo>
                <a:lnTo>
                  <a:pt x="2600542" y="2401938"/>
                </a:lnTo>
                <a:lnTo>
                  <a:pt x="400331" y="2401938"/>
                </a:lnTo>
                <a:lnTo>
                  <a:pt x="0" y="2001607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8840889" y="3547958"/>
            <a:ext cx="2600542" cy="2401938"/>
          </a:xfrm>
          <a:custGeom>
            <a:avLst/>
            <a:gdLst>
              <a:gd name="connsiteX0" fmla="*/ 400331 w 2600542"/>
              <a:gd name="connsiteY0" fmla="*/ 0 h 2401938"/>
              <a:gd name="connsiteX1" fmla="*/ 2600542 w 2600542"/>
              <a:gd name="connsiteY1" fmla="*/ 0 h 2401938"/>
              <a:gd name="connsiteX2" fmla="*/ 2600542 w 2600542"/>
              <a:gd name="connsiteY2" fmla="*/ 2401938 h 2401938"/>
              <a:gd name="connsiteX3" fmla="*/ 0 w 2600542"/>
              <a:gd name="connsiteY3" fmla="*/ 2401938 h 2401938"/>
              <a:gd name="connsiteX4" fmla="*/ 0 w 2600542"/>
              <a:gd name="connsiteY4" fmla="*/ 400331 h 2401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00542" h="2401938">
                <a:moveTo>
                  <a:pt x="400331" y="0"/>
                </a:moveTo>
                <a:lnTo>
                  <a:pt x="2600542" y="0"/>
                </a:lnTo>
                <a:lnTo>
                  <a:pt x="2600542" y="2401938"/>
                </a:lnTo>
                <a:lnTo>
                  <a:pt x="0" y="2401938"/>
                </a:lnTo>
                <a:lnTo>
                  <a:pt x="0" y="400331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6047212" y="3547958"/>
            <a:ext cx="2600542" cy="2401938"/>
          </a:xfrm>
          <a:custGeom>
            <a:avLst/>
            <a:gdLst>
              <a:gd name="connsiteX0" fmla="*/ 0 w 2600542"/>
              <a:gd name="connsiteY0" fmla="*/ 0 h 2401938"/>
              <a:gd name="connsiteX1" fmla="*/ 2200211 w 2600542"/>
              <a:gd name="connsiteY1" fmla="*/ 0 h 2401938"/>
              <a:gd name="connsiteX2" fmla="*/ 2600542 w 2600542"/>
              <a:gd name="connsiteY2" fmla="*/ 400331 h 2401938"/>
              <a:gd name="connsiteX3" fmla="*/ 2600542 w 2600542"/>
              <a:gd name="connsiteY3" fmla="*/ 2401938 h 2401938"/>
              <a:gd name="connsiteX4" fmla="*/ 0 w 2600542"/>
              <a:gd name="connsiteY4" fmla="*/ 2401938 h 2401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00542" h="2401938">
                <a:moveTo>
                  <a:pt x="0" y="0"/>
                </a:moveTo>
                <a:lnTo>
                  <a:pt x="2200211" y="0"/>
                </a:lnTo>
                <a:lnTo>
                  <a:pt x="2600542" y="400331"/>
                </a:lnTo>
                <a:lnTo>
                  <a:pt x="2600542" y="2401938"/>
                </a:lnTo>
                <a:lnTo>
                  <a:pt x="0" y="240193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69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/>
          <p:cNvSpPr/>
          <p:nvPr userDrawn="1"/>
        </p:nvSpPr>
        <p:spPr>
          <a:xfrm rot="10800000">
            <a:off x="9215882" y="0"/>
            <a:ext cx="2976118" cy="2976118"/>
          </a:xfrm>
          <a:prstGeom prst="rtTriangl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768763" y="684572"/>
            <a:ext cx="2922988" cy="3739945"/>
          </a:xfrm>
          <a:custGeom>
            <a:avLst/>
            <a:gdLst>
              <a:gd name="connsiteX0" fmla="*/ 0 w 2922988"/>
              <a:gd name="connsiteY0" fmla="*/ 0 h 3739945"/>
              <a:gd name="connsiteX1" fmla="*/ 2309950 w 2922988"/>
              <a:gd name="connsiteY1" fmla="*/ 0 h 3739945"/>
              <a:gd name="connsiteX2" fmla="*/ 2922988 w 2922988"/>
              <a:gd name="connsiteY2" fmla="*/ 613038 h 3739945"/>
              <a:gd name="connsiteX3" fmla="*/ 2922988 w 2922988"/>
              <a:gd name="connsiteY3" fmla="*/ 3739945 h 3739945"/>
              <a:gd name="connsiteX4" fmla="*/ 0 w 2922988"/>
              <a:gd name="connsiteY4" fmla="*/ 3739945 h 3739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2988" h="3739945">
                <a:moveTo>
                  <a:pt x="0" y="0"/>
                </a:moveTo>
                <a:lnTo>
                  <a:pt x="2309950" y="0"/>
                </a:lnTo>
                <a:lnTo>
                  <a:pt x="2922988" y="613038"/>
                </a:lnTo>
                <a:lnTo>
                  <a:pt x="2922988" y="3739945"/>
                </a:lnTo>
                <a:lnTo>
                  <a:pt x="0" y="3739945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948388" y="684572"/>
            <a:ext cx="7500664" cy="3739944"/>
          </a:xfrm>
          <a:custGeom>
            <a:avLst/>
            <a:gdLst>
              <a:gd name="connsiteX0" fmla="*/ 623336 w 7500664"/>
              <a:gd name="connsiteY0" fmla="*/ 0 h 3739944"/>
              <a:gd name="connsiteX1" fmla="*/ 7500664 w 7500664"/>
              <a:gd name="connsiteY1" fmla="*/ 0 h 3739944"/>
              <a:gd name="connsiteX2" fmla="*/ 7500664 w 7500664"/>
              <a:gd name="connsiteY2" fmla="*/ 3739944 h 3739944"/>
              <a:gd name="connsiteX3" fmla="*/ 0 w 7500664"/>
              <a:gd name="connsiteY3" fmla="*/ 3739944 h 3739944"/>
              <a:gd name="connsiteX4" fmla="*/ 0 w 7500664"/>
              <a:gd name="connsiteY4" fmla="*/ 623336 h 3739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00664" h="3739944">
                <a:moveTo>
                  <a:pt x="623336" y="0"/>
                </a:moveTo>
                <a:lnTo>
                  <a:pt x="7500664" y="0"/>
                </a:lnTo>
                <a:lnTo>
                  <a:pt x="7500664" y="3739944"/>
                </a:lnTo>
                <a:lnTo>
                  <a:pt x="0" y="3739944"/>
                </a:lnTo>
                <a:lnTo>
                  <a:pt x="0" y="623336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90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758311" y="784122"/>
            <a:ext cx="2896549" cy="3540227"/>
          </a:xfrm>
          <a:custGeom>
            <a:avLst/>
            <a:gdLst>
              <a:gd name="connsiteX0" fmla="*/ 0 w 2896549"/>
              <a:gd name="connsiteY0" fmla="*/ 0 h 3540227"/>
              <a:gd name="connsiteX1" fmla="*/ 2413781 w 2896549"/>
              <a:gd name="connsiteY1" fmla="*/ 0 h 3540227"/>
              <a:gd name="connsiteX2" fmla="*/ 2896549 w 2896549"/>
              <a:gd name="connsiteY2" fmla="*/ 482768 h 3540227"/>
              <a:gd name="connsiteX3" fmla="*/ 2896549 w 2896549"/>
              <a:gd name="connsiteY3" fmla="*/ 3540227 h 3540227"/>
              <a:gd name="connsiteX4" fmla="*/ 0 w 2896549"/>
              <a:gd name="connsiteY4" fmla="*/ 3540227 h 3540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6549" h="3540227">
                <a:moveTo>
                  <a:pt x="0" y="0"/>
                </a:moveTo>
                <a:lnTo>
                  <a:pt x="2413781" y="0"/>
                </a:lnTo>
                <a:lnTo>
                  <a:pt x="2896549" y="482768"/>
                </a:lnTo>
                <a:lnTo>
                  <a:pt x="2896549" y="3540227"/>
                </a:lnTo>
                <a:lnTo>
                  <a:pt x="0" y="3540227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3863461" y="2554235"/>
            <a:ext cx="2896549" cy="3540227"/>
          </a:xfrm>
          <a:custGeom>
            <a:avLst/>
            <a:gdLst>
              <a:gd name="connsiteX0" fmla="*/ 0 w 2896549"/>
              <a:gd name="connsiteY0" fmla="*/ 0 h 3540227"/>
              <a:gd name="connsiteX1" fmla="*/ 2896549 w 2896549"/>
              <a:gd name="connsiteY1" fmla="*/ 0 h 3540227"/>
              <a:gd name="connsiteX2" fmla="*/ 2896549 w 2896549"/>
              <a:gd name="connsiteY2" fmla="*/ 3540227 h 3540227"/>
              <a:gd name="connsiteX3" fmla="*/ 482768 w 2896549"/>
              <a:gd name="connsiteY3" fmla="*/ 3540227 h 3540227"/>
              <a:gd name="connsiteX4" fmla="*/ 0 w 2896549"/>
              <a:gd name="connsiteY4" fmla="*/ 3057459 h 3540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6549" h="3540227">
                <a:moveTo>
                  <a:pt x="0" y="0"/>
                </a:moveTo>
                <a:lnTo>
                  <a:pt x="2896549" y="0"/>
                </a:lnTo>
                <a:lnTo>
                  <a:pt x="2896549" y="3540227"/>
                </a:lnTo>
                <a:lnTo>
                  <a:pt x="482768" y="3540227"/>
                </a:lnTo>
                <a:lnTo>
                  <a:pt x="0" y="3057459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983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-1"/>
            <a:ext cx="3714750" cy="5485967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762000" y="704850"/>
            <a:ext cx="3943350" cy="5486400"/>
          </a:xfrm>
          <a:custGeom>
            <a:avLst/>
            <a:gdLst>
              <a:gd name="connsiteX0" fmla="*/ 0 w 3943350"/>
              <a:gd name="connsiteY0" fmla="*/ 0 h 5486400"/>
              <a:gd name="connsiteX1" fmla="*/ 3943350 w 3943350"/>
              <a:gd name="connsiteY1" fmla="*/ 0 h 5486400"/>
              <a:gd name="connsiteX2" fmla="*/ 3943350 w 3943350"/>
              <a:gd name="connsiteY2" fmla="*/ 4829162 h 5486400"/>
              <a:gd name="connsiteX3" fmla="*/ 3286112 w 3943350"/>
              <a:gd name="connsiteY3" fmla="*/ 5486400 h 5486400"/>
              <a:gd name="connsiteX4" fmla="*/ 0 w 3943350"/>
              <a:gd name="connsiteY4" fmla="*/ 5486400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43350" h="5486400">
                <a:moveTo>
                  <a:pt x="0" y="0"/>
                </a:moveTo>
                <a:lnTo>
                  <a:pt x="3943350" y="0"/>
                </a:lnTo>
                <a:lnTo>
                  <a:pt x="3943350" y="4829162"/>
                </a:lnTo>
                <a:lnTo>
                  <a:pt x="3286112" y="5486400"/>
                </a:lnTo>
                <a:lnTo>
                  <a:pt x="0" y="54864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79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16097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762613" y="3362632"/>
            <a:ext cx="2517823" cy="2802193"/>
          </a:xfrm>
          <a:custGeom>
            <a:avLst/>
            <a:gdLst>
              <a:gd name="connsiteX0" fmla="*/ 0 w 2517823"/>
              <a:gd name="connsiteY0" fmla="*/ 0 h 2802193"/>
              <a:gd name="connsiteX1" fmla="*/ 2517823 w 2517823"/>
              <a:gd name="connsiteY1" fmla="*/ 0 h 2802193"/>
              <a:gd name="connsiteX2" fmla="*/ 2517823 w 2517823"/>
              <a:gd name="connsiteY2" fmla="*/ 2382547 h 2802193"/>
              <a:gd name="connsiteX3" fmla="*/ 2098177 w 2517823"/>
              <a:gd name="connsiteY3" fmla="*/ 2802193 h 2802193"/>
              <a:gd name="connsiteX4" fmla="*/ 0 w 2517823"/>
              <a:gd name="connsiteY4" fmla="*/ 2802193 h 2802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7823" h="2802193">
                <a:moveTo>
                  <a:pt x="0" y="0"/>
                </a:moveTo>
                <a:lnTo>
                  <a:pt x="2517823" y="0"/>
                </a:lnTo>
                <a:lnTo>
                  <a:pt x="2517823" y="2382547"/>
                </a:lnTo>
                <a:lnTo>
                  <a:pt x="2098177" y="2802193"/>
                </a:lnTo>
                <a:lnTo>
                  <a:pt x="0" y="2802193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1"/>
          </p:nvPr>
        </p:nvSpPr>
        <p:spPr>
          <a:xfrm>
            <a:off x="3485485" y="3362632"/>
            <a:ext cx="2517823" cy="2802193"/>
          </a:xfrm>
          <a:custGeom>
            <a:avLst/>
            <a:gdLst>
              <a:gd name="connsiteX0" fmla="*/ 0 w 2517823"/>
              <a:gd name="connsiteY0" fmla="*/ 0 h 2802193"/>
              <a:gd name="connsiteX1" fmla="*/ 2517823 w 2517823"/>
              <a:gd name="connsiteY1" fmla="*/ 0 h 2802193"/>
              <a:gd name="connsiteX2" fmla="*/ 2517823 w 2517823"/>
              <a:gd name="connsiteY2" fmla="*/ 2802193 h 2802193"/>
              <a:gd name="connsiteX3" fmla="*/ 419646 w 2517823"/>
              <a:gd name="connsiteY3" fmla="*/ 2802193 h 2802193"/>
              <a:gd name="connsiteX4" fmla="*/ 0 w 2517823"/>
              <a:gd name="connsiteY4" fmla="*/ 2382547 h 2802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7823" h="2802193">
                <a:moveTo>
                  <a:pt x="0" y="0"/>
                </a:moveTo>
                <a:lnTo>
                  <a:pt x="2517823" y="0"/>
                </a:lnTo>
                <a:lnTo>
                  <a:pt x="2517823" y="2802193"/>
                </a:lnTo>
                <a:lnTo>
                  <a:pt x="419646" y="2802193"/>
                </a:lnTo>
                <a:lnTo>
                  <a:pt x="0" y="2382547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6208356" y="3362632"/>
            <a:ext cx="2517823" cy="2802193"/>
          </a:xfrm>
          <a:custGeom>
            <a:avLst/>
            <a:gdLst>
              <a:gd name="connsiteX0" fmla="*/ 0 w 2517823"/>
              <a:gd name="connsiteY0" fmla="*/ 0 h 2802193"/>
              <a:gd name="connsiteX1" fmla="*/ 2517823 w 2517823"/>
              <a:gd name="connsiteY1" fmla="*/ 0 h 2802193"/>
              <a:gd name="connsiteX2" fmla="*/ 2517823 w 2517823"/>
              <a:gd name="connsiteY2" fmla="*/ 2382547 h 2802193"/>
              <a:gd name="connsiteX3" fmla="*/ 2098177 w 2517823"/>
              <a:gd name="connsiteY3" fmla="*/ 2802193 h 2802193"/>
              <a:gd name="connsiteX4" fmla="*/ 0 w 2517823"/>
              <a:gd name="connsiteY4" fmla="*/ 2802193 h 2802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7823" h="2802193">
                <a:moveTo>
                  <a:pt x="0" y="0"/>
                </a:moveTo>
                <a:lnTo>
                  <a:pt x="2517823" y="0"/>
                </a:lnTo>
                <a:lnTo>
                  <a:pt x="2517823" y="2382547"/>
                </a:lnTo>
                <a:lnTo>
                  <a:pt x="2098177" y="2802193"/>
                </a:lnTo>
                <a:lnTo>
                  <a:pt x="0" y="2802193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8931228" y="3362632"/>
            <a:ext cx="2517823" cy="2802193"/>
          </a:xfrm>
          <a:custGeom>
            <a:avLst/>
            <a:gdLst>
              <a:gd name="connsiteX0" fmla="*/ 0 w 2517823"/>
              <a:gd name="connsiteY0" fmla="*/ 0 h 2802193"/>
              <a:gd name="connsiteX1" fmla="*/ 2517823 w 2517823"/>
              <a:gd name="connsiteY1" fmla="*/ 0 h 2802193"/>
              <a:gd name="connsiteX2" fmla="*/ 2517823 w 2517823"/>
              <a:gd name="connsiteY2" fmla="*/ 2802193 h 2802193"/>
              <a:gd name="connsiteX3" fmla="*/ 419646 w 2517823"/>
              <a:gd name="connsiteY3" fmla="*/ 2802193 h 2802193"/>
              <a:gd name="connsiteX4" fmla="*/ 0 w 2517823"/>
              <a:gd name="connsiteY4" fmla="*/ 2382547 h 2802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7823" h="2802193">
                <a:moveTo>
                  <a:pt x="0" y="0"/>
                </a:moveTo>
                <a:lnTo>
                  <a:pt x="2517823" y="0"/>
                </a:lnTo>
                <a:lnTo>
                  <a:pt x="2517823" y="2802193"/>
                </a:lnTo>
                <a:lnTo>
                  <a:pt x="419646" y="2802193"/>
                </a:lnTo>
                <a:lnTo>
                  <a:pt x="0" y="2382547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011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33528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1401097" y="664614"/>
            <a:ext cx="4593105" cy="3215174"/>
          </a:xfrm>
          <a:custGeom>
            <a:avLst/>
            <a:gdLst>
              <a:gd name="connsiteX0" fmla="*/ 0 w 4593105"/>
              <a:gd name="connsiteY0" fmla="*/ 0 h 3215174"/>
              <a:gd name="connsiteX1" fmla="*/ 4593105 w 4593105"/>
              <a:gd name="connsiteY1" fmla="*/ 0 h 3215174"/>
              <a:gd name="connsiteX2" fmla="*/ 4593105 w 4593105"/>
              <a:gd name="connsiteY2" fmla="*/ 3215174 h 3215174"/>
              <a:gd name="connsiteX3" fmla="*/ 535873 w 4593105"/>
              <a:gd name="connsiteY3" fmla="*/ 3215174 h 3215174"/>
              <a:gd name="connsiteX4" fmla="*/ 0 w 4593105"/>
              <a:gd name="connsiteY4" fmla="*/ 2679301 h 3215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3105" h="3215174">
                <a:moveTo>
                  <a:pt x="0" y="0"/>
                </a:moveTo>
                <a:lnTo>
                  <a:pt x="4593105" y="0"/>
                </a:lnTo>
                <a:lnTo>
                  <a:pt x="4593105" y="3215174"/>
                </a:lnTo>
                <a:lnTo>
                  <a:pt x="535873" y="3215174"/>
                </a:lnTo>
                <a:lnTo>
                  <a:pt x="0" y="2679301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6291206" y="664612"/>
            <a:ext cx="4593104" cy="3215174"/>
          </a:xfrm>
          <a:custGeom>
            <a:avLst/>
            <a:gdLst>
              <a:gd name="connsiteX0" fmla="*/ 0 w 4593104"/>
              <a:gd name="connsiteY0" fmla="*/ 0 h 3215174"/>
              <a:gd name="connsiteX1" fmla="*/ 4593104 w 4593104"/>
              <a:gd name="connsiteY1" fmla="*/ 0 h 3215174"/>
              <a:gd name="connsiteX2" fmla="*/ 4593104 w 4593104"/>
              <a:gd name="connsiteY2" fmla="*/ 2679301 h 3215174"/>
              <a:gd name="connsiteX3" fmla="*/ 4057232 w 4593104"/>
              <a:gd name="connsiteY3" fmla="*/ 3215174 h 3215174"/>
              <a:gd name="connsiteX4" fmla="*/ 0 w 4593104"/>
              <a:gd name="connsiteY4" fmla="*/ 3215174 h 3215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3104" h="3215174">
                <a:moveTo>
                  <a:pt x="0" y="0"/>
                </a:moveTo>
                <a:lnTo>
                  <a:pt x="4593104" y="0"/>
                </a:lnTo>
                <a:lnTo>
                  <a:pt x="4593104" y="2679301"/>
                </a:lnTo>
                <a:lnTo>
                  <a:pt x="4057232" y="3215174"/>
                </a:lnTo>
                <a:lnTo>
                  <a:pt x="0" y="3215174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901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756102" y="1615932"/>
            <a:ext cx="2636517" cy="3013218"/>
          </a:xfrm>
          <a:custGeom>
            <a:avLst/>
            <a:gdLst>
              <a:gd name="connsiteX0" fmla="*/ 0 w 2636517"/>
              <a:gd name="connsiteY0" fmla="*/ 0 h 3013218"/>
              <a:gd name="connsiteX1" fmla="*/ 2636517 w 2636517"/>
              <a:gd name="connsiteY1" fmla="*/ 0 h 3013218"/>
              <a:gd name="connsiteX2" fmla="*/ 2636517 w 2636517"/>
              <a:gd name="connsiteY2" fmla="*/ 3013218 h 3013218"/>
              <a:gd name="connsiteX3" fmla="*/ 439428 w 2636517"/>
              <a:gd name="connsiteY3" fmla="*/ 3013218 h 3013218"/>
              <a:gd name="connsiteX4" fmla="*/ 0 w 2636517"/>
              <a:gd name="connsiteY4" fmla="*/ 2573790 h 3013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6517" h="3013218">
                <a:moveTo>
                  <a:pt x="0" y="0"/>
                </a:moveTo>
                <a:lnTo>
                  <a:pt x="2636517" y="0"/>
                </a:lnTo>
                <a:lnTo>
                  <a:pt x="2636517" y="3013218"/>
                </a:lnTo>
                <a:lnTo>
                  <a:pt x="439428" y="3013218"/>
                </a:lnTo>
                <a:lnTo>
                  <a:pt x="0" y="257379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593085" y="1615932"/>
            <a:ext cx="2636517" cy="3013218"/>
          </a:xfrm>
          <a:custGeom>
            <a:avLst/>
            <a:gdLst>
              <a:gd name="connsiteX0" fmla="*/ 0 w 2636517"/>
              <a:gd name="connsiteY0" fmla="*/ 0 h 3013218"/>
              <a:gd name="connsiteX1" fmla="*/ 2636517 w 2636517"/>
              <a:gd name="connsiteY1" fmla="*/ 0 h 3013218"/>
              <a:gd name="connsiteX2" fmla="*/ 2636517 w 2636517"/>
              <a:gd name="connsiteY2" fmla="*/ 3013218 h 3013218"/>
              <a:gd name="connsiteX3" fmla="*/ 0 w 2636517"/>
              <a:gd name="connsiteY3" fmla="*/ 3013218 h 3013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6517" h="3013218">
                <a:moveTo>
                  <a:pt x="0" y="0"/>
                </a:moveTo>
                <a:lnTo>
                  <a:pt x="2636517" y="0"/>
                </a:lnTo>
                <a:lnTo>
                  <a:pt x="2636517" y="3013218"/>
                </a:lnTo>
                <a:lnTo>
                  <a:pt x="0" y="301321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430069" y="1615931"/>
            <a:ext cx="2636517" cy="3013218"/>
          </a:xfrm>
          <a:custGeom>
            <a:avLst/>
            <a:gdLst>
              <a:gd name="connsiteX0" fmla="*/ 0 w 2636517"/>
              <a:gd name="connsiteY0" fmla="*/ 0 h 3013218"/>
              <a:gd name="connsiteX1" fmla="*/ 2636517 w 2636517"/>
              <a:gd name="connsiteY1" fmla="*/ 0 h 3013218"/>
              <a:gd name="connsiteX2" fmla="*/ 2636517 w 2636517"/>
              <a:gd name="connsiteY2" fmla="*/ 2573790 h 3013218"/>
              <a:gd name="connsiteX3" fmla="*/ 2197089 w 2636517"/>
              <a:gd name="connsiteY3" fmla="*/ 3013218 h 3013218"/>
              <a:gd name="connsiteX4" fmla="*/ 0 w 2636517"/>
              <a:gd name="connsiteY4" fmla="*/ 3013218 h 3013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6517" h="3013218">
                <a:moveTo>
                  <a:pt x="0" y="0"/>
                </a:moveTo>
                <a:lnTo>
                  <a:pt x="2636517" y="0"/>
                </a:lnTo>
                <a:lnTo>
                  <a:pt x="2636517" y="2573790"/>
                </a:lnTo>
                <a:lnTo>
                  <a:pt x="2197089" y="3013218"/>
                </a:lnTo>
                <a:lnTo>
                  <a:pt x="0" y="301321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910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17320" y="1569720"/>
            <a:ext cx="2743200" cy="3688080"/>
          </a:xfrm>
          <a:custGeom>
            <a:avLst/>
            <a:gdLst>
              <a:gd name="connsiteX0" fmla="*/ 0 w 2743200"/>
              <a:gd name="connsiteY0" fmla="*/ 0 h 3688080"/>
              <a:gd name="connsiteX1" fmla="*/ 2743200 w 2743200"/>
              <a:gd name="connsiteY1" fmla="*/ 0 h 3688080"/>
              <a:gd name="connsiteX2" fmla="*/ 2743200 w 2743200"/>
              <a:gd name="connsiteY2" fmla="*/ 3688080 h 3688080"/>
              <a:gd name="connsiteX3" fmla="*/ 0 w 2743200"/>
              <a:gd name="connsiteY3" fmla="*/ 3688080 h 368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3688080">
                <a:moveTo>
                  <a:pt x="0" y="0"/>
                </a:moveTo>
                <a:lnTo>
                  <a:pt x="2743200" y="0"/>
                </a:lnTo>
                <a:lnTo>
                  <a:pt x="2743200" y="3688080"/>
                </a:lnTo>
                <a:lnTo>
                  <a:pt x="0" y="368808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86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832980" y="2447925"/>
            <a:ext cx="3481971" cy="2209800"/>
          </a:xfrm>
          <a:custGeom>
            <a:avLst/>
            <a:gdLst>
              <a:gd name="connsiteX0" fmla="*/ 0 w 3481971"/>
              <a:gd name="connsiteY0" fmla="*/ 0 h 2209800"/>
              <a:gd name="connsiteX1" fmla="*/ 3481971 w 3481971"/>
              <a:gd name="connsiteY1" fmla="*/ 0 h 2209800"/>
              <a:gd name="connsiteX2" fmla="*/ 3481971 w 3481971"/>
              <a:gd name="connsiteY2" fmla="*/ 2209800 h 2209800"/>
              <a:gd name="connsiteX3" fmla="*/ 0 w 3481971"/>
              <a:gd name="connsiteY3" fmla="*/ 2209800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1971" h="2209800">
                <a:moveTo>
                  <a:pt x="0" y="0"/>
                </a:moveTo>
                <a:lnTo>
                  <a:pt x="3481971" y="0"/>
                </a:lnTo>
                <a:lnTo>
                  <a:pt x="3481971" y="2209800"/>
                </a:lnTo>
                <a:lnTo>
                  <a:pt x="0" y="22098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824993" y="2478823"/>
            <a:ext cx="3481971" cy="2209800"/>
          </a:xfrm>
          <a:custGeom>
            <a:avLst/>
            <a:gdLst>
              <a:gd name="connsiteX0" fmla="*/ 0 w 3481971"/>
              <a:gd name="connsiteY0" fmla="*/ 0 h 2209800"/>
              <a:gd name="connsiteX1" fmla="*/ 3481971 w 3481971"/>
              <a:gd name="connsiteY1" fmla="*/ 0 h 2209800"/>
              <a:gd name="connsiteX2" fmla="*/ 3481971 w 3481971"/>
              <a:gd name="connsiteY2" fmla="*/ 2209800 h 2209800"/>
              <a:gd name="connsiteX3" fmla="*/ 0 w 3481971"/>
              <a:gd name="connsiteY3" fmla="*/ 2209800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1971" h="2209800">
                <a:moveTo>
                  <a:pt x="0" y="0"/>
                </a:moveTo>
                <a:lnTo>
                  <a:pt x="3481971" y="0"/>
                </a:lnTo>
                <a:lnTo>
                  <a:pt x="3481971" y="2209800"/>
                </a:lnTo>
                <a:lnTo>
                  <a:pt x="0" y="22098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278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 userDrawn="1"/>
        </p:nvSpPr>
        <p:spPr>
          <a:xfrm>
            <a:off x="8466543" y="0"/>
            <a:ext cx="4670337" cy="6859938"/>
          </a:xfrm>
          <a:custGeom>
            <a:avLst/>
            <a:gdLst>
              <a:gd name="connsiteX0" fmla="*/ 1097100 w 4670337"/>
              <a:gd name="connsiteY0" fmla="*/ 0 h 6859938"/>
              <a:gd name="connsiteX1" fmla="*/ 4670337 w 4670337"/>
              <a:gd name="connsiteY1" fmla="*/ 0 h 6859938"/>
              <a:gd name="connsiteX2" fmla="*/ 4670337 w 4670337"/>
              <a:gd name="connsiteY2" fmla="*/ 6859938 h 6859938"/>
              <a:gd name="connsiteX3" fmla="*/ 1097676 w 4670337"/>
              <a:gd name="connsiteY3" fmla="*/ 6859938 h 6859938"/>
              <a:gd name="connsiteX4" fmla="*/ 1083293 w 4670337"/>
              <a:gd name="connsiteY4" fmla="*/ 6841008 h 6859938"/>
              <a:gd name="connsiteX5" fmla="*/ 662365 w 4670337"/>
              <a:gd name="connsiteY5" fmla="*/ 710980 h 6859938"/>
              <a:gd name="connsiteX6" fmla="*/ 1089019 w 4670337"/>
              <a:gd name="connsiteY6" fmla="*/ 10611 h 6859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70337" h="6859938">
                <a:moveTo>
                  <a:pt x="1097100" y="0"/>
                </a:moveTo>
                <a:lnTo>
                  <a:pt x="4670337" y="0"/>
                </a:lnTo>
                <a:lnTo>
                  <a:pt x="4670337" y="6859938"/>
                </a:lnTo>
                <a:lnTo>
                  <a:pt x="1097676" y="6859938"/>
                </a:lnTo>
                <a:lnTo>
                  <a:pt x="1083293" y="6841008"/>
                </a:lnTo>
                <a:cubicBezTo>
                  <a:pt x="-191227" y="5036771"/>
                  <a:pt x="-353573" y="2672496"/>
                  <a:pt x="662365" y="710980"/>
                </a:cubicBezTo>
                <a:cubicBezTo>
                  <a:pt x="789358" y="465791"/>
                  <a:pt x="932112" y="232008"/>
                  <a:pt x="1089019" y="1061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458857" y="1685063"/>
            <a:ext cx="4441372" cy="2481943"/>
          </a:xfrm>
          <a:custGeom>
            <a:avLst/>
            <a:gdLst>
              <a:gd name="connsiteX0" fmla="*/ 0 w 4441372"/>
              <a:gd name="connsiteY0" fmla="*/ 0 h 2481943"/>
              <a:gd name="connsiteX1" fmla="*/ 4441372 w 4441372"/>
              <a:gd name="connsiteY1" fmla="*/ 0 h 2481943"/>
              <a:gd name="connsiteX2" fmla="*/ 4441372 w 4441372"/>
              <a:gd name="connsiteY2" fmla="*/ 2481943 h 2481943"/>
              <a:gd name="connsiteX3" fmla="*/ 0 w 4441372"/>
              <a:gd name="connsiteY3" fmla="*/ 2481943 h 2481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1372" h="2481943">
                <a:moveTo>
                  <a:pt x="0" y="0"/>
                </a:moveTo>
                <a:lnTo>
                  <a:pt x="4441372" y="0"/>
                </a:lnTo>
                <a:lnTo>
                  <a:pt x="4441372" y="2481943"/>
                </a:lnTo>
                <a:lnTo>
                  <a:pt x="0" y="2481943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373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-1"/>
            <a:ext cx="2684206" cy="6858001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579922" y="1212133"/>
            <a:ext cx="2076450" cy="4419600"/>
          </a:xfrm>
          <a:custGeom>
            <a:avLst/>
            <a:gdLst>
              <a:gd name="connsiteX0" fmla="*/ 193691 w 2076450"/>
              <a:gd name="connsiteY0" fmla="*/ 0 h 4419600"/>
              <a:gd name="connsiteX1" fmla="*/ 1882759 w 2076450"/>
              <a:gd name="connsiteY1" fmla="*/ 0 h 4419600"/>
              <a:gd name="connsiteX2" fmla="*/ 2076450 w 2076450"/>
              <a:gd name="connsiteY2" fmla="*/ 193691 h 4419600"/>
              <a:gd name="connsiteX3" fmla="*/ 2076450 w 2076450"/>
              <a:gd name="connsiteY3" fmla="*/ 4225909 h 4419600"/>
              <a:gd name="connsiteX4" fmla="*/ 1882759 w 2076450"/>
              <a:gd name="connsiteY4" fmla="*/ 4419600 h 4419600"/>
              <a:gd name="connsiteX5" fmla="*/ 193691 w 2076450"/>
              <a:gd name="connsiteY5" fmla="*/ 4419600 h 4419600"/>
              <a:gd name="connsiteX6" fmla="*/ 0 w 2076450"/>
              <a:gd name="connsiteY6" fmla="*/ 4225909 h 4419600"/>
              <a:gd name="connsiteX7" fmla="*/ 0 w 2076450"/>
              <a:gd name="connsiteY7" fmla="*/ 193691 h 4419600"/>
              <a:gd name="connsiteX8" fmla="*/ 193691 w 2076450"/>
              <a:gd name="connsiteY8" fmla="*/ 0 h 441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6450" h="4419600">
                <a:moveTo>
                  <a:pt x="193691" y="0"/>
                </a:moveTo>
                <a:lnTo>
                  <a:pt x="1882759" y="0"/>
                </a:lnTo>
                <a:cubicBezTo>
                  <a:pt x="1989732" y="0"/>
                  <a:pt x="2076450" y="86718"/>
                  <a:pt x="2076450" y="193691"/>
                </a:cubicBezTo>
                <a:lnTo>
                  <a:pt x="2076450" y="4225909"/>
                </a:lnTo>
                <a:cubicBezTo>
                  <a:pt x="2076450" y="4332882"/>
                  <a:pt x="1989732" y="4419600"/>
                  <a:pt x="1882759" y="4419600"/>
                </a:cubicBezTo>
                <a:lnTo>
                  <a:pt x="193691" y="4419600"/>
                </a:lnTo>
                <a:cubicBezTo>
                  <a:pt x="86718" y="4419600"/>
                  <a:pt x="0" y="4332882"/>
                  <a:pt x="0" y="4225909"/>
                </a:cubicBezTo>
                <a:lnTo>
                  <a:pt x="0" y="193691"/>
                </a:lnTo>
                <a:cubicBezTo>
                  <a:pt x="0" y="86718"/>
                  <a:pt x="86718" y="0"/>
                  <a:pt x="193691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0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01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>
          <a:xfrm flipH="1">
            <a:off x="4545042" y="3714920"/>
            <a:ext cx="226325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500" b="1" spc="60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rPr>
              <a:t>#1</a:t>
            </a:r>
          </a:p>
        </p:txBody>
      </p:sp>
      <p:sp>
        <p:nvSpPr>
          <p:cNvPr id="12" name="Right Triangle 11"/>
          <p:cNvSpPr/>
          <p:nvPr userDrawn="1"/>
        </p:nvSpPr>
        <p:spPr>
          <a:xfrm rot="16200000">
            <a:off x="5819729" y="485727"/>
            <a:ext cx="6140546" cy="6603999"/>
          </a:xfrm>
          <a:prstGeom prst="rtTriangle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324600" y="419100"/>
            <a:ext cx="5257800" cy="5753100"/>
          </a:xfrm>
          <a:custGeom>
            <a:avLst/>
            <a:gdLst>
              <a:gd name="connsiteX0" fmla="*/ 0 w 5257800"/>
              <a:gd name="connsiteY0" fmla="*/ 0 h 5753100"/>
              <a:gd name="connsiteX1" fmla="*/ 4381482 w 5257800"/>
              <a:gd name="connsiteY1" fmla="*/ 0 h 5753100"/>
              <a:gd name="connsiteX2" fmla="*/ 5257800 w 5257800"/>
              <a:gd name="connsiteY2" fmla="*/ 876318 h 5753100"/>
              <a:gd name="connsiteX3" fmla="*/ 5257800 w 5257800"/>
              <a:gd name="connsiteY3" fmla="*/ 5753100 h 5753100"/>
              <a:gd name="connsiteX4" fmla="*/ 0 w 5257800"/>
              <a:gd name="connsiteY4" fmla="*/ 5753100 h 575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7800" h="5753100">
                <a:moveTo>
                  <a:pt x="0" y="0"/>
                </a:moveTo>
                <a:lnTo>
                  <a:pt x="4381482" y="0"/>
                </a:lnTo>
                <a:lnTo>
                  <a:pt x="5257800" y="876318"/>
                </a:lnTo>
                <a:lnTo>
                  <a:pt x="5257800" y="5753100"/>
                </a:lnTo>
                <a:lnTo>
                  <a:pt x="0" y="57531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36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 Triangle 11"/>
          <p:cNvSpPr/>
          <p:nvPr userDrawn="1"/>
        </p:nvSpPr>
        <p:spPr>
          <a:xfrm rot="5400000">
            <a:off x="0" y="0"/>
            <a:ext cx="2976118" cy="2976118"/>
          </a:xfrm>
          <a:prstGeom prst="rtTriangle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781050" y="699130"/>
            <a:ext cx="5715000" cy="3867150"/>
          </a:xfrm>
          <a:custGeom>
            <a:avLst/>
            <a:gdLst>
              <a:gd name="connsiteX0" fmla="*/ 0 w 5715000"/>
              <a:gd name="connsiteY0" fmla="*/ 0 h 3867150"/>
              <a:gd name="connsiteX1" fmla="*/ 5715000 w 5715000"/>
              <a:gd name="connsiteY1" fmla="*/ 0 h 3867150"/>
              <a:gd name="connsiteX2" fmla="*/ 5715000 w 5715000"/>
              <a:gd name="connsiteY2" fmla="*/ 3222612 h 3867150"/>
              <a:gd name="connsiteX3" fmla="*/ 5070462 w 5715000"/>
              <a:gd name="connsiteY3" fmla="*/ 3867150 h 3867150"/>
              <a:gd name="connsiteX4" fmla="*/ 0 w 5715000"/>
              <a:gd name="connsiteY4" fmla="*/ 3867150 h 386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0" h="3867150">
                <a:moveTo>
                  <a:pt x="0" y="0"/>
                </a:moveTo>
                <a:lnTo>
                  <a:pt x="5715000" y="0"/>
                </a:lnTo>
                <a:lnTo>
                  <a:pt x="5715000" y="3222612"/>
                </a:lnTo>
                <a:lnTo>
                  <a:pt x="5070462" y="3867150"/>
                </a:lnTo>
                <a:lnTo>
                  <a:pt x="0" y="386715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94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e 5"/>
          <p:cNvSpPr/>
          <p:nvPr userDrawn="1"/>
        </p:nvSpPr>
        <p:spPr>
          <a:xfrm rot="10800000">
            <a:off x="-4247535" y="-4247535"/>
            <a:ext cx="8495070" cy="8495070"/>
          </a:xfrm>
          <a:prstGeom prst="pie">
            <a:avLst>
              <a:gd name="adj1" fmla="val 10794487"/>
              <a:gd name="adj2" fmla="val 1620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781897" y="697475"/>
            <a:ext cx="2330246" cy="5456903"/>
          </a:xfrm>
          <a:custGeom>
            <a:avLst/>
            <a:gdLst>
              <a:gd name="connsiteX0" fmla="*/ 0 w 2330246"/>
              <a:gd name="connsiteY0" fmla="*/ 0 h 5456903"/>
              <a:gd name="connsiteX1" fmla="*/ 2330246 w 2330246"/>
              <a:gd name="connsiteY1" fmla="*/ 0 h 5456903"/>
              <a:gd name="connsiteX2" fmla="*/ 2330246 w 2330246"/>
              <a:gd name="connsiteY2" fmla="*/ 5456903 h 5456903"/>
              <a:gd name="connsiteX3" fmla="*/ 388382 w 2330246"/>
              <a:gd name="connsiteY3" fmla="*/ 5456903 h 5456903"/>
              <a:gd name="connsiteX4" fmla="*/ 0 w 2330246"/>
              <a:gd name="connsiteY4" fmla="*/ 5068521 h 5456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0246" h="5456903">
                <a:moveTo>
                  <a:pt x="0" y="0"/>
                </a:moveTo>
                <a:lnTo>
                  <a:pt x="2330246" y="0"/>
                </a:lnTo>
                <a:lnTo>
                  <a:pt x="2330246" y="5456903"/>
                </a:lnTo>
                <a:lnTo>
                  <a:pt x="388382" y="5456903"/>
                </a:lnTo>
                <a:lnTo>
                  <a:pt x="0" y="5068521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3251900" y="697474"/>
            <a:ext cx="4215700" cy="2731527"/>
          </a:xfrm>
          <a:custGeom>
            <a:avLst/>
            <a:gdLst>
              <a:gd name="connsiteX0" fmla="*/ 0 w 4215700"/>
              <a:gd name="connsiteY0" fmla="*/ 0 h 2731527"/>
              <a:gd name="connsiteX1" fmla="*/ 3760436 w 4215700"/>
              <a:gd name="connsiteY1" fmla="*/ 0 h 2731527"/>
              <a:gd name="connsiteX2" fmla="*/ 4215700 w 4215700"/>
              <a:gd name="connsiteY2" fmla="*/ 455264 h 2731527"/>
              <a:gd name="connsiteX3" fmla="*/ 4215700 w 4215700"/>
              <a:gd name="connsiteY3" fmla="*/ 2731527 h 2731527"/>
              <a:gd name="connsiteX4" fmla="*/ 0 w 4215700"/>
              <a:gd name="connsiteY4" fmla="*/ 2731527 h 273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5700" h="2731527">
                <a:moveTo>
                  <a:pt x="0" y="0"/>
                </a:moveTo>
                <a:lnTo>
                  <a:pt x="3760436" y="0"/>
                </a:lnTo>
                <a:lnTo>
                  <a:pt x="4215700" y="455264"/>
                </a:lnTo>
                <a:lnTo>
                  <a:pt x="4215700" y="2731527"/>
                </a:lnTo>
                <a:lnTo>
                  <a:pt x="0" y="2731527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93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 userDrawn="1"/>
        </p:nvSpPr>
        <p:spPr>
          <a:xfrm flipH="1">
            <a:off x="2139746" y="3219349"/>
            <a:ext cx="2889453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500" b="1" spc="60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rPr>
              <a:t>#2</a:t>
            </a:r>
          </a:p>
        </p:txBody>
      </p:sp>
      <p:sp>
        <p:nvSpPr>
          <p:cNvPr id="10" name="Pie 9"/>
          <p:cNvSpPr/>
          <p:nvPr userDrawn="1"/>
        </p:nvSpPr>
        <p:spPr>
          <a:xfrm>
            <a:off x="8726129" y="3392129"/>
            <a:ext cx="6931742" cy="6931742"/>
          </a:xfrm>
          <a:prstGeom prst="pie">
            <a:avLst>
              <a:gd name="adj1" fmla="val 10794487"/>
              <a:gd name="adj2" fmla="val 1620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219537" y="2533650"/>
            <a:ext cx="7228209" cy="3631175"/>
          </a:xfrm>
          <a:custGeom>
            <a:avLst/>
            <a:gdLst>
              <a:gd name="connsiteX0" fmla="*/ 605208 w 7228209"/>
              <a:gd name="connsiteY0" fmla="*/ 0 h 3631175"/>
              <a:gd name="connsiteX1" fmla="*/ 7228209 w 7228209"/>
              <a:gd name="connsiteY1" fmla="*/ 0 h 3631175"/>
              <a:gd name="connsiteX2" fmla="*/ 7228209 w 7228209"/>
              <a:gd name="connsiteY2" fmla="*/ 3631175 h 3631175"/>
              <a:gd name="connsiteX3" fmla="*/ 0 w 7228209"/>
              <a:gd name="connsiteY3" fmla="*/ 3631175 h 3631175"/>
              <a:gd name="connsiteX4" fmla="*/ 0 w 7228209"/>
              <a:gd name="connsiteY4" fmla="*/ 605208 h 363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28209" h="3631175">
                <a:moveTo>
                  <a:pt x="605208" y="0"/>
                </a:moveTo>
                <a:lnTo>
                  <a:pt x="7228209" y="0"/>
                </a:lnTo>
                <a:lnTo>
                  <a:pt x="7228209" y="3631175"/>
                </a:lnTo>
                <a:lnTo>
                  <a:pt x="0" y="3631175"/>
                </a:lnTo>
                <a:lnTo>
                  <a:pt x="0" y="60520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83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e 5"/>
          <p:cNvSpPr/>
          <p:nvPr userDrawn="1"/>
        </p:nvSpPr>
        <p:spPr>
          <a:xfrm rot="16200000">
            <a:off x="8572500" y="-3619500"/>
            <a:ext cx="7239000" cy="7239000"/>
          </a:xfrm>
          <a:prstGeom prst="pie">
            <a:avLst>
              <a:gd name="adj1" fmla="val 10794487"/>
              <a:gd name="adj2" fmla="val 1620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759417" y="666428"/>
            <a:ext cx="10671552" cy="3981773"/>
          </a:xfrm>
          <a:custGeom>
            <a:avLst/>
            <a:gdLst>
              <a:gd name="connsiteX0" fmla="*/ 663642 w 10671552"/>
              <a:gd name="connsiteY0" fmla="*/ 0 h 3981773"/>
              <a:gd name="connsiteX1" fmla="*/ 10671552 w 10671552"/>
              <a:gd name="connsiteY1" fmla="*/ 0 h 3981773"/>
              <a:gd name="connsiteX2" fmla="*/ 10671552 w 10671552"/>
              <a:gd name="connsiteY2" fmla="*/ 3981773 h 3981773"/>
              <a:gd name="connsiteX3" fmla="*/ 0 w 10671552"/>
              <a:gd name="connsiteY3" fmla="*/ 3981773 h 3981773"/>
              <a:gd name="connsiteX4" fmla="*/ 0 w 10671552"/>
              <a:gd name="connsiteY4" fmla="*/ 663642 h 3981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71552" h="3981773">
                <a:moveTo>
                  <a:pt x="663642" y="0"/>
                </a:moveTo>
                <a:lnTo>
                  <a:pt x="10671552" y="0"/>
                </a:lnTo>
                <a:lnTo>
                  <a:pt x="10671552" y="3981773"/>
                </a:lnTo>
                <a:lnTo>
                  <a:pt x="0" y="3981773"/>
                </a:lnTo>
                <a:lnTo>
                  <a:pt x="0" y="663642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73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/>
          <p:cNvSpPr/>
          <p:nvPr userDrawn="1"/>
        </p:nvSpPr>
        <p:spPr>
          <a:xfrm>
            <a:off x="0" y="3881882"/>
            <a:ext cx="2976118" cy="2976118"/>
          </a:xfrm>
          <a:prstGeom prst="rtTriangl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762000" y="685800"/>
            <a:ext cx="3543300" cy="5505450"/>
          </a:xfrm>
          <a:custGeom>
            <a:avLst/>
            <a:gdLst>
              <a:gd name="connsiteX0" fmla="*/ 590562 w 3543300"/>
              <a:gd name="connsiteY0" fmla="*/ 0 h 5505450"/>
              <a:gd name="connsiteX1" fmla="*/ 3543300 w 3543300"/>
              <a:gd name="connsiteY1" fmla="*/ 0 h 5505450"/>
              <a:gd name="connsiteX2" fmla="*/ 3543300 w 3543300"/>
              <a:gd name="connsiteY2" fmla="*/ 5505450 h 5505450"/>
              <a:gd name="connsiteX3" fmla="*/ 0 w 3543300"/>
              <a:gd name="connsiteY3" fmla="*/ 5505450 h 5505450"/>
              <a:gd name="connsiteX4" fmla="*/ 0 w 3543300"/>
              <a:gd name="connsiteY4" fmla="*/ 590562 h 550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3300" h="5505450">
                <a:moveTo>
                  <a:pt x="590562" y="0"/>
                </a:moveTo>
                <a:lnTo>
                  <a:pt x="3543300" y="0"/>
                </a:lnTo>
                <a:lnTo>
                  <a:pt x="3543300" y="5505450"/>
                </a:lnTo>
                <a:lnTo>
                  <a:pt x="0" y="5505450"/>
                </a:lnTo>
                <a:lnTo>
                  <a:pt x="0" y="590562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74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6D7C4-CB4A-4F6B-922E-375421D51B74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61BA6-383B-4078-9A25-69B116EB8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7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677" r:id="rId25"/>
    <p:sldLayoutId id="2147483678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10A4AEB-7646-A949-939F-18323F69E945}"/>
              </a:ext>
            </a:extLst>
          </p:cNvPr>
          <p:cNvSpPr/>
          <p:nvPr/>
        </p:nvSpPr>
        <p:spPr>
          <a:xfrm>
            <a:off x="-135835" y="-114300"/>
            <a:ext cx="12463669" cy="7086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8" name="TextBox 7"/>
          <p:cNvSpPr txBox="1"/>
          <p:nvPr/>
        </p:nvSpPr>
        <p:spPr>
          <a:xfrm flipH="1">
            <a:off x="3265707" y="2249799"/>
            <a:ext cx="5660578" cy="70788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b="1" spc="600" dirty="0">
                <a:solidFill>
                  <a:schemeClr val="bg1"/>
                </a:solidFill>
                <a:latin typeface="+mj-lt"/>
              </a:rPr>
              <a:t>t1</a:t>
            </a:r>
          </a:p>
        </p:txBody>
      </p:sp>
      <p:sp>
        <p:nvSpPr>
          <p:cNvPr id="22" name="Freeform 21"/>
          <p:cNvSpPr/>
          <p:nvPr/>
        </p:nvSpPr>
        <p:spPr>
          <a:xfrm>
            <a:off x="3943349" y="1860135"/>
            <a:ext cx="4305299" cy="1485900"/>
          </a:xfrm>
          <a:custGeom>
            <a:avLst/>
            <a:gdLst>
              <a:gd name="connsiteX0" fmla="*/ 0 w 4305299"/>
              <a:gd name="connsiteY0" fmla="*/ 1250781 h 1485900"/>
              <a:gd name="connsiteX1" fmla="*/ 58203 w 4305299"/>
              <a:gd name="connsiteY1" fmla="*/ 1250781 h 1485900"/>
              <a:gd name="connsiteX2" fmla="*/ 58203 w 4305299"/>
              <a:gd name="connsiteY2" fmla="*/ 1427697 h 1485900"/>
              <a:gd name="connsiteX3" fmla="*/ 4247096 w 4305299"/>
              <a:gd name="connsiteY3" fmla="*/ 1427697 h 1485900"/>
              <a:gd name="connsiteX4" fmla="*/ 4247096 w 4305299"/>
              <a:gd name="connsiteY4" fmla="*/ 1250781 h 1485900"/>
              <a:gd name="connsiteX5" fmla="*/ 4305299 w 4305299"/>
              <a:gd name="connsiteY5" fmla="*/ 1250781 h 1485900"/>
              <a:gd name="connsiteX6" fmla="*/ 4305299 w 4305299"/>
              <a:gd name="connsiteY6" fmla="*/ 1485900 h 1485900"/>
              <a:gd name="connsiteX7" fmla="*/ 0 w 4305299"/>
              <a:gd name="connsiteY7" fmla="*/ 1485900 h 1485900"/>
              <a:gd name="connsiteX8" fmla="*/ 0 w 4305299"/>
              <a:gd name="connsiteY8" fmla="*/ 0 h 1485900"/>
              <a:gd name="connsiteX9" fmla="*/ 4305299 w 4305299"/>
              <a:gd name="connsiteY9" fmla="*/ 0 h 1485900"/>
              <a:gd name="connsiteX10" fmla="*/ 4305299 w 4305299"/>
              <a:gd name="connsiteY10" fmla="*/ 235118 h 1485900"/>
              <a:gd name="connsiteX11" fmla="*/ 4247096 w 4305299"/>
              <a:gd name="connsiteY11" fmla="*/ 235118 h 1485900"/>
              <a:gd name="connsiteX12" fmla="*/ 4247096 w 4305299"/>
              <a:gd name="connsiteY12" fmla="*/ 58203 h 1485900"/>
              <a:gd name="connsiteX13" fmla="*/ 58203 w 4305299"/>
              <a:gd name="connsiteY13" fmla="*/ 58203 h 1485900"/>
              <a:gd name="connsiteX14" fmla="*/ 58203 w 4305299"/>
              <a:gd name="connsiteY14" fmla="*/ 235118 h 1485900"/>
              <a:gd name="connsiteX15" fmla="*/ 0 w 4305299"/>
              <a:gd name="connsiteY15" fmla="*/ 235118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305299" h="1485900">
                <a:moveTo>
                  <a:pt x="0" y="1250781"/>
                </a:moveTo>
                <a:lnTo>
                  <a:pt x="58203" y="1250781"/>
                </a:lnTo>
                <a:lnTo>
                  <a:pt x="58203" y="1427697"/>
                </a:lnTo>
                <a:lnTo>
                  <a:pt x="4247096" y="1427697"/>
                </a:lnTo>
                <a:lnTo>
                  <a:pt x="4247096" y="1250781"/>
                </a:lnTo>
                <a:lnTo>
                  <a:pt x="4305299" y="1250781"/>
                </a:lnTo>
                <a:lnTo>
                  <a:pt x="4305299" y="1485900"/>
                </a:lnTo>
                <a:lnTo>
                  <a:pt x="0" y="1485900"/>
                </a:lnTo>
                <a:close/>
                <a:moveTo>
                  <a:pt x="0" y="0"/>
                </a:moveTo>
                <a:lnTo>
                  <a:pt x="4305299" y="0"/>
                </a:lnTo>
                <a:lnTo>
                  <a:pt x="4305299" y="235118"/>
                </a:lnTo>
                <a:lnTo>
                  <a:pt x="4247096" y="235118"/>
                </a:lnTo>
                <a:lnTo>
                  <a:pt x="4247096" y="58203"/>
                </a:lnTo>
                <a:lnTo>
                  <a:pt x="58203" y="58203"/>
                </a:lnTo>
                <a:lnTo>
                  <a:pt x="58203" y="235118"/>
                </a:lnTo>
                <a:lnTo>
                  <a:pt x="0" y="2351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ight Triangle 25"/>
          <p:cNvSpPr/>
          <p:nvPr/>
        </p:nvSpPr>
        <p:spPr>
          <a:xfrm rot="8100000">
            <a:off x="5973614" y="1737752"/>
            <a:ext cx="244764" cy="244764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Triangle 26"/>
          <p:cNvSpPr/>
          <p:nvPr/>
        </p:nvSpPr>
        <p:spPr>
          <a:xfrm rot="18900000">
            <a:off x="5973614" y="3219015"/>
            <a:ext cx="244764" cy="244764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 flipH="1">
            <a:off x="3354603" y="4248475"/>
            <a:ext cx="5571682" cy="463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62F326-8717-804E-9C9B-A4E79AC5E3AB}"/>
              </a:ext>
            </a:extLst>
          </p:cNvPr>
          <p:cNvSpPr txBox="1"/>
          <p:nvPr/>
        </p:nvSpPr>
        <p:spPr>
          <a:xfrm flipH="1">
            <a:off x="3310155" y="4939147"/>
            <a:ext cx="5571682" cy="463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164897219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5E863B-2847-BE48-A436-1234D3A73BC7}"/>
              </a:ext>
            </a:extLst>
          </p:cNvPr>
          <p:cNvSpPr txBox="1"/>
          <p:nvPr/>
        </p:nvSpPr>
        <p:spPr>
          <a:xfrm flipH="1">
            <a:off x="465745" y="2318521"/>
            <a:ext cx="5096258" cy="339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#t3#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48C27C-59C9-9F48-B3B1-E9EC94A88522}"/>
              </a:ext>
            </a:extLst>
          </p:cNvPr>
          <p:cNvSpPr txBox="1"/>
          <p:nvPr/>
        </p:nvSpPr>
        <p:spPr>
          <a:xfrm flipH="1">
            <a:off x="465746" y="1295468"/>
            <a:ext cx="5096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300" dirty="0">
                <a:latin typeface="+mj-lt"/>
              </a:rPr>
              <a:t>t1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F3B5FC-B50C-7C4C-8EB6-11F659C34386}"/>
              </a:ext>
            </a:extLst>
          </p:cNvPr>
          <p:cNvSpPr/>
          <p:nvPr/>
        </p:nvSpPr>
        <p:spPr>
          <a:xfrm>
            <a:off x="465747" y="2003354"/>
            <a:ext cx="906926" cy="1431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E65B72-DE4F-A740-A9A9-07E8497C2617}"/>
              </a:ext>
            </a:extLst>
          </p:cNvPr>
          <p:cNvSpPr/>
          <p:nvPr/>
        </p:nvSpPr>
        <p:spPr>
          <a:xfrm>
            <a:off x="465747" y="914402"/>
            <a:ext cx="5096258" cy="381066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2276895213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780745" y="469895"/>
            <a:ext cx="2922988" cy="3358880"/>
          </a:xfrm>
        </p:spPr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3960370" y="469894"/>
            <a:ext cx="7500664" cy="3358879"/>
          </a:xfrm>
        </p:spPr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1E9222-4279-2F4D-8B83-76C44B675C4C}"/>
              </a:ext>
            </a:extLst>
          </p:cNvPr>
          <p:cNvSpPr txBox="1"/>
          <p:nvPr/>
        </p:nvSpPr>
        <p:spPr>
          <a:xfrm flipH="1">
            <a:off x="759417" y="4856170"/>
            <a:ext cx="10671552" cy="339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#t3#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AF1DDE-6067-F84B-9280-44ED8A164619}"/>
              </a:ext>
            </a:extLst>
          </p:cNvPr>
          <p:cNvSpPr txBox="1"/>
          <p:nvPr/>
        </p:nvSpPr>
        <p:spPr>
          <a:xfrm flipH="1">
            <a:off x="730966" y="4209839"/>
            <a:ext cx="10700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300" dirty="0">
                <a:latin typeface="+mj-lt"/>
              </a:rPr>
              <a:t>t1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BB4195-E404-DB40-A19E-A287FFC10571}"/>
              </a:ext>
            </a:extLst>
          </p:cNvPr>
          <p:cNvSpPr/>
          <p:nvPr/>
        </p:nvSpPr>
        <p:spPr>
          <a:xfrm>
            <a:off x="730963" y="3828773"/>
            <a:ext cx="10700002" cy="381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211259342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087EEE-8E94-7049-9711-6ACC3CFC0790}"/>
              </a:ext>
            </a:extLst>
          </p:cNvPr>
          <p:cNvSpPr txBox="1"/>
          <p:nvPr/>
        </p:nvSpPr>
        <p:spPr>
          <a:xfrm flipH="1">
            <a:off x="5549591" y="2108969"/>
            <a:ext cx="5096258" cy="339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#t3#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DC7D7E-342E-554D-83A0-0B17F5EB687C}"/>
              </a:ext>
            </a:extLst>
          </p:cNvPr>
          <p:cNvSpPr txBox="1"/>
          <p:nvPr/>
        </p:nvSpPr>
        <p:spPr>
          <a:xfrm flipH="1">
            <a:off x="5549592" y="1085916"/>
            <a:ext cx="5096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300" dirty="0">
                <a:latin typeface="+mj-lt"/>
              </a:rPr>
              <a:t>t1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4E802A-A1C7-A74D-AC2D-8AE012DDDC82}"/>
              </a:ext>
            </a:extLst>
          </p:cNvPr>
          <p:cNvSpPr/>
          <p:nvPr/>
        </p:nvSpPr>
        <p:spPr>
          <a:xfrm>
            <a:off x="5549593" y="1793802"/>
            <a:ext cx="906926" cy="1431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C3A0996-5BE2-A841-873B-8699BF70A7E3}"/>
              </a:ext>
            </a:extLst>
          </p:cNvPr>
          <p:cNvSpPr/>
          <p:nvPr/>
        </p:nvSpPr>
        <p:spPr>
          <a:xfrm>
            <a:off x="5549593" y="704850"/>
            <a:ext cx="5096258" cy="381066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2956590171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386781" y="381150"/>
            <a:ext cx="4593105" cy="3215174"/>
          </a:xfrm>
        </p:spPr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76890" y="381148"/>
            <a:ext cx="4593104" cy="3215174"/>
          </a:xfrm>
        </p:spPr>
      </p:sp>
      <p:sp>
        <p:nvSpPr>
          <p:cNvPr id="4" name="TextBox 3"/>
          <p:cNvSpPr txBox="1"/>
          <p:nvPr/>
        </p:nvSpPr>
        <p:spPr>
          <a:xfrm flipH="1">
            <a:off x="1322006" y="3596322"/>
            <a:ext cx="9547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pc="300" dirty="0">
                <a:latin typeface="+mj-lt"/>
              </a:rPr>
              <a:t>t1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1322006" y="4642804"/>
            <a:ext cx="9547988" cy="339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#t3#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7A41CE-16F8-4347-8182-26948DBAF6C0}"/>
              </a:ext>
            </a:extLst>
          </p:cNvPr>
          <p:cNvSpPr/>
          <p:nvPr/>
        </p:nvSpPr>
        <p:spPr>
          <a:xfrm>
            <a:off x="1322006" y="4261738"/>
            <a:ext cx="9547988" cy="381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161439402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D4906E-FB1F-8C43-9D86-B90517C33562}"/>
              </a:ext>
            </a:extLst>
          </p:cNvPr>
          <p:cNvSpPr txBox="1"/>
          <p:nvPr/>
        </p:nvSpPr>
        <p:spPr>
          <a:xfrm flipH="1">
            <a:off x="5892858" y="2090545"/>
            <a:ext cx="5571746" cy="339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#t3#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A2E305-980A-3A41-AD36-6F502AE2BE77}"/>
              </a:ext>
            </a:extLst>
          </p:cNvPr>
          <p:cNvSpPr txBox="1"/>
          <p:nvPr/>
        </p:nvSpPr>
        <p:spPr>
          <a:xfrm flipH="1">
            <a:off x="5892859" y="1067492"/>
            <a:ext cx="5571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300" dirty="0">
                <a:latin typeface="+mj-lt"/>
              </a:rPr>
              <a:t>t1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5B181B-B7B7-7343-AADB-374C6DE91D81}"/>
              </a:ext>
            </a:extLst>
          </p:cNvPr>
          <p:cNvSpPr/>
          <p:nvPr/>
        </p:nvSpPr>
        <p:spPr>
          <a:xfrm>
            <a:off x="5892860" y="1775378"/>
            <a:ext cx="991544" cy="1431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4F7A1A-C968-AC4B-8595-70126C3B7937}"/>
              </a:ext>
            </a:extLst>
          </p:cNvPr>
          <p:cNvSpPr/>
          <p:nvPr/>
        </p:nvSpPr>
        <p:spPr>
          <a:xfrm>
            <a:off x="5892860" y="686426"/>
            <a:ext cx="5571746" cy="381066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3459476983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Right Triangle 2"/>
          <p:cNvSpPr/>
          <p:nvPr/>
        </p:nvSpPr>
        <p:spPr>
          <a:xfrm>
            <a:off x="0" y="5132438"/>
            <a:ext cx="1725561" cy="1725561"/>
          </a:xfrm>
          <a:prstGeom prst="rtTriangl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552D73-F187-C645-8406-E02A702FB428}"/>
              </a:ext>
            </a:extLst>
          </p:cNvPr>
          <p:cNvSpPr txBox="1"/>
          <p:nvPr/>
        </p:nvSpPr>
        <p:spPr>
          <a:xfrm flipH="1">
            <a:off x="810766" y="2112046"/>
            <a:ext cx="7555994" cy="339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#t3#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4BD06B-0FB3-364D-B4A2-A3FD5278DBC4}"/>
              </a:ext>
            </a:extLst>
          </p:cNvPr>
          <p:cNvSpPr txBox="1"/>
          <p:nvPr/>
        </p:nvSpPr>
        <p:spPr>
          <a:xfrm flipH="1">
            <a:off x="810768" y="1088993"/>
            <a:ext cx="7555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300" dirty="0">
                <a:latin typeface="+mj-lt"/>
              </a:rPr>
              <a:t>t1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ABCB48-FFEA-D44C-B100-D83FD9E8CC1C}"/>
              </a:ext>
            </a:extLst>
          </p:cNvPr>
          <p:cNvSpPr/>
          <p:nvPr/>
        </p:nvSpPr>
        <p:spPr>
          <a:xfrm>
            <a:off x="810768" y="1796879"/>
            <a:ext cx="1344659" cy="1431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0FB22D-ED5B-F245-BA74-379CA5FA4D4B}"/>
              </a:ext>
            </a:extLst>
          </p:cNvPr>
          <p:cNvSpPr/>
          <p:nvPr/>
        </p:nvSpPr>
        <p:spPr>
          <a:xfrm>
            <a:off x="810768" y="707927"/>
            <a:ext cx="7555994" cy="381066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3867048913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9D1150-61A5-0B40-95FA-7CF599039DE7}"/>
              </a:ext>
            </a:extLst>
          </p:cNvPr>
          <p:cNvSpPr txBox="1"/>
          <p:nvPr/>
        </p:nvSpPr>
        <p:spPr>
          <a:xfrm flipH="1">
            <a:off x="4934708" y="2089919"/>
            <a:ext cx="6495290" cy="339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#t3#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372579-F188-CB4F-A756-982D28144428}"/>
              </a:ext>
            </a:extLst>
          </p:cNvPr>
          <p:cNvSpPr txBox="1"/>
          <p:nvPr/>
        </p:nvSpPr>
        <p:spPr>
          <a:xfrm flipH="1">
            <a:off x="4934709" y="1066866"/>
            <a:ext cx="6495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300" dirty="0">
                <a:latin typeface="+mj-lt"/>
              </a:rPr>
              <a:t>t1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1986DB-4BC6-6D4F-AE7D-77B9671B506D}"/>
              </a:ext>
            </a:extLst>
          </p:cNvPr>
          <p:cNvSpPr/>
          <p:nvPr/>
        </p:nvSpPr>
        <p:spPr>
          <a:xfrm>
            <a:off x="4934710" y="1774752"/>
            <a:ext cx="1155897" cy="1431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F52E9FA-835F-D546-A48A-491D20A8D976}"/>
              </a:ext>
            </a:extLst>
          </p:cNvPr>
          <p:cNvSpPr/>
          <p:nvPr/>
        </p:nvSpPr>
        <p:spPr>
          <a:xfrm>
            <a:off x="4934710" y="685800"/>
            <a:ext cx="6495290" cy="381066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1370575176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F3A21D-C7C3-3C4B-9EF9-1EA2C368E3DE}"/>
              </a:ext>
            </a:extLst>
          </p:cNvPr>
          <p:cNvSpPr txBox="1"/>
          <p:nvPr/>
        </p:nvSpPr>
        <p:spPr>
          <a:xfrm flipH="1">
            <a:off x="6095998" y="2087227"/>
            <a:ext cx="5544314" cy="339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#t3#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865A69-D538-0B40-933B-3741EB5BDE02}"/>
              </a:ext>
            </a:extLst>
          </p:cNvPr>
          <p:cNvSpPr txBox="1"/>
          <p:nvPr/>
        </p:nvSpPr>
        <p:spPr>
          <a:xfrm flipH="1">
            <a:off x="6095999" y="1064174"/>
            <a:ext cx="5544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300" dirty="0">
                <a:latin typeface="+mj-lt"/>
              </a:rPr>
              <a:t>t1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9EDEE2-CCC7-3841-AA45-FCDDD5387A86}"/>
              </a:ext>
            </a:extLst>
          </p:cNvPr>
          <p:cNvSpPr/>
          <p:nvPr/>
        </p:nvSpPr>
        <p:spPr>
          <a:xfrm>
            <a:off x="6096000" y="1772060"/>
            <a:ext cx="986662" cy="1431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754440-C0CA-914B-A98C-AEC76131D2A6}"/>
              </a:ext>
            </a:extLst>
          </p:cNvPr>
          <p:cNvSpPr/>
          <p:nvPr/>
        </p:nvSpPr>
        <p:spPr>
          <a:xfrm>
            <a:off x="6096000" y="683108"/>
            <a:ext cx="5544314" cy="381066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159745939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386781" y="381150"/>
            <a:ext cx="4593105" cy="3215174"/>
          </a:xfrm>
        </p:spPr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76890" y="381148"/>
            <a:ext cx="4593104" cy="3215174"/>
          </a:xfrm>
        </p:spPr>
      </p:sp>
      <p:sp>
        <p:nvSpPr>
          <p:cNvPr id="4" name="TextBox 3"/>
          <p:cNvSpPr txBox="1"/>
          <p:nvPr/>
        </p:nvSpPr>
        <p:spPr>
          <a:xfrm flipH="1">
            <a:off x="1322006" y="3596322"/>
            <a:ext cx="9547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pc="300" dirty="0">
                <a:latin typeface="+mj-lt"/>
              </a:rPr>
              <a:t>t1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1322006" y="4642804"/>
            <a:ext cx="9547988" cy="339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#t3#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7A41CE-16F8-4347-8182-26948DBAF6C0}"/>
              </a:ext>
            </a:extLst>
          </p:cNvPr>
          <p:cNvSpPr/>
          <p:nvPr/>
        </p:nvSpPr>
        <p:spPr>
          <a:xfrm>
            <a:off x="344557" y="4261738"/>
            <a:ext cx="11502886" cy="381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732857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454251" y="328423"/>
            <a:ext cx="3403738" cy="3897023"/>
          </a:xfrm>
        </p:spPr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336347" y="2646206"/>
            <a:ext cx="3403738" cy="3897023"/>
          </a:xfrm>
        </p:spPr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0FA5F1-C50B-E940-A464-20F4867039ED}"/>
              </a:ext>
            </a:extLst>
          </p:cNvPr>
          <p:cNvSpPr txBox="1"/>
          <p:nvPr/>
        </p:nvSpPr>
        <p:spPr>
          <a:xfrm flipH="1">
            <a:off x="4073650" y="1732542"/>
            <a:ext cx="4044696" cy="339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#t3#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CE3E45-F7C8-EE42-8556-A6E87E831EFF}"/>
              </a:ext>
            </a:extLst>
          </p:cNvPr>
          <p:cNvSpPr txBox="1"/>
          <p:nvPr/>
        </p:nvSpPr>
        <p:spPr>
          <a:xfrm flipH="1">
            <a:off x="4073652" y="709489"/>
            <a:ext cx="4044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300" dirty="0">
                <a:latin typeface="+mj-lt"/>
              </a:rPr>
              <a:t>t1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7EB6CB-9676-7C4F-8159-9FC528CC61E7}"/>
              </a:ext>
            </a:extLst>
          </p:cNvPr>
          <p:cNvSpPr/>
          <p:nvPr/>
        </p:nvSpPr>
        <p:spPr>
          <a:xfrm>
            <a:off x="4073652" y="1417375"/>
            <a:ext cx="719791" cy="1431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A3414E-C02F-664E-90E8-C2E511B6886B}"/>
              </a:ext>
            </a:extLst>
          </p:cNvPr>
          <p:cNvSpPr/>
          <p:nvPr/>
        </p:nvSpPr>
        <p:spPr>
          <a:xfrm>
            <a:off x="4073652" y="328423"/>
            <a:ext cx="4044696" cy="381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2681115210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extBox 2"/>
          <p:cNvSpPr txBox="1"/>
          <p:nvPr/>
        </p:nvSpPr>
        <p:spPr>
          <a:xfrm flipH="1">
            <a:off x="609598" y="1809182"/>
            <a:ext cx="4044696" cy="339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#t3#</a:t>
            </a:r>
          </a:p>
        </p:txBody>
      </p:sp>
      <p:sp>
        <p:nvSpPr>
          <p:cNvPr id="4" name="TextBox 3"/>
          <p:cNvSpPr txBox="1"/>
          <p:nvPr/>
        </p:nvSpPr>
        <p:spPr>
          <a:xfrm flipH="1">
            <a:off x="609600" y="786129"/>
            <a:ext cx="4044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300" dirty="0">
                <a:latin typeface="+mj-lt"/>
              </a:rPr>
              <a:t>t1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1494015"/>
            <a:ext cx="719791" cy="1431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09600" y="405063"/>
            <a:ext cx="4044696" cy="381066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2648090036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10A4AEB-7646-A949-939F-18323F69E945}"/>
              </a:ext>
            </a:extLst>
          </p:cNvPr>
          <p:cNvSpPr/>
          <p:nvPr/>
        </p:nvSpPr>
        <p:spPr>
          <a:xfrm>
            <a:off x="-135835" y="-114300"/>
            <a:ext cx="12463669" cy="7086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8" name="TextBox 7"/>
          <p:cNvSpPr txBox="1"/>
          <p:nvPr/>
        </p:nvSpPr>
        <p:spPr>
          <a:xfrm flipH="1">
            <a:off x="553276" y="3078033"/>
            <a:ext cx="11085446" cy="7092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b="1" spc="600" dirty="0">
                <a:solidFill>
                  <a:schemeClr val="bg1"/>
                </a:solidFill>
                <a:latin typeface="+mj-lt"/>
              </a:rPr>
              <a:t>t*</a:t>
            </a:r>
          </a:p>
        </p:txBody>
      </p:sp>
      <p:sp>
        <p:nvSpPr>
          <p:cNvPr id="26" name="Right Triangle 25"/>
          <p:cNvSpPr/>
          <p:nvPr/>
        </p:nvSpPr>
        <p:spPr>
          <a:xfrm rot="8100000">
            <a:off x="5973617" y="2383106"/>
            <a:ext cx="244764" cy="244764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Triangle 26"/>
          <p:cNvSpPr/>
          <p:nvPr/>
        </p:nvSpPr>
        <p:spPr>
          <a:xfrm rot="18900000">
            <a:off x="5973617" y="4230129"/>
            <a:ext cx="244764" cy="244764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67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CCAFEB-0595-E64B-8036-D9219483D5C7}"/>
              </a:ext>
            </a:extLst>
          </p:cNvPr>
          <p:cNvSpPr txBox="1"/>
          <p:nvPr/>
        </p:nvSpPr>
        <p:spPr>
          <a:xfrm flipH="1">
            <a:off x="6979156" y="1912716"/>
            <a:ext cx="4734308" cy="339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#t3#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A87C9D-0039-5F43-BFBD-31DFA0BB0BF8}"/>
              </a:ext>
            </a:extLst>
          </p:cNvPr>
          <p:cNvSpPr txBox="1"/>
          <p:nvPr/>
        </p:nvSpPr>
        <p:spPr>
          <a:xfrm flipH="1">
            <a:off x="6979158" y="889663"/>
            <a:ext cx="4734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300" dirty="0">
                <a:latin typeface="+mj-lt"/>
              </a:rPr>
              <a:t>t1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755B19-E594-7A45-B8D2-DE59F43F7641}"/>
              </a:ext>
            </a:extLst>
          </p:cNvPr>
          <p:cNvSpPr/>
          <p:nvPr/>
        </p:nvSpPr>
        <p:spPr>
          <a:xfrm>
            <a:off x="6979158" y="1597549"/>
            <a:ext cx="842514" cy="1431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205695-DAFE-B540-A20D-B69A101507CA}"/>
              </a:ext>
            </a:extLst>
          </p:cNvPr>
          <p:cNvSpPr/>
          <p:nvPr/>
        </p:nvSpPr>
        <p:spPr>
          <a:xfrm>
            <a:off x="6979158" y="508597"/>
            <a:ext cx="4734308" cy="381066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16482022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1"/>
          </p:nvPr>
        </p:nvSpPr>
        <p:spPr>
          <a:xfrm>
            <a:off x="745188" y="228066"/>
            <a:ext cx="10671552" cy="3600707"/>
          </a:xfrm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92A028-86E7-B846-BDC7-7A0417C119B0}"/>
              </a:ext>
            </a:extLst>
          </p:cNvPr>
          <p:cNvSpPr txBox="1"/>
          <p:nvPr/>
        </p:nvSpPr>
        <p:spPr>
          <a:xfrm flipH="1">
            <a:off x="759417" y="4856170"/>
            <a:ext cx="10671552" cy="339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#t3#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08D0FD-5201-9344-8059-964A232F4F2B}"/>
              </a:ext>
            </a:extLst>
          </p:cNvPr>
          <p:cNvSpPr txBox="1"/>
          <p:nvPr/>
        </p:nvSpPr>
        <p:spPr>
          <a:xfrm flipH="1">
            <a:off x="730966" y="4209839"/>
            <a:ext cx="10700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300" dirty="0">
                <a:latin typeface="+mj-lt"/>
              </a:rPr>
              <a:t>t1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1258E5-54FD-7840-A8AD-C790CD6D99BC}"/>
              </a:ext>
            </a:extLst>
          </p:cNvPr>
          <p:cNvSpPr/>
          <p:nvPr/>
        </p:nvSpPr>
        <p:spPr>
          <a:xfrm>
            <a:off x="730963" y="3828773"/>
            <a:ext cx="10700002" cy="381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165806589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D4906E-FB1F-8C43-9D86-B90517C33562}"/>
              </a:ext>
            </a:extLst>
          </p:cNvPr>
          <p:cNvSpPr txBox="1"/>
          <p:nvPr/>
        </p:nvSpPr>
        <p:spPr>
          <a:xfrm flipH="1">
            <a:off x="5892858" y="2090545"/>
            <a:ext cx="5571746" cy="339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#t3#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A2E305-980A-3A41-AD36-6F502AE2BE77}"/>
              </a:ext>
            </a:extLst>
          </p:cNvPr>
          <p:cNvSpPr txBox="1"/>
          <p:nvPr/>
        </p:nvSpPr>
        <p:spPr>
          <a:xfrm flipH="1">
            <a:off x="5892859" y="1067492"/>
            <a:ext cx="5571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300" dirty="0">
                <a:latin typeface="+mj-lt"/>
              </a:rPr>
              <a:t>t1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5B181B-B7B7-7343-AADB-374C6DE91D81}"/>
              </a:ext>
            </a:extLst>
          </p:cNvPr>
          <p:cNvSpPr/>
          <p:nvPr/>
        </p:nvSpPr>
        <p:spPr>
          <a:xfrm>
            <a:off x="5892860" y="1775378"/>
            <a:ext cx="991544" cy="1431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4F7A1A-C968-AC4B-8595-70126C3B7937}"/>
              </a:ext>
            </a:extLst>
          </p:cNvPr>
          <p:cNvSpPr/>
          <p:nvPr/>
        </p:nvSpPr>
        <p:spPr>
          <a:xfrm>
            <a:off x="5892860" y="686426"/>
            <a:ext cx="5571746" cy="381066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191346614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9D1150-61A5-0B40-95FA-7CF599039DE7}"/>
              </a:ext>
            </a:extLst>
          </p:cNvPr>
          <p:cNvSpPr txBox="1"/>
          <p:nvPr/>
        </p:nvSpPr>
        <p:spPr>
          <a:xfrm flipH="1">
            <a:off x="4934708" y="2089919"/>
            <a:ext cx="6495290" cy="339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#t3#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372579-F188-CB4F-A756-982D28144428}"/>
              </a:ext>
            </a:extLst>
          </p:cNvPr>
          <p:cNvSpPr txBox="1"/>
          <p:nvPr/>
        </p:nvSpPr>
        <p:spPr>
          <a:xfrm flipH="1">
            <a:off x="4934709" y="1066866"/>
            <a:ext cx="6495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300" dirty="0">
                <a:latin typeface="+mj-lt"/>
              </a:rPr>
              <a:t>t1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1986DB-4BC6-6D4F-AE7D-77B9671B506D}"/>
              </a:ext>
            </a:extLst>
          </p:cNvPr>
          <p:cNvSpPr/>
          <p:nvPr/>
        </p:nvSpPr>
        <p:spPr>
          <a:xfrm>
            <a:off x="4934710" y="1774752"/>
            <a:ext cx="1155897" cy="1431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F52E9FA-835F-D546-A48A-491D20A8D976}"/>
              </a:ext>
            </a:extLst>
          </p:cNvPr>
          <p:cNvSpPr/>
          <p:nvPr/>
        </p:nvSpPr>
        <p:spPr>
          <a:xfrm>
            <a:off x="4934710" y="685800"/>
            <a:ext cx="6495290" cy="381066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73082148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Right Triangle 2"/>
          <p:cNvSpPr/>
          <p:nvPr/>
        </p:nvSpPr>
        <p:spPr>
          <a:xfrm>
            <a:off x="0" y="5132438"/>
            <a:ext cx="1725561" cy="1725561"/>
          </a:xfrm>
          <a:prstGeom prst="rtTriangl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552D73-F187-C645-8406-E02A702FB428}"/>
              </a:ext>
            </a:extLst>
          </p:cNvPr>
          <p:cNvSpPr txBox="1"/>
          <p:nvPr/>
        </p:nvSpPr>
        <p:spPr>
          <a:xfrm flipH="1">
            <a:off x="810766" y="2112046"/>
            <a:ext cx="7555994" cy="339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#t3#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4BD06B-0FB3-364D-B4A2-A3FD5278DBC4}"/>
              </a:ext>
            </a:extLst>
          </p:cNvPr>
          <p:cNvSpPr txBox="1"/>
          <p:nvPr/>
        </p:nvSpPr>
        <p:spPr>
          <a:xfrm flipH="1">
            <a:off x="810768" y="1088993"/>
            <a:ext cx="7555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300" dirty="0">
                <a:latin typeface="+mj-lt"/>
              </a:rPr>
              <a:t>t1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ABCB48-FFEA-D44C-B100-D83FD9E8CC1C}"/>
              </a:ext>
            </a:extLst>
          </p:cNvPr>
          <p:cNvSpPr/>
          <p:nvPr/>
        </p:nvSpPr>
        <p:spPr>
          <a:xfrm>
            <a:off x="810768" y="1796879"/>
            <a:ext cx="1344659" cy="1431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0FB22D-ED5B-F245-BA74-379CA5FA4D4B}"/>
              </a:ext>
            </a:extLst>
          </p:cNvPr>
          <p:cNvSpPr/>
          <p:nvPr/>
        </p:nvSpPr>
        <p:spPr>
          <a:xfrm>
            <a:off x="810768" y="707927"/>
            <a:ext cx="7555994" cy="381066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219458637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F3A21D-C7C3-3C4B-9EF9-1EA2C368E3DE}"/>
              </a:ext>
            </a:extLst>
          </p:cNvPr>
          <p:cNvSpPr txBox="1"/>
          <p:nvPr/>
        </p:nvSpPr>
        <p:spPr>
          <a:xfrm flipH="1">
            <a:off x="6095998" y="2087227"/>
            <a:ext cx="5544314" cy="339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#t3#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865A69-D538-0B40-933B-3741EB5BDE02}"/>
              </a:ext>
            </a:extLst>
          </p:cNvPr>
          <p:cNvSpPr txBox="1"/>
          <p:nvPr/>
        </p:nvSpPr>
        <p:spPr>
          <a:xfrm flipH="1">
            <a:off x="6095999" y="1064174"/>
            <a:ext cx="5544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300" dirty="0">
                <a:latin typeface="+mj-lt"/>
              </a:rPr>
              <a:t>t1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9EDEE2-CCC7-3841-AA45-FCDDD5387A86}"/>
              </a:ext>
            </a:extLst>
          </p:cNvPr>
          <p:cNvSpPr/>
          <p:nvPr/>
        </p:nvSpPr>
        <p:spPr>
          <a:xfrm>
            <a:off x="6096000" y="1772060"/>
            <a:ext cx="986662" cy="1431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754440-C0CA-914B-A98C-AEC76131D2A6}"/>
              </a:ext>
            </a:extLst>
          </p:cNvPr>
          <p:cNvSpPr/>
          <p:nvPr/>
        </p:nvSpPr>
        <p:spPr>
          <a:xfrm>
            <a:off x="6096000" y="683108"/>
            <a:ext cx="5544314" cy="381066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221925924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454251" y="328423"/>
            <a:ext cx="3403738" cy="3897023"/>
          </a:xfrm>
        </p:spPr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336347" y="2646206"/>
            <a:ext cx="3403738" cy="3897023"/>
          </a:xfrm>
        </p:spPr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0FA5F1-C50B-E940-A464-20F4867039ED}"/>
              </a:ext>
            </a:extLst>
          </p:cNvPr>
          <p:cNvSpPr txBox="1"/>
          <p:nvPr/>
        </p:nvSpPr>
        <p:spPr>
          <a:xfrm flipH="1">
            <a:off x="4073650" y="1732542"/>
            <a:ext cx="4044696" cy="339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#t3#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CE3E45-F7C8-EE42-8556-A6E87E831EFF}"/>
              </a:ext>
            </a:extLst>
          </p:cNvPr>
          <p:cNvSpPr txBox="1"/>
          <p:nvPr/>
        </p:nvSpPr>
        <p:spPr>
          <a:xfrm flipH="1">
            <a:off x="4073652" y="709489"/>
            <a:ext cx="4044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300" dirty="0">
                <a:latin typeface="+mj-lt"/>
              </a:rPr>
              <a:t>t1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7EB6CB-9676-7C4F-8159-9FC528CC61E7}"/>
              </a:ext>
            </a:extLst>
          </p:cNvPr>
          <p:cNvSpPr/>
          <p:nvPr/>
        </p:nvSpPr>
        <p:spPr>
          <a:xfrm>
            <a:off x="4073652" y="1417375"/>
            <a:ext cx="719791" cy="1431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A3414E-C02F-664E-90E8-C2E511B6886B}"/>
              </a:ext>
            </a:extLst>
          </p:cNvPr>
          <p:cNvSpPr/>
          <p:nvPr/>
        </p:nvSpPr>
        <p:spPr>
          <a:xfrm>
            <a:off x="4073652" y="328423"/>
            <a:ext cx="4044696" cy="381066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251850540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50">
      <a:dk1>
        <a:srgbClr val="2B2B2B"/>
      </a:dk1>
      <a:lt1>
        <a:srgbClr val="FFFFFF"/>
      </a:lt1>
      <a:dk2>
        <a:srgbClr val="2B2B2B"/>
      </a:dk2>
      <a:lt2>
        <a:srgbClr val="F6F8F8"/>
      </a:lt2>
      <a:accent1>
        <a:srgbClr val="8CD3E2"/>
      </a:accent1>
      <a:accent2>
        <a:srgbClr val="3FACD0"/>
      </a:accent2>
      <a:accent3>
        <a:srgbClr val="002D86"/>
      </a:accent3>
      <a:accent4>
        <a:srgbClr val="3B96D3"/>
      </a:accent4>
      <a:accent5>
        <a:srgbClr val="398BD5"/>
      </a:accent5>
      <a:accent6>
        <a:srgbClr val="3780D7"/>
      </a:accent6>
      <a:hlink>
        <a:srgbClr val="5B9BD5"/>
      </a:hlink>
      <a:folHlink>
        <a:srgbClr val="70AD47"/>
      </a:folHlink>
    </a:clrScheme>
    <a:fontScheme name="Samantha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97</Words>
  <Application>Microsoft Macintosh PowerPoint</Application>
  <PresentationFormat>Widescreen</PresentationFormat>
  <Paragraphs>58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Montserrat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Ilija Kupresanin</cp:lastModifiedBy>
  <cp:revision>131</cp:revision>
  <dcterms:created xsi:type="dcterms:W3CDTF">2019-01-23T08:14:56Z</dcterms:created>
  <dcterms:modified xsi:type="dcterms:W3CDTF">2022-02-28T00:01:56Z</dcterms:modified>
</cp:coreProperties>
</file>