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7" r:id="rId4"/>
    <p:sldId id="258" r:id="rId5"/>
    <p:sldId id="259" r:id="rId6"/>
    <p:sldId id="263" r:id="rId7"/>
    <p:sldId id="264" r:id="rId8"/>
    <p:sldId id="266" r:id="rId9"/>
    <p:sldId id="269" r:id="rId10"/>
    <p:sldId id="270" r:id="rId11"/>
    <p:sldId id="271" r:id="rId12"/>
    <p:sldId id="273" r:id="rId13"/>
    <p:sldId id="288" r:id="rId14"/>
    <p:sldId id="286" r:id="rId15"/>
    <p:sldId id="287" r:id="rId16"/>
    <p:sldId id="289" r:id="rId17"/>
    <p:sldId id="290" r:id="rId18"/>
    <p:sldId id="291" r:id="rId19"/>
    <p:sldId id="292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1FFF5"/>
    <a:srgbClr val="1C1C1C"/>
    <a:srgbClr val="141414"/>
    <a:srgbClr val="333333"/>
    <a:srgbClr val="FF1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4264A-9A2A-4BBD-91F6-3E102B22626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62BB6-B004-43B9-AE10-88FA1A25D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9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62BB6-B004-43B9-AE10-88FA1A25D1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4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75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CA3373-78E9-40C8-B8BE-3B432A9B9845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7B50B1-8254-47B0-9F36-04C547B31E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7263" y="4241373"/>
            <a:ext cx="7629753" cy="2616627"/>
          </a:xfrm>
          <a:custGeom>
            <a:avLst/>
            <a:gdLst>
              <a:gd name="connsiteX0" fmla="*/ 0 w 7629753"/>
              <a:gd name="connsiteY0" fmla="*/ 0 h 2616627"/>
              <a:gd name="connsiteX1" fmla="*/ 7629753 w 7629753"/>
              <a:gd name="connsiteY1" fmla="*/ 0 h 2616627"/>
              <a:gd name="connsiteX2" fmla="*/ 7629753 w 7629753"/>
              <a:gd name="connsiteY2" fmla="*/ 2616627 h 2616627"/>
              <a:gd name="connsiteX3" fmla="*/ 0 w 7629753"/>
              <a:gd name="connsiteY3" fmla="*/ 2616627 h 261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9753" h="2616627">
                <a:moveTo>
                  <a:pt x="0" y="0"/>
                </a:moveTo>
                <a:lnTo>
                  <a:pt x="7629753" y="0"/>
                </a:lnTo>
                <a:lnTo>
                  <a:pt x="7629753" y="2616627"/>
                </a:lnTo>
                <a:lnTo>
                  <a:pt x="0" y="2616627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A2A48D-1EB7-44B9-A205-8F009A5352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67015" y="0"/>
            <a:ext cx="3824983" cy="2616630"/>
          </a:xfrm>
          <a:custGeom>
            <a:avLst/>
            <a:gdLst>
              <a:gd name="connsiteX0" fmla="*/ 0 w 3824983"/>
              <a:gd name="connsiteY0" fmla="*/ 0 h 2616630"/>
              <a:gd name="connsiteX1" fmla="*/ 3824983 w 3824983"/>
              <a:gd name="connsiteY1" fmla="*/ 0 h 2616630"/>
              <a:gd name="connsiteX2" fmla="*/ 3824983 w 3824983"/>
              <a:gd name="connsiteY2" fmla="*/ 2616630 h 2616630"/>
              <a:gd name="connsiteX3" fmla="*/ 0 w 3824983"/>
              <a:gd name="connsiteY3" fmla="*/ 2616630 h 261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983" h="2616630">
                <a:moveTo>
                  <a:pt x="0" y="0"/>
                </a:moveTo>
                <a:lnTo>
                  <a:pt x="3824983" y="0"/>
                </a:lnTo>
                <a:lnTo>
                  <a:pt x="3824983" y="2616630"/>
                </a:lnTo>
                <a:lnTo>
                  <a:pt x="0" y="2616630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B0D22F-AD22-4A6E-88BE-54F0FF707365}"/>
              </a:ext>
            </a:extLst>
          </p:cNvPr>
          <p:cNvSpPr/>
          <p:nvPr userDrawn="1"/>
        </p:nvSpPr>
        <p:spPr>
          <a:xfrm flipV="1">
            <a:off x="5302668" y="0"/>
            <a:ext cx="6889328" cy="261662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8BABFA-FC10-4130-AD37-E5AE71B9AA32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9DC95B7-DDEB-42D3-A989-2EFBAF2749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7261" y="1"/>
            <a:ext cx="4565389" cy="6857999"/>
          </a:xfrm>
          <a:custGeom>
            <a:avLst/>
            <a:gdLst>
              <a:gd name="connsiteX0" fmla="*/ 0 w 4565389"/>
              <a:gd name="connsiteY0" fmla="*/ 0 h 6857999"/>
              <a:gd name="connsiteX1" fmla="*/ 4565389 w 4565389"/>
              <a:gd name="connsiteY1" fmla="*/ 0 h 6857999"/>
              <a:gd name="connsiteX2" fmla="*/ 4565389 w 4565389"/>
              <a:gd name="connsiteY2" fmla="*/ 6857999 h 6857999"/>
              <a:gd name="connsiteX3" fmla="*/ 0 w 456538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5389" h="6857999">
                <a:moveTo>
                  <a:pt x="0" y="0"/>
                </a:moveTo>
                <a:lnTo>
                  <a:pt x="4565389" y="0"/>
                </a:lnTo>
                <a:lnTo>
                  <a:pt x="4565389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83D88E-01C3-486B-9E04-276F3C24AAEC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0EDC88-C7D2-43E0-A485-38F0B07F52D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302663" y="0"/>
            <a:ext cx="898019" cy="1990846"/>
          </a:xfrm>
          <a:prstGeom prst="line">
            <a:avLst/>
          </a:prstGeom>
          <a:ln>
            <a:solidFill>
              <a:srgbClr val="01F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B59BFC9-2286-4AD3-A948-2109F376E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2662" y="-1"/>
            <a:ext cx="6889338" cy="6858001"/>
          </a:xfrm>
          <a:custGeom>
            <a:avLst/>
            <a:gdLst>
              <a:gd name="connsiteX0" fmla="*/ 3093471 w 6889338"/>
              <a:gd name="connsiteY0" fmla="*/ 0 h 6858001"/>
              <a:gd name="connsiteX1" fmla="*/ 3824994 w 6889338"/>
              <a:gd name="connsiteY1" fmla="*/ 0 h 6858001"/>
              <a:gd name="connsiteX2" fmla="*/ 3824994 w 6889338"/>
              <a:gd name="connsiteY2" fmla="*/ 1 h 6858001"/>
              <a:gd name="connsiteX3" fmla="*/ 6889338 w 6889338"/>
              <a:gd name="connsiteY3" fmla="*/ 1 h 6858001"/>
              <a:gd name="connsiteX4" fmla="*/ 6889338 w 6889338"/>
              <a:gd name="connsiteY4" fmla="*/ 6858001 h 6858001"/>
              <a:gd name="connsiteX5" fmla="*/ 3609844 w 6889338"/>
              <a:gd name="connsiteY5" fmla="*/ 6858001 h 6858001"/>
              <a:gd name="connsiteX6" fmla="*/ 3609844 w 6889338"/>
              <a:gd name="connsiteY6" fmla="*/ 6857997 h 6858001"/>
              <a:gd name="connsiteX7" fmla="*/ 3093471 w 6889338"/>
              <a:gd name="connsiteY7" fmla="*/ 6857997 h 6858001"/>
              <a:gd name="connsiteX8" fmla="*/ 3093471 w 6889338"/>
              <a:gd name="connsiteY8" fmla="*/ 6858001 h 6858001"/>
              <a:gd name="connsiteX9" fmla="*/ 0 w 6889338"/>
              <a:gd name="connsiteY9" fmla="*/ 6858001 h 6858001"/>
              <a:gd name="connsiteX10" fmla="*/ 3093471 w 6889338"/>
              <a:gd name="connsiteY10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89338" h="6858001">
                <a:moveTo>
                  <a:pt x="3093471" y="0"/>
                </a:moveTo>
                <a:lnTo>
                  <a:pt x="3824994" y="0"/>
                </a:lnTo>
                <a:lnTo>
                  <a:pt x="3824994" y="1"/>
                </a:lnTo>
                <a:lnTo>
                  <a:pt x="6889338" y="1"/>
                </a:lnTo>
                <a:lnTo>
                  <a:pt x="6889338" y="6858001"/>
                </a:lnTo>
                <a:lnTo>
                  <a:pt x="3609844" y="6858001"/>
                </a:lnTo>
                <a:lnTo>
                  <a:pt x="3609844" y="6857997"/>
                </a:lnTo>
                <a:lnTo>
                  <a:pt x="3093471" y="6857997"/>
                </a:lnTo>
                <a:lnTo>
                  <a:pt x="3093471" y="6858001"/>
                </a:lnTo>
                <a:lnTo>
                  <a:pt x="0" y="6858001"/>
                </a:lnTo>
                <a:lnTo>
                  <a:pt x="3093471" y="1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73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A35D3763-000D-4226-9D10-D604CFA7805E}"/>
              </a:ext>
            </a:extLst>
          </p:cNvPr>
          <p:cNvSpPr/>
          <p:nvPr userDrawn="1"/>
        </p:nvSpPr>
        <p:spPr>
          <a:xfrm>
            <a:off x="-5699760" y="-2270755"/>
            <a:ext cx="11399520" cy="11399510"/>
          </a:xfrm>
          <a:prstGeom prst="arc">
            <a:avLst>
              <a:gd name="adj1" fmla="val 19332056"/>
              <a:gd name="adj2" fmla="val 20304408"/>
            </a:avLst>
          </a:prstGeom>
          <a:noFill/>
          <a:ln>
            <a:solidFill>
              <a:srgbClr val="01F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C94AFA66-4AD0-42F6-89DA-6DD863F25C51}"/>
              </a:ext>
            </a:extLst>
          </p:cNvPr>
          <p:cNvSpPr/>
          <p:nvPr userDrawn="1"/>
        </p:nvSpPr>
        <p:spPr>
          <a:xfrm>
            <a:off x="-5699763" y="-2270755"/>
            <a:ext cx="11399520" cy="11399510"/>
          </a:xfrm>
          <a:prstGeom prst="arc">
            <a:avLst>
              <a:gd name="adj1" fmla="val 1305095"/>
              <a:gd name="adj2" fmla="val 2245088"/>
            </a:avLst>
          </a:prstGeom>
          <a:noFill/>
          <a:ln>
            <a:solidFill>
              <a:srgbClr val="01F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1B30A9-B75B-43E7-9298-8E9E2B23C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" y="2"/>
            <a:ext cx="4571138" cy="6857999"/>
          </a:xfrm>
          <a:custGeom>
            <a:avLst/>
            <a:gdLst>
              <a:gd name="connsiteX0" fmla="*/ 0 w 4571138"/>
              <a:gd name="connsiteY0" fmla="*/ 0 h 6857999"/>
              <a:gd name="connsiteX1" fmla="*/ 3019644 w 4571138"/>
              <a:gd name="connsiteY1" fmla="*/ 0 h 6857999"/>
              <a:gd name="connsiteX2" fmla="*/ 3074473 w 4571138"/>
              <a:gd name="connsiteY2" fmla="*/ 47495 h 6857999"/>
              <a:gd name="connsiteX3" fmla="*/ 4571138 w 4571138"/>
              <a:gd name="connsiteY3" fmla="*/ 3429000 h 6857999"/>
              <a:gd name="connsiteX4" fmla="*/ 3074473 w 4571138"/>
              <a:gd name="connsiteY4" fmla="*/ 6810506 h 6857999"/>
              <a:gd name="connsiteX5" fmla="*/ 3019645 w 4571138"/>
              <a:gd name="connsiteY5" fmla="*/ 6857999 h 6857999"/>
              <a:gd name="connsiteX6" fmla="*/ 0 w 4571138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1138" h="6857999">
                <a:moveTo>
                  <a:pt x="0" y="0"/>
                </a:moveTo>
                <a:lnTo>
                  <a:pt x="3019644" y="0"/>
                </a:lnTo>
                <a:lnTo>
                  <a:pt x="3074473" y="47495"/>
                </a:lnTo>
                <a:cubicBezTo>
                  <a:pt x="3993906" y="883156"/>
                  <a:pt x="4571138" y="2088668"/>
                  <a:pt x="4571138" y="3429000"/>
                </a:cubicBezTo>
                <a:cubicBezTo>
                  <a:pt x="4571138" y="4769332"/>
                  <a:pt x="3993906" y="5974845"/>
                  <a:pt x="3074473" y="6810506"/>
                </a:cubicBezTo>
                <a:lnTo>
                  <a:pt x="3019645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8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D9E1A3-1755-495E-92EE-639C00DDBA18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481470-8043-49B2-91D2-DAA74A52DBF9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1150" y="4755769"/>
            <a:ext cx="2111832" cy="2102230"/>
          </a:xfrm>
          <a:prstGeom prst="straightConnector1">
            <a:avLst/>
          </a:prstGeom>
          <a:ln>
            <a:solidFill>
              <a:srgbClr val="01FF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19F7BD-AFAA-4F22-A2DD-B8C3FF080A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150" y="-2"/>
            <a:ext cx="7620849" cy="6858000"/>
          </a:xfrm>
          <a:custGeom>
            <a:avLst/>
            <a:gdLst>
              <a:gd name="connsiteX0" fmla="*/ 6889326 w 7620849"/>
              <a:gd name="connsiteY0" fmla="*/ 0 h 6858000"/>
              <a:gd name="connsiteX1" fmla="*/ 7620849 w 7620849"/>
              <a:gd name="connsiteY1" fmla="*/ 0 h 6858000"/>
              <a:gd name="connsiteX2" fmla="*/ 7620849 w 7620849"/>
              <a:gd name="connsiteY2" fmla="*/ 6857999 h 6858000"/>
              <a:gd name="connsiteX3" fmla="*/ 6889327 w 7620849"/>
              <a:gd name="connsiteY3" fmla="*/ 6857999 h 6858000"/>
              <a:gd name="connsiteX4" fmla="*/ 6889327 w 7620849"/>
              <a:gd name="connsiteY4" fmla="*/ 6858000 h 6858000"/>
              <a:gd name="connsiteX5" fmla="*/ 6889326 w 7620849"/>
              <a:gd name="connsiteY5" fmla="*/ 6857999 h 6858000"/>
              <a:gd name="connsiteX6" fmla="*/ 0 w 7620849"/>
              <a:gd name="connsiteY6" fmla="*/ 1 h 6858000"/>
              <a:gd name="connsiteX7" fmla="*/ 6889326 w 7620849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849" h="6858000">
                <a:moveTo>
                  <a:pt x="6889326" y="0"/>
                </a:moveTo>
                <a:lnTo>
                  <a:pt x="7620849" y="0"/>
                </a:lnTo>
                <a:lnTo>
                  <a:pt x="7620849" y="6857999"/>
                </a:lnTo>
                <a:lnTo>
                  <a:pt x="6889327" y="6857999"/>
                </a:lnTo>
                <a:lnTo>
                  <a:pt x="6889327" y="6858000"/>
                </a:lnTo>
                <a:lnTo>
                  <a:pt x="6889326" y="6857999"/>
                </a:lnTo>
                <a:lnTo>
                  <a:pt x="0" y="1"/>
                </a:lnTo>
                <a:lnTo>
                  <a:pt x="6889326" y="1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49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121F8D-C4DE-4C3E-9BCE-BEFE4F51FB34}"/>
              </a:ext>
            </a:extLst>
          </p:cNvPr>
          <p:cNvSpPr/>
          <p:nvPr userDrawn="1"/>
        </p:nvSpPr>
        <p:spPr>
          <a:xfrm>
            <a:off x="5302668" y="-6"/>
            <a:ext cx="3064348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D6B5C0-F445-45CA-91A9-15A28AAFF90A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F00506-1921-455F-86A7-17E061B5FC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" y="0"/>
            <a:ext cx="4571150" cy="2616622"/>
          </a:xfrm>
          <a:custGeom>
            <a:avLst/>
            <a:gdLst>
              <a:gd name="connsiteX0" fmla="*/ 0 w 4571150"/>
              <a:gd name="connsiteY0" fmla="*/ 0 h 2616622"/>
              <a:gd name="connsiteX1" fmla="*/ 4571150 w 4571150"/>
              <a:gd name="connsiteY1" fmla="*/ 0 h 2616622"/>
              <a:gd name="connsiteX2" fmla="*/ 4571150 w 4571150"/>
              <a:gd name="connsiteY2" fmla="*/ 2616622 h 2616622"/>
              <a:gd name="connsiteX3" fmla="*/ 0 w 4571150"/>
              <a:gd name="connsiteY3" fmla="*/ 2616622 h 261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150" h="2616622">
                <a:moveTo>
                  <a:pt x="0" y="0"/>
                </a:moveTo>
                <a:lnTo>
                  <a:pt x="4571150" y="0"/>
                </a:lnTo>
                <a:lnTo>
                  <a:pt x="4571150" y="2616622"/>
                </a:lnTo>
                <a:lnTo>
                  <a:pt x="0" y="2616622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9954A8F-F0A7-4105-A87F-F545CF6BBC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67015" y="2616622"/>
            <a:ext cx="3824983" cy="4241378"/>
          </a:xfrm>
          <a:custGeom>
            <a:avLst/>
            <a:gdLst>
              <a:gd name="connsiteX0" fmla="*/ 0 w 3824983"/>
              <a:gd name="connsiteY0" fmla="*/ 0 h 4241378"/>
              <a:gd name="connsiteX1" fmla="*/ 3824983 w 3824983"/>
              <a:gd name="connsiteY1" fmla="*/ 0 h 4241378"/>
              <a:gd name="connsiteX2" fmla="*/ 3824983 w 3824983"/>
              <a:gd name="connsiteY2" fmla="*/ 4241378 h 4241378"/>
              <a:gd name="connsiteX3" fmla="*/ 0 w 3824983"/>
              <a:gd name="connsiteY3" fmla="*/ 4241378 h 424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983" h="4241378">
                <a:moveTo>
                  <a:pt x="0" y="0"/>
                </a:moveTo>
                <a:lnTo>
                  <a:pt x="3824983" y="0"/>
                </a:lnTo>
                <a:lnTo>
                  <a:pt x="3824983" y="4241378"/>
                </a:lnTo>
                <a:lnTo>
                  <a:pt x="0" y="4241378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8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D320600-2DA6-491B-A895-DE94BB75E958}"/>
              </a:ext>
            </a:extLst>
          </p:cNvPr>
          <p:cNvSpPr/>
          <p:nvPr userDrawn="1"/>
        </p:nvSpPr>
        <p:spPr>
          <a:xfrm>
            <a:off x="8367016" y="0"/>
            <a:ext cx="3824984" cy="6857999"/>
          </a:xfrm>
          <a:custGeom>
            <a:avLst/>
            <a:gdLst>
              <a:gd name="connsiteX0" fmla="*/ 11 w 3976728"/>
              <a:gd name="connsiteY0" fmla="*/ 0 h 6857999"/>
              <a:gd name="connsiteX1" fmla="*/ 3976728 w 3976728"/>
              <a:gd name="connsiteY1" fmla="*/ 0 h 6857999"/>
              <a:gd name="connsiteX2" fmla="*/ 3976728 w 3976728"/>
              <a:gd name="connsiteY2" fmla="*/ 6857999 h 6857999"/>
              <a:gd name="connsiteX3" fmla="*/ 0 w 3976728"/>
              <a:gd name="connsiteY3" fmla="*/ 6857999 h 6857999"/>
              <a:gd name="connsiteX4" fmla="*/ 14695 w 3976728"/>
              <a:gd name="connsiteY4" fmla="*/ 6843988 h 6857999"/>
              <a:gd name="connsiteX5" fmla="*/ 1429232 w 3976728"/>
              <a:gd name="connsiteY5" fmla="*/ 3428994 h 6857999"/>
              <a:gd name="connsiteX6" fmla="*/ 14695 w 3976728"/>
              <a:gd name="connsiteY6" fmla="*/ 140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6728" h="6857999">
                <a:moveTo>
                  <a:pt x="11" y="0"/>
                </a:moveTo>
                <a:lnTo>
                  <a:pt x="3976728" y="0"/>
                </a:lnTo>
                <a:lnTo>
                  <a:pt x="3976728" y="6857999"/>
                </a:lnTo>
                <a:lnTo>
                  <a:pt x="0" y="6857999"/>
                </a:lnTo>
                <a:lnTo>
                  <a:pt x="14695" y="6843988"/>
                </a:lnTo>
                <a:cubicBezTo>
                  <a:pt x="888668" y="5970015"/>
                  <a:pt x="1429232" y="4762632"/>
                  <a:pt x="1429232" y="3428994"/>
                </a:cubicBezTo>
                <a:cubicBezTo>
                  <a:pt x="1429232" y="2095356"/>
                  <a:pt x="888668" y="887973"/>
                  <a:pt x="14695" y="1400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7061B0-7809-4D25-AF13-CACD952D7A03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BBCFC30F-1187-40DF-8FE9-842FAEC104FA}"/>
              </a:ext>
            </a:extLst>
          </p:cNvPr>
          <p:cNvSpPr/>
          <p:nvPr userDrawn="1"/>
        </p:nvSpPr>
        <p:spPr>
          <a:xfrm rot="18900000" flipH="1">
            <a:off x="5288110" y="350088"/>
            <a:ext cx="6157810" cy="6157810"/>
          </a:xfrm>
          <a:prstGeom prst="arc">
            <a:avLst/>
          </a:prstGeom>
          <a:noFill/>
          <a:ln>
            <a:solidFill>
              <a:srgbClr val="01F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AB2B0351-103A-49C3-A45E-06ADC2EA90C7}"/>
              </a:ext>
            </a:extLst>
          </p:cNvPr>
          <p:cNvSpPr/>
          <p:nvPr userDrawn="1"/>
        </p:nvSpPr>
        <p:spPr>
          <a:xfrm rot="8100000" flipH="1">
            <a:off x="5302669" y="350089"/>
            <a:ext cx="6157810" cy="6157810"/>
          </a:xfrm>
          <a:prstGeom prst="arc">
            <a:avLst/>
          </a:prstGeom>
          <a:noFill/>
          <a:ln>
            <a:solidFill>
              <a:srgbClr val="01FF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20F010-8ACE-4FF5-B50D-613FE1ED7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4101" y="731521"/>
            <a:ext cx="5394946" cy="5394946"/>
          </a:xfrm>
          <a:custGeom>
            <a:avLst/>
            <a:gdLst>
              <a:gd name="connsiteX0" fmla="*/ 2697473 w 5394946"/>
              <a:gd name="connsiteY0" fmla="*/ 0 h 5394946"/>
              <a:gd name="connsiteX1" fmla="*/ 5394946 w 5394946"/>
              <a:gd name="connsiteY1" fmla="*/ 2697473 h 5394946"/>
              <a:gd name="connsiteX2" fmla="*/ 2697473 w 5394946"/>
              <a:gd name="connsiteY2" fmla="*/ 5394946 h 5394946"/>
              <a:gd name="connsiteX3" fmla="*/ 0 w 5394946"/>
              <a:gd name="connsiteY3" fmla="*/ 2697473 h 5394946"/>
              <a:gd name="connsiteX4" fmla="*/ 2697473 w 5394946"/>
              <a:gd name="connsiteY4" fmla="*/ 0 h 53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4946" h="5394946">
                <a:moveTo>
                  <a:pt x="2697473" y="0"/>
                </a:moveTo>
                <a:cubicBezTo>
                  <a:pt x="4187246" y="0"/>
                  <a:pt x="5394946" y="1207700"/>
                  <a:pt x="5394946" y="2697473"/>
                </a:cubicBezTo>
                <a:cubicBezTo>
                  <a:pt x="5394946" y="4187246"/>
                  <a:pt x="4187246" y="5394946"/>
                  <a:pt x="2697473" y="5394946"/>
                </a:cubicBezTo>
                <a:cubicBezTo>
                  <a:pt x="1207700" y="5394946"/>
                  <a:pt x="0" y="4187246"/>
                  <a:pt x="0" y="2697473"/>
                </a:cubicBezTo>
                <a:cubicBezTo>
                  <a:pt x="0" y="1207700"/>
                  <a:pt x="1207700" y="0"/>
                  <a:pt x="2697473" y="0"/>
                </a:cubicBez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965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5682C2B-CFE1-45FF-9E62-0B86E0DE0D5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714589" y="3180080"/>
            <a:ext cx="701452" cy="4482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A0D848E-9A84-47E5-A2D6-F7A2269FAD34}"/>
              </a:ext>
            </a:extLst>
          </p:cNvPr>
          <p:cNvSpPr/>
          <p:nvPr userDrawn="1"/>
        </p:nvSpPr>
        <p:spPr>
          <a:xfrm rot="5400000">
            <a:off x="2667410" y="-1935895"/>
            <a:ext cx="6857152" cy="10728942"/>
          </a:xfrm>
          <a:prstGeom prst="rtTriangl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AC74A8-D957-496B-9672-74C3B4F214F3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6537E-3599-4D4D-AF72-55841DD9A1C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8819535" y="5169476"/>
            <a:ext cx="2640923" cy="1687676"/>
          </a:xfrm>
          <a:prstGeom prst="straightConnector1">
            <a:avLst/>
          </a:prstGeom>
          <a:ln>
            <a:solidFill>
              <a:srgbClr val="01FF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6AA5F7-6B1E-459A-BE44-A44F0734B9C8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5980" y="4755769"/>
            <a:ext cx="2" cy="15378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41BB59-4BD2-45F2-9494-E688003B4FF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731516" y="743"/>
            <a:ext cx="1087452" cy="694934"/>
          </a:xfrm>
          <a:prstGeom prst="straightConnector1">
            <a:avLst/>
          </a:prstGeom>
          <a:ln>
            <a:solidFill>
              <a:srgbClr val="01FF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E6FAF58-ABD2-427F-88EE-C0A6ADA216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5" y="849"/>
            <a:ext cx="10728942" cy="3428149"/>
          </a:xfrm>
          <a:custGeom>
            <a:avLst/>
            <a:gdLst>
              <a:gd name="connsiteX0" fmla="*/ 0 w 10728942"/>
              <a:gd name="connsiteY0" fmla="*/ 0 h 3428149"/>
              <a:gd name="connsiteX1" fmla="*/ 10728942 w 10728942"/>
              <a:gd name="connsiteY1" fmla="*/ 0 h 3428149"/>
              <a:gd name="connsiteX2" fmla="*/ 5364471 w 10728942"/>
              <a:gd name="connsiteY2" fmla="*/ 3428149 h 342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28942" h="3428149">
                <a:moveTo>
                  <a:pt x="0" y="0"/>
                </a:moveTo>
                <a:lnTo>
                  <a:pt x="10728942" y="0"/>
                </a:lnTo>
                <a:lnTo>
                  <a:pt x="5364471" y="3428149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52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0370D2-F81F-47B6-92B3-3F41B4B36629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00E1341-7F4A-4077-BCB0-9090791EDABE}"/>
              </a:ext>
            </a:extLst>
          </p:cNvPr>
          <p:cNvSpPr/>
          <p:nvPr userDrawn="1"/>
        </p:nvSpPr>
        <p:spPr>
          <a:xfrm>
            <a:off x="5302669" y="4241368"/>
            <a:ext cx="3065195" cy="2616632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166A461-3A3A-4C54-8CEC-7232F251B6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" y="4241373"/>
            <a:ext cx="4571150" cy="2616622"/>
          </a:xfrm>
          <a:custGeom>
            <a:avLst/>
            <a:gdLst>
              <a:gd name="connsiteX0" fmla="*/ 0 w 4571150"/>
              <a:gd name="connsiteY0" fmla="*/ 0 h 2616622"/>
              <a:gd name="connsiteX1" fmla="*/ 4571150 w 4571150"/>
              <a:gd name="connsiteY1" fmla="*/ 0 h 2616622"/>
              <a:gd name="connsiteX2" fmla="*/ 4571150 w 4571150"/>
              <a:gd name="connsiteY2" fmla="*/ 2616622 h 2616622"/>
              <a:gd name="connsiteX3" fmla="*/ 0 w 4571150"/>
              <a:gd name="connsiteY3" fmla="*/ 2616622 h 261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150" h="2616622">
                <a:moveTo>
                  <a:pt x="0" y="0"/>
                </a:moveTo>
                <a:lnTo>
                  <a:pt x="4571150" y="0"/>
                </a:lnTo>
                <a:lnTo>
                  <a:pt x="4571150" y="2616622"/>
                </a:lnTo>
                <a:lnTo>
                  <a:pt x="0" y="2616622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7C3AD6-23E6-4EA7-BFA1-6BD04283BD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67865" y="4241374"/>
            <a:ext cx="3824136" cy="2616627"/>
          </a:xfrm>
          <a:custGeom>
            <a:avLst/>
            <a:gdLst>
              <a:gd name="connsiteX0" fmla="*/ 0 w 3824136"/>
              <a:gd name="connsiteY0" fmla="*/ 0 h 2616627"/>
              <a:gd name="connsiteX1" fmla="*/ 3824136 w 3824136"/>
              <a:gd name="connsiteY1" fmla="*/ 0 h 2616627"/>
              <a:gd name="connsiteX2" fmla="*/ 3824136 w 3824136"/>
              <a:gd name="connsiteY2" fmla="*/ 2616627 h 2616627"/>
              <a:gd name="connsiteX3" fmla="*/ 0 w 3824136"/>
              <a:gd name="connsiteY3" fmla="*/ 2616627 h 261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136" h="2616627">
                <a:moveTo>
                  <a:pt x="0" y="0"/>
                </a:moveTo>
                <a:lnTo>
                  <a:pt x="3824136" y="0"/>
                </a:lnTo>
                <a:lnTo>
                  <a:pt x="3824136" y="2616627"/>
                </a:lnTo>
                <a:lnTo>
                  <a:pt x="0" y="2616627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0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02AB3F-555D-459D-A712-0BD1921B3447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25485C-0D60-4828-B2B2-533C40E3E8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" y="0"/>
            <a:ext cx="4571150" cy="4241373"/>
          </a:xfrm>
          <a:custGeom>
            <a:avLst/>
            <a:gdLst>
              <a:gd name="connsiteX0" fmla="*/ 0 w 4571150"/>
              <a:gd name="connsiteY0" fmla="*/ 0 h 4241373"/>
              <a:gd name="connsiteX1" fmla="*/ 4571150 w 4571150"/>
              <a:gd name="connsiteY1" fmla="*/ 0 h 4241373"/>
              <a:gd name="connsiteX2" fmla="*/ 4571150 w 4571150"/>
              <a:gd name="connsiteY2" fmla="*/ 4241373 h 4241373"/>
              <a:gd name="connsiteX3" fmla="*/ 0 w 4571150"/>
              <a:gd name="connsiteY3" fmla="*/ 4241373 h 424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150" h="4241373">
                <a:moveTo>
                  <a:pt x="0" y="0"/>
                </a:moveTo>
                <a:lnTo>
                  <a:pt x="4571150" y="0"/>
                </a:lnTo>
                <a:lnTo>
                  <a:pt x="4571150" y="4241373"/>
                </a:lnTo>
                <a:lnTo>
                  <a:pt x="0" y="4241373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795C9B-18A9-4225-88FF-1FB80AF0C2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2668" y="4241373"/>
            <a:ext cx="6889331" cy="2616627"/>
          </a:xfrm>
          <a:custGeom>
            <a:avLst/>
            <a:gdLst>
              <a:gd name="connsiteX0" fmla="*/ 0 w 6889331"/>
              <a:gd name="connsiteY0" fmla="*/ 0 h 2616627"/>
              <a:gd name="connsiteX1" fmla="*/ 6889331 w 6889331"/>
              <a:gd name="connsiteY1" fmla="*/ 0 h 2616627"/>
              <a:gd name="connsiteX2" fmla="*/ 6889331 w 6889331"/>
              <a:gd name="connsiteY2" fmla="*/ 2616627 h 2616627"/>
              <a:gd name="connsiteX3" fmla="*/ 0 w 6889331"/>
              <a:gd name="connsiteY3" fmla="*/ 2616627 h 261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9331" h="2616627">
                <a:moveTo>
                  <a:pt x="0" y="0"/>
                </a:moveTo>
                <a:lnTo>
                  <a:pt x="6889331" y="0"/>
                </a:lnTo>
                <a:lnTo>
                  <a:pt x="6889331" y="2616627"/>
                </a:lnTo>
                <a:lnTo>
                  <a:pt x="0" y="2616627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5642F8-F923-403C-B83A-0CCA6BE1315B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0EE0BE-715A-4FCE-BD85-5B50E925A1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20" y="1"/>
            <a:ext cx="11456519" cy="6859324"/>
          </a:xfrm>
          <a:custGeom>
            <a:avLst/>
            <a:gdLst>
              <a:gd name="connsiteX0" fmla="*/ 0 w 11456519"/>
              <a:gd name="connsiteY0" fmla="*/ 0 h 6859324"/>
              <a:gd name="connsiteX1" fmla="*/ 11456519 w 11456519"/>
              <a:gd name="connsiteY1" fmla="*/ 0 h 6859324"/>
              <a:gd name="connsiteX2" fmla="*/ 11456519 w 11456519"/>
              <a:gd name="connsiteY2" fmla="*/ 6859324 h 6859324"/>
              <a:gd name="connsiteX3" fmla="*/ 0 w 11456519"/>
              <a:gd name="connsiteY3" fmla="*/ 6859324 h 6859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6519" h="6859324">
                <a:moveTo>
                  <a:pt x="0" y="0"/>
                </a:moveTo>
                <a:lnTo>
                  <a:pt x="11456519" y="0"/>
                </a:lnTo>
                <a:lnTo>
                  <a:pt x="11456519" y="6859324"/>
                </a:lnTo>
                <a:lnTo>
                  <a:pt x="0" y="6859324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57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96D02A-2070-40D3-BFC5-DF474B4DC2C5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840D69F-BA2D-4090-A6CF-FC7CD1F9AEF9}"/>
              </a:ext>
            </a:extLst>
          </p:cNvPr>
          <p:cNvSpPr/>
          <p:nvPr userDrawn="1"/>
        </p:nvSpPr>
        <p:spPr>
          <a:xfrm>
            <a:off x="5302662" y="0"/>
            <a:ext cx="3065174" cy="2616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B195460-EFD3-4F38-A52C-67576386D1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2669" y="2616628"/>
            <a:ext cx="3065190" cy="4241373"/>
          </a:xfrm>
          <a:custGeom>
            <a:avLst/>
            <a:gdLst>
              <a:gd name="connsiteX0" fmla="*/ 0 w 3065190"/>
              <a:gd name="connsiteY0" fmla="*/ 0 h 4241373"/>
              <a:gd name="connsiteX1" fmla="*/ 3065190 w 3065190"/>
              <a:gd name="connsiteY1" fmla="*/ 0 h 4241373"/>
              <a:gd name="connsiteX2" fmla="*/ 3065190 w 3065190"/>
              <a:gd name="connsiteY2" fmla="*/ 4241373 h 4241373"/>
              <a:gd name="connsiteX3" fmla="*/ 0 w 3065190"/>
              <a:gd name="connsiteY3" fmla="*/ 4241373 h 4241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5190" h="4241373">
                <a:moveTo>
                  <a:pt x="0" y="0"/>
                </a:moveTo>
                <a:lnTo>
                  <a:pt x="3065190" y="0"/>
                </a:lnTo>
                <a:lnTo>
                  <a:pt x="3065190" y="4241373"/>
                </a:lnTo>
                <a:lnTo>
                  <a:pt x="0" y="4241373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468EC5-409B-49DD-AAB4-91C559EC1E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67837" y="0"/>
            <a:ext cx="3824165" cy="2616627"/>
          </a:xfrm>
          <a:custGeom>
            <a:avLst/>
            <a:gdLst>
              <a:gd name="connsiteX0" fmla="*/ 0 w 3824165"/>
              <a:gd name="connsiteY0" fmla="*/ 0 h 2616627"/>
              <a:gd name="connsiteX1" fmla="*/ 3824165 w 3824165"/>
              <a:gd name="connsiteY1" fmla="*/ 0 h 2616627"/>
              <a:gd name="connsiteX2" fmla="*/ 3824165 w 3824165"/>
              <a:gd name="connsiteY2" fmla="*/ 2616627 h 2616627"/>
              <a:gd name="connsiteX3" fmla="*/ 0 w 3824165"/>
              <a:gd name="connsiteY3" fmla="*/ 2616627 h 261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165" h="2616627">
                <a:moveTo>
                  <a:pt x="0" y="0"/>
                </a:moveTo>
                <a:lnTo>
                  <a:pt x="3824165" y="0"/>
                </a:lnTo>
                <a:lnTo>
                  <a:pt x="3824165" y="2616627"/>
                </a:lnTo>
                <a:lnTo>
                  <a:pt x="0" y="2616627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52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603DB6-75B8-4A7E-BF69-98D9F9A8B6AC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0EE5DD2-D8B2-4883-A2C7-B18D68C288EF}"/>
              </a:ext>
            </a:extLst>
          </p:cNvPr>
          <p:cNvSpPr/>
          <p:nvPr userDrawn="1"/>
        </p:nvSpPr>
        <p:spPr>
          <a:xfrm>
            <a:off x="5287170" y="1"/>
            <a:ext cx="6904831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753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DC59D6-8794-438F-BD86-B68B0772356A}"/>
              </a:ext>
            </a:extLst>
          </p:cNvPr>
          <p:cNvSpPr/>
          <p:nvPr userDrawn="1"/>
        </p:nvSpPr>
        <p:spPr>
          <a:xfrm flipH="1">
            <a:off x="731515" y="1"/>
            <a:ext cx="4555655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208E47-C62D-41CC-A5D8-71B2763DB959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15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65D175-05FD-480B-820F-80560406F574}"/>
              </a:ext>
            </a:extLst>
          </p:cNvPr>
          <p:cNvSpPr/>
          <p:nvPr userDrawn="1"/>
        </p:nvSpPr>
        <p:spPr>
          <a:xfrm flipH="1">
            <a:off x="731515" y="1"/>
            <a:ext cx="4555655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46E42B-5EA5-4F99-B27D-BA05BBF4703D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5FF270-A280-4DEA-B97B-AE83CECEC2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87169" y="1"/>
            <a:ext cx="6904825" cy="6858000"/>
          </a:xfrm>
          <a:custGeom>
            <a:avLst/>
            <a:gdLst>
              <a:gd name="connsiteX0" fmla="*/ 0 w 6904825"/>
              <a:gd name="connsiteY0" fmla="*/ 0 h 6858000"/>
              <a:gd name="connsiteX1" fmla="*/ 6904825 w 6904825"/>
              <a:gd name="connsiteY1" fmla="*/ 0 h 6858000"/>
              <a:gd name="connsiteX2" fmla="*/ 6904825 w 6904825"/>
              <a:gd name="connsiteY2" fmla="*/ 6858000 h 6858000"/>
              <a:gd name="connsiteX3" fmla="*/ 0 w 69048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4825" h="6858000">
                <a:moveTo>
                  <a:pt x="0" y="0"/>
                </a:moveTo>
                <a:lnTo>
                  <a:pt x="6904825" y="0"/>
                </a:lnTo>
                <a:lnTo>
                  <a:pt x="6904825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81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9A06A9-88D8-445E-8A4D-D247DFDD75A3}"/>
              </a:ext>
            </a:extLst>
          </p:cNvPr>
          <p:cNvCxnSpPr>
            <a:cxnSpLocks/>
          </p:cNvCxnSpPr>
          <p:nvPr userDrawn="1"/>
        </p:nvCxnSpPr>
        <p:spPr>
          <a:xfrm flipV="1">
            <a:off x="8367865" y="3902529"/>
            <a:ext cx="3092615" cy="8"/>
          </a:xfrm>
          <a:prstGeom prst="line">
            <a:avLst/>
          </a:prstGeom>
          <a:ln>
            <a:solidFill>
              <a:srgbClr val="01F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37E948-DE6C-456D-84FE-61550E503765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C1A3228-19F2-4C6D-90A1-B5D4F4F98660}"/>
              </a:ext>
            </a:extLst>
          </p:cNvPr>
          <p:cNvCxnSpPr>
            <a:cxnSpLocks/>
          </p:cNvCxnSpPr>
          <p:nvPr userDrawn="1"/>
        </p:nvCxnSpPr>
        <p:spPr>
          <a:xfrm>
            <a:off x="5296817" y="0"/>
            <a:ext cx="0" cy="13568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187316-4C6F-47A0-B8BE-F017A3162D5C}"/>
              </a:ext>
            </a:extLst>
          </p:cNvPr>
          <p:cNvCxnSpPr>
            <a:cxnSpLocks/>
          </p:cNvCxnSpPr>
          <p:nvPr userDrawn="1"/>
        </p:nvCxnSpPr>
        <p:spPr>
          <a:xfrm>
            <a:off x="5291616" y="5487291"/>
            <a:ext cx="0" cy="1356852"/>
          </a:xfrm>
          <a:prstGeom prst="line">
            <a:avLst/>
          </a:prstGeom>
          <a:ln>
            <a:solidFill>
              <a:srgbClr val="01F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E63559E-6280-4219-89E4-29777AED2D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39999" y="1716446"/>
            <a:ext cx="1609500" cy="3425094"/>
          </a:xfrm>
          <a:custGeom>
            <a:avLst/>
            <a:gdLst>
              <a:gd name="connsiteX0" fmla="*/ 160569 w 1609500"/>
              <a:gd name="connsiteY0" fmla="*/ 0 h 3425094"/>
              <a:gd name="connsiteX1" fmla="*/ 380617 w 1609500"/>
              <a:gd name="connsiteY1" fmla="*/ 0 h 3425094"/>
              <a:gd name="connsiteX2" fmla="*/ 393183 w 1609500"/>
              <a:gd name="connsiteY2" fmla="*/ 12564 h 3425094"/>
              <a:gd name="connsiteX3" fmla="*/ 393183 w 1609500"/>
              <a:gd name="connsiteY3" fmla="*/ 37693 h 3425094"/>
              <a:gd name="connsiteX4" fmla="*/ 474724 w 1609500"/>
              <a:gd name="connsiteY4" fmla="*/ 119314 h 3425094"/>
              <a:gd name="connsiteX5" fmla="*/ 1150414 w 1609500"/>
              <a:gd name="connsiteY5" fmla="*/ 119314 h 3425094"/>
              <a:gd name="connsiteX6" fmla="*/ 1231955 w 1609500"/>
              <a:gd name="connsiteY6" fmla="*/ 37693 h 3425094"/>
              <a:gd name="connsiteX7" fmla="*/ 1231955 w 1609500"/>
              <a:gd name="connsiteY7" fmla="*/ 12564 h 3425094"/>
              <a:gd name="connsiteX8" fmla="*/ 1244521 w 1609500"/>
              <a:gd name="connsiteY8" fmla="*/ 0 h 3425094"/>
              <a:gd name="connsiteX9" fmla="*/ 1464663 w 1609500"/>
              <a:gd name="connsiteY9" fmla="*/ 0 h 3425094"/>
              <a:gd name="connsiteX10" fmla="*/ 1464663 w 1609500"/>
              <a:gd name="connsiteY10" fmla="*/ 93 h 3425094"/>
              <a:gd name="connsiteX11" fmla="*/ 1479277 w 1609500"/>
              <a:gd name="connsiteY11" fmla="*/ 2885 h 3425094"/>
              <a:gd name="connsiteX12" fmla="*/ 1609500 w 1609500"/>
              <a:gd name="connsiteY12" fmla="*/ 160543 h 3425094"/>
              <a:gd name="connsiteX13" fmla="*/ 1609500 w 1609500"/>
              <a:gd name="connsiteY13" fmla="*/ 3264552 h 3425094"/>
              <a:gd name="connsiteX14" fmla="*/ 1448932 w 1609500"/>
              <a:gd name="connsiteY14" fmla="*/ 3425094 h 3425094"/>
              <a:gd name="connsiteX15" fmla="*/ 160569 w 1609500"/>
              <a:gd name="connsiteY15" fmla="*/ 3425094 h 3425094"/>
              <a:gd name="connsiteX16" fmla="*/ 0 w 1609500"/>
              <a:gd name="connsiteY16" fmla="*/ 3264552 h 3425094"/>
              <a:gd name="connsiteX17" fmla="*/ 0 w 1609500"/>
              <a:gd name="connsiteY17" fmla="*/ 160543 h 3425094"/>
              <a:gd name="connsiteX18" fmla="*/ 160569 w 1609500"/>
              <a:gd name="connsiteY18" fmla="*/ 0 h 3425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609500" h="3425094">
                <a:moveTo>
                  <a:pt x="160569" y="0"/>
                </a:moveTo>
                <a:lnTo>
                  <a:pt x="380617" y="0"/>
                </a:lnTo>
                <a:cubicBezTo>
                  <a:pt x="387598" y="0"/>
                  <a:pt x="393183" y="5677"/>
                  <a:pt x="393183" y="12564"/>
                </a:cubicBezTo>
                <a:lnTo>
                  <a:pt x="393183" y="37693"/>
                </a:lnTo>
                <a:cubicBezTo>
                  <a:pt x="393183" y="82552"/>
                  <a:pt x="429858" y="119314"/>
                  <a:pt x="474724" y="119314"/>
                </a:cubicBezTo>
                <a:lnTo>
                  <a:pt x="1150414" y="119314"/>
                </a:lnTo>
                <a:cubicBezTo>
                  <a:pt x="1195280" y="119314"/>
                  <a:pt x="1231955" y="82552"/>
                  <a:pt x="1231955" y="37693"/>
                </a:cubicBezTo>
                <a:lnTo>
                  <a:pt x="1231955" y="12564"/>
                </a:lnTo>
                <a:cubicBezTo>
                  <a:pt x="1231955" y="5677"/>
                  <a:pt x="1237633" y="0"/>
                  <a:pt x="1244521" y="0"/>
                </a:cubicBezTo>
                <a:lnTo>
                  <a:pt x="1464663" y="0"/>
                </a:lnTo>
                <a:lnTo>
                  <a:pt x="1464663" y="93"/>
                </a:lnTo>
                <a:lnTo>
                  <a:pt x="1479277" y="2885"/>
                </a:lnTo>
                <a:cubicBezTo>
                  <a:pt x="1554395" y="17404"/>
                  <a:pt x="1609500" y="83855"/>
                  <a:pt x="1609500" y="160543"/>
                </a:cubicBezTo>
                <a:lnTo>
                  <a:pt x="1609500" y="3264552"/>
                </a:lnTo>
                <a:cubicBezTo>
                  <a:pt x="1609500" y="3352873"/>
                  <a:pt x="1537268" y="3425094"/>
                  <a:pt x="1448932" y="3425094"/>
                </a:cubicBezTo>
                <a:lnTo>
                  <a:pt x="160569" y="3425094"/>
                </a:lnTo>
                <a:cubicBezTo>
                  <a:pt x="72233" y="3425094"/>
                  <a:pt x="0" y="3352873"/>
                  <a:pt x="0" y="3264552"/>
                </a:cubicBezTo>
                <a:lnTo>
                  <a:pt x="0" y="160543"/>
                </a:lnTo>
                <a:cubicBezTo>
                  <a:pt x="0" y="72314"/>
                  <a:pt x="72233" y="0"/>
                  <a:pt x="160569" y="0"/>
                </a:cubicBez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4C87EC-6E4E-47E7-8E81-E6A994C69B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61073" y="1073684"/>
            <a:ext cx="2213585" cy="4710618"/>
          </a:xfrm>
          <a:custGeom>
            <a:avLst/>
            <a:gdLst>
              <a:gd name="connsiteX0" fmla="*/ 220834 w 2213585"/>
              <a:gd name="connsiteY0" fmla="*/ 0 h 4710618"/>
              <a:gd name="connsiteX1" fmla="*/ 523472 w 2213585"/>
              <a:gd name="connsiteY1" fmla="*/ 0 h 4710618"/>
              <a:gd name="connsiteX2" fmla="*/ 540755 w 2213585"/>
              <a:gd name="connsiteY2" fmla="*/ 17280 h 4710618"/>
              <a:gd name="connsiteX3" fmla="*/ 540755 w 2213585"/>
              <a:gd name="connsiteY3" fmla="*/ 51840 h 4710618"/>
              <a:gd name="connsiteX4" fmla="*/ 652900 w 2213585"/>
              <a:gd name="connsiteY4" fmla="*/ 164095 h 4710618"/>
              <a:gd name="connsiteX5" fmla="*/ 1582193 w 2213585"/>
              <a:gd name="connsiteY5" fmla="*/ 164095 h 4710618"/>
              <a:gd name="connsiteX6" fmla="*/ 1694338 w 2213585"/>
              <a:gd name="connsiteY6" fmla="*/ 51840 h 4710618"/>
              <a:gd name="connsiteX7" fmla="*/ 1694338 w 2213585"/>
              <a:gd name="connsiteY7" fmla="*/ 17280 h 4710618"/>
              <a:gd name="connsiteX8" fmla="*/ 1711621 w 2213585"/>
              <a:gd name="connsiteY8" fmla="*/ 0 h 4710618"/>
              <a:gd name="connsiteX9" fmla="*/ 2014387 w 2213585"/>
              <a:gd name="connsiteY9" fmla="*/ 0 h 4710618"/>
              <a:gd name="connsiteX10" fmla="*/ 2014387 w 2213585"/>
              <a:gd name="connsiteY10" fmla="*/ 128 h 4710618"/>
              <a:gd name="connsiteX11" fmla="*/ 2034486 w 2213585"/>
              <a:gd name="connsiteY11" fmla="*/ 3968 h 4710618"/>
              <a:gd name="connsiteX12" fmla="*/ 2213585 w 2213585"/>
              <a:gd name="connsiteY12" fmla="*/ 220798 h 4710618"/>
              <a:gd name="connsiteX13" fmla="*/ 2213585 w 2213585"/>
              <a:gd name="connsiteY13" fmla="*/ 4489820 h 4710618"/>
              <a:gd name="connsiteX14" fmla="*/ 1992751 w 2213585"/>
              <a:gd name="connsiteY14" fmla="*/ 4710618 h 4710618"/>
              <a:gd name="connsiteX15" fmla="*/ 220834 w 2213585"/>
              <a:gd name="connsiteY15" fmla="*/ 4710618 h 4710618"/>
              <a:gd name="connsiteX16" fmla="*/ 0 w 2213585"/>
              <a:gd name="connsiteY16" fmla="*/ 4489820 h 4710618"/>
              <a:gd name="connsiteX17" fmla="*/ 0 w 2213585"/>
              <a:gd name="connsiteY17" fmla="*/ 220798 h 4710618"/>
              <a:gd name="connsiteX18" fmla="*/ 220834 w 2213585"/>
              <a:gd name="connsiteY18" fmla="*/ 0 h 471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213585" h="4710618">
                <a:moveTo>
                  <a:pt x="220834" y="0"/>
                </a:moveTo>
                <a:lnTo>
                  <a:pt x="523472" y="0"/>
                </a:lnTo>
                <a:cubicBezTo>
                  <a:pt x="533073" y="0"/>
                  <a:pt x="540755" y="7808"/>
                  <a:pt x="540755" y="17280"/>
                </a:cubicBezTo>
                <a:lnTo>
                  <a:pt x="540755" y="51840"/>
                </a:lnTo>
                <a:cubicBezTo>
                  <a:pt x="540755" y="113535"/>
                  <a:pt x="591194" y="164095"/>
                  <a:pt x="652900" y="164095"/>
                </a:cubicBezTo>
                <a:lnTo>
                  <a:pt x="1582193" y="164095"/>
                </a:lnTo>
                <a:cubicBezTo>
                  <a:pt x="1643898" y="164095"/>
                  <a:pt x="1694338" y="113535"/>
                  <a:pt x="1694338" y="51840"/>
                </a:cubicBezTo>
                <a:lnTo>
                  <a:pt x="1694338" y="17280"/>
                </a:lnTo>
                <a:cubicBezTo>
                  <a:pt x="1694338" y="7808"/>
                  <a:pt x="1702147" y="0"/>
                  <a:pt x="1711621" y="0"/>
                </a:cubicBezTo>
                <a:lnTo>
                  <a:pt x="2014387" y="0"/>
                </a:lnTo>
                <a:lnTo>
                  <a:pt x="2014387" y="128"/>
                </a:lnTo>
                <a:lnTo>
                  <a:pt x="2034486" y="3968"/>
                </a:lnTo>
                <a:cubicBezTo>
                  <a:pt x="2137798" y="23936"/>
                  <a:pt x="2213585" y="115327"/>
                  <a:pt x="2213585" y="220798"/>
                </a:cubicBezTo>
                <a:lnTo>
                  <a:pt x="2213585" y="4489820"/>
                </a:lnTo>
                <a:cubicBezTo>
                  <a:pt x="2213585" y="4611291"/>
                  <a:pt x="2114242" y="4710618"/>
                  <a:pt x="1992751" y="4710618"/>
                </a:cubicBezTo>
                <a:lnTo>
                  <a:pt x="220834" y="4710618"/>
                </a:lnTo>
                <a:cubicBezTo>
                  <a:pt x="99343" y="4710618"/>
                  <a:pt x="0" y="4611291"/>
                  <a:pt x="0" y="4489820"/>
                </a:cubicBezTo>
                <a:lnTo>
                  <a:pt x="0" y="220798"/>
                </a:lnTo>
                <a:cubicBezTo>
                  <a:pt x="0" y="99455"/>
                  <a:pt x="99343" y="0"/>
                  <a:pt x="220834" y="0"/>
                </a:cubicBez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01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31CAC5-0ECB-48AD-8D5D-CB735B4FBC2F}"/>
              </a:ext>
            </a:extLst>
          </p:cNvPr>
          <p:cNvSpPr/>
          <p:nvPr userDrawn="1"/>
        </p:nvSpPr>
        <p:spPr>
          <a:xfrm>
            <a:off x="731515" y="1"/>
            <a:ext cx="4566307" cy="6858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E53209-DDAE-4CB9-85BA-B0884CC52213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FBAAF56-6C30-4C4F-94AB-C3CEB8AFF1D6}"/>
              </a:ext>
            </a:extLst>
          </p:cNvPr>
          <p:cNvGrpSpPr/>
          <p:nvPr userDrawn="1"/>
        </p:nvGrpSpPr>
        <p:grpSpPr>
          <a:xfrm>
            <a:off x="1463034" y="1655634"/>
            <a:ext cx="6167333" cy="3546729"/>
            <a:chOff x="5853255" y="1697934"/>
            <a:chExt cx="5549283" cy="3191212"/>
          </a:xfrm>
          <a:effectLst>
            <a:outerShdw blurRad="508000" dist="381000" dir="5400000" algn="t" rotWithShape="0">
              <a:schemeClr val="tx1">
                <a:alpha val="20000"/>
              </a:schemeClr>
            </a:outerShdw>
          </a:effectLst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6F26CBF9-94D9-4A03-A473-27A67B85F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14251" y="2724987"/>
              <a:ext cx="3154086" cy="1357838"/>
            </a:xfrm>
            <a:prstGeom prst="line">
              <a:avLst/>
            </a:prstGeom>
            <a:noFill/>
            <a:ln w="6350" cap="flat">
              <a:solidFill>
                <a:srgbClr val="FEFEFE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D3BE954-19CB-4FA9-AB43-7B8C9AA284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2322" y="1697935"/>
              <a:ext cx="4511149" cy="3126146"/>
            </a:xfrm>
            <a:custGeom>
              <a:avLst/>
              <a:gdLst>
                <a:gd name="T0" fmla="*/ 3428 w 101532"/>
                <a:gd name="T1" fmla="*/ 0 h 70353"/>
                <a:gd name="T2" fmla="*/ 98105 w 101532"/>
                <a:gd name="T3" fmla="*/ 0 h 70353"/>
                <a:gd name="T4" fmla="*/ 101532 w 101532"/>
                <a:gd name="T5" fmla="*/ 3428 h 70353"/>
                <a:gd name="T6" fmla="*/ 101532 w 101532"/>
                <a:gd name="T7" fmla="*/ 66925 h 70353"/>
                <a:gd name="T8" fmla="*/ 98105 w 101532"/>
                <a:gd name="T9" fmla="*/ 70353 h 70353"/>
                <a:gd name="T10" fmla="*/ 3428 w 101532"/>
                <a:gd name="T11" fmla="*/ 70353 h 70353"/>
                <a:gd name="T12" fmla="*/ 0 w 101532"/>
                <a:gd name="T13" fmla="*/ 66925 h 70353"/>
                <a:gd name="T14" fmla="*/ 0 w 101532"/>
                <a:gd name="T15" fmla="*/ 3428 h 70353"/>
                <a:gd name="T16" fmla="*/ 3428 w 101532"/>
                <a:gd name="T17" fmla="*/ 0 h 70353"/>
                <a:gd name="T18" fmla="*/ 3217 w 101532"/>
                <a:gd name="T19" fmla="*/ 4234 h 70353"/>
                <a:gd name="T20" fmla="*/ 98315 w 101532"/>
                <a:gd name="T21" fmla="*/ 4234 h 70353"/>
                <a:gd name="T22" fmla="*/ 98315 w 101532"/>
                <a:gd name="T23" fmla="*/ 62733 h 70353"/>
                <a:gd name="T24" fmla="*/ 3217 w 101532"/>
                <a:gd name="T25" fmla="*/ 62733 h 70353"/>
                <a:gd name="T26" fmla="*/ 3217 w 101532"/>
                <a:gd name="T27" fmla="*/ 4234 h 70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532" h="70353">
                  <a:moveTo>
                    <a:pt x="3428" y="0"/>
                  </a:moveTo>
                  <a:lnTo>
                    <a:pt x="98105" y="0"/>
                  </a:lnTo>
                  <a:cubicBezTo>
                    <a:pt x="99990" y="0"/>
                    <a:pt x="101532" y="1543"/>
                    <a:pt x="101532" y="3428"/>
                  </a:cubicBezTo>
                  <a:lnTo>
                    <a:pt x="101532" y="66925"/>
                  </a:lnTo>
                  <a:cubicBezTo>
                    <a:pt x="101532" y="68810"/>
                    <a:pt x="99990" y="70353"/>
                    <a:pt x="98105" y="70353"/>
                  </a:cubicBezTo>
                  <a:lnTo>
                    <a:pt x="3428" y="70353"/>
                  </a:lnTo>
                  <a:cubicBezTo>
                    <a:pt x="1543" y="70353"/>
                    <a:pt x="0" y="68810"/>
                    <a:pt x="0" y="66925"/>
                  </a:cubicBezTo>
                  <a:lnTo>
                    <a:pt x="0" y="3428"/>
                  </a:lnTo>
                  <a:cubicBezTo>
                    <a:pt x="0" y="1543"/>
                    <a:pt x="1543" y="0"/>
                    <a:pt x="3428" y="0"/>
                  </a:cubicBezTo>
                  <a:close/>
                  <a:moveTo>
                    <a:pt x="3217" y="4234"/>
                  </a:moveTo>
                  <a:lnTo>
                    <a:pt x="98315" y="4234"/>
                  </a:lnTo>
                  <a:lnTo>
                    <a:pt x="98315" y="62733"/>
                  </a:lnTo>
                  <a:lnTo>
                    <a:pt x="3217" y="62733"/>
                  </a:lnTo>
                  <a:lnTo>
                    <a:pt x="3217" y="423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AE2428B-A078-48A4-BF54-B1CEB00BA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322" y="1697934"/>
              <a:ext cx="4511149" cy="2953128"/>
            </a:xfrm>
            <a:custGeom>
              <a:avLst/>
              <a:gdLst>
                <a:gd name="T0" fmla="*/ 1863 w 101532"/>
                <a:gd name="T1" fmla="*/ 0 h 66458"/>
                <a:gd name="T2" fmla="*/ 99670 w 101532"/>
                <a:gd name="T3" fmla="*/ 0 h 66458"/>
                <a:gd name="T4" fmla="*/ 101532 w 101532"/>
                <a:gd name="T5" fmla="*/ 1863 h 66458"/>
                <a:gd name="T6" fmla="*/ 101532 w 101532"/>
                <a:gd name="T7" fmla="*/ 64596 h 66458"/>
                <a:gd name="T8" fmla="*/ 99670 w 101532"/>
                <a:gd name="T9" fmla="*/ 66458 h 66458"/>
                <a:gd name="T10" fmla="*/ 1863 w 101532"/>
                <a:gd name="T11" fmla="*/ 66458 h 66458"/>
                <a:gd name="T12" fmla="*/ 0 w 101532"/>
                <a:gd name="T13" fmla="*/ 64596 h 66458"/>
                <a:gd name="T14" fmla="*/ 0 w 101532"/>
                <a:gd name="T15" fmla="*/ 1863 h 66458"/>
                <a:gd name="T16" fmla="*/ 1863 w 101532"/>
                <a:gd name="T17" fmla="*/ 0 h 66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532" h="66458">
                  <a:moveTo>
                    <a:pt x="1863" y="0"/>
                  </a:moveTo>
                  <a:lnTo>
                    <a:pt x="99670" y="0"/>
                  </a:lnTo>
                  <a:cubicBezTo>
                    <a:pt x="100694" y="0"/>
                    <a:pt x="101532" y="838"/>
                    <a:pt x="101532" y="1863"/>
                  </a:cubicBezTo>
                  <a:lnTo>
                    <a:pt x="101532" y="64596"/>
                  </a:lnTo>
                  <a:cubicBezTo>
                    <a:pt x="101532" y="65620"/>
                    <a:pt x="100694" y="66458"/>
                    <a:pt x="99670" y="66458"/>
                  </a:cubicBezTo>
                  <a:lnTo>
                    <a:pt x="1863" y="66458"/>
                  </a:lnTo>
                  <a:cubicBezTo>
                    <a:pt x="838" y="66458"/>
                    <a:pt x="0" y="65620"/>
                    <a:pt x="0" y="64596"/>
                  </a:cubicBezTo>
                  <a:lnTo>
                    <a:pt x="0" y="1863"/>
                  </a:lnTo>
                  <a:cubicBezTo>
                    <a:pt x="0" y="838"/>
                    <a:pt x="838" y="0"/>
                    <a:pt x="186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EB890A0-775B-41B5-B7ED-1823CE947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255" y="4726481"/>
              <a:ext cx="5549283" cy="162665"/>
            </a:xfrm>
            <a:custGeom>
              <a:avLst/>
              <a:gdLst>
                <a:gd name="T0" fmla="*/ 0 w 124900"/>
                <a:gd name="T1" fmla="*/ 0 h 3665"/>
                <a:gd name="T2" fmla="*/ 124900 w 124900"/>
                <a:gd name="T3" fmla="*/ 0 h 3665"/>
                <a:gd name="T4" fmla="*/ 124900 w 124900"/>
                <a:gd name="T5" fmla="*/ 2262 h 3665"/>
                <a:gd name="T6" fmla="*/ 120603 w 124900"/>
                <a:gd name="T7" fmla="*/ 3665 h 3665"/>
                <a:gd name="T8" fmla="*/ 62450 w 124900"/>
                <a:gd name="T9" fmla="*/ 3665 h 3665"/>
                <a:gd name="T10" fmla="*/ 4297 w 124900"/>
                <a:gd name="T11" fmla="*/ 3665 h 3665"/>
                <a:gd name="T12" fmla="*/ 0 w 124900"/>
                <a:gd name="T13" fmla="*/ 2262 h 3665"/>
                <a:gd name="T14" fmla="*/ 0 w 124900"/>
                <a:gd name="T15" fmla="*/ 0 h 3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900" h="3665">
                  <a:moveTo>
                    <a:pt x="0" y="0"/>
                  </a:moveTo>
                  <a:lnTo>
                    <a:pt x="124900" y="0"/>
                  </a:lnTo>
                  <a:lnTo>
                    <a:pt x="124900" y="2262"/>
                  </a:lnTo>
                  <a:cubicBezTo>
                    <a:pt x="123876" y="2905"/>
                    <a:pt x="121834" y="3665"/>
                    <a:pt x="120603" y="3665"/>
                  </a:cubicBezTo>
                  <a:lnTo>
                    <a:pt x="62450" y="3665"/>
                  </a:lnTo>
                  <a:lnTo>
                    <a:pt x="4297" y="3665"/>
                  </a:lnTo>
                  <a:cubicBezTo>
                    <a:pt x="3066" y="3665"/>
                    <a:pt x="1024" y="2905"/>
                    <a:pt x="0" y="2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840E21C-DCFA-48AF-97EC-C4B5AF3F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3255" y="4827037"/>
              <a:ext cx="5549283" cy="62109"/>
            </a:xfrm>
            <a:custGeom>
              <a:avLst/>
              <a:gdLst>
                <a:gd name="T0" fmla="*/ 0 w 124900"/>
                <a:gd name="T1" fmla="*/ 0 h 1403"/>
                <a:gd name="T2" fmla="*/ 62450 w 124900"/>
                <a:gd name="T3" fmla="*/ 0 h 1403"/>
                <a:gd name="T4" fmla="*/ 124900 w 124900"/>
                <a:gd name="T5" fmla="*/ 0 h 1403"/>
                <a:gd name="T6" fmla="*/ 120603 w 124900"/>
                <a:gd name="T7" fmla="*/ 1403 h 1403"/>
                <a:gd name="T8" fmla="*/ 62450 w 124900"/>
                <a:gd name="T9" fmla="*/ 1403 h 1403"/>
                <a:gd name="T10" fmla="*/ 4297 w 124900"/>
                <a:gd name="T11" fmla="*/ 1403 h 1403"/>
                <a:gd name="T12" fmla="*/ 0 w 124900"/>
                <a:gd name="T13" fmla="*/ 0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900" h="1403">
                  <a:moveTo>
                    <a:pt x="0" y="0"/>
                  </a:moveTo>
                  <a:lnTo>
                    <a:pt x="62450" y="0"/>
                  </a:lnTo>
                  <a:lnTo>
                    <a:pt x="124900" y="0"/>
                  </a:lnTo>
                  <a:cubicBezTo>
                    <a:pt x="123876" y="643"/>
                    <a:pt x="121834" y="1403"/>
                    <a:pt x="120603" y="1403"/>
                  </a:cubicBezTo>
                  <a:lnTo>
                    <a:pt x="62450" y="1403"/>
                  </a:lnTo>
                  <a:lnTo>
                    <a:pt x="4297" y="1403"/>
                  </a:lnTo>
                  <a:cubicBezTo>
                    <a:pt x="3066" y="1403"/>
                    <a:pt x="1024" y="643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DC8F865-E295-47C6-9E85-BE904E202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0076" y="4726481"/>
              <a:ext cx="775643" cy="62848"/>
            </a:xfrm>
            <a:custGeom>
              <a:avLst/>
              <a:gdLst>
                <a:gd name="T0" fmla="*/ 17450 w 17450"/>
                <a:gd name="T1" fmla="*/ 0 h 1418"/>
                <a:gd name="T2" fmla="*/ 17450 w 17450"/>
                <a:gd name="T3" fmla="*/ 0 h 1418"/>
                <a:gd name="T4" fmla="*/ 0 w 17450"/>
                <a:gd name="T5" fmla="*/ 0 h 1418"/>
                <a:gd name="T6" fmla="*/ 0 w 17450"/>
                <a:gd name="T7" fmla="*/ 0 h 1418"/>
                <a:gd name="T8" fmla="*/ 1419 w 17450"/>
                <a:gd name="T9" fmla="*/ 1418 h 1418"/>
                <a:gd name="T10" fmla="*/ 16031 w 17450"/>
                <a:gd name="T11" fmla="*/ 1418 h 1418"/>
                <a:gd name="T12" fmla="*/ 17450 w 17450"/>
                <a:gd name="T13" fmla="*/ 0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50" h="1418">
                  <a:moveTo>
                    <a:pt x="17450" y="0"/>
                  </a:moveTo>
                  <a:lnTo>
                    <a:pt x="1745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780"/>
                    <a:pt x="639" y="1418"/>
                    <a:pt x="1419" y="1418"/>
                  </a:cubicBezTo>
                  <a:lnTo>
                    <a:pt x="16031" y="1418"/>
                  </a:lnTo>
                  <a:cubicBezTo>
                    <a:pt x="16812" y="1418"/>
                    <a:pt x="17450" y="780"/>
                    <a:pt x="1745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FFD8D8-A450-4B4C-8120-187AC567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4145" y="1758546"/>
              <a:ext cx="67286" cy="67286"/>
            </a:xfrm>
            <a:prstGeom prst="ellipse">
              <a:avLst/>
            </a:prstGeom>
            <a:solidFill>
              <a:srgbClr val="1C1C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5B443A2-AACA-4A38-94A1-C1A7B0A50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141" y="1775595"/>
              <a:ext cx="33273" cy="33273"/>
            </a:xfrm>
            <a:prstGeom prst="ellipse">
              <a:avLst/>
            </a:prstGeom>
            <a:solidFill>
              <a:srgbClr val="1C1C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795CCC-3D5D-4FE4-AC05-456B24361D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84508" y="1870351"/>
            <a:ext cx="4688286" cy="2884026"/>
          </a:xfrm>
          <a:custGeom>
            <a:avLst/>
            <a:gdLst>
              <a:gd name="connsiteX0" fmla="*/ 0 w 4688286"/>
              <a:gd name="connsiteY0" fmla="*/ 0 h 2884026"/>
              <a:gd name="connsiteX1" fmla="*/ 4688286 w 4688286"/>
              <a:gd name="connsiteY1" fmla="*/ 0 h 2884026"/>
              <a:gd name="connsiteX2" fmla="*/ 4688286 w 4688286"/>
              <a:gd name="connsiteY2" fmla="*/ 2884026 h 2884026"/>
              <a:gd name="connsiteX3" fmla="*/ 0 w 4688286"/>
              <a:gd name="connsiteY3" fmla="*/ 2884026 h 2884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88286" h="2884026">
                <a:moveTo>
                  <a:pt x="0" y="0"/>
                </a:moveTo>
                <a:lnTo>
                  <a:pt x="4688286" y="0"/>
                </a:lnTo>
                <a:lnTo>
                  <a:pt x="4688286" y="2884026"/>
                </a:lnTo>
                <a:lnTo>
                  <a:pt x="0" y="2884026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42D10B-EC91-4CC3-A16E-D3C6AF465750}"/>
              </a:ext>
            </a:extLst>
          </p:cNvPr>
          <p:cNvSpPr/>
          <p:nvPr userDrawn="1"/>
        </p:nvSpPr>
        <p:spPr>
          <a:xfrm flipV="1">
            <a:off x="731515" y="-1"/>
            <a:ext cx="4573435" cy="6857999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7F0C6A-53FC-4979-8D38-61D5C639412C}"/>
              </a:ext>
            </a:extLst>
          </p:cNvPr>
          <p:cNvSpPr/>
          <p:nvPr userDrawn="1"/>
        </p:nvSpPr>
        <p:spPr>
          <a:xfrm>
            <a:off x="731515" y="-5"/>
            <a:ext cx="11460481" cy="4241378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B35D90-C5DF-40B3-95B1-DB5ED5DD9685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3FFE91-8EF2-4E06-901A-B5D89BA1BF27}"/>
              </a:ext>
            </a:extLst>
          </p:cNvPr>
          <p:cNvCxnSpPr>
            <a:cxnSpLocks/>
          </p:cNvCxnSpPr>
          <p:nvPr userDrawn="1"/>
        </p:nvCxnSpPr>
        <p:spPr>
          <a:xfrm flipH="1">
            <a:off x="5296817" y="0"/>
            <a:ext cx="2305" cy="13568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5001273-17F8-4CF5-AADD-B067B9F72E48}"/>
              </a:ext>
            </a:extLst>
          </p:cNvPr>
          <p:cNvGrpSpPr/>
          <p:nvPr userDrawn="1"/>
        </p:nvGrpSpPr>
        <p:grpSpPr>
          <a:xfrm>
            <a:off x="1463035" y="2821949"/>
            <a:ext cx="4573433" cy="3289141"/>
            <a:chOff x="1463035" y="2821949"/>
            <a:chExt cx="4573433" cy="3289141"/>
          </a:xfrm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6B30AC89-26E9-4851-813E-DBDE988BAE63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105181" y="2179803"/>
              <a:ext cx="3289141" cy="4573433"/>
            </a:xfrm>
            <a:custGeom>
              <a:avLst/>
              <a:gdLst>
                <a:gd name="T0" fmla="*/ 3844 w 58515"/>
                <a:gd name="T1" fmla="*/ 129 h 81393"/>
                <a:gd name="T2" fmla="*/ 50205 w 58515"/>
                <a:gd name="T3" fmla="*/ 129 h 81393"/>
                <a:gd name="T4" fmla="*/ 50205 w 58515"/>
                <a:gd name="T5" fmla="*/ 129 h 81393"/>
                <a:gd name="T6" fmla="*/ 50334 w 58515"/>
                <a:gd name="T7" fmla="*/ 0 h 81393"/>
                <a:gd name="T8" fmla="*/ 54115 w 58515"/>
                <a:gd name="T9" fmla="*/ 0 h 81393"/>
                <a:gd name="T10" fmla="*/ 54244 w 58515"/>
                <a:gd name="T11" fmla="*/ 129 h 81393"/>
                <a:gd name="T12" fmla="*/ 54244 w 58515"/>
                <a:gd name="T13" fmla="*/ 129 h 81393"/>
                <a:gd name="T14" fmla="*/ 54543 w 58515"/>
                <a:gd name="T15" fmla="*/ 129 h 81393"/>
                <a:gd name="T16" fmla="*/ 58386 w 58515"/>
                <a:gd name="T17" fmla="*/ 3972 h 81393"/>
                <a:gd name="T18" fmla="*/ 58386 w 58515"/>
                <a:gd name="T19" fmla="*/ 6568 h 81393"/>
                <a:gd name="T20" fmla="*/ 58386 w 58515"/>
                <a:gd name="T21" fmla="*/ 6568 h 81393"/>
                <a:gd name="T22" fmla="*/ 58515 w 58515"/>
                <a:gd name="T23" fmla="*/ 6696 h 81393"/>
                <a:gd name="T24" fmla="*/ 58515 w 58515"/>
                <a:gd name="T25" fmla="*/ 9791 h 81393"/>
                <a:gd name="T26" fmla="*/ 58386 w 58515"/>
                <a:gd name="T27" fmla="*/ 9919 h 81393"/>
                <a:gd name="T28" fmla="*/ 58386 w 58515"/>
                <a:gd name="T29" fmla="*/ 9919 h 81393"/>
                <a:gd name="T30" fmla="*/ 58386 w 58515"/>
                <a:gd name="T31" fmla="*/ 10555 h 81393"/>
                <a:gd name="T32" fmla="*/ 58386 w 58515"/>
                <a:gd name="T33" fmla="*/ 10555 h 81393"/>
                <a:gd name="T34" fmla="*/ 58515 w 58515"/>
                <a:gd name="T35" fmla="*/ 10683 h 81393"/>
                <a:gd name="T36" fmla="*/ 58515 w 58515"/>
                <a:gd name="T37" fmla="*/ 13778 h 81393"/>
                <a:gd name="T38" fmla="*/ 58386 w 58515"/>
                <a:gd name="T39" fmla="*/ 13906 h 81393"/>
                <a:gd name="T40" fmla="*/ 58386 w 58515"/>
                <a:gd name="T41" fmla="*/ 13906 h 81393"/>
                <a:gd name="T42" fmla="*/ 58386 w 58515"/>
                <a:gd name="T43" fmla="*/ 77549 h 81393"/>
                <a:gd name="T44" fmla="*/ 54543 w 58515"/>
                <a:gd name="T45" fmla="*/ 81393 h 81393"/>
                <a:gd name="T46" fmla="*/ 3844 w 58515"/>
                <a:gd name="T47" fmla="*/ 81393 h 81393"/>
                <a:gd name="T48" fmla="*/ 0 w 58515"/>
                <a:gd name="T49" fmla="*/ 77549 h 81393"/>
                <a:gd name="T50" fmla="*/ 0 w 58515"/>
                <a:gd name="T51" fmla="*/ 3972 h 81393"/>
                <a:gd name="T52" fmla="*/ 3844 w 58515"/>
                <a:gd name="T53" fmla="*/ 129 h 8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8515" h="81393">
                  <a:moveTo>
                    <a:pt x="3844" y="129"/>
                  </a:moveTo>
                  <a:lnTo>
                    <a:pt x="50205" y="129"/>
                  </a:lnTo>
                  <a:lnTo>
                    <a:pt x="50205" y="129"/>
                  </a:lnTo>
                  <a:cubicBezTo>
                    <a:pt x="50205" y="58"/>
                    <a:pt x="50263" y="0"/>
                    <a:pt x="50334" y="0"/>
                  </a:cubicBezTo>
                  <a:lnTo>
                    <a:pt x="54115" y="0"/>
                  </a:lnTo>
                  <a:cubicBezTo>
                    <a:pt x="54186" y="0"/>
                    <a:pt x="54244" y="58"/>
                    <a:pt x="54244" y="129"/>
                  </a:cubicBezTo>
                  <a:lnTo>
                    <a:pt x="54244" y="129"/>
                  </a:lnTo>
                  <a:lnTo>
                    <a:pt x="54543" y="129"/>
                  </a:lnTo>
                  <a:cubicBezTo>
                    <a:pt x="56657" y="129"/>
                    <a:pt x="58386" y="1858"/>
                    <a:pt x="58386" y="3972"/>
                  </a:cubicBezTo>
                  <a:lnTo>
                    <a:pt x="58386" y="6568"/>
                  </a:lnTo>
                  <a:lnTo>
                    <a:pt x="58386" y="6568"/>
                  </a:lnTo>
                  <a:cubicBezTo>
                    <a:pt x="58457" y="6568"/>
                    <a:pt x="58515" y="6625"/>
                    <a:pt x="58515" y="6696"/>
                  </a:cubicBezTo>
                  <a:lnTo>
                    <a:pt x="58515" y="9791"/>
                  </a:lnTo>
                  <a:cubicBezTo>
                    <a:pt x="58515" y="9861"/>
                    <a:pt x="58457" y="9919"/>
                    <a:pt x="58386" y="9919"/>
                  </a:cubicBezTo>
                  <a:lnTo>
                    <a:pt x="58386" y="9919"/>
                  </a:lnTo>
                  <a:lnTo>
                    <a:pt x="58386" y="10555"/>
                  </a:lnTo>
                  <a:lnTo>
                    <a:pt x="58386" y="10555"/>
                  </a:lnTo>
                  <a:cubicBezTo>
                    <a:pt x="58457" y="10555"/>
                    <a:pt x="58515" y="10613"/>
                    <a:pt x="58515" y="10683"/>
                  </a:cubicBezTo>
                  <a:lnTo>
                    <a:pt x="58515" y="13778"/>
                  </a:lnTo>
                  <a:cubicBezTo>
                    <a:pt x="58515" y="13849"/>
                    <a:pt x="58457" y="13906"/>
                    <a:pt x="58386" y="13906"/>
                  </a:cubicBezTo>
                  <a:lnTo>
                    <a:pt x="58386" y="13906"/>
                  </a:lnTo>
                  <a:lnTo>
                    <a:pt x="58386" y="77549"/>
                  </a:lnTo>
                  <a:cubicBezTo>
                    <a:pt x="58386" y="79663"/>
                    <a:pt x="56657" y="81393"/>
                    <a:pt x="54543" y="81393"/>
                  </a:cubicBezTo>
                  <a:lnTo>
                    <a:pt x="3844" y="81393"/>
                  </a:lnTo>
                  <a:cubicBezTo>
                    <a:pt x="1730" y="81393"/>
                    <a:pt x="0" y="79663"/>
                    <a:pt x="0" y="77549"/>
                  </a:cubicBezTo>
                  <a:lnTo>
                    <a:pt x="0" y="3972"/>
                  </a:lnTo>
                  <a:cubicBezTo>
                    <a:pt x="0" y="1858"/>
                    <a:pt x="1730" y="129"/>
                    <a:pt x="3844" y="12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F89A0AD-4053-42A2-B500-88D811C13B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85828" y="4402452"/>
              <a:ext cx="47452" cy="4745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C08BA63F-0F23-4C1E-8E13-17F1EE427EB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77481" y="4532066"/>
              <a:ext cx="64148" cy="21090"/>
            </a:xfrm>
            <a:custGeom>
              <a:avLst/>
              <a:gdLst>
                <a:gd name="T0" fmla="*/ 231 w 1367"/>
                <a:gd name="T1" fmla="*/ 0 h 460"/>
                <a:gd name="T2" fmla="*/ 1136 w 1367"/>
                <a:gd name="T3" fmla="*/ 0 h 460"/>
                <a:gd name="T4" fmla="*/ 1367 w 1367"/>
                <a:gd name="T5" fmla="*/ 230 h 460"/>
                <a:gd name="T6" fmla="*/ 1367 w 1367"/>
                <a:gd name="T7" fmla="*/ 230 h 460"/>
                <a:gd name="T8" fmla="*/ 1136 w 1367"/>
                <a:gd name="T9" fmla="*/ 460 h 460"/>
                <a:gd name="T10" fmla="*/ 231 w 1367"/>
                <a:gd name="T11" fmla="*/ 460 h 460"/>
                <a:gd name="T12" fmla="*/ 0 w 1367"/>
                <a:gd name="T13" fmla="*/ 230 h 460"/>
                <a:gd name="T14" fmla="*/ 0 w 1367"/>
                <a:gd name="T15" fmla="*/ 230 h 460"/>
                <a:gd name="T16" fmla="*/ 231 w 1367"/>
                <a:gd name="T17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7" h="460">
                  <a:moveTo>
                    <a:pt x="231" y="0"/>
                  </a:moveTo>
                  <a:lnTo>
                    <a:pt x="1136" y="0"/>
                  </a:lnTo>
                  <a:cubicBezTo>
                    <a:pt x="1263" y="0"/>
                    <a:pt x="1367" y="103"/>
                    <a:pt x="1367" y="230"/>
                  </a:cubicBezTo>
                  <a:lnTo>
                    <a:pt x="1367" y="230"/>
                  </a:lnTo>
                  <a:cubicBezTo>
                    <a:pt x="1367" y="357"/>
                    <a:pt x="1263" y="460"/>
                    <a:pt x="1136" y="460"/>
                  </a:cubicBezTo>
                  <a:lnTo>
                    <a:pt x="231" y="460"/>
                  </a:lnTo>
                  <a:cubicBezTo>
                    <a:pt x="104" y="460"/>
                    <a:pt x="0" y="357"/>
                    <a:pt x="0" y="230"/>
                  </a:cubicBezTo>
                  <a:lnTo>
                    <a:pt x="0" y="230"/>
                  </a:lnTo>
                  <a:cubicBezTo>
                    <a:pt x="0" y="103"/>
                    <a:pt x="104" y="0"/>
                    <a:pt x="2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0C1A2D76-265D-4993-8DDD-B972539670C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493738" y="4637079"/>
              <a:ext cx="31634" cy="21090"/>
            </a:xfrm>
            <a:custGeom>
              <a:avLst/>
              <a:gdLst>
                <a:gd name="T0" fmla="*/ 231 w 683"/>
                <a:gd name="T1" fmla="*/ 0 h 460"/>
                <a:gd name="T2" fmla="*/ 453 w 683"/>
                <a:gd name="T3" fmla="*/ 0 h 460"/>
                <a:gd name="T4" fmla="*/ 683 w 683"/>
                <a:gd name="T5" fmla="*/ 230 h 460"/>
                <a:gd name="T6" fmla="*/ 683 w 683"/>
                <a:gd name="T7" fmla="*/ 230 h 460"/>
                <a:gd name="T8" fmla="*/ 453 w 683"/>
                <a:gd name="T9" fmla="*/ 460 h 460"/>
                <a:gd name="T10" fmla="*/ 231 w 683"/>
                <a:gd name="T11" fmla="*/ 460 h 460"/>
                <a:gd name="T12" fmla="*/ 0 w 683"/>
                <a:gd name="T13" fmla="*/ 230 h 460"/>
                <a:gd name="T14" fmla="*/ 0 w 683"/>
                <a:gd name="T15" fmla="*/ 230 h 460"/>
                <a:gd name="T16" fmla="*/ 231 w 683"/>
                <a:gd name="T17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3" h="460">
                  <a:moveTo>
                    <a:pt x="231" y="0"/>
                  </a:moveTo>
                  <a:lnTo>
                    <a:pt x="453" y="0"/>
                  </a:lnTo>
                  <a:cubicBezTo>
                    <a:pt x="580" y="0"/>
                    <a:pt x="683" y="103"/>
                    <a:pt x="683" y="230"/>
                  </a:cubicBezTo>
                  <a:lnTo>
                    <a:pt x="683" y="230"/>
                  </a:lnTo>
                  <a:cubicBezTo>
                    <a:pt x="683" y="357"/>
                    <a:pt x="580" y="460"/>
                    <a:pt x="453" y="460"/>
                  </a:cubicBezTo>
                  <a:lnTo>
                    <a:pt x="231" y="460"/>
                  </a:lnTo>
                  <a:cubicBezTo>
                    <a:pt x="104" y="460"/>
                    <a:pt x="0" y="357"/>
                    <a:pt x="0" y="230"/>
                  </a:cubicBezTo>
                  <a:lnTo>
                    <a:pt x="0" y="230"/>
                  </a:lnTo>
                  <a:cubicBezTo>
                    <a:pt x="0" y="103"/>
                    <a:pt x="104" y="0"/>
                    <a:pt x="2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FA815AA4-A493-46F0-8B83-05F7DC9401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493297" y="4300983"/>
              <a:ext cx="32513" cy="333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F31EF84-65BE-4B0B-AF86-3EF38DD742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6072" y="2932561"/>
            <a:ext cx="4394778" cy="3074274"/>
          </a:xfrm>
          <a:custGeom>
            <a:avLst/>
            <a:gdLst>
              <a:gd name="connsiteX0" fmla="*/ 143107 w 4394778"/>
              <a:gd name="connsiteY0" fmla="*/ 0 h 3074274"/>
              <a:gd name="connsiteX1" fmla="*/ 4251671 w 4394778"/>
              <a:gd name="connsiteY1" fmla="*/ 0 h 3074274"/>
              <a:gd name="connsiteX2" fmla="*/ 4394778 w 4394778"/>
              <a:gd name="connsiteY2" fmla="*/ 143107 h 3074274"/>
              <a:gd name="connsiteX3" fmla="*/ 4394778 w 4394778"/>
              <a:gd name="connsiteY3" fmla="*/ 2931167 h 3074274"/>
              <a:gd name="connsiteX4" fmla="*/ 4251671 w 4394778"/>
              <a:gd name="connsiteY4" fmla="*/ 3074274 h 3074274"/>
              <a:gd name="connsiteX5" fmla="*/ 143107 w 4394778"/>
              <a:gd name="connsiteY5" fmla="*/ 3074274 h 3074274"/>
              <a:gd name="connsiteX6" fmla="*/ 0 w 4394778"/>
              <a:gd name="connsiteY6" fmla="*/ 2931167 h 3074274"/>
              <a:gd name="connsiteX7" fmla="*/ 0 w 4394778"/>
              <a:gd name="connsiteY7" fmla="*/ 143107 h 3074274"/>
              <a:gd name="connsiteX8" fmla="*/ 143107 w 4394778"/>
              <a:gd name="connsiteY8" fmla="*/ 0 h 3074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94778" h="3074274">
                <a:moveTo>
                  <a:pt x="143107" y="0"/>
                </a:moveTo>
                <a:lnTo>
                  <a:pt x="4251671" y="0"/>
                </a:lnTo>
                <a:cubicBezTo>
                  <a:pt x="4330707" y="0"/>
                  <a:pt x="4394778" y="64071"/>
                  <a:pt x="4394778" y="143107"/>
                </a:cubicBezTo>
                <a:lnTo>
                  <a:pt x="4394778" y="2931167"/>
                </a:lnTo>
                <a:cubicBezTo>
                  <a:pt x="4394778" y="3010203"/>
                  <a:pt x="4330707" y="3074274"/>
                  <a:pt x="4251671" y="3074274"/>
                </a:cubicBezTo>
                <a:lnTo>
                  <a:pt x="143107" y="3074274"/>
                </a:lnTo>
                <a:cubicBezTo>
                  <a:pt x="64071" y="3074274"/>
                  <a:pt x="0" y="3010203"/>
                  <a:pt x="0" y="2931167"/>
                </a:cubicBezTo>
                <a:lnTo>
                  <a:pt x="0" y="143107"/>
                </a:lnTo>
                <a:cubicBezTo>
                  <a:pt x="0" y="64071"/>
                  <a:pt x="64071" y="0"/>
                  <a:pt x="143107" y="0"/>
                </a:cubicBez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03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8CA2DC-3413-4B32-8999-659B16CDDC94}"/>
              </a:ext>
            </a:extLst>
          </p:cNvPr>
          <p:cNvSpPr/>
          <p:nvPr userDrawn="1"/>
        </p:nvSpPr>
        <p:spPr>
          <a:xfrm flipV="1">
            <a:off x="5302668" y="4241373"/>
            <a:ext cx="6889328" cy="261662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A94BF4-2BF7-4016-9EF2-214F455EDA29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BF48FB0-3754-46DB-9049-74ED2CF45B61}"/>
              </a:ext>
            </a:extLst>
          </p:cNvPr>
          <p:cNvGrpSpPr/>
          <p:nvPr userDrawn="1"/>
        </p:nvGrpSpPr>
        <p:grpSpPr>
          <a:xfrm>
            <a:off x="6028336" y="1506621"/>
            <a:ext cx="5432143" cy="4604469"/>
            <a:chOff x="2054225" y="3175"/>
            <a:chExt cx="8085138" cy="685323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1F05D53-8F17-4B45-8FE2-9708AAAE9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5318125"/>
              <a:ext cx="1917700" cy="1495425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B098319-5826-4ADA-B211-199DA464F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3175"/>
              <a:ext cx="8085138" cy="5557838"/>
            </a:xfrm>
            <a:custGeom>
              <a:avLst/>
              <a:gdLst>
                <a:gd name="T0" fmla="*/ 1943 w 131378"/>
                <a:gd name="T1" fmla="*/ 0 h 90314"/>
                <a:gd name="T2" fmla="*/ 129435 w 131378"/>
                <a:gd name="T3" fmla="*/ 0 h 90314"/>
                <a:gd name="T4" fmla="*/ 131378 w 131378"/>
                <a:gd name="T5" fmla="*/ 1943 h 90314"/>
                <a:gd name="T6" fmla="*/ 131378 w 131378"/>
                <a:gd name="T7" fmla="*/ 88371 h 90314"/>
                <a:gd name="T8" fmla="*/ 129435 w 131378"/>
                <a:gd name="T9" fmla="*/ 90314 h 90314"/>
                <a:gd name="T10" fmla="*/ 1943 w 131378"/>
                <a:gd name="T11" fmla="*/ 90314 h 90314"/>
                <a:gd name="T12" fmla="*/ 0 w 131378"/>
                <a:gd name="T13" fmla="*/ 88371 h 90314"/>
                <a:gd name="T14" fmla="*/ 0 w 131378"/>
                <a:gd name="T15" fmla="*/ 1943 h 90314"/>
                <a:gd name="T16" fmla="*/ 1943 w 131378"/>
                <a:gd name="T17" fmla="*/ 0 h 90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378" h="90314">
                  <a:moveTo>
                    <a:pt x="1943" y="0"/>
                  </a:moveTo>
                  <a:lnTo>
                    <a:pt x="129435" y="0"/>
                  </a:lnTo>
                  <a:cubicBezTo>
                    <a:pt x="130503" y="0"/>
                    <a:pt x="131378" y="875"/>
                    <a:pt x="131378" y="1943"/>
                  </a:cubicBezTo>
                  <a:lnTo>
                    <a:pt x="131378" y="88371"/>
                  </a:lnTo>
                  <a:cubicBezTo>
                    <a:pt x="131378" y="89440"/>
                    <a:pt x="130503" y="90314"/>
                    <a:pt x="129435" y="90314"/>
                  </a:cubicBezTo>
                  <a:lnTo>
                    <a:pt x="1943" y="90314"/>
                  </a:lnTo>
                  <a:cubicBezTo>
                    <a:pt x="875" y="90314"/>
                    <a:pt x="0" y="89440"/>
                    <a:pt x="0" y="88371"/>
                  </a:cubicBezTo>
                  <a:lnTo>
                    <a:pt x="0" y="1943"/>
                  </a:lnTo>
                  <a:cubicBezTo>
                    <a:pt x="0" y="875"/>
                    <a:pt x="875" y="0"/>
                    <a:pt x="194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FB80074-9A17-42C8-A0EA-F6F1C06AE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748213"/>
              <a:ext cx="8085138" cy="812800"/>
            </a:xfrm>
            <a:custGeom>
              <a:avLst/>
              <a:gdLst>
                <a:gd name="T0" fmla="*/ 131378 w 131378"/>
                <a:gd name="T1" fmla="*/ 0 h 13202"/>
                <a:gd name="T2" fmla="*/ 131378 w 131378"/>
                <a:gd name="T3" fmla="*/ 11259 h 13202"/>
                <a:gd name="T4" fmla="*/ 129435 w 131378"/>
                <a:gd name="T5" fmla="*/ 13202 h 13202"/>
                <a:gd name="T6" fmla="*/ 1943 w 131378"/>
                <a:gd name="T7" fmla="*/ 13202 h 13202"/>
                <a:gd name="T8" fmla="*/ 0 w 131378"/>
                <a:gd name="T9" fmla="*/ 11259 h 13202"/>
                <a:gd name="T10" fmla="*/ 0 w 131378"/>
                <a:gd name="T11" fmla="*/ 0 h 13202"/>
                <a:gd name="T12" fmla="*/ 131378 w 131378"/>
                <a:gd name="T13" fmla="*/ 0 h 13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378" h="13202">
                  <a:moveTo>
                    <a:pt x="131378" y="0"/>
                  </a:moveTo>
                  <a:lnTo>
                    <a:pt x="131378" y="11259"/>
                  </a:lnTo>
                  <a:cubicBezTo>
                    <a:pt x="131378" y="12328"/>
                    <a:pt x="130503" y="13202"/>
                    <a:pt x="129435" y="13202"/>
                  </a:cubicBezTo>
                  <a:lnTo>
                    <a:pt x="1943" y="13202"/>
                  </a:lnTo>
                  <a:cubicBezTo>
                    <a:pt x="875" y="13202"/>
                    <a:pt x="0" y="12328"/>
                    <a:pt x="0" y="11259"/>
                  </a:cubicBezTo>
                  <a:lnTo>
                    <a:pt x="0" y="0"/>
                  </a:lnTo>
                  <a:lnTo>
                    <a:pt x="13137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27B2B63-64FD-4DE3-AFCB-AF973C542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7300" y="6761163"/>
              <a:ext cx="2057400" cy="95250"/>
            </a:xfrm>
            <a:custGeom>
              <a:avLst/>
              <a:gdLst>
                <a:gd name="T0" fmla="*/ 272 w 33411"/>
                <a:gd name="T1" fmla="*/ 0 h 1543"/>
                <a:gd name="T2" fmla="*/ 33138 w 33411"/>
                <a:gd name="T3" fmla="*/ 0 h 1543"/>
                <a:gd name="T4" fmla="*/ 33411 w 33411"/>
                <a:gd name="T5" fmla="*/ 272 h 1543"/>
                <a:gd name="T6" fmla="*/ 33411 w 33411"/>
                <a:gd name="T7" fmla="*/ 1270 h 1543"/>
                <a:gd name="T8" fmla="*/ 33138 w 33411"/>
                <a:gd name="T9" fmla="*/ 1543 h 1543"/>
                <a:gd name="T10" fmla="*/ 272 w 33411"/>
                <a:gd name="T11" fmla="*/ 1543 h 1543"/>
                <a:gd name="T12" fmla="*/ 0 w 33411"/>
                <a:gd name="T13" fmla="*/ 1270 h 1543"/>
                <a:gd name="T14" fmla="*/ 0 w 33411"/>
                <a:gd name="T15" fmla="*/ 272 h 1543"/>
                <a:gd name="T16" fmla="*/ 272 w 33411"/>
                <a:gd name="T1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411" h="1543">
                  <a:moveTo>
                    <a:pt x="272" y="0"/>
                  </a:moveTo>
                  <a:lnTo>
                    <a:pt x="33138" y="0"/>
                  </a:lnTo>
                  <a:cubicBezTo>
                    <a:pt x="33288" y="0"/>
                    <a:pt x="33411" y="122"/>
                    <a:pt x="33411" y="272"/>
                  </a:cubicBezTo>
                  <a:lnTo>
                    <a:pt x="33411" y="1270"/>
                  </a:lnTo>
                  <a:cubicBezTo>
                    <a:pt x="33411" y="1420"/>
                    <a:pt x="33288" y="1543"/>
                    <a:pt x="33138" y="1543"/>
                  </a:cubicBezTo>
                  <a:lnTo>
                    <a:pt x="272" y="1543"/>
                  </a:lnTo>
                  <a:cubicBezTo>
                    <a:pt x="122" y="1543"/>
                    <a:pt x="0" y="1420"/>
                    <a:pt x="0" y="1270"/>
                  </a:cubicBezTo>
                  <a:lnTo>
                    <a:pt x="0" y="272"/>
                  </a:lnTo>
                  <a:cubicBezTo>
                    <a:pt x="0" y="122"/>
                    <a:pt x="122" y="0"/>
                    <a:pt x="272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607B5A3C-38C7-4482-A983-DEB16F8A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9488" y="65088"/>
              <a:ext cx="73025" cy="74613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9180C0-7BEC-468F-B160-AF6290AD5191}"/>
              </a:ext>
            </a:extLst>
          </p:cNvPr>
          <p:cNvCxnSpPr>
            <a:cxnSpLocks/>
          </p:cNvCxnSpPr>
          <p:nvPr userDrawn="1"/>
        </p:nvCxnSpPr>
        <p:spPr>
          <a:xfrm>
            <a:off x="5295753" y="-39751"/>
            <a:ext cx="6915" cy="130831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3D6B0-9A6D-46DB-ACFF-D5BD5D4790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1660" y="1639945"/>
            <a:ext cx="5164429" cy="2920323"/>
          </a:xfrm>
          <a:custGeom>
            <a:avLst/>
            <a:gdLst>
              <a:gd name="connsiteX0" fmla="*/ 0 w 5164429"/>
              <a:gd name="connsiteY0" fmla="*/ 0 h 2920323"/>
              <a:gd name="connsiteX1" fmla="*/ 5164429 w 5164429"/>
              <a:gd name="connsiteY1" fmla="*/ 0 h 2920323"/>
              <a:gd name="connsiteX2" fmla="*/ 5164429 w 5164429"/>
              <a:gd name="connsiteY2" fmla="*/ 2920323 h 2920323"/>
              <a:gd name="connsiteX3" fmla="*/ 0 w 5164429"/>
              <a:gd name="connsiteY3" fmla="*/ 2920323 h 292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4429" h="2920323">
                <a:moveTo>
                  <a:pt x="0" y="0"/>
                </a:moveTo>
                <a:lnTo>
                  <a:pt x="5164429" y="0"/>
                </a:lnTo>
                <a:lnTo>
                  <a:pt x="5164429" y="2920323"/>
                </a:lnTo>
                <a:lnTo>
                  <a:pt x="0" y="2920323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06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1F54DD3-78F4-4372-8E07-0B42B5429D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" y="1"/>
            <a:ext cx="12191994" cy="6857999"/>
          </a:xfrm>
          <a:custGeom>
            <a:avLst/>
            <a:gdLst>
              <a:gd name="connsiteX0" fmla="*/ 0 w 12191994"/>
              <a:gd name="connsiteY0" fmla="*/ 0 h 6857999"/>
              <a:gd name="connsiteX1" fmla="*/ 12191994 w 12191994"/>
              <a:gd name="connsiteY1" fmla="*/ 0 h 6857999"/>
              <a:gd name="connsiteX2" fmla="*/ 12191994 w 12191994"/>
              <a:gd name="connsiteY2" fmla="*/ 6857999 h 6857999"/>
              <a:gd name="connsiteX3" fmla="*/ 0 w 12191994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4" h="6857999">
                <a:moveTo>
                  <a:pt x="0" y="0"/>
                </a:moveTo>
                <a:lnTo>
                  <a:pt x="12191994" y="0"/>
                </a:lnTo>
                <a:lnTo>
                  <a:pt x="12191994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0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C90EF9-CA2A-4E93-904D-A52F6685124E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11FFCFA-ECB8-4D76-A542-BDDCAFB50378}"/>
              </a:ext>
            </a:extLst>
          </p:cNvPr>
          <p:cNvSpPr/>
          <p:nvPr userDrawn="1"/>
        </p:nvSpPr>
        <p:spPr>
          <a:xfrm>
            <a:off x="5300161" y="-6"/>
            <a:ext cx="6891837" cy="6858006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9612E8-7D4A-40AD-A8EC-C98C292BAF60}"/>
              </a:ext>
            </a:extLst>
          </p:cNvPr>
          <p:cNvCxnSpPr>
            <a:cxnSpLocks/>
          </p:cNvCxnSpPr>
          <p:nvPr userDrawn="1"/>
        </p:nvCxnSpPr>
        <p:spPr>
          <a:xfrm>
            <a:off x="9744097" y="823852"/>
            <a:ext cx="0" cy="53229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1D6FB1-C186-478C-A660-473FD5AEA0CB}"/>
              </a:ext>
            </a:extLst>
          </p:cNvPr>
          <p:cNvCxnSpPr>
            <a:cxnSpLocks/>
          </p:cNvCxnSpPr>
          <p:nvPr userDrawn="1"/>
        </p:nvCxnSpPr>
        <p:spPr>
          <a:xfrm>
            <a:off x="7748916" y="823852"/>
            <a:ext cx="0" cy="53229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008205-0462-4500-A344-50E78C2689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20" y="4241372"/>
            <a:ext cx="4572000" cy="2616628"/>
          </a:xfrm>
          <a:custGeom>
            <a:avLst/>
            <a:gdLst>
              <a:gd name="connsiteX0" fmla="*/ 0 w 4572000"/>
              <a:gd name="connsiteY0" fmla="*/ 0 h 2616628"/>
              <a:gd name="connsiteX1" fmla="*/ 4572000 w 4572000"/>
              <a:gd name="connsiteY1" fmla="*/ 0 h 2616628"/>
              <a:gd name="connsiteX2" fmla="*/ 4572000 w 4572000"/>
              <a:gd name="connsiteY2" fmla="*/ 2616628 h 2616628"/>
              <a:gd name="connsiteX3" fmla="*/ 0 w 4572000"/>
              <a:gd name="connsiteY3" fmla="*/ 2616628 h 261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2616628">
                <a:moveTo>
                  <a:pt x="0" y="0"/>
                </a:moveTo>
                <a:lnTo>
                  <a:pt x="4572000" y="0"/>
                </a:lnTo>
                <a:lnTo>
                  <a:pt x="4572000" y="2616628"/>
                </a:lnTo>
                <a:lnTo>
                  <a:pt x="0" y="2616628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1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bg>
      <p:bgPr>
        <a:solidFill>
          <a:srgbClr val="01FF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7A932FE-8D68-4DC6-87B3-51FDFD2A5F47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6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5C134-C5B4-4919-BD6D-3EB0470B8131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BD28207-C988-4864-A9CB-EAC7859C2179}"/>
              </a:ext>
            </a:extLst>
          </p:cNvPr>
          <p:cNvSpPr/>
          <p:nvPr userDrawn="1"/>
        </p:nvSpPr>
        <p:spPr>
          <a:xfrm>
            <a:off x="5302668" y="-5"/>
            <a:ext cx="6889328" cy="4241378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7D67D6D-1329-457E-9FF5-F7D29D2154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20" y="0"/>
            <a:ext cx="4572000" cy="6858000"/>
          </a:xfrm>
          <a:custGeom>
            <a:avLst/>
            <a:gdLst>
              <a:gd name="connsiteX0" fmla="*/ 0 w 4572000"/>
              <a:gd name="connsiteY0" fmla="*/ 0 h 6858000"/>
              <a:gd name="connsiteX1" fmla="*/ 4572000 w 4572000"/>
              <a:gd name="connsiteY1" fmla="*/ 0 h 6858000"/>
              <a:gd name="connsiteX2" fmla="*/ 4572000 w 4572000"/>
              <a:gd name="connsiteY2" fmla="*/ 6858000 h 6858000"/>
              <a:gd name="connsiteX3" fmla="*/ 0 w 457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6858000">
                <a:moveTo>
                  <a:pt x="0" y="0"/>
                </a:moveTo>
                <a:lnTo>
                  <a:pt x="4572000" y="0"/>
                </a:lnTo>
                <a:lnTo>
                  <a:pt x="457200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8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3320DD-7C63-4A0E-AC77-4B64703ABA5B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E6C1EAC-5F52-44BC-BC49-F99F4B4FA1AF}"/>
              </a:ext>
            </a:extLst>
          </p:cNvPr>
          <p:cNvSpPr/>
          <p:nvPr userDrawn="1"/>
        </p:nvSpPr>
        <p:spPr>
          <a:xfrm>
            <a:off x="8367865" y="4241373"/>
            <a:ext cx="3824136" cy="261662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E3837CD-DBB6-45BD-BD8E-21C3B6AF33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519" y="0"/>
            <a:ext cx="7636335" cy="6858000"/>
          </a:xfrm>
          <a:custGeom>
            <a:avLst/>
            <a:gdLst>
              <a:gd name="connsiteX0" fmla="*/ 0 w 4572000"/>
              <a:gd name="connsiteY0" fmla="*/ 0 h 6858000"/>
              <a:gd name="connsiteX1" fmla="*/ 4572000 w 4572000"/>
              <a:gd name="connsiteY1" fmla="*/ 0 h 6858000"/>
              <a:gd name="connsiteX2" fmla="*/ 4572000 w 4572000"/>
              <a:gd name="connsiteY2" fmla="*/ 6858000 h 6858000"/>
              <a:gd name="connsiteX3" fmla="*/ 0 w 457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6858000">
                <a:moveTo>
                  <a:pt x="0" y="0"/>
                </a:moveTo>
                <a:lnTo>
                  <a:pt x="4572000" y="0"/>
                </a:lnTo>
                <a:lnTo>
                  <a:pt x="457200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B146AA-ED5D-4570-8672-9AA5C6F66D0D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AD4A33-DE88-41D5-9BA1-A1876D7D2238}"/>
              </a:ext>
            </a:extLst>
          </p:cNvPr>
          <p:cNvSpPr/>
          <p:nvPr userDrawn="1"/>
        </p:nvSpPr>
        <p:spPr>
          <a:xfrm>
            <a:off x="5303513" y="0"/>
            <a:ext cx="306435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47C569A-23FC-4962-BBB4-4178CBC5D6C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67863" y="0"/>
            <a:ext cx="3824132" cy="6858000"/>
          </a:xfrm>
          <a:custGeom>
            <a:avLst/>
            <a:gdLst>
              <a:gd name="connsiteX0" fmla="*/ 0 w 3824132"/>
              <a:gd name="connsiteY0" fmla="*/ 0 h 6858000"/>
              <a:gd name="connsiteX1" fmla="*/ 3824132 w 3824132"/>
              <a:gd name="connsiteY1" fmla="*/ 0 h 6858000"/>
              <a:gd name="connsiteX2" fmla="*/ 3824132 w 3824132"/>
              <a:gd name="connsiteY2" fmla="*/ 6858000 h 6858000"/>
              <a:gd name="connsiteX3" fmla="*/ 0 w 382413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4132" h="6858000">
                <a:moveTo>
                  <a:pt x="0" y="0"/>
                </a:moveTo>
                <a:lnTo>
                  <a:pt x="3824132" y="0"/>
                </a:lnTo>
                <a:lnTo>
                  <a:pt x="3824132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363C96-E69A-4FEC-ABD9-AF3FD7A98F7A}"/>
              </a:ext>
            </a:extLst>
          </p:cNvPr>
          <p:cNvSpPr/>
          <p:nvPr userDrawn="1"/>
        </p:nvSpPr>
        <p:spPr>
          <a:xfrm flipH="1" flipV="1">
            <a:off x="731514" y="4241370"/>
            <a:ext cx="4571153" cy="261662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4B2949-8AC9-428A-ABF1-03F5C9F6C486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AAFF53-454C-4A8C-8CB1-06B012B5F3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3514" y="0"/>
            <a:ext cx="6888487" cy="6857999"/>
          </a:xfrm>
          <a:custGeom>
            <a:avLst/>
            <a:gdLst>
              <a:gd name="connsiteX0" fmla="*/ 0 w 6888487"/>
              <a:gd name="connsiteY0" fmla="*/ 0 h 6857999"/>
              <a:gd name="connsiteX1" fmla="*/ 6888487 w 6888487"/>
              <a:gd name="connsiteY1" fmla="*/ 0 h 6857999"/>
              <a:gd name="connsiteX2" fmla="*/ 6888487 w 6888487"/>
              <a:gd name="connsiteY2" fmla="*/ 6857999 h 6857999"/>
              <a:gd name="connsiteX3" fmla="*/ 0 w 6888487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8487" h="6857999">
                <a:moveTo>
                  <a:pt x="0" y="0"/>
                </a:moveTo>
                <a:lnTo>
                  <a:pt x="6888487" y="0"/>
                </a:lnTo>
                <a:lnTo>
                  <a:pt x="6888487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80A1709-4190-4C08-A4F7-ED94929DBA47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DE6169-D484-43B8-A297-EE07DA4E410B}"/>
              </a:ext>
            </a:extLst>
          </p:cNvPr>
          <p:cNvSpPr/>
          <p:nvPr userDrawn="1"/>
        </p:nvSpPr>
        <p:spPr>
          <a:xfrm>
            <a:off x="8367015" y="4241370"/>
            <a:ext cx="3824983" cy="261663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009B6FD-81D5-4750-8D5D-EB21E44787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2668" y="-5"/>
            <a:ext cx="3064348" cy="4241378"/>
          </a:xfrm>
          <a:custGeom>
            <a:avLst/>
            <a:gdLst>
              <a:gd name="connsiteX0" fmla="*/ 0 w 3064348"/>
              <a:gd name="connsiteY0" fmla="*/ 0 h 4241378"/>
              <a:gd name="connsiteX1" fmla="*/ 3064348 w 3064348"/>
              <a:gd name="connsiteY1" fmla="*/ 0 h 4241378"/>
              <a:gd name="connsiteX2" fmla="*/ 3064348 w 3064348"/>
              <a:gd name="connsiteY2" fmla="*/ 4241378 h 4241378"/>
              <a:gd name="connsiteX3" fmla="*/ 0 w 3064348"/>
              <a:gd name="connsiteY3" fmla="*/ 4241378 h 4241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348" h="4241378">
                <a:moveTo>
                  <a:pt x="0" y="0"/>
                </a:moveTo>
                <a:lnTo>
                  <a:pt x="3064348" y="0"/>
                </a:lnTo>
                <a:lnTo>
                  <a:pt x="3064348" y="4241378"/>
                </a:lnTo>
                <a:lnTo>
                  <a:pt x="0" y="4241378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37F5A6-B324-49F9-AC2F-C17A5D9BC0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2668" y="4241370"/>
            <a:ext cx="3064348" cy="2616630"/>
          </a:xfrm>
          <a:custGeom>
            <a:avLst/>
            <a:gdLst>
              <a:gd name="connsiteX0" fmla="*/ 0 w 3064348"/>
              <a:gd name="connsiteY0" fmla="*/ 0 h 2616630"/>
              <a:gd name="connsiteX1" fmla="*/ 3064348 w 3064348"/>
              <a:gd name="connsiteY1" fmla="*/ 0 h 2616630"/>
              <a:gd name="connsiteX2" fmla="*/ 3064348 w 3064348"/>
              <a:gd name="connsiteY2" fmla="*/ 2616630 h 2616630"/>
              <a:gd name="connsiteX3" fmla="*/ 0 w 3064348"/>
              <a:gd name="connsiteY3" fmla="*/ 2616630 h 261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348" h="2616630">
                <a:moveTo>
                  <a:pt x="0" y="0"/>
                </a:moveTo>
                <a:lnTo>
                  <a:pt x="3064348" y="0"/>
                </a:lnTo>
                <a:lnTo>
                  <a:pt x="3064348" y="2616630"/>
                </a:lnTo>
                <a:lnTo>
                  <a:pt x="0" y="2616630"/>
                </a:lnTo>
                <a:close/>
              </a:path>
            </a:pathLst>
          </a:custGeom>
          <a:pattFill prst="pct5">
            <a:fgClr>
              <a:srgbClr val="1C1C1C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8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040357-7E26-4868-BB81-5115AEFC6198}"/>
              </a:ext>
            </a:extLst>
          </p:cNvPr>
          <p:cNvCxnSpPr>
            <a:cxnSpLocks/>
          </p:cNvCxnSpPr>
          <p:nvPr userDrawn="1"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53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6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2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2AED16-059F-4064-A871-1239EF2D44C7}"/>
              </a:ext>
            </a:extLst>
          </p:cNvPr>
          <p:cNvSpPr/>
          <p:nvPr/>
        </p:nvSpPr>
        <p:spPr>
          <a:xfrm>
            <a:off x="731520" y="4242697"/>
            <a:ext cx="11456519" cy="261662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B1D549-3B31-4536-9578-92829D08122B}"/>
              </a:ext>
            </a:extLst>
          </p:cNvPr>
          <p:cNvSpPr/>
          <p:nvPr/>
        </p:nvSpPr>
        <p:spPr>
          <a:xfrm flipH="1">
            <a:off x="7636351" y="-5"/>
            <a:ext cx="4551681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2235CC-3831-43A7-9571-61B4C7678D0D}"/>
              </a:ext>
            </a:extLst>
          </p:cNvPr>
          <p:cNvSpPr txBox="1"/>
          <p:nvPr/>
        </p:nvSpPr>
        <p:spPr>
          <a:xfrm>
            <a:off x="8323330" y="726053"/>
            <a:ext cx="3177717" cy="921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arlow Condensed SemiBold" panose="00000706000000000000" pitchFamily="2" charset="0"/>
              </a:rPr>
              <a:t>t1</a:t>
            </a:r>
            <a:endParaRPr lang="en-US" sz="6000" baseline="300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F6F8DE-62A9-4723-9BE3-ABF18B7F20FD}"/>
              </a:ext>
            </a:extLst>
          </p:cNvPr>
          <p:cNvCxnSpPr>
            <a:cxnSpLocks/>
          </p:cNvCxnSpPr>
          <p:nvPr/>
        </p:nvCxnSpPr>
        <p:spPr>
          <a:xfrm>
            <a:off x="8341118" y="4608456"/>
            <a:ext cx="0" cy="1883779"/>
          </a:xfrm>
          <a:prstGeom prst="straightConnector1">
            <a:avLst/>
          </a:prstGeom>
          <a:ln>
            <a:solidFill>
              <a:srgbClr val="01FF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id="{D7F8451D-8D3A-4345-AA4E-1817DD675E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0</a:t>
            </a:r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1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0BC7EE-EA8D-430F-A362-D19C5BDEA18B}"/>
              </a:ext>
            </a:extLst>
          </p:cNvPr>
          <p:cNvSpPr txBox="1"/>
          <p:nvPr/>
        </p:nvSpPr>
        <p:spPr>
          <a:xfrm>
            <a:off x="9022399" y="4608456"/>
            <a:ext cx="247864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1FFF5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AF608-42E2-4FCD-8352-5BA68276BDA3}"/>
              </a:ext>
            </a:extLst>
          </p:cNvPr>
          <p:cNvSpPr txBox="1"/>
          <p:nvPr/>
        </p:nvSpPr>
        <p:spPr>
          <a:xfrm>
            <a:off x="1463028" y="5032096"/>
            <a:ext cx="31081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#t3#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838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75B4D7-0BBE-416F-9B53-B94D8BFF1D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10529" y="1"/>
            <a:ext cx="6577510" cy="6859324"/>
          </a:xfrm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AB123-A68F-400F-A5EF-9BA480111694}"/>
              </a:ext>
            </a:extLst>
          </p:cNvPr>
          <p:cNvSpPr/>
          <p:nvPr/>
        </p:nvSpPr>
        <p:spPr>
          <a:xfrm rot="10800000" flipV="1">
            <a:off x="737261" y="0"/>
            <a:ext cx="4565389" cy="6857999"/>
          </a:xfrm>
          <a:prstGeom prst="rect">
            <a:avLst/>
          </a:prstGeom>
          <a:solidFill>
            <a:srgbClr val="1C1C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10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5E48B0-15A9-F84A-84A1-B91C6A7912A1}"/>
              </a:ext>
            </a:extLst>
          </p:cNvPr>
          <p:cNvSpPr txBox="1"/>
          <p:nvPr/>
        </p:nvSpPr>
        <p:spPr>
          <a:xfrm>
            <a:off x="1045139" y="961674"/>
            <a:ext cx="3480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Condensed SemiBold" panose="00000706000000000000" pitchFamily="2" charset="0"/>
              </a:rPr>
              <a:t>t1</a:t>
            </a:r>
            <a:endParaRPr lang="en-US" sz="48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5378D-9B77-C747-A602-75EA220B59BB}"/>
              </a:ext>
            </a:extLst>
          </p:cNvPr>
          <p:cNvSpPr txBox="1"/>
          <p:nvPr/>
        </p:nvSpPr>
        <p:spPr>
          <a:xfrm>
            <a:off x="1045457" y="581521"/>
            <a:ext cx="3571345" cy="38087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0BF7C-F2AC-7D47-9795-061C8D37332A}"/>
              </a:ext>
            </a:extLst>
          </p:cNvPr>
          <p:cNvSpPr txBox="1"/>
          <p:nvPr/>
        </p:nvSpPr>
        <p:spPr>
          <a:xfrm>
            <a:off x="1045469" y="1799867"/>
            <a:ext cx="3480405" cy="248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493291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FC28CC6-9797-4EA7-95EC-9CD3A226B8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F1496-01CD-49D6-82D5-04186472B4C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11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34D073-5773-43E0-824C-2ED66D4BFE87}"/>
              </a:ext>
            </a:extLst>
          </p:cNvPr>
          <p:cNvSpPr txBox="1"/>
          <p:nvPr/>
        </p:nvSpPr>
        <p:spPr>
          <a:xfrm>
            <a:off x="1416005" y="1204725"/>
            <a:ext cx="46799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rgbClr val="009999"/>
                </a:solidFill>
                <a:latin typeface="Barlow Condensed SemiBold" panose="00000706000000000000" pitchFamily="2" charset="0"/>
              </a:rPr>
              <a:t>t1</a:t>
            </a:r>
            <a:endParaRPr lang="en-US" sz="5400" baseline="30000" dirty="0">
              <a:solidFill>
                <a:srgbClr val="009999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84A869-A5B2-442B-95FF-CD47CDD95C48}"/>
              </a:ext>
            </a:extLst>
          </p:cNvPr>
          <p:cNvSpPr txBox="1"/>
          <p:nvPr/>
        </p:nvSpPr>
        <p:spPr>
          <a:xfrm>
            <a:off x="1463037" y="823852"/>
            <a:ext cx="4632951" cy="380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15A486-D6BE-46B4-9DBE-19E02D5F6DFE}"/>
              </a:ext>
            </a:extLst>
          </p:cNvPr>
          <p:cNvSpPr txBox="1"/>
          <p:nvPr/>
        </p:nvSpPr>
        <p:spPr>
          <a:xfrm>
            <a:off x="6095988" y="823852"/>
            <a:ext cx="5647757" cy="248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B9777A-0135-4A41-971A-989BF1551C5A}"/>
              </a:ext>
            </a:extLst>
          </p:cNvPr>
          <p:cNvCxnSpPr>
            <a:cxnSpLocks/>
          </p:cNvCxnSpPr>
          <p:nvPr/>
        </p:nvCxnSpPr>
        <p:spPr>
          <a:xfrm>
            <a:off x="8372061" y="4241373"/>
            <a:ext cx="0" cy="2616627"/>
          </a:xfrm>
          <a:prstGeom prst="line">
            <a:avLst/>
          </a:prstGeom>
          <a:ln>
            <a:solidFill>
              <a:srgbClr val="01F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4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71EE7-D6FA-4EDE-A923-B72ABB94DF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FFA3DE-5678-48AE-BC7C-2A05257C39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12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17063-DB60-6447-82A3-932F286F7252}"/>
              </a:ext>
            </a:extLst>
          </p:cNvPr>
          <p:cNvSpPr txBox="1"/>
          <p:nvPr/>
        </p:nvSpPr>
        <p:spPr>
          <a:xfrm>
            <a:off x="1099006" y="1260369"/>
            <a:ext cx="3480735" cy="73866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Condensed SemiBold" panose="00000706000000000000" pitchFamily="2" charset="0"/>
              </a:rPr>
              <a:t>t1</a:t>
            </a:r>
            <a:endParaRPr lang="en-US" sz="48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19F37B-A87B-B943-A885-22B1A371A937}"/>
              </a:ext>
            </a:extLst>
          </p:cNvPr>
          <p:cNvSpPr txBox="1"/>
          <p:nvPr/>
        </p:nvSpPr>
        <p:spPr>
          <a:xfrm>
            <a:off x="1104375" y="510304"/>
            <a:ext cx="3571345" cy="38087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3C8ADE-6EB1-354A-BAE3-57CD8F0FDA85}"/>
              </a:ext>
            </a:extLst>
          </p:cNvPr>
          <p:cNvSpPr txBox="1"/>
          <p:nvPr/>
        </p:nvSpPr>
        <p:spPr>
          <a:xfrm>
            <a:off x="1099006" y="2368226"/>
            <a:ext cx="3824165" cy="248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209603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43B36F5-3ED3-4875-AB60-DF7F784325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0</a:t>
            </a:r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13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D3065B-D1A7-434D-A064-4F368E88E660}"/>
              </a:ext>
            </a:extLst>
          </p:cNvPr>
          <p:cNvSpPr txBox="1"/>
          <p:nvPr/>
        </p:nvSpPr>
        <p:spPr>
          <a:xfrm>
            <a:off x="1418504" y="1693376"/>
            <a:ext cx="6222300" cy="380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3F8DDC-7E90-40DB-9EC9-1E1D629B998B}"/>
              </a:ext>
            </a:extLst>
          </p:cNvPr>
          <p:cNvSpPr txBox="1"/>
          <p:nvPr/>
        </p:nvSpPr>
        <p:spPr>
          <a:xfrm>
            <a:off x="1418503" y="823852"/>
            <a:ext cx="6222301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5400" dirty="0">
                <a:solidFill>
                  <a:srgbClr val="009999"/>
                </a:solidFill>
                <a:latin typeface="Barlow Condensed SemiBold" panose="00000706000000000000" pitchFamily="2" charset="0"/>
              </a:rPr>
              <a:t>t1</a:t>
            </a:r>
            <a:endParaRPr lang="en-US" sz="5400" baseline="30000" dirty="0">
              <a:solidFill>
                <a:srgbClr val="009999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6DBE13-61B9-2145-915C-2CA13746D130}"/>
              </a:ext>
            </a:extLst>
          </p:cNvPr>
          <p:cNvSpPr txBox="1"/>
          <p:nvPr/>
        </p:nvSpPr>
        <p:spPr>
          <a:xfrm>
            <a:off x="1412415" y="2505699"/>
            <a:ext cx="6228390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600274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6E31F60-9EC7-4CF2-A47B-53CD2627D9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14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D9343-4EEA-4698-8434-54DD4B8BC46C}"/>
              </a:ext>
            </a:extLst>
          </p:cNvPr>
          <p:cNvSpPr txBox="1"/>
          <p:nvPr/>
        </p:nvSpPr>
        <p:spPr>
          <a:xfrm>
            <a:off x="1418498" y="1120087"/>
            <a:ext cx="315264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rlow Condensed SemiBold" panose="00000706000000000000" pitchFamily="2" charset="0"/>
              </a:rPr>
              <a:t>t1</a:t>
            </a:r>
            <a:endParaRPr lang="en-US" sz="54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8EF89-2347-4870-BC0D-9F3CE4470F04}"/>
              </a:ext>
            </a:extLst>
          </p:cNvPr>
          <p:cNvSpPr txBox="1"/>
          <p:nvPr/>
        </p:nvSpPr>
        <p:spPr>
          <a:xfrm>
            <a:off x="1463038" y="739214"/>
            <a:ext cx="3108106" cy="38087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C5F8EB-5132-FE4F-96D0-F38521D1B1E3}"/>
              </a:ext>
            </a:extLst>
          </p:cNvPr>
          <p:cNvSpPr txBox="1"/>
          <p:nvPr/>
        </p:nvSpPr>
        <p:spPr>
          <a:xfrm>
            <a:off x="5990497" y="739214"/>
            <a:ext cx="5469975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249696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54E2B9A-A43A-45A9-B74B-8404357B40FF}"/>
              </a:ext>
            </a:extLst>
          </p:cNvPr>
          <p:cNvSpPr/>
          <p:nvPr/>
        </p:nvSpPr>
        <p:spPr>
          <a:xfrm>
            <a:off x="731515" y="4241372"/>
            <a:ext cx="4571149" cy="261662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100FA736-799C-48FF-A35A-295E8567A0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0</a:t>
            </a:r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15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44E46-B5E3-48E6-9FAF-6A92F3E55406}"/>
              </a:ext>
            </a:extLst>
          </p:cNvPr>
          <p:cNvSpPr txBox="1"/>
          <p:nvPr/>
        </p:nvSpPr>
        <p:spPr>
          <a:xfrm>
            <a:off x="6034179" y="984747"/>
            <a:ext cx="5483599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7200" baseline="30000" dirty="0">
                <a:solidFill>
                  <a:srgbClr val="01FFF5"/>
                </a:solidFill>
                <a:latin typeface="Barlow Condensed SemiBold" panose="00000706000000000000" pitchFamily="2" charset="0"/>
                <a:cs typeface="Poppins ExtraBold" panose="00000900000000000000" pitchFamily="2" charset="0"/>
              </a:rPr>
              <a:t>t1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DA7ED-270F-461E-8A13-D233040B8A9A}"/>
              </a:ext>
            </a:extLst>
          </p:cNvPr>
          <p:cNvSpPr txBox="1"/>
          <p:nvPr/>
        </p:nvSpPr>
        <p:spPr>
          <a:xfrm>
            <a:off x="6048664" y="1600300"/>
            <a:ext cx="5469114" cy="296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D5372-8857-684A-BA94-4144E05AC54B}"/>
              </a:ext>
            </a:extLst>
          </p:cNvPr>
          <p:cNvSpPr txBox="1"/>
          <p:nvPr/>
        </p:nvSpPr>
        <p:spPr>
          <a:xfrm>
            <a:off x="6047803" y="2149354"/>
            <a:ext cx="5469975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721E5F4-FDE2-409D-9B8A-CA6C080547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58761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6016636-2A28-43EE-933E-D6E3F51279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3E3EFAB-AD3C-404E-9179-181C934C8424}"/>
              </a:ext>
            </a:extLst>
          </p:cNvPr>
          <p:cNvSpPr/>
          <p:nvPr/>
        </p:nvSpPr>
        <p:spPr>
          <a:xfrm rot="10800000">
            <a:off x="4571142" y="850"/>
            <a:ext cx="6889315" cy="3428149"/>
          </a:xfrm>
          <a:prstGeom prst="triangle">
            <a:avLst/>
          </a:prstGeom>
          <a:solidFill>
            <a:srgbClr val="1C1C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16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B73E6-075E-44D2-A689-75ED75F291EB}"/>
              </a:ext>
            </a:extLst>
          </p:cNvPr>
          <p:cNvCxnSpPr>
            <a:cxnSpLocks/>
          </p:cNvCxnSpPr>
          <p:nvPr/>
        </p:nvCxnSpPr>
        <p:spPr>
          <a:xfrm flipV="1">
            <a:off x="10687665" y="-1"/>
            <a:ext cx="772812" cy="769298"/>
          </a:xfrm>
          <a:prstGeom prst="straightConnector1">
            <a:avLst/>
          </a:prstGeom>
          <a:ln>
            <a:solidFill>
              <a:srgbClr val="01FF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47CCF9-EF1F-C445-ABD3-7A155B0C1632}"/>
              </a:ext>
            </a:extLst>
          </p:cNvPr>
          <p:cNvSpPr txBox="1"/>
          <p:nvPr/>
        </p:nvSpPr>
        <p:spPr>
          <a:xfrm>
            <a:off x="970996" y="1693376"/>
            <a:ext cx="5125004" cy="380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69D8F7-F7CA-534C-A37C-06665A752C9F}"/>
              </a:ext>
            </a:extLst>
          </p:cNvPr>
          <p:cNvSpPr txBox="1"/>
          <p:nvPr/>
        </p:nvSpPr>
        <p:spPr>
          <a:xfrm>
            <a:off x="970995" y="823851"/>
            <a:ext cx="5125005" cy="831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rlow Condensed SemiBold" panose="00000706000000000000" pitchFamily="2" charset="0"/>
              </a:rPr>
              <a:t>t1</a:t>
            </a:r>
            <a:endParaRPr lang="en-US" sz="5400" baseline="300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B9342-0248-5742-804D-157D6FF8E290}"/>
              </a:ext>
            </a:extLst>
          </p:cNvPr>
          <p:cNvSpPr txBox="1"/>
          <p:nvPr/>
        </p:nvSpPr>
        <p:spPr>
          <a:xfrm>
            <a:off x="970995" y="2220669"/>
            <a:ext cx="5125004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725349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973B2F9-F6D8-45D5-B600-11093AAA27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6082" y="-1"/>
            <a:ext cx="6889338" cy="6858001"/>
          </a:xfrm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0</a:t>
            </a:r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17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C04EEF0-650A-4584-982F-1EC0FBA9C606}"/>
              </a:ext>
            </a:extLst>
          </p:cNvPr>
          <p:cNvSpPr/>
          <p:nvPr/>
        </p:nvSpPr>
        <p:spPr>
          <a:xfrm>
            <a:off x="8771032" y="-1"/>
            <a:ext cx="3824994" cy="6858001"/>
          </a:xfrm>
          <a:custGeom>
            <a:avLst/>
            <a:gdLst>
              <a:gd name="connsiteX0" fmla="*/ 3093471 w 3824994"/>
              <a:gd name="connsiteY0" fmla="*/ 0 h 6858001"/>
              <a:gd name="connsiteX1" fmla="*/ 3824994 w 3824994"/>
              <a:gd name="connsiteY1" fmla="*/ 0 h 6858001"/>
              <a:gd name="connsiteX2" fmla="*/ 3824994 w 3824994"/>
              <a:gd name="connsiteY2" fmla="*/ 6857997 h 6858001"/>
              <a:gd name="connsiteX3" fmla="*/ 3093471 w 3824994"/>
              <a:gd name="connsiteY3" fmla="*/ 6857997 h 6858001"/>
              <a:gd name="connsiteX4" fmla="*/ 3093471 w 3824994"/>
              <a:gd name="connsiteY4" fmla="*/ 6858001 h 6858001"/>
              <a:gd name="connsiteX5" fmla="*/ 0 w 3824994"/>
              <a:gd name="connsiteY5" fmla="*/ 6858001 h 6858001"/>
              <a:gd name="connsiteX6" fmla="*/ 3093471 w 3824994"/>
              <a:gd name="connsiteY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4994" h="6858001">
                <a:moveTo>
                  <a:pt x="3093471" y="0"/>
                </a:moveTo>
                <a:lnTo>
                  <a:pt x="3824994" y="0"/>
                </a:lnTo>
                <a:lnTo>
                  <a:pt x="3824994" y="6857997"/>
                </a:lnTo>
                <a:lnTo>
                  <a:pt x="3093471" y="6857997"/>
                </a:lnTo>
                <a:lnTo>
                  <a:pt x="3093471" y="6858001"/>
                </a:lnTo>
                <a:lnTo>
                  <a:pt x="0" y="6858001"/>
                </a:lnTo>
                <a:lnTo>
                  <a:pt x="3093471" y="1"/>
                </a:lnTo>
                <a:close/>
              </a:path>
            </a:pathLst>
          </a:custGeom>
          <a:solidFill>
            <a:srgbClr val="1C1C1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23DE8A5-6B62-4F82-A321-E7E597401F7E}"/>
              </a:ext>
            </a:extLst>
          </p:cNvPr>
          <p:cNvCxnSpPr>
            <a:cxnSpLocks/>
          </p:cNvCxnSpPr>
          <p:nvPr/>
        </p:nvCxnSpPr>
        <p:spPr>
          <a:xfrm flipH="1" flipV="1">
            <a:off x="11163902" y="6204626"/>
            <a:ext cx="294721" cy="653374"/>
          </a:xfrm>
          <a:prstGeom prst="line">
            <a:avLst/>
          </a:prstGeom>
          <a:ln>
            <a:solidFill>
              <a:srgbClr val="01F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B4151B-47BB-9E48-A677-74AAA3432F0F}"/>
              </a:ext>
            </a:extLst>
          </p:cNvPr>
          <p:cNvSpPr txBox="1"/>
          <p:nvPr/>
        </p:nvSpPr>
        <p:spPr>
          <a:xfrm>
            <a:off x="1006855" y="1693376"/>
            <a:ext cx="5090372" cy="380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73765F-EF9C-FE4B-9FD0-86D9DDD5B0B1}"/>
              </a:ext>
            </a:extLst>
          </p:cNvPr>
          <p:cNvSpPr txBox="1"/>
          <p:nvPr/>
        </p:nvSpPr>
        <p:spPr>
          <a:xfrm>
            <a:off x="1006854" y="823852"/>
            <a:ext cx="5090373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5400" dirty="0">
                <a:solidFill>
                  <a:srgbClr val="009999"/>
                </a:solidFill>
                <a:latin typeface="Barlow Condensed SemiBold" panose="00000706000000000000" pitchFamily="2" charset="0"/>
              </a:rPr>
              <a:t>t1</a:t>
            </a:r>
            <a:endParaRPr lang="en-US" sz="5400" baseline="30000" dirty="0">
              <a:solidFill>
                <a:srgbClr val="009999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631B3-4E4D-1E4C-9599-A0314AF1AD40}"/>
              </a:ext>
            </a:extLst>
          </p:cNvPr>
          <p:cNvSpPr txBox="1"/>
          <p:nvPr/>
        </p:nvSpPr>
        <p:spPr>
          <a:xfrm>
            <a:off x="1001084" y="2112776"/>
            <a:ext cx="4704998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504800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175B4D7-0BBE-416F-9B53-B94D8BFF1D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7184" y="1"/>
            <a:ext cx="6840855" cy="6859324"/>
          </a:xfrm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AB123-A68F-400F-A5EF-9BA480111694}"/>
              </a:ext>
            </a:extLst>
          </p:cNvPr>
          <p:cNvSpPr/>
          <p:nvPr/>
        </p:nvSpPr>
        <p:spPr>
          <a:xfrm rot="10800000" flipV="1">
            <a:off x="737261" y="0"/>
            <a:ext cx="4565389" cy="6857999"/>
          </a:xfrm>
          <a:prstGeom prst="rect">
            <a:avLst/>
          </a:prstGeom>
          <a:solidFill>
            <a:srgbClr val="1C1C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18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5E48B0-15A9-F84A-84A1-B91C6A7912A1}"/>
              </a:ext>
            </a:extLst>
          </p:cNvPr>
          <p:cNvSpPr txBox="1"/>
          <p:nvPr/>
        </p:nvSpPr>
        <p:spPr>
          <a:xfrm>
            <a:off x="1045139" y="961674"/>
            <a:ext cx="3480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Condensed SemiBold" panose="00000706000000000000" pitchFamily="2" charset="0"/>
              </a:rPr>
              <a:t>t1</a:t>
            </a:r>
            <a:endParaRPr lang="en-US" sz="48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5378D-9B77-C747-A602-75EA220B59BB}"/>
              </a:ext>
            </a:extLst>
          </p:cNvPr>
          <p:cNvSpPr txBox="1"/>
          <p:nvPr/>
        </p:nvSpPr>
        <p:spPr>
          <a:xfrm>
            <a:off x="1045457" y="581520"/>
            <a:ext cx="3571345" cy="381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0BF7C-F2AC-7D47-9795-061C8D37332A}"/>
              </a:ext>
            </a:extLst>
          </p:cNvPr>
          <p:cNvSpPr txBox="1"/>
          <p:nvPr/>
        </p:nvSpPr>
        <p:spPr>
          <a:xfrm>
            <a:off x="1045459" y="1793391"/>
            <a:ext cx="3480405" cy="248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62222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81D68-6392-4D3D-BE6C-75C4654B9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19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6EDAE-E191-482E-8F68-2E509A1907D0}"/>
              </a:ext>
            </a:extLst>
          </p:cNvPr>
          <p:cNvSpPr txBox="1"/>
          <p:nvPr/>
        </p:nvSpPr>
        <p:spPr>
          <a:xfrm>
            <a:off x="1275242" y="2655867"/>
            <a:ext cx="315264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rgbClr val="01FFF5"/>
                </a:solidFill>
                <a:latin typeface="Barlow Condensed SemiBold" panose="00000706000000000000" pitchFamily="2" charset="0"/>
              </a:rPr>
              <a:t>t1</a:t>
            </a:r>
            <a:endParaRPr lang="en-US" sz="5400" baseline="300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350097-7E3F-4798-9CEC-FC709B2E7A07}"/>
              </a:ext>
            </a:extLst>
          </p:cNvPr>
          <p:cNvCxnSpPr>
            <a:cxnSpLocks/>
          </p:cNvCxnSpPr>
          <p:nvPr/>
        </p:nvCxnSpPr>
        <p:spPr>
          <a:xfrm flipH="1" flipV="1">
            <a:off x="731516" y="743"/>
            <a:ext cx="1087452" cy="694934"/>
          </a:xfrm>
          <a:prstGeom prst="straightConnector1">
            <a:avLst/>
          </a:prstGeom>
          <a:ln>
            <a:solidFill>
              <a:srgbClr val="01FF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7397BE-5487-4F05-B603-85BED60C586A}"/>
              </a:ext>
            </a:extLst>
          </p:cNvPr>
          <p:cNvSpPr txBox="1"/>
          <p:nvPr/>
        </p:nvSpPr>
        <p:spPr>
          <a:xfrm>
            <a:off x="1319782" y="2285981"/>
            <a:ext cx="3108106" cy="381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  <a:endParaRPr lang="en-US" sz="14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16342-E061-6845-A690-52A35F0F7532}"/>
              </a:ext>
            </a:extLst>
          </p:cNvPr>
          <p:cNvSpPr txBox="1"/>
          <p:nvPr/>
        </p:nvSpPr>
        <p:spPr>
          <a:xfrm>
            <a:off x="1818968" y="3995888"/>
            <a:ext cx="8554036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684625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6E31F60-9EC7-4CF2-A47B-53CD2627D9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2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D9343-4EEA-4698-8434-54DD4B8BC46C}"/>
              </a:ext>
            </a:extLst>
          </p:cNvPr>
          <p:cNvSpPr txBox="1"/>
          <p:nvPr/>
        </p:nvSpPr>
        <p:spPr>
          <a:xfrm>
            <a:off x="1418498" y="1120087"/>
            <a:ext cx="315264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rlow Condensed SemiBold" panose="00000706000000000000" pitchFamily="2" charset="0"/>
              </a:rPr>
              <a:t>t1</a:t>
            </a:r>
            <a:endParaRPr lang="en-US" sz="54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8EF89-2347-4870-BC0D-9F3CE4470F04}"/>
              </a:ext>
            </a:extLst>
          </p:cNvPr>
          <p:cNvSpPr txBox="1"/>
          <p:nvPr/>
        </p:nvSpPr>
        <p:spPr>
          <a:xfrm>
            <a:off x="1463038" y="739214"/>
            <a:ext cx="3108106" cy="38087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C5F8EB-5132-FE4F-96D0-F38521D1B1E3}"/>
              </a:ext>
            </a:extLst>
          </p:cNvPr>
          <p:cNvSpPr txBox="1"/>
          <p:nvPr/>
        </p:nvSpPr>
        <p:spPr>
          <a:xfrm>
            <a:off x="5990497" y="739214"/>
            <a:ext cx="5469975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750372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20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41490C-2C71-4F24-8CDE-537661DAE126}"/>
              </a:ext>
            </a:extLst>
          </p:cNvPr>
          <p:cNvSpPr/>
          <p:nvPr/>
        </p:nvSpPr>
        <p:spPr>
          <a:xfrm rot="10800000" flipV="1">
            <a:off x="737260" y="0"/>
            <a:ext cx="7630561" cy="6857999"/>
          </a:xfrm>
          <a:prstGeom prst="rect">
            <a:avLst/>
          </a:prstGeom>
          <a:solidFill>
            <a:srgbClr val="1C1C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B5970-EB16-4BDA-978A-4A6676A05465}"/>
              </a:ext>
            </a:extLst>
          </p:cNvPr>
          <p:cNvSpPr txBox="1"/>
          <p:nvPr/>
        </p:nvSpPr>
        <p:spPr>
          <a:xfrm>
            <a:off x="1418503" y="2887032"/>
            <a:ext cx="6949301" cy="9216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Barlow Condensed SemiBold" panose="00000706000000000000" pitchFamily="2" charset="0"/>
              </a:rPr>
              <a:t>t*</a:t>
            </a:r>
            <a:endParaRPr lang="en-US" sz="6000" baseline="300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Freeform 112">
            <a:extLst>
              <a:ext uri="{FF2B5EF4-FFF2-40B4-BE49-F238E27FC236}">
                <a16:creationId xmlns:a16="http://schemas.microsoft.com/office/drawing/2014/main" id="{3BE06D64-F979-453F-87DE-631631438167}"/>
              </a:ext>
            </a:extLst>
          </p:cNvPr>
          <p:cNvSpPr>
            <a:spLocks noEditPoints="1"/>
          </p:cNvSpPr>
          <p:nvPr/>
        </p:nvSpPr>
        <p:spPr bwMode="auto">
          <a:xfrm>
            <a:off x="1459391" y="1180203"/>
            <a:ext cx="388572" cy="379456"/>
          </a:xfrm>
          <a:custGeom>
            <a:avLst/>
            <a:gdLst>
              <a:gd name="T0" fmla="*/ 2486 w 2631"/>
              <a:gd name="T1" fmla="*/ 977 h 2572"/>
              <a:gd name="T2" fmla="*/ 2253 w 2631"/>
              <a:gd name="T3" fmla="*/ 890 h 2572"/>
              <a:gd name="T4" fmla="*/ 2169 w 2631"/>
              <a:gd name="T5" fmla="*/ 890 h 2572"/>
              <a:gd name="T6" fmla="*/ 1863 w 2631"/>
              <a:gd name="T7" fmla="*/ 890 h 2572"/>
              <a:gd name="T8" fmla="*/ 1689 w 2631"/>
              <a:gd name="T9" fmla="*/ 890 h 2572"/>
              <a:gd name="T10" fmla="*/ 1689 w 2631"/>
              <a:gd name="T11" fmla="*/ 482 h 2572"/>
              <a:gd name="T12" fmla="*/ 1540 w 2631"/>
              <a:gd name="T13" fmla="*/ 115 h 2572"/>
              <a:gd name="T14" fmla="*/ 1159 w 2631"/>
              <a:gd name="T15" fmla="*/ 68 h 2572"/>
              <a:gd name="T16" fmla="*/ 1114 w 2631"/>
              <a:gd name="T17" fmla="*/ 130 h 2572"/>
              <a:gd name="T18" fmla="*/ 1114 w 2631"/>
              <a:gd name="T19" fmla="*/ 586 h 2572"/>
              <a:gd name="T20" fmla="*/ 903 w 2631"/>
              <a:gd name="T21" fmla="*/ 961 h 2572"/>
              <a:gd name="T22" fmla="*/ 680 w 2631"/>
              <a:gd name="T23" fmla="*/ 1073 h 2572"/>
              <a:gd name="T24" fmla="*/ 664 w 2631"/>
              <a:gd name="T25" fmla="*/ 1077 h 2572"/>
              <a:gd name="T26" fmla="*/ 550 w 2631"/>
              <a:gd name="T27" fmla="*/ 1011 h 2572"/>
              <a:gd name="T28" fmla="*/ 132 w 2631"/>
              <a:gd name="T29" fmla="*/ 1011 h 2572"/>
              <a:gd name="T30" fmla="*/ 0 w 2631"/>
              <a:gd name="T31" fmla="*/ 1144 h 2572"/>
              <a:gd name="T32" fmla="*/ 0 w 2631"/>
              <a:gd name="T33" fmla="*/ 2371 h 2572"/>
              <a:gd name="T34" fmla="*/ 132 w 2631"/>
              <a:gd name="T35" fmla="*/ 2504 h 2572"/>
              <a:gd name="T36" fmla="*/ 551 w 2631"/>
              <a:gd name="T37" fmla="*/ 2504 h 2572"/>
              <a:gd name="T38" fmla="*/ 653 w 2631"/>
              <a:gd name="T39" fmla="*/ 2456 h 2572"/>
              <a:gd name="T40" fmla="*/ 918 w 2631"/>
              <a:gd name="T41" fmla="*/ 2572 h 2572"/>
              <a:gd name="T42" fmla="*/ 1272 w 2631"/>
              <a:gd name="T43" fmla="*/ 2572 h 2572"/>
              <a:gd name="T44" fmla="*/ 1309 w 2631"/>
              <a:gd name="T45" fmla="*/ 2572 h 2572"/>
              <a:gd name="T46" fmla="*/ 2035 w 2631"/>
              <a:gd name="T47" fmla="*/ 2572 h 2572"/>
              <a:gd name="T48" fmla="*/ 2467 w 2631"/>
              <a:gd name="T49" fmla="*/ 2217 h 2572"/>
              <a:gd name="T50" fmla="*/ 2611 w 2631"/>
              <a:gd name="T51" fmla="*/ 1321 h 2572"/>
              <a:gd name="T52" fmla="*/ 2486 w 2631"/>
              <a:gd name="T53" fmla="*/ 977 h 2572"/>
              <a:gd name="T54" fmla="*/ 554 w 2631"/>
              <a:gd name="T55" fmla="*/ 2371 h 2572"/>
              <a:gd name="T56" fmla="*/ 550 w 2631"/>
              <a:gd name="T57" fmla="*/ 2375 h 2572"/>
              <a:gd name="T58" fmla="*/ 132 w 2631"/>
              <a:gd name="T59" fmla="*/ 2375 h 2572"/>
              <a:gd name="T60" fmla="*/ 129 w 2631"/>
              <a:gd name="T61" fmla="*/ 2371 h 2572"/>
              <a:gd name="T62" fmla="*/ 129 w 2631"/>
              <a:gd name="T63" fmla="*/ 1144 h 2572"/>
              <a:gd name="T64" fmla="*/ 132 w 2631"/>
              <a:gd name="T65" fmla="*/ 1140 h 2572"/>
              <a:gd name="T66" fmla="*/ 551 w 2631"/>
              <a:gd name="T67" fmla="*/ 1140 h 2572"/>
              <a:gd name="T68" fmla="*/ 555 w 2631"/>
              <a:gd name="T69" fmla="*/ 1144 h 2572"/>
              <a:gd name="T70" fmla="*/ 555 w 2631"/>
              <a:gd name="T71" fmla="*/ 2371 h 2572"/>
              <a:gd name="T72" fmla="*/ 554 w 2631"/>
              <a:gd name="T73" fmla="*/ 2371 h 2572"/>
              <a:gd name="T74" fmla="*/ 2483 w 2631"/>
              <a:gd name="T75" fmla="*/ 1300 h 2572"/>
              <a:gd name="T76" fmla="*/ 2339 w 2631"/>
              <a:gd name="T77" fmla="*/ 2199 h 2572"/>
              <a:gd name="T78" fmla="*/ 2338 w 2631"/>
              <a:gd name="T79" fmla="*/ 2201 h 2572"/>
              <a:gd name="T80" fmla="*/ 2034 w 2631"/>
              <a:gd name="T81" fmla="*/ 2444 h 2572"/>
              <a:gd name="T82" fmla="*/ 1308 w 2631"/>
              <a:gd name="T83" fmla="*/ 2444 h 2572"/>
              <a:gd name="T84" fmla="*/ 1272 w 2631"/>
              <a:gd name="T85" fmla="*/ 2444 h 2572"/>
              <a:gd name="T86" fmla="*/ 918 w 2631"/>
              <a:gd name="T87" fmla="*/ 2444 h 2572"/>
              <a:gd name="T88" fmla="*/ 686 w 2631"/>
              <a:gd name="T89" fmla="*/ 2245 h 2572"/>
              <a:gd name="T90" fmla="*/ 684 w 2631"/>
              <a:gd name="T91" fmla="*/ 2234 h 2572"/>
              <a:gd name="T92" fmla="*/ 684 w 2631"/>
              <a:gd name="T93" fmla="*/ 1205 h 2572"/>
              <a:gd name="T94" fmla="*/ 712 w 2631"/>
              <a:gd name="T95" fmla="*/ 1198 h 2572"/>
              <a:gd name="T96" fmla="*/ 714 w 2631"/>
              <a:gd name="T97" fmla="*/ 1198 h 2572"/>
              <a:gd name="T98" fmla="*/ 975 w 2631"/>
              <a:gd name="T99" fmla="*/ 1069 h 2572"/>
              <a:gd name="T100" fmla="*/ 1243 w 2631"/>
              <a:gd name="T101" fmla="*/ 586 h 2572"/>
              <a:gd name="T102" fmla="*/ 1243 w 2631"/>
              <a:gd name="T103" fmla="*/ 181 h 2572"/>
              <a:gd name="T104" fmla="*/ 1464 w 2631"/>
              <a:gd name="T105" fmla="*/ 219 h 2572"/>
              <a:gd name="T106" fmla="*/ 1560 w 2631"/>
              <a:gd name="T107" fmla="*/ 482 h 2572"/>
              <a:gd name="T108" fmla="*/ 1560 w 2631"/>
              <a:gd name="T109" fmla="*/ 954 h 2572"/>
              <a:gd name="T110" fmla="*/ 1624 w 2631"/>
              <a:gd name="T111" fmla="*/ 1018 h 2572"/>
              <a:gd name="T112" fmla="*/ 1863 w 2631"/>
              <a:gd name="T113" fmla="*/ 1018 h 2572"/>
              <a:gd name="T114" fmla="*/ 2169 w 2631"/>
              <a:gd name="T115" fmla="*/ 1018 h 2572"/>
              <a:gd name="T116" fmla="*/ 2253 w 2631"/>
              <a:gd name="T117" fmla="*/ 1018 h 2572"/>
              <a:gd name="T118" fmla="*/ 2402 w 2631"/>
              <a:gd name="T119" fmla="*/ 1075 h 2572"/>
              <a:gd name="T120" fmla="*/ 2483 w 2631"/>
              <a:gd name="T121" fmla="*/ 1300 h 2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631" h="2572">
                <a:moveTo>
                  <a:pt x="2486" y="977"/>
                </a:moveTo>
                <a:cubicBezTo>
                  <a:pt x="2420" y="921"/>
                  <a:pt x="2337" y="890"/>
                  <a:pt x="2253" y="890"/>
                </a:cubicBezTo>
                <a:lnTo>
                  <a:pt x="2169" y="890"/>
                </a:lnTo>
                <a:lnTo>
                  <a:pt x="1863" y="890"/>
                </a:lnTo>
                <a:lnTo>
                  <a:pt x="1689" y="890"/>
                </a:lnTo>
                <a:lnTo>
                  <a:pt x="1689" y="482"/>
                </a:lnTo>
                <a:cubicBezTo>
                  <a:pt x="1689" y="311"/>
                  <a:pt x="1639" y="187"/>
                  <a:pt x="1540" y="115"/>
                </a:cubicBezTo>
                <a:cubicBezTo>
                  <a:pt x="1384" y="0"/>
                  <a:pt x="1168" y="65"/>
                  <a:pt x="1159" y="68"/>
                </a:cubicBezTo>
                <a:cubicBezTo>
                  <a:pt x="1132" y="77"/>
                  <a:pt x="1114" y="102"/>
                  <a:pt x="1114" y="130"/>
                </a:cubicBezTo>
                <a:lnTo>
                  <a:pt x="1114" y="586"/>
                </a:lnTo>
                <a:cubicBezTo>
                  <a:pt x="1114" y="735"/>
                  <a:pt x="1043" y="861"/>
                  <a:pt x="903" y="961"/>
                </a:cubicBezTo>
                <a:cubicBezTo>
                  <a:pt x="798" y="1037"/>
                  <a:pt x="691" y="1069"/>
                  <a:pt x="680" y="1073"/>
                </a:cubicBezTo>
                <a:lnTo>
                  <a:pt x="664" y="1077"/>
                </a:lnTo>
                <a:cubicBezTo>
                  <a:pt x="641" y="1038"/>
                  <a:pt x="599" y="1011"/>
                  <a:pt x="550" y="1011"/>
                </a:cubicBezTo>
                <a:lnTo>
                  <a:pt x="132" y="1011"/>
                </a:lnTo>
                <a:cubicBezTo>
                  <a:pt x="59" y="1011"/>
                  <a:pt x="0" y="1071"/>
                  <a:pt x="0" y="1144"/>
                </a:cubicBezTo>
                <a:lnTo>
                  <a:pt x="0" y="2371"/>
                </a:lnTo>
                <a:cubicBezTo>
                  <a:pt x="0" y="2444"/>
                  <a:pt x="59" y="2504"/>
                  <a:pt x="132" y="2504"/>
                </a:cubicBezTo>
                <a:lnTo>
                  <a:pt x="551" y="2504"/>
                </a:lnTo>
                <a:cubicBezTo>
                  <a:pt x="592" y="2504"/>
                  <a:pt x="629" y="2485"/>
                  <a:pt x="653" y="2456"/>
                </a:cubicBezTo>
                <a:cubicBezTo>
                  <a:pt x="720" y="2527"/>
                  <a:pt x="815" y="2572"/>
                  <a:pt x="918" y="2572"/>
                </a:cubicBezTo>
                <a:lnTo>
                  <a:pt x="1272" y="2572"/>
                </a:lnTo>
                <a:lnTo>
                  <a:pt x="1309" y="2572"/>
                </a:lnTo>
                <a:lnTo>
                  <a:pt x="2035" y="2572"/>
                </a:lnTo>
                <a:cubicBezTo>
                  <a:pt x="2281" y="2572"/>
                  <a:pt x="2439" y="2443"/>
                  <a:pt x="2467" y="2217"/>
                </a:cubicBezTo>
                <a:lnTo>
                  <a:pt x="2611" y="1321"/>
                </a:lnTo>
                <a:cubicBezTo>
                  <a:pt x="2631" y="1192"/>
                  <a:pt x="2583" y="1060"/>
                  <a:pt x="2486" y="977"/>
                </a:cubicBezTo>
                <a:close/>
                <a:moveTo>
                  <a:pt x="554" y="2371"/>
                </a:moveTo>
                <a:cubicBezTo>
                  <a:pt x="554" y="2373"/>
                  <a:pt x="552" y="2375"/>
                  <a:pt x="550" y="2375"/>
                </a:cubicBezTo>
                <a:lnTo>
                  <a:pt x="132" y="2375"/>
                </a:lnTo>
                <a:cubicBezTo>
                  <a:pt x="130" y="2375"/>
                  <a:pt x="129" y="2373"/>
                  <a:pt x="129" y="2371"/>
                </a:cubicBezTo>
                <a:lnTo>
                  <a:pt x="129" y="1144"/>
                </a:lnTo>
                <a:cubicBezTo>
                  <a:pt x="129" y="1142"/>
                  <a:pt x="130" y="1140"/>
                  <a:pt x="132" y="1140"/>
                </a:cubicBezTo>
                <a:lnTo>
                  <a:pt x="551" y="1140"/>
                </a:lnTo>
                <a:cubicBezTo>
                  <a:pt x="553" y="1140"/>
                  <a:pt x="555" y="1142"/>
                  <a:pt x="555" y="1144"/>
                </a:cubicBezTo>
                <a:lnTo>
                  <a:pt x="555" y="2371"/>
                </a:lnTo>
                <a:lnTo>
                  <a:pt x="554" y="2371"/>
                </a:lnTo>
                <a:close/>
                <a:moveTo>
                  <a:pt x="2483" y="1300"/>
                </a:moveTo>
                <a:lnTo>
                  <a:pt x="2339" y="2199"/>
                </a:lnTo>
                <a:cubicBezTo>
                  <a:pt x="2339" y="2199"/>
                  <a:pt x="2339" y="2200"/>
                  <a:pt x="2338" y="2201"/>
                </a:cubicBezTo>
                <a:cubicBezTo>
                  <a:pt x="2318" y="2362"/>
                  <a:pt x="2216" y="2444"/>
                  <a:pt x="2034" y="2444"/>
                </a:cubicBezTo>
                <a:lnTo>
                  <a:pt x="1308" y="2444"/>
                </a:lnTo>
                <a:lnTo>
                  <a:pt x="1272" y="2444"/>
                </a:lnTo>
                <a:lnTo>
                  <a:pt x="918" y="2444"/>
                </a:lnTo>
                <a:cubicBezTo>
                  <a:pt x="803" y="2444"/>
                  <a:pt x="704" y="2358"/>
                  <a:pt x="686" y="2245"/>
                </a:cubicBezTo>
                <a:cubicBezTo>
                  <a:pt x="686" y="2242"/>
                  <a:pt x="685" y="2238"/>
                  <a:pt x="684" y="2234"/>
                </a:cubicBezTo>
                <a:lnTo>
                  <a:pt x="684" y="1205"/>
                </a:lnTo>
                <a:lnTo>
                  <a:pt x="712" y="1198"/>
                </a:lnTo>
                <a:cubicBezTo>
                  <a:pt x="713" y="1198"/>
                  <a:pt x="713" y="1198"/>
                  <a:pt x="714" y="1198"/>
                </a:cubicBezTo>
                <a:cubicBezTo>
                  <a:pt x="720" y="1196"/>
                  <a:pt x="847" y="1160"/>
                  <a:pt x="975" y="1069"/>
                </a:cubicBezTo>
                <a:cubicBezTo>
                  <a:pt x="1151" y="944"/>
                  <a:pt x="1243" y="777"/>
                  <a:pt x="1243" y="586"/>
                </a:cubicBezTo>
                <a:lnTo>
                  <a:pt x="1243" y="181"/>
                </a:lnTo>
                <a:cubicBezTo>
                  <a:pt x="1299" y="172"/>
                  <a:pt x="1395" y="167"/>
                  <a:pt x="1464" y="219"/>
                </a:cubicBezTo>
                <a:cubicBezTo>
                  <a:pt x="1528" y="266"/>
                  <a:pt x="1560" y="354"/>
                  <a:pt x="1560" y="482"/>
                </a:cubicBezTo>
                <a:lnTo>
                  <a:pt x="1560" y="954"/>
                </a:lnTo>
                <a:cubicBezTo>
                  <a:pt x="1560" y="989"/>
                  <a:pt x="1589" y="1018"/>
                  <a:pt x="1624" y="1018"/>
                </a:cubicBezTo>
                <a:lnTo>
                  <a:pt x="1863" y="1018"/>
                </a:lnTo>
                <a:lnTo>
                  <a:pt x="2169" y="1018"/>
                </a:lnTo>
                <a:lnTo>
                  <a:pt x="2253" y="1018"/>
                </a:lnTo>
                <a:cubicBezTo>
                  <a:pt x="2307" y="1018"/>
                  <a:pt x="2360" y="1038"/>
                  <a:pt x="2402" y="1075"/>
                </a:cubicBezTo>
                <a:cubicBezTo>
                  <a:pt x="2466" y="1129"/>
                  <a:pt x="2497" y="1215"/>
                  <a:pt x="2483" y="1300"/>
                </a:cubicBezTo>
                <a:close/>
              </a:path>
            </a:pathLst>
          </a:custGeom>
          <a:solidFill>
            <a:srgbClr val="01FF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6FE8FB-DFA0-4573-A6BB-147510C19600}"/>
              </a:ext>
            </a:extLst>
          </p:cNvPr>
          <p:cNvCxnSpPr>
            <a:cxnSpLocks/>
          </p:cNvCxnSpPr>
          <p:nvPr/>
        </p:nvCxnSpPr>
        <p:spPr>
          <a:xfrm>
            <a:off x="5296817" y="0"/>
            <a:ext cx="0" cy="13568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64267F-D8FD-4609-A028-325A276F43BC}"/>
              </a:ext>
            </a:extLst>
          </p:cNvPr>
          <p:cNvCxnSpPr>
            <a:cxnSpLocks/>
          </p:cNvCxnSpPr>
          <p:nvPr/>
        </p:nvCxnSpPr>
        <p:spPr>
          <a:xfrm>
            <a:off x="5291616" y="5487291"/>
            <a:ext cx="0" cy="1356852"/>
          </a:xfrm>
          <a:prstGeom prst="line">
            <a:avLst/>
          </a:prstGeom>
          <a:ln>
            <a:solidFill>
              <a:srgbClr val="01F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0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721E5F4-FDE2-409D-9B8A-CA6C080547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4E2B9A-A43A-45A9-B74B-8404357B40FF}"/>
              </a:ext>
            </a:extLst>
          </p:cNvPr>
          <p:cNvSpPr/>
          <p:nvPr/>
        </p:nvSpPr>
        <p:spPr>
          <a:xfrm>
            <a:off x="731515" y="4241372"/>
            <a:ext cx="4571149" cy="261662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4" name="Slide Number Placeholder 1">
            <a:extLst>
              <a:ext uri="{FF2B5EF4-FFF2-40B4-BE49-F238E27FC236}">
                <a16:creationId xmlns:a16="http://schemas.microsoft.com/office/drawing/2014/main" id="{100FA736-799C-48FF-A35A-295E8567A0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0</a:t>
            </a:r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3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44E46-B5E3-48E6-9FAF-6A92F3E55406}"/>
              </a:ext>
            </a:extLst>
          </p:cNvPr>
          <p:cNvSpPr txBox="1"/>
          <p:nvPr/>
        </p:nvSpPr>
        <p:spPr>
          <a:xfrm>
            <a:off x="6034179" y="984747"/>
            <a:ext cx="5483599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7200" baseline="30000" dirty="0">
                <a:solidFill>
                  <a:srgbClr val="01FFF5"/>
                </a:solidFill>
                <a:latin typeface="Barlow Condensed SemiBold" panose="00000706000000000000" pitchFamily="2" charset="0"/>
                <a:cs typeface="Poppins ExtraBold" panose="00000900000000000000" pitchFamily="2" charset="0"/>
              </a:rPr>
              <a:t>t1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DA7ED-270F-461E-8A13-D233040B8A9A}"/>
              </a:ext>
            </a:extLst>
          </p:cNvPr>
          <p:cNvSpPr txBox="1"/>
          <p:nvPr/>
        </p:nvSpPr>
        <p:spPr>
          <a:xfrm>
            <a:off x="6048664" y="1600300"/>
            <a:ext cx="5469114" cy="2962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D5372-8857-684A-BA94-4144E05AC54B}"/>
              </a:ext>
            </a:extLst>
          </p:cNvPr>
          <p:cNvSpPr txBox="1"/>
          <p:nvPr/>
        </p:nvSpPr>
        <p:spPr>
          <a:xfrm>
            <a:off x="6047803" y="2149354"/>
            <a:ext cx="5469975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37894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DC3D5-361C-4B5D-98C0-C3FBBE6959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55665" y="-10"/>
            <a:ext cx="7636335" cy="6858000"/>
          </a:xfrm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A261FD-8CA0-4756-8C60-01280F517105}"/>
              </a:ext>
            </a:extLst>
          </p:cNvPr>
          <p:cNvSpPr/>
          <p:nvPr/>
        </p:nvSpPr>
        <p:spPr>
          <a:xfrm flipH="1">
            <a:off x="731520" y="0"/>
            <a:ext cx="457115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3373F0-1D83-4EF2-A651-E457E6443CCA}"/>
              </a:ext>
            </a:extLst>
          </p:cNvPr>
          <p:cNvCxnSpPr>
            <a:cxnSpLocks/>
          </p:cNvCxnSpPr>
          <p:nvPr/>
        </p:nvCxnSpPr>
        <p:spPr>
          <a:xfrm>
            <a:off x="1463038" y="6575509"/>
            <a:ext cx="1503310" cy="0"/>
          </a:xfrm>
          <a:prstGeom prst="line">
            <a:avLst/>
          </a:prstGeom>
          <a:ln>
            <a:solidFill>
              <a:srgbClr val="01F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E09455-B8E4-41CA-B718-335D45907C81}"/>
              </a:ext>
            </a:extLst>
          </p:cNvPr>
          <p:cNvCxnSpPr>
            <a:cxnSpLocks/>
          </p:cNvCxnSpPr>
          <p:nvPr/>
        </p:nvCxnSpPr>
        <p:spPr>
          <a:xfrm>
            <a:off x="3112374" y="6575509"/>
            <a:ext cx="150331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0</a:t>
            </a:r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4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82EF53-031B-354E-A8B5-F1F2B39994F6}"/>
              </a:ext>
            </a:extLst>
          </p:cNvPr>
          <p:cNvSpPr txBox="1"/>
          <p:nvPr/>
        </p:nvSpPr>
        <p:spPr>
          <a:xfrm>
            <a:off x="983679" y="957784"/>
            <a:ext cx="348073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Condensed SemiBold" panose="00000706000000000000" pitchFamily="2" charset="0"/>
              </a:rPr>
              <a:t>t1</a:t>
            </a:r>
            <a:endParaRPr lang="en-US" sz="48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12D3DD-C1E8-3D4F-A171-259597B6F1D9}"/>
              </a:ext>
            </a:extLst>
          </p:cNvPr>
          <p:cNvSpPr txBox="1"/>
          <p:nvPr/>
        </p:nvSpPr>
        <p:spPr>
          <a:xfrm>
            <a:off x="983997" y="577631"/>
            <a:ext cx="3571345" cy="38087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6220946-188A-D746-AAFF-F6C5093B17FD}"/>
              </a:ext>
            </a:extLst>
          </p:cNvPr>
          <p:cNvSpPr txBox="1"/>
          <p:nvPr/>
        </p:nvSpPr>
        <p:spPr>
          <a:xfrm>
            <a:off x="983999" y="1789501"/>
            <a:ext cx="3480405" cy="2484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821365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43B36F5-3ED3-4875-AB60-DF7F784325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0</a:t>
            </a:r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5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D3065B-D1A7-434D-A064-4F368E88E660}"/>
              </a:ext>
            </a:extLst>
          </p:cNvPr>
          <p:cNvSpPr txBox="1"/>
          <p:nvPr/>
        </p:nvSpPr>
        <p:spPr>
          <a:xfrm>
            <a:off x="1418504" y="1693376"/>
            <a:ext cx="6222300" cy="380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3F8DDC-7E90-40DB-9EC9-1E1D629B998B}"/>
              </a:ext>
            </a:extLst>
          </p:cNvPr>
          <p:cNvSpPr txBox="1"/>
          <p:nvPr/>
        </p:nvSpPr>
        <p:spPr>
          <a:xfrm>
            <a:off x="1418503" y="823852"/>
            <a:ext cx="6222301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5400" dirty="0">
                <a:solidFill>
                  <a:srgbClr val="009999"/>
                </a:solidFill>
                <a:latin typeface="Barlow Condensed SemiBold" panose="00000706000000000000" pitchFamily="2" charset="0"/>
              </a:rPr>
              <a:t>t1</a:t>
            </a:r>
            <a:endParaRPr lang="en-US" sz="5400" baseline="30000" dirty="0">
              <a:solidFill>
                <a:srgbClr val="009999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6DBE13-61B9-2145-915C-2CA13746D130}"/>
              </a:ext>
            </a:extLst>
          </p:cNvPr>
          <p:cNvSpPr txBox="1"/>
          <p:nvPr/>
        </p:nvSpPr>
        <p:spPr>
          <a:xfrm>
            <a:off x="1412415" y="2505699"/>
            <a:ext cx="6228390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872814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B791DF8-7358-4E09-B6C5-20FAE272A3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0</a:t>
            </a:r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6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E953DA-DFE8-43DC-B9FC-C0A993A0866F}"/>
              </a:ext>
            </a:extLst>
          </p:cNvPr>
          <p:cNvSpPr/>
          <p:nvPr/>
        </p:nvSpPr>
        <p:spPr>
          <a:xfrm flipH="1">
            <a:off x="722774" y="2616625"/>
            <a:ext cx="4579894" cy="4241374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D5DA87-9DB1-E048-B2FA-D9D9285ED38E}"/>
              </a:ext>
            </a:extLst>
          </p:cNvPr>
          <p:cNvSpPr txBox="1"/>
          <p:nvPr/>
        </p:nvSpPr>
        <p:spPr>
          <a:xfrm>
            <a:off x="5551961" y="1977730"/>
            <a:ext cx="6375912" cy="380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FDC27-0F92-C44C-90DF-C696C5D2A017}"/>
              </a:ext>
            </a:extLst>
          </p:cNvPr>
          <p:cNvSpPr txBox="1"/>
          <p:nvPr/>
        </p:nvSpPr>
        <p:spPr>
          <a:xfrm>
            <a:off x="5551960" y="1108206"/>
            <a:ext cx="6375913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rlow Condensed SemiBold" panose="00000706000000000000" pitchFamily="2" charset="0"/>
              </a:rPr>
              <a:t>t1</a:t>
            </a:r>
            <a:endParaRPr lang="en-US" sz="5400" baseline="300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5D4021-3915-F646-9479-8C762F0F298D}"/>
              </a:ext>
            </a:extLst>
          </p:cNvPr>
          <p:cNvSpPr txBox="1"/>
          <p:nvPr/>
        </p:nvSpPr>
        <p:spPr>
          <a:xfrm>
            <a:off x="5545872" y="2790053"/>
            <a:ext cx="6382002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68098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973B2F9-F6D8-45D5-B600-11093AAA27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6082" y="-1"/>
            <a:ext cx="6889338" cy="6858001"/>
          </a:xfrm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0</a:t>
            </a:r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7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C04EEF0-650A-4584-982F-1EC0FBA9C606}"/>
              </a:ext>
            </a:extLst>
          </p:cNvPr>
          <p:cNvSpPr/>
          <p:nvPr/>
        </p:nvSpPr>
        <p:spPr>
          <a:xfrm>
            <a:off x="8771032" y="-1"/>
            <a:ext cx="3824994" cy="6858001"/>
          </a:xfrm>
          <a:custGeom>
            <a:avLst/>
            <a:gdLst>
              <a:gd name="connsiteX0" fmla="*/ 3093471 w 3824994"/>
              <a:gd name="connsiteY0" fmla="*/ 0 h 6858001"/>
              <a:gd name="connsiteX1" fmla="*/ 3824994 w 3824994"/>
              <a:gd name="connsiteY1" fmla="*/ 0 h 6858001"/>
              <a:gd name="connsiteX2" fmla="*/ 3824994 w 3824994"/>
              <a:gd name="connsiteY2" fmla="*/ 6857997 h 6858001"/>
              <a:gd name="connsiteX3" fmla="*/ 3093471 w 3824994"/>
              <a:gd name="connsiteY3" fmla="*/ 6857997 h 6858001"/>
              <a:gd name="connsiteX4" fmla="*/ 3093471 w 3824994"/>
              <a:gd name="connsiteY4" fmla="*/ 6858001 h 6858001"/>
              <a:gd name="connsiteX5" fmla="*/ 0 w 3824994"/>
              <a:gd name="connsiteY5" fmla="*/ 6858001 h 6858001"/>
              <a:gd name="connsiteX6" fmla="*/ 3093471 w 3824994"/>
              <a:gd name="connsiteY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24994" h="6858001">
                <a:moveTo>
                  <a:pt x="3093471" y="0"/>
                </a:moveTo>
                <a:lnTo>
                  <a:pt x="3824994" y="0"/>
                </a:lnTo>
                <a:lnTo>
                  <a:pt x="3824994" y="6857997"/>
                </a:lnTo>
                <a:lnTo>
                  <a:pt x="3093471" y="6857997"/>
                </a:lnTo>
                <a:lnTo>
                  <a:pt x="3093471" y="6858001"/>
                </a:lnTo>
                <a:lnTo>
                  <a:pt x="0" y="6858001"/>
                </a:lnTo>
                <a:lnTo>
                  <a:pt x="3093471" y="1"/>
                </a:lnTo>
                <a:close/>
              </a:path>
            </a:pathLst>
          </a:custGeom>
          <a:solidFill>
            <a:srgbClr val="1C1C1C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23DE8A5-6B62-4F82-A321-E7E597401F7E}"/>
              </a:ext>
            </a:extLst>
          </p:cNvPr>
          <p:cNvCxnSpPr>
            <a:cxnSpLocks/>
          </p:cNvCxnSpPr>
          <p:nvPr/>
        </p:nvCxnSpPr>
        <p:spPr>
          <a:xfrm flipH="1" flipV="1">
            <a:off x="11163902" y="6204626"/>
            <a:ext cx="294721" cy="653374"/>
          </a:xfrm>
          <a:prstGeom prst="line">
            <a:avLst/>
          </a:prstGeom>
          <a:ln>
            <a:solidFill>
              <a:srgbClr val="01FF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B4151B-47BB-9E48-A677-74AAA3432F0F}"/>
              </a:ext>
            </a:extLst>
          </p:cNvPr>
          <p:cNvSpPr txBox="1"/>
          <p:nvPr/>
        </p:nvSpPr>
        <p:spPr>
          <a:xfrm>
            <a:off x="1006855" y="1693376"/>
            <a:ext cx="5090372" cy="380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73765F-EF9C-FE4B-9FD0-86D9DDD5B0B1}"/>
              </a:ext>
            </a:extLst>
          </p:cNvPr>
          <p:cNvSpPr txBox="1"/>
          <p:nvPr/>
        </p:nvSpPr>
        <p:spPr>
          <a:xfrm>
            <a:off x="1006854" y="823852"/>
            <a:ext cx="5090373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5400" dirty="0">
                <a:solidFill>
                  <a:srgbClr val="009999"/>
                </a:solidFill>
                <a:latin typeface="Barlow Condensed SemiBold" panose="00000706000000000000" pitchFamily="2" charset="0"/>
              </a:rPr>
              <a:t>t1</a:t>
            </a:r>
            <a:endParaRPr lang="en-US" sz="5400" baseline="30000" dirty="0">
              <a:solidFill>
                <a:srgbClr val="009999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631B3-4E4D-1E4C-9599-A0314AF1AD40}"/>
              </a:ext>
            </a:extLst>
          </p:cNvPr>
          <p:cNvSpPr txBox="1"/>
          <p:nvPr/>
        </p:nvSpPr>
        <p:spPr>
          <a:xfrm>
            <a:off x="1003969" y="2074249"/>
            <a:ext cx="4704998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73273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6016636-2A28-43EE-933E-D6E3F51279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03E3EFAB-AD3C-404E-9179-181C934C8424}"/>
              </a:ext>
            </a:extLst>
          </p:cNvPr>
          <p:cNvSpPr/>
          <p:nvPr/>
        </p:nvSpPr>
        <p:spPr>
          <a:xfrm rot="10800000">
            <a:off x="4571142" y="850"/>
            <a:ext cx="6889315" cy="3428149"/>
          </a:xfrm>
          <a:prstGeom prst="triangle">
            <a:avLst/>
          </a:prstGeom>
          <a:solidFill>
            <a:srgbClr val="1C1C1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8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B73E6-075E-44D2-A689-75ED75F291EB}"/>
              </a:ext>
            </a:extLst>
          </p:cNvPr>
          <p:cNvCxnSpPr>
            <a:cxnSpLocks/>
          </p:cNvCxnSpPr>
          <p:nvPr/>
        </p:nvCxnSpPr>
        <p:spPr>
          <a:xfrm flipV="1">
            <a:off x="10687665" y="-1"/>
            <a:ext cx="772812" cy="769298"/>
          </a:xfrm>
          <a:prstGeom prst="straightConnector1">
            <a:avLst/>
          </a:prstGeom>
          <a:ln>
            <a:solidFill>
              <a:srgbClr val="01FF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247CCF9-EF1F-C445-ABD3-7A155B0C1632}"/>
              </a:ext>
            </a:extLst>
          </p:cNvPr>
          <p:cNvSpPr txBox="1"/>
          <p:nvPr/>
        </p:nvSpPr>
        <p:spPr>
          <a:xfrm>
            <a:off x="970996" y="1693376"/>
            <a:ext cx="5125004" cy="3808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69D8F7-F7CA-534C-A37C-06665A752C9F}"/>
              </a:ext>
            </a:extLst>
          </p:cNvPr>
          <p:cNvSpPr txBox="1"/>
          <p:nvPr/>
        </p:nvSpPr>
        <p:spPr>
          <a:xfrm>
            <a:off x="970995" y="823852"/>
            <a:ext cx="5125005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Barlow Condensed SemiBold" panose="00000706000000000000" pitchFamily="2" charset="0"/>
              </a:rPr>
              <a:t>t1</a:t>
            </a:r>
            <a:endParaRPr lang="en-US" sz="5400" baseline="300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B9342-0248-5742-804D-157D6FF8E290}"/>
              </a:ext>
            </a:extLst>
          </p:cNvPr>
          <p:cNvSpPr txBox="1"/>
          <p:nvPr/>
        </p:nvSpPr>
        <p:spPr>
          <a:xfrm>
            <a:off x="970995" y="2220669"/>
            <a:ext cx="5125004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451353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4673C2C-B2CE-406A-875F-03FCD3ED6689}"/>
              </a:ext>
            </a:extLst>
          </p:cNvPr>
          <p:cNvSpPr txBox="1"/>
          <p:nvPr/>
        </p:nvSpPr>
        <p:spPr>
          <a:xfrm>
            <a:off x="0" y="577631"/>
            <a:ext cx="7315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Barlow Condensed Medium" panose="00000606000000000000" pitchFamily="2" charset="0"/>
              </a:rPr>
              <a:t>ESPÒ</a:t>
            </a:r>
            <a:endParaRPr lang="en-US" sz="1600" baseline="30000" dirty="0">
              <a:solidFill>
                <a:schemeClr val="bg1"/>
              </a:solidFill>
              <a:latin typeface="Barlow Condensed Medium" panose="00000606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EF8D54-8FB9-4C0E-AB1D-6825BDE5D584}"/>
              </a:ext>
            </a:extLst>
          </p:cNvPr>
          <p:cNvSpPr txBox="1"/>
          <p:nvPr/>
        </p:nvSpPr>
        <p:spPr>
          <a:xfrm>
            <a:off x="0" y="5271847"/>
            <a:ext cx="73152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t>Aa</a:t>
            </a:r>
            <a:endParaRPr lang="en-US" sz="1400" baseline="300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8CB939-663F-4016-88C6-CFB36017781C}"/>
              </a:ext>
            </a:extLst>
          </p:cNvPr>
          <p:cNvCxnSpPr>
            <a:cxnSpLocks/>
          </p:cNvCxnSpPr>
          <p:nvPr/>
        </p:nvCxnSpPr>
        <p:spPr>
          <a:xfrm>
            <a:off x="73152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81D68-6392-4D3D-BE6C-75C4654B97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2" name="Slide Number Placeholder 1">
            <a:extLst>
              <a:ext uri="{FF2B5EF4-FFF2-40B4-BE49-F238E27FC236}">
                <a16:creationId xmlns:a16="http://schemas.microsoft.com/office/drawing/2014/main" id="{AE3393E3-F530-4C6A-B625-06A448DC1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5929313"/>
            <a:ext cx="731838" cy="365125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fld id="{8FA22F07-F94D-486C-995B-BA80B06326A8}" type="slidenum">
              <a:rPr 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Barlow Condensed Light" panose="00000406000000000000" pitchFamily="2" charset="0"/>
              </a:rPr>
              <a:pPr algn="ctr"/>
              <a:t>9</a:t>
            </a:fld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Barlow Condensed Light" panose="00000406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16EDAE-E191-482E-8F68-2E509A1907D0}"/>
              </a:ext>
            </a:extLst>
          </p:cNvPr>
          <p:cNvSpPr txBox="1"/>
          <p:nvPr/>
        </p:nvSpPr>
        <p:spPr>
          <a:xfrm>
            <a:off x="1275242" y="2655867"/>
            <a:ext cx="315264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dirty="0">
                <a:solidFill>
                  <a:srgbClr val="01FFF5"/>
                </a:solidFill>
                <a:latin typeface="Barlow Condensed SemiBold" panose="00000706000000000000" pitchFamily="2" charset="0"/>
              </a:rPr>
              <a:t>t1</a:t>
            </a:r>
            <a:endParaRPr lang="en-US" sz="5400" baseline="30000" dirty="0">
              <a:solidFill>
                <a:schemeClr val="bg1"/>
              </a:solidFill>
              <a:latin typeface="Barlow Condensed SemiBold" panose="00000706000000000000" pitchFamily="2" charset="0"/>
              <a:cs typeface="Poppins ExtraBold" panose="00000900000000000000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350097-7E3F-4798-9CEC-FC709B2E7A07}"/>
              </a:ext>
            </a:extLst>
          </p:cNvPr>
          <p:cNvCxnSpPr>
            <a:cxnSpLocks/>
          </p:cNvCxnSpPr>
          <p:nvPr/>
        </p:nvCxnSpPr>
        <p:spPr>
          <a:xfrm flipH="1" flipV="1">
            <a:off x="731516" y="743"/>
            <a:ext cx="1087452" cy="694934"/>
          </a:xfrm>
          <a:prstGeom prst="straightConnector1">
            <a:avLst/>
          </a:prstGeom>
          <a:ln>
            <a:solidFill>
              <a:srgbClr val="01FFF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7397BE-5487-4F05-B603-85BED60C586A}"/>
              </a:ext>
            </a:extLst>
          </p:cNvPr>
          <p:cNvSpPr txBox="1"/>
          <p:nvPr/>
        </p:nvSpPr>
        <p:spPr>
          <a:xfrm>
            <a:off x="1319782" y="2285981"/>
            <a:ext cx="3108106" cy="3816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t2</a:t>
            </a:r>
            <a:endParaRPr lang="en-US" sz="14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816342-E061-6845-A690-52A35F0F7532}"/>
              </a:ext>
            </a:extLst>
          </p:cNvPr>
          <p:cNvSpPr txBox="1"/>
          <p:nvPr/>
        </p:nvSpPr>
        <p:spPr>
          <a:xfrm>
            <a:off x="1792514" y="3995888"/>
            <a:ext cx="8606944" cy="28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98700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5400" dirty="0" smtClean="0">
            <a:solidFill>
              <a:schemeClr val="bg1"/>
            </a:solidFill>
            <a:latin typeface="Barlow Condensed SemiBold" panose="00000706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158</Words>
  <Application>Microsoft Macintosh PowerPoint</Application>
  <PresentationFormat>Widescreen</PresentationFormat>
  <Paragraphs>119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Barlow Condensed Light</vt:lpstr>
      <vt:lpstr>Barlow Condensed Medium</vt:lpstr>
      <vt:lpstr>Barlow Condensed SemiBold</vt:lpstr>
      <vt:lpstr>Calibri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Permana Maliq</dc:creator>
  <cp:lastModifiedBy>Ilija Kupresanin</cp:lastModifiedBy>
  <cp:revision>206</cp:revision>
  <dcterms:created xsi:type="dcterms:W3CDTF">2021-07-14T05:53:56Z</dcterms:created>
  <dcterms:modified xsi:type="dcterms:W3CDTF">2022-02-28T00:03:24Z</dcterms:modified>
</cp:coreProperties>
</file>