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0" r:id="rId2"/>
    <p:sldId id="311" r:id="rId3"/>
    <p:sldId id="312" r:id="rId4"/>
    <p:sldId id="337" r:id="rId5"/>
    <p:sldId id="315" r:id="rId6"/>
    <p:sldId id="317" r:id="rId7"/>
    <p:sldId id="318" r:id="rId8"/>
    <p:sldId id="319" r:id="rId9"/>
    <p:sldId id="321" r:id="rId10"/>
    <p:sldId id="320" r:id="rId11"/>
    <p:sldId id="329" r:id="rId12"/>
    <p:sldId id="330" r:id="rId13"/>
    <p:sldId id="331" r:id="rId14"/>
    <p:sldId id="332" r:id="rId15"/>
    <p:sldId id="333" r:id="rId16"/>
    <p:sldId id="335" r:id="rId17"/>
    <p:sldId id="334" r:id="rId18"/>
    <p:sldId id="314" r:id="rId19"/>
    <p:sldId id="336" r:id="rId20"/>
    <p:sldId id="328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C2A53-E32C-4C5E-ADA7-D79FB0BA762E}" type="datetimeFigureOut">
              <a:rPr lang="id-ID" smtClean="0"/>
              <a:t>16/03/22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0536-9986-4883-89D2-475E07E85C6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812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0ACA-6663-46EC-B8D9-3B809DFCA7CE}" type="datetimeFigureOut">
              <a:rPr lang="en-US" smtClean="0"/>
              <a:t>3/16/22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E5E3-5945-42E1-95B7-2F0223F6C2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933C4-7ABC-44A7-8649-D87A89DB0F5C}" type="datetimeFigureOut">
              <a:rPr lang="id-ID" smtClean="0"/>
              <a:t>16/03/22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7C5E-6161-46A3-81EF-3D88EA024A6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2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629400" y="-3207516"/>
            <a:ext cx="5695950" cy="10065516"/>
          </a:xfrm>
          <a:custGeom>
            <a:avLst/>
            <a:gdLst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4110330 w 4906679"/>
              <a:gd name="connsiteY4" fmla="*/ 7169568 h 10742711"/>
              <a:gd name="connsiteX5" fmla="*/ 4091769 w 4906679"/>
              <a:gd name="connsiteY5" fmla="*/ 7190214 h 10742711"/>
              <a:gd name="connsiteX6" fmla="*/ 4091769 w 4906679"/>
              <a:gd name="connsiteY6" fmla="*/ 7267938 h 10742711"/>
              <a:gd name="connsiteX7" fmla="*/ 4091769 w 4906679"/>
              <a:gd name="connsiteY7" fmla="*/ 7267938 h 10742711"/>
              <a:gd name="connsiteX8" fmla="*/ 4110330 w 4906679"/>
              <a:gd name="connsiteY8" fmla="*/ 7169568 h 10742711"/>
              <a:gd name="connsiteX9" fmla="*/ 4223761 w 4906679"/>
              <a:gd name="connsiteY9" fmla="*/ 6960280 h 10742711"/>
              <a:gd name="connsiteX10" fmla="*/ 4223761 w 4906679"/>
              <a:gd name="connsiteY10" fmla="*/ 7112490 h 10742711"/>
              <a:gd name="connsiteX11" fmla="*/ 4223761 w 4906679"/>
              <a:gd name="connsiteY11" fmla="*/ 6960280 h 10742711"/>
              <a:gd name="connsiteX12" fmla="*/ 4223761 w 4906679"/>
              <a:gd name="connsiteY12" fmla="*/ 6727107 h 10742711"/>
              <a:gd name="connsiteX13" fmla="*/ 4223761 w 4906679"/>
              <a:gd name="connsiteY13" fmla="*/ 6804831 h 10742711"/>
              <a:gd name="connsiteX14" fmla="*/ 4223761 w 4906679"/>
              <a:gd name="connsiteY14" fmla="*/ 6727107 h 10742711"/>
              <a:gd name="connsiteX15" fmla="*/ 4223761 w 4906679"/>
              <a:gd name="connsiteY15" fmla="*/ 6574897 h 10742711"/>
              <a:gd name="connsiteX16" fmla="*/ 4243129 w 4906679"/>
              <a:gd name="connsiteY16" fmla="*/ 6585827 h 10742711"/>
              <a:gd name="connsiteX17" fmla="*/ 4266750 w 4906679"/>
              <a:gd name="connsiteY17" fmla="*/ 6599156 h 10742711"/>
              <a:gd name="connsiteX18" fmla="*/ 4281866 w 4906679"/>
              <a:gd name="connsiteY18" fmla="*/ 6607687 h 10742711"/>
              <a:gd name="connsiteX19" fmla="*/ 4275410 w 4906679"/>
              <a:gd name="connsiteY19" fmla="*/ 6604043 h 10742711"/>
              <a:gd name="connsiteX20" fmla="*/ 4266750 w 4906679"/>
              <a:gd name="connsiteY20" fmla="*/ 6599156 h 10742711"/>
              <a:gd name="connsiteX21" fmla="*/ 4263305 w 4906679"/>
              <a:gd name="connsiteY21" fmla="*/ 6597212 h 10742711"/>
              <a:gd name="connsiteX22" fmla="*/ 4223761 w 4906679"/>
              <a:gd name="connsiteY22" fmla="*/ 6574897 h 10742711"/>
              <a:gd name="connsiteX23" fmla="*/ 4223761 w 4906679"/>
              <a:gd name="connsiteY23" fmla="*/ 6419448 h 10742711"/>
              <a:gd name="connsiteX24" fmla="*/ 4091769 w 4906679"/>
              <a:gd name="connsiteY24" fmla="*/ 6497173 h 10742711"/>
              <a:gd name="connsiteX25" fmla="*/ 4223761 w 4906679"/>
              <a:gd name="connsiteY25" fmla="*/ 6419448 h 10742711"/>
              <a:gd name="connsiteX26" fmla="*/ 4223761 w 4906679"/>
              <a:gd name="connsiteY26" fmla="*/ 6189514 h 10742711"/>
              <a:gd name="connsiteX27" fmla="*/ 4361492 w 4906679"/>
              <a:gd name="connsiteY27" fmla="*/ 6344963 h 10742711"/>
              <a:gd name="connsiteX28" fmla="*/ 4223761 w 4906679"/>
              <a:gd name="connsiteY28" fmla="*/ 6189514 h 10742711"/>
              <a:gd name="connsiteX29" fmla="*/ 1090373 w 4906679"/>
              <a:gd name="connsiteY29" fmla="*/ 6037304 h 10742711"/>
              <a:gd name="connsiteX30" fmla="*/ 1090373 w 4906679"/>
              <a:gd name="connsiteY30" fmla="*/ 6111790 h 10742711"/>
              <a:gd name="connsiteX31" fmla="*/ 1090373 w 4906679"/>
              <a:gd name="connsiteY31" fmla="*/ 6037304 h 10742711"/>
              <a:gd name="connsiteX32" fmla="*/ 4361492 w 4906679"/>
              <a:gd name="connsiteY32" fmla="*/ 5729645 h 10742711"/>
              <a:gd name="connsiteX33" fmla="*/ 4223761 w 4906679"/>
              <a:gd name="connsiteY33" fmla="*/ 5804131 h 10742711"/>
              <a:gd name="connsiteX34" fmla="*/ 4223761 w 4906679"/>
              <a:gd name="connsiteY34" fmla="*/ 5881855 h 10742711"/>
              <a:gd name="connsiteX35" fmla="*/ 4223761 w 4906679"/>
              <a:gd name="connsiteY35" fmla="*/ 5804131 h 10742711"/>
              <a:gd name="connsiteX36" fmla="*/ 4361492 w 4906679"/>
              <a:gd name="connsiteY36" fmla="*/ 5729645 h 10742711"/>
              <a:gd name="connsiteX37" fmla="*/ 4091769 w 4906679"/>
              <a:gd name="connsiteY37" fmla="*/ 5496473 h 10742711"/>
              <a:gd name="connsiteX38" fmla="*/ 4223761 w 4906679"/>
              <a:gd name="connsiteY38" fmla="*/ 5574197 h 10742711"/>
              <a:gd name="connsiteX39" fmla="*/ 4091769 w 4906679"/>
              <a:gd name="connsiteY39" fmla="*/ 5496473 h 10742711"/>
              <a:gd name="connsiteX40" fmla="*/ 3133388 w 4906679"/>
              <a:gd name="connsiteY40" fmla="*/ 5266538 h 10742711"/>
              <a:gd name="connsiteX41" fmla="*/ 3271119 w 4906679"/>
              <a:gd name="connsiteY41" fmla="*/ 5344263 h 10742711"/>
              <a:gd name="connsiteX42" fmla="*/ 3133388 w 4906679"/>
              <a:gd name="connsiteY42" fmla="*/ 5266538 h 10742711"/>
              <a:gd name="connsiteX43" fmla="*/ 4636955 w 4906679"/>
              <a:gd name="connsiteY43" fmla="*/ 4343563 h 10742711"/>
              <a:gd name="connsiteX44" fmla="*/ 4768948 w 4906679"/>
              <a:gd name="connsiteY44" fmla="*/ 4421287 h 10742711"/>
              <a:gd name="connsiteX45" fmla="*/ 4636955 w 4906679"/>
              <a:gd name="connsiteY45" fmla="*/ 4343563 h 10742711"/>
              <a:gd name="connsiteX46" fmla="*/ 4636955 w 4906679"/>
              <a:gd name="connsiteY46" fmla="*/ 4265838 h 10742711"/>
              <a:gd name="connsiteX47" fmla="*/ 4768948 w 4906679"/>
              <a:gd name="connsiteY47" fmla="*/ 4343563 h 10742711"/>
              <a:gd name="connsiteX48" fmla="*/ 4636955 w 4906679"/>
              <a:gd name="connsiteY48" fmla="*/ 4265838 h 10742711"/>
              <a:gd name="connsiteX49" fmla="*/ 3408851 w 4906679"/>
              <a:gd name="connsiteY49" fmla="*/ 3958180 h 10742711"/>
              <a:gd name="connsiteX50" fmla="*/ 3448395 w 4906679"/>
              <a:gd name="connsiteY50" fmla="*/ 4002810 h 10742711"/>
              <a:gd name="connsiteX51" fmla="*/ 3459951 w 4906679"/>
              <a:gd name="connsiteY51" fmla="*/ 4015853 h 10742711"/>
              <a:gd name="connsiteX52" fmla="*/ 3460500 w 4906679"/>
              <a:gd name="connsiteY52" fmla="*/ 4016473 h 10742711"/>
              <a:gd name="connsiteX53" fmla="*/ 3466956 w 4906679"/>
              <a:gd name="connsiteY53" fmla="*/ 4023759 h 10742711"/>
              <a:gd name="connsiteX54" fmla="*/ 3459951 w 4906679"/>
              <a:gd name="connsiteY54" fmla="*/ 4015853 h 10742711"/>
              <a:gd name="connsiteX55" fmla="*/ 3428219 w 4906679"/>
              <a:gd name="connsiteY55" fmla="*/ 3980039 h 10742711"/>
              <a:gd name="connsiteX56" fmla="*/ 3408851 w 4906679"/>
              <a:gd name="connsiteY56" fmla="*/ 3958180 h 10742711"/>
              <a:gd name="connsiteX57" fmla="*/ 3428219 w 4906679"/>
              <a:gd name="connsiteY57" fmla="*/ 3542588 h 10742711"/>
              <a:gd name="connsiteX58" fmla="*/ 3408851 w 4906679"/>
              <a:gd name="connsiteY58" fmla="*/ 3572797 h 10742711"/>
              <a:gd name="connsiteX59" fmla="*/ 3408851 w 4906679"/>
              <a:gd name="connsiteY59" fmla="*/ 3650521 h 10742711"/>
              <a:gd name="connsiteX60" fmla="*/ 3428219 w 4906679"/>
              <a:gd name="connsiteY60" fmla="*/ 3542588 h 10742711"/>
              <a:gd name="connsiteX61" fmla="*/ 2863664 w 4906679"/>
              <a:gd name="connsiteY61" fmla="*/ 3498311 h 10742711"/>
              <a:gd name="connsiteX62" fmla="*/ 2863664 w 4906679"/>
              <a:gd name="connsiteY62" fmla="*/ 3572797 h 10742711"/>
              <a:gd name="connsiteX63" fmla="*/ 2863664 w 4906679"/>
              <a:gd name="connsiteY63" fmla="*/ 3498311 h 10742711"/>
              <a:gd name="connsiteX64" fmla="*/ 952641 w 4906679"/>
              <a:gd name="connsiteY64" fmla="*/ 3498311 h 10742711"/>
              <a:gd name="connsiteX65" fmla="*/ 1090373 w 4906679"/>
              <a:gd name="connsiteY65" fmla="*/ 3572797 h 10742711"/>
              <a:gd name="connsiteX66" fmla="*/ 952641 w 4906679"/>
              <a:gd name="connsiteY66" fmla="*/ 3498311 h 10742711"/>
              <a:gd name="connsiteX67" fmla="*/ 3408851 w 4906679"/>
              <a:gd name="connsiteY67" fmla="*/ 3265139 h 10742711"/>
              <a:gd name="connsiteX68" fmla="*/ 3408851 w 4906679"/>
              <a:gd name="connsiteY68" fmla="*/ 3342863 h 10742711"/>
              <a:gd name="connsiteX69" fmla="*/ 3408851 w 4906679"/>
              <a:gd name="connsiteY69" fmla="*/ 3342863 h 10742711"/>
              <a:gd name="connsiteX70" fmla="*/ 3408851 w 4906679"/>
              <a:gd name="connsiteY70" fmla="*/ 3265139 h 10742711"/>
              <a:gd name="connsiteX71" fmla="*/ 3133388 w 4906679"/>
              <a:gd name="connsiteY71" fmla="*/ 3265139 h 10742711"/>
              <a:gd name="connsiteX72" fmla="*/ 3133388 w 4906679"/>
              <a:gd name="connsiteY72" fmla="*/ 3342863 h 10742711"/>
              <a:gd name="connsiteX73" fmla="*/ 3133388 w 4906679"/>
              <a:gd name="connsiteY73" fmla="*/ 3265139 h 10742711"/>
              <a:gd name="connsiteX74" fmla="*/ 4499224 w 4906679"/>
              <a:gd name="connsiteY74" fmla="*/ 3035204 h 10742711"/>
              <a:gd name="connsiteX75" fmla="*/ 4499224 w 4906679"/>
              <a:gd name="connsiteY75" fmla="*/ 3112929 h 10742711"/>
              <a:gd name="connsiteX76" fmla="*/ 2456209 w 4906679"/>
              <a:gd name="connsiteY76" fmla="*/ 2957480 h 10742711"/>
              <a:gd name="connsiteX77" fmla="*/ 2456209 w 4906679"/>
              <a:gd name="connsiteY77" fmla="*/ 3035204 h 10742711"/>
              <a:gd name="connsiteX78" fmla="*/ 2456209 w 4906679"/>
              <a:gd name="connsiteY78" fmla="*/ 2957480 h 10742711"/>
              <a:gd name="connsiteX79" fmla="*/ 2609722 w 4906679"/>
              <a:gd name="connsiteY79" fmla="*/ 2926056 h 10742711"/>
              <a:gd name="connsiteX80" fmla="*/ 2588201 w 4906679"/>
              <a:gd name="connsiteY80" fmla="*/ 2957480 h 10742711"/>
              <a:gd name="connsiteX81" fmla="*/ 2725933 w 4906679"/>
              <a:gd name="connsiteY81" fmla="*/ 2957480 h 10742711"/>
              <a:gd name="connsiteX82" fmla="*/ 2609722 w 4906679"/>
              <a:gd name="connsiteY82" fmla="*/ 2926056 h 10742711"/>
              <a:gd name="connsiteX83" fmla="*/ 4499224 w 4906679"/>
              <a:gd name="connsiteY83" fmla="*/ 2805270 h 10742711"/>
              <a:gd name="connsiteX84" fmla="*/ 4499224 w 4906679"/>
              <a:gd name="connsiteY84" fmla="*/ 2957480 h 10742711"/>
              <a:gd name="connsiteX85" fmla="*/ 4636955 w 4906679"/>
              <a:gd name="connsiteY85" fmla="*/ 2805270 h 10742711"/>
              <a:gd name="connsiteX86" fmla="*/ 4499224 w 4906679"/>
              <a:gd name="connsiteY86" fmla="*/ 2805270 h 10742711"/>
              <a:gd name="connsiteX87" fmla="*/ 4499224 w 4906679"/>
              <a:gd name="connsiteY87" fmla="*/ 2575336 h 10742711"/>
              <a:gd name="connsiteX88" fmla="*/ 4636955 w 4906679"/>
              <a:gd name="connsiteY88" fmla="*/ 2649821 h 10742711"/>
              <a:gd name="connsiteX89" fmla="*/ 4499224 w 4906679"/>
              <a:gd name="connsiteY89" fmla="*/ 2189953 h 10742711"/>
              <a:gd name="connsiteX90" fmla="*/ 4636955 w 4906679"/>
              <a:gd name="connsiteY90" fmla="*/ 2267677 h 10742711"/>
              <a:gd name="connsiteX91" fmla="*/ 4499224 w 4906679"/>
              <a:gd name="connsiteY91" fmla="*/ 2189953 h 10742711"/>
              <a:gd name="connsiteX92" fmla="*/ 4499224 w 4906679"/>
              <a:gd name="connsiteY92" fmla="*/ 2112228 h 10742711"/>
              <a:gd name="connsiteX93" fmla="*/ 4636955 w 4906679"/>
              <a:gd name="connsiteY93" fmla="*/ 2189953 h 10742711"/>
              <a:gd name="connsiteX94" fmla="*/ 4499224 w 4906679"/>
              <a:gd name="connsiteY94" fmla="*/ 2112228 h 10742711"/>
              <a:gd name="connsiteX95" fmla="*/ 4520744 w 4906679"/>
              <a:gd name="connsiteY95" fmla="*/ 2003080 h 10742711"/>
              <a:gd name="connsiteX96" fmla="*/ 4499224 w 4906679"/>
              <a:gd name="connsiteY96" fmla="*/ 2034504 h 10742711"/>
              <a:gd name="connsiteX97" fmla="*/ 4636955 w 4906679"/>
              <a:gd name="connsiteY97" fmla="*/ 2034504 h 10742711"/>
              <a:gd name="connsiteX98" fmla="*/ 4520744 w 4906679"/>
              <a:gd name="connsiteY98" fmla="*/ 2003080 h 10742711"/>
              <a:gd name="connsiteX99" fmla="*/ 4499224 w 4906679"/>
              <a:gd name="connsiteY99" fmla="*/ 1804570 h 10742711"/>
              <a:gd name="connsiteX100" fmla="*/ 4578850 w 4906679"/>
              <a:gd name="connsiteY100" fmla="*/ 1817929 h 10742711"/>
              <a:gd name="connsiteX101" fmla="*/ 4583902 w 4906679"/>
              <a:gd name="connsiteY101" fmla="*/ 1821093 h 10742711"/>
              <a:gd name="connsiteX102" fmla="*/ 4576698 w 4906679"/>
              <a:gd name="connsiteY102" fmla="*/ 1825215 h 10742711"/>
              <a:gd name="connsiteX103" fmla="*/ 4499224 w 4906679"/>
              <a:gd name="connsiteY103" fmla="*/ 1804570 h 10742711"/>
              <a:gd name="connsiteX104" fmla="*/ 4499224 w 4906679"/>
              <a:gd name="connsiteY104" fmla="*/ 1726846 h 10742711"/>
              <a:gd name="connsiteX105" fmla="*/ 4499224 w 4906679"/>
              <a:gd name="connsiteY105" fmla="*/ 1804570 h 10742711"/>
              <a:gd name="connsiteX106" fmla="*/ 4636955 w 4906679"/>
              <a:gd name="connsiteY106" fmla="*/ 1960018 h 10742711"/>
              <a:gd name="connsiteX107" fmla="*/ 4603329 w 4906679"/>
              <a:gd name="connsiteY107" fmla="*/ 1833261 h 10742711"/>
              <a:gd name="connsiteX108" fmla="*/ 4583902 w 4906679"/>
              <a:gd name="connsiteY108" fmla="*/ 1821093 h 10742711"/>
              <a:gd name="connsiteX109" fmla="*/ 4596066 w 4906679"/>
              <a:gd name="connsiteY109" fmla="*/ 1814134 h 10742711"/>
              <a:gd name="connsiteX110" fmla="*/ 4499224 w 4906679"/>
              <a:gd name="connsiteY110" fmla="*/ 1726846 h 10742711"/>
              <a:gd name="connsiteX111" fmla="*/ 4499224 w 4906679"/>
              <a:gd name="connsiteY111" fmla="*/ 1652360 h 10742711"/>
              <a:gd name="connsiteX112" fmla="*/ 4636955 w 4906679"/>
              <a:gd name="connsiteY112" fmla="*/ 1726846 h 10742711"/>
              <a:gd name="connsiteX113" fmla="*/ 4499224 w 4906679"/>
              <a:gd name="connsiteY113" fmla="*/ 1652360 h 10742711"/>
              <a:gd name="connsiteX114" fmla="*/ 4499224 w 4906679"/>
              <a:gd name="connsiteY114" fmla="*/ 1571397 h 10742711"/>
              <a:gd name="connsiteX115" fmla="*/ 4636955 w 4906679"/>
              <a:gd name="connsiteY115" fmla="*/ 1652360 h 10742711"/>
              <a:gd name="connsiteX116" fmla="*/ 4499224 w 4906679"/>
              <a:gd name="connsiteY116" fmla="*/ 1571397 h 10742711"/>
              <a:gd name="connsiteX117" fmla="*/ 2661551 w 4906679"/>
              <a:gd name="connsiteY117" fmla="*/ 1681 h 10742711"/>
              <a:gd name="connsiteX118" fmla="*/ 3408851 w 4906679"/>
              <a:gd name="connsiteY118" fmla="*/ 33104 h 10742711"/>
              <a:gd name="connsiteX119" fmla="*/ 3546582 w 4906679"/>
              <a:gd name="connsiteY119" fmla="*/ 188553 h 10742711"/>
              <a:gd name="connsiteX120" fmla="*/ 3954037 w 4906679"/>
              <a:gd name="connsiteY120" fmla="*/ 266277 h 10742711"/>
              <a:gd name="connsiteX121" fmla="*/ 4499224 w 4906679"/>
              <a:gd name="connsiteY121" fmla="*/ 803870 h 10742711"/>
              <a:gd name="connsiteX122" fmla="*/ 4499224 w 4906679"/>
              <a:gd name="connsiteY122" fmla="*/ 1189253 h 10742711"/>
              <a:gd name="connsiteX123" fmla="*/ 4499224 w 4906679"/>
              <a:gd name="connsiteY123" fmla="*/ 1496911 h 10742711"/>
              <a:gd name="connsiteX124" fmla="*/ 4499224 w 4906679"/>
              <a:gd name="connsiteY124" fmla="*/ 1189253 h 10742711"/>
              <a:gd name="connsiteX125" fmla="*/ 4636955 w 4906679"/>
              <a:gd name="connsiteY125" fmla="*/ 1111528 h 10742711"/>
              <a:gd name="connsiteX126" fmla="*/ 4499224 w 4906679"/>
              <a:gd name="connsiteY126" fmla="*/ 1037043 h 10742711"/>
              <a:gd name="connsiteX127" fmla="*/ 4636955 w 4906679"/>
              <a:gd name="connsiteY127" fmla="*/ 1037043 h 10742711"/>
              <a:gd name="connsiteX128" fmla="*/ 4636955 w 4906679"/>
              <a:gd name="connsiteY128" fmla="*/ 956080 h 10742711"/>
              <a:gd name="connsiteX129" fmla="*/ 4768948 w 4906679"/>
              <a:gd name="connsiteY129" fmla="*/ 956080 h 10742711"/>
              <a:gd name="connsiteX130" fmla="*/ 4906679 w 4906679"/>
              <a:gd name="connsiteY130" fmla="*/ 1419187 h 10742711"/>
              <a:gd name="connsiteX131" fmla="*/ 4768948 w 4906679"/>
              <a:gd name="connsiteY131" fmla="*/ 2575336 h 10742711"/>
              <a:gd name="connsiteX132" fmla="*/ 4906679 w 4906679"/>
              <a:gd name="connsiteY132" fmla="*/ 2649821 h 10742711"/>
              <a:gd name="connsiteX133" fmla="*/ 4768948 w 4906679"/>
              <a:gd name="connsiteY133" fmla="*/ 2727546 h 10742711"/>
              <a:gd name="connsiteX134" fmla="*/ 4906679 w 4906679"/>
              <a:gd name="connsiteY134" fmla="*/ 2727546 h 10742711"/>
              <a:gd name="connsiteX135" fmla="*/ 4768948 w 4906679"/>
              <a:gd name="connsiteY135" fmla="*/ 2805270 h 10742711"/>
              <a:gd name="connsiteX136" fmla="*/ 4636955 w 4906679"/>
              <a:gd name="connsiteY136" fmla="*/ 2727546 h 10742711"/>
              <a:gd name="connsiteX137" fmla="*/ 4768948 w 4906679"/>
              <a:gd name="connsiteY137" fmla="*/ 2805270 h 10742711"/>
              <a:gd name="connsiteX138" fmla="*/ 4768948 w 4906679"/>
              <a:gd name="connsiteY138" fmla="*/ 2957480 h 10742711"/>
              <a:gd name="connsiteX139" fmla="*/ 4768948 w 4906679"/>
              <a:gd name="connsiteY139" fmla="*/ 2990270 h 10742711"/>
              <a:gd name="connsiteX140" fmla="*/ 4768948 w 4906679"/>
              <a:gd name="connsiteY140" fmla="*/ 3257042 h 10742711"/>
              <a:gd name="connsiteX141" fmla="*/ 4768948 w 4906679"/>
              <a:gd name="connsiteY141" fmla="*/ 3650521 h 10742711"/>
              <a:gd name="connsiteX142" fmla="*/ 4768948 w 4906679"/>
              <a:gd name="connsiteY142" fmla="*/ 3728246 h 10742711"/>
              <a:gd name="connsiteX143" fmla="*/ 4768948 w 4906679"/>
              <a:gd name="connsiteY143" fmla="*/ 3805970 h 10742711"/>
              <a:gd name="connsiteX144" fmla="*/ 4768948 w 4906679"/>
              <a:gd name="connsiteY144" fmla="*/ 3958180 h 10742711"/>
              <a:gd name="connsiteX145" fmla="*/ 4768948 w 4906679"/>
              <a:gd name="connsiteY145" fmla="*/ 4113628 h 10742711"/>
              <a:gd name="connsiteX146" fmla="*/ 4636955 w 4906679"/>
              <a:gd name="connsiteY146" fmla="*/ 4188114 h 10742711"/>
              <a:gd name="connsiteX147" fmla="*/ 4768948 w 4906679"/>
              <a:gd name="connsiteY147" fmla="*/ 4265838 h 10742711"/>
              <a:gd name="connsiteX148" fmla="*/ 4636955 w 4906679"/>
              <a:gd name="connsiteY148" fmla="*/ 4803431 h 10742711"/>
              <a:gd name="connsiteX149" fmla="*/ 4636955 w 4906679"/>
              <a:gd name="connsiteY149" fmla="*/ 6267238 h 10742711"/>
              <a:gd name="connsiteX150" fmla="*/ 4499224 w 4906679"/>
              <a:gd name="connsiteY150" fmla="*/ 6727107 h 10742711"/>
              <a:gd name="connsiteX151" fmla="*/ 4361492 w 4906679"/>
              <a:gd name="connsiteY151" fmla="*/ 6804831 h 10742711"/>
              <a:gd name="connsiteX152" fmla="*/ 4499224 w 4906679"/>
              <a:gd name="connsiteY152" fmla="*/ 6882555 h 10742711"/>
              <a:gd name="connsiteX153" fmla="*/ 4361492 w 4906679"/>
              <a:gd name="connsiteY153" fmla="*/ 7267938 h 10742711"/>
              <a:gd name="connsiteX154" fmla="*/ 4361492 w 4906679"/>
              <a:gd name="connsiteY154" fmla="*/ 9036165 h 10742711"/>
              <a:gd name="connsiteX155" fmla="*/ 4223761 w 4906679"/>
              <a:gd name="connsiteY155" fmla="*/ 8498572 h 10742711"/>
              <a:gd name="connsiteX156" fmla="*/ 4223761 w 4906679"/>
              <a:gd name="connsiteY156" fmla="*/ 8420848 h 10742711"/>
              <a:gd name="connsiteX157" fmla="*/ 4223761 w 4906679"/>
              <a:gd name="connsiteY157" fmla="*/ 8190914 h 10742711"/>
              <a:gd name="connsiteX158" fmla="*/ 4091769 w 4906679"/>
              <a:gd name="connsiteY158" fmla="*/ 7883255 h 10742711"/>
              <a:gd name="connsiteX159" fmla="*/ 4091769 w 4906679"/>
              <a:gd name="connsiteY159" fmla="*/ 7805531 h 10742711"/>
              <a:gd name="connsiteX160" fmla="*/ 4091769 w 4906679"/>
              <a:gd name="connsiteY160" fmla="*/ 7342424 h 10742711"/>
              <a:gd name="connsiteX161" fmla="*/ 3954037 w 4906679"/>
              <a:gd name="connsiteY161" fmla="*/ 7497872 h 10742711"/>
              <a:gd name="connsiteX162" fmla="*/ 3816306 w 4906679"/>
              <a:gd name="connsiteY162" fmla="*/ 7650082 h 10742711"/>
              <a:gd name="connsiteX163" fmla="*/ 3816306 w 4906679"/>
              <a:gd name="connsiteY163" fmla="*/ 7575597 h 10742711"/>
              <a:gd name="connsiteX164" fmla="*/ 3678575 w 4906679"/>
              <a:gd name="connsiteY164" fmla="*/ 7420148 h 10742711"/>
              <a:gd name="connsiteX165" fmla="*/ 3816306 w 4906679"/>
              <a:gd name="connsiteY165" fmla="*/ 7342424 h 10742711"/>
              <a:gd name="connsiteX166" fmla="*/ 3678575 w 4906679"/>
              <a:gd name="connsiteY166" fmla="*/ 7342424 h 10742711"/>
              <a:gd name="connsiteX167" fmla="*/ 3816306 w 4906679"/>
              <a:gd name="connsiteY167" fmla="*/ 7190214 h 10742711"/>
              <a:gd name="connsiteX168" fmla="*/ 3816306 w 4906679"/>
              <a:gd name="connsiteY168" fmla="*/ 6960280 h 10742711"/>
              <a:gd name="connsiteX169" fmla="*/ 3678575 w 4906679"/>
              <a:gd name="connsiteY169" fmla="*/ 7267938 h 10742711"/>
              <a:gd name="connsiteX170" fmla="*/ 3546582 w 4906679"/>
              <a:gd name="connsiteY170" fmla="*/ 7957741 h 10742711"/>
              <a:gd name="connsiteX171" fmla="*/ 3546582 w 4906679"/>
              <a:gd name="connsiteY171" fmla="*/ 8343124 h 10742711"/>
              <a:gd name="connsiteX172" fmla="*/ 3546582 w 4906679"/>
              <a:gd name="connsiteY172" fmla="*/ 9421548 h 10742711"/>
              <a:gd name="connsiteX173" fmla="*/ 3408851 w 4906679"/>
              <a:gd name="connsiteY173" fmla="*/ 9113889 h 10742711"/>
              <a:gd name="connsiteX174" fmla="*/ 3133388 w 4906679"/>
              <a:gd name="connsiteY174" fmla="*/ 9036165 h 10742711"/>
              <a:gd name="connsiteX175" fmla="*/ 3001395 w 4906679"/>
              <a:gd name="connsiteY175" fmla="*/ 8650782 h 10742711"/>
              <a:gd name="connsiteX176" fmla="*/ 2863664 w 4906679"/>
              <a:gd name="connsiteY176" fmla="*/ 9113889 h 10742711"/>
              <a:gd name="connsiteX177" fmla="*/ 3001395 w 4906679"/>
              <a:gd name="connsiteY177" fmla="*/ 9803692 h 10742711"/>
              <a:gd name="connsiteX178" fmla="*/ 3133388 w 4906679"/>
              <a:gd name="connsiteY178" fmla="*/ 10036865 h 10742711"/>
              <a:gd name="connsiteX179" fmla="*/ 3001395 w 4906679"/>
              <a:gd name="connsiteY179" fmla="*/ 10189075 h 10742711"/>
              <a:gd name="connsiteX180" fmla="*/ 2863664 w 4906679"/>
              <a:gd name="connsiteY180" fmla="*/ 10266799 h 10742711"/>
              <a:gd name="connsiteX181" fmla="*/ 2725933 w 4906679"/>
              <a:gd name="connsiteY181" fmla="*/ 10344524 h 10742711"/>
              <a:gd name="connsiteX182" fmla="*/ 2318477 w 4906679"/>
              <a:gd name="connsiteY182" fmla="*/ 9496034 h 10742711"/>
              <a:gd name="connsiteX183" fmla="*/ 2456209 w 4906679"/>
              <a:gd name="connsiteY183" fmla="*/ 9188375 h 10742711"/>
              <a:gd name="connsiteX184" fmla="*/ 2186485 w 4906679"/>
              <a:gd name="connsiteY184" fmla="*/ 8498572 h 10742711"/>
              <a:gd name="connsiteX185" fmla="*/ 2043015 w 4906679"/>
              <a:gd name="connsiteY185" fmla="*/ 9036165 h 10742711"/>
              <a:gd name="connsiteX186" fmla="*/ 2043015 w 4906679"/>
              <a:gd name="connsiteY186" fmla="*/ 9421548 h 10742711"/>
              <a:gd name="connsiteX187" fmla="*/ 2043015 w 4906679"/>
              <a:gd name="connsiteY187" fmla="*/ 9573758 h 10742711"/>
              <a:gd name="connsiteX188" fmla="*/ 2043015 w 4906679"/>
              <a:gd name="connsiteY188" fmla="*/ 9651482 h 10742711"/>
              <a:gd name="connsiteX189" fmla="*/ 2043015 w 4906679"/>
              <a:gd name="connsiteY189" fmla="*/ 9729207 h 10742711"/>
              <a:gd name="connsiteX190" fmla="*/ 2186485 w 4906679"/>
              <a:gd name="connsiteY190" fmla="*/ 10419009 h 10742711"/>
              <a:gd name="connsiteX191" fmla="*/ 2043015 w 4906679"/>
              <a:gd name="connsiteY191" fmla="*/ 10574458 h 10742711"/>
              <a:gd name="connsiteX192" fmla="*/ 2043015 w 4906679"/>
              <a:gd name="connsiteY192" fmla="*/ 10726668 h 10742711"/>
              <a:gd name="connsiteX193" fmla="*/ 1911022 w 4906679"/>
              <a:gd name="connsiteY193" fmla="*/ 9959141 h 10742711"/>
              <a:gd name="connsiteX194" fmla="*/ 1773291 w 4906679"/>
              <a:gd name="connsiteY194" fmla="*/ 9803692 h 10742711"/>
              <a:gd name="connsiteX195" fmla="*/ 1773291 w 4906679"/>
              <a:gd name="connsiteY195" fmla="*/ 9266099 h 10742711"/>
              <a:gd name="connsiteX196" fmla="*/ 1635559 w 4906679"/>
              <a:gd name="connsiteY196" fmla="*/ 9036165 h 10742711"/>
              <a:gd name="connsiteX197" fmla="*/ 1497828 w 4906679"/>
              <a:gd name="connsiteY197" fmla="*/ 8573058 h 10742711"/>
              <a:gd name="connsiteX198" fmla="*/ 1497828 w 4906679"/>
              <a:gd name="connsiteY198" fmla="*/ 8113189 h 10742711"/>
              <a:gd name="connsiteX199" fmla="*/ 1365836 w 4906679"/>
              <a:gd name="connsiteY199" fmla="*/ 7727807 h 10742711"/>
              <a:gd name="connsiteX200" fmla="*/ 1365836 w 4906679"/>
              <a:gd name="connsiteY200" fmla="*/ 7650082 h 10742711"/>
              <a:gd name="connsiteX201" fmla="*/ 1365836 w 4906679"/>
              <a:gd name="connsiteY201" fmla="*/ 7190214 h 10742711"/>
              <a:gd name="connsiteX202" fmla="*/ 1365836 w 4906679"/>
              <a:gd name="connsiteY202" fmla="*/ 6810397 h 10742711"/>
              <a:gd name="connsiteX203" fmla="*/ 1365836 w 4906679"/>
              <a:gd name="connsiteY203" fmla="*/ 6804831 h 10742711"/>
              <a:gd name="connsiteX204" fmla="*/ 1365836 w 4906679"/>
              <a:gd name="connsiteY204" fmla="*/ 6727107 h 10742711"/>
              <a:gd name="connsiteX205" fmla="*/ 1365836 w 4906679"/>
              <a:gd name="connsiteY205" fmla="*/ 6344963 h 10742711"/>
              <a:gd name="connsiteX206" fmla="*/ 1228104 w 4906679"/>
              <a:gd name="connsiteY206" fmla="*/ 6189514 h 10742711"/>
              <a:gd name="connsiteX207" fmla="*/ 1090373 w 4906679"/>
              <a:gd name="connsiteY207" fmla="*/ 6652621 h 10742711"/>
              <a:gd name="connsiteX208" fmla="*/ 1090373 w 4906679"/>
              <a:gd name="connsiteY208" fmla="*/ 6804831 h 10742711"/>
              <a:gd name="connsiteX209" fmla="*/ 820649 w 4906679"/>
              <a:gd name="connsiteY209" fmla="*/ 5344263 h 10742711"/>
              <a:gd name="connsiteX210" fmla="*/ 682917 w 4906679"/>
              <a:gd name="connsiteY210" fmla="*/ 6652621 h 10742711"/>
              <a:gd name="connsiteX211" fmla="*/ 545186 w 4906679"/>
              <a:gd name="connsiteY211" fmla="*/ 6344963 h 10742711"/>
              <a:gd name="connsiteX212" fmla="*/ 545186 w 4906679"/>
              <a:gd name="connsiteY212" fmla="*/ 6111790 h 10742711"/>
              <a:gd name="connsiteX213" fmla="*/ 545186 w 4906679"/>
              <a:gd name="connsiteY213" fmla="*/ 5804131 h 10742711"/>
              <a:gd name="connsiteX214" fmla="*/ 545186 w 4906679"/>
              <a:gd name="connsiteY214" fmla="*/ 5188814 h 10742711"/>
              <a:gd name="connsiteX215" fmla="*/ 545186 w 4906679"/>
              <a:gd name="connsiteY215" fmla="*/ 4881156 h 10742711"/>
              <a:gd name="connsiteX216" fmla="*/ 407455 w 4906679"/>
              <a:gd name="connsiteY216" fmla="*/ 4803431 h 10742711"/>
              <a:gd name="connsiteX217" fmla="*/ 407455 w 4906679"/>
              <a:gd name="connsiteY217" fmla="*/ 3420587 h 10742711"/>
              <a:gd name="connsiteX218" fmla="*/ 275462 w 4906679"/>
              <a:gd name="connsiteY218" fmla="*/ 3035204 h 10742711"/>
              <a:gd name="connsiteX219" fmla="*/ 137731 w 4906679"/>
              <a:gd name="connsiteY219" fmla="*/ 2727546 h 10742711"/>
              <a:gd name="connsiteX220" fmla="*/ 137731 w 4906679"/>
              <a:gd name="connsiteY220" fmla="*/ 2575336 h 10742711"/>
              <a:gd name="connsiteX221" fmla="*/ 0 w 4906679"/>
              <a:gd name="connsiteY221" fmla="*/ 2189953 h 10742711"/>
              <a:gd name="connsiteX222" fmla="*/ 0 w 4906679"/>
              <a:gd name="connsiteY222" fmla="*/ 1419187 h 10742711"/>
              <a:gd name="connsiteX223" fmla="*/ 137731 w 4906679"/>
              <a:gd name="connsiteY223" fmla="*/ 1037043 h 10742711"/>
              <a:gd name="connsiteX224" fmla="*/ 275462 w 4906679"/>
              <a:gd name="connsiteY224" fmla="*/ 803870 h 10742711"/>
              <a:gd name="connsiteX225" fmla="*/ 545186 w 4906679"/>
              <a:gd name="connsiteY225" fmla="*/ 573936 h 10742711"/>
              <a:gd name="connsiteX226" fmla="*/ 952641 w 4906679"/>
              <a:gd name="connsiteY226" fmla="*/ 188553 h 10742711"/>
              <a:gd name="connsiteX227" fmla="*/ 1635559 w 4906679"/>
              <a:gd name="connsiteY227" fmla="*/ 114067 h 10742711"/>
              <a:gd name="connsiteX228" fmla="*/ 2456209 w 4906679"/>
              <a:gd name="connsiteY228" fmla="*/ 33104 h 10742711"/>
              <a:gd name="connsiteX229" fmla="*/ 2661551 w 4906679"/>
              <a:gd name="connsiteY22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2863664 w 4906679"/>
              <a:gd name="connsiteY62" fmla="*/ 3498311 h 10742711"/>
              <a:gd name="connsiteX63" fmla="*/ 2863664 w 4906679"/>
              <a:gd name="connsiteY63" fmla="*/ 3572797 h 10742711"/>
              <a:gd name="connsiteX64" fmla="*/ 2863664 w 4906679"/>
              <a:gd name="connsiteY64" fmla="*/ 3498311 h 10742711"/>
              <a:gd name="connsiteX65" fmla="*/ 952641 w 4906679"/>
              <a:gd name="connsiteY65" fmla="*/ 3498311 h 10742711"/>
              <a:gd name="connsiteX66" fmla="*/ 1436362 w 4906679"/>
              <a:gd name="connsiteY66" fmla="*/ 4009402 h 10742711"/>
              <a:gd name="connsiteX67" fmla="*/ 952641 w 4906679"/>
              <a:gd name="connsiteY67" fmla="*/ 3498311 h 10742711"/>
              <a:gd name="connsiteX68" fmla="*/ 3408851 w 4906679"/>
              <a:gd name="connsiteY68" fmla="*/ 3265139 h 10742711"/>
              <a:gd name="connsiteX69" fmla="*/ 3408851 w 4906679"/>
              <a:gd name="connsiteY69" fmla="*/ 3342863 h 10742711"/>
              <a:gd name="connsiteX70" fmla="*/ 3408851 w 4906679"/>
              <a:gd name="connsiteY70" fmla="*/ 3342863 h 10742711"/>
              <a:gd name="connsiteX71" fmla="*/ 3408851 w 4906679"/>
              <a:gd name="connsiteY71" fmla="*/ 3265139 h 10742711"/>
              <a:gd name="connsiteX72" fmla="*/ 3133388 w 4906679"/>
              <a:gd name="connsiteY72" fmla="*/ 3265139 h 10742711"/>
              <a:gd name="connsiteX73" fmla="*/ 3133388 w 4906679"/>
              <a:gd name="connsiteY73" fmla="*/ 3342863 h 10742711"/>
              <a:gd name="connsiteX74" fmla="*/ 3133388 w 4906679"/>
              <a:gd name="connsiteY74" fmla="*/ 3265139 h 10742711"/>
              <a:gd name="connsiteX75" fmla="*/ 4499224 w 4906679"/>
              <a:gd name="connsiteY75" fmla="*/ 3035204 h 10742711"/>
              <a:gd name="connsiteX76" fmla="*/ 4499224 w 4906679"/>
              <a:gd name="connsiteY76" fmla="*/ 3112929 h 10742711"/>
              <a:gd name="connsiteX77" fmla="*/ 4499224 w 4906679"/>
              <a:gd name="connsiteY77" fmla="*/ 3035204 h 10742711"/>
              <a:gd name="connsiteX78" fmla="*/ 2456209 w 4906679"/>
              <a:gd name="connsiteY78" fmla="*/ 2957480 h 10742711"/>
              <a:gd name="connsiteX79" fmla="*/ 2456209 w 4906679"/>
              <a:gd name="connsiteY79" fmla="*/ 3035204 h 10742711"/>
              <a:gd name="connsiteX80" fmla="*/ 2456209 w 4906679"/>
              <a:gd name="connsiteY80" fmla="*/ 2957480 h 10742711"/>
              <a:gd name="connsiteX81" fmla="*/ 2609722 w 4906679"/>
              <a:gd name="connsiteY81" fmla="*/ 2926056 h 10742711"/>
              <a:gd name="connsiteX82" fmla="*/ 2588201 w 4906679"/>
              <a:gd name="connsiteY82" fmla="*/ 2957480 h 10742711"/>
              <a:gd name="connsiteX83" fmla="*/ 2725933 w 4906679"/>
              <a:gd name="connsiteY83" fmla="*/ 2957480 h 10742711"/>
              <a:gd name="connsiteX84" fmla="*/ 2609722 w 4906679"/>
              <a:gd name="connsiteY84" fmla="*/ 2926056 h 10742711"/>
              <a:gd name="connsiteX85" fmla="*/ 4499224 w 4906679"/>
              <a:gd name="connsiteY85" fmla="*/ 2805270 h 10742711"/>
              <a:gd name="connsiteX86" fmla="*/ 4499224 w 4906679"/>
              <a:gd name="connsiteY86" fmla="*/ 2957480 h 10742711"/>
              <a:gd name="connsiteX87" fmla="*/ 4636955 w 4906679"/>
              <a:gd name="connsiteY87" fmla="*/ 2805270 h 10742711"/>
              <a:gd name="connsiteX88" fmla="*/ 4499224 w 4906679"/>
              <a:gd name="connsiteY88" fmla="*/ 2805270 h 10742711"/>
              <a:gd name="connsiteX89" fmla="*/ 4499224 w 4906679"/>
              <a:gd name="connsiteY89" fmla="*/ 2575336 h 10742711"/>
              <a:gd name="connsiteX90" fmla="*/ 4636955 w 4906679"/>
              <a:gd name="connsiteY90" fmla="*/ 2649821 h 10742711"/>
              <a:gd name="connsiteX91" fmla="*/ 4499224 w 4906679"/>
              <a:gd name="connsiteY91" fmla="*/ 2575336 h 10742711"/>
              <a:gd name="connsiteX92" fmla="*/ 4499224 w 4906679"/>
              <a:gd name="connsiteY92" fmla="*/ 2189953 h 10742711"/>
              <a:gd name="connsiteX93" fmla="*/ 4636955 w 4906679"/>
              <a:gd name="connsiteY93" fmla="*/ 2267677 h 10742711"/>
              <a:gd name="connsiteX94" fmla="*/ 4499224 w 4906679"/>
              <a:gd name="connsiteY94" fmla="*/ 2189953 h 10742711"/>
              <a:gd name="connsiteX95" fmla="*/ 4499224 w 4906679"/>
              <a:gd name="connsiteY95" fmla="*/ 2112228 h 10742711"/>
              <a:gd name="connsiteX96" fmla="*/ 4636955 w 4906679"/>
              <a:gd name="connsiteY96" fmla="*/ 2189953 h 10742711"/>
              <a:gd name="connsiteX97" fmla="*/ 4499224 w 4906679"/>
              <a:gd name="connsiteY97" fmla="*/ 2112228 h 10742711"/>
              <a:gd name="connsiteX98" fmla="*/ 4520744 w 4906679"/>
              <a:gd name="connsiteY98" fmla="*/ 2003080 h 10742711"/>
              <a:gd name="connsiteX99" fmla="*/ 4499224 w 4906679"/>
              <a:gd name="connsiteY99" fmla="*/ 2034504 h 10742711"/>
              <a:gd name="connsiteX100" fmla="*/ 4636955 w 4906679"/>
              <a:gd name="connsiteY100" fmla="*/ 2034504 h 10742711"/>
              <a:gd name="connsiteX101" fmla="*/ 4520744 w 4906679"/>
              <a:gd name="connsiteY101" fmla="*/ 2003080 h 10742711"/>
              <a:gd name="connsiteX102" fmla="*/ 4499224 w 4906679"/>
              <a:gd name="connsiteY102" fmla="*/ 1804570 h 10742711"/>
              <a:gd name="connsiteX103" fmla="*/ 4578850 w 4906679"/>
              <a:gd name="connsiteY103" fmla="*/ 1817929 h 10742711"/>
              <a:gd name="connsiteX104" fmla="*/ 4583902 w 4906679"/>
              <a:gd name="connsiteY104" fmla="*/ 1821093 h 10742711"/>
              <a:gd name="connsiteX105" fmla="*/ 4576698 w 4906679"/>
              <a:gd name="connsiteY105" fmla="*/ 1825215 h 10742711"/>
              <a:gd name="connsiteX106" fmla="*/ 4499224 w 4906679"/>
              <a:gd name="connsiteY106" fmla="*/ 1804570 h 10742711"/>
              <a:gd name="connsiteX107" fmla="*/ 4499224 w 4906679"/>
              <a:gd name="connsiteY107" fmla="*/ 1726846 h 10742711"/>
              <a:gd name="connsiteX108" fmla="*/ 4499224 w 4906679"/>
              <a:gd name="connsiteY108" fmla="*/ 1804570 h 10742711"/>
              <a:gd name="connsiteX109" fmla="*/ 4636955 w 4906679"/>
              <a:gd name="connsiteY109" fmla="*/ 1960018 h 10742711"/>
              <a:gd name="connsiteX110" fmla="*/ 4603329 w 4906679"/>
              <a:gd name="connsiteY110" fmla="*/ 1833261 h 10742711"/>
              <a:gd name="connsiteX111" fmla="*/ 4583902 w 4906679"/>
              <a:gd name="connsiteY111" fmla="*/ 1821093 h 10742711"/>
              <a:gd name="connsiteX112" fmla="*/ 4596066 w 4906679"/>
              <a:gd name="connsiteY112" fmla="*/ 1814134 h 10742711"/>
              <a:gd name="connsiteX113" fmla="*/ 4499224 w 4906679"/>
              <a:gd name="connsiteY113" fmla="*/ 1726846 h 10742711"/>
              <a:gd name="connsiteX114" fmla="*/ 4499224 w 4906679"/>
              <a:gd name="connsiteY114" fmla="*/ 1652360 h 10742711"/>
              <a:gd name="connsiteX115" fmla="*/ 4636955 w 4906679"/>
              <a:gd name="connsiteY115" fmla="*/ 1726846 h 10742711"/>
              <a:gd name="connsiteX116" fmla="*/ 4499224 w 4906679"/>
              <a:gd name="connsiteY116" fmla="*/ 1652360 h 10742711"/>
              <a:gd name="connsiteX117" fmla="*/ 4499224 w 4906679"/>
              <a:gd name="connsiteY117" fmla="*/ 1571397 h 10742711"/>
              <a:gd name="connsiteX118" fmla="*/ 4636955 w 4906679"/>
              <a:gd name="connsiteY118" fmla="*/ 1652360 h 10742711"/>
              <a:gd name="connsiteX119" fmla="*/ 4499224 w 4906679"/>
              <a:gd name="connsiteY119" fmla="*/ 1571397 h 10742711"/>
              <a:gd name="connsiteX120" fmla="*/ 2661551 w 4906679"/>
              <a:gd name="connsiteY120" fmla="*/ 1681 h 10742711"/>
              <a:gd name="connsiteX121" fmla="*/ 3408851 w 4906679"/>
              <a:gd name="connsiteY121" fmla="*/ 33104 h 10742711"/>
              <a:gd name="connsiteX122" fmla="*/ 3546582 w 4906679"/>
              <a:gd name="connsiteY122" fmla="*/ 188553 h 10742711"/>
              <a:gd name="connsiteX123" fmla="*/ 3954037 w 4906679"/>
              <a:gd name="connsiteY123" fmla="*/ 266277 h 10742711"/>
              <a:gd name="connsiteX124" fmla="*/ 4499224 w 4906679"/>
              <a:gd name="connsiteY124" fmla="*/ 803870 h 10742711"/>
              <a:gd name="connsiteX125" fmla="*/ 4499224 w 4906679"/>
              <a:gd name="connsiteY125" fmla="*/ 1189253 h 10742711"/>
              <a:gd name="connsiteX126" fmla="*/ 4499224 w 4906679"/>
              <a:gd name="connsiteY126" fmla="*/ 1496911 h 10742711"/>
              <a:gd name="connsiteX127" fmla="*/ 4499224 w 4906679"/>
              <a:gd name="connsiteY127" fmla="*/ 1189253 h 10742711"/>
              <a:gd name="connsiteX128" fmla="*/ 4636955 w 4906679"/>
              <a:gd name="connsiteY128" fmla="*/ 1111528 h 10742711"/>
              <a:gd name="connsiteX129" fmla="*/ 4499224 w 4906679"/>
              <a:gd name="connsiteY129" fmla="*/ 1037043 h 10742711"/>
              <a:gd name="connsiteX130" fmla="*/ 4636955 w 4906679"/>
              <a:gd name="connsiteY130" fmla="*/ 1037043 h 10742711"/>
              <a:gd name="connsiteX131" fmla="*/ 4636955 w 4906679"/>
              <a:gd name="connsiteY131" fmla="*/ 956080 h 10742711"/>
              <a:gd name="connsiteX132" fmla="*/ 4768948 w 4906679"/>
              <a:gd name="connsiteY132" fmla="*/ 956080 h 10742711"/>
              <a:gd name="connsiteX133" fmla="*/ 4906679 w 4906679"/>
              <a:gd name="connsiteY133" fmla="*/ 1419187 h 10742711"/>
              <a:gd name="connsiteX134" fmla="*/ 4768948 w 4906679"/>
              <a:gd name="connsiteY134" fmla="*/ 2575336 h 10742711"/>
              <a:gd name="connsiteX135" fmla="*/ 4906679 w 4906679"/>
              <a:gd name="connsiteY135" fmla="*/ 2649821 h 10742711"/>
              <a:gd name="connsiteX136" fmla="*/ 4768948 w 4906679"/>
              <a:gd name="connsiteY136" fmla="*/ 2727546 h 10742711"/>
              <a:gd name="connsiteX137" fmla="*/ 4906679 w 4906679"/>
              <a:gd name="connsiteY137" fmla="*/ 2727546 h 10742711"/>
              <a:gd name="connsiteX138" fmla="*/ 4768948 w 4906679"/>
              <a:gd name="connsiteY138" fmla="*/ 2805270 h 10742711"/>
              <a:gd name="connsiteX139" fmla="*/ 4636955 w 4906679"/>
              <a:gd name="connsiteY139" fmla="*/ 2727546 h 10742711"/>
              <a:gd name="connsiteX140" fmla="*/ 4768948 w 4906679"/>
              <a:gd name="connsiteY140" fmla="*/ 2805270 h 10742711"/>
              <a:gd name="connsiteX141" fmla="*/ 4768948 w 4906679"/>
              <a:gd name="connsiteY141" fmla="*/ 2957480 h 10742711"/>
              <a:gd name="connsiteX142" fmla="*/ 4768948 w 4906679"/>
              <a:gd name="connsiteY142" fmla="*/ 2990270 h 10742711"/>
              <a:gd name="connsiteX143" fmla="*/ 4768948 w 4906679"/>
              <a:gd name="connsiteY143" fmla="*/ 3257042 h 10742711"/>
              <a:gd name="connsiteX144" fmla="*/ 4768948 w 4906679"/>
              <a:gd name="connsiteY144" fmla="*/ 3650521 h 10742711"/>
              <a:gd name="connsiteX145" fmla="*/ 4768948 w 4906679"/>
              <a:gd name="connsiteY145" fmla="*/ 3728246 h 10742711"/>
              <a:gd name="connsiteX146" fmla="*/ 4768948 w 4906679"/>
              <a:gd name="connsiteY146" fmla="*/ 3805970 h 10742711"/>
              <a:gd name="connsiteX147" fmla="*/ 4768948 w 4906679"/>
              <a:gd name="connsiteY147" fmla="*/ 3958180 h 10742711"/>
              <a:gd name="connsiteX148" fmla="*/ 4768948 w 4906679"/>
              <a:gd name="connsiteY148" fmla="*/ 4113628 h 10742711"/>
              <a:gd name="connsiteX149" fmla="*/ 4636955 w 4906679"/>
              <a:gd name="connsiteY149" fmla="*/ 4188114 h 10742711"/>
              <a:gd name="connsiteX150" fmla="*/ 4768948 w 4906679"/>
              <a:gd name="connsiteY150" fmla="*/ 4265838 h 10742711"/>
              <a:gd name="connsiteX151" fmla="*/ 4636955 w 4906679"/>
              <a:gd name="connsiteY151" fmla="*/ 4803431 h 10742711"/>
              <a:gd name="connsiteX152" fmla="*/ 4636955 w 4906679"/>
              <a:gd name="connsiteY152" fmla="*/ 6267238 h 10742711"/>
              <a:gd name="connsiteX153" fmla="*/ 4499224 w 4906679"/>
              <a:gd name="connsiteY153" fmla="*/ 6727107 h 10742711"/>
              <a:gd name="connsiteX154" fmla="*/ 4361492 w 4906679"/>
              <a:gd name="connsiteY154" fmla="*/ 6804831 h 10742711"/>
              <a:gd name="connsiteX155" fmla="*/ 4499224 w 4906679"/>
              <a:gd name="connsiteY155" fmla="*/ 6882555 h 10742711"/>
              <a:gd name="connsiteX156" fmla="*/ 4361492 w 4906679"/>
              <a:gd name="connsiteY156" fmla="*/ 7267938 h 10742711"/>
              <a:gd name="connsiteX157" fmla="*/ 4361492 w 4906679"/>
              <a:gd name="connsiteY157" fmla="*/ 9036165 h 10742711"/>
              <a:gd name="connsiteX158" fmla="*/ 4223761 w 4906679"/>
              <a:gd name="connsiteY158" fmla="*/ 8498572 h 10742711"/>
              <a:gd name="connsiteX159" fmla="*/ 4223761 w 4906679"/>
              <a:gd name="connsiteY159" fmla="*/ 8420848 h 10742711"/>
              <a:gd name="connsiteX160" fmla="*/ 4223761 w 4906679"/>
              <a:gd name="connsiteY160" fmla="*/ 8190914 h 10742711"/>
              <a:gd name="connsiteX161" fmla="*/ 4091769 w 4906679"/>
              <a:gd name="connsiteY161" fmla="*/ 7883255 h 10742711"/>
              <a:gd name="connsiteX162" fmla="*/ 4091769 w 4906679"/>
              <a:gd name="connsiteY162" fmla="*/ 7805531 h 10742711"/>
              <a:gd name="connsiteX163" fmla="*/ 4091769 w 4906679"/>
              <a:gd name="connsiteY163" fmla="*/ 7342424 h 10742711"/>
              <a:gd name="connsiteX164" fmla="*/ 3954037 w 4906679"/>
              <a:gd name="connsiteY164" fmla="*/ 7497872 h 10742711"/>
              <a:gd name="connsiteX165" fmla="*/ 3816306 w 4906679"/>
              <a:gd name="connsiteY165" fmla="*/ 7650082 h 10742711"/>
              <a:gd name="connsiteX166" fmla="*/ 3816306 w 4906679"/>
              <a:gd name="connsiteY166" fmla="*/ 7575597 h 10742711"/>
              <a:gd name="connsiteX167" fmla="*/ 3678575 w 4906679"/>
              <a:gd name="connsiteY167" fmla="*/ 7420148 h 10742711"/>
              <a:gd name="connsiteX168" fmla="*/ 3816306 w 4906679"/>
              <a:gd name="connsiteY168" fmla="*/ 7342424 h 10742711"/>
              <a:gd name="connsiteX169" fmla="*/ 3678575 w 4906679"/>
              <a:gd name="connsiteY169" fmla="*/ 7342424 h 10742711"/>
              <a:gd name="connsiteX170" fmla="*/ 3816306 w 4906679"/>
              <a:gd name="connsiteY170" fmla="*/ 7190214 h 10742711"/>
              <a:gd name="connsiteX171" fmla="*/ 3816306 w 4906679"/>
              <a:gd name="connsiteY171" fmla="*/ 6960280 h 10742711"/>
              <a:gd name="connsiteX172" fmla="*/ 3678575 w 4906679"/>
              <a:gd name="connsiteY172" fmla="*/ 7267938 h 10742711"/>
              <a:gd name="connsiteX173" fmla="*/ 3546582 w 4906679"/>
              <a:gd name="connsiteY173" fmla="*/ 7957741 h 10742711"/>
              <a:gd name="connsiteX174" fmla="*/ 3546582 w 4906679"/>
              <a:gd name="connsiteY174" fmla="*/ 8343124 h 10742711"/>
              <a:gd name="connsiteX175" fmla="*/ 3546582 w 4906679"/>
              <a:gd name="connsiteY175" fmla="*/ 9421548 h 10742711"/>
              <a:gd name="connsiteX176" fmla="*/ 3408851 w 4906679"/>
              <a:gd name="connsiteY176" fmla="*/ 9113889 h 10742711"/>
              <a:gd name="connsiteX177" fmla="*/ 3133388 w 4906679"/>
              <a:gd name="connsiteY177" fmla="*/ 9036165 h 10742711"/>
              <a:gd name="connsiteX178" fmla="*/ 3001395 w 4906679"/>
              <a:gd name="connsiteY178" fmla="*/ 8650782 h 10742711"/>
              <a:gd name="connsiteX179" fmla="*/ 2863664 w 4906679"/>
              <a:gd name="connsiteY179" fmla="*/ 9113889 h 10742711"/>
              <a:gd name="connsiteX180" fmla="*/ 3001395 w 4906679"/>
              <a:gd name="connsiteY180" fmla="*/ 9803692 h 10742711"/>
              <a:gd name="connsiteX181" fmla="*/ 3133388 w 4906679"/>
              <a:gd name="connsiteY181" fmla="*/ 10036865 h 10742711"/>
              <a:gd name="connsiteX182" fmla="*/ 3001395 w 4906679"/>
              <a:gd name="connsiteY182" fmla="*/ 10189075 h 10742711"/>
              <a:gd name="connsiteX183" fmla="*/ 2863664 w 4906679"/>
              <a:gd name="connsiteY183" fmla="*/ 10266799 h 10742711"/>
              <a:gd name="connsiteX184" fmla="*/ 2725933 w 4906679"/>
              <a:gd name="connsiteY184" fmla="*/ 10344524 h 10742711"/>
              <a:gd name="connsiteX185" fmla="*/ 2318477 w 4906679"/>
              <a:gd name="connsiteY185" fmla="*/ 9496034 h 10742711"/>
              <a:gd name="connsiteX186" fmla="*/ 2456209 w 4906679"/>
              <a:gd name="connsiteY186" fmla="*/ 9188375 h 10742711"/>
              <a:gd name="connsiteX187" fmla="*/ 2186485 w 4906679"/>
              <a:gd name="connsiteY187" fmla="*/ 8498572 h 10742711"/>
              <a:gd name="connsiteX188" fmla="*/ 2043015 w 4906679"/>
              <a:gd name="connsiteY188" fmla="*/ 9036165 h 10742711"/>
              <a:gd name="connsiteX189" fmla="*/ 2043015 w 4906679"/>
              <a:gd name="connsiteY189" fmla="*/ 9421548 h 10742711"/>
              <a:gd name="connsiteX190" fmla="*/ 2043015 w 4906679"/>
              <a:gd name="connsiteY190" fmla="*/ 9573758 h 10742711"/>
              <a:gd name="connsiteX191" fmla="*/ 2043015 w 4906679"/>
              <a:gd name="connsiteY191" fmla="*/ 9651482 h 10742711"/>
              <a:gd name="connsiteX192" fmla="*/ 2043015 w 4906679"/>
              <a:gd name="connsiteY192" fmla="*/ 9729207 h 10742711"/>
              <a:gd name="connsiteX193" fmla="*/ 2186485 w 4906679"/>
              <a:gd name="connsiteY193" fmla="*/ 10419009 h 10742711"/>
              <a:gd name="connsiteX194" fmla="*/ 2043015 w 4906679"/>
              <a:gd name="connsiteY194" fmla="*/ 10574458 h 10742711"/>
              <a:gd name="connsiteX195" fmla="*/ 2043015 w 4906679"/>
              <a:gd name="connsiteY195" fmla="*/ 10726668 h 10742711"/>
              <a:gd name="connsiteX196" fmla="*/ 1911022 w 4906679"/>
              <a:gd name="connsiteY196" fmla="*/ 9959141 h 10742711"/>
              <a:gd name="connsiteX197" fmla="*/ 1773291 w 4906679"/>
              <a:gd name="connsiteY197" fmla="*/ 9803692 h 10742711"/>
              <a:gd name="connsiteX198" fmla="*/ 1773291 w 4906679"/>
              <a:gd name="connsiteY198" fmla="*/ 9266099 h 10742711"/>
              <a:gd name="connsiteX199" fmla="*/ 1635559 w 4906679"/>
              <a:gd name="connsiteY199" fmla="*/ 9036165 h 10742711"/>
              <a:gd name="connsiteX200" fmla="*/ 1497828 w 4906679"/>
              <a:gd name="connsiteY200" fmla="*/ 8573058 h 10742711"/>
              <a:gd name="connsiteX201" fmla="*/ 1497828 w 4906679"/>
              <a:gd name="connsiteY201" fmla="*/ 8113189 h 10742711"/>
              <a:gd name="connsiteX202" fmla="*/ 1365836 w 4906679"/>
              <a:gd name="connsiteY202" fmla="*/ 7727807 h 10742711"/>
              <a:gd name="connsiteX203" fmla="*/ 1365836 w 4906679"/>
              <a:gd name="connsiteY203" fmla="*/ 7650082 h 10742711"/>
              <a:gd name="connsiteX204" fmla="*/ 1365836 w 4906679"/>
              <a:gd name="connsiteY204" fmla="*/ 7190214 h 10742711"/>
              <a:gd name="connsiteX205" fmla="*/ 1365836 w 4906679"/>
              <a:gd name="connsiteY205" fmla="*/ 6810397 h 10742711"/>
              <a:gd name="connsiteX206" fmla="*/ 1365836 w 4906679"/>
              <a:gd name="connsiteY206" fmla="*/ 6804831 h 10742711"/>
              <a:gd name="connsiteX207" fmla="*/ 1365836 w 4906679"/>
              <a:gd name="connsiteY207" fmla="*/ 6727107 h 10742711"/>
              <a:gd name="connsiteX208" fmla="*/ 1365836 w 4906679"/>
              <a:gd name="connsiteY208" fmla="*/ 6344963 h 10742711"/>
              <a:gd name="connsiteX209" fmla="*/ 1228104 w 4906679"/>
              <a:gd name="connsiteY209" fmla="*/ 6189514 h 10742711"/>
              <a:gd name="connsiteX210" fmla="*/ 1090373 w 4906679"/>
              <a:gd name="connsiteY210" fmla="*/ 6652621 h 10742711"/>
              <a:gd name="connsiteX211" fmla="*/ 1090373 w 4906679"/>
              <a:gd name="connsiteY211" fmla="*/ 6804831 h 10742711"/>
              <a:gd name="connsiteX212" fmla="*/ 820649 w 4906679"/>
              <a:gd name="connsiteY212" fmla="*/ 5344263 h 10742711"/>
              <a:gd name="connsiteX213" fmla="*/ 682917 w 4906679"/>
              <a:gd name="connsiteY213" fmla="*/ 6652621 h 10742711"/>
              <a:gd name="connsiteX214" fmla="*/ 545186 w 4906679"/>
              <a:gd name="connsiteY214" fmla="*/ 6344963 h 10742711"/>
              <a:gd name="connsiteX215" fmla="*/ 545186 w 4906679"/>
              <a:gd name="connsiteY215" fmla="*/ 6111790 h 10742711"/>
              <a:gd name="connsiteX216" fmla="*/ 545186 w 4906679"/>
              <a:gd name="connsiteY216" fmla="*/ 5804131 h 10742711"/>
              <a:gd name="connsiteX217" fmla="*/ 545186 w 4906679"/>
              <a:gd name="connsiteY217" fmla="*/ 5188814 h 10742711"/>
              <a:gd name="connsiteX218" fmla="*/ 545186 w 4906679"/>
              <a:gd name="connsiteY218" fmla="*/ 4881156 h 10742711"/>
              <a:gd name="connsiteX219" fmla="*/ 407455 w 4906679"/>
              <a:gd name="connsiteY219" fmla="*/ 4803431 h 10742711"/>
              <a:gd name="connsiteX220" fmla="*/ 407455 w 4906679"/>
              <a:gd name="connsiteY220" fmla="*/ 3420587 h 10742711"/>
              <a:gd name="connsiteX221" fmla="*/ 275462 w 4906679"/>
              <a:gd name="connsiteY221" fmla="*/ 3035204 h 10742711"/>
              <a:gd name="connsiteX222" fmla="*/ 137731 w 4906679"/>
              <a:gd name="connsiteY222" fmla="*/ 2727546 h 10742711"/>
              <a:gd name="connsiteX223" fmla="*/ 137731 w 4906679"/>
              <a:gd name="connsiteY223" fmla="*/ 2575336 h 10742711"/>
              <a:gd name="connsiteX224" fmla="*/ 0 w 4906679"/>
              <a:gd name="connsiteY224" fmla="*/ 2189953 h 10742711"/>
              <a:gd name="connsiteX225" fmla="*/ 0 w 4906679"/>
              <a:gd name="connsiteY225" fmla="*/ 1419187 h 10742711"/>
              <a:gd name="connsiteX226" fmla="*/ 137731 w 4906679"/>
              <a:gd name="connsiteY226" fmla="*/ 1037043 h 10742711"/>
              <a:gd name="connsiteX227" fmla="*/ 275462 w 4906679"/>
              <a:gd name="connsiteY227" fmla="*/ 803870 h 10742711"/>
              <a:gd name="connsiteX228" fmla="*/ 545186 w 4906679"/>
              <a:gd name="connsiteY228" fmla="*/ 573936 h 10742711"/>
              <a:gd name="connsiteX229" fmla="*/ 952641 w 4906679"/>
              <a:gd name="connsiteY229" fmla="*/ 188553 h 10742711"/>
              <a:gd name="connsiteX230" fmla="*/ 1635559 w 4906679"/>
              <a:gd name="connsiteY230" fmla="*/ 114067 h 10742711"/>
              <a:gd name="connsiteX231" fmla="*/ 2456209 w 4906679"/>
              <a:gd name="connsiteY231" fmla="*/ 33104 h 10742711"/>
              <a:gd name="connsiteX232" fmla="*/ 2661551 w 4906679"/>
              <a:gd name="connsiteY232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2863664 w 4906679"/>
              <a:gd name="connsiteY62" fmla="*/ 3498311 h 10742711"/>
              <a:gd name="connsiteX63" fmla="*/ 2863664 w 4906679"/>
              <a:gd name="connsiteY63" fmla="*/ 3572797 h 10742711"/>
              <a:gd name="connsiteX64" fmla="*/ 2863664 w 4906679"/>
              <a:gd name="connsiteY64" fmla="*/ 3498311 h 10742711"/>
              <a:gd name="connsiteX65" fmla="*/ 3408851 w 4906679"/>
              <a:gd name="connsiteY65" fmla="*/ 3265139 h 10742711"/>
              <a:gd name="connsiteX66" fmla="*/ 3408851 w 4906679"/>
              <a:gd name="connsiteY66" fmla="*/ 3342863 h 10742711"/>
              <a:gd name="connsiteX67" fmla="*/ 3408851 w 4906679"/>
              <a:gd name="connsiteY67" fmla="*/ 3342863 h 10742711"/>
              <a:gd name="connsiteX68" fmla="*/ 3408851 w 4906679"/>
              <a:gd name="connsiteY68" fmla="*/ 3265139 h 10742711"/>
              <a:gd name="connsiteX69" fmla="*/ 3133388 w 4906679"/>
              <a:gd name="connsiteY69" fmla="*/ 3265139 h 10742711"/>
              <a:gd name="connsiteX70" fmla="*/ 3133388 w 4906679"/>
              <a:gd name="connsiteY70" fmla="*/ 3342863 h 10742711"/>
              <a:gd name="connsiteX71" fmla="*/ 3133388 w 4906679"/>
              <a:gd name="connsiteY71" fmla="*/ 3265139 h 10742711"/>
              <a:gd name="connsiteX72" fmla="*/ 4499224 w 4906679"/>
              <a:gd name="connsiteY72" fmla="*/ 3035204 h 10742711"/>
              <a:gd name="connsiteX73" fmla="*/ 4499224 w 4906679"/>
              <a:gd name="connsiteY73" fmla="*/ 3112929 h 10742711"/>
              <a:gd name="connsiteX74" fmla="*/ 4499224 w 4906679"/>
              <a:gd name="connsiteY74" fmla="*/ 3035204 h 10742711"/>
              <a:gd name="connsiteX75" fmla="*/ 2456209 w 4906679"/>
              <a:gd name="connsiteY75" fmla="*/ 2957480 h 10742711"/>
              <a:gd name="connsiteX76" fmla="*/ 2456209 w 4906679"/>
              <a:gd name="connsiteY76" fmla="*/ 3035204 h 10742711"/>
              <a:gd name="connsiteX77" fmla="*/ 2456209 w 4906679"/>
              <a:gd name="connsiteY77" fmla="*/ 2957480 h 10742711"/>
              <a:gd name="connsiteX78" fmla="*/ 2609722 w 4906679"/>
              <a:gd name="connsiteY78" fmla="*/ 2926056 h 10742711"/>
              <a:gd name="connsiteX79" fmla="*/ 2588201 w 4906679"/>
              <a:gd name="connsiteY79" fmla="*/ 2957480 h 10742711"/>
              <a:gd name="connsiteX80" fmla="*/ 2725933 w 4906679"/>
              <a:gd name="connsiteY80" fmla="*/ 2957480 h 10742711"/>
              <a:gd name="connsiteX81" fmla="*/ 2609722 w 4906679"/>
              <a:gd name="connsiteY81" fmla="*/ 2926056 h 10742711"/>
              <a:gd name="connsiteX82" fmla="*/ 4499224 w 4906679"/>
              <a:gd name="connsiteY82" fmla="*/ 2805270 h 10742711"/>
              <a:gd name="connsiteX83" fmla="*/ 4499224 w 4906679"/>
              <a:gd name="connsiteY83" fmla="*/ 2957480 h 10742711"/>
              <a:gd name="connsiteX84" fmla="*/ 4636955 w 4906679"/>
              <a:gd name="connsiteY84" fmla="*/ 2805270 h 10742711"/>
              <a:gd name="connsiteX85" fmla="*/ 4499224 w 4906679"/>
              <a:gd name="connsiteY85" fmla="*/ 2805270 h 10742711"/>
              <a:gd name="connsiteX86" fmla="*/ 4499224 w 4906679"/>
              <a:gd name="connsiteY86" fmla="*/ 2575336 h 10742711"/>
              <a:gd name="connsiteX87" fmla="*/ 4636955 w 4906679"/>
              <a:gd name="connsiteY87" fmla="*/ 2649821 h 10742711"/>
              <a:gd name="connsiteX88" fmla="*/ 4499224 w 4906679"/>
              <a:gd name="connsiteY88" fmla="*/ 2575336 h 10742711"/>
              <a:gd name="connsiteX89" fmla="*/ 4499224 w 4906679"/>
              <a:gd name="connsiteY89" fmla="*/ 2189953 h 10742711"/>
              <a:gd name="connsiteX90" fmla="*/ 4636955 w 4906679"/>
              <a:gd name="connsiteY90" fmla="*/ 2267677 h 10742711"/>
              <a:gd name="connsiteX91" fmla="*/ 4499224 w 4906679"/>
              <a:gd name="connsiteY91" fmla="*/ 2189953 h 10742711"/>
              <a:gd name="connsiteX92" fmla="*/ 4499224 w 4906679"/>
              <a:gd name="connsiteY92" fmla="*/ 2112228 h 10742711"/>
              <a:gd name="connsiteX93" fmla="*/ 4636955 w 4906679"/>
              <a:gd name="connsiteY93" fmla="*/ 2189953 h 10742711"/>
              <a:gd name="connsiteX94" fmla="*/ 4499224 w 4906679"/>
              <a:gd name="connsiteY94" fmla="*/ 2112228 h 10742711"/>
              <a:gd name="connsiteX95" fmla="*/ 4520744 w 4906679"/>
              <a:gd name="connsiteY95" fmla="*/ 2003080 h 10742711"/>
              <a:gd name="connsiteX96" fmla="*/ 4499224 w 4906679"/>
              <a:gd name="connsiteY96" fmla="*/ 2034504 h 10742711"/>
              <a:gd name="connsiteX97" fmla="*/ 4636955 w 4906679"/>
              <a:gd name="connsiteY97" fmla="*/ 2034504 h 10742711"/>
              <a:gd name="connsiteX98" fmla="*/ 4520744 w 4906679"/>
              <a:gd name="connsiteY98" fmla="*/ 2003080 h 10742711"/>
              <a:gd name="connsiteX99" fmla="*/ 4499224 w 4906679"/>
              <a:gd name="connsiteY99" fmla="*/ 1804570 h 10742711"/>
              <a:gd name="connsiteX100" fmla="*/ 4578850 w 4906679"/>
              <a:gd name="connsiteY100" fmla="*/ 1817929 h 10742711"/>
              <a:gd name="connsiteX101" fmla="*/ 4583902 w 4906679"/>
              <a:gd name="connsiteY101" fmla="*/ 1821093 h 10742711"/>
              <a:gd name="connsiteX102" fmla="*/ 4576698 w 4906679"/>
              <a:gd name="connsiteY102" fmla="*/ 1825215 h 10742711"/>
              <a:gd name="connsiteX103" fmla="*/ 4499224 w 4906679"/>
              <a:gd name="connsiteY103" fmla="*/ 1804570 h 10742711"/>
              <a:gd name="connsiteX104" fmla="*/ 4499224 w 4906679"/>
              <a:gd name="connsiteY104" fmla="*/ 1726846 h 10742711"/>
              <a:gd name="connsiteX105" fmla="*/ 4499224 w 4906679"/>
              <a:gd name="connsiteY105" fmla="*/ 1804570 h 10742711"/>
              <a:gd name="connsiteX106" fmla="*/ 4636955 w 4906679"/>
              <a:gd name="connsiteY106" fmla="*/ 1960018 h 10742711"/>
              <a:gd name="connsiteX107" fmla="*/ 4603329 w 4906679"/>
              <a:gd name="connsiteY107" fmla="*/ 1833261 h 10742711"/>
              <a:gd name="connsiteX108" fmla="*/ 4583902 w 4906679"/>
              <a:gd name="connsiteY108" fmla="*/ 1821093 h 10742711"/>
              <a:gd name="connsiteX109" fmla="*/ 4596066 w 4906679"/>
              <a:gd name="connsiteY109" fmla="*/ 1814134 h 10742711"/>
              <a:gd name="connsiteX110" fmla="*/ 4499224 w 4906679"/>
              <a:gd name="connsiteY110" fmla="*/ 1726846 h 10742711"/>
              <a:gd name="connsiteX111" fmla="*/ 4499224 w 4906679"/>
              <a:gd name="connsiteY111" fmla="*/ 1652360 h 10742711"/>
              <a:gd name="connsiteX112" fmla="*/ 4636955 w 4906679"/>
              <a:gd name="connsiteY112" fmla="*/ 1726846 h 10742711"/>
              <a:gd name="connsiteX113" fmla="*/ 4499224 w 4906679"/>
              <a:gd name="connsiteY113" fmla="*/ 1652360 h 10742711"/>
              <a:gd name="connsiteX114" fmla="*/ 4499224 w 4906679"/>
              <a:gd name="connsiteY114" fmla="*/ 1571397 h 10742711"/>
              <a:gd name="connsiteX115" fmla="*/ 4636955 w 4906679"/>
              <a:gd name="connsiteY115" fmla="*/ 1652360 h 10742711"/>
              <a:gd name="connsiteX116" fmla="*/ 4499224 w 4906679"/>
              <a:gd name="connsiteY116" fmla="*/ 1571397 h 10742711"/>
              <a:gd name="connsiteX117" fmla="*/ 2661551 w 4906679"/>
              <a:gd name="connsiteY117" fmla="*/ 1681 h 10742711"/>
              <a:gd name="connsiteX118" fmla="*/ 3408851 w 4906679"/>
              <a:gd name="connsiteY118" fmla="*/ 33104 h 10742711"/>
              <a:gd name="connsiteX119" fmla="*/ 3546582 w 4906679"/>
              <a:gd name="connsiteY119" fmla="*/ 188553 h 10742711"/>
              <a:gd name="connsiteX120" fmla="*/ 3954037 w 4906679"/>
              <a:gd name="connsiteY120" fmla="*/ 266277 h 10742711"/>
              <a:gd name="connsiteX121" fmla="*/ 4499224 w 4906679"/>
              <a:gd name="connsiteY121" fmla="*/ 803870 h 10742711"/>
              <a:gd name="connsiteX122" fmla="*/ 4499224 w 4906679"/>
              <a:gd name="connsiteY122" fmla="*/ 1189253 h 10742711"/>
              <a:gd name="connsiteX123" fmla="*/ 4499224 w 4906679"/>
              <a:gd name="connsiteY123" fmla="*/ 1496911 h 10742711"/>
              <a:gd name="connsiteX124" fmla="*/ 4499224 w 4906679"/>
              <a:gd name="connsiteY124" fmla="*/ 1189253 h 10742711"/>
              <a:gd name="connsiteX125" fmla="*/ 4636955 w 4906679"/>
              <a:gd name="connsiteY125" fmla="*/ 1111528 h 10742711"/>
              <a:gd name="connsiteX126" fmla="*/ 4499224 w 4906679"/>
              <a:gd name="connsiteY126" fmla="*/ 1037043 h 10742711"/>
              <a:gd name="connsiteX127" fmla="*/ 4636955 w 4906679"/>
              <a:gd name="connsiteY127" fmla="*/ 1037043 h 10742711"/>
              <a:gd name="connsiteX128" fmla="*/ 4636955 w 4906679"/>
              <a:gd name="connsiteY128" fmla="*/ 956080 h 10742711"/>
              <a:gd name="connsiteX129" fmla="*/ 4768948 w 4906679"/>
              <a:gd name="connsiteY129" fmla="*/ 956080 h 10742711"/>
              <a:gd name="connsiteX130" fmla="*/ 4906679 w 4906679"/>
              <a:gd name="connsiteY130" fmla="*/ 1419187 h 10742711"/>
              <a:gd name="connsiteX131" fmla="*/ 4768948 w 4906679"/>
              <a:gd name="connsiteY131" fmla="*/ 2575336 h 10742711"/>
              <a:gd name="connsiteX132" fmla="*/ 4906679 w 4906679"/>
              <a:gd name="connsiteY132" fmla="*/ 2649821 h 10742711"/>
              <a:gd name="connsiteX133" fmla="*/ 4768948 w 4906679"/>
              <a:gd name="connsiteY133" fmla="*/ 2727546 h 10742711"/>
              <a:gd name="connsiteX134" fmla="*/ 4906679 w 4906679"/>
              <a:gd name="connsiteY134" fmla="*/ 2727546 h 10742711"/>
              <a:gd name="connsiteX135" fmla="*/ 4768948 w 4906679"/>
              <a:gd name="connsiteY135" fmla="*/ 2805270 h 10742711"/>
              <a:gd name="connsiteX136" fmla="*/ 4636955 w 4906679"/>
              <a:gd name="connsiteY136" fmla="*/ 2727546 h 10742711"/>
              <a:gd name="connsiteX137" fmla="*/ 4768948 w 4906679"/>
              <a:gd name="connsiteY137" fmla="*/ 2805270 h 10742711"/>
              <a:gd name="connsiteX138" fmla="*/ 4768948 w 4906679"/>
              <a:gd name="connsiteY138" fmla="*/ 2957480 h 10742711"/>
              <a:gd name="connsiteX139" fmla="*/ 4768948 w 4906679"/>
              <a:gd name="connsiteY139" fmla="*/ 2990270 h 10742711"/>
              <a:gd name="connsiteX140" fmla="*/ 4768948 w 4906679"/>
              <a:gd name="connsiteY140" fmla="*/ 3257042 h 10742711"/>
              <a:gd name="connsiteX141" fmla="*/ 4768948 w 4906679"/>
              <a:gd name="connsiteY141" fmla="*/ 3650521 h 10742711"/>
              <a:gd name="connsiteX142" fmla="*/ 4768948 w 4906679"/>
              <a:gd name="connsiteY142" fmla="*/ 3728246 h 10742711"/>
              <a:gd name="connsiteX143" fmla="*/ 4768948 w 4906679"/>
              <a:gd name="connsiteY143" fmla="*/ 3805970 h 10742711"/>
              <a:gd name="connsiteX144" fmla="*/ 4768948 w 4906679"/>
              <a:gd name="connsiteY144" fmla="*/ 3958180 h 10742711"/>
              <a:gd name="connsiteX145" fmla="*/ 4768948 w 4906679"/>
              <a:gd name="connsiteY145" fmla="*/ 4113628 h 10742711"/>
              <a:gd name="connsiteX146" fmla="*/ 4636955 w 4906679"/>
              <a:gd name="connsiteY146" fmla="*/ 4188114 h 10742711"/>
              <a:gd name="connsiteX147" fmla="*/ 4768948 w 4906679"/>
              <a:gd name="connsiteY147" fmla="*/ 4265838 h 10742711"/>
              <a:gd name="connsiteX148" fmla="*/ 4636955 w 4906679"/>
              <a:gd name="connsiteY148" fmla="*/ 4803431 h 10742711"/>
              <a:gd name="connsiteX149" fmla="*/ 4636955 w 4906679"/>
              <a:gd name="connsiteY149" fmla="*/ 6267238 h 10742711"/>
              <a:gd name="connsiteX150" fmla="*/ 4499224 w 4906679"/>
              <a:gd name="connsiteY150" fmla="*/ 6727107 h 10742711"/>
              <a:gd name="connsiteX151" fmla="*/ 4361492 w 4906679"/>
              <a:gd name="connsiteY151" fmla="*/ 6804831 h 10742711"/>
              <a:gd name="connsiteX152" fmla="*/ 4499224 w 4906679"/>
              <a:gd name="connsiteY152" fmla="*/ 6882555 h 10742711"/>
              <a:gd name="connsiteX153" fmla="*/ 4361492 w 4906679"/>
              <a:gd name="connsiteY153" fmla="*/ 7267938 h 10742711"/>
              <a:gd name="connsiteX154" fmla="*/ 4361492 w 4906679"/>
              <a:gd name="connsiteY154" fmla="*/ 9036165 h 10742711"/>
              <a:gd name="connsiteX155" fmla="*/ 4223761 w 4906679"/>
              <a:gd name="connsiteY155" fmla="*/ 8498572 h 10742711"/>
              <a:gd name="connsiteX156" fmla="*/ 4223761 w 4906679"/>
              <a:gd name="connsiteY156" fmla="*/ 8420848 h 10742711"/>
              <a:gd name="connsiteX157" fmla="*/ 4223761 w 4906679"/>
              <a:gd name="connsiteY157" fmla="*/ 8190914 h 10742711"/>
              <a:gd name="connsiteX158" fmla="*/ 4091769 w 4906679"/>
              <a:gd name="connsiteY158" fmla="*/ 7883255 h 10742711"/>
              <a:gd name="connsiteX159" fmla="*/ 4091769 w 4906679"/>
              <a:gd name="connsiteY159" fmla="*/ 7805531 h 10742711"/>
              <a:gd name="connsiteX160" fmla="*/ 4091769 w 4906679"/>
              <a:gd name="connsiteY160" fmla="*/ 7342424 h 10742711"/>
              <a:gd name="connsiteX161" fmla="*/ 3954037 w 4906679"/>
              <a:gd name="connsiteY161" fmla="*/ 7497872 h 10742711"/>
              <a:gd name="connsiteX162" fmla="*/ 3816306 w 4906679"/>
              <a:gd name="connsiteY162" fmla="*/ 7650082 h 10742711"/>
              <a:gd name="connsiteX163" fmla="*/ 3816306 w 4906679"/>
              <a:gd name="connsiteY163" fmla="*/ 7575597 h 10742711"/>
              <a:gd name="connsiteX164" fmla="*/ 3678575 w 4906679"/>
              <a:gd name="connsiteY164" fmla="*/ 7420148 h 10742711"/>
              <a:gd name="connsiteX165" fmla="*/ 3816306 w 4906679"/>
              <a:gd name="connsiteY165" fmla="*/ 7342424 h 10742711"/>
              <a:gd name="connsiteX166" fmla="*/ 3678575 w 4906679"/>
              <a:gd name="connsiteY166" fmla="*/ 7342424 h 10742711"/>
              <a:gd name="connsiteX167" fmla="*/ 3816306 w 4906679"/>
              <a:gd name="connsiteY167" fmla="*/ 7190214 h 10742711"/>
              <a:gd name="connsiteX168" fmla="*/ 3816306 w 4906679"/>
              <a:gd name="connsiteY168" fmla="*/ 6960280 h 10742711"/>
              <a:gd name="connsiteX169" fmla="*/ 3678575 w 4906679"/>
              <a:gd name="connsiteY169" fmla="*/ 7267938 h 10742711"/>
              <a:gd name="connsiteX170" fmla="*/ 3546582 w 4906679"/>
              <a:gd name="connsiteY170" fmla="*/ 7957741 h 10742711"/>
              <a:gd name="connsiteX171" fmla="*/ 3546582 w 4906679"/>
              <a:gd name="connsiteY171" fmla="*/ 8343124 h 10742711"/>
              <a:gd name="connsiteX172" fmla="*/ 3546582 w 4906679"/>
              <a:gd name="connsiteY172" fmla="*/ 9421548 h 10742711"/>
              <a:gd name="connsiteX173" fmla="*/ 3408851 w 4906679"/>
              <a:gd name="connsiteY173" fmla="*/ 9113889 h 10742711"/>
              <a:gd name="connsiteX174" fmla="*/ 3133388 w 4906679"/>
              <a:gd name="connsiteY174" fmla="*/ 9036165 h 10742711"/>
              <a:gd name="connsiteX175" fmla="*/ 3001395 w 4906679"/>
              <a:gd name="connsiteY175" fmla="*/ 8650782 h 10742711"/>
              <a:gd name="connsiteX176" fmla="*/ 2863664 w 4906679"/>
              <a:gd name="connsiteY176" fmla="*/ 9113889 h 10742711"/>
              <a:gd name="connsiteX177" fmla="*/ 3001395 w 4906679"/>
              <a:gd name="connsiteY177" fmla="*/ 9803692 h 10742711"/>
              <a:gd name="connsiteX178" fmla="*/ 3133388 w 4906679"/>
              <a:gd name="connsiteY178" fmla="*/ 10036865 h 10742711"/>
              <a:gd name="connsiteX179" fmla="*/ 3001395 w 4906679"/>
              <a:gd name="connsiteY179" fmla="*/ 10189075 h 10742711"/>
              <a:gd name="connsiteX180" fmla="*/ 2863664 w 4906679"/>
              <a:gd name="connsiteY180" fmla="*/ 10266799 h 10742711"/>
              <a:gd name="connsiteX181" fmla="*/ 2725933 w 4906679"/>
              <a:gd name="connsiteY181" fmla="*/ 10344524 h 10742711"/>
              <a:gd name="connsiteX182" fmla="*/ 2318477 w 4906679"/>
              <a:gd name="connsiteY182" fmla="*/ 9496034 h 10742711"/>
              <a:gd name="connsiteX183" fmla="*/ 2456209 w 4906679"/>
              <a:gd name="connsiteY183" fmla="*/ 9188375 h 10742711"/>
              <a:gd name="connsiteX184" fmla="*/ 2186485 w 4906679"/>
              <a:gd name="connsiteY184" fmla="*/ 8498572 h 10742711"/>
              <a:gd name="connsiteX185" fmla="*/ 2043015 w 4906679"/>
              <a:gd name="connsiteY185" fmla="*/ 9036165 h 10742711"/>
              <a:gd name="connsiteX186" fmla="*/ 2043015 w 4906679"/>
              <a:gd name="connsiteY186" fmla="*/ 9421548 h 10742711"/>
              <a:gd name="connsiteX187" fmla="*/ 2043015 w 4906679"/>
              <a:gd name="connsiteY187" fmla="*/ 9573758 h 10742711"/>
              <a:gd name="connsiteX188" fmla="*/ 2043015 w 4906679"/>
              <a:gd name="connsiteY188" fmla="*/ 9651482 h 10742711"/>
              <a:gd name="connsiteX189" fmla="*/ 2043015 w 4906679"/>
              <a:gd name="connsiteY189" fmla="*/ 9729207 h 10742711"/>
              <a:gd name="connsiteX190" fmla="*/ 2186485 w 4906679"/>
              <a:gd name="connsiteY190" fmla="*/ 10419009 h 10742711"/>
              <a:gd name="connsiteX191" fmla="*/ 2043015 w 4906679"/>
              <a:gd name="connsiteY191" fmla="*/ 10574458 h 10742711"/>
              <a:gd name="connsiteX192" fmla="*/ 2043015 w 4906679"/>
              <a:gd name="connsiteY192" fmla="*/ 10726668 h 10742711"/>
              <a:gd name="connsiteX193" fmla="*/ 1911022 w 4906679"/>
              <a:gd name="connsiteY193" fmla="*/ 9959141 h 10742711"/>
              <a:gd name="connsiteX194" fmla="*/ 1773291 w 4906679"/>
              <a:gd name="connsiteY194" fmla="*/ 9803692 h 10742711"/>
              <a:gd name="connsiteX195" fmla="*/ 1773291 w 4906679"/>
              <a:gd name="connsiteY195" fmla="*/ 9266099 h 10742711"/>
              <a:gd name="connsiteX196" fmla="*/ 1635559 w 4906679"/>
              <a:gd name="connsiteY196" fmla="*/ 9036165 h 10742711"/>
              <a:gd name="connsiteX197" fmla="*/ 1497828 w 4906679"/>
              <a:gd name="connsiteY197" fmla="*/ 8573058 h 10742711"/>
              <a:gd name="connsiteX198" fmla="*/ 1497828 w 4906679"/>
              <a:gd name="connsiteY198" fmla="*/ 8113189 h 10742711"/>
              <a:gd name="connsiteX199" fmla="*/ 1365836 w 4906679"/>
              <a:gd name="connsiteY199" fmla="*/ 7727807 h 10742711"/>
              <a:gd name="connsiteX200" fmla="*/ 1365836 w 4906679"/>
              <a:gd name="connsiteY200" fmla="*/ 7650082 h 10742711"/>
              <a:gd name="connsiteX201" fmla="*/ 1365836 w 4906679"/>
              <a:gd name="connsiteY201" fmla="*/ 7190214 h 10742711"/>
              <a:gd name="connsiteX202" fmla="*/ 1365836 w 4906679"/>
              <a:gd name="connsiteY202" fmla="*/ 6810397 h 10742711"/>
              <a:gd name="connsiteX203" fmla="*/ 1365836 w 4906679"/>
              <a:gd name="connsiteY203" fmla="*/ 6804831 h 10742711"/>
              <a:gd name="connsiteX204" fmla="*/ 1365836 w 4906679"/>
              <a:gd name="connsiteY204" fmla="*/ 6727107 h 10742711"/>
              <a:gd name="connsiteX205" fmla="*/ 1365836 w 4906679"/>
              <a:gd name="connsiteY205" fmla="*/ 6344963 h 10742711"/>
              <a:gd name="connsiteX206" fmla="*/ 1228104 w 4906679"/>
              <a:gd name="connsiteY206" fmla="*/ 6189514 h 10742711"/>
              <a:gd name="connsiteX207" fmla="*/ 1090373 w 4906679"/>
              <a:gd name="connsiteY207" fmla="*/ 6652621 h 10742711"/>
              <a:gd name="connsiteX208" fmla="*/ 1090373 w 4906679"/>
              <a:gd name="connsiteY208" fmla="*/ 6804831 h 10742711"/>
              <a:gd name="connsiteX209" fmla="*/ 820649 w 4906679"/>
              <a:gd name="connsiteY209" fmla="*/ 5344263 h 10742711"/>
              <a:gd name="connsiteX210" fmla="*/ 682917 w 4906679"/>
              <a:gd name="connsiteY210" fmla="*/ 6652621 h 10742711"/>
              <a:gd name="connsiteX211" fmla="*/ 545186 w 4906679"/>
              <a:gd name="connsiteY211" fmla="*/ 6344963 h 10742711"/>
              <a:gd name="connsiteX212" fmla="*/ 545186 w 4906679"/>
              <a:gd name="connsiteY212" fmla="*/ 6111790 h 10742711"/>
              <a:gd name="connsiteX213" fmla="*/ 545186 w 4906679"/>
              <a:gd name="connsiteY213" fmla="*/ 5804131 h 10742711"/>
              <a:gd name="connsiteX214" fmla="*/ 545186 w 4906679"/>
              <a:gd name="connsiteY214" fmla="*/ 5188814 h 10742711"/>
              <a:gd name="connsiteX215" fmla="*/ 545186 w 4906679"/>
              <a:gd name="connsiteY215" fmla="*/ 4881156 h 10742711"/>
              <a:gd name="connsiteX216" fmla="*/ 407455 w 4906679"/>
              <a:gd name="connsiteY216" fmla="*/ 4803431 h 10742711"/>
              <a:gd name="connsiteX217" fmla="*/ 407455 w 4906679"/>
              <a:gd name="connsiteY217" fmla="*/ 3420587 h 10742711"/>
              <a:gd name="connsiteX218" fmla="*/ 275462 w 4906679"/>
              <a:gd name="connsiteY218" fmla="*/ 3035204 h 10742711"/>
              <a:gd name="connsiteX219" fmla="*/ 137731 w 4906679"/>
              <a:gd name="connsiteY219" fmla="*/ 2727546 h 10742711"/>
              <a:gd name="connsiteX220" fmla="*/ 137731 w 4906679"/>
              <a:gd name="connsiteY220" fmla="*/ 2575336 h 10742711"/>
              <a:gd name="connsiteX221" fmla="*/ 0 w 4906679"/>
              <a:gd name="connsiteY221" fmla="*/ 2189953 h 10742711"/>
              <a:gd name="connsiteX222" fmla="*/ 0 w 4906679"/>
              <a:gd name="connsiteY222" fmla="*/ 1419187 h 10742711"/>
              <a:gd name="connsiteX223" fmla="*/ 137731 w 4906679"/>
              <a:gd name="connsiteY223" fmla="*/ 1037043 h 10742711"/>
              <a:gd name="connsiteX224" fmla="*/ 275462 w 4906679"/>
              <a:gd name="connsiteY224" fmla="*/ 803870 h 10742711"/>
              <a:gd name="connsiteX225" fmla="*/ 545186 w 4906679"/>
              <a:gd name="connsiteY225" fmla="*/ 573936 h 10742711"/>
              <a:gd name="connsiteX226" fmla="*/ 952641 w 4906679"/>
              <a:gd name="connsiteY226" fmla="*/ 188553 h 10742711"/>
              <a:gd name="connsiteX227" fmla="*/ 1635559 w 4906679"/>
              <a:gd name="connsiteY227" fmla="*/ 114067 h 10742711"/>
              <a:gd name="connsiteX228" fmla="*/ 2456209 w 4906679"/>
              <a:gd name="connsiteY228" fmla="*/ 33104 h 10742711"/>
              <a:gd name="connsiteX229" fmla="*/ 2661551 w 4906679"/>
              <a:gd name="connsiteY22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2863664 w 4906679"/>
              <a:gd name="connsiteY62" fmla="*/ 3498311 h 10742711"/>
              <a:gd name="connsiteX63" fmla="*/ 2015167 w 4906679"/>
              <a:gd name="connsiteY63" fmla="*/ 3877597 h 10742711"/>
              <a:gd name="connsiteX64" fmla="*/ 2863664 w 4906679"/>
              <a:gd name="connsiteY64" fmla="*/ 3498311 h 10742711"/>
              <a:gd name="connsiteX65" fmla="*/ 3408851 w 4906679"/>
              <a:gd name="connsiteY65" fmla="*/ 3265139 h 10742711"/>
              <a:gd name="connsiteX66" fmla="*/ 3408851 w 4906679"/>
              <a:gd name="connsiteY66" fmla="*/ 3342863 h 10742711"/>
              <a:gd name="connsiteX67" fmla="*/ 3408851 w 4906679"/>
              <a:gd name="connsiteY67" fmla="*/ 3342863 h 10742711"/>
              <a:gd name="connsiteX68" fmla="*/ 3408851 w 4906679"/>
              <a:gd name="connsiteY68" fmla="*/ 3265139 h 10742711"/>
              <a:gd name="connsiteX69" fmla="*/ 3133388 w 4906679"/>
              <a:gd name="connsiteY69" fmla="*/ 3265139 h 10742711"/>
              <a:gd name="connsiteX70" fmla="*/ 3133388 w 4906679"/>
              <a:gd name="connsiteY70" fmla="*/ 3342863 h 10742711"/>
              <a:gd name="connsiteX71" fmla="*/ 3133388 w 4906679"/>
              <a:gd name="connsiteY71" fmla="*/ 3265139 h 10742711"/>
              <a:gd name="connsiteX72" fmla="*/ 4499224 w 4906679"/>
              <a:gd name="connsiteY72" fmla="*/ 3035204 h 10742711"/>
              <a:gd name="connsiteX73" fmla="*/ 4499224 w 4906679"/>
              <a:gd name="connsiteY73" fmla="*/ 3112929 h 10742711"/>
              <a:gd name="connsiteX74" fmla="*/ 4499224 w 4906679"/>
              <a:gd name="connsiteY74" fmla="*/ 3035204 h 10742711"/>
              <a:gd name="connsiteX75" fmla="*/ 2456209 w 4906679"/>
              <a:gd name="connsiteY75" fmla="*/ 2957480 h 10742711"/>
              <a:gd name="connsiteX76" fmla="*/ 2456209 w 4906679"/>
              <a:gd name="connsiteY76" fmla="*/ 3035204 h 10742711"/>
              <a:gd name="connsiteX77" fmla="*/ 2456209 w 4906679"/>
              <a:gd name="connsiteY77" fmla="*/ 2957480 h 10742711"/>
              <a:gd name="connsiteX78" fmla="*/ 2609722 w 4906679"/>
              <a:gd name="connsiteY78" fmla="*/ 2926056 h 10742711"/>
              <a:gd name="connsiteX79" fmla="*/ 2588201 w 4906679"/>
              <a:gd name="connsiteY79" fmla="*/ 2957480 h 10742711"/>
              <a:gd name="connsiteX80" fmla="*/ 2725933 w 4906679"/>
              <a:gd name="connsiteY80" fmla="*/ 2957480 h 10742711"/>
              <a:gd name="connsiteX81" fmla="*/ 2609722 w 4906679"/>
              <a:gd name="connsiteY81" fmla="*/ 2926056 h 10742711"/>
              <a:gd name="connsiteX82" fmla="*/ 4499224 w 4906679"/>
              <a:gd name="connsiteY82" fmla="*/ 2805270 h 10742711"/>
              <a:gd name="connsiteX83" fmla="*/ 4499224 w 4906679"/>
              <a:gd name="connsiteY83" fmla="*/ 2957480 h 10742711"/>
              <a:gd name="connsiteX84" fmla="*/ 4636955 w 4906679"/>
              <a:gd name="connsiteY84" fmla="*/ 2805270 h 10742711"/>
              <a:gd name="connsiteX85" fmla="*/ 4499224 w 4906679"/>
              <a:gd name="connsiteY85" fmla="*/ 2805270 h 10742711"/>
              <a:gd name="connsiteX86" fmla="*/ 4499224 w 4906679"/>
              <a:gd name="connsiteY86" fmla="*/ 2575336 h 10742711"/>
              <a:gd name="connsiteX87" fmla="*/ 4636955 w 4906679"/>
              <a:gd name="connsiteY87" fmla="*/ 2649821 h 10742711"/>
              <a:gd name="connsiteX88" fmla="*/ 4499224 w 4906679"/>
              <a:gd name="connsiteY88" fmla="*/ 2575336 h 10742711"/>
              <a:gd name="connsiteX89" fmla="*/ 4499224 w 4906679"/>
              <a:gd name="connsiteY89" fmla="*/ 2189953 h 10742711"/>
              <a:gd name="connsiteX90" fmla="*/ 4636955 w 4906679"/>
              <a:gd name="connsiteY90" fmla="*/ 2267677 h 10742711"/>
              <a:gd name="connsiteX91" fmla="*/ 4499224 w 4906679"/>
              <a:gd name="connsiteY91" fmla="*/ 2189953 h 10742711"/>
              <a:gd name="connsiteX92" fmla="*/ 4499224 w 4906679"/>
              <a:gd name="connsiteY92" fmla="*/ 2112228 h 10742711"/>
              <a:gd name="connsiteX93" fmla="*/ 4636955 w 4906679"/>
              <a:gd name="connsiteY93" fmla="*/ 2189953 h 10742711"/>
              <a:gd name="connsiteX94" fmla="*/ 4499224 w 4906679"/>
              <a:gd name="connsiteY94" fmla="*/ 2112228 h 10742711"/>
              <a:gd name="connsiteX95" fmla="*/ 4520744 w 4906679"/>
              <a:gd name="connsiteY95" fmla="*/ 2003080 h 10742711"/>
              <a:gd name="connsiteX96" fmla="*/ 4499224 w 4906679"/>
              <a:gd name="connsiteY96" fmla="*/ 2034504 h 10742711"/>
              <a:gd name="connsiteX97" fmla="*/ 4636955 w 4906679"/>
              <a:gd name="connsiteY97" fmla="*/ 2034504 h 10742711"/>
              <a:gd name="connsiteX98" fmla="*/ 4520744 w 4906679"/>
              <a:gd name="connsiteY98" fmla="*/ 2003080 h 10742711"/>
              <a:gd name="connsiteX99" fmla="*/ 4499224 w 4906679"/>
              <a:gd name="connsiteY99" fmla="*/ 1804570 h 10742711"/>
              <a:gd name="connsiteX100" fmla="*/ 4578850 w 4906679"/>
              <a:gd name="connsiteY100" fmla="*/ 1817929 h 10742711"/>
              <a:gd name="connsiteX101" fmla="*/ 4583902 w 4906679"/>
              <a:gd name="connsiteY101" fmla="*/ 1821093 h 10742711"/>
              <a:gd name="connsiteX102" fmla="*/ 4576698 w 4906679"/>
              <a:gd name="connsiteY102" fmla="*/ 1825215 h 10742711"/>
              <a:gd name="connsiteX103" fmla="*/ 4499224 w 4906679"/>
              <a:gd name="connsiteY103" fmla="*/ 1804570 h 10742711"/>
              <a:gd name="connsiteX104" fmla="*/ 4499224 w 4906679"/>
              <a:gd name="connsiteY104" fmla="*/ 1726846 h 10742711"/>
              <a:gd name="connsiteX105" fmla="*/ 4499224 w 4906679"/>
              <a:gd name="connsiteY105" fmla="*/ 1804570 h 10742711"/>
              <a:gd name="connsiteX106" fmla="*/ 4636955 w 4906679"/>
              <a:gd name="connsiteY106" fmla="*/ 1960018 h 10742711"/>
              <a:gd name="connsiteX107" fmla="*/ 4603329 w 4906679"/>
              <a:gd name="connsiteY107" fmla="*/ 1833261 h 10742711"/>
              <a:gd name="connsiteX108" fmla="*/ 4583902 w 4906679"/>
              <a:gd name="connsiteY108" fmla="*/ 1821093 h 10742711"/>
              <a:gd name="connsiteX109" fmla="*/ 4596066 w 4906679"/>
              <a:gd name="connsiteY109" fmla="*/ 1814134 h 10742711"/>
              <a:gd name="connsiteX110" fmla="*/ 4499224 w 4906679"/>
              <a:gd name="connsiteY110" fmla="*/ 1726846 h 10742711"/>
              <a:gd name="connsiteX111" fmla="*/ 4499224 w 4906679"/>
              <a:gd name="connsiteY111" fmla="*/ 1652360 h 10742711"/>
              <a:gd name="connsiteX112" fmla="*/ 4636955 w 4906679"/>
              <a:gd name="connsiteY112" fmla="*/ 1726846 h 10742711"/>
              <a:gd name="connsiteX113" fmla="*/ 4499224 w 4906679"/>
              <a:gd name="connsiteY113" fmla="*/ 1652360 h 10742711"/>
              <a:gd name="connsiteX114" fmla="*/ 4499224 w 4906679"/>
              <a:gd name="connsiteY114" fmla="*/ 1571397 h 10742711"/>
              <a:gd name="connsiteX115" fmla="*/ 4636955 w 4906679"/>
              <a:gd name="connsiteY115" fmla="*/ 1652360 h 10742711"/>
              <a:gd name="connsiteX116" fmla="*/ 4499224 w 4906679"/>
              <a:gd name="connsiteY116" fmla="*/ 1571397 h 10742711"/>
              <a:gd name="connsiteX117" fmla="*/ 2661551 w 4906679"/>
              <a:gd name="connsiteY117" fmla="*/ 1681 h 10742711"/>
              <a:gd name="connsiteX118" fmla="*/ 3408851 w 4906679"/>
              <a:gd name="connsiteY118" fmla="*/ 33104 h 10742711"/>
              <a:gd name="connsiteX119" fmla="*/ 3546582 w 4906679"/>
              <a:gd name="connsiteY119" fmla="*/ 188553 h 10742711"/>
              <a:gd name="connsiteX120" fmla="*/ 3954037 w 4906679"/>
              <a:gd name="connsiteY120" fmla="*/ 266277 h 10742711"/>
              <a:gd name="connsiteX121" fmla="*/ 4499224 w 4906679"/>
              <a:gd name="connsiteY121" fmla="*/ 803870 h 10742711"/>
              <a:gd name="connsiteX122" fmla="*/ 4499224 w 4906679"/>
              <a:gd name="connsiteY122" fmla="*/ 1189253 h 10742711"/>
              <a:gd name="connsiteX123" fmla="*/ 4499224 w 4906679"/>
              <a:gd name="connsiteY123" fmla="*/ 1496911 h 10742711"/>
              <a:gd name="connsiteX124" fmla="*/ 4499224 w 4906679"/>
              <a:gd name="connsiteY124" fmla="*/ 1189253 h 10742711"/>
              <a:gd name="connsiteX125" fmla="*/ 4636955 w 4906679"/>
              <a:gd name="connsiteY125" fmla="*/ 1111528 h 10742711"/>
              <a:gd name="connsiteX126" fmla="*/ 4499224 w 4906679"/>
              <a:gd name="connsiteY126" fmla="*/ 1037043 h 10742711"/>
              <a:gd name="connsiteX127" fmla="*/ 4636955 w 4906679"/>
              <a:gd name="connsiteY127" fmla="*/ 1037043 h 10742711"/>
              <a:gd name="connsiteX128" fmla="*/ 4636955 w 4906679"/>
              <a:gd name="connsiteY128" fmla="*/ 956080 h 10742711"/>
              <a:gd name="connsiteX129" fmla="*/ 4768948 w 4906679"/>
              <a:gd name="connsiteY129" fmla="*/ 956080 h 10742711"/>
              <a:gd name="connsiteX130" fmla="*/ 4906679 w 4906679"/>
              <a:gd name="connsiteY130" fmla="*/ 1419187 h 10742711"/>
              <a:gd name="connsiteX131" fmla="*/ 4768948 w 4906679"/>
              <a:gd name="connsiteY131" fmla="*/ 2575336 h 10742711"/>
              <a:gd name="connsiteX132" fmla="*/ 4906679 w 4906679"/>
              <a:gd name="connsiteY132" fmla="*/ 2649821 h 10742711"/>
              <a:gd name="connsiteX133" fmla="*/ 4768948 w 4906679"/>
              <a:gd name="connsiteY133" fmla="*/ 2727546 h 10742711"/>
              <a:gd name="connsiteX134" fmla="*/ 4906679 w 4906679"/>
              <a:gd name="connsiteY134" fmla="*/ 2727546 h 10742711"/>
              <a:gd name="connsiteX135" fmla="*/ 4768948 w 4906679"/>
              <a:gd name="connsiteY135" fmla="*/ 2805270 h 10742711"/>
              <a:gd name="connsiteX136" fmla="*/ 4636955 w 4906679"/>
              <a:gd name="connsiteY136" fmla="*/ 2727546 h 10742711"/>
              <a:gd name="connsiteX137" fmla="*/ 4768948 w 4906679"/>
              <a:gd name="connsiteY137" fmla="*/ 2805270 h 10742711"/>
              <a:gd name="connsiteX138" fmla="*/ 4768948 w 4906679"/>
              <a:gd name="connsiteY138" fmla="*/ 2957480 h 10742711"/>
              <a:gd name="connsiteX139" fmla="*/ 4768948 w 4906679"/>
              <a:gd name="connsiteY139" fmla="*/ 2990270 h 10742711"/>
              <a:gd name="connsiteX140" fmla="*/ 4768948 w 4906679"/>
              <a:gd name="connsiteY140" fmla="*/ 3257042 h 10742711"/>
              <a:gd name="connsiteX141" fmla="*/ 4768948 w 4906679"/>
              <a:gd name="connsiteY141" fmla="*/ 3650521 h 10742711"/>
              <a:gd name="connsiteX142" fmla="*/ 4768948 w 4906679"/>
              <a:gd name="connsiteY142" fmla="*/ 3728246 h 10742711"/>
              <a:gd name="connsiteX143" fmla="*/ 4768948 w 4906679"/>
              <a:gd name="connsiteY143" fmla="*/ 3805970 h 10742711"/>
              <a:gd name="connsiteX144" fmla="*/ 4768948 w 4906679"/>
              <a:gd name="connsiteY144" fmla="*/ 3958180 h 10742711"/>
              <a:gd name="connsiteX145" fmla="*/ 4768948 w 4906679"/>
              <a:gd name="connsiteY145" fmla="*/ 4113628 h 10742711"/>
              <a:gd name="connsiteX146" fmla="*/ 4636955 w 4906679"/>
              <a:gd name="connsiteY146" fmla="*/ 4188114 h 10742711"/>
              <a:gd name="connsiteX147" fmla="*/ 4768948 w 4906679"/>
              <a:gd name="connsiteY147" fmla="*/ 4265838 h 10742711"/>
              <a:gd name="connsiteX148" fmla="*/ 4636955 w 4906679"/>
              <a:gd name="connsiteY148" fmla="*/ 4803431 h 10742711"/>
              <a:gd name="connsiteX149" fmla="*/ 4636955 w 4906679"/>
              <a:gd name="connsiteY149" fmla="*/ 6267238 h 10742711"/>
              <a:gd name="connsiteX150" fmla="*/ 4499224 w 4906679"/>
              <a:gd name="connsiteY150" fmla="*/ 6727107 h 10742711"/>
              <a:gd name="connsiteX151" fmla="*/ 4361492 w 4906679"/>
              <a:gd name="connsiteY151" fmla="*/ 6804831 h 10742711"/>
              <a:gd name="connsiteX152" fmla="*/ 4499224 w 4906679"/>
              <a:gd name="connsiteY152" fmla="*/ 6882555 h 10742711"/>
              <a:gd name="connsiteX153" fmla="*/ 4361492 w 4906679"/>
              <a:gd name="connsiteY153" fmla="*/ 7267938 h 10742711"/>
              <a:gd name="connsiteX154" fmla="*/ 4361492 w 4906679"/>
              <a:gd name="connsiteY154" fmla="*/ 9036165 h 10742711"/>
              <a:gd name="connsiteX155" fmla="*/ 4223761 w 4906679"/>
              <a:gd name="connsiteY155" fmla="*/ 8498572 h 10742711"/>
              <a:gd name="connsiteX156" fmla="*/ 4223761 w 4906679"/>
              <a:gd name="connsiteY156" fmla="*/ 8420848 h 10742711"/>
              <a:gd name="connsiteX157" fmla="*/ 4223761 w 4906679"/>
              <a:gd name="connsiteY157" fmla="*/ 8190914 h 10742711"/>
              <a:gd name="connsiteX158" fmla="*/ 4091769 w 4906679"/>
              <a:gd name="connsiteY158" fmla="*/ 7883255 h 10742711"/>
              <a:gd name="connsiteX159" fmla="*/ 4091769 w 4906679"/>
              <a:gd name="connsiteY159" fmla="*/ 7805531 h 10742711"/>
              <a:gd name="connsiteX160" fmla="*/ 4091769 w 4906679"/>
              <a:gd name="connsiteY160" fmla="*/ 7342424 h 10742711"/>
              <a:gd name="connsiteX161" fmla="*/ 3954037 w 4906679"/>
              <a:gd name="connsiteY161" fmla="*/ 7497872 h 10742711"/>
              <a:gd name="connsiteX162" fmla="*/ 3816306 w 4906679"/>
              <a:gd name="connsiteY162" fmla="*/ 7650082 h 10742711"/>
              <a:gd name="connsiteX163" fmla="*/ 3816306 w 4906679"/>
              <a:gd name="connsiteY163" fmla="*/ 7575597 h 10742711"/>
              <a:gd name="connsiteX164" fmla="*/ 3678575 w 4906679"/>
              <a:gd name="connsiteY164" fmla="*/ 7420148 h 10742711"/>
              <a:gd name="connsiteX165" fmla="*/ 3816306 w 4906679"/>
              <a:gd name="connsiteY165" fmla="*/ 7342424 h 10742711"/>
              <a:gd name="connsiteX166" fmla="*/ 3678575 w 4906679"/>
              <a:gd name="connsiteY166" fmla="*/ 7342424 h 10742711"/>
              <a:gd name="connsiteX167" fmla="*/ 3816306 w 4906679"/>
              <a:gd name="connsiteY167" fmla="*/ 7190214 h 10742711"/>
              <a:gd name="connsiteX168" fmla="*/ 3816306 w 4906679"/>
              <a:gd name="connsiteY168" fmla="*/ 6960280 h 10742711"/>
              <a:gd name="connsiteX169" fmla="*/ 3678575 w 4906679"/>
              <a:gd name="connsiteY169" fmla="*/ 7267938 h 10742711"/>
              <a:gd name="connsiteX170" fmla="*/ 3546582 w 4906679"/>
              <a:gd name="connsiteY170" fmla="*/ 7957741 h 10742711"/>
              <a:gd name="connsiteX171" fmla="*/ 3546582 w 4906679"/>
              <a:gd name="connsiteY171" fmla="*/ 8343124 h 10742711"/>
              <a:gd name="connsiteX172" fmla="*/ 3546582 w 4906679"/>
              <a:gd name="connsiteY172" fmla="*/ 9421548 h 10742711"/>
              <a:gd name="connsiteX173" fmla="*/ 3408851 w 4906679"/>
              <a:gd name="connsiteY173" fmla="*/ 9113889 h 10742711"/>
              <a:gd name="connsiteX174" fmla="*/ 3133388 w 4906679"/>
              <a:gd name="connsiteY174" fmla="*/ 9036165 h 10742711"/>
              <a:gd name="connsiteX175" fmla="*/ 3001395 w 4906679"/>
              <a:gd name="connsiteY175" fmla="*/ 8650782 h 10742711"/>
              <a:gd name="connsiteX176" fmla="*/ 2863664 w 4906679"/>
              <a:gd name="connsiteY176" fmla="*/ 9113889 h 10742711"/>
              <a:gd name="connsiteX177" fmla="*/ 3001395 w 4906679"/>
              <a:gd name="connsiteY177" fmla="*/ 9803692 h 10742711"/>
              <a:gd name="connsiteX178" fmla="*/ 3133388 w 4906679"/>
              <a:gd name="connsiteY178" fmla="*/ 10036865 h 10742711"/>
              <a:gd name="connsiteX179" fmla="*/ 3001395 w 4906679"/>
              <a:gd name="connsiteY179" fmla="*/ 10189075 h 10742711"/>
              <a:gd name="connsiteX180" fmla="*/ 2863664 w 4906679"/>
              <a:gd name="connsiteY180" fmla="*/ 10266799 h 10742711"/>
              <a:gd name="connsiteX181" fmla="*/ 2725933 w 4906679"/>
              <a:gd name="connsiteY181" fmla="*/ 10344524 h 10742711"/>
              <a:gd name="connsiteX182" fmla="*/ 2318477 w 4906679"/>
              <a:gd name="connsiteY182" fmla="*/ 9496034 h 10742711"/>
              <a:gd name="connsiteX183" fmla="*/ 2456209 w 4906679"/>
              <a:gd name="connsiteY183" fmla="*/ 9188375 h 10742711"/>
              <a:gd name="connsiteX184" fmla="*/ 2186485 w 4906679"/>
              <a:gd name="connsiteY184" fmla="*/ 8498572 h 10742711"/>
              <a:gd name="connsiteX185" fmla="*/ 2043015 w 4906679"/>
              <a:gd name="connsiteY185" fmla="*/ 9036165 h 10742711"/>
              <a:gd name="connsiteX186" fmla="*/ 2043015 w 4906679"/>
              <a:gd name="connsiteY186" fmla="*/ 9421548 h 10742711"/>
              <a:gd name="connsiteX187" fmla="*/ 2043015 w 4906679"/>
              <a:gd name="connsiteY187" fmla="*/ 9573758 h 10742711"/>
              <a:gd name="connsiteX188" fmla="*/ 2043015 w 4906679"/>
              <a:gd name="connsiteY188" fmla="*/ 9651482 h 10742711"/>
              <a:gd name="connsiteX189" fmla="*/ 2043015 w 4906679"/>
              <a:gd name="connsiteY189" fmla="*/ 9729207 h 10742711"/>
              <a:gd name="connsiteX190" fmla="*/ 2186485 w 4906679"/>
              <a:gd name="connsiteY190" fmla="*/ 10419009 h 10742711"/>
              <a:gd name="connsiteX191" fmla="*/ 2043015 w 4906679"/>
              <a:gd name="connsiteY191" fmla="*/ 10574458 h 10742711"/>
              <a:gd name="connsiteX192" fmla="*/ 2043015 w 4906679"/>
              <a:gd name="connsiteY192" fmla="*/ 10726668 h 10742711"/>
              <a:gd name="connsiteX193" fmla="*/ 1911022 w 4906679"/>
              <a:gd name="connsiteY193" fmla="*/ 9959141 h 10742711"/>
              <a:gd name="connsiteX194" fmla="*/ 1773291 w 4906679"/>
              <a:gd name="connsiteY194" fmla="*/ 9803692 h 10742711"/>
              <a:gd name="connsiteX195" fmla="*/ 1773291 w 4906679"/>
              <a:gd name="connsiteY195" fmla="*/ 9266099 h 10742711"/>
              <a:gd name="connsiteX196" fmla="*/ 1635559 w 4906679"/>
              <a:gd name="connsiteY196" fmla="*/ 9036165 h 10742711"/>
              <a:gd name="connsiteX197" fmla="*/ 1497828 w 4906679"/>
              <a:gd name="connsiteY197" fmla="*/ 8573058 h 10742711"/>
              <a:gd name="connsiteX198" fmla="*/ 1497828 w 4906679"/>
              <a:gd name="connsiteY198" fmla="*/ 8113189 h 10742711"/>
              <a:gd name="connsiteX199" fmla="*/ 1365836 w 4906679"/>
              <a:gd name="connsiteY199" fmla="*/ 7727807 h 10742711"/>
              <a:gd name="connsiteX200" fmla="*/ 1365836 w 4906679"/>
              <a:gd name="connsiteY200" fmla="*/ 7650082 h 10742711"/>
              <a:gd name="connsiteX201" fmla="*/ 1365836 w 4906679"/>
              <a:gd name="connsiteY201" fmla="*/ 7190214 h 10742711"/>
              <a:gd name="connsiteX202" fmla="*/ 1365836 w 4906679"/>
              <a:gd name="connsiteY202" fmla="*/ 6810397 h 10742711"/>
              <a:gd name="connsiteX203" fmla="*/ 1365836 w 4906679"/>
              <a:gd name="connsiteY203" fmla="*/ 6804831 h 10742711"/>
              <a:gd name="connsiteX204" fmla="*/ 1365836 w 4906679"/>
              <a:gd name="connsiteY204" fmla="*/ 6727107 h 10742711"/>
              <a:gd name="connsiteX205" fmla="*/ 1365836 w 4906679"/>
              <a:gd name="connsiteY205" fmla="*/ 6344963 h 10742711"/>
              <a:gd name="connsiteX206" fmla="*/ 1228104 w 4906679"/>
              <a:gd name="connsiteY206" fmla="*/ 6189514 h 10742711"/>
              <a:gd name="connsiteX207" fmla="*/ 1090373 w 4906679"/>
              <a:gd name="connsiteY207" fmla="*/ 6652621 h 10742711"/>
              <a:gd name="connsiteX208" fmla="*/ 1090373 w 4906679"/>
              <a:gd name="connsiteY208" fmla="*/ 6804831 h 10742711"/>
              <a:gd name="connsiteX209" fmla="*/ 820649 w 4906679"/>
              <a:gd name="connsiteY209" fmla="*/ 5344263 h 10742711"/>
              <a:gd name="connsiteX210" fmla="*/ 682917 w 4906679"/>
              <a:gd name="connsiteY210" fmla="*/ 6652621 h 10742711"/>
              <a:gd name="connsiteX211" fmla="*/ 545186 w 4906679"/>
              <a:gd name="connsiteY211" fmla="*/ 6344963 h 10742711"/>
              <a:gd name="connsiteX212" fmla="*/ 545186 w 4906679"/>
              <a:gd name="connsiteY212" fmla="*/ 6111790 h 10742711"/>
              <a:gd name="connsiteX213" fmla="*/ 545186 w 4906679"/>
              <a:gd name="connsiteY213" fmla="*/ 5804131 h 10742711"/>
              <a:gd name="connsiteX214" fmla="*/ 545186 w 4906679"/>
              <a:gd name="connsiteY214" fmla="*/ 5188814 h 10742711"/>
              <a:gd name="connsiteX215" fmla="*/ 545186 w 4906679"/>
              <a:gd name="connsiteY215" fmla="*/ 4881156 h 10742711"/>
              <a:gd name="connsiteX216" fmla="*/ 407455 w 4906679"/>
              <a:gd name="connsiteY216" fmla="*/ 4803431 h 10742711"/>
              <a:gd name="connsiteX217" fmla="*/ 407455 w 4906679"/>
              <a:gd name="connsiteY217" fmla="*/ 3420587 h 10742711"/>
              <a:gd name="connsiteX218" fmla="*/ 275462 w 4906679"/>
              <a:gd name="connsiteY218" fmla="*/ 3035204 h 10742711"/>
              <a:gd name="connsiteX219" fmla="*/ 137731 w 4906679"/>
              <a:gd name="connsiteY219" fmla="*/ 2727546 h 10742711"/>
              <a:gd name="connsiteX220" fmla="*/ 137731 w 4906679"/>
              <a:gd name="connsiteY220" fmla="*/ 2575336 h 10742711"/>
              <a:gd name="connsiteX221" fmla="*/ 0 w 4906679"/>
              <a:gd name="connsiteY221" fmla="*/ 2189953 h 10742711"/>
              <a:gd name="connsiteX222" fmla="*/ 0 w 4906679"/>
              <a:gd name="connsiteY222" fmla="*/ 1419187 h 10742711"/>
              <a:gd name="connsiteX223" fmla="*/ 137731 w 4906679"/>
              <a:gd name="connsiteY223" fmla="*/ 1037043 h 10742711"/>
              <a:gd name="connsiteX224" fmla="*/ 275462 w 4906679"/>
              <a:gd name="connsiteY224" fmla="*/ 803870 h 10742711"/>
              <a:gd name="connsiteX225" fmla="*/ 545186 w 4906679"/>
              <a:gd name="connsiteY225" fmla="*/ 573936 h 10742711"/>
              <a:gd name="connsiteX226" fmla="*/ 952641 w 4906679"/>
              <a:gd name="connsiteY226" fmla="*/ 188553 h 10742711"/>
              <a:gd name="connsiteX227" fmla="*/ 1635559 w 4906679"/>
              <a:gd name="connsiteY227" fmla="*/ 114067 h 10742711"/>
              <a:gd name="connsiteX228" fmla="*/ 2456209 w 4906679"/>
              <a:gd name="connsiteY228" fmla="*/ 33104 h 10742711"/>
              <a:gd name="connsiteX229" fmla="*/ 2661551 w 4906679"/>
              <a:gd name="connsiteY22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3133388 w 4906679"/>
              <a:gd name="connsiteY66" fmla="*/ 3265139 h 10742711"/>
              <a:gd name="connsiteX67" fmla="*/ 3133388 w 4906679"/>
              <a:gd name="connsiteY67" fmla="*/ 3342863 h 10742711"/>
              <a:gd name="connsiteX68" fmla="*/ 3133388 w 4906679"/>
              <a:gd name="connsiteY68" fmla="*/ 3265139 h 10742711"/>
              <a:gd name="connsiteX69" fmla="*/ 4499224 w 4906679"/>
              <a:gd name="connsiteY69" fmla="*/ 3035204 h 10742711"/>
              <a:gd name="connsiteX70" fmla="*/ 4499224 w 4906679"/>
              <a:gd name="connsiteY70" fmla="*/ 3112929 h 10742711"/>
              <a:gd name="connsiteX71" fmla="*/ 4499224 w 4906679"/>
              <a:gd name="connsiteY71" fmla="*/ 3035204 h 10742711"/>
              <a:gd name="connsiteX72" fmla="*/ 2456209 w 4906679"/>
              <a:gd name="connsiteY72" fmla="*/ 2957480 h 10742711"/>
              <a:gd name="connsiteX73" fmla="*/ 2456209 w 4906679"/>
              <a:gd name="connsiteY73" fmla="*/ 3035204 h 10742711"/>
              <a:gd name="connsiteX74" fmla="*/ 2456209 w 4906679"/>
              <a:gd name="connsiteY74" fmla="*/ 2957480 h 10742711"/>
              <a:gd name="connsiteX75" fmla="*/ 2609722 w 4906679"/>
              <a:gd name="connsiteY75" fmla="*/ 2926056 h 10742711"/>
              <a:gd name="connsiteX76" fmla="*/ 2588201 w 4906679"/>
              <a:gd name="connsiteY76" fmla="*/ 2957480 h 10742711"/>
              <a:gd name="connsiteX77" fmla="*/ 2725933 w 4906679"/>
              <a:gd name="connsiteY77" fmla="*/ 2957480 h 10742711"/>
              <a:gd name="connsiteX78" fmla="*/ 2609722 w 4906679"/>
              <a:gd name="connsiteY78" fmla="*/ 2926056 h 10742711"/>
              <a:gd name="connsiteX79" fmla="*/ 4499224 w 4906679"/>
              <a:gd name="connsiteY79" fmla="*/ 2805270 h 10742711"/>
              <a:gd name="connsiteX80" fmla="*/ 4499224 w 4906679"/>
              <a:gd name="connsiteY80" fmla="*/ 2957480 h 10742711"/>
              <a:gd name="connsiteX81" fmla="*/ 4636955 w 4906679"/>
              <a:gd name="connsiteY81" fmla="*/ 2805270 h 10742711"/>
              <a:gd name="connsiteX82" fmla="*/ 4499224 w 4906679"/>
              <a:gd name="connsiteY82" fmla="*/ 2805270 h 10742711"/>
              <a:gd name="connsiteX83" fmla="*/ 4499224 w 4906679"/>
              <a:gd name="connsiteY83" fmla="*/ 2575336 h 10742711"/>
              <a:gd name="connsiteX84" fmla="*/ 4636955 w 4906679"/>
              <a:gd name="connsiteY84" fmla="*/ 2649821 h 10742711"/>
              <a:gd name="connsiteX85" fmla="*/ 4499224 w 4906679"/>
              <a:gd name="connsiteY85" fmla="*/ 2575336 h 10742711"/>
              <a:gd name="connsiteX86" fmla="*/ 4499224 w 4906679"/>
              <a:gd name="connsiteY86" fmla="*/ 2189953 h 10742711"/>
              <a:gd name="connsiteX87" fmla="*/ 4636955 w 4906679"/>
              <a:gd name="connsiteY87" fmla="*/ 2267677 h 10742711"/>
              <a:gd name="connsiteX88" fmla="*/ 4499224 w 4906679"/>
              <a:gd name="connsiteY88" fmla="*/ 2189953 h 10742711"/>
              <a:gd name="connsiteX89" fmla="*/ 4499224 w 4906679"/>
              <a:gd name="connsiteY89" fmla="*/ 2112228 h 10742711"/>
              <a:gd name="connsiteX90" fmla="*/ 4636955 w 4906679"/>
              <a:gd name="connsiteY90" fmla="*/ 2189953 h 10742711"/>
              <a:gd name="connsiteX91" fmla="*/ 4499224 w 4906679"/>
              <a:gd name="connsiteY91" fmla="*/ 2112228 h 10742711"/>
              <a:gd name="connsiteX92" fmla="*/ 4520744 w 4906679"/>
              <a:gd name="connsiteY92" fmla="*/ 2003080 h 10742711"/>
              <a:gd name="connsiteX93" fmla="*/ 4499224 w 4906679"/>
              <a:gd name="connsiteY93" fmla="*/ 2034504 h 10742711"/>
              <a:gd name="connsiteX94" fmla="*/ 4636955 w 4906679"/>
              <a:gd name="connsiteY94" fmla="*/ 2034504 h 10742711"/>
              <a:gd name="connsiteX95" fmla="*/ 4520744 w 4906679"/>
              <a:gd name="connsiteY95" fmla="*/ 2003080 h 10742711"/>
              <a:gd name="connsiteX96" fmla="*/ 4499224 w 4906679"/>
              <a:gd name="connsiteY96" fmla="*/ 1804570 h 10742711"/>
              <a:gd name="connsiteX97" fmla="*/ 4578850 w 4906679"/>
              <a:gd name="connsiteY97" fmla="*/ 1817929 h 10742711"/>
              <a:gd name="connsiteX98" fmla="*/ 4583902 w 4906679"/>
              <a:gd name="connsiteY98" fmla="*/ 1821093 h 10742711"/>
              <a:gd name="connsiteX99" fmla="*/ 4576698 w 4906679"/>
              <a:gd name="connsiteY99" fmla="*/ 1825215 h 10742711"/>
              <a:gd name="connsiteX100" fmla="*/ 4499224 w 4906679"/>
              <a:gd name="connsiteY100" fmla="*/ 1804570 h 10742711"/>
              <a:gd name="connsiteX101" fmla="*/ 4499224 w 4906679"/>
              <a:gd name="connsiteY101" fmla="*/ 1726846 h 10742711"/>
              <a:gd name="connsiteX102" fmla="*/ 4499224 w 4906679"/>
              <a:gd name="connsiteY102" fmla="*/ 1804570 h 10742711"/>
              <a:gd name="connsiteX103" fmla="*/ 4636955 w 4906679"/>
              <a:gd name="connsiteY103" fmla="*/ 1960018 h 10742711"/>
              <a:gd name="connsiteX104" fmla="*/ 4603329 w 4906679"/>
              <a:gd name="connsiteY104" fmla="*/ 1833261 h 10742711"/>
              <a:gd name="connsiteX105" fmla="*/ 4583902 w 4906679"/>
              <a:gd name="connsiteY105" fmla="*/ 1821093 h 10742711"/>
              <a:gd name="connsiteX106" fmla="*/ 4596066 w 4906679"/>
              <a:gd name="connsiteY106" fmla="*/ 1814134 h 10742711"/>
              <a:gd name="connsiteX107" fmla="*/ 4499224 w 4906679"/>
              <a:gd name="connsiteY107" fmla="*/ 1726846 h 10742711"/>
              <a:gd name="connsiteX108" fmla="*/ 4499224 w 4906679"/>
              <a:gd name="connsiteY108" fmla="*/ 1652360 h 10742711"/>
              <a:gd name="connsiteX109" fmla="*/ 4636955 w 4906679"/>
              <a:gd name="connsiteY109" fmla="*/ 1726846 h 10742711"/>
              <a:gd name="connsiteX110" fmla="*/ 4499224 w 4906679"/>
              <a:gd name="connsiteY110" fmla="*/ 1652360 h 10742711"/>
              <a:gd name="connsiteX111" fmla="*/ 4499224 w 4906679"/>
              <a:gd name="connsiteY111" fmla="*/ 1571397 h 10742711"/>
              <a:gd name="connsiteX112" fmla="*/ 4636955 w 4906679"/>
              <a:gd name="connsiteY112" fmla="*/ 1652360 h 10742711"/>
              <a:gd name="connsiteX113" fmla="*/ 4499224 w 4906679"/>
              <a:gd name="connsiteY113" fmla="*/ 1571397 h 10742711"/>
              <a:gd name="connsiteX114" fmla="*/ 2661551 w 4906679"/>
              <a:gd name="connsiteY114" fmla="*/ 1681 h 10742711"/>
              <a:gd name="connsiteX115" fmla="*/ 3408851 w 4906679"/>
              <a:gd name="connsiteY115" fmla="*/ 33104 h 10742711"/>
              <a:gd name="connsiteX116" fmla="*/ 3546582 w 4906679"/>
              <a:gd name="connsiteY116" fmla="*/ 188553 h 10742711"/>
              <a:gd name="connsiteX117" fmla="*/ 3954037 w 4906679"/>
              <a:gd name="connsiteY117" fmla="*/ 266277 h 10742711"/>
              <a:gd name="connsiteX118" fmla="*/ 4499224 w 4906679"/>
              <a:gd name="connsiteY118" fmla="*/ 803870 h 10742711"/>
              <a:gd name="connsiteX119" fmla="*/ 4499224 w 4906679"/>
              <a:gd name="connsiteY119" fmla="*/ 1189253 h 10742711"/>
              <a:gd name="connsiteX120" fmla="*/ 4499224 w 4906679"/>
              <a:gd name="connsiteY120" fmla="*/ 1496911 h 10742711"/>
              <a:gd name="connsiteX121" fmla="*/ 4499224 w 4906679"/>
              <a:gd name="connsiteY121" fmla="*/ 1189253 h 10742711"/>
              <a:gd name="connsiteX122" fmla="*/ 4636955 w 4906679"/>
              <a:gd name="connsiteY122" fmla="*/ 1111528 h 10742711"/>
              <a:gd name="connsiteX123" fmla="*/ 4499224 w 4906679"/>
              <a:gd name="connsiteY123" fmla="*/ 1037043 h 10742711"/>
              <a:gd name="connsiteX124" fmla="*/ 4636955 w 4906679"/>
              <a:gd name="connsiteY124" fmla="*/ 1037043 h 10742711"/>
              <a:gd name="connsiteX125" fmla="*/ 4636955 w 4906679"/>
              <a:gd name="connsiteY125" fmla="*/ 956080 h 10742711"/>
              <a:gd name="connsiteX126" fmla="*/ 4768948 w 4906679"/>
              <a:gd name="connsiteY126" fmla="*/ 956080 h 10742711"/>
              <a:gd name="connsiteX127" fmla="*/ 4906679 w 4906679"/>
              <a:gd name="connsiteY127" fmla="*/ 1419187 h 10742711"/>
              <a:gd name="connsiteX128" fmla="*/ 4768948 w 4906679"/>
              <a:gd name="connsiteY128" fmla="*/ 2575336 h 10742711"/>
              <a:gd name="connsiteX129" fmla="*/ 4906679 w 4906679"/>
              <a:gd name="connsiteY129" fmla="*/ 2649821 h 10742711"/>
              <a:gd name="connsiteX130" fmla="*/ 4768948 w 4906679"/>
              <a:gd name="connsiteY130" fmla="*/ 2727546 h 10742711"/>
              <a:gd name="connsiteX131" fmla="*/ 4906679 w 4906679"/>
              <a:gd name="connsiteY131" fmla="*/ 2727546 h 10742711"/>
              <a:gd name="connsiteX132" fmla="*/ 4768948 w 4906679"/>
              <a:gd name="connsiteY132" fmla="*/ 2805270 h 10742711"/>
              <a:gd name="connsiteX133" fmla="*/ 4636955 w 4906679"/>
              <a:gd name="connsiteY133" fmla="*/ 2727546 h 10742711"/>
              <a:gd name="connsiteX134" fmla="*/ 4768948 w 4906679"/>
              <a:gd name="connsiteY134" fmla="*/ 2805270 h 10742711"/>
              <a:gd name="connsiteX135" fmla="*/ 4768948 w 4906679"/>
              <a:gd name="connsiteY135" fmla="*/ 2957480 h 10742711"/>
              <a:gd name="connsiteX136" fmla="*/ 4768948 w 4906679"/>
              <a:gd name="connsiteY136" fmla="*/ 2990270 h 10742711"/>
              <a:gd name="connsiteX137" fmla="*/ 4768948 w 4906679"/>
              <a:gd name="connsiteY137" fmla="*/ 3257042 h 10742711"/>
              <a:gd name="connsiteX138" fmla="*/ 4768948 w 4906679"/>
              <a:gd name="connsiteY138" fmla="*/ 3650521 h 10742711"/>
              <a:gd name="connsiteX139" fmla="*/ 4768948 w 4906679"/>
              <a:gd name="connsiteY139" fmla="*/ 3728246 h 10742711"/>
              <a:gd name="connsiteX140" fmla="*/ 4768948 w 4906679"/>
              <a:gd name="connsiteY140" fmla="*/ 3805970 h 10742711"/>
              <a:gd name="connsiteX141" fmla="*/ 4768948 w 4906679"/>
              <a:gd name="connsiteY141" fmla="*/ 3958180 h 10742711"/>
              <a:gd name="connsiteX142" fmla="*/ 4768948 w 4906679"/>
              <a:gd name="connsiteY142" fmla="*/ 4113628 h 10742711"/>
              <a:gd name="connsiteX143" fmla="*/ 4636955 w 4906679"/>
              <a:gd name="connsiteY143" fmla="*/ 4188114 h 10742711"/>
              <a:gd name="connsiteX144" fmla="*/ 4768948 w 4906679"/>
              <a:gd name="connsiteY144" fmla="*/ 4265838 h 10742711"/>
              <a:gd name="connsiteX145" fmla="*/ 4636955 w 4906679"/>
              <a:gd name="connsiteY145" fmla="*/ 4803431 h 10742711"/>
              <a:gd name="connsiteX146" fmla="*/ 4636955 w 4906679"/>
              <a:gd name="connsiteY146" fmla="*/ 6267238 h 10742711"/>
              <a:gd name="connsiteX147" fmla="*/ 4499224 w 4906679"/>
              <a:gd name="connsiteY147" fmla="*/ 6727107 h 10742711"/>
              <a:gd name="connsiteX148" fmla="*/ 4361492 w 4906679"/>
              <a:gd name="connsiteY148" fmla="*/ 6804831 h 10742711"/>
              <a:gd name="connsiteX149" fmla="*/ 4499224 w 4906679"/>
              <a:gd name="connsiteY149" fmla="*/ 6882555 h 10742711"/>
              <a:gd name="connsiteX150" fmla="*/ 4361492 w 4906679"/>
              <a:gd name="connsiteY150" fmla="*/ 7267938 h 10742711"/>
              <a:gd name="connsiteX151" fmla="*/ 4361492 w 4906679"/>
              <a:gd name="connsiteY151" fmla="*/ 9036165 h 10742711"/>
              <a:gd name="connsiteX152" fmla="*/ 4223761 w 4906679"/>
              <a:gd name="connsiteY152" fmla="*/ 8498572 h 10742711"/>
              <a:gd name="connsiteX153" fmla="*/ 4223761 w 4906679"/>
              <a:gd name="connsiteY153" fmla="*/ 8420848 h 10742711"/>
              <a:gd name="connsiteX154" fmla="*/ 4223761 w 4906679"/>
              <a:gd name="connsiteY154" fmla="*/ 8190914 h 10742711"/>
              <a:gd name="connsiteX155" fmla="*/ 4091769 w 4906679"/>
              <a:gd name="connsiteY155" fmla="*/ 7883255 h 10742711"/>
              <a:gd name="connsiteX156" fmla="*/ 4091769 w 4906679"/>
              <a:gd name="connsiteY156" fmla="*/ 7805531 h 10742711"/>
              <a:gd name="connsiteX157" fmla="*/ 4091769 w 4906679"/>
              <a:gd name="connsiteY157" fmla="*/ 7342424 h 10742711"/>
              <a:gd name="connsiteX158" fmla="*/ 3954037 w 4906679"/>
              <a:gd name="connsiteY158" fmla="*/ 7497872 h 10742711"/>
              <a:gd name="connsiteX159" fmla="*/ 3816306 w 4906679"/>
              <a:gd name="connsiteY159" fmla="*/ 7650082 h 10742711"/>
              <a:gd name="connsiteX160" fmla="*/ 3816306 w 4906679"/>
              <a:gd name="connsiteY160" fmla="*/ 7575597 h 10742711"/>
              <a:gd name="connsiteX161" fmla="*/ 3678575 w 4906679"/>
              <a:gd name="connsiteY161" fmla="*/ 7420148 h 10742711"/>
              <a:gd name="connsiteX162" fmla="*/ 3816306 w 4906679"/>
              <a:gd name="connsiteY162" fmla="*/ 7342424 h 10742711"/>
              <a:gd name="connsiteX163" fmla="*/ 3678575 w 4906679"/>
              <a:gd name="connsiteY163" fmla="*/ 7342424 h 10742711"/>
              <a:gd name="connsiteX164" fmla="*/ 3816306 w 4906679"/>
              <a:gd name="connsiteY164" fmla="*/ 7190214 h 10742711"/>
              <a:gd name="connsiteX165" fmla="*/ 3816306 w 4906679"/>
              <a:gd name="connsiteY165" fmla="*/ 6960280 h 10742711"/>
              <a:gd name="connsiteX166" fmla="*/ 3678575 w 4906679"/>
              <a:gd name="connsiteY166" fmla="*/ 7267938 h 10742711"/>
              <a:gd name="connsiteX167" fmla="*/ 3546582 w 4906679"/>
              <a:gd name="connsiteY167" fmla="*/ 7957741 h 10742711"/>
              <a:gd name="connsiteX168" fmla="*/ 3546582 w 4906679"/>
              <a:gd name="connsiteY168" fmla="*/ 8343124 h 10742711"/>
              <a:gd name="connsiteX169" fmla="*/ 3546582 w 4906679"/>
              <a:gd name="connsiteY169" fmla="*/ 9421548 h 10742711"/>
              <a:gd name="connsiteX170" fmla="*/ 3408851 w 4906679"/>
              <a:gd name="connsiteY170" fmla="*/ 9113889 h 10742711"/>
              <a:gd name="connsiteX171" fmla="*/ 3133388 w 4906679"/>
              <a:gd name="connsiteY171" fmla="*/ 9036165 h 10742711"/>
              <a:gd name="connsiteX172" fmla="*/ 3001395 w 4906679"/>
              <a:gd name="connsiteY172" fmla="*/ 8650782 h 10742711"/>
              <a:gd name="connsiteX173" fmla="*/ 2863664 w 4906679"/>
              <a:gd name="connsiteY173" fmla="*/ 9113889 h 10742711"/>
              <a:gd name="connsiteX174" fmla="*/ 3001395 w 4906679"/>
              <a:gd name="connsiteY174" fmla="*/ 9803692 h 10742711"/>
              <a:gd name="connsiteX175" fmla="*/ 3133388 w 4906679"/>
              <a:gd name="connsiteY175" fmla="*/ 10036865 h 10742711"/>
              <a:gd name="connsiteX176" fmla="*/ 3001395 w 4906679"/>
              <a:gd name="connsiteY176" fmla="*/ 10189075 h 10742711"/>
              <a:gd name="connsiteX177" fmla="*/ 2863664 w 4906679"/>
              <a:gd name="connsiteY177" fmla="*/ 10266799 h 10742711"/>
              <a:gd name="connsiteX178" fmla="*/ 2725933 w 4906679"/>
              <a:gd name="connsiteY178" fmla="*/ 10344524 h 10742711"/>
              <a:gd name="connsiteX179" fmla="*/ 2318477 w 4906679"/>
              <a:gd name="connsiteY179" fmla="*/ 9496034 h 10742711"/>
              <a:gd name="connsiteX180" fmla="*/ 2456209 w 4906679"/>
              <a:gd name="connsiteY180" fmla="*/ 9188375 h 10742711"/>
              <a:gd name="connsiteX181" fmla="*/ 2186485 w 4906679"/>
              <a:gd name="connsiteY181" fmla="*/ 8498572 h 10742711"/>
              <a:gd name="connsiteX182" fmla="*/ 2043015 w 4906679"/>
              <a:gd name="connsiteY182" fmla="*/ 9036165 h 10742711"/>
              <a:gd name="connsiteX183" fmla="*/ 2043015 w 4906679"/>
              <a:gd name="connsiteY183" fmla="*/ 9421548 h 10742711"/>
              <a:gd name="connsiteX184" fmla="*/ 2043015 w 4906679"/>
              <a:gd name="connsiteY184" fmla="*/ 9573758 h 10742711"/>
              <a:gd name="connsiteX185" fmla="*/ 2043015 w 4906679"/>
              <a:gd name="connsiteY185" fmla="*/ 9651482 h 10742711"/>
              <a:gd name="connsiteX186" fmla="*/ 2043015 w 4906679"/>
              <a:gd name="connsiteY186" fmla="*/ 9729207 h 10742711"/>
              <a:gd name="connsiteX187" fmla="*/ 2186485 w 4906679"/>
              <a:gd name="connsiteY187" fmla="*/ 10419009 h 10742711"/>
              <a:gd name="connsiteX188" fmla="*/ 2043015 w 4906679"/>
              <a:gd name="connsiteY188" fmla="*/ 10574458 h 10742711"/>
              <a:gd name="connsiteX189" fmla="*/ 2043015 w 4906679"/>
              <a:gd name="connsiteY189" fmla="*/ 10726668 h 10742711"/>
              <a:gd name="connsiteX190" fmla="*/ 1911022 w 4906679"/>
              <a:gd name="connsiteY190" fmla="*/ 9959141 h 10742711"/>
              <a:gd name="connsiteX191" fmla="*/ 1773291 w 4906679"/>
              <a:gd name="connsiteY191" fmla="*/ 9803692 h 10742711"/>
              <a:gd name="connsiteX192" fmla="*/ 1773291 w 4906679"/>
              <a:gd name="connsiteY192" fmla="*/ 9266099 h 10742711"/>
              <a:gd name="connsiteX193" fmla="*/ 1635559 w 4906679"/>
              <a:gd name="connsiteY193" fmla="*/ 9036165 h 10742711"/>
              <a:gd name="connsiteX194" fmla="*/ 1497828 w 4906679"/>
              <a:gd name="connsiteY194" fmla="*/ 8573058 h 10742711"/>
              <a:gd name="connsiteX195" fmla="*/ 1497828 w 4906679"/>
              <a:gd name="connsiteY195" fmla="*/ 8113189 h 10742711"/>
              <a:gd name="connsiteX196" fmla="*/ 1365836 w 4906679"/>
              <a:gd name="connsiteY196" fmla="*/ 7727807 h 10742711"/>
              <a:gd name="connsiteX197" fmla="*/ 1365836 w 4906679"/>
              <a:gd name="connsiteY197" fmla="*/ 7650082 h 10742711"/>
              <a:gd name="connsiteX198" fmla="*/ 1365836 w 4906679"/>
              <a:gd name="connsiteY198" fmla="*/ 7190214 h 10742711"/>
              <a:gd name="connsiteX199" fmla="*/ 1365836 w 4906679"/>
              <a:gd name="connsiteY199" fmla="*/ 6810397 h 10742711"/>
              <a:gd name="connsiteX200" fmla="*/ 1365836 w 4906679"/>
              <a:gd name="connsiteY200" fmla="*/ 6804831 h 10742711"/>
              <a:gd name="connsiteX201" fmla="*/ 1365836 w 4906679"/>
              <a:gd name="connsiteY201" fmla="*/ 6727107 h 10742711"/>
              <a:gd name="connsiteX202" fmla="*/ 1365836 w 4906679"/>
              <a:gd name="connsiteY202" fmla="*/ 6344963 h 10742711"/>
              <a:gd name="connsiteX203" fmla="*/ 1228104 w 4906679"/>
              <a:gd name="connsiteY203" fmla="*/ 6189514 h 10742711"/>
              <a:gd name="connsiteX204" fmla="*/ 1090373 w 4906679"/>
              <a:gd name="connsiteY204" fmla="*/ 6652621 h 10742711"/>
              <a:gd name="connsiteX205" fmla="*/ 1090373 w 4906679"/>
              <a:gd name="connsiteY205" fmla="*/ 6804831 h 10742711"/>
              <a:gd name="connsiteX206" fmla="*/ 820649 w 4906679"/>
              <a:gd name="connsiteY206" fmla="*/ 5344263 h 10742711"/>
              <a:gd name="connsiteX207" fmla="*/ 682917 w 4906679"/>
              <a:gd name="connsiteY207" fmla="*/ 6652621 h 10742711"/>
              <a:gd name="connsiteX208" fmla="*/ 545186 w 4906679"/>
              <a:gd name="connsiteY208" fmla="*/ 6344963 h 10742711"/>
              <a:gd name="connsiteX209" fmla="*/ 545186 w 4906679"/>
              <a:gd name="connsiteY209" fmla="*/ 6111790 h 10742711"/>
              <a:gd name="connsiteX210" fmla="*/ 545186 w 4906679"/>
              <a:gd name="connsiteY210" fmla="*/ 5804131 h 10742711"/>
              <a:gd name="connsiteX211" fmla="*/ 545186 w 4906679"/>
              <a:gd name="connsiteY211" fmla="*/ 5188814 h 10742711"/>
              <a:gd name="connsiteX212" fmla="*/ 545186 w 4906679"/>
              <a:gd name="connsiteY212" fmla="*/ 4881156 h 10742711"/>
              <a:gd name="connsiteX213" fmla="*/ 407455 w 4906679"/>
              <a:gd name="connsiteY213" fmla="*/ 4803431 h 10742711"/>
              <a:gd name="connsiteX214" fmla="*/ 407455 w 4906679"/>
              <a:gd name="connsiteY214" fmla="*/ 3420587 h 10742711"/>
              <a:gd name="connsiteX215" fmla="*/ 275462 w 4906679"/>
              <a:gd name="connsiteY215" fmla="*/ 3035204 h 10742711"/>
              <a:gd name="connsiteX216" fmla="*/ 137731 w 4906679"/>
              <a:gd name="connsiteY216" fmla="*/ 2727546 h 10742711"/>
              <a:gd name="connsiteX217" fmla="*/ 137731 w 4906679"/>
              <a:gd name="connsiteY217" fmla="*/ 2575336 h 10742711"/>
              <a:gd name="connsiteX218" fmla="*/ 0 w 4906679"/>
              <a:gd name="connsiteY218" fmla="*/ 2189953 h 10742711"/>
              <a:gd name="connsiteX219" fmla="*/ 0 w 4906679"/>
              <a:gd name="connsiteY219" fmla="*/ 1419187 h 10742711"/>
              <a:gd name="connsiteX220" fmla="*/ 137731 w 4906679"/>
              <a:gd name="connsiteY220" fmla="*/ 1037043 h 10742711"/>
              <a:gd name="connsiteX221" fmla="*/ 275462 w 4906679"/>
              <a:gd name="connsiteY221" fmla="*/ 803870 h 10742711"/>
              <a:gd name="connsiteX222" fmla="*/ 545186 w 4906679"/>
              <a:gd name="connsiteY222" fmla="*/ 573936 h 10742711"/>
              <a:gd name="connsiteX223" fmla="*/ 952641 w 4906679"/>
              <a:gd name="connsiteY223" fmla="*/ 188553 h 10742711"/>
              <a:gd name="connsiteX224" fmla="*/ 1635559 w 4906679"/>
              <a:gd name="connsiteY224" fmla="*/ 114067 h 10742711"/>
              <a:gd name="connsiteX225" fmla="*/ 2456209 w 4906679"/>
              <a:gd name="connsiteY225" fmla="*/ 33104 h 10742711"/>
              <a:gd name="connsiteX226" fmla="*/ 2661551 w 4906679"/>
              <a:gd name="connsiteY226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3133388 w 4906679"/>
              <a:gd name="connsiteY66" fmla="*/ 3265139 h 10742711"/>
              <a:gd name="connsiteX67" fmla="*/ 3133388 w 4906679"/>
              <a:gd name="connsiteY67" fmla="*/ 3342863 h 10742711"/>
              <a:gd name="connsiteX68" fmla="*/ 3133388 w 4906679"/>
              <a:gd name="connsiteY68" fmla="*/ 3265139 h 10742711"/>
              <a:gd name="connsiteX69" fmla="*/ 4499224 w 4906679"/>
              <a:gd name="connsiteY69" fmla="*/ 3035204 h 10742711"/>
              <a:gd name="connsiteX70" fmla="*/ 4499224 w 4906679"/>
              <a:gd name="connsiteY70" fmla="*/ 3112929 h 10742711"/>
              <a:gd name="connsiteX71" fmla="*/ 4499224 w 4906679"/>
              <a:gd name="connsiteY71" fmla="*/ 3035204 h 10742711"/>
              <a:gd name="connsiteX72" fmla="*/ 1253485 w 4906679"/>
              <a:gd name="connsiteY72" fmla="*/ 3641221 h 10742711"/>
              <a:gd name="connsiteX73" fmla="*/ 2456209 w 4906679"/>
              <a:gd name="connsiteY73" fmla="*/ 3035204 h 10742711"/>
              <a:gd name="connsiteX74" fmla="*/ 1253485 w 4906679"/>
              <a:gd name="connsiteY74" fmla="*/ 3641221 h 10742711"/>
              <a:gd name="connsiteX75" fmla="*/ 2609722 w 4906679"/>
              <a:gd name="connsiteY75" fmla="*/ 2926056 h 10742711"/>
              <a:gd name="connsiteX76" fmla="*/ 2588201 w 4906679"/>
              <a:gd name="connsiteY76" fmla="*/ 2957480 h 10742711"/>
              <a:gd name="connsiteX77" fmla="*/ 2725933 w 4906679"/>
              <a:gd name="connsiteY77" fmla="*/ 2957480 h 10742711"/>
              <a:gd name="connsiteX78" fmla="*/ 2609722 w 4906679"/>
              <a:gd name="connsiteY78" fmla="*/ 2926056 h 10742711"/>
              <a:gd name="connsiteX79" fmla="*/ 4499224 w 4906679"/>
              <a:gd name="connsiteY79" fmla="*/ 2805270 h 10742711"/>
              <a:gd name="connsiteX80" fmla="*/ 4499224 w 4906679"/>
              <a:gd name="connsiteY80" fmla="*/ 2957480 h 10742711"/>
              <a:gd name="connsiteX81" fmla="*/ 4636955 w 4906679"/>
              <a:gd name="connsiteY81" fmla="*/ 2805270 h 10742711"/>
              <a:gd name="connsiteX82" fmla="*/ 4499224 w 4906679"/>
              <a:gd name="connsiteY82" fmla="*/ 2805270 h 10742711"/>
              <a:gd name="connsiteX83" fmla="*/ 4499224 w 4906679"/>
              <a:gd name="connsiteY83" fmla="*/ 2575336 h 10742711"/>
              <a:gd name="connsiteX84" fmla="*/ 4636955 w 4906679"/>
              <a:gd name="connsiteY84" fmla="*/ 2649821 h 10742711"/>
              <a:gd name="connsiteX85" fmla="*/ 4499224 w 4906679"/>
              <a:gd name="connsiteY85" fmla="*/ 2575336 h 10742711"/>
              <a:gd name="connsiteX86" fmla="*/ 4499224 w 4906679"/>
              <a:gd name="connsiteY86" fmla="*/ 2189953 h 10742711"/>
              <a:gd name="connsiteX87" fmla="*/ 4636955 w 4906679"/>
              <a:gd name="connsiteY87" fmla="*/ 2267677 h 10742711"/>
              <a:gd name="connsiteX88" fmla="*/ 4499224 w 4906679"/>
              <a:gd name="connsiteY88" fmla="*/ 2189953 h 10742711"/>
              <a:gd name="connsiteX89" fmla="*/ 4499224 w 4906679"/>
              <a:gd name="connsiteY89" fmla="*/ 2112228 h 10742711"/>
              <a:gd name="connsiteX90" fmla="*/ 4636955 w 4906679"/>
              <a:gd name="connsiteY90" fmla="*/ 2189953 h 10742711"/>
              <a:gd name="connsiteX91" fmla="*/ 4499224 w 4906679"/>
              <a:gd name="connsiteY91" fmla="*/ 2112228 h 10742711"/>
              <a:gd name="connsiteX92" fmla="*/ 4520744 w 4906679"/>
              <a:gd name="connsiteY92" fmla="*/ 2003080 h 10742711"/>
              <a:gd name="connsiteX93" fmla="*/ 4499224 w 4906679"/>
              <a:gd name="connsiteY93" fmla="*/ 2034504 h 10742711"/>
              <a:gd name="connsiteX94" fmla="*/ 4636955 w 4906679"/>
              <a:gd name="connsiteY94" fmla="*/ 2034504 h 10742711"/>
              <a:gd name="connsiteX95" fmla="*/ 4520744 w 4906679"/>
              <a:gd name="connsiteY95" fmla="*/ 2003080 h 10742711"/>
              <a:gd name="connsiteX96" fmla="*/ 4499224 w 4906679"/>
              <a:gd name="connsiteY96" fmla="*/ 1804570 h 10742711"/>
              <a:gd name="connsiteX97" fmla="*/ 4578850 w 4906679"/>
              <a:gd name="connsiteY97" fmla="*/ 1817929 h 10742711"/>
              <a:gd name="connsiteX98" fmla="*/ 4583902 w 4906679"/>
              <a:gd name="connsiteY98" fmla="*/ 1821093 h 10742711"/>
              <a:gd name="connsiteX99" fmla="*/ 4576698 w 4906679"/>
              <a:gd name="connsiteY99" fmla="*/ 1825215 h 10742711"/>
              <a:gd name="connsiteX100" fmla="*/ 4499224 w 4906679"/>
              <a:gd name="connsiteY100" fmla="*/ 1804570 h 10742711"/>
              <a:gd name="connsiteX101" fmla="*/ 4499224 w 4906679"/>
              <a:gd name="connsiteY101" fmla="*/ 1726846 h 10742711"/>
              <a:gd name="connsiteX102" fmla="*/ 4499224 w 4906679"/>
              <a:gd name="connsiteY102" fmla="*/ 1804570 h 10742711"/>
              <a:gd name="connsiteX103" fmla="*/ 4636955 w 4906679"/>
              <a:gd name="connsiteY103" fmla="*/ 1960018 h 10742711"/>
              <a:gd name="connsiteX104" fmla="*/ 4603329 w 4906679"/>
              <a:gd name="connsiteY104" fmla="*/ 1833261 h 10742711"/>
              <a:gd name="connsiteX105" fmla="*/ 4583902 w 4906679"/>
              <a:gd name="connsiteY105" fmla="*/ 1821093 h 10742711"/>
              <a:gd name="connsiteX106" fmla="*/ 4596066 w 4906679"/>
              <a:gd name="connsiteY106" fmla="*/ 1814134 h 10742711"/>
              <a:gd name="connsiteX107" fmla="*/ 4499224 w 4906679"/>
              <a:gd name="connsiteY107" fmla="*/ 1726846 h 10742711"/>
              <a:gd name="connsiteX108" fmla="*/ 4499224 w 4906679"/>
              <a:gd name="connsiteY108" fmla="*/ 1652360 h 10742711"/>
              <a:gd name="connsiteX109" fmla="*/ 4636955 w 4906679"/>
              <a:gd name="connsiteY109" fmla="*/ 1726846 h 10742711"/>
              <a:gd name="connsiteX110" fmla="*/ 4499224 w 4906679"/>
              <a:gd name="connsiteY110" fmla="*/ 1652360 h 10742711"/>
              <a:gd name="connsiteX111" fmla="*/ 4499224 w 4906679"/>
              <a:gd name="connsiteY111" fmla="*/ 1571397 h 10742711"/>
              <a:gd name="connsiteX112" fmla="*/ 4636955 w 4906679"/>
              <a:gd name="connsiteY112" fmla="*/ 1652360 h 10742711"/>
              <a:gd name="connsiteX113" fmla="*/ 4499224 w 4906679"/>
              <a:gd name="connsiteY113" fmla="*/ 1571397 h 10742711"/>
              <a:gd name="connsiteX114" fmla="*/ 2661551 w 4906679"/>
              <a:gd name="connsiteY114" fmla="*/ 1681 h 10742711"/>
              <a:gd name="connsiteX115" fmla="*/ 3408851 w 4906679"/>
              <a:gd name="connsiteY115" fmla="*/ 33104 h 10742711"/>
              <a:gd name="connsiteX116" fmla="*/ 3546582 w 4906679"/>
              <a:gd name="connsiteY116" fmla="*/ 188553 h 10742711"/>
              <a:gd name="connsiteX117" fmla="*/ 3954037 w 4906679"/>
              <a:gd name="connsiteY117" fmla="*/ 266277 h 10742711"/>
              <a:gd name="connsiteX118" fmla="*/ 4499224 w 4906679"/>
              <a:gd name="connsiteY118" fmla="*/ 803870 h 10742711"/>
              <a:gd name="connsiteX119" fmla="*/ 4499224 w 4906679"/>
              <a:gd name="connsiteY119" fmla="*/ 1189253 h 10742711"/>
              <a:gd name="connsiteX120" fmla="*/ 4499224 w 4906679"/>
              <a:gd name="connsiteY120" fmla="*/ 1496911 h 10742711"/>
              <a:gd name="connsiteX121" fmla="*/ 4499224 w 4906679"/>
              <a:gd name="connsiteY121" fmla="*/ 1189253 h 10742711"/>
              <a:gd name="connsiteX122" fmla="*/ 4636955 w 4906679"/>
              <a:gd name="connsiteY122" fmla="*/ 1111528 h 10742711"/>
              <a:gd name="connsiteX123" fmla="*/ 4499224 w 4906679"/>
              <a:gd name="connsiteY123" fmla="*/ 1037043 h 10742711"/>
              <a:gd name="connsiteX124" fmla="*/ 4636955 w 4906679"/>
              <a:gd name="connsiteY124" fmla="*/ 1037043 h 10742711"/>
              <a:gd name="connsiteX125" fmla="*/ 4636955 w 4906679"/>
              <a:gd name="connsiteY125" fmla="*/ 956080 h 10742711"/>
              <a:gd name="connsiteX126" fmla="*/ 4768948 w 4906679"/>
              <a:gd name="connsiteY126" fmla="*/ 956080 h 10742711"/>
              <a:gd name="connsiteX127" fmla="*/ 4906679 w 4906679"/>
              <a:gd name="connsiteY127" fmla="*/ 1419187 h 10742711"/>
              <a:gd name="connsiteX128" fmla="*/ 4768948 w 4906679"/>
              <a:gd name="connsiteY128" fmla="*/ 2575336 h 10742711"/>
              <a:gd name="connsiteX129" fmla="*/ 4906679 w 4906679"/>
              <a:gd name="connsiteY129" fmla="*/ 2649821 h 10742711"/>
              <a:gd name="connsiteX130" fmla="*/ 4768948 w 4906679"/>
              <a:gd name="connsiteY130" fmla="*/ 2727546 h 10742711"/>
              <a:gd name="connsiteX131" fmla="*/ 4906679 w 4906679"/>
              <a:gd name="connsiteY131" fmla="*/ 2727546 h 10742711"/>
              <a:gd name="connsiteX132" fmla="*/ 4768948 w 4906679"/>
              <a:gd name="connsiteY132" fmla="*/ 2805270 h 10742711"/>
              <a:gd name="connsiteX133" fmla="*/ 4636955 w 4906679"/>
              <a:gd name="connsiteY133" fmla="*/ 2727546 h 10742711"/>
              <a:gd name="connsiteX134" fmla="*/ 4768948 w 4906679"/>
              <a:gd name="connsiteY134" fmla="*/ 2805270 h 10742711"/>
              <a:gd name="connsiteX135" fmla="*/ 4768948 w 4906679"/>
              <a:gd name="connsiteY135" fmla="*/ 2957480 h 10742711"/>
              <a:gd name="connsiteX136" fmla="*/ 4768948 w 4906679"/>
              <a:gd name="connsiteY136" fmla="*/ 2990270 h 10742711"/>
              <a:gd name="connsiteX137" fmla="*/ 4768948 w 4906679"/>
              <a:gd name="connsiteY137" fmla="*/ 3257042 h 10742711"/>
              <a:gd name="connsiteX138" fmla="*/ 4768948 w 4906679"/>
              <a:gd name="connsiteY138" fmla="*/ 3650521 h 10742711"/>
              <a:gd name="connsiteX139" fmla="*/ 4768948 w 4906679"/>
              <a:gd name="connsiteY139" fmla="*/ 3728246 h 10742711"/>
              <a:gd name="connsiteX140" fmla="*/ 4768948 w 4906679"/>
              <a:gd name="connsiteY140" fmla="*/ 3805970 h 10742711"/>
              <a:gd name="connsiteX141" fmla="*/ 4768948 w 4906679"/>
              <a:gd name="connsiteY141" fmla="*/ 3958180 h 10742711"/>
              <a:gd name="connsiteX142" fmla="*/ 4768948 w 4906679"/>
              <a:gd name="connsiteY142" fmla="*/ 4113628 h 10742711"/>
              <a:gd name="connsiteX143" fmla="*/ 4636955 w 4906679"/>
              <a:gd name="connsiteY143" fmla="*/ 4188114 h 10742711"/>
              <a:gd name="connsiteX144" fmla="*/ 4768948 w 4906679"/>
              <a:gd name="connsiteY144" fmla="*/ 4265838 h 10742711"/>
              <a:gd name="connsiteX145" fmla="*/ 4636955 w 4906679"/>
              <a:gd name="connsiteY145" fmla="*/ 4803431 h 10742711"/>
              <a:gd name="connsiteX146" fmla="*/ 4636955 w 4906679"/>
              <a:gd name="connsiteY146" fmla="*/ 6267238 h 10742711"/>
              <a:gd name="connsiteX147" fmla="*/ 4499224 w 4906679"/>
              <a:gd name="connsiteY147" fmla="*/ 6727107 h 10742711"/>
              <a:gd name="connsiteX148" fmla="*/ 4361492 w 4906679"/>
              <a:gd name="connsiteY148" fmla="*/ 6804831 h 10742711"/>
              <a:gd name="connsiteX149" fmla="*/ 4499224 w 4906679"/>
              <a:gd name="connsiteY149" fmla="*/ 6882555 h 10742711"/>
              <a:gd name="connsiteX150" fmla="*/ 4361492 w 4906679"/>
              <a:gd name="connsiteY150" fmla="*/ 7267938 h 10742711"/>
              <a:gd name="connsiteX151" fmla="*/ 4361492 w 4906679"/>
              <a:gd name="connsiteY151" fmla="*/ 9036165 h 10742711"/>
              <a:gd name="connsiteX152" fmla="*/ 4223761 w 4906679"/>
              <a:gd name="connsiteY152" fmla="*/ 8498572 h 10742711"/>
              <a:gd name="connsiteX153" fmla="*/ 4223761 w 4906679"/>
              <a:gd name="connsiteY153" fmla="*/ 8420848 h 10742711"/>
              <a:gd name="connsiteX154" fmla="*/ 4223761 w 4906679"/>
              <a:gd name="connsiteY154" fmla="*/ 8190914 h 10742711"/>
              <a:gd name="connsiteX155" fmla="*/ 4091769 w 4906679"/>
              <a:gd name="connsiteY155" fmla="*/ 7883255 h 10742711"/>
              <a:gd name="connsiteX156" fmla="*/ 4091769 w 4906679"/>
              <a:gd name="connsiteY156" fmla="*/ 7805531 h 10742711"/>
              <a:gd name="connsiteX157" fmla="*/ 4091769 w 4906679"/>
              <a:gd name="connsiteY157" fmla="*/ 7342424 h 10742711"/>
              <a:gd name="connsiteX158" fmla="*/ 3954037 w 4906679"/>
              <a:gd name="connsiteY158" fmla="*/ 7497872 h 10742711"/>
              <a:gd name="connsiteX159" fmla="*/ 3816306 w 4906679"/>
              <a:gd name="connsiteY159" fmla="*/ 7650082 h 10742711"/>
              <a:gd name="connsiteX160" fmla="*/ 3816306 w 4906679"/>
              <a:gd name="connsiteY160" fmla="*/ 7575597 h 10742711"/>
              <a:gd name="connsiteX161" fmla="*/ 3678575 w 4906679"/>
              <a:gd name="connsiteY161" fmla="*/ 7420148 h 10742711"/>
              <a:gd name="connsiteX162" fmla="*/ 3816306 w 4906679"/>
              <a:gd name="connsiteY162" fmla="*/ 7342424 h 10742711"/>
              <a:gd name="connsiteX163" fmla="*/ 3678575 w 4906679"/>
              <a:gd name="connsiteY163" fmla="*/ 7342424 h 10742711"/>
              <a:gd name="connsiteX164" fmla="*/ 3816306 w 4906679"/>
              <a:gd name="connsiteY164" fmla="*/ 7190214 h 10742711"/>
              <a:gd name="connsiteX165" fmla="*/ 3816306 w 4906679"/>
              <a:gd name="connsiteY165" fmla="*/ 6960280 h 10742711"/>
              <a:gd name="connsiteX166" fmla="*/ 3678575 w 4906679"/>
              <a:gd name="connsiteY166" fmla="*/ 7267938 h 10742711"/>
              <a:gd name="connsiteX167" fmla="*/ 3546582 w 4906679"/>
              <a:gd name="connsiteY167" fmla="*/ 7957741 h 10742711"/>
              <a:gd name="connsiteX168" fmla="*/ 3546582 w 4906679"/>
              <a:gd name="connsiteY168" fmla="*/ 8343124 h 10742711"/>
              <a:gd name="connsiteX169" fmla="*/ 3546582 w 4906679"/>
              <a:gd name="connsiteY169" fmla="*/ 9421548 h 10742711"/>
              <a:gd name="connsiteX170" fmla="*/ 3408851 w 4906679"/>
              <a:gd name="connsiteY170" fmla="*/ 9113889 h 10742711"/>
              <a:gd name="connsiteX171" fmla="*/ 3133388 w 4906679"/>
              <a:gd name="connsiteY171" fmla="*/ 9036165 h 10742711"/>
              <a:gd name="connsiteX172" fmla="*/ 3001395 w 4906679"/>
              <a:gd name="connsiteY172" fmla="*/ 8650782 h 10742711"/>
              <a:gd name="connsiteX173" fmla="*/ 2863664 w 4906679"/>
              <a:gd name="connsiteY173" fmla="*/ 9113889 h 10742711"/>
              <a:gd name="connsiteX174" fmla="*/ 3001395 w 4906679"/>
              <a:gd name="connsiteY174" fmla="*/ 9803692 h 10742711"/>
              <a:gd name="connsiteX175" fmla="*/ 3133388 w 4906679"/>
              <a:gd name="connsiteY175" fmla="*/ 10036865 h 10742711"/>
              <a:gd name="connsiteX176" fmla="*/ 3001395 w 4906679"/>
              <a:gd name="connsiteY176" fmla="*/ 10189075 h 10742711"/>
              <a:gd name="connsiteX177" fmla="*/ 2863664 w 4906679"/>
              <a:gd name="connsiteY177" fmla="*/ 10266799 h 10742711"/>
              <a:gd name="connsiteX178" fmla="*/ 2725933 w 4906679"/>
              <a:gd name="connsiteY178" fmla="*/ 10344524 h 10742711"/>
              <a:gd name="connsiteX179" fmla="*/ 2318477 w 4906679"/>
              <a:gd name="connsiteY179" fmla="*/ 9496034 h 10742711"/>
              <a:gd name="connsiteX180" fmla="*/ 2456209 w 4906679"/>
              <a:gd name="connsiteY180" fmla="*/ 9188375 h 10742711"/>
              <a:gd name="connsiteX181" fmla="*/ 2186485 w 4906679"/>
              <a:gd name="connsiteY181" fmla="*/ 8498572 h 10742711"/>
              <a:gd name="connsiteX182" fmla="*/ 2043015 w 4906679"/>
              <a:gd name="connsiteY182" fmla="*/ 9036165 h 10742711"/>
              <a:gd name="connsiteX183" fmla="*/ 2043015 w 4906679"/>
              <a:gd name="connsiteY183" fmla="*/ 9421548 h 10742711"/>
              <a:gd name="connsiteX184" fmla="*/ 2043015 w 4906679"/>
              <a:gd name="connsiteY184" fmla="*/ 9573758 h 10742711"/>
              <a:gd name="connsiteX185" fmla="*/ 2043015 w 4906679"/>
              <a:gd name="connsiteY185" fmla="*/ 9651482 h 10742711"/>
              <a:gd name="connsiteX186" fmla="*/ 2043015 w 4906679"/>
              <a:gd name="connsiteY186" fmla="*/ 9729207 h 10742711"/>
              <a:gd name="connsiteX187" fmla="*/ 2186485 w 4906679"/>
              <a:gd name="connsiteY187" fmla="*/ 10419009 h 10742711"/>
              <a:gd name="connsiteX188" fmla="*/ 2043015 w 4906679"/>
              <a:gd name="connsiteY188" fmla="*/ 10574458 h 10742711"/>
              <a:gd name="connsiteX189" fmla="*/ 2043015 w 4906679"/>
              <a:gd name="connsiteY189" fmla="*/ 10726668 h 10742711"/>
              <a:gd name="connsiteX190" fmla="*/ 1911022 w 4906679"/>
              <a:gd name="connsiteY190" fmla="*/ 9959141 h 10742711"/>
              <a:gd name="connsiteX191" fmla="*/ 1773291 w 4906679"/>
              <a:gd name="connsiteY191" fmla="*/ 9803692 h 10742711"/>
              <a:gd name="connsiteX192" fmla="*/ 1773291 w 4906679"/>
              <a:gd name="connsiteY192" fmla="*/ 9266099 h 10742711"/>
              <a:gd name="connsiteX193" fmla="*/ 1635559 w 4906679"/>
              <a:gd name="connsiteY193" fmla="*/ 9036165 h 10742711"/>
              <a:gd name="connsiteX194" fmla="*/ 1497828 w 4906679"/>
              <a:gd name="connsiteY194" fmla="*/ 8573058 h 10742711"/>
              <a:gd name="connsiteX195" fmla="*/ 1497828 w 4906679"/>
              <a:gd name="connsiteY195" fmla="*/ 8113189 h 10742711"/>
              <a:gd name="connsiteX196" fmla="*/ 1365836 w 4906679"/>
              <a:gd name="connsiteY196" fmla="*/ 7727807 h 10742711"/>
              <a:gd name="connsiteX197" fmla="*/ 1365836 w 4906679"/>
              <a:gd name="connsiteY197" fmla="*/ 7650082 h 10742711"/>
              <a:gd name="connsiteX198" fmla="*/ 1365836 w 4906679"/>
              <a:gd name="connsiteY198" fmla="*/ 7190214 h 10742711"/>
              <a:gd name="connsiteX199" fmla="*/ 1365836 w 4906679"/>
              <a:gd name="connsiteY199" fmla="*/ 6810397 h 10742711"/>
              <a:gd name="connsiteX200" fmla="*/ 1365836 w 4906679"/>
              <a:gd name="connsiteY200" fmla="*/ 6804831 h 10742711"/>
              <a:gd name="connsiteX201" fmla="*/ 1365836 w 4906679"/>
              <a:gd name="connsiteY201" fmla="*/ 6727107 h 10742711"/>
              <a:gd name="connsiteX202" fmla="*/ 1365836 w 4906679"/>
              <a:gd name="connsiteY202" fmla="*/ 6344963 h 10742711"/>
              <a:gd name="connsiteX203" fmla="*/ 1228104 w 4906679"/>
              <a:gd name="connsiteY203" fmla="*/ 6189514 h 10742711"/>
              <a:gd name="connsiteX204" fmla="*/ 1090373 w 4906679"/>
              <a:gd name="connsiteY204" fmla="*/ 6652621 h 10742711"/>
              <a:gd name="connsiteX205" fmla="*/ 1090373 w 4906679"/>
              <a:gd name="connsiteY205" fmla="*/ 6804831 h 10742711"/>
              <a:gd name="connsiteX206" fmla="*/ 820649 w 4906679"/>
              <a:gd name="connsiteY206" fmla="*/ 5344263 h 10742711"/>
              <a:gd name="connsiteX207" fmla="*/ 682917 w 4906679"/>
              <a:gd name="connsiteY207" fmla="*/ 6652621 h 10742711"/>
              <a:gd name="connsiteX208" fmla="*/ 545186 w 4906679"/>
              <a:gd name="connsiteY208" fmla="*/ 6344963 h 10742711"/>
              <a:gd name="connsiteX209" fmla="*/ 545186 w 4906679"/>
              <a:gd name="connsiteY209" fmla="*/ 6111790 h 10742711"/>
              <a:gd name="connsiteX210" fmla="*/ 545186 w 4906679"/>
              <a:gd name="connsiteY210" fmla="*/ 5804131 h 10742711"/>
              <a:gd name="connsiteX211" fmla="*/ 545186 w 4906679"/>
              <a:gd name="connsiteY211" fmla="*/ 5188814 h 10742711"/>
              <a:gd name="connsiteX212" fmla="*/ 545186 w 4906679"/>
              <a:gd name="connsiteY212" fmla="*/ 4881156 h 10742711"/>
              <a:gd name="connsiteX213" fmla="*/ 407455 w 4906679"/>
              <a:gd name="connsiteY213" fmla="*/ 4803431 h 10742711"/>
              <a:gd name="connsiteX214" fmla="*/ 407455 w 4906679"/>
              <a:gd name="connsiteY214" fmla="*/ 3420587 h 10742711"/>
              <a:gd name="connsiteX215" fmla="*/ 275462 w 4906679"/>
              <a:gd name="connsiteY215" fmla="*/ 3035204 h 10742711"/>
              <a:gd name="connsiteX216" fmla="*/ 137731 w 4906679"/>
              <a:gd name="connsiteY216" fmla="*/ 2727546 h 10742711"/>
              <a:gd name="connsiteX217" fmla="*/ 137731 w 4906679"/>
              <a:gd name="connsiteY217" fmla="*/ 2575336 h 10742711"/>
              <a:gd name="connsiteX218" fmla="*/ 0 w 4906679"/>
              <a:gd name="connsiteY218" fmla="*/ 2189953 h 10742711"/>
              <a:gd name="connsiteX219" fmla="*/ 0 w 4906679"/>
              <a:gd name="connsiteY219" fmla="*/ 1419187 h 10742711"/>
              <a:gd name="connsiteX220" fmla="*/ 137731 w 4906679"/>
              <a:gd name="connsiteY220" fmla="*/ 1037043 h 10742711"/>
              <a:gd name="connsiteX221" fmla="*/ 275462 w 4906679"/>
              <a:gd name="connsiteY221" fmla="*/ 803870 h 10742711"/>
              <a:gd name="connsiteX222" fmla="*/ 545186 w 4906679"/>
              <a:gd name="connsiteY222" fmla="*/ 573936 h 10742711"/>
              <a:gd name="connsiteX223" fmla="*/ 952641 w 4906679"/>
              <a:gd name="connsiteY223" fmla="*/ 188553 h 10742711"/>
              <a:gd name="connsiteX224" fmla="*/ 1635559 w 4906679"/>
              <a:gd name="connsiteY224" fmla="*/ 114067 h 10742711"/>
              <a:gd name="connsiteX225" fmla="*/ 2456209 w 4906679"/>
              <a:gd name="connsiteY225" fmla="*/ 33104 h 10742711"/>
              <a:gd name="connsiteX226" fmla="*/ 2661551 w 4906679"/>
              <a:gd name="connsiteY226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3133388 w 4906679"/>
              <a:gd name="connsiteY66" fmla="*/ 3265139 h 10742711"/>
              <a:gd name="connsiteX67" fmla="*/ 3133388 w 4906679"/>
              <a:gd name="connsiteY67" fmla="*/ 3342863 h 10742711"/>
              <a:gd name="connsiteX68" fmla="*/ 3133388 w 4906679"/>
              <a:gd name="connsiteY68" fmla="*/ 3265139 h 10742711"/>
              <a:gd name="connsiteX69" fmla="*/ 4499224 w 4906679"/>
              <a:gd name="connsiteY69" fmla="*/ 3035204 h 10742711"/>
              <a:gd name="connsiteX70" fmla="*/ 4499224 w 4906679"/>
              <a:gd name="connsiteY70" fmla="*/ 3112929 h 10742711"/>
              <a:gd name="connsiteX71" fmla="*/ 4499224 w 4906679"/>
              <a:gd name="connsiteY71" fmla="*/ 3035204 h 10742711"/>
              <a:gd name="connsiteX72" fmla="*/ 2609722 w 4906679"/>
              <a:gd name="connsiteY72" fmla="*/ 2926056 h 10742711"/>
              <a:gd name="connsiteX73" fmla="*/ 2588201 w 4906679"/>
              <a:gd name="connsiteY73" fmla="*/ 2957480 h 10742711"/>
              <a:gd name="connsiteX74" fmla="*/ 2725933 w 4906679"/>
              <a:gd name="connsiteY74" fmla="*/ 2957480 h 10742711"/>
              <a:gd name="connsiteX75" fmla="*/ 2609722 w 4906679"/>
              <a:gd name="connsiteY75" fmla="*/ 2926056 h 10742711"/>
              <a:gd name="connsiteX76" fmla="*/ 4499224 w 4906679"/>
              <a:gd name="connsiteY76" fmla="*/ 2805270 h 10742711"/>
              <a:gd name="connsiteX77" fmla="*/ 4499224 w 4906679"/>
              <a:gd name="connsiteY77" fmla="*/ 2957480 h 10742711"/>
              <a:gd name="connsiteX78" fmla="*/ 4636955 w 4906679"/>
              <a:gd name="connsiteY78" fmla="*/ 2805270 h 10742711"/>
              <a:gd name="connsiteX79" fmla="*/ 4499224 w 4906679"/>
              <a:gd name="connsiteY79" fmla="*/ 2805270 h 10742711"/>
              <a:gd name="connsiteX80" fmla="*/ 4499224 w 4906679"/>
              <a:gd name="connsiteY80" fmla="*/ 2575336 h 10742711"/>
              <a:gd name="connsiteX81" fmla="*/ 4636955 w 4906679"/>
              <a:gd name="connsiteY81" fmla="*/ 2649821 h 10742711"/>
              <a:gd name="connsiteX82" fmla="*/ 4499224 w 4906679"/>
              <a:gd name="connsiteY82" fmla="*/ 2575336 h 10742711"/>
              <a:gd name="connsiteX83" fmla="*/ 4499224 w 4906679"/>
              <a:gd name="connsiteY83" fmla="*/ 2189953 h 10742711"/>
              <a:gd name="connsiteX84" fmla="*/ 4636955 w 4906679"/>
              <a:gd name="connsiteY84" fmla="*/ 2267677 h 10742711"/>
              <a:gd name="connsiteX85" fmla="*/ 4499224 w 4906679"/>
              <a:gd name="connsiteY85" fmla="*/ 2189953 h 10742711"/>
              <a:gd name="connsiteX86" fmla="*/ 4499224 w 4906679"/>
              <a:gd name="connsiteY86" fmla="*/ 2112228 h 10742711"/>
              <a:gd name="connsiteX87" fmla="*/ 4636955 w 4906679"/>
              <a:gd name="connsiteY87" fmla="*/ 2189953 h 10742711"/>
              <a:gd name="connsiteX88" fmla="*/ 4499224 w 4906679"/>
              <a:gd name="connsiteY88" fmla="*/ 2112228 h 10742711"/>
              <a:gd name="connsiteX89" fmla="*/ 4520744 w 4906679"/>
              <a:gd name="connsiteY89" fmla="*/ 2003080 h 10742711"/>
              <a:gd name="connsiteX90" fmla="*/ 4499224 w 4906679"/>
              <a:gd name="connsiteY90" fmla="*/ 2034504 h 10742711"/>
              <a:gd name="connsiteX91" fmla="*/ 4636955 w 4906679"/>
              <a:gd name="connsiteY91" fmla="*/ 2034504 h 10742711"/>
              <a:gd name="connsiteX92" fmla="*/ 4520744 w 4906679"/>
              <a:gd name="connsiteY92" fmla="*/ 2003080 h 10742711"/>
              <a:gd name="connsiteX93" fmla="*/ 4499224 w 4906679"/>
              <a:gd name="connsiteY93" fmla="*/ 1804570 h 10742711"/>
              <a:gd name="connsiteX94" fmla="*/ 4578850 w 4906679"/>
              <a:gd name="connsiteY94" fmla="*/ 1817929 h 10742711"/>
              <a:gd name="connsiteX95" fmla="*/ 4583902 w 4906679"/>
              <a:gd name="connsiteY95" fmla="*/ 1821093 h 10742711"/>
              <a:gd name="connsiteX96" fmla="*/ 4576698 w 4906679"/>
              <a:gd name="connsiteY96" fmla="*/ 1825215 h 10742711"/>
              <a:gd name="connsiteX97" fmla="*/ 4499224 w 4906679"/>
              <a:gd name="connsiteY97" fmla="*/ 1804570 h 10742711"/>
              <a:gd name="connsiteX98" fmla="*/ 4499224 w 4906679"/>
              <a:gd name="connsiteY98" fmla="*/ 1726846 h 10742711"/>
              <a:gd name="connsiteX99" fmla="*/ 4499224 w 4906679"/>
              <a:gd name="connsiteY99" fmla="*/ 1804570 h 10742711"/>
              <a:gd name="connsiteX100" fmla="*/ 4636955 w 4906679"/>
              <a:gd name="connsiteY100" fmla="*/ 1960018 h 10742711"/>
              <a:gd name="connsiteX101" fmla="*/ 4603329 w 4906679"/>
              <a:gd name="connsiteY101" fmla="*/ 1833261 h 10742711"/>
              <a:gd name="connsiteX102" fmla="*/ 4583902 w 4906679"/>
              <a:gd name="connsiteY102" fmla="*/ 1821093 h 10742711"/>
              <a:gd name="connsiteX103" fmla="*/ 4596066 w 4906679"/>
              <a:gd name="connsiteY103" fmla="*/ 1814134 h 10742711"/>
              <a:gd name="connsiteX104" fmla="*/ 4499224 w 4906679"/>
              <a:gd name="connsiteY104" fmla="*/ 1726846 h 10742711"/>
              <a:gd name="connsiteX105" fmla="*/ 4499224 w 4906679"/>
              <a:gd name="connsiteY105" fmla="*/ 1652360 h 10742711"/>
              <a:gd name="connsiteX106" fmla="*/ 4636955 w 4906679"/>
              <a:gd name="connsiteY106" fmla="*/ 1726846 h 10742711"/>
              <a:gd name="connsiteX107" fmla="*/ 4499224 w 4906679"/>
              <a:gd name="connsiteY107" fmla="*/ 1652360 h 10742711"/>
              <a:gd name="connsiteX108" fmla="*/ 4499224 w 4906679"/>
              <a:gd name="connsiteY108" fmla="*/ 1571397 h 10742711"/>
              <a:gd name="connsiteX109" fmla="*/ 4636955 w 4906679"/>
              <a:gd name="connsiteY109" fmla="*/ 1652360 h 10742711"/>
              <a:gd name="connsiteX110" fmla="*/ 4499224 w 4906679"/>
              <a:gd name="connsiteY110" fmla="*/ 1571397 h 10742711"/>
              <a:gd name="connsiteX111" fmla="*/ 2661551 w 4906679"/>
              <a:gd name="connsiteY111" fmla="*/ 1681 h 10742711"/>
              <a:gd name="connsiteX112" fmla="*/ 3408851 w 4906679"/>
              <a:gd name="connsiteY112" fmla="*/ 33104 h 10742711"/>
              <a:gd name="connsiteX113" fmla="*/ 3546582 w 4906679"/>
              <a:gd name="connsiteY113" fmla="*/ 188553 h 10742711"/>
              <a:gd name="connsiteX114" fmla="*/ 3954037 w 4906679"/>
              <a:gd name="connsiteY114" fmla="*/ 266277 h 10742711"/>
              <a:gd name="connsiteX115" fmla="*/ 4499224 w 4906679"/>
              <a:gd name="connsiteY115" fmla="*/ 803870 h 10742711"/>
              <a:gd name="connsiteX116" fmla="*/ 4499224 w 4906679"/>
              <a:gd name="connsiteY116" fmla="*/ 1189253 h 10742711"/>
              <a:gd name="connsiteX117" fmla="*/ 4499224 w 4906679"/>
              <a:gd name="connsiteY117" fmla="*/ 1496911 h 10742711"/>
              <a:gd name="connsiteX118" fmla="*/ 4499224 w 4906679"/>
              <a:gd name="connsiteY118" fmla="*/ 1189253 h 10742711"/>
              <a:gd name="connsiteX119" fmla="*/ 4636955 w 4906679"/>
              <a:gd name="connsiteY119" fmla="*/ 1111528 h 10742711"/>
              <a:gd name="connsiteX120" fmla="*/ 4499224 w 4906679"/>
              <a:gd name="connsiteY120" fmla="*/ 1037043 h 10742711"/>
              <a:gd name="connsiteX121" fmla="*/ 4636955 w 4906679"/>
              <a:gd name="connsiteY121" fmla="*/ 1037043 h 10742711"/>
              <a:gd name="connsiteX122" fmla="*/ 4636955 w 4906679"/>
              <a:gd name="connsiteY122" fmla="*/ 956080 h 10742711"/>
              <a:gd name="connsiteX123" fmla="*/ 4768948 w 4906679"/>
              <a:gd name="connsiteY123" fmla="*/ 956080 h 10742711"/>
              <a:gd name="connsiteX124" fmla="*/ 4906679 w 4906679"/>
              <a:gd name="connsiteY124" fmla="*/ 1419187 h 10742711"/>
              <a:gd name="connsiteX125" fmla="*/ 4768948 w 4906679"/>
              <a:gd name="connsiteY125" fmla="*/ 2575336 h 10742711"/>
              <a:gd name="connsiteX126" fmla="*/ 4906679 w 4906679"/>
              <a:gd name="connsiteY126" fmla="*/ 2649821 h 10742711"/>
              <a:gd name="connsiteX127" fmla="*/ 4768948 w 4906679"/>
              <a:gd name="connsiteY127" fmla="*/ 2727546 h 10742711"/>
              <a:gd name="connsiteX128" fmla="*/ 4906679 w 4906679"/>
              <a:gd name="connsiteY128" fmla="*/ 2727546 h 10742711"/>
              <a:gd name="connsiteX129" fmla="*/ 4768948 w 4906679"/>
              <a:gd name="connsiteY129" fmla="*/ 2805270 h 10742711"/>
              <a:gd name="connsiteX130" fmla="*/ 4636955 w 4906679"/>
              <a:gd name="connsiteY130" fmla="*/ 2727546 h 10742711"/>
              <a:gd name="connsiteX131" fmla="*/ 4768948 w 4906679"/>
              <a:gd name="connsiteY131" fmla="*/ 2805270 h 10742711"/>
              <a:gd name="connsiteX132" fmla="*/ 4768948 w 4906679"/>
              <a:gd name="connsiteY132" fmla="*/ 2957480 h 10742711"/>
              <a:gd name="connsiteX133" fmla="*/ 4768948 w 4906679"/>
              <a:gd name="connsiteY133" fmla="*/ 2990270 h 10742711"/>
              <a:gd name="connsiteX134" fmla="*/ 4768948 w 4906679"/>
              <a:gd name="connsiteY134" fmla="*/ 3257042 h 10742711"/>
              <a:gd name="connsiteX135" fmla="*/ 4768948 w 4906679"/>
              <a:gd name="connsiteY135" fmla="*/ 3650521 h 10742711"/>
              <a:gd name="connsiteX136" fmla="*/ 4768948 w 4906679"/>
              <a:gd name="connsiteY136" fmla="*/ 3728246 h 10742711"/>
              <a:gd name="connsiteX137" fmla="*/ 4768948 w 4906679"/>
              <a:gd name="connsiteY137" fmla="*/ 3805970 h 10742711"/>
              <a:gd name="connsiteX138" fmla="*/ 4768948 w 4906679"/>
              <a:gd name="connsiteY138" fmla="*/ 3958180 h 10742711"/>
              <a:gd name="connsiteX139" fmla="*/ 4768948 w 4906679"/>
              <a:gd name="connsiteY139" fmla="*/ 4113628 h 10742711"/>
              <a:gd name="connsiteX140" fmla="*/ 4636955 w 4906679"/>
              <a:gd name="connsiteY140" fmla="*/ 4188114 h 10742711"/>
              <a:gd name="connsiteX141" fmla="*/ 4768948 w 4906679"/>
              <a:gd name="connsiteY141" fmla="*/ 4265838 h 10742711"/>
              <a:gd name="connsiteX142" fmla="*/ 4636955 w 4906679"/>
              <a:gd name="connsiteY142" fmla="*/ 4803431 h 10742711"/>
              <a:gd name="connsiteX143" fmla="*/ 4636955 w 4906679"/>
              <a:gd name="connsiteY143" fmla="*/ 6267238 h 10742711"/>
              <a:gd name="connsiteX144" fmla="*/ 4499224 w 4906679"/>
              <a:gd name="connsiteY144" fmla="*/ 6727107 h 10742711"/>
              <a:gd name="connsiteX145" fmla="*/ 4361492 w 4906679"/>
              <a:gd name="connsiteY145" fmla="*/ 6804831 h 10742711"/>
              <a:gd name="connsiteX146" fmla="*/ 4499224 w 4906679"/>
              <a:gd name="connsiteY146" fmla="*/ 6882555 h 10742711"/>
              <a:gd name="connsiteX147" fmla="*/ 4361492 w 4906679"/>
              <a:gd name="connsiteY147" fmla="*/ 7267938 h 10742711"/>
              <a:gd name="connsiteX148" fmla="*/ 4361492 w 4906679"/>
              <a:gd name="connsiteY148" fmla="*/ 9036165 h 10742711"/>
              <a:gd name="connsiteX149" fmla="*/ 4223761 w 4906679"/>
              <a:gd name="connsiteY149" fmla="*/ 8498572 h 10742711"/>
              <a:gd name="connsiteX150" fmla="*/ 4223761 w 4906679"/>
              <a:gd name="connsiteY150" fmla="*/ 8420848 h 10742711"/>
              <a:gd name="connsiteX151" fmla="*/ 4223761 w 4906679"/>
              <a:gd name="connsiteY151" fmla="*/ 8190914 h 10742711"/>
              <a:gd name="connsiteX152" fmla="*/ 4091769 w 4906679"/>
              <a:gd name="connsiteY152" fmla="*/ 7883255 h 10742711"/>
              <a:gd name="connsiteX153" fmla="*/ 4091769 w 4906679"/>
              <a:gd name="connsiteY153" fmla="*/ 7805531 h 10742711"/>
              <a:gd name="connsiteX154" fmla="*/ 4091769 w 4906679"/>
              <a:gd name="connsiteY154" fmla="*/ 7342424 h 10742711"/>
              <a:gd name="connsiteX155" fmla="*/ 3954037 w 4906679"/>
              <a:gd name="connsiteY155" fmla="*/ 7497872 h 10742711"/>
              <a:gd name="connsiteX156" fmla="*/ 3816306 w 4906679"/>
              <a:gd name="connsiteY156" fmla="*/ 7650082 h 10742711"/>
              <a:gd name="connsiteX157" fmla="*/ 3816306 w 4906679"/>
              <a:gd name="connsiteY157" fmla="*/ 7575597 h 10742711"/>
              <a:gd name="connsiteX158" fmla="*/ 3678575 w 4906679"/>
              <a:gd name="connsiteY158" fmla="*/ 7420148 h 10742711"/>
              <a:gd name="connsiteX159" fmla="*/ 3816306 w 4906679"/>
              <a:gd name="connsiteY159" fmla="*/ 7342424 h 10742711"/>
              <a:gd name="connsiteX160" fmla="*/ 3678575 w 4906679"/>
              <a:gd name="connsiteY160" fmla="*/ 7342424 h 10742711"/>
              <a:gd name="connsiteX161" fmla="*/ 3816306 w 4906679"/>
              <a:gd name="connsiteY161" fmla="*/ 7190214 h 10742711"/>
              <a:gd name="connsiteX162" fmla="*/ 3816306 w 4906679"/>
              <a:gd name="connsiteY162" fmla="*/ 6960280 h 10742711"/>
              <a:gd name="connsiteX163" fmla="*/ 3678575 w 4906679"/>
              <a:gd name="connsiteY163" fmla="*/ 7267938 h 10742711"/>
              <a:gd name="connsiteX164" fmla="*/ 3546582 w 4906679"/>
              <a:gd name="connsiteY164" fmla="*/ 7957741 h 10742711"/>
              <a:gd name="connsiteX165" fmla="*/ 3546582 w 4906679"/>
              <a:gd name="connsiteY165" fmla="*/ 8343124 h 10742711"/>
              <a:gd name="connsiteX166" fmla="*/ 3546582 w 4906679"/>
              <a:gd name="connsiteY166" fmla="*/ 9421548 h 10742711"/>
              <a:gd name="connsiteX167" fmla="*/ 3408851 w 4906679"/>
              <a:gd name="connsiteY167" fmla="*/ 9113889 h 10742711"/>
              <a:gd name="connsiteX168" fmla="*/ 3133388 w 4906679"/>
              <a:gd name="connsiteY168" fmla="*/ 9036165 h 10742711"/>
              <a:gd name="connsiteX169" fmla="*/ 3001395 w 4906679"/>
              <a:gd name="connsiteY169" fmla="*/ 8650782 h 10742711"/>
              <a:gd name="connsiteX170" fmla="*/ 2863664 w 4906679"/>
              <a:gd name="connsiteY170" fmla="*/ 9113889 h 10742711"/>
              <a:gd name="connsiteX171" fmla="*/ 3001395 w 4906679"/>
              <a:gd name="connsiteY171" fmla="*/ 9803692 h 10742711"/>
              <a:gd name="connsiteX172" fmla="*/ 3133388 w 4906679"/>
              <a:gd name="connsiteY172" fmla="*/ 10036865 h 10742711"/>
              <a:gd name="connsiteX173" fmla="*/ 3001395 w 4906679"/>
              <a:gd name="connsiteY173" fmla="*/ 10189075 h 10742711"/>
              <a:gd name="connsiteX174" fmla="*/ 2863664 w 4906679"/>
              <a:gd name="connsiteY174" fmla="*/ 10266799 h 10742711"/>
              <a:gd name="connsiteX175" fmla="*/ 2725933 w 4906679"/>
              <a:gd name="connsiteY175" fmla="*/ 10344524 h 10742711"/>
              <a:gd name="connsiteX176" fmla="*/ 2318477 w 4906679"/>
              <a:gd name="connsiteY176" fmla="*/ 9496034 h 10742711"/>
              <a:gd name="connsiteX177" fmla="*/ 2456209 w 4906679"/>
              <a:gd name="connsiteY177" fmla="*/ 9188375 h 10742711"/>
              <a:gd name="connsiteX178" fmla="*/ 2186485 w 4906679"/>
              <a:gd name="connsiteY178" fmla="*/ 8498572 h 10742711"/>
              <a:gd name="connsiteX179" fmla="*/ 2043015 w 4906679"/>
              <a:gd name="connsiteY179" fmla="*/ 9036165 h 10742711"/>
              <a:gd name="connsiteX180" fmla="*/ 2043015 w 4906679"/>
              <a:gd name="connsiteY180" fmla="*/ 9421548 h 10742711"/>
              <a:gd name="connsiteX181" fmla="*/ 2043015 w 4906679"/>
              <a:gd name="connsiteY181" fmla="*/ 9573758 h 10742711"/>
              <a:gd name="connsiteX182" fmla="*/ 2043015 w 4906679"/>
              <a:gd name="connsiteY182" fmla="*/ 9651482 h 10742711"/>
              <a:gd name="connsiteX183" fmla="*/ 2043015 w 4906679"/>
              <a:gd name="connsiteY183" fmla="*/ 9729207 h 10742711"/>
              <a:gd name="connsiteX184" fmla="*/ 2186485 w 4906679"/>
              <a:gd name="connsiteY184" fmla="*/ 10419009 h 10742711"/>
              <a:gd name="connsiteX185" fmla="*/ 2043015 w 4906679"/>
              <a:gd name="connsiteY185" fmla="*/ 10574458 h 10742711"/>
              <a:gd name="connsiteX186" fmla="*/ 2043015 w 4906679"/>
              <a:gd name="connsiteY186" fmla="*/ 10726668 h 10742711"/>
              <a:gd name="connsiteX187" fmla="*/ 1911022 w 4906679"/>
              <a:gd name="connsiteY187" fmla="*/ 9959141 h 10742711"/>
              <a:gd name="connsiteX188" fmla="*/ 1773291 w 4906679"/>
              <a:gd name="connsiteY188" fmla="*/ 9803692 h 10742711"/>
              <a:gd name="connsiteX189" fmla="*/ 1773291 w 4906679"/>
              <a:gd name="connsiteY189" fmla="*/ 9266099 h 10742711"/>
              <a:gd name="connsiteX190" fmla="*/ 1635559 w 4906679"/>
              <a:gd name="connsiteY190" fmla="*/ 9036165 h 10742711"/>
              <a:gd name="connsiteX191" fmla="*/ 1497828 w 4906679"/>
              <a:gd name="connsiteY191" fmla="*/ 8573058 h 10742711"/>
              <a:gd name="connsiteX192" fmla="*/ 1497828 w 4906679"/>
              <a:gd name="connsiteY192" fmla="*/ 8113189 h 10742711"/>
              <a:gd name="connsiteX193" fmla="*/ 1365836 w 4906679"/>
              <a:gd name="connsiteY193" fmla="*/ 7727807 h 10742711"/>
              <a:gd name="connsiteX194" fmla="*/ 1365836 w 4906679"/>
              <a:gd name="connsiteY194" fmla="*/ 7650082 h 10742711"/>
              <a:gd name="connsiteX195" fmla="*/ 1365836 w 4906679"/>
              <a:gd name="connsiteY195" fmla="*/ 7190214 h 10742711"/>
              <a:gd name="connsiteX196" fmla="*/ 1365836 w 4906679"/>
              <a:gd name="connsiteY196" fmla="*/ 6810397 h 10742711"/>
              <a:gd name="connsiteX197" fmla="*/ 1365836 w 4906679"/>
              <a:gd name="connsiteY197" fmla="*/ 6804831 h 10742711"/>
              <a:gd name="connsiteX198" fmla="*/ 1365836 w 4906679"/>
              <a:gd name="connsiteY198" fmla="*/ 6727107 h 10742711"/>
              <a:gd name="connsiteX199" fmla="*/ 1365836 w 4906679"/>
              <a:gd name="connsiteY199" fmla="*/ 6344963 h 10742711"/>
              <a:gd name="connsiteX200" fmla="*/ 1228104 w 4906679"/>
              <a:gd name="connsiteY200" fmla="*/ 6189514 h 10742711"/>
              <a:gd name="connsiteX201" fmla="*/ 1090373 w 4906679"/>
              <a:gd name="connsiteY201" fmla="*/ 6652621 h 10742711"/>
              <a:gd name="connsiteX202" fmla="*/ 1090373 w 4906679"/>
              <a:gd name="connsiteY202" fmla="*/ 6804831 h 10742711"/>
              <a:gd name="connsiteX203" fmla="*/ 820649 w 4906679"/>
              <a:gd name="connsiteY203" fmla="*/ 5344263 h 10742711"/>
              <a:gd name="connsiteX204" fmla="*/ 682917 w 4906679"/>
              <a:gd name="connsiteY204" fmla="*/ 6652621 h 10742711"/>
              <a:gd name="connsiteX205" fmla="*/ 545186 w 4906679"/>
              <a:gd name="connsiteY205" fmla="*/ 6344963 h 10742711"/>
              <a:gd name="connsiteX206" fmla="*/ 545186 w 4906679"/>
              <a:gd name="connsiteY206" fmla="*/ 6111790 h 10742711"/>
              <a:gd name="connsiteX207" fmla="*/ 545186 w 4906679"/>
              <a:gd name="connsiteY207" fmla="*/ 5804131 h 10742711"/>
              <a:gd name="connsiteX208" fmla="*/ 545186 w 4906679"/>
              <a:gd name="connsiteY208" fmla="*/ 5188814 h 10742711"/>
              <a:gd name="connsiteX209" fmla="*/ 545186 w 4906679"/>
              <a:gd name="connsiteY209" fmla="*/ 4881156 h 10742711"/>
              <a:gd name="connsiteX210" fmla="*/ 407455 w 4906679"/>
              <a:gd name="connsiteY210" fmla="*/ 4803431 h 10742711"/>
              <a:gd name="connsiteX211" fmla="*/ 407455 w 4906679"/>
              <a:gd name="connsiteY211" fmla="*/ 3420587 h 10742711"/>
              <a:gd name="connsiteX212" fmla="*/ 275462 w 4906679"/>
              <a:gd name="connsiteY212" fmla="*/ 3035204 h 10742711"/>
              <a:gd name="connsiteX213" fmla="*/ 137731 w 4906679"/>
              <a:gd name="connsiteY213" fmla="*/ 2727546 h 10742711"/>
              <a:gd name="connsiteX214" fmla="*/ 137731 w 4906679"/>
              <a:gd name="connsiteY214" fmla="*/ 2575336 h 10742711"/>
              <a:gd name="connsiteX215" fmla="*/ 0 w 4906679"/>
              <a:gd name="connsiteY215" fmla="*/ 2189953 h 10742711"/>
              <a:gd name="connsiteX216" fmla="*/ 0 w 4906679"/>
              <a:gd name="connsiteY216" fmla="*/ 1419187 h 10742711"/>
              <a:gd name="connsiteX217" fmla="*/ 137731 w 4906679"/>
              <a:gd name="connsiteY217" fmla="*/ 1037043 h 10742711"/>
              <a:gd name="connsiteX218" fmla="*/ 275462 w 4906679"/>
              <a:gd name="connsiteY218" fmla="*/ 803870 h 10742711"/>
              <a:gd name="connsiteX219" fmla="*/ 545186 w 4906679"/>
              <a:gd name="connsiteY219" fmla="*/ 573936 h 10742711"/>
              <a:gd name="connsiteX220" fmla="*/ 952641 w 4906679"/>
              <a:gd name="connsiteY220" fmla="*/ 188553 h 10742711"/>
              <a:gd name="connsiteX221" fmla="*/ 1635559 w 4906679"/>
              <a:gd name="connsiteY221" fmla="*/ 114067 h 10742711"/>
              <a:gd name="connsiteX222" fmla="*/ 2456209 w 4906679"/>
              <a:gd name="connsiteY222" fmla="*/ 33104 h 10742711"/>
              <a:gd name="connsiteX223" fmla="*/ 2661551 w 4906679"/>
              <a:gd name="connsiteY22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3133388 w 4906679"/>
              <a:gd name="connsiteY66" fmla="*/ 3265139 h 10742711"/>
              <a:gd name="connsiteX67" fmla="*/ 2556740 w 4906679"/>
              <a:gd name="connsiteY67" fmla="*/ 4059555 h 10742711"/>
              <a:gd name="connsiteX68" fmla="*/ 3133388 w 4906679"/>
              <a:gd name="connsiteY68" fmla="*/ 3265139 h 10742711"/>
              <a:gd name="connsiteX69" fmla="*/ 4499224 w 4906679"/>
              <a:gd name="connsiteY69" fmla="*/ 3035204 h 10742711"/>
              <a:gd name="connsiteX70" fmla="*/ 4499224 w 4906679"/>
              <a:gd name="connsiteY70" fmla="*/ 3112929 h 10742711"/>
              <a:gd name="connsiteX71" fmla="*/ 4499224 w 4906679"/>
              <a:gd name="connsiteY71" fmla="*/ 3035204 h 10742711"/>
              <a:gd name="connsiteX72" fmla="*/ 2609722 w 4906679"/>
              <a:gd name="connsiteY72" fmla="*/ 2926056 h 10742711"/>
              <a:gd name="connsiteX73" fmla="*/ 2588201 w 4906679"/>
              <a:gd name="connsiteY73" fmla="*/ 2957480 h 10742711"/>
              <a:gd name="connsiteX74" fmla="*/ 2725933 w 4906679"/>
              <a:gd name="connsiteY74" fmla="*/ 2957480 h 10742711"/>
              <a:gd name="connsiteX75" fmla="*/ 2609722 w 4906679"/>
              <a:gd name="connsiteY75" fmla="*/ 2926056 h 10742711"/>
              <a:gd name="connsiteX76" fmla="*/ 4499224 w 4906679"/>
              <a:gd name="connsiteY76" fmla="*/ 2805270 h 10742711"/>
              <a:gd name="connsiteX77" fmla="*/ 4499224 w 4906679"/>
              <a:gd name="connsiteY77" fmla="*/ 2957480 h 10742711"/>
              <a:gd name="connsiteX78" fmla="*/ 4636955 w 4906679"/>
              <a:gd name="connsiteY78" fmla="*/ 2805270 h 10742711"/>
              <a:gd name="connsiteX79" fmla="*/ 4499224 w 4906679"/>
              <a:gd name="connsiteY79" fmla="*/ 2805270 h 10742711"/>
              <a:gd name="connsiteX80" fmla="*/ 4499224 w 4906679"/>
              <a:gd name="connsiteY80" fmla="*/ 2575336 h 10742711"/>
              <a:gd name="connsiteX81" fmla="*/ 4636955 w 4906679"/>
              <a:gd name="connsiteY81" fmla="*/ 2649821 h 10742711"/>
              <a:gd name="connsiteX82" fmla="*/ 4499224 w 4906679"/>
              <a:gd name="connsiteY82" fmla="*/ 2575336 h 10742711"/>
              <a:gd name="connsiteX83" fmla="*/ 4499224 w 4906679"/>
              <a:gd name="connsiteY83" fmla="*/ 2189953 h 10742711"/>
              <a:gd name="connsiteX84" fmla="*/ 4636955 w 4906679"/>
              <a:gd name="connsiteY84" fmla="*/ 2267677 h 10742711"/>
              <a:gd name="connsiteX85" fmla="*/ 4499224 w 4906679"/>
              <a:gd name="connsiteY85" fmla="*/ 2189953 h 10742711"/>
              <a:gd name="connsiteX86" fmla="*/ 4499224 w 4906679"/>
              <a:gd name="connsiteY86" fmla="*/ 2112228 h 10742711"/>
              <a:gd name="connsiteX87" fmla="*/ 4636955 w 4906679"/>
              <a:gd name="connsiteY87" fmla="*/ 2189953 h 10742711"/>
              <a:gd name="connsiteX88" fmla="*/ 4499224 w 4906679"/>
              <a:gd name="connsiteY88" fmla="*/ 2112228 h 10742711"/>
              <a:gd name="connsiteX89" fmla="*/ 4520744 w 4906679"/>
              <a:gd name="connsiteY89" fmla="*/ 2003080 h 10742711"/>
              <a:gd name="connsiteX90" fmla="*/ 4499224 w 4906679"/>
              <a:gd name="connsiteY90" fmla="*/ 2034504 h 10742711"/>
              <a:gd name="connsiteX91" fmla="*/ 4636955 w 4906679"/>
              <a:gd name="connsiteY91" fmla="*/ 2034504 h 10742711"/>
              <a:gd name="connsiteX92" fmla="*/ 4520744 w 4906679"/>
              <a:gd name="connsiteY92" fmla="*/ 2003080 h 10742711"/>
              <a:gd name="connsiteX93" fmla="*/ 4499224 w 4906679"/>
              <a:gd name="connsiteY93" fmla="*/ 1804570 h 10742711"/>
              <a:gd name="connsiteX94" fmla="*/ 4578850 w 4906679"/>
              <a:gd name="connsiteY94" fmla="*/ 1817929 h 10742711"/>
              <a:gd name="connsiteX95" fmla="*/ 4583902 w 4906679"/>
              <a:gd name="connsiteY95" fmla="*/ 1821093 h 10742711"/>
              <a:gd name="connsiteX96" fmla="*/ 4576698 w 4906679"/>
              <a:gd name="connsiteY96" fmla="*/ 1825215 h 10742711"/>
              <a:gd name="connsiteX97" fmla="*/ 4499224 w 4906679"/>
              <a:gd name="connsiteY97" fmla="*/ 1804570 h 10742711"/>
              <a:gd name="connsiteX98" fmla="*/ 4499224 w 4906679"/>
              <a:gd name="connsiteY98" fmla="*/ 1726846 h 10742711"/>
              <a:gd name="connsiteX99" fmla="*/ 4499224 w 4906679"/>
              <a:gd name="connsiteY99" fmla="*/ 1804570 h 10742711"/>
              <a:gd name="connsiteX100" fmla="*/ 4636955 w 4906679"/>
              <a:gd name="connsiteY100" fmla="*/ 1960018 h 10742711"/>
              <a:gd name="connsiteX101" fmla="*/ 4603329 w 4906679"/>
              <a:gd name="connsiteY101" fmla="*/ 1833261 h 10742711"/>
              <a:gd name="connsiteX102" fmla="*/ 4583902 w 4906679"/>
              <a:gd name="connsiteY102" fmla="*/ 1821093 h 10742711"/>
              <a:gd name="connsiteX103" fmla="*/ 4596066 w 4906679"/>
              <a:gd name="connsiteY103" fmla="*/ 1814134 h 10742711"/>
              <a:gd name="connsiteX104" fmla="*/ 4499224 w 4906679"/>
              <a:gd name="connsiteY104" fmla="*/ 1726846 h 10742711"/>
              <a:gd name="connsiteX105" fmla="*/ 4499224 w 4906679"/>
              <a:gd name="connsiteY105" fmla="*/ 1652360 h 10742711"/>
              <a:gd name="connsiteX106" fmla="*/ 4636955 w 4906679"/>
              <a:gd name="connsiteY106" fmla="*/ 1726846 h 10742711"/>
              <a:gd name="connsiteX107" fmla="*/ 4499224 w 4906679"/>
              <a:gd name="connsiteY107" fmla="*/ 1652360 h 10742711"/>
              <a:gd name="connsiteX108" fmla="*/ 4499224 w 4906679"/>
              <a:gd name="connsiteY108" fmla="*/ 1571397 h 10742711"/>
              <a:gd name="connsiteX109" fmla="*/ 4636955 w 4906679"/>
              <a:gd name="connsiteY109" fmla="*/ 1652360 h 10742711"/>
              <a:gd name="connsiteX110" fmla="*/ 4499224 w 4906679"/>
              <a:gd name="connsiteY110" fmla="*/ 1571397 h 10742711"/>
              <a:gd name="connsiteX111" fmla="*/ 2661551 w 4906679"/>
              <a:gd name="connsiteY111" fmla="*/ 1681 h 10742711"/>
              <a:gd name="connsiteX112" fmla="*/ 3408851 w 4906679"/>
              <a:gd name="connsiteY112" fmla="*/ 33104 h 10742711"/>
              <a:gd name="connsiteX113" fmla="*/ 3546582 w 4906679"/>
              <a:gd name="connsiteY113" fmla="*/ 188553 h 10742711"/>
              <a:gd name="connsiteX114" fmla="*/ 3954037 w 4906679"/>
              <a:gd name="connsiteY114" fmla="*/ 266277 h 10742711"/>
              <a:gd name="connsiteX115" fmla="*/ 4499224 w 4906679"/>
              <a:gd name="connsiteY115" fmla="*/ 803870 h 10742711"/>
              <a:gd name="connsiteX116" fmla="*/ 4499224 w 4906679"/>
              <a:gd name="connsiteY116" fmla="*/ 1189253 h 10742711"/>
              <a:gd name="connsiteX117" fmla="*/ 4499224 w 4906679"/>
              <a:gd name="connsiteY117" fmla="*/ 1496911 h 10742711"/>
              <a:gd name="connsiteX118" fmla="*/ 4499224 w 4906679"/>
              <a:gd name="connsiteY118" fmla="*/ 1189253 h 10742711"/>
              <a:gd name="connsiteX119" fmla="*/ 4636955 w 4906679"/>
              <a:gd name="connsiteY119" fmla="*/ 1111528 h 10742711"/>
              <a:gd name="connsiteX120" fmla="*/ 4499224 w 4906679"/>
              <a:gd name="connsiteY120" fmla="*/ 1037043 h 10742711"/>
              <a:gd name="connsiteX121" fmla="*/ 4636955 w 4906679"/>
              <a:gd name="connsiteY121" fmla="*/ 1037043 h 10742711"/>
              <a:gd name="connsiteX122" fmla="*/ 4636955 w 4906679"/>
              <a:gd name="connsiteY122" fmla="*/ 956080 h 10742711"/>
              <a:gd name="connsiteX123" fmla="*/ 4768948 w 4906679"/>
              <a:gd name="connsiteY123" fmla="*/ 956080 h 10742711"/>
              <a:gd name="connsiteX124" fmla="*/ 4906679 w 4906679"/>
              <a:gd name="connsiteY124" fmla="*/ 1419187 h 10742711"/>
              <a:gd name="connsiteX125" fmla="*/ 4768948 w 4906679"/>
              <a:gd name="connsiteY125" fmla="*/ 2575336 h 10742711"/>
              <a:gd name="connsiteX126" fmla="*/ 4906679 w 4906679"/>
              <a:gd name="connsiteY126" fmla="*/ 2649821 h 10742711"/>
              <a:gd name="connsiteX127" fmla="*/ 4768948 w 4906679"/>
              <a:gd name="connsiteY127" fmla="*/ 2727546 h 10742711"/>
              <a:gd name="connsiteX128" fmla="*/ 4906679 w 4906679"/>
              <a:gd name="connsiteY128" fmla="*/ 2727546 h 10742711"/>
              <a:gd name="connsiteX129" fmla="*/ 4768948 w 4906679"/>
              <a:gd name="connsiteY129" fmla="*/ 2805270 h 10742711"/>
              <a:gd name="connsiteX130" fmla="*/ 4636955 w 4906679"/>
              <a:gd name="connsiteY130" fmla="*/ 2727546 h 10742711"/>
              <a:gd name="connsiteX131" fmla="*/ 4768948 w 4906679"/>
              <a:gd name="connsiteY131" fmla="*/ 2805270 h 10742711"/>
              <a:gd name="connsiteX132" fmla="*/ 4768948 w 4906679"/>
              <a:gd name="connsiteY132" fmla="*/ 2957480 h 10742711"/>
              <a:gd name="connsiteX133" fmla="*/ 4768948 w 4906679"/>
              <a:gd name="connsiteY133" fmla="*/ 2990270 h 10742711"/>
              <a:gd name="connsiteX134" fmla="*/ 4768948 w 4906679"/>
              <a:gd name="connsiteY134" fmla="*/ 3257042 h 10742711"/>
              <a:gd name="connsiteX135" fmla="*/ 4768948 w 4906679"/>
              <a:gd name="connsiteY135" fmla="*/ 3650521 h 10742711"/>
              <a:gd name="connsiteX136" fmla="*/ 4768948 w 4906679"/>
              <a:gd name="connsiteY136" fmla="*/ 3728246 h 10742711"/>
              <a:gd name="connsiteX137" fmla="*/ 4768948 w 4906679"/>
              <a:gd name="connsiteY137" fmla="*/ 3805970 h 10742711"/>
              <a:gd name="connsiteX138" fmla="*/ 4768948 w 4906679"/>
              <a:gd name="connsiteY138" fmla="*/ 3958180 h 10742711"/>
              <a:gd name="connsiteX139" fmla="*/ 4768948 w 4906679"/>
              <a:gd name="connsiteY139" fmla="*/ 4113628 h 10742711"/>
              <a:gd name="connsiteX140" fmla="*/ 4636955 w 4906679"/>
              <a:gd name="connsiteY140" fmla="*/ 4188114 h 10742711"/>
              <a:gd name="connsiteX141" fmla="*/ 4768948 w 4906679"/>
              <a:gd name="connsiteY141" fmla="*/ 4265838 h 10742711"/>
              <a:gd name="connsiteX142" fmla="*/ 4636955 w 4906679"/>
              <a:gd name="connsiteY142" fmla="*/ 4803431 h 10742711"/>
              <a:gd name="connsiteX143" fmla="*/ 4636955 w 4906679"/>
              <a:gd name="connsiteY143" fmla="*/ 6267238 h 10742711"/>
              <a:gd name="connsiteX144" fmla="*/ 4499224 w 4906679"/>
              <a:gd name="connsiteY144" fmla="*/ 6727107 h 10742711"/>
              <a:gd name="connsiteX145" fmla="*/ 4361492 w 4906679"/>
              <a:gd name="connsiteY145" fmla="*/ 6804831 h 10742711"/>
              <a:gd name="connsiteX146" fmla="*/ 4499224 w 4906679"/>
              <a:gd name="connsiteY146" fmla="*/ 6882555 h 10742711"/>
              <a:gd name="connsiteX147" fmla="*/ 4361492 w 4906679"/>
              <a:gd name="connsiteY147" fmla="*/ 7267938 h 10742711"/>
              <a:gd name="connsiteX148" fmla="*/ 4361492 w 4906679"/>
              <a:gd name="connsiteY148" fmla="*/ 9036165 h 10742711"/>
              <a:gd name="connsiteX149" fmla="*/ 4223761 w 4906679"/>
              <a:gd name="connsiteY149" fmla="*/ 8498572 h 10742711"/>
              <a:gd name="connsiteX150" fmla="*/ 4223761 w 4906679"/>
              <a:gd name="connsiteY150" fmla="*/ 8420848 h 10742711"/>
              <a:gd name="connsiteX151" fmla="*/ 4223761 w 4906679"/>
              <a:gd name="connsiteY151" fmla="*/ 8190914 h 10742711"/>
              <a:gd name="connsiteX152" fmla="*/ 4091769 w 4906679"/>
              <a:gd name="connsiteY152" fmla="*/ 7883255 h 10742711"/>
              <a:gd name="connsiteX153" fmla="*/ 4091769 w 4906679"/>
              <a:gd name="connsiteY153" fmla="*/ 7805531 h 10742711"/>
              <a:gd name="connsiteX154" fmla="*/ 4091769 w 4906679"/>
              <a:gd name="connsiteY154" fmla="*/ 7342424 h 10742711"/>
              <a:gd name="connsiteX155" fmla="*/ 3954037 w 4906679"/>
              <a:gd name="connsiteY155" fmla="*/ 7497872 h 10742711"/>
              <a:gd name="connsiteX156" fmla="*/ 3816306 w 4906679"/>
              <a:gd name="connsiteY156" fmla="*/ 7650082 h 10742711"/>
              <a:gd name="connsiteX157" fmla="*/ 3816306 w 4906679"/>
              <a:gd name="connsiteY157" fmla="*/ 7575597 h 10742711"/>
              <a:gd name="connsiteX158" fmla="*/ 3678575 w 4906679"/>
              <a:gd name="connsiteY158" fmla="*/ 7420148 h 10742711"/>
              <a:gd name="connsiteX159" fmla="*/ 3816306 w 4906679"/>
              <a:gd name="connsiteY159" fmla="*/ 7342424 h 10742711"/>
              <a:gd name="connsiteX160" fmla="*/ 3678575 w 4906679"/>
              <a:gd name="connsiteY160" fmla="*/ 7342424 h 10742711"/>
              <a:gd name="connsiteX161" fmla="*/ 3816306 w 4906679"/>
              <a:gd name="connsiteY161" fmla="*/ 7190214 h 10742711"/>
              <a:gd name="connsiteX162" fmla="*/ 3816306 w 4906679"/>
              <a:gd name="connsiteY162" fmla="*/ 6960280 h 10742711"/>
              <a:gd name="connsiteX163" fmla="*/ 3678575 w 4906679"/>
              <a:gd name="connsiteY163" fmla="*/ 7267938 h 10742711"/>
              <a:gd name="connsiteX164" fmla="*/ 3546582 w 4906679"/>
              <a:gd name="connsiteY164" fmla="*/ 7957741 h 10742711"/>
              <a:gd name="connsiteX165" fmla="*/ 3546582 w 4906679"/>
              <a:gd name="connsiteY165" fmla="*/ 8343124 h 10742711"/>
              <a:gd name="connsiteX166" fmla="*/ 3546582 w 4906679"/>
              <a:gd name="connsiteY166" fmla="*/ 9421548 h 10742711"/>
              <a:gd name="connsiteX167" fmla="*/ 3408851 w 4906679"/>
              <a:gd name="connsiteY167" fmla="*/ 9113889 h 10742711"/>
              <a:gd name="connsiteX168" fmla="*/ 3133388 w 4906679"/>
              <a:gd name="connsiteY168" fmla="*/ 9036165 h 10742711"/>
              <a:gd name="connsiteX169" fmla="*/ 3001395 w 4906679"/>
              <a:gd name="connsiteY169" fmla="*/ 8650782 h 10742711"/>
              <a:gd name="connsiteX170" fmla="*/ 2863664 w 4906679"/>
              <a:gd name="connsiteY170" fmla="*/ 9113889 h 10742711"/>
              <a:gd name="connsiteX171" fmla="*/ 3001395 w 4906679"/>
              <a:gd name="connsiteY171" fmla="*/ 9803692 h 10742711"/>
              <a:gd name="connsiteX172" fmla="*/ 3133388 w 4906679"/>
              <a:gd name="connsiteY172" fmla="*/ 10036865 h 10742711"/>
              <a:gd name="connsiteX173" fmla="*/ 3001395 w 4906679"/>
              <a:gd name="connsiteY173" fmla="*/ 10189075 h 10742711"/>
              <a:gd name="connsiteX174" fmla="*/ 2863664 w 4906679"/>
              <a:gd name="connsiteY174" fmla="*/ 10266799 h 10742711"/>
              <a:gd name="connsiteX175" fmla="*/ 2725933 w 4906679"/>
              <a:gd name="connsiteY175" fmla="*/ 10344524 h 10742711"/>
              <a:gd name="connsiteX176" fmla="*/ 2318477 w 4906679"/>
              <a:gd name="connsiteY176" fmla="*/ 9496034 h 10742711"/>
              <a:gd name="connsiteX177" fmla="*/ 2456209 w 4906679"/>
              <a:gd name="connsiteY177" fmla="*/ 9188375 h 10742711"/>
              <a:gd name="connsiteX178" fmla="*/ 2186485 w 4906679"/>
              <a:gd name="connsiteY178" fmla="*/ 8498572 h 10742711"/>
              <a:gd name="connsiteX179" fmla="*/ 2043015 w 4906679"/>
              <a:gd name="connsiteY179" fmla="*/ 9036165 h 10742711"/>
              <a:gd name="connsiteX180" fmla="*/ 2043015 w 4906679"/>
              <a:gd name="connsiteY180" fmla="*/ 9421548 h 10742711"/>
              <a:gd name="connsiteX181" fmla="*/ 2043015 w 4906679"/>
              <a:gd name="connsiteY181" fmla="*/ 9573758 h 10742711"/>
              <a:gd name="connsiteX182" fmla="*/ 2043015 w 4906679"/>
              <a:gd name="connsiteY182" fmla="*/ 9651482 h 10742711"/>
              <a:gd name="connsiteX183" fmla="*/ 2043015 w 4906679"/>
              <a:gd name="connsiteY183" fmla="*/ 9729207 h 10742711"/>
              <a:gd name="connsiteX184" fmla="*/ 2186485 w 4906679"/>
              <a:gd name="connsiteY184" fmla="*/ 10419009 h 10742711"/>
              <a:gd name="connsiteX185" fmla="*/ 2043015 w 4906679"/>
              <a:gd name="connsiteY185" fmla="*/ 10574458 h 10742711"/>
              <a:gd name="connsiteX186" fmla="*/ 2043015 w 4906679"/>
              <a:gd name="connsiteY186" fmla="*/ 10726668 h 10742711"/>
              <a:gd name="connsiteX187" fmla="*/ 1911022 w 4906679"/>
              <a:gd name="connsiteY187" fmla="*/ 9959141 h 10742711"/>
              <a:gd name="connsiteX188" fmla="*/ 1773291 w 4906679"/>
              <a:gd name="connsiteY188" fmla="*/ 9803692 h 10742711"/>
              <a:gd name="connsiteX189" fmla="*/ 1773291 w 4906679"/>
              <a:gd name="connsiteY189" fmla="*/ 9266099 h 10742711"/>
              <a:gd name="connsiteX190" fmla="*/ 1635559 w 4906679"/>
              <a:gd name="connsiteY190" fmla="*/ 9036165 h 10742711"/>
              <a:gd name="connsiteX191" fmla="*/ 1497828 w 4906679"/>
              <a:gd name="connsiteY191" fmla="*/ 8573058 h 10742711"/>
              <a:gd name="connsiteX192" fmla="*/ 1497828 w 4906679"/>
              <a:gd name="connsiteY192" fmla="*/ 8113189 h 10742711"/>
              <a:gd name="connsiteX193" fmla="*/ 1365836 w 4906679"/>
              <a:gd name="connsiteY193" fmla="*/ 7727807 h 10742711"/>
              <a:gd name="connsiteX194" fmla="*/ 1365836 w 4906679"/>
              <a:gd name="connsiteY194" fmla="*/ 7650082 h 10742711"/>
              <a:gd name="connsiteX195" fmla="*/ 1365836 w 4906679"/>
              <a:gd name="connsiteY195" fmla="*/ 7190214 h 10742711"/>
              <a:gd name="connsiteX196" fmla="*/ 1365836 w 4906679"/>
              <a:gd name="connsiteY196" fmla="*/ 6810397 h 10742711"/>
              <a:gd name="connsiteX197" fmla="*/ 1365836 w 4906679"/>
              <a:gd name="connsiteY197" fmla="*/ 6804831 h 10742711"/>
              <a:gd name="connsiteX198" fmla="*/ 1365836 w 4906679"/>
              <a:gd name="connsiteY198" fmla="*/ 6727107 h 10742711"/>
              <a:gd name="connsiteX199" fmla="*/ 1365836 w 4906679"/>
              <a:gd name="connsiteY199" fmla="*/ 6344963 h 10742711"/>
              <a:gd name="connsiteX200" fmla="*/ 1228104 w 4906679"/>
              <a:gd name="connsiteY200" fmla="*/ 6189514 h 10742711"/>
              <a:gd name="connsiteX201" fmla="*/ 1090373 w 4906679"/>
              <a:gd name="connsiteY201" fmla="*/ 6652621 h 10742711"/>
              <a:gd name="connsiteX202" fmla="*/ 1090373 w 4906679"/>
              <a:gd name="connsiteY202" fmla="*/ 6804831 h 10742711"/>
              <a:gd name="connsiteX203" fmla="*/ 820649 w 4906679"/>
              <a:gd name="connsiteY203" fmla="*/ 5344263 h 10742711"/>
              <a:gd name="connsiteX204" fmla="*/ 682917 w 4906679"/>
              <a:gd name="connsiteY204" fmla="*/ 6652621 h 10742711"/>
              <a:gd name="connsiteX205" fmla="*/ 545186 w 4906679"/>
              <a:gd name="connsiteY205" fmla="*/ 6344963 h 10742711"/>
              <a:gd name="connsiteX206" fmla="*/ 545186 w 4906679"/>
              <a:gd name="connsiteY206" fmla="*/ 6111790 h 10742711"/>
              <a:gd name="connsiteX207" fmla="*/ 545186 w 4906679"/>
              <a:gd name="connsiteY207" fmla="*/ 5804131 h 10742711"/>
              <a:gd name="connsiteX208" fmla="*/ 545186 w 4906679"/>
              <a:gd name="connsiteY208" fmla="*/ 5188814 h 10742711"/>
              <a:gd name="connsiteX209" fmla="*/ 545186 w 4906679"/>
              <a:gd name="connsiteY209" fmla="*/ 4881156 h 10742711"/>
              <a:gd name="connsiteX210" fmla="*/ 407455 w 4906679"/>
              <a:gd name="connsiteY210" fmla="*/ 4803431 h 10742711"/>
              <a:gd name="connsiteX211" fmla="*/ 407455 w 4906679"/>
              <a:gd name="connsiteY211" fmla="*/ 3420587 h 10742711"/>
              <a:gd name="connsiteX212" fmla="*/ 275462 w 4906679"/>
              <a:gd name="connsiteY212" fmla="*/ 3035204 h 10742711"/>
              <a:gd name="connsiteX213" fmla="*/ 137731 w 4906679"/>
              <a:gd name="connsiteY213" fmla="*/ 2727546 h 10742711"/>
              <a:gd name="connsiteX214" fmla="*/ 137731 w 4906679"/>
              <a:gd name="connsiteY214" fmla="*/ 2575336 h 10742711"/>
              <a:gd name="connsiteX215" fmla="*/ 0 w 4906679"/>
              <a:gd name="connsiteY215" fmla="*/ 2189953 h 10742711"/>
              <a:gd name="connsiteX216" fmla="*/ 0 w 4906679"/>
              <a:gd name="connsiteY216" fmla="*/ 1419187 h 10742711"/>
              <a:gd name="connsiteX217" fmla="*/ 137731 w 4906679"/>
              <a:gd name="connsiteY217" fmla="*/ 1037043 h 10742711"/>
              <a:gd name="connsiteX218" fmla="*/ 275462 w 4906679"/>
              <a:gd name="connsiteY218" fmla="*/ 803870 h 10742711"/>
              <a:gd name="connsiteX219" fmla="*/ 545186 w 4906679"/>
              <a:gd name="connsiteY219" fmla="*/ 573936 h 10742711"/>
              <a:gd name="connsiteX220" fmla="*/ 952641 w 4906679"/>
              <a:gd name="connsiteY220" fmla="*/ 188553 h 10742711"/>
              <a:gd name="connsiteX221" fmla="*/ 1635559 w 4906679"/>
              <a:gd name="connsiteY221" fmla="*/ 114067 h 10742711"/>
              <a:gd name="connsiteX222" fmla="*/ 2456209 w 4906679"/>
              <a:gd name="connsiteY222" fmla="*/ 33104 h 10742711"/>
              <a:gd name="connsiteX223" fmla="*/ 2661551 w 4906679"/>
              <a:gd name="connsiteY22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3271119 w 4906679"/>
              <a:gd name="connsiteY42" fmla="*/ 5344263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4499224 w 4906679"/>
              <a:gd name="connsiteY66" fmla="*/ 3035204 h 10742711"/>
              <a:gd name="connsiteX67" fmla="*/ 4499224 w 4906679"/>
              <a:gd name="connsiteY67" fmla="*/ 3112929 h 10742711"/>
              <a:gd name="connsiteX68" fmla="*/ 4499224 w 4906679"/>
              <a:gd name="connsiteY68" fmla="*/ 3035204 h 10742711"/>
              <a:gd name="connsiteX69" fmla="*/ 2609722 w 4906679"/>
              <a:gd name="connsiteY69" fmla="*/ 2926056 h 10742711"/>
              <a:gd name="connsiteX70" fmla="*/ 2588201 w 4906679"/>
              <a:gd name="connsiteY70" fmla="*/ 2957480 h 10742711"/>
              <a:gd name="connsiteX71" fmla="*/ 2725933 w 4906679"/>
              <a:gd name="connsiteY71" fmla="*/ 2957480 h 10742711"/>
              <a:gd name="connsiteX72" fmla="*/ 2609722 w 4906679"/>
              <a:gd name="connsiteY72" fmla="*/ 2926056 h 10742711"/>
              <a:gd name="connsiteX73" fmla="*/ 4499224 w 4906679"/>
              <a:gd name="connsiteY73" fmla="*/ 2805270 h 10742711"/>
              <a:gd name="connsiteX74" fmla="*/ 4499224 w 4906679"/>
              <a:gd name="connsiteY74" fmla="*/ 2957480 h 10742711"/>
              <a:gd name="connsiteX75" fmla="*/ 4636955 w 4906679"/>
              <a:gd name="connsiteY75" fmla="*/ 2805270 h 10742711"/>
              <a:gd name="connsiteX76" fmla="*/ 4499224 w 4906679"/>
              <a:gd name="connsiteY76" fmla="*/ 2805270 h 10742711"/>
              <a:gd name="connsiteX77" fmla="*/ 4499224 w 4906679"/>
              <a:gd name="connsiteY77" fmla="*/ 2575336 h 10742711"/>
              <a:gd name="connsiteX78" fmla="*/ 4636955 w 4906679"/>
              <a:gd name="connsiteY78" fmla="*/ 2649821 h 10742711"/>
              <a:gd name="connsiteX79" fmla="*/ 4499224 w 4906679"/>
              <a:gd name="connsiteY79" fmla="*/ 2575336 h 10742711"/>
              <a:gd name="connsiteX80" fmla="*/ 4499224 w 4906679"/>
              <a:gd name="connsiteY80" fmla="*/ 2189953 h 10742711"/>
              <a:gd name="connsiteX81" fmla="*/ 4636955 w 4906679"/>
              <a:gd name="connsiteY81" fmla="*/ 2267677 h 10742711"/>
              <a:gd name="connsiteX82" fmla="*/ 4499224 w 4906679"/>
              <a:gd name="connsiteY82" fmla="*/ 2189953 h 10742711"/>
              <a:gd name="connsiteX83" fmla="*/ 4499224 w 4906679"/>
              <a:gd name="connsiteY83" fmla="*/ 2112228 h 10742711"/>
              <a:gd name="connsiteX84" fmla="*/ 4636955 w 4906679"/>
              <a:gd name="connsiteY84" fmla="*/ 2189953 h 10742711"/>
              <a:gd name="connsiteX85" fmla="*/ 4499224 w 4906679"/>
              <a:gd name="connsiteY85" fmla="*/ 2112228 h 10742711"/>
              <a:gd name="connsiteX86" fmla="*/ 4520744 w 4906679"/>
              <a:gd name="connsiteY86" fmla="*/ 2003080 h 10742711"/>
              <a:gd name="connsiteX87" fmla="*/ 4499224 w 4906679"/>
              <a:gd name="connsiteY87" fmla="*/ 2034504 h 10742711"/>
              <a:gd name="connsiteX88" fmla="*/ 4636955 w 4906679"/>
              <a:gd name="connsiteY88" fmla="*/ 2034504 h 10742711"/>
              <a:gd name="connsiteX89" fmla="*/ 4520744 w 4906679"/>
              <a:gd name="connsiteY89" fmla="*/ 2003080 h 10742711"/>
              <a:gd name="connsiteX90" fmla="*/ 4499224 w 4906679"/>
              <a:gd name="connsiteY90" fmla="*/ 1804570 h 10742711"/>
              <a:gd name="connsiteX91" fmla="*/ 4578850 w 4906679"/>
              <a:gd name="connsiteY91" fmla="*/ 1817929 h 10742711"/>
              <a:gd name="connsiteX92" fmla="*/ 4583902 w 4906679"/>
              <a:gd name="connsiteY92" fmla="*/ 1821093 h 10742711"/>
              <a:gd name="connsiteX93" fmla="*/ 4576698 w 4906679"/>
              <a:gd name="connsiteY93" fmla="*/ 1825215 h 10742711"/>
              <a:gd name="connsiteX94" fmla="*/ 4499224 w 4906679"/>
              <a:gd name="connsiteY94" fmla="*/ 1804570 h 10742711"/>
              <a:gd name="connsiteX95" fmla="*/ 4499224 w 4906679"/>
              <a:gd name="connsiteY95" fmla="*/ 1726846 h 10742711"/>
              <a:gd name="connsiteX96" fmla="*/ 4499224 w 4906679"/>
              <a:gd name="connsiteY96" fmla="*/ 1804570 h 10742711"/>
              <a:gd name="connsiteX97" fmla="*/ 4636955 w 4906679"/>
              <a:gd name="connsiteY97" fmla="*/ 1960018 h 10742711"/>
              <a:gd name="connsiteX98" fmla="*/ 4603329 w 4906679"/>
              <a:gd name="connsiteY98" fmla="*/ 1833261 h 10742711"/>
              <a:gd name="connsiteX99" fmla="*/ 4583902 w 4906679"/>
              <a:gd name="connsiteY99" fmla="*/ 1821093 h 10742711"/>
              <a:gd name="connsiteX100" fmla="*/ 4596066 w 4906679"/>
              <a:gd name="connsiteY100" fmla="*/ 1814134 h 10742711"/>
              <a:gd name="connsiteX101" fmla="*/ 4499224 w 4906679"/>
              <a:gd name="connsiteY101" fmla="*/ 1726846 h 10742711"/>
              <a:gd name="connsiteX102" fmla="*/ 4499224 w 4906679"/>
              <a:gd name="connsiteY102" fmla="*/ 1652360 h 10742711"/>
              <a:gd name="connsiteX103" fmla="*/ 4636955 w 4906679"/>
              <a:gd name="connsiteY103" fmla="*/ 1726846 h 10742711"/>
              <a:gd name="connsiteX104" fmla="*/ 4499224 w 4906679"/>
              <a:gd name="connsiteY104" fmla="*/ 1652360 h 10742711"/>
              <a:gd name="connsiteX105" fmla="*/ 4499224 w 4906679"/>
              <a:gd name="connsiteY105" fmla="*/ 1571397 h 10742711"/>
              <a:gd name="connsiteX106" fmla="*/ 4636955 w 4906679"/>
              <a:gd name="connsiteY106" fmla="*/ 1652360 h 10742711"/>
              <a:gd name="connsiteX107" fmla="*/ 4499224 w 4906679"/>
              <a:gd name="connsiteY107" fmla="*/ 1571397 h 10742711"/>
              <a:gd name="connsiteX108" fmla="*/ 2661551 w 4906679"/>
              <a:gd name="connsiteY108" fmla="*/ 1681 h 10742711"/>
              <a:gd name="connsiteX109" fmla="*/ 3408851 w 4906679"/>
              <a:gd name="connsiteY109" fmla="*/ 33104 h 10742711"/>
              <a:gd name="connsiteX110" fmla="*/ 3546582 w 4906679"/>
              <a:gd name="connsiteY110" fmla="*/ 188553 h 10742711"/>
              <a:gd name="connsiteX111" fmla="*/ 3954037 w 4906679"/>
              <a:gd name="connsiteY111" fmla="*/ 266277 h 10742711"/>
              <a:gd name="connsiteX112" fmla="*/ 4499224 w 4906679"/>
              <a:gd name="connsiteY112" fmla="*/ 803870 h 10742711"/>
              <a:gd name="connsiteX113" fmla="*/ 4499224 w 4906679"/>
              <a:gd name="connsiteY113" fmla="*/ 1189253 h 10742711"/>
              <a:gd name="connsiteX114" fmla="*/ 4499224 w 4906679"/>
              <a:gd name="connsiteY114" fmla="*/ 1496911 h 10742711"/>
              <a:gd name="connsiteX115" fmla="*/ 4499224 w 4906679"/>
              <a:gd name="connsiteY115" fmla="*/ 1189253 h 10742711"/>
              <a:gd name="connsiteX116" fmla="*/ 4636955 w 4906679"/>
              <a:gd name="connsiteY116" fmla="*/ 1111528 h 10742711"/>
              <a:gd name="connsiteX117" fmla="*/ 4499224 w 4906679"/>
              <a:gd name="connsiteY117" fmla="*/ 1037043 h 10742711"/>
              <a:gd name="connsiteX118" fmla="*/ 4636955 w 4906679"/>
              <a:gd name="connsiteY118" fmla="*/ 1037043 h 10742711"/>
              <a:gd name="connsiteX119" fmla="*/ 4636955 w 4906679"/>
              <a:gd name="connsiteY119" fmla="*/ 956080 h 10742711"/>
              <a:gd name="connsiteX120" fmla="*/ 4768948 w 4906679"/>
              <a:gd name="connsiteY120" fmla="*/ 956080 h 10742711"/>
              <a:gd name="connsiteX121" fmla="*/ 4906679 w 4906679"/>
              <a:gd name="connsiteY121" fmla="*/ 1419187 h 10742711"/>
              <a:gd name="connsiteX122" fmla="*/ 4768948 w 4906679"/>
              <a:gd name="connsiteY122" fmla="*/ 2575336 h 10742711"/>
              <a:gd name="connsiteX123" fmla="*/ 4906679 w 4906679"/>
              <a:gd name="connsiteY123" fmla="*/ 2649821 h 10742711"/>
              <a:gd name="connsiteX124" fmla="*/ 4768948 w 4906679"/>
              <a:gd name="connsiteY124" fmla="*/ 2727546 h 10742711"/>
              <a:gd name="connsiteX125" fmla="*/ 4906679 w 4906679"/>
              <a:gd name="connsiteY125" fmla="*/ 2727546 h 10742711"/>
              <a:gd name="connsiteX126" fmla="*/ 4768948 w 4906679"/>
              <a:gd name="connsiteY126" fmla="*/ 2805270 h 10742711"/>
              <a:gd name="connsiteX127" fmla="*/ 4636955 w 4906679"/>
              <a:gd name="connsiteY127" fmla="*/ 2727546 h 10742711"/>
              <a:gd name="connsiteX128" fmla="*/ 4768948 w 4906679"/>
              <a:gd name="connsiteY128" fmla="*/ 2805270 h 10742711"/>
              <a:gd name="connsiteX129" fmla="*/ 4768948 w 4906679"/>
              <a:gd name="connsiteY129" fmla="*/ 2957480 h 10742711"/>
              <a:gd name="connsiteX130" fmla="*/ 4768948 w 4906679"/>
              <a:gd name="connsiteY130" fmla="*/ 2990270 h 10742711"/>
              <a:gd name="connsiteX131" fmla="*/ 4768948 w 4906679"/>
              <a:gd name="connsiteY131" fmla="*/ 3257042 h 10742711"/>
              <a:gd name="connsiteX132" fmla="*/ 4768948 w 4906679"/>
              <a:gd name="connsiteY132" fmla="*/ 3650521 h 10742711"/>
              <a:gd name="connsiteX133" fmla="*/ 4768948 w 4906679"/>
              <a:gd name="connsiteY133" fmla="*/ 3728246 h 10742711"/>
              <a:gd name="connsiteX134" fmla="*/ 4768948 w 4906679"/>
              <a:gd name="connsiteY134" fmla="*/ 3805970 h 10742711"/>
              <a:gd name="connsiteX135" fmla="*/ 4768948 w 4906679"/>
              <a:gd name="connsiteY135" fmla="*/ 3958180 h 10742711"/>
              <a:gd name="connsiteX136" fmla="*/ 4768948 w 4906679"/>
              <a:gd name="connsiteY136" fmla="*/ 4113628 h 10742711"/>
              <a:gd name="connsiteX137" fmla="*/ 4636955 w 4906679"/>
              <a:gd name="connsiteY137" fmla="*/ 4188114 h 10742711"/>
              <a:gd name="connsiteX138" fmla="*/ 4768948 w 4906679"/>
              <a:gd name="connsiteY138" fmla="*/ 4265838 h 10742711"/>
              <a:gd name="connsiteX139" fmla="*/ 4636955 w 4906679"/>
              <a:gd name="connsiteY139" fmla="*/ 4803431 h 10742711"/>
              <a:gd name="connsiteX140" fmla="*/ 4636955 w 4906679"/>
              <a:gd name="connsiteY140" fmla="*/ 6267238 h 10742711"/>
              <a:gd name="connsiteX141" fmla="*/ 4499224 w 4906679"/>
              <a:gd name="connsiteY141" fmla="*/ 6727107 h 10742711"/>
              <a:gd name="connsiteX142" fmla="*/ 4361492 w 4906679"/>
              <a:gd name="connsiteY142" fmla="*/ 6804831 h 10742711"/>
              <a:gd name="connsiteX143" fmla="*/ 4499224 w 4906679"/>
              <a:gd name="connsiteY143" fmla="*/ 6882555 h 10742711"/>
              <a:gd name="connsiteX144" fmla="*/ 4361492 w 4906679"/>
              <a:gd name="connsiteY144" fmla="*/ 7267938 h 10742711"/>
              <a:gd name="connsiteX145" fmla="*/ 4361492 w 4906679"/>
              <a:gd name="connsiteY145" fmla="*/ 9036165 h 10742711"/>
              <a:gd name="connsiteX146" fmla="*/ 4223761 w 4906679"/>
              <a:gd name="connsiteY146" fmla="*/ 8498572 h 10742711"/>
              <a:gd name="connsiteX147" fmla="*/ 4223761 w 4906679"/>
              <a:gd name="connsiteY147" fmla="*/ 8420848 h 10742711"/>
              <a:gd name="connsiteX148" fmla="*/ 4223761 w 4906679"/>
              <a:gd name="connsiteY148" fmla="*/ 8190914 h 10742711"/>
              <a:gd name="connsiteX149" fmla="*/ 4091769 w 4906679"/>
              <a:gd name="connsiteY149" fmla="*/ 7883255 h 10742711"/>
              <a:gd name="connsiteX150" fmla="*/ 4091769 w 4906679"/>
              <a:gd name="connsiteY150" fmla="*/ 7805531 h 10742711"/>
              <a:gd name="connsiteX151" fmla="*/ 4091769 w 4906679"/>
              <a:gd name="connsiteY151" fmla="*/ 7342424 h 10742711"/>
              <a:gd name="connsiteX152" fmla="*/ 3954037 w 4906679"/>
              <a:gd name="connsiteY152" fmla="*/ 7497872 h 10742711"/>
              <a:gd name="connsiteX153" fmla="*/ 3816306 w 4906679"/>
              <a:gd name="connsiteY153" fmla="*/ 7650082 h 10742711"/>
              <a:gd name="connsiteX154" fmla="*/ 3816306 w 4906679"/>
              <a:gd name="connsiteY154" fmla="*/ 7575597 h 10742711"/>
              <a:gd name="connsiteX155" fmla="*/ 3678575 w 4906679"/>
              <a:gd name="connsiteY155" fmla="*/ 7420148 h 10742711"/>
              <a:gd name="connsiteX156" fmla="*/ 3816306 w 4906679"/>
              <a:gd name="connsiteY156" fmla="*/ 7342424 h 10742711"/>
              <a:gd name="connsiteX157" fmla="*/ 3678575 w 4906679"/>
              <a:gd name="connsiteY157" fmla="*/ 7342424 h 10742711"/>
              <a:gd name="connsiteX158" fmla="*/ 3816306 w 4906679"/>
              <a:gd name="connsiteY158" fmla="*/ 7190214 h 10742711"/>
              <a:gd name="connsiteX159" fmla="*/ 3816306 w 4906679"/>
              <a:gd name="connsiteY159" fmla="*/ 6960280 h 10742711"/>
              <a:gd name="connsiteX160" fmla="*/ 3678575 w 4906679"/>
              <a:gd name="connsiteY160" fmla="*/ 7267938 h 10742711"/>
              <a:gd name="connsiteX161" fmla="*/ 3546582 w 4906679"/>
              <a:gd name="connsiteY161" fmla="*/ 7957741 h 10742711"/>
              <a:gd name="connsiteX162" fmla="*/ 3546582 w 4906679"/>
              <a:gd name="connsiteY162" fmla="*/ 8343124 h 10742711"/>
              <a:gd name="connsiteX163" fmla="*/ 3546582 w 4906679"/>
              <a:gd name="connsiteY163" fmla="*/ 9421548 h 10742711"/>
              <a:gd name="connsiteX164" fmla="*/ 3408851 w 4906679"/>
              <a:gd name="connsiteY164" fmla="*/ 9113889 h 10742711"/>
              <a:gd name="connsiteX165" fmla="*/ 3133388 w 4906679"/>
              <a:gd name="connsiteY165" fmla="*/ 9036165 h 10742711"/>
              <a:gd name="connsiteX166" fmla="*/ 3001395 w 4906679"/>
              <a:gd name="connsiteY166" fmla="*/ 8650782 h 10742711"/>
              <a:gd name="connsiteX167" fmla="*/ 2863664 w 4906679"/>
              <a:gd name="connsiteY167" fmla="*/ 9113889 h 10742711"/>
              <a:gd name="connsiteX168" fmla="*/ 3001395 w 4906679"/>
              <a:gd name="connsiteY168" fmla="*/ 9803692 h 10742711"/>
              <a:gd name="connsiteX169" fmla="*/ 3133388 w 4906679"/>
              <a:gd name="connsiteY169" fmla="*/ 10036865 h 10742711"/>
              <a:gd name="connsiteX170" fmla="*/ 3001395 w 4906679"/>
              <a:gd name="connsiteY170" fmla="*/ 10189075 h 10742711"/>
              <a:gd name="connsiteX171" fmla="*/ 2863664 w 4906679"/>
              <a:gd name="connsiteY171" fmla="*/ 10266799 h 10742711"/>
              <a:gd name="connsiteX172" fmla="*/ 2725933 w 4906679"/>
              <a:gd name="connsiteY172" fmla="*/ 10344524 h 10742711"/>
              <a:gd name="connsiteX173" fmla="*/ 2318477 w 4906679"/>
              <a:gd name="connsiteY173" fmla="*/ 9496034 h 10742711"/>
              <a:gd name="connsiteX174" fmla="*/ 2456209 w 4906679"/>
              <a:gd name="connsiteY174" fmla="*/ 9188375 h 10742711"/>
              <a:gd name="connsiteX175" fmla="*/ 2186485 w 4906679"/>
              <a:gd name="connsiteY175" fmla="*/ 8498572 h 10742711"/>
              <a:gd name="connsiteX176" fmla="*/ 2043015 w 4906679"/>
              <a:gd name="connsiteY176" fmla="*/ 9036165 h 10742711"/>
              <a:gd name="connsiteX177" fmla="*/ 2043015 w 4906679"/>
              <a:gd name="connsiteY177" fmla="*/ 9421548 h 10742711"/>
              <a:gd name="connsiteX178" fmla="*/ 2043015 w 4906679"/>
              <a:gd name="connsiteY178" fmla="*/ 9573758 h 10742711"/>
              <a:gd name="connsiteX179" fmla="*/ 2043015 w 4906679"/>
              <a:gd name="connsiteY179" fmla="*/ 9651482 h 10742711"/>
              <a:gd name="connsiteX180" fmla="*/ 2043015 w 4906679"/>
              <a:gd name="connsiteY180" fmla="*/ 9729207 h 10742711"/>
              <a:gd name="connsiteX181" fmla="*/ 2186485 w 4906679"/>
              <a:gd name="connsiteY181" fmla="*/ 10419009 h 10742711"/>
              <a:gd name="connsiteX182" fmla="*/ 2043015 w 4906679"/>
              <a:gd name="connsiteY182" fmla="*/ 10574458 h 10742711"/>
              <a:gd name="connsiteX183" fmla="*/ 2043015 w 4906679"/>
              <a:gd name="connsiteY183" fmla="*/ 10726668 h 10742711"/>
              <a:gd name="connsiteX184" fmla="*/ 1911022 w 4906679"/>
              <a:gd name="connsiteY184" fmla="*/ 9959141 h 10742711"/>
              <a:gd name="connsiteX185" fmla="*/ 1773291 w 4906679"/>
              <a:gd name="connsiteY185" fmla="*/ 9803692 h 10742711"/>
              <a:gd name="connsiteX186" fmla="*/ 1773291 w 4906679"/>
              <a:gd name="connsiteY186" fmla="*/ 9266099 h 10742711"/>
              <a:gd name="connsiteX187" fmla="*/ 1635559 w 4906679"/>
              <a:gd name="connsiteY187" fmla="*/ 9036165 h 10742711"/>
              <a:gd name="connsiteX188" fmla="*/ 1497828 w 4906679"/>
              <a:gd name="connsiteY188" fmla="*/ 8573058 h 10742711"/>
              <a:gd name="connsiteX189" fmla="*/ 1497828 w 4906679"/>
              <a:gd name="connsiteY189" fmla="*/ 8113189 h 10742711"/>
              <a:gd name="connsiteX190" fmla="*/ 1365836 w 4906679"/>
              <a:gd name="connsiteY190" fmla="*/ 7727807 h 10742711"/>
              <a:gd name="connsiteX191" fmla="*/ 1365836 w 4906679"/>
              <a:gd name="connsiteY191" fmla="*/ 7650082 h 10742711"/>
              <a:gd name="connsiteX192" fmla="*/ 1365836 w 4906679"/>
              <a:gd name="connsiteY192" fmla="*/ 7190214 h 10742711"/>
              <a:gd name="connsiteX193" fmla="*/ 1365836 w 4906679"/>
              <a:gd name="connsiteY193" fmla="*/ 6810397 h 10742711"/>
              <a:gd name="connsiteX194" fmla="*/ 1365836 w 4906679"/>
              <a:gd name="connsiteY194" fmla="*/ 6804831 h 10742711"/>
              <a:gd name="connsiteX195" fmla="*/ 1365836 w 4906679"/>
              <a:gd name="connsiteY195" fmla="*/ 6727107 h 10742711"/>
              <a:gd name="connsiteX196" fmla="*/ 1365836 w 4906679"/>
              <a:gd name="connsiteY196" fmla="*/ 6344963 h 10742711"/>
              <a:gd name="connsiteX197" fmla="*/ 1228104 w 4906679"/>
              <a:gd name="connsiteY197" fmla="*/ 6189514 h 10742711"/>
              <a:gd name="connsiteX198" fmla="*/ 1090373 w 4906679"/>
              <a:gd name="connsiteY198" fmla="*/ 6652621 h 10742711"/>
              <a:gd name="connsiteX199" fmla="*/ 1090373 w 4906679"/>
              <a:gd name="connsiteY199" fmla="*/ 6804831 h 10742711"/>
              <a:gd name="connsiteX200" fmla="*/ 820649 w 4906679"/>
              <a:gd name="connsiteY200" fmla="*/ 5344263 h 10742711"/>
              <a:gd name="connsiteX201" fmla="*/ 682917 w 4906679"/>
              <a:gd name="connsiteY201" fmla="*/ 6652621 h 10742711"/>
              <a:gd name="connsiteX202" fmla="*/ 545186 w 4906679"/>
              <a:gd name="connsiteY202" fmla="*/ 6344963 h 10742711"/>
              <a:gd name="connsiteX203" fmla="*/ 545186 w 4906679"/>
              <a:gd name="connsiteY203" fmla="*/ 6111790 h 10742711"/>
              <a:gd name="connsiteX204" fmla="*/ 545186 w 4906679"/>
              <a:gd name="connsiteY204" fmla="*/ 5804131 h 10742711"/>
              <a:gd name="connsiteX205" fmla="*/ 545186 w 4906679"/>
              <a:gd name="connsiteY205" fmla="*/ 5188814 h 10742711"/>
              <a:gd name="connsiteX206" fmla="*/ 545186 w 4906679"/>
              <a:gd name="connsiteY206" fmla="*/ 4881156 h 10742711"/>
              <a:gd name="connsiteX207" fmla="*/ 407455 w 4906679"/>
              <a:gd name="connsiteY207" fmla="*/ 4803431 h 10742711"/>
              <a:gd name="connsiteX208" fmla="*/ 407455 w 4906679"/>
              <a:gd name="connsiteY208" fmla="*/ 3420587 h 10742711"/>
              <a:gd name="connsiteX209" fmla="*/ 275462 w 4906679"/>
              <a:gd name="connsiteY209" fmla="*/ 3035204 h 10742711"/>
              <a:gd name="connsiteX210" fmla="*/ 137731 w 4906679"/>
              <a:gd name="connsiteY210" fmla="*/ 2727546 h 10742711"/>
              <a:gd name="connsiteX211" fmla="*/ 137731 w 4906679"/>
              <a:gd name="connsiteY211" fmla="*/ 2575336 h 10742711"/>
              <a:gd name="connsiteX212" fmla="*/ 0 w 4906679"/>
              <a:gd name="connsiteY212" fmla="*/ 2189953 h 10742711"/>
              <a:gd name="connsiteX213" fmla="*/ 0 w 4906679"/>
              <a:gd name="connsiteY213" fmla="*/ 1419187 h 10742711"/>
              <a:gd name="connsiteX214" fmla="*/ 137731 w 4906679"/>
              <a:gd name="connsiteY214" fmla="*/ 1037043 h 10742711"/>
              <a:gd name="connsiteX215" fmla="*/ 275462 w 4906679"/>
              <a:gd name="connsiteY215" fmla="*/ 803870 h 10742711"/>
              <a:gd name="connsiteX216" fmla="*/ 545186 w 4906679"/>
              <a:gd name="connsiteY216" fmla="*/ 573936 h 10742711"/>
              <a:gd name="connsiteX217" fmla="*/ 952641 w 4906679"/>
              <a:gd name="connsiteY217" fmla="*/ 188553 h 10742711"/>
              <a:gd name="connsiteX218" fmla="*/ 1635559 w 4906679"/>
              <a:gd name="connsiteY218" fmla="*/ 114067 h 10742711"/>
              <a:gd name="connsiteX219" fmla="*/ 2456209 w 4906679"/>
              <a:gd name="connsiteY219" fmla="*/ 33104 h 10742711"/>
              <a:gd name="connsiteX220" fmla="*/ 2661551 w 4906679"/>
              <a:gd name="connsiteY22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3133388 w 4906679"/>
              <a:gd name="connsiteY41" fmla="*/ 5266538 h 10742711"/>
              <a:gd name="connsiteX42" fmla="*/ 2776848 w 4906679"/>
              <a:gd name="connsiteY42" fmla="*/ 6151571 h 10742711"/>
              <a:gd name="connsiteX43" fmla="*/ 3133388 w 4906679"/>
              <a:gd name="connsiteY43" fmla="*/ 5266538 h 10742711"/>
              <a:gd name="connsiteX44" fmla="*/ 4636955 w 4906679"/>
              <a:gd name="connsiteY44" fmla="*/ 4343563 h 10742711"/>
              <a:gd name="connsiteX45" fmla="*/ 4768948 w 4906679"/>
              <a:gd name="connsiteY45" fmla="*/ 4421287 h 10742711"/>
              <a:gd name="connsiteX46" fmla="*/ 4636955 w 4906679"/>
              <a:gd name="connsiteY46" fmla="*/ 4343563 h 10742711"/>
              <a:gd name="connsiteX47" fmla="*/ 4636955 w 4906679"/>
              <a:gd name="connsiteY47" fmla="*/ 4265838 h 10742711"/>
              <a:gd name="connsiteX48" fmla="*/ 4768948 w 4906679"/>
              <a:gd name="connsiteY48" fmla="*/ 4343563 h 10742711"/>
              <a:gd name="connsiteX49" fmla="*/ 4636955 w 4906679"/>
              <a:gd name="connsiteY49" fmla="*/ 4265838 h 10742711"/>
              <a:gd name="connsiteX50" fmla="*/ 3408851 w 4906679"/>
              <a:gd name="connsiteY50" fmla="*/ 3958180 h 10742711"/>
              <a:gd name="connsiteX51" fmla="*/ 3448395 w 4906679"/>
              <a:gd name="connsiteY51" fmla="*/ 4002810 h 10742711"/>
              <a:gd name="connsiteX52" fmla="*/ 3459951 w 4906679"/>
              <a:gd name="connsiteY52" fmla="*/ 4015853 h 10742711"/>
              <a:gd name="connsiteX53" fmla="*/ 3460500 w 4906679"/>
              <a:gd name="connsiteY53" fmla="*/ 4016473 h 10742711"/>
              <a:gd name="connsiteX54" fmla="*/ 3466956 w 4906679"/>
              <a:gd name="connsiteY54" fmla="*/ 4023759 h 10742711"/>
              <a:gd name="connsiteX55" fmla="*/ 3459951 w 4906679"/>
              <a:gd name="connsiteY55" fmla="*/ 4015853 h 10742711"/>
              <a:gd name="connsiteX56" fmla="*/ 3428219 w 4906679"/>
              <a:gd name="connsiteY56" fmla="*/ 3980039 h 10742711"/>
              <a:gd name="connsiteX57" fmla="*/ 3408851 w 4906679"/>
              <a:gd name="connsiteY57" fmla="*/ 3958180 h 10742711"/>
              <a:gd name="connsiteX58" fmla="*/ 3428219 w 4906679"/>
              <a:gd name="connsiteY58" fmla="*/ 3542588 h 10742711"/>
              <a:gd name="connsiteX59" fmla="*/ 3408851 w 4906679"/>
              <a:gd name="connsiteY59" fmla="*/ 3572797 h 10742711"/>
              <a:gd name="connsiteX60" fmla="*/ 3408851 w 4906679"/>
              <a:gd name="connsiteY60" fmla="*/ 3650521 h 10742711"/>
              <a:gd name="connsiteX61" fmla="*/ 3428219 w 4906679"/>
              <a:gd name="connsiteY61" fmla="*/ 3542588 h 10742711"/>
              <a:gd name="connsiteX62" fmla="*/ 3408851 w 4906679"/>
              <a:gd name="connsiteY62" fmla="*/ 3265139 h 10742711"/>
              <a:gd name="connsiteX63" fmla="*/ 3408851 w 4906679"/>
              <a:gd name="connsiteY63" fmla="*/ 3342863 h 10742711"/>
              <a:gd name="connsiteX64" fmla="*/ 3408851 w 4906679"/>
              <a:gd name="connsiteY64" fmla="*/ 3342863 h 10742711"/>
              <a:gd name="connsiteX65" fmla="*/ 3408851 w 4906679"/>
              <a:gd name="connsiteY65" fmla="*/ 3265139 h 10742711"/>
              <a:gd name="connsiteX66" fmla="*/ 4499224 w 4906679"/>
              <a:gd name="connsiteY66" fmla="*/ 3035204 h 10742711"/>
              <a:gd name="connsiteX67" fmla="*/ 4499224 w 4906679"/>
              <a:gd name="connsiteY67" fmla="*/ 3112929 h 10742711"/>
              <a:gd name="connsiteX68" fmla="*/ 4499224 w 4906679"/>
              <a:gd name="connsiteY68" fmla="*/ 3035204 h 10742711"/>
              <a:gd name="connsiteX69" fmla="*/ 2609722 w 4906679"/>
              <a:gd name="connsiteY69" fmla="*/ 2926056 h 10742711"/>
              <a:gd name="connsiteX70" fmla="*/ 2588201 w 4906679"/>
              <a:gd name="connsiteY70" fmla="*/ 2957480 h 10742711"/>
              <a:gd name="connsiteX71" fmla="*/ 2725933 w 4906679"/>
              <a:gd name="connsiteY71" fmla="*/ 2957480 h 10742711"/>
              <a:gd name="connsiteX72" fmla="*/ 2609722 w 4906679"/>
              <a:gd name="connsiteY72" fmla="*/ 2926056 h 10742711"/>
              <a:gd name="connsiteX73" fmla="*/ 4499224 w 4906679"/>
              <a:gd name="connsiteY73" fmla="*/ 2805270 h 10742711"/>
              <a:gd name="connsiteX74" fmla="*/ 4499224 w 4906679"/>
              <a:gd name="connsiteY74" fmla="*/ 2957480 h 10742711"/>
              <a:gd name="connsiteX75" fmla="*/ 4636955 w 4906679"/>
              <a:gd name="connsiteY75" fmla="*/ 2805270 h 10742711"/>
              <a:gd name="connsiteX76" fmla="*/ 4499224 w 4906679"/>
              <a:gd name="connsiteY76" fmla="*/ 2805270 h 10742711"/>
              <a:gd name="connsiteX77" fmla="*/ 4499224 w 4906679"/>
              <a:gd name="connsiteY77" fmla="*/ 2575336 h 10742711"/>
              <a:gd name="connsiteX78" fmla="*/ 4636955 w 4906679"/>
              <a:gd name="connsiteY78" fmla="*/ 2649821 h 10742711"/>
              <a:gd name="connsiteX79" fmla="*/ 4499224 w 4906679"/>
              <a:gd name="connsiteY79" fmla="*/ 2575336 h 10742711"/>
              <a:gd name="connsiteX80" fmla="*/ 4499224 w 4906679"/>
              <a:gd name="connsiteY80" fmla="*/ 2189953 h 10742711"/>
              <a:gd name="connsiteX81" fmla="*/ 4636955 w 4906679"/>
              <a:gd name="connsiteY81" fmla="*/ 2267677 h 10742711"/>
              <a:gd name="connsiteX82" fmla="*/ 4499224 w 4906679"/>
              <a:gd name="connsiteY82" fmla="*/ 2189953 h 10742711"/>
              <a:gd name="connsiteX83" fmla="*/ 4499224 w 4906679"/>
              <a:gd name="connsiteY83" fmla="*/ 2112228 h 10742711"/>
              <a:gd name="connsiteX84" fmla="*/ 4636955 w 4906679"/>
              <a:gd name="connsiteY84" fmla="*/ 2189953 h 10742711"/>
              <a:gd name="connsiteX85" fmla="*/ 4499224 w 4906679"/>
              <a:gd name="connsiteY85" fmla="*/ 2112228 h 10742711"/>
              <a:gd name="connsiteX86" fmla="*/ 4520744 w 4906679"/>
              <a:gd name="connsiteY86" fmla="*/ 2003080 h 10742711"/>
              <a:gd name="connsiteX87" fmla="*/ 4499224 w 4906679"/>
              <a:gd name="connsiteY87" fmla="*/ 2034504 h 10742711"/>
              <a:gd name="connsiteX88" fmla="*/ 4636955 w 4906679"/>
              <a:gd name="connsiteY88" fmla="*/ 2034504 h 10742711"/>
              <a:gd name="connsiteX89" fmla="*/ 4520744 w 4906679"/>
              <a:gd name="connsiteY89" fmla="*/ 2003080 h 10742711"/>
              <a:gd name="connsiteX90" fmla="*/ 4499224 w 4906679"/>
              <a:gd name="connsiteY90" fmla="*/ 1804570 h 10742711"/>
              <a:gd name="connsiteX91" fmla="*/ 4578850 w 4906679"/>
              <a:gd name="connsiteY91" fmla="*/ 1817929 h 10742711"/>
              <a:gd name="connsiteX92" fmla="*/ 4583902 w 4906679"/>
              <a:gd name="connsiteY92" fmla="*/ 1821093 h 10742711"/>
              <a:gd name="connsiteX93" fmla="*/ 4576698 w 4906679"/>
              <a:gd name="connsiteY93" fmla="*/ 1825215 h 10742711"/>
              <a:gd name="connsiteX94" fmla="*/ 4499224 w 4906679"/>
              <a:gd name="connsiteY94" fmla="*/ 1804570 h 10742711"/>
              <a:gd name="connsiteX95" fmla="*/ 4499224 w 4906679"/>
              <a:gd name="connsiteY95" fmla="*/ 1726846 h 10742711"/>
              <a:gd name="connsiteX96" fmla="*/ 4499224 w 4906679"/>
              <a:gd name="connsiteY96" fmla="*/ 1804570 h 10742711"/>
              <a:gd name="connsiteX97" fmla="*/ 4636955 w 4906679"/>
              <a:gd name="connsiteY97" fmla="*/ 1960018 h 10742711"/>
              <a:gd name="connsiteX98" fmla="*/ 4603329 w 4906679"/>
              <a:gd name="connsiteY98" fmla="*/ 1833261 h 10742711"/>
              <a:gd name="connsiteX99" fmla="*/ 4583902 w 4906679"/>
              <a:gd name="connsiteY99" fmla="*/ 1821093 h 10742711"/>
              <a:gd name="connsiteX100" fmla="*/ 4596066 w 4906679"/>
              <a:gd name="connsiteY100" fmla="*/ 1814134 h 10742711"/>
              <a:gd name="connsiteX101" fmla="*/ 4499224 w 4906679"/>
              <a:gd name="connsiteY101" fmla="*/ 1726846 h 10742711"/>
              <a:gd name="connsiteX102" fmla="*/ 4499224 w 4906679"/>
              <a:gd name="connsiteY102" fmla="*/ 1652360 h 10742711"/>
              <a:gd name="connsiteX103" fmla="*/ 4636955 w 4906679"/>
              <a:gd name="connsiteY103" fmla="*/ 1726846 h 10742711"/>
              <a:gd name="connsiteX104" fmla="*/ 4499224 w 4906679"/>
              <a:gd name="connsiteY104" fmla="*/ 1652360 h 10742711"/>
              <a:gd name="connsiteX105" fmla="*/ 4499224 w 4906679"/>
              <a:gd name="connsiteY105" fmla="*/ 1571397 h 10742711"/>
              <a:gd name="connsiteX106" fmla="*/ 4636955 w 4906679"/>
              <a:gd name="connsiteY106" fmla="*/ 1652360 h 10742711"/>
              <a:gd name="connsiteX107" fmla="*/ 4499224 w 4906679"/>
              <a:gd name="connsiteY107" fmla="*/ 1571397 h 10742711"/>
              <a:gd name="connsiteX108" fmla="*/ 2661551 w 4906679"/>
              <a:gd name="connsiteY108" fmla="*/ 1681 h 10742711"/>
              <a:gd name="connsiteX109" fmla="*/ 3408851 w 4906679"/>
              <a:gd name="connsiteY109" fmla="*/ 33104 h 10742711"/>
              <a:gd name="connsiteX110" fmla="*/ 3546582 w 4906679"/>
              <a:gd name="connsiteY110" fmla="*/ 188553 h 10742711"/>
              <a:gd name="connsiteX111" fmla="*/ 3954037 w 4906679"/>
              <a:gd name="connsiteY111" fmla="*/ 266277 h 10742711"/>
              <a:gd name="connsiteX112" fmla="*/ 4499224 w 4906679"/>
              <a:gd name="connsiteY112" fmla="*/ 803870 h 10742711"/>
              <a:gd name="connsiteX113" fmla="*/ 4499224 w 4906679"/>
              <a:gd name="connsiteY113" fmla="*/ 1189253 h 10742711"/>
              <a:gd name="connsiteX114" fmla="*/ 4499224 w 4906679"/>
              <a:gd name="connsiteY114" fmla="*/ 1496911 h 10742711"/>
              <a:gd name="connsiteX115" fmla="*/ 4499224 w 4906679"/>
              <a:gd name="connsiteY115" fmla="*/ 1189253 h 10742711"/>
              <a:gd name="connsiteX116" fmla="*/ 4636955 w 4906679"/>
              <a:gd name="connsiteY116" fmla="*/ 1111528 h 10742711"/>
              <a:gd name="connsiteX117" fmla="*/ 4499224 w 4906679"/>
              <a:gd name="connsiteY117" fmla="*/ 1037043 h 10742711"/>
              <a:gd name="connsiteX118" fmla="*/ 4636955 w 4906679"/>
              <a:gd name="connsiteY118" fmla="*/ 1037043 h 10742711"/>
              <a:gd name="connsiteX119" fmla="*/ 4636955 w 4906679"/>
              <a:gd name="connsiteY119" fmla="*/ 956080 h 10742711"/>
              <a:gd name="connsiteX120" fmla="*/ 4768948 w 4906679"/>
              <a:gd name="connsiteY120" fmla="*/ 956080 h 10742711"/>
              <a:gd name="connsiteX121" fmla="*/ 4906679 w 4906679"/>
              <a:gd name="connsiteY121" fmla="*/ 1419187 h 10742711"/>
              <a:gd name="connsiteX122" fmla="*/ 4768948 w 4906679"/>
              <a:gd name="connsiteY122" fmla="*/ 2575336 h 10742711"/>
              <a:gd name="connsiteX123" fmla="*/ 4906679 w 4906679"/>
              <a:gd name="connsiteY123" fmla="*/ 2649821 h 10742711"/>
              <a:gd name="connsiteX124" fmla="*/ 4768948 w 4906679"/>
              <a:gd name="connsiteY124" fmla="*/ 2727546 h 10742711"/>
              <a:gd name="connsiteX125" fmla="*/ 4906679 w 4906679"/>
              <a:gd name="connsiteY125" fmla="*/ 2727546 h 10742711"/>
              <a:gd name="connsiteX126" fmla="*/ 4768948 w 4906679"/>
              <a:gd name="connsiteY126" fmla="*/ 2805270 h 10742711"/>
              <a:gd name="connsiteX127" fmla="*/ 4636955 w 4906679"/>
              <a:gd name="connsiteY127" fmla="*/ 2727546 h 10742711"/>
              <a:gd name="connsiteX128" fmla="*/ 4768948 w 4906679"/>
              <a:gd name="connsiteY128" fmla="*/ 2805270 h 10742711"/>
              <a:gd name="connsiteX129" fmla="*/ 4768948 w 4906679"/>
              <a:gd name="connsiteY129" fmla="*/ 2957480 h 10742711"/>
              <a:gd name="connsiteX130" fmla="*/ 4768948 w 4906679"/>
              <a:gd name="connsiteY130" fmla="*/ 2990270 h 10742711"/>
              <a:gd name="connsiteX131" fmla="*/ 4768948 w 4906679"/>
              <a:gd name="connsiteY131" fmla="*/ 3257042 h 10742711"/>
              <a:gd name="connsiteX132" fmla="*/ 4768948 w 4906679"/>
              <a:gd name="connsiteY132" fmla="*/ 3650521 h 10742711"/>
              <a:gd name="connsiteX133" fmla="*/ 4768948 w 4906679"/>
              <a:gd name="connsiteY133" fmla="*/ 3728246 h 10742711"/>
              <a:gd name="connsiteX134" fmla="*/ 4768948 w 4906679"/>
              <a:gd name="connsiteY134" fmla="*/ 3805970 h 10742711"/>
              <a:gd name="connsiteX135" fmla="*/ 4768948 w 4906679"/>
              <a:gd name="connsiteY135" fmla="*/ 3958180 h 10742711"/>
              <a:gd name="connsiteX136" fmla="*/ 4768948 w 4906679"/>
              <a:gd name="connsiteY136" fmla="*/ 4113628 h 10742711"/>
              <a:gd name="connsiteX137" fmla="*/ 4636955 w 4906679"/>
              <a:gd name="connsiteY137" fmla="*/ 4188114 h 10742711"/>
              <a:gd name="connsiteX138" fmla="*/ 4768948 w 4906679"/>
              <a:gd name="connsiteY138" fmla="*/ 4265838 h 10742711"/>
              <a:gd name="connsiteX139" fmla="*/ 4636955 w 4906679"/>
              <a:gd name="connsiteY139" fmla="*/ 4803431 h 10742711"/>
              <a:gd name="connsiteX140" fmla="*/ 4636955 w 4906679"/>
              <a:gd name="connsiteY140" fmla="*/ 6267238 h 10742711"/>
              <a:gd name="connsiteX141" fmla="*/ 4499224 w 4906679"/>
              <a:gd name="connsiteY141" fmla="*/ 6727107 h 10742711"/>
              <a:gd name="connsiteX142" fmla="*/ 4361492 w 4906679"/>
              <a:gd name="connsiteY142" fmla="*/ 6804831 h 10742711"/>
              <a:gd name="connsiteX143" fmla="*/ 4499224 w 4906679"/>
              <a:gd name="connsiteY143" fmla="*/ 6882555 h 10742711"/>
              <a:gd name="connsiteX144" fmla="*/ 4361492 w 4906679"/>
              <a:gd name="connsiteY144" fmla="*/ 7267938 h 10742711"/>
              <a:gd name="connsiteX145" fmla="*/ 4361492 w 4906679"/>
              <a:gd name="connsiteY145" fmla="*/ 9036165 h 10742711"/>
              <a:gd name="connsiteX146" fmla="*/ 4223761 w 4906679"/>
              <a:gd name="connsiteY146" fmla="*/ 8498572 h 10742711"/>
              <a:gd name="connsiteX147" fmla="*/ 4223761 w 4906679"/>
              <a:gd name="connsiteY147" fmla="*/ 8420848 h 10742711"/>
              <a:gd name="connsiteX148" fmla="*/ 4223761 w 4906679"/>
              <a:gd name="connsiteY148" fmla="*/ 8190914 h 10742711"/>
              <a:gd name="connsiteX149" fmla="*/ 4091769 w 4906679"/>
              <a:gd name="connsiteY149" fmla="*/ 7883255 h 10742711"/>
              <a:gd name="connsiteX150" fmla="*/ 4091769 w 4906679"/>
              <a:gd name="connsiteY150" fmla="*/ 7805531 h 10742711"/>
              <a:gd name="connsiteX151" fmla="*/ 4091769 w 4906679"/>
              <a:gd name="connsiteY151" fmla="*/ 7342424 h 10742711"/>
              <a:gd name="connsiteX152" fmla="*/ 3954037 w 4906679"/>
              <a:gd name="connsiteY152" fmla="*/ 7497872 h 10742711"/>
              <a:gd name="connsiteX153" fmla="*/ 3816306 w 4906679"/>
              <a:gd name="connsiteY153" fmla="*/ 7650082 h 10742711"/>
              <a:gd name="connsiteX154" fmla="*/ 3816306 w 4906679"/>
              <a:gd name="connsiteY154" fmla="*/ 7575597 h 10742711"/>
              <a:gd name="connsiteX155" fmla="*/ 3678575 w 4906679"/>
              <a:gd name="connsiteY155" fmla="*/ 7420148 h 10742711"/>
              <a:gd name="connsiteX156" fmla="*/ 3816306 w 4906679"/>
              <a:gd name="connsiteY156" fmla="*/ 7342424 h 10742711"/>
              <a:gd name="connsiteX157" fmla="*/ 3678575 w 4906679"/>
              <a:gd name="connsiteY157" fmla="*/ 7342424 h 10742711"/>
              <a:gd name="connsiteX158" fmla="*/ 3816306 w 4906679"/>
              <a:gd name="connsiteY158" fmla="*/ 7190214 h 10742711"/>
              <a:gd name="connsiteX159" fmla="*/ 3816306 w 4906679"/>
              <a:gd name="connsiteY159" fmla="*/ 6960280 h 10742711"/>
              <a:gd name="connsiteX160" fmla="*/ 3678575 w 4906679"/>
              <a:gd name="connsiteY160" fmla="*/ 7267938 h 10742711"/>
              <a:gd name="connsiteX161" fmla="*/ 3546582 w 4906679"/>
              <a:gd name="connsiteY161" fmla="*/ 7957741 h 10742711"/>
              <a:gd name="connsiteX162" fmla="*/ 3546582 w 4906679"/>
              <a:gd name="connsiteY162" fmla="*/ 8343124 h 10742711"/>
              <a:gd name="connsiteX163" fmla="*/ 3546582 w 4906679"/>
              <a:gd name="connsiteY163" fmla="*/ 9421548 h 10742711"/>
              <a:gd name="connsiteX164" fmla="*/ 3408851 w 4906679"/>
              <a:gd name="connsiteY164" fmla="*/ 9113889 h 10742711"/>
              <a:gd name="connsiteX165" fmla="*/ 3133388 w 4906679"/>
              <a:gd name="connsiteY165" fmla="*/ 9036165 h 10742711"/>
              <a:gd name="connsiteX166" fmla="*/ 3001395 w 4906679"/>
              <a:gd name="connsiteY166" fmla="*/ 8650782 h 10742711"/>
              <a:gd name="connsiteX167" fmla="*/ 2863664 w 4906679"/>
              <a:gd name="connsiteY167" fmla="*/ 9113889 h 10742711"/>
              <a:gd name="connsiteX168" fmla="*/ 3001395 w 4906679"/>
              <a:gd name="connsiteY168" fmla="*/ 9803692 h 10742711"/>
              <a:gd name="connsiteX169" fmla="*/ 3133388 w 4906679"/>
              <a:gd name="connsiteY169" fmla="*/ 10036865 h 10742711"/>
              <a:gd name="connsiteX170" fmla="*/ 3001395 w 4906679"/>
              <a:gd name="connsiteY170" fmla="*/ 10189075 h 10742711"/>
              <a:gd name="connsiteX171" fmla="*/ 2863664 w 4906679"/>
              <a:gd name="connsiteY171" fmla="*/ 10266799 h 10742711"/>
              <a:gd name="connsiteX172" fmla="*/ 2725933 w 4906679"/>
              <a:gd name="connsiteY172" fmla="*/ 10344524 h 10742711"/>
              <a:gd name="connsiteX173" fmla="*/ 2318477 w 4906679"/>
              <a:gd name="connsiteY173" fmla="*/ 9496034 h 10742711"/>
              <a:gd name="connsiteX174" fmla="*/ 2456209 w 4906679"/>
              <a:gd name="connsiteY174" fmla="*/ 9188375 h 10742711"/>
              <a:gd name="connsiteX175" fmla="*/ 2186485 w 4906679"/>
              <a:gd name="connsiteY175" fmla="*/ 8498572 h 10742711"/>
              <a:gd name="connsiteX176" fmla="*/ 2043015 w 4906679"/>
              <a:gd name="connsiteY176" fmla="*/ 9036165 h 10742711"/>
              <a:gd name="connsiteX177" fmla="*/ 2043015 w 4906679"/>
              <a:gd name="connsiteY177" fmla="*/ 9421548 h 10742711"/>
              <a:gd name="connsiteX178" fmla="*/ 2043015 w 4906679"/>
              <a:gd name="connsiteY178" fmla="*/ 9573758 h 10742711"/>
              <a:gd name="connsiteX179" fmla="*/ 2043015 w 4906679"/>
              <a:gd name="connsiteY179" fmla="*/ 9651482 h 10742711"/>
              <a:gd name="connsiteX180" fmla="*/ 2043015 w 4906679"/>
              <a:gd name="connsiteY180" fmla="*/ 9729207 h 10742711"/>
              <a:gd name="connsiteX181" fmla="*/ 2186485 w 4906679"/>
              <a:gd name="connsiteY181" fmla="*/ 10419009 h 10742711"/>
              <a:gd name="connsiteX182" fmla="*/ 2043015 w 4906679"/>
              <a:gd name="connsiteY182" fmla="*/ 10574458 h 10742711"/>
              <a:gd name="connsiteX183" fmla="*/ 2043015 w 4906679"/>
              <a:gd name="connsiteY183" fmla="*/ 10726668 h 10742711"/>
              <a:gd name="connsiteX184" fmla="*/ 1911022 w 4906679"/>
              <a:gd name="connsiteY184" fmla="*/ 9959141 h 10742711"/>
              <a:gd name="connsiteX185" fmla="*/ 1773291 w 4906679"/>
              <a:gd name="connsiteY185" fmla="*/ 9803692 h 10742711"/>
              <a:gd name="connsiteX186" fmla="*/ 1773291 w 4906679"/>
              <a:gd name="connsiteY186" fmla="*/ 9266099 h 10742711"/>
              <a:gd name="connsiteX187" fmla="*/ 1635559 w 4906679"/>
              <a:gd name="connsiteY187" fmla="*/ 9036165 h 10742711"/>
              <a:gd name="connsiteX188" fmla="*/ 1497828 w 4906679"/>
              <a:gd name="connsiteY188" fmla="*/ 8573058 h 10742711"/>
              <a:gd name="connsiteX189" fmla="*/ 1497828 w 4906679"/>
              <a:gd name="connsiteY189" fmla="*/ 8113189 h 10742711"/>
              <a:gd name="connsiteX190" fmla="*/ 1365836 w 4906679"/>
              <a:gd name="connsiteY190" fmla="*/ 7727807 h 10742711"/>
              <a:gd name="connsiteX191" fmla="*/ 1365836 w 4906679"/>
              <a:gd name="connsiteY191" fmla="*/ 7650082 h 10742711"/>
              <a:gd name="connsiteX192" fmla="*/ 1365836 w 4906679"/>
              <a:gd name="connsiteY192" fmla="*/ 7190214 h 10742711"/>
              <a:gd name="connsiteX193" fmla="*/ 1365836 w 4906679"/>
              <a:gd name="connsiteY193" fmla="*/ 6810397 h 10742711"/>
              <a:gd name="connsiteX194" fmla="*/ 1365836 w 4906679"/>
              <a:gd name="connsiteY194" fmla="*/ 6804831 h 10742711"/>
              <a:gd name="connsiteX195" fmla="*/ 1365836 w 4906679"/>
              <a:gd name="connsiteY195" fmla="*/ 6727107 h 10742711"/>
              <a:gd name="connsiteX196" fmla="*/ 1365836 w 4906679"/>
              <a:gd name="connsiteY196" fmla="*/ 6344963 h 10742711"/>
              <a:gd name="connsiteX197" fmla="*/ 1228104 w 4906679"/>
              <a:gd name="connsiteY197" fmla="*/ 6189514 h 10742711"/>
              <a:gd name="connsiteX198" fmla="*/ 1090373 w 4906679"/>
              <a:gd name="connsiteY198" fmla="*/ 6652621 h 10742711"/>
              <a:gd name="connsiteX199" fmla="*/ 1090373 w 4906679"/>
              <a:gd name="connsiteY199" fmla="*/ 6804831 h 10742711"/>
              <a:gd name="connsiteX200" fmla="*/ 820649 w 4906679"/>
              <a:gd name="connsiteY200" fmla="*/ 5344263 h 10742711"/>
              <a:gd name="connsiteX201" fmla="*/ 682917 w 4906679"/>
              <a:gd name="connsiteY201" fmla="*/ 6652621 h 10742711"/>
              <a:gd name="connsiteX202" fmla="*/ 545186 w 4906679"/>
              <a:gd name="connsiteY202" fmla="*/ 6344963 h 10742711"/>
              <a:gd name="connsiteX203" fmla="*/ 545186 w 4906679"/>
              <a:gd name="connsiteY203" fmla="*/ 6111790 h 10742711"/>
              <a:gd name="connsiteX204" fmla="*/ 545186 w 4906679"/>
              <a:gd name="connsiteY204" fmla="*/ 5804131 h 10742711"/>
              <a:gd name="connsiteX205" fmla="*/ 545186 w 4906679"/>
              <a:gd name="connsiteY205" fmla="*/ 5188814 h 10742711"/>
              <a:gd name="connsiteX206" fmla="*/ 545186 w 4906679"/>
              <a:gd name="connsiteY206" fmla="*/ 4881156 h 10742711"/>
              <a:gd name="connsiteX207" fmla="*/ 407455 w 4906679"/>
              <a:gd name="connsiteY207" fmla="*/ 4803431 h 10742711"/>
              <a:gd name="connsiteX208" fmla="*/ 407455 w 4906679"/>
              <a:gd name="connsiteY208" fmla="*/ 3420587 h 10742711"/>
              <a:gd name="connsiteX209" fmla="*/ 275462 w 4906679"/>
              <a:gd name="connsiteY209" fmla="*/ 3035204 h 10742711"/>
              <a:gd name="connsiteX210" fmla="*/ 137731 w 4906679"/>
              <a:gd name="connsiteY210" fmla="*/ 2727546 h 10742711"/>
              <a:gd name="connsiteX211" fmla="*/ 137731 w 4906679"/>
              <a:gd name="connsiteY211" fmla="*/ 2575336 h 10742711"/>
              <a:gd name="connsiteX212" fmla="*/ 0 w 4906679"/>
              <a:gd name="connsiteY212" fmla="*/ 2189953 h 10742711"/>
              <a:gd name="connsiteX213" fmla="*/ 0 w 4906679"/>
              <a:gd name="connsiteY213" fmla="*/ 1419187 h 10742711"/>
              <a:gd name="connsiteX214" fmla="*/ 137731 w 4906679"/>
              <a:gd name="connsiteY214" fmla="*/ 1037043 h 10742711"/>
              <a:gd name="connsiteX215" fmla="*/ 275462 w 4906679"/>
              <a:gd name="connsiteY215" fmla="*/ 803870 h 10742711"/>
              <a:gd name="connsiteX216" fmla="*/ 545186 w 4906679"/>
              <a:gd name="connsiteY216" fmla="*/ 573936 h 10742711"/>
              <a:gd name="connsiteX217" fmla="*/ 952641 w 4906679"/>
              <a:gd name="connsiteY217" fmla="*/ 188553 h 10742711"/>
              <a:gd name="connsiteX218" fmla="*/ 1635559 w 4906679"/>
              <a:gd name="connsiteY218" fmla="*/ 114067 h 10742711"/>
              <a:gd name="connsiteX219" fmla="*/ 2456209 w 4906679"/>
              <a:gd name="connsiteY219" fmla="*/ 33104 h 10742711"/>
              <a:gd name="connsiteX220" fmla="*/ 2661551 w 4906679"/>
              <a:gd name="connsiteY22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4223761 w 4906679"/>
              <a:gd name="connsiteY27" fmla="*/ 6189514 h 10742711"/>
              <a:gd name="connsiteX28" fmla="*/ 4361492 w 4906679"/>
              <a:gd name="connsiteY28" fmla="*/ 6344963 h 10742711"/>
              <a:gd name="connsiteX29" fmla="*/ 4223761 w 4906679"/>
              <a:gd name="connsiteY29" fmla="*/ 6189514 h 10742711"/>
              <a:gd name="connsiteX30" fmla="*/ 1090373 w 4906679"/>
              <a:gd name="connsiteY30" fmla="*/ 6037304 h 10742711"/>
              <a:gd name="connsiteX31" fmla="*/ 1090373 w 4906679"/>
              <a:gd name="connsiteY31" fmla="*/ 6111790 h 10742711"/>
              <a:gd name="connsiteX32" fmla="*/ 1090373 w 4906679"/>
              <a:gd name="connsiteY32" fmla="*/ 6037304 h 10742711"/>
              <a:gd name="connsiteX33" fmla="*/ 4361492 w 4906679"/>
              <a:gd name="connsiteY33" fmla="*/ 5729645 h 10742711"/>
              <a:gd name="connsiteX34" fmla="*/ 4223761 w 4906679"/>
              <a:gd name="connsiteY34" fmla="*/ 5804131 h 10742711"/>
              <a:gd name="connsiteX35" fmla="*/ 4223761 w 4906679"/>
              <a:gd name="connsiteY35" fmla="*/ 5881855 h 10742711"/>
              <a:gd name="connsiteX36" fmla="*/ 4223761 w 4906679"/>
              <a:gd name="connsiteY36" fmla="*/ 5804131 h 10742711"/>
              <a:gd name="connsiteX37" fmla="*/ 4361492 w 4906679"/>
              <a:gd name="connsiteY37" fmla="*/ 5729645 h 10742711"/>
              <a:gd name="connsiteX38" fmla="*/ 4091769 w 4906679"/>
              <a:gd name="connsiteY38" fmla="*/ 5496473 h 10742711"/>
              <a:gd name="connsiteX39" fmla="*/ 4223761 w 4906679"/>
              <a:gd name="connsiteY39" fmla="*/ 5574197 h 10742711"/>
              <a:gd name="connsiteX40" fmla="*/ 4091769 w 4906679"/>
              <a:gd name="connsiteY40" fmla="*/ 5496473 h 10742711"/>
              <a:gd name="connsiteX41" fmla="*/ 4636955 w 4906679"/>
              <a:gd name="connsiteY41" fmla="*/ 4343563 h 10742711"/>
              <a:gd name="connsiteX42" fmla="*/ 4768948 w 4906679"/>
              <a:gd name="connsiteY42" fmla="*/ 4421287 h 10742711"/>
              <a:gd name="connsiteX43" fmla="*/ 4636955 w 4906679"/>
              <a:gd name="connsiteY43" fmla="*/ 4343563 h 10742711"/>
              <a:gd name="connsiteX44" fmla="*/ 4636955 w 4906679"/>
              <a:gd name="connsiteY44" fmla="*/ 4265838 h 10742711"/>
              <a:gd name="connsiteX45" fmla="*/ 4768948 w 4906679"/>
              <a:gd name="connsiteY45" fmla="*/ 4343563 h 10742711"/>
              <a:gd name="connsiteX46" fmla="*/ 4636955 w 4906679"/>
              <a:gd name="connsiteY46" fmla="*/ 4265838 h 10742711"/>
              <a:gd name="connsiteX47" fmla="*/ 3408851 w 4906679"/>
              <a:gd name="connsiteY47" fmla="*/ 3958180 h 10742711"/>
              <a:gd name="connsiteX48" fmla="*/ 3448395 w 4906679"/>
              <a:gd name="connsiteY48" fmla="*/ 4002810 h 10742711"/>
              <a:gd name="connsiteX49" fmla="*/ 3459951 w 4906679"/>
              <a:gd name="connsiteY49" fmla="*/ 4015853 h 10742711"/>
              <a:gd name="connsiteX50" fmla="*/ 3460500 w 4906679"/>
              <a:gd name="connsiteY50" fmla="*/ 4016473 h 10742711"/>
              <a:gd name="connsiteX51" fmla="*/ 3466956 w 4906679"/>
              <a:gd name="connsiteY51" fmla="*/ 4023759 h 10742711"/>
              <a:gd name="connsiteX52" fmla="*/ 3459951 w 4906679"/>
              <a:gd name="connsiteY52" fmla="*/ 4015853 h 10742711"/>
              <a:gd name="connsiteX53" fmla="*/ 3428219 w 4906679"/>
              <a:gd name="connsiteY53" fmla="*/ 3980039 h 10742711"/>
              <a:gd name="connsiteX54" fmla="*/ 3408851 w 4906679"/>
              <a:gd name="connsiteY54" fmla="*/ 3958180 h 10742711"/>
              <a:gd name="connsiteX55" fmla="*/ 3428219 w 4906679"/>
              <a:gd name="connsiteY55" fmla="*/ 3542588 h 10742711"/>
              <a:gd name="connsiteX56" fmla="*/ 3408851 w 4906679"/>
              <a:gd name="connsiteY56" fmla="*/ 3572797 h 10742711"/>
              <a:gd name="connsiteX57" fmla="*/ 3408851 w 4906679"/>
              <a:gd name="connsiteY57" fmla="*/ 3650521 h 10742711"/>
              <a:gd name="connsiteX58" fmla="*/ 3428219 w 4906679"/>
              <a:gd name="connsiteY58" fmla="*/ 3542588 h 10742711"/>
              <a:gd name="connsiteX59" fmla="*/ 3408851 w 4906679"/>
              <a:gd name="connsiteY59" fmla="*/ 3265139 h 10742711"/>
              <a:gd name="connsiteX60" fmla="*/ 3408851 w 4906679"/>
              <a:gd name="connsiteY60" fmla="*/ 3342863 h 10742711"/>
              <a:gd name="connsiteX61" fmla="*/ 3408851 w 4906679"/>
              <a:gd name="connsiteY61" fmla="*/ 3342863 h 10742711"/>
              <a:gd name="connsiteX62" fmla="*/ 3408851 w 4906679"/>
              <a:gd name="connsiteY62" fmla="*/ 3265139 h 10742711"/>
              <a:gd name="connsiteX63" fmla="*/ 4499224 w 4906679"/>
              <a:gd name="connsiteY63" fmla="*/ 3035204 h 10742711"/>
              <a:gd name="connsiteX64" fmla="*/ 4499224 w 4906679"/>
              <a:gd name="connsiteY64" fmla="*/ 3112929 h 10742711"/>
              <a:gd name="connsiteX65" fmla="*/ 4499224 w 4906679"/>
              <a:gd name="connsiteY65" fmla="*/ 3035204 h 10742711"/>
              <a:gd name="connsiteX66" fmla="*/ 2609722 w 4906679"/>
              <a:gd name="connsiteY66" fmla="*/ 2926056 h 10742711"/>
              <a:gd name="connsiteX67" fmla="*/ 2588201 w 4906679"/>
              <a:gd name="connsiteY67" fmla="*/ 2957480 h 10742711"/>
              <a:gd name="connsiteX68" fmla="*/ 2725933 w 4906679"/>
              <a:gd name="connsiteY68" fmla="*/ 2957480 h 10742711"/>
              <a:gd name="connsiteX69" fmla="*/ 2609722 w 4906679"/>
              <a:gd name="connsiteY69" fmla="*/ 2926056 h 10742711"/>
              <a:gd name="connsiteX70" fmla="*/ 4499224 w 4906679"/>
              <a:gd name="connsiteY70" fmla="*/ 2805270 h 10742711"/>
              <a:gd name="connsiteX71" fmla="*/ 4499224 w 4906679"/>
              <a:gd name="connsiteY71" fmla="*/ 2957480 h 10742711"/>
              <a:gd name="connsiteX72" fmla="*/ 4636955 w 4906679"/>
              <a:gd name="connsiteY72" fmla="*/ 2805270 h 10742711"/>
              <a:gd name="connsiteX73" fmla="*/ 4499224 w 4906679"/>
              <a:gd name="connsiteY73" fmla="*/ 2805270 h 10742711"/>
              <a:gd name="connsiteX74" fmla="*/ 4499224 w 4906679"/>
              <a:gd name="connsiteY74" fmla="*/ 2575336 h 10742711"/>
              <a:gd name="connsiteX75" fmla="*/ 4636955 w 4906679"/>
              <a:gd name="connsiteY75" fmla="*/ 2649821 h 10742711"/>
              <a:gd name="connsiteX76" fmla="*/ 4499224 w 4906679"/>
              <a:gd name="connsiteY76" fmla="*/ 2575336 h 10742711"/>
              <a:gd name="connsiteX77" fmla="*/ 4499224 w 4906679"/>
              <a:gd name="connsiteY77" fmla="*/ 2189953 h 10742711"/>
              <a:gd name="connsiteX78" fmla="*/ 4636955 w 4906679"/>
              <a:gd name="connsiteY78" fmla="*/ 2267677 h 10742711"/>
              <a:gd name="connsiteX79" fmla="*/ 4499224 w 4906679"/>
              <a:gd name="connsiteY79" fmla="*/ 2189953 h 10742711"/>
              <a:gd name="connsiteX80" fmla="*/ 4499224 w 4906679"/>
              <a:gd name="connsiteY80" fmla="*/ 2112228 h 10742711"/>
              <a:gd name="connsiteX81" fmla="*/ 4636955 w 4906679"/>
              <a:gd name="connsiteY81" fmla="*/ 2189953 h 10742711"/>
              <a:gd name="connsiteX82" fmla="*/ 4499224 w 4906679"/>
              <a:gd name="connsiteY82" fmla="*/ 2112228 h 10742711"/>
              <a:gd name="connsiteX83" fmla="*/ 4520744 w 4906679"/>
              <a:gd name="connsiteY83" fmla="*/ 2003080 h 10742711"/>
              <a:gd name="connsiteX84" fmla="*/ 4499224 w 4906679"/>
              <a:gd name="connsiteY84" fmla="*/ 2034504 h 10742711"/>
              <a:gd name="connsiteX85" fmla="*/ 4636955 w 4906679"/>
              <a:gd name="connsiteY85" fmla="*/ 2034504 h 10742711"/>
              <a:gd name="connsiteX86" fmla="*/ 4520744 w 4906679"/>
              <a:gd name="connsiteY86" fmla="*/ 2003080 h 10742711"/>
              <a:gd name="connsiteX87" fmla="*/ 4499224 w 4906679"/>
              <a:gd name="connsiteY87" fmla="*/ 1804570 h 10742711"/>
              <a:gd name="connsiteX88" fmla="*/ 4578850 w 4906679"/>
              <a:gd name="connsiteY88" fmla="*/ 1817929 h 10742711"/>
              <a:gd name="connsiteX89" fmla="*/ 4583902 w 4906679"/>
              <a:gd name="connsiteY89" fmla="*/ 1821093 h 10742711"/>
              <a:gd name="connsiteX90" fmla="*/ 4576698 w 4906679"/>
              <a:gd name="connsiteY90" fmla="*/ 1825215 h 10742711"/>
              <a:gd name="connsiteX91" fmla="*/ 4499224 w 4906679"/>
              <a:gd name="connsiteY91" fmla="*/ 1804570 h 10742711"/>
              <a:gd name="connsiteX92" fmla="*/ 4499224 w 4906679"/>
              <a:gd name="connsiteY92" fmla="*/ 1726846 h 10742711"/>
              <a:gd name="connsiteX93" fmla="*/ 4499224 w 4906679"/>
              <a:gd name="connsiteY93" fmla="*/ 1804570 h 10742711"/>
              <a:gd name="connsiteX94" fmla="*/ 4636955 w 4906679"/>
              <a:gd name="connsiteY94" fmla="*/ 1960018 h 10742711"/>
              <a:gd name="connsiteX95" fmla="*/ 4603329 w 4906679"/>
              <a:gd name="connsiteY95" fmla="*/ 1833261 h 10742711"/>
              <a:gd name="connsiteX96" fmla="*/ 4583902 w 4906679"/>
              <a:gd name="connsiteY96" fmla="*/ 1821093 h 10742711"/>
              <a:gd name="connsiteX97" fmla="*/ 4596066 w 4906679"/>
              <a:gd name="connsiteY97" fmla="*/ 1814134 h 10742711"/>
              <a:gd name="connsiteX98" fmla="*/ 4499224 w 4906679"/>
              <a:gd name="connsiteY98" fmla="*/ 1726846 h 10742711"/>
              <a:gd name="connsiteX99" fmla="*/ 4499224 w 4906679"/>
              <a:gd name="connsiteY99" fmla="*/ 1652360 h 10742711"/>
              <a:gd name="connsiteX100" fmla="*/ 4636955 w 4906679"/>
              <a:gd name="connsiteY100" fmla="*/ 1726846 h 10742711"/>
              <a:gd name="connsiteX101" fmla="*/ 4499224 w 4906679"/>
              <a:gd name="connsiteY101" fmla="*/ 1652360 h 10742711"/>
              <a:gd name="connsiteX102" fmla="*/ 4499224 w 4906679"/>
              <a:gd name="connsiteY102" fmla="*/ 1571397 h 10742711"/>
              <a:gd name="connsiteX103" fmla="*/ 4636955 w 4906679"/>
              <a:gd name="connsiteY103" fmla="*/ 1652360 h 10742711"/>
              <a:gd name="connsiteX104" fmla="*/ 4499224 w 4906679"/>
              <a:gd name="connsiteY104" fmla="*/ 1571397 h 10742711"/>
              <a:gd name="connsiteX105" fmla="*/ 2661551 w 4906679"/>
              <a:gd name="connsiteY105" fmla="*/ 1681 h 10742711"/>
              <a:gd name="connsiteX106" fmla="*/ 3408851 w 4906679"/>
              <a:gd name="connsiteY106" fmla="*/ 33104 h 10742711"/>
              <a:gd name="connsiteX107" fmla="*/ 3546582 w 4906679"/>
              <a:gd name="connsiteY107" fmla="*/ 188553 h 10742711"/>
              <a:gd name="connsiteX108" fmla="*/ 3954037 w 4906679"/>
              <a:gd name="connsiteY108" fmla="*/ 266277 h 10742711"/>
              <a:gd name="connsiteX109" fmla="*/ 4499224 w 4906679"/>
              <a:gd name="connsiteY109" fmla="*/ 803870 h 10742711"/>
              <a:gd name="connsiteX110" fmla="*/ 4499224 w 4906679"/>
              <a:gd name="connsiteY110" fmla="*/ 1189253 h 10742711"/>
              <a:gd name="connsiteX111" fmla="*/ 4499224 w 4906679"/>
              <a:gd name="connsiteY111" fmla="*/ 1496911 h 10742711"/>
              <a:gd name="connsiteX112" fmla="*/ 4499224 w 4906679"/>
              <a:gd name="connsiteY112" fmla="*/ 1189253 h 10742711"/>
              <a:gd name="connsiteX113" fmla="*/ 4636955 w 4906679"/>
              <a:gd name="connsiteY113" fmla="*/ 1111528 h 10742711"/>
              <a:gd name="connsiteX114" fmla="*/ 4499224 w 4906679"/>
              <a:gd name="connsiteY114" fmla="*/ 1037043 h 10742711"/>
              <a:gd name="connsiteX115" fmla="*/ 4636955 w 4906679"/>
              <a:gd name="connsiteY115" fmla="*/ 1037043 h 10742711"/>
              <a:gd name="connsiteX116" fmla="*/ 4636955 w 4906679"/>
              <a:gd name="connsiteY116" fmla="*/ 956080 h 10742711"/>
              <a:gd name="connsiteX117" fmla="*/ 4768948 w 4906679"/>
              <a:gd name="connsiteY117" fmla="*/ 956080 h 10742711"/>
              <a:gd name="connsiteX118" fmla="*/ 4906679 w 4906679"/>
              <a:gd name="connsiteY118" fmla="*/ 1419187 h 10742711"/>
              <a:gd name="connsiteX119" fmla="*/ 4768948 w 4906679"/>
              <a:gd name="connsiteY119" fmla="*/ 2575336 h 10742711"/>
              <a:gd name="connsiteX120" fmla="*/ 4906679 w 4906679"/>
              <a:gd name="connsiteY120" fmla="*/ 2649821 h 10742711"/>
              <a:gd name="connsiteX121" fmla="*/ 4768948 w 4906679"/>
              <a:gd name="connsiteY121" fmla="*/ 2727546 h 10742711"/>
              <a:gd name="connsiteX122" fmla="*/ 4906679 w 4906679"/>
              <a:gd name="connsiteY122" fmla="*/ 2727546 h 10742711"/>
              <a:gd name="connsiteX123" fmla="*/ 4768948 w 4906679"/>
              <a:gd name="connsiteY123" fmla="*/ 2805270 h 10742711"/>
              <a:gd name="connsiteX124" fmla="*/ 4636955 w 4906679"/>
              <a:gd name="connsiteY124" fmla="*/ 2727546 h 10742711"/>
              <a:gd name="connsiteX125" fmla="*/ 4768948 w 4906679"/>
              <a:gd name="connsiteY125" fmla="*/ 2805270 h 10742711"/>
              <a:gd name="connsiteX126" fmla="*/ 4768948 w 4906679"/>
              <a:gd name="connsiteY126" fmla="*/ 2957480 h 10742711"/>
              <a:gd name="connsiteX127" fmla="*/ 4768948 w 4906679"/>
              <a:gd name="connsiteY127" fmla="*/ 2990270 h 10742711"/>
              <a:gd name="connsiteX128" fmla="*/ 4768948 w 4906679"/>
              <a:gd name="connsiteY128" fmla="*/ 3257042 h 10742711"/>
              <a:gd name="connsiteX129" fmla="*/ 4768948 w 4906679"/>
              <a:gd name="connsiteY129" fmla="*/ 3650521 h 10742711"/>
              <a:gd name="connsiteX130" fmla="*/ 4768948 w 4906679"/>
              <a:gd name="connsiteY130" fmla="*/ 3728246 h 10742711"/>
              <a:gd name="connsiteX131" fmla="*/ 4768948 w 4906679"/>
              <a:gd name="connsiteY131" fmla="*/ 3805970 h 10742711"/>
              <a:gd name="connsiteX132" fmla="*/ 4768948 w 4906679"/>
              <a:gd name="connsiteY132" fmla="*/ 3958180 h 10742711"/>
              <a:gd name="connsiteX133" fmla="*/ 4768948 w 4906679"/>
              <a:gd name="connsiteY133" fmla="*/ 4113628 h 10742711"/>
              <a:gd name="connsiteX134" fmla="*/ 4636955 w 4906679"/>
              <a:gd name="connsiteY134" fmla="*/ 4188114 h 10742711"/>
              <a:gd name="connsiteX135" fmla="*/ 4768948 w 4906679"/>
              <a:gd name="connsiteY135" fmla="*/ 4265838 h 10742711"/>
              <a:gd name="connsiteX136" fmla="*/ 4636955 w 4906679"/>
              <a:gd name="connsiteY136" fmla="*/ 4803431 h 10742711"/>
              <a:gd name="connsiteX137" fmla="*/ 4636955 w 4906679"/>
              <a:gd name="connsiteY137" fmla="*/ 6267238 h 10742711"/>
              <a:gd name="connsiteX138" fmla="*/ 4499224 w 4906679"/>
              <a:gd name="connsiteY138" fmla="*/ 6727107 h 10742711"/>
              <a:gd name="connsiteX139" fmla="*/ 4361492 w 4906679"/>
              <a:gd name="connsiteY139" fmla="*/ 6804831 h 10742711"/>
              <a:gd name="connsiteX140" fmla="*/ 4499224 w 4906679"/>
              <a:gd name="connsiteY140" fmla="*/ 6882555 h 10742711"/>
              <a:gd name="connsiteX141" fmla="*/ 4361492 w 4906679"/>
              <a:gd name="connsiteY141" fmla="*/ 7267938 h 10742711"/>
              <a:gd name="connsiteX142" fmla="*/ 4361492 w 4906679"/>
              <a:gd name="connsiteY142" fmla="*/ 9036165 h 10742711"/>
              <a:gd name="connsiteX143" fmla="*/ 4223761 w 4906679"/>
              <a:gd name="connsiteY143" fmla="*/ 8498572 h 10742711"/>
              <a:gd name="connsiteX144" fmla="*/ 4223761 w 4906679"/>
              <a:gd name="connsiteY144" fmla="*/ 8420848 h 10742711"/>
              <a:gd name="connsiteX145" fmla="*/ 4223761 w 4906679"/>
              <a:gd name="connsiteY145" fmla="*/ 8190914 h 10742711"/>
              <a:gd name="connsiteX146" fmla="*/ 4091769 w 4906679"/>
              <a:gd name="connsiteY146" fmla="*/ 7883255 h 10742711"/>
              <a:gd name="connsiteX147" fmla="*/ 4091769 w 4906679"/>
              <a:gd name="connsiteY147" fmla="*/ 7805531 h 10742711"/>
              <a:gd name="connsiteX148" fmla="*/ 4091769 w 4906679"/>
              <a:gd name="connsiteY148" fmla="*/ 7342424 h 10742711"/>
              <a:gd name="connsiteX149" fmla="*/ 3954037 w 4906679"/>
              <a:gd name="connsiteY149" fmla="*/ 7497872 h 10742711"/>
              <a:gd name="connsiteX150" fmla="*/ 3816306 w 4906679"/>
              <a:gd name="connsiteY150" fmla="*/ 7650082 h 10742711"/>
              <a:gd name="connsiteX151" fmla="*/ 3816306 w 4906679"/>
              <a:gd name="connsiteY151" fmla="*/ 7575597 h 10742711"/>
              <a:gd name="connsiteX152" fmla="*/ 3678575 w 4906679"/>
              <a:gd name="connsiteY152" fmla="*/ 7420148 h 10742711"/>
              <a:gd name="connsiteX153" fmla="*/ 3816306 w 4906679"/>
              <a:gd name="connsiteY153" fmla="*/ 7342424 h 10742711"/>
              <a:gd name="connsiteX154" fmla="*/ 3678575 w 4906679"/>
              <a:gd name="connsiteY154" fmla="*/ 7342424 h 10742711"/>
              <a:gd name="connsiteX155" fmla="*/ 3816306 w 4906679"/>
              <a:gd name="connsiteY155" fmla="*/ 7190214 h 10742711"/>
              <a:gd name="connsiteX156" fmla="*/ 3816306 w 4906679"/>
              <a:gd name="connsiteY156" fmla="*/ 6960280 h 10742711"/>
              <a:gd name="connsiteX157" fmla="*/ 3678575 w 4906679"/>
              <a:gd name="connsiteY157" fmla="*/ 7267938 h 10742711"/>
              <a:gd name="connsiteX158" fmla="*/ 3546582 w 4906679"/>
              <a:gd name="connsiteY158" fmla="*/ 7957741 h 10742711"/>
              <a:gd name="connsiteX159" fmla="*/ 3546582 w 4906679"/>
              <a:gd name="connsiteY159" fmla="*/ 8343124 h 10742711"/>
              <a:gd name="connsiteX160" fmla="*/ 3546582 w 4906679"/>
              <a:gd name="connsiteY160" fmla="*/ 9421548 h 10742711"/>
              <a:gd name="connsiteX161" fmla="*/ 3408851 w 4906679"/>
              <a:gd name="connsiteY161" fmla="*/ 9113889 h 10742711"/>
              <a:gd name="connsiteX162" fmla="*/ 3133388 w 4906679"/>
              <a:gd name="connsiteY162" fmla="*/ 9036165 h 10742711"/>
              <a:gd name="connsiteX163" fmla="*/ 3001395 w 4906679"/>
              <a:gd name="connsiteY163" fmla="*/ 8650782 h 10742711"/>
              <a:gd name="connsiteX164" fmla="*/ 2863664 w 4906679"/>
              <a:gd name="connsiteY164" fmla="*/ 9113889 h 10742711"/>
              <a:gd name="connsiteX165" fmla="*/ 3001395 w 4906679"/>
              <a:gd name="connsiteY165" fmla="*/ 9803692 h 10742711"/>
              <a:gd name="connsiteX166" fmla="*/ 3133388 w 4906679"/>
              <a:gd name="connsiteY166" fmla="*/ 10036865 h 10742711"/>
              <a:gd name="connsiteX167" fmla="*/ 3001395 w 4906679"/>
              <a:gd name="connsiteY167" fmla="*/ 10189075 h 10742711"/>
              <a:gd name="connsiteX168" fmla="*/ 2863664 w 4906679"/>
              <a:gd name="connsiteY168" fmla="*/ 10266799 h 10742711"/>
              <a:gd name="connsiteX169" fmla="*/ 2725933 w 4906679"/>
              <a:gd name="connsiteY169" fmla="*/ 10344524 h 10742711"/>
              <a:gd name="connsiteX170" fmla="*/ 2318477 w 4906679"/>
              <a:gd name="connsiteY170" fmla="*/ 9496034 h 10742711"/>
              <a:gd name="connsiteX171" fmla="*/ 2456209 w 4906679"/>
              <a:gd name="connsiteY171" fmla="*/ 9188375 h 10742711"/>
              <a:gd name="connsiteX172" fmla="*/ 2186485 w 4906679"/>
              <a:gd name="connsiteY172" fmla="*/ 8498572 h 10742711"/>
              <a:gd name="connsiteX173" fmla="*/ 2043015 w 4906679"/>
              <a:gd name="connsiteY173" fmla="*/ 9036165 h 10742711"/>
              <a:gd name="connsiteX174" fmla="*/ 2043015 w 4906679"/>
              <a:gd name="connsiteY174" fmla="*/ 9421548 h 10742711"/>
              <a:gd name="connsiteX175" fmla="*/ 2043015 w 4906679"/>
              <a:gd name="connsiteY175" fmla="*/ 9573758 h 10742711"/>
              <a:gd name="connsiteX176" fmla="*/ 2043015 w 4906679"/>
              <a:gd name="connsiteY176" fmla="*/ 9651482 h 10742711"/>
              <a:gd name="connsiteX177" fmla="*/ 2043015 w 4906679"/>
              <a:gd name="connsiteY177" fmla="*/ 9729207 h 10742711"/>
              <a:gd name="connsiteX178" fmla="*/ 2186485 w 4906679"/>
              <a:gd name="connsiteY178" fmla="*/ 10419009 h 10742711"/>
              <a:gd name="connsiteX179" fmla="*/ 2043015 w 4906679"/>
              <a:gd name="connsiteY179" fmla="*/ 10574458 h 10742711"/>
              <a:gd name="connsiteX180" fmla="*/ 2043015 w 4906679"/>
              <a:gd name="connsiteY180" fmla="*/ 10726668 h 10742711"/>
              <a:gd name="connsiteX181" fmla="*/ 1911022 w 4906679"/>
              <a:gd name="connsiteY181" fmla="*/ 9959141 h 10742711"/>
              <a:gd name="connsiteX182" fmla="*/ 1773291 w 4906679"/>
              <a:gd name="connsiteY182" fmla="*/ 9803692 h 10742711"/>
              <a:gd name="connsiteX183" fmla="*/ 1773291 w 4906679"/>
              <a:gd name="connsiteY183" fmla="*/ 9266099 h 10742711"/>
              <a:gd name="connsiteX184" fmla="*/ 1635559 w 4906679"/>
              <a:gd name="connsiteY184" fmla="*/ 9036165 h 10742711"/>
              <a:gd name="connsiteX185" fmla="*/ 1497828 w 4906679"/>
              <a:gd name="connsiteY185" fmla="*/ 8573058 h 10742711"/>
              <a:gd name="connsiteX186" fmla="*/ 1497828 w 4906679"/>
              <a:gd name="connsiteY186" fmla="*/ 8113189 h 10742711"/>
              <a:gd name="connsiteX187" fmla="*/ 1365836 w 4906679"/>
              <a:gd name="connsiteY187" fmla="*/ 7727807 h 10742711"/>
              <a:gd name="connsiteX188" fmla="*/ 1365836 w 4906679"/>
              <a:gd name="connsiteY188" fmla="*/ 7650082 h 10742711"/>
              <a:gd name="connsiteX189" fmla="*/ 1365836 w 4906679"/>
              <a:gd name="connsiteY189" fmla="*/ 7190214 h 10742711"/>
              <a:gd name="connsiteX190" fmla="*/ 1365836 w 4906679"/>
              <a:gd name="connsiteY190" fmla="*/ 6810397 h 10742711"/>
              <a:gd name="connsiteX191" fmla="*/ 1365836 w 4906679"/>
              <a:gd name="connsiteY191" fmla="*/ 6804831 h 10742711"/>
              <a:gd name="connsiteX192" fmla="*/ 1365836 w 4906679"/>
              <a:gd name="connsiteY192" fmla="*/ 6727107 h 10742711"/>
              <a:gd name="connsiteX193" fmla="*/ 1365836 w 4906679"/>
              <a:gd name="connsiteY193" fmla="*/ 6344963 h 10742711"/>
              <a:gd name="connsiteX194" fmla="*/ 1228104 w 4906679"/>
              <a:gd name="connsiteY194" fmla="*/ 6189514 h 10742711"/>
              <a:gd name="connsiteX195" fmla="*/ 1090373 w 4906679"/>
              <a:gd name="connsiteY195" fmla="*/ 6652621 h 10742711"/>
              <a:gd name="connsiteX196" fmla="*/ 1090373 w 4906679"/>
              <a:gd name="connsiteY196" fmla="*/ 6804831 h 10742711"/>
              <a:gd name="connsiteX197" fmla="*/ 820649 w 4906679"/>
              <a:gd name="connsiteY197" fmla="*/ 5344263 h 10742711"/>
              <a:gd name="connsiteX198" fmla="*/ 682917 w 4906679"/>
              <a:gd name="connsiteY198" fmla="*/ 6652621 h 10742711"/>
              <a:gd name="connsiteX199" fmla="*/ 545186 w 4906679"/>
              <a:gd name="connsiteY199" fmla="*/ 6344963 h 10742711"/>
              <a:gd name="connsiteX200" fmla="*/ 545186 w 4906679"/>
              <a:gd name="connsiteY200" fmla="*/ 6111790 h 10742711"/>
              <a:gd name="connsiteX201" fmla="*/ 545186 w 4906679"/>
              <a:gd name="connsiteY201" fmla="*/ 5804131 h 10742711"/>
              <a:gd name="connsiteX202" fmla="*/ 545186 w 4906679"/>
              <a:gd name="connsiteY202" fmla="*/ 5188814 h 10742711"/>
              <a:gd name="connsiteX203" fmla="*/ 545186 w 4906679"/>
              <a:gd name="connsiteY203" fmla="*/ 4881156 h 10742711"/>
              <a:gd name="connsiteX204" fmla="*/ 407455 w 4906679"/>
              <a:gd name="connsiteY204" fmla="*/ 4803431 h 10742711"/>
              <a:gd name="connsiteX205" fmla="*/ 407455 w 4906679"/>
              <a:gd name="connsiteY205" fmla="*/ 3420587 h 10742711"/>
              <a:gd name="connsiteX206" fmla="*/ 275462 w 4906679"/>
              <a:gd name="connsiteY206" fmla="*/ 3035204 h 10742711"/>
              <a:gd name="connsiteX207" fmla="*/ 137731 w 4906679"/>
              <a:gd name="connsiteY207" fmla="*/ 2727546 h 10742711"/>
              <a:gd name="connsiteX208" fmla="*/ 137731 w 4906679"/>
              <a:gd name="connsiteY208" fmla="*/ 2575336 h 10742711"/>
              <a:gd name="connsiteX209" fmla="*/ 0 w 4906679"/>
              <a:gd name="connsiteY209" fmla="*/ 2189953 h 10742711"/>
              <a:gd name="connsiteX210" fmla="*/ 0 w 4906679"/>
              <a:gd name="connsiteY210" fmla="*/ 1419187 h 10742711"/>
              <a:gd name="connsiteX211" fmla="*/ 137731 w 4906679"/>
              <a:gd name="connsiteY211" fmla="*/ 1037043 h 10742711"/>
              <a:gd name="connsiteX212" fmla="*/ 275462 w 4906679"/>
              <a:gd name="connsiteY212" fmla="*/ 803870 h 10742711"/>
              <a:gd name="connsiteX213" fmla="*/ 545186 w 4906679"/>
              <a:gd name="connsiteY213" fmla="*/ 573936 h 10742711"/>
              <a:gd name="connsiteX214" fmla="*/ 952641 w 4906679"/>
              <a:gd name="connsiteY214" fmla="*/ 188553 h 10742711"/>
              <a:gd name="connsiteX215" fmla="*/ 1635559 w 4906679"/>
              <a:gd name="connsiteY215" fmla="*/ 114067 h 10742711"/>
              <a:gd name="connsiteX216" fmla="*/ 2456209 w 4906679"/>
              <a:gd name="connsiteY216" fmla="*/ 33104 h 10742711"/>
              <a:gd name="connsiteX217" fmla="*/ 2661551 w 4906679"/>
              <a:gd name="connsiteY217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28219 w 4906679"/>
              <a:gd name="connsiteY52" fmla="*/ 3542588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3428219 w 4906679"/>
              <a:gd name="connsiteY55" fmla="*/ 3542588 h 10742711"/>
              <a:gd name="connsiteX56" fmla="*/ 3408851 w 4906679"/>
              <a:gd name="connsiteY56" fmla="*/ 3265139 h 10742711"/>
              <a:gd name="connsiteX57" fmla="*/ 3408851 w 4906679"/>
              <a:gd name="connsiteY57" fmla="*/ 3342863 h 10742711"/>
              <a:gd name="connsiteX58" fmla="*/ 3408851 w 4906679"/>
              <a:gd name="connsiteY58" fmla="*/ 3342863 h 10742711"/>
              <a:gd name="connsiteX59" fmla="*/ 3408851 w 4906679"/>
              <a:gd name="connsiteY59" fmla="*/ 3265139 h 10742711"/>
              <a:gd name="connsiteX60" fmla="*/ 4499224 w 4906679"/>
              <a:gd name="connsiteY60" fmla="*/ 3035204 h 10742711"/>
              <a:gd name="connsiteX61" fmla="*/ 4499224 w 4906679"/>
              <a:gd name="connsiteY61" fmla="*/ 3112929 h 10742711"/>
              <a:gd name="connsiteX62" fmla="*/ 4499224 w 4906679"/>
              <a:gd name="connsiteY62" fmla="*/ 3035204 h 10742711"/>
              <a:gd name="connsiteX63" fmla="*/ 2609722 w 4906679"/>
              <a:gd name="connsiteY63" fmla="*/ 2926056 h 10742711"/>
              <a:gd name="connsiteX64" fmla="*/ 2588201 w 4906679"/>
              <a:gd name="connsiteY64" fmla="*/ 2957480 h 10742711"/>
              <a:gd name="connsiteX65" fmla="*/ 2725933 w 4906679"/>
              <a:gd name="connsiteY65" fmla="*/ 2957480 h 10742711"/>
              <a:gd name="connsiteX66" fmla="*/ 2609722 w 4906679"/>
              <a:gd name="connsiteY66" fmla="*/ 2926056 h 10742711"/>
              <a:gd name="connsiteX67" fmla="*/ 4499224 w 4906679"/>
              <a:gd name="connsiteY67" fmla="*/ 2805270 h 10742711"/>
              <a:gd name="connsiteX68" fmla="*/ 4499224 w 4906679"/>
              <a:gd name="connsiteY68" fmla="*/ 2957480 h 10742711"/>
              <a:gd name="connsiteX69" fmla="*/ 4636955 w 4906679"/>
              <a:gd name="connsiteY69" fmla="*/ 2805270 h 10742711"/>
              <a:gd name="connsiteX70" fmla="*/ 4499224 w 4906679"/>
              <a:gd name="connsiteY70" fmla="*/ 2805270 h 10742711"/>
              <a:gd name="connsiteX71" fmla="*/ 4499224 w 4906679"/>
              <a:gd name="connsiteY71" fmla="*/ 2575336 h 10742711"/>
              <a:gd name="connsiteX72" fmla="*/ 4636955 w 4906679"/>
              <a:gd name="connsiteY72" fmla="*/ 2649821 h 10742711"/>
              <a:gd name="connsiteX73" fmla="*/ 4499224 w 4906679"/>
              <a:gd name="connsiteY73" fmla="*/ 2575336 h 10742711"/>
              <a:gd name="connsiteX74" fmla="*/ 4499224 w 4906679"/>
              <a:gd name="connsiteY74" fmla="*/ 2189953 h 10742711"/>
              <a:gd name="connsiteX75" fmla="*/ 4636955 w 4906679"/>
              <a:gd name="connsiteY75" fmla="*/ 2267677 h 10742711"/>
              <a:gd name="connsiteX76" fmla="*/ 4499224 w 4906679"/>
              <a:gd name="connsiteY76" fmla="*/ 2189953 h 10742711"/>
              <a:gd name="connsiteX77" fmla="*/ 4499224 w 4906679"/>
              <a:gd name="connsiteY77" fmla="*/ 2112228 h 10742711"/>
              <a:gd name="connsiteX78" fmla="*/ 4636955 w 4906679"/>
              <a:gd name="connsiteY78" fmla="*/ 2189953 h 10742711"/>
              <a:gd name="connsiteX79" fmla="*/ 4499224 w 4906679"/>
              <a:gd name="connsiteY79" fmla="*/ 2112228 h 10742711"/>
              <a:gd name="connsiteX80" fmla="*/ 4520744 w 4906679"/>
              <a:gd name="connsiteY80" fmla="*/ 2003080 h 10742711"/>
              <a:gd name="connsiteX81" fmla="*/ 4499224 w 4906679"/>
              <a:gd name="connsiteY81" fmla="*/ 2034504 h 10742711"/>
              <a:gd name="connsiteX82" fmla="*/ 4636955 w 4906679"/>
              <a:gd name="connsiteY82" fmla="*/ 2034504 h 10742711"/>
              <a:gd name="connsiteX83" fmla="*/ 4520744 w 4906679"/>
              <a:gd name="connsiteY83" fmla="*/ 2003080 h 10742711"/>
              <a:gd name="connsiteX84" fmla="*/ 4499224 w 4906679"/>
              <a:gd name="connsiteY84" fmla="*/ 1804570 h 10742711"/>
              <a:gd name="connsiteX85" fmla="*/ 4578850 w 4906679"/>
              <a:gd name="connsiteY85" fmla="*/ 1817929 h 10742711"/>
              <a:gd name="connsiteX86" fmla="*/ 4583902 w 4906679"/>
              <a:gd name="connsiteY86" fmla="*/ 1821093 h 10742711"/>
              <a:gd name="connsiteX87" fmla="*/ 4576698 w 4906679"/>
              <a:gd name="connsiteY87" fmla="*/ 1825215 h 10742711"/>
              <a:gd name="connsiteX88" fmla="*/ 4499224 w 4906679"/>
              <a:gd name="connsiteY88" fmla="*/ 1804570 h 10742711"/>
              <a:gd name="connsiteX89" fmla="*/ 4499224 w 4906679"/>
              <a:gd name="connsiteY89" fmla="*/ 1726846 h 10742711"/>
              <a:gd name="connsiteX90" fmla="*/ 4499224 w 4906679"/>
              <a:gd name="connsiteY90" fmla="*/ 1804570 h 10742711"/>
              <a:gd name="connsiteX91" fmla="*/ 4636955 w 4906679"/>
              <a:gd name="connsiteY91" fmla="*/ 1960018 h 10742711"/>
              <a:gd name="connsiteX92" fmla="*/ 4603329 w 4906679"/>
              <a:gd name="connsiteY92" fmla="*/ 1833261 h 10742711"/>
              <a:gd name="connsiteX93" fmla="*/ 4583902 w 4906679"/>
              <a:gd name="connsiteY93" fmla="*/ 1821093 h 10742711"/>
              <a:gd name="connsiteX94" fmla="*/ 4596066 w 4906679"/>
              <a:gd name="connsiteY94" fmla="*/ 1814134 h 10742711"/>
              <a:gd name="connsiteX95" fmla="*/ 4499224 w 4906679"/>
              <a:gd name="connsiteY95" fmla="*/ 1726846 h 10742711"/>
              <a:gd name="connsiteX96" fmla="*/ 4499224 w 4906679"/>
              <a:gd name="connsiteY96" fmla="*/ 1652360 h 10742711"/>
              <a:gd name="connsiteX97" fmla="*/ 4636955 w 4906679"/>
              <a:gd name="connsiteY97" fmla="*/ 1726846 h 10742711"/>
              <a:gd name="connsiteX98" fmla="*/ 4499224 w 4906679"/>
              <a:gd name="connsiteY98" fmla="*/ 1652360 h 10742711"/>
              <a:gd name="connsiteX99" fmla="*/ 4499224 w 4906679"/>
              <a:gd name="connsiteY99" fmla="*/ 1571397 h 10742711"/>
              <a:gd name="connsiteX100" fmla="*/ 4636955 w 4906679"/>
              <a:gd name="connsiteY100" fmla="*/ 1652360 h 10742711"/>
              <a:gd name="connsiteX101" fmla="*/ 4499224 w 4906679"/>
              <a:gd name="connsiteY101" fmla="*/ 1571397 h 10742711"/>
              <a:gd name="connsiteX102" fmla="*/ 2661551 w 4906679"/>
              <a:gd name="connsiteY102" fmla="*/ 1681 h 10742711"/>
              <a:gd name="connsiteX103" fmla="*/ 3408851 w 4906679"/>
              <a:gd name="connsiteY103" fmla="*/ 33104 h 10742711"/>
              <a:gd name="connsiteX104" fmla="*/ 3546582 w 4906679"/>
              <a:gd name="connsiteY104" fmla="*/ 188553 h 10742711"/>
              <a:gd name="connsiteX105" fmla="*/ 3954037 w 4906679"/>
              <a:gd name="connsiteY105" fmla="*/ 266277 h 10742711"/>
              <a:gd name="connsiteX106" fmla="*/ 4499224 w 4906679"/>
              <a:gd name="connsiteY106" fmla="*/ 803870 h 10742711"/>
              <a:gd name="connsiteX107" fmla="*/ 4499224 w 4906679"/>
              <a:gd name="connsiteY107" fmla="*/ 1189253 h 10742711"/>
              <a:gd name="connsiteX108" fmla="*/ 4499224 w 4906679"/>
              <a:gd name="connsiteY108" fmla="*/ 1496911 h 10742711"/>
              <a:gd name="connsiteX109" fmla="*/ 4499224 w 4906679"/>
              <a:gd name="connsiteY109" fmla="*/ 1189253 h 10742711"/>
              <a:gd name="connsiteX110" fmla="*/ 4636955 w 4906679"/>
              <a:gd name="connsiteY110" fmla="*/ 1111528 h 10742711"/>
              <a:gd name="connsiteX111" fmla="*/ 4499224 w 4906679"/>
              <a:gd name="connsiteY111" fmla="*/ 1037043 h 10742711"/>
              <a:gd name="connsiteX112" fmla="*/ 4636955 w 4906679"/>
              <a:gd name="connsiteY112" fmla="*/ 1037043 h 10742711"/>
              <a:gd name="connsiteX113" fmla="*/ 4636955 w 4906679"/>
              <a:gd name="connsiteY113" fmla="*/ 956080 h 10742711"/>
              <a:gd name="connsiteX114" fmla="*/ 4768948 w 4906679"/>
              <a:gd name="connsiteY114" fmla="*/ 956080 h 10742711"/>
              <a:gd name="connsiteX115" fmla="*/ 4906679 w 4906679"/>
              <a:gd name="connsiteY115" fmla="*/ 1419187 h 10742711"/>
              <a:gd name="connsiteX116" fmla="*/ 4768948 w 4906679"/>
              <a:gd name="connsiteY116" fmla="*/ 2575336 h 10742711"/>
              <a:gd name="connsiteX117" fmla="*/ 4906679 w 4906679"/>
              <a:gd name="connsiteY117" fmla="*/ 2649821 h 10742711"/>
              <a:gd name="connsiteX118" fmla="*/ 4768948 w 4906679"/>
              <a:gd name="connsiteY118" fmla="*/ 2727546 h 10742711"/>
              <a:gd name="connsiteX119" fmla="*/ 4906679 w 4906679"/>
              <a:gd name="connsiteY119" fmla="*/ 2727546 h 10742711"/>
              <a:gd name="connsiteX120" fmla="*/ 4768948 w 4906679"/>
              <a:gd name="connsiteY120" fmla="*/ 2805270 h 10742711"/>
              <a:gd name="connsiteX121" fmla="*/ 4636955 w 4906679"/>
              <a:gd name="connsiteY121" fmla="*/ 2727546 h 10742711"/>
              <a:gd name="connsiteX122" fmla="*/ 4768948 w 4906679"/>
              <a:gd name="connsiteY122" fmla="*/ 2805270 h 10742711"/>
              <a:gd name="connsiteX123" fmla="*/ 4768948 w 4906679"/>
              <a:gd name="connsiteY123" fmla="*/ 2957480 h 10742711"/>
              <a:gd name="connsiteX124" fmla="*/ 4768948 w 4906679"/>
              <a:gd name="connsiteY124" fmla="*/ 2990270 h 10742711"/>
              <a:gd name="connsiteX125" fmla="*/ 4768948 w 4906679"/>
              <a:gd name="connsiteY125" fmla="*/ 3257042 h 10742711"/>
              <a:gd name="connsiteX126" fmla="*/ 4768948 w 4906679"/>
              <a:gd name="connsiteY126" fmla="*/ 3650521 h 10742711"/>
              <a:gd name="connsiteX127" fmla="*/ 4768948 w 4906679"/>
              <a:gd name="connsiteY127" fmla="*/ 3728246 h 10742711"/>
              <a:gd name="connsiteX128" fmla="*/ 4768948 w 4906679"/>
              <a:gd name="connsiteY128" fmla="*/ 3805970 h 10742711"/>
              <a:gd name="connsiteX129" fmla="*/ 4768948 w 4906679"/>
              <a:gd name="connsiteY129" fmla="*/ 3958180 h 10742711"/>
              <a:gd name="connsiteX130" fmla="*/ 4768948 w 4906679"/>
              <a:gd name="connsiteY130" fmla="*/ 4113628 h 10742711"/>
              <a:gd name="connsiteX131" fmla="*/ 4636955 w 4906679"/>
              <a:gd name="connsiteY131" fmla="*/ 4188114 h 10742711"/>
              <a:gd name="connsiteX132" fmla="*/ 4768948 w 4906679"/>
              <a:gd name="connsiteY132" fmla="*/ 4265838 h 10742711"/>
              <a:gd name="connsiteX133" fmla="*/ 4636955 w 4906679"/>
              <a:gd name="connsiteY133" fmla="*/ 4803431 h 10742711"/>
              <a:gd name="connsiteX134" fmla="*/ 4636955 w 4906679"/>
              <a:gd name="connsiteY134" fmla="*/ 6267238 h 10742711"/>
              <a:gd name="connsiteX135" fmla="*/ 4499224 w 4906679"/>
              <a:gd name="connsiteY135" fmla="*/ 6727107 h 10742711"/>
              <a:gd name="connsiteX136" fmla="*/ 4361492 w 4906679"/>
              <a:gd name="connsiteY136" fmla="*/ 6804831 h 10742711"/>
              <a:gd name="connsiteX137" fmla="*/ 4499224 w 4906679"/>
              <a:gd name="connsiteY137" fmla="*/ 6882555 h 10742711"/>
              <a:gd name="connsiteX138" fmla="*/ 4361492 w 4906679"/>
              <a:gd name="connsiteY138" fmla="*/ 7267938 h 10742711"/>
              <a:gd name="connsiteX139" fmla="*/ 4361492 w 4906679"/>
              <a:gd name="connsiteY139" fmla="*/ 9036165 h 10742711"/>
              <a:gd name="connsiteX140" fmla="*/ 4223761 w 4906679"/>
              <a:gd name="connsiteY140" fmla="*/ 8498572 h 10742711"/>
              <a:gd name="connsiteX141" fmla="*/ 4223761 w 4906679"/>
              <a:gd name="connsiteY141" fmla="*/ 8420848 h 10742711"/>
              <a:gd name="connsiteX142" fmla="*/ 4223761 w 4906679"/>
              <a:gd name="connsiteY142" fmla="*/ 8190914 h 10742711"/>
              <a:gd name="connsiteX143" fmla="*/ 4091769 w 4906679"/>
              <a:gd name="connsiteY143" fmla="*/ 7883255 h 10742711"/>
              <a:gd name="connsiteX144" fmla="*/ 4091769 w 4906679"/>
              <a:gd name="connsiteY144" fmla="*/ 7805531 h 10742711"/>
              <a:gd name="connsiteX145" fmla="*/ 4091769 w 4906679"/>
              <a:gd name="connsiteY145" fmla="*/ 7342424 h 10742711"/>
              <a:gd name="connsiteX146" fmla="*/ 3954037 w 4906679"/>
              <a:gd name="connsiteY146" fmla="*/ 7497872 h 10742711"/>
              <a:gd name="connsiteX147" fmla="*/ 3816306 w 4906679"/>
              <a:gd name="connsiteY147" fmla="*/ 7650082 h 10742711"/>
              <a:gd name="connsiteX148" fmla="*/ 3816306 w 4906679"/>
              <a:gd name="connsiteY148" fmla="*/ 7575597 h 10742711"/>
              <a:gd name="connsiteX149" fmla="*/ 3678575 w 4906679"/>
              <a:gd name="connsiteY149" fmla="*/ 7420148 h 10742711"/>
              <a:gd name="connsiteX150" fmla="*/ 3816306 w 4906679"/>
              <a:gd name="connsiteY150" fmla="*/ 7342424 h 10742711"/>
              <a:gd name="connsiteX151" fmla="*/ 3678575 w 4906679"/>
              <a:gd name="connsiteY151" fmla="*/ 7342424 h 10742711"/>
              <a:gd name="connsiteX152" fmla="*/ 3816306 w 4906679"/>
              <a:gd name="connsiteY152" fmla="*/ 7190214 h 10742711"/>
              <a:gd name="connsiteX153" fmla="*/ 3816306 w 4906679"/>
              <a:gd name="connsiteY153" fmla="*/ 6960280 h 10742711"/>
              <a:gd name="connsiteX154" fmla="*/ 3678575 w 4906679"/>
              <a:gd name="connsiteY154" fmla="*/ 7267938 h 10742711"/>
              <a:gd name="connsiteX155" fmla="*/ 3546582 w 4906679"/>
              <a:gd name="connsiteY155" fmla="*/ 7957741 h 10742711"/>
              <a:gd name="connsiteX156" fmla="*/ 3546582 w 4906679"/>
              <a:gd name="connsiteY156" fmla="*/ 8343124 h 10742711"/>
              <a:gd name="connsiteX157" fmla="*/ 3546582 w 4906679"/>
              <a:gd name="connsiteY157" fmla="*/ 9421548 h 10742711"/>
              <a:gd name="connsiteX158" fmla="*/ 3408851 w 4906679"/>
              <a:gd name="connsiteY158" fmla="*/ 9113889 h 10742711"/>
              <a:gd name="connsiteX159" fmla="*/ 3133388 w 4906679"/>
              <a:gd name="connsiteY159" fmla="*/ 9036165 h 10742711"/>
              <a:gd name="connsiteX160" fmla="*/ 3001395 w 4906679"/>
              <a:gd name="connsiteY160" fmla="*/ 8650782 h 10742711"/>
              <a:gd name="connsiteX161" fmla="*/ 2863664 w 4906679"/>
              <a:gd name="connsiteY161" fmla="*/ 9113889 h 10742711"/>
              <a:gd name="connsiteX162" fmla="*/ 3001395 w 4906679"/>
              <a:gd name="connsiteY162" fmla="*/ 9803692 h 10742711"/>
              <a:gd name="connsiteX163" fmla="*/ 3133388 w 4906679"/>
              <a:gd name="connsiteY163" fmla="*/ 10036865 h 10742711"/>
              <a:gd name="connsiteX164" fmla="*/ 3001395 w 4906679"/>
              <a:gd name="connsiteY164" fmla="*/ 10189075 h 10742711"/>
              <a:gd name="connsiteX165" fmla="*/ 2863664 w 4906679"/>
              <a:gd name="connsiteY165" fmla="*/ 10266799 h 10742711"/>
              <a:gd name="connsiteX166" fmla="*/ 2725933 w 4906679"/>
              <a:gd name="connsiteY166" fmla="*/ 10344524 h 10742711"/>
              <a:gd name="connsiteX167" fmla="*/ 2318477 w 4906679"/>
              <a:gd name="connsiteY167" fmla="*/ 9496034 h 10742711"/>
              <a:gd name="connsiteX168" fmla="*/ 2456209 w 4906679"/>
              <a:gd name="connsiteY168" fmla="*/ 9188375 h 10742711"/>
              <a:gd name="connsiteX169" fmla="*/ 2186485 w 4906679"/>
              <a:gd name="connsiteY169" fmla="*/ 8498572 h 10742711"/>
              <a:gd name="connsiteX170" fmla="*/ 2043015 w 4906679"/>
              <a:gd name="connsiteY170" fmla="*/ 9036165 h 10742711"/>
              <a:gd name="connsiteX171" fmla="*/ 2043015 w 4906679"/>
              <a:gd name="connsiteY171" fmla="*/ 9421548 h 10742711"/>
              <a:gd name="connsiteX172" fmla="*/ 2043015 w 4906679"/>
              <a:gd name="connsiteY172" fmla="*/ 9573758 h 10742711"/>
              <a:gd name="connsiteX173" fmla="*/ 2043015 w 4906679"/>
              <a:gd name="connsiteY173" fmla="*/ 9651482 h 10742711"/>
              <a:gd name="connsiteX174" fmla="*/ 2043015 w 4906679"/>
              <a:gd name="connsiteY174" fmla="*/ 9729207 h 10742711"/>
              <a:gd name="connsiteX175" fmla="*/ 2186485 w 4906679"/>
              <a:gd name="connsiteY175" fmla="*/ 10419009 h 10742711"/>
              <a:gd name="connsiteX176" fmla="*/ 2043015 w 4906679"/>
              <a:gd name="connsiteY176" fmla="*/ 10574458 h 10742711"/>
              <a:gd name="connsiteX177" fmla="*/ 2043015 w 4906679"/>
              <a:gd name="connsiteY177" fmla="*/ 10726668 h 10742711"/>
              <a:gd name="connsiteX178" fmla="*/ 1911022 w 4906679"/>
              <a:gd name="connsiteY178" fmla="*/ 9959141 h 10742711"/>
              <a:gd name="connsiteX179" fmla="*/ 1773291 w 4906679"/>
              <a:gd name="connsiteY179" fmla="*/ 9803692 h 10742711"/>
              <a:gd name="connsiteX180" fmla="*/ 1773291 w 4906679"/>
              <a:gd name="connsiteY180" fmla="*/ 9266099 h 10742711"/>
              <a:gd name="connsiteX181" fmla="*/ 1635559 w 4906679"/>
              <a:gd name="connsiteY181" fmla="*/ 9036165 h 10742711"/>
              <a:gd name="connsiteX182" fmla="*/ 1497828 w 4906679"/>
              <a:gd name="connsiteY182" fmla="*/ 8573058 h 10742711"/>
              <a:gd name="connsiteX183" fmla="*/ 1497828 w 4906679"/>
              <a:gd name="connsiteY183" fmla="*/ 8113189 h 10742711"/>
              <a:gd name="connsiteX184" fmla="*/ 1365836 w 4906679"/>
              <a:gd name="connsiteY184" fmla="*/ 7727807 h 10742711"/>
              <a:gd name="connsiteX185" fmla="*/ 1365836 w 4906679"/>
              <a:gd name="connsiteY185" fmla="*/ 7650082 h 10742711"/>
              <a:gd name="connsiteX186" fmla="*/ 1365836 w 4906679"/>
              <a:gd name="connsiteY186" fmla="*/ 7190214 h 10742711"/>
              <a:gd name="connsiteX187" fmla="*/ 1365836 w 4906679"/>
              <a:gd name="connsiteY187" fmla="*/ 6810397 h 10742711"/>
              <a:gd name="connsiteX188" fmla="*/ 1365836 w 4906679"/>
              <a:gd name="connsiteY188" fmla="*/ 6804831 h 10742711"/>
              <a:gd name="connsiteX189" fmla="*/ 1365836 w 4906679"/>
              <a:gd name="connsiteY189" fmla="*/ 6727107 h 10742711"/>
              <a:gd name="connsiteX190" fmla="*/ 1365836 w 4906679"/>
              <a:gd name="connsiteY190" fmla="*/ 6344963 h 10742711"/>
              <a:gd name="connsiteX191" fmla="*/ 1228104 w 4906679"/>
              <a:gd name="connsiteY191" fmla="*/ 6189514 h 10742711"/>
              <a:gd name="connsiteX192" fmla="*/ 1090373 w 4906679"/>
              <a:gd name="connsiteY192" fmla="*/ 6652621 h 10742711"/>
              <a:gd name="connsiteX193" fmla="*/ 1090373 w 4906679"/>
              <a:gd name="connsiteY193" fmla="*/ 6804831 h 10742711"/>
              <a:gd name="connsiteX194" fmla="*/ 820649 w 4906679"/>
              <a:gd name="connsiteY194" fmla="*/ 5344263 h 10742711"/>
              <a:gd name="connsiteX195" fmla="*/ 682917 w 4906679"/>
              <a:gd name="connsiteY195" fmla="*/ 6652621 h 10742711"/>
              <a:gd name="connsiteX196" fmla="*/ 545186 w 4906679"/>
              <a:gd name="connsiteY196" fmla="*/ 6344963 h 10742711"/>
              <a:gd name="connsiteX197" fmla="*/ 545186 w 4906679"/>
              <a:gd name="connsiteY197" fmla="*/ 6111790 h 10742711"/>
              <a:gd name="connsiteX198" fmla="*/ 545186 w 4906679"/>
              <a:gd name="connsiteY198" fmla="*/ 5804131 h 10742711"/>
              <a:gd name="connsiteX199" fmla="*/ 545186 w 4906679"/>
              <a:gd name="connsiteY199" fmla="*/ 5188814 h 10742711"/>
              <a:gd name="connsiteX200" fmla="*/ 545186 w 4906679"/>
              <a:gd name="connsiteY200" fmla="*/ 4881156 h 10742711"/>
              <a:gd name="connsiteX201" fmla="*/ 407455 w 4906679"/>
              <a:gd name="connsiteY201" fmla="*/ 4803431 h 10742711"/>
              <a:gd name="connsiteX202" fmla="*/ 407455 w 4906679"/>
              <a:gd name="connsiteY202" fmla="*/ 3420587 h 10742711"/>
              <a:gd name="connsiteX203" fmla="*/ 275462 w 4906679"/>
              <a:gd name="connsiteY203" fmla="*/ 3035204 h 10742711"/>
              <a:gd name="connsiteX204" fmla="*/ 137731 w 4906679"/>
              <a:gd name="connsiteY204" fmla="*/ 2727546 h 10742711"/>
              <a:gd name="connsiteX205" fmla="*/ 137731 w 4906679"/>
              <a:gd name="connsiteY205" fmla="*/ 2575336 h 10742711"/>
              <a:gd name="connsiteX206" fmla="*/ 0 w 4906679"/>
              <a:gd name="connsiteY206" fmla="*/ 2189953 h 10742711"/>
              <a:gd name="connsiteX207" fmla="*/ 0 w 4906679"/>
              <a:gd name="connsiteY207" fmla="*/ 1419187 h 10742711"/>
              <a:gd name="connsiteX208" fmla="*/ 137731 w 4906679"/>
              <a:gd name="connsiteY208" fmla="*/ 1037043 h 10742711"/>
              <a:gd name="connsiteX209" fmla="*/ 275462 w 4906679"/>
              <a:gd name="connsiteY209" fmla="*/ 803870 h 10742711"/>
              <a:gd name="connsiteX210" fmla="*/ 545186 w 4906679"/>
              <a:gd name="connsiteY210" fmla="*/ 573936 h 10742711"/>
              <a:gd name="connsiteX211" fmla="*/ 952641 w 4906679"/>
              <a:gd name="connsiteY211" fmla="*/ 188553 h 10742711"/>
              <a:gd name="connsiteX212" fmla="*/ 1635559 w 4906679"/>
              <a:gd name="connsiteY212" fmla="*/ 114067 h 10742711"/>
              <a:gd name="connsiteX213" fmla="*/ 2456209 w 4906679"/>
              <a:gd name="connsiteY213" fmla="*/ 33104 h 10742711"/>
              <a:gd name="connsiteX214" fmla="*/ 2661551 w 4906679"/>
              <a:gd name="connsiteY214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28219 w 4906679"/>
              <a:gd name="connsiteY52" fmla="*/ 3542588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3428219 w 4906679"/>
              <a:gd name="connsiteY55" fmla="*/ 3542588 h 10742711"/>
              <a:gd name="connsiteX56" fmla="*/ 3408851 w 4906679"/>
              <a:gd name="connsiteY56" fmla="*/ 3265139 h 10742711"/>
              <a:gd name="connsiteX57" fmla="*/ 3408851 w 4906679"/>
              <a:gd name="connsiteY57" fmla="*/ 3342863 h 10742711"/>
              <a:gd name="connsiteX58" fmla="*/ 3408851 w 4906679"/>
              <a:gd name="connsiteY58" fmla="*/ 3342863 h 10742711"/>
              <a:gd name="connsiteX59" fmla="*/ 3408851 w 4906679"/>
              <a:gd name="connsiteY59" fmla="*/ 3265139 h 10742711"/>
              <a:gd name="connsiteX60" fmla="*/ 4499224 w 4906679"/>
              <a:gd name="connsiteY60" fmla="*/ 3035204 h 10742711"/>
              <a:gd name="connsiteX61" fmla="*/ 4499224 w 4906679"/>
              <a:gd name="connsiteY61" fmla="*/ 3112929 h 10742711"/>
              <a:gd name="connsiteX62" fmla="*/ 4499224 w 4906679"/>
              <a:gd name="connsiteY62" fmla="*/ 3035204 h 10742711"/>
              <a:gd name="connsiteX63" fmla="*/ 2725933 w 4906679"/>
              <a:gd name="connsiteY63" fmla="*/ 2957480 h 10742711"/>
              <a:gd name="connsiteX64" fmla="*/ 2588201 w 4906679"/>
              <a:gd name="connsiteY64" fmla="*/ 2957480 h 10742711"/>
              <a:gd name="connsiteX65" fmla="*/ 2725933 w 4906679"/>
              <a:gd name="connsiteY65" fmla="*/ 2957480 h 10742711"/>
              <a:gd name="connsiteX66" fmla="*/ 4499224 w 4906679"/>
              <a:gd name="connsiteY66" fmla="*/ 2805270 h 10742711"/>
              <a:gd name="connsiteX67" fmla="*/ 4499224 w 4906679"/>
              <a:gd name="connsiteY67" fmla="*/ 2957480 h 10742711"/>
              <a:gd name="connsiteX68" fmla="*/ 4636955 w 4906679"/>
              <a:gd name="connsiteY68" fmla="*/ 2805270 h 10742711"/>
              <a:gd name="connsiteX69" fmla="*/ 4499224 w 4906679"/>
              <a:gd name="connsiteY69" fmla="*/ 2805270 h 10742711"/>
              <a:gd name="connsiteX70" fmla="*/ 4499224 w 4906679"/>
              <a:gd name="connsiteY70" fmla="*/ 2575336 h 10742711"/>
              <a:gd name="connsiteX71" fmla="*/ 4636955 w 4906679"/>
              <a:gd name="connsiteY71" fmla="*/ 2649821 h 10742711"/>
              <a:gd name="connsiteX72" fmla="*/ 4499224 w 4906679"/>
              <a:gd name="connsiteY72" fmla="*/ 2575336 h 10742711"/>
              <a:gd name="connsiteX73" fmla="*/ 4499224 w 4906679"/>
              <a:gd name="connsiteY73" fmla="*/ 2189953 h 10742711"/>
              <a:gd name="connsiteX74" fmla="*/ 4636955 w 4906679"/>
              <a:gd name="connsiteY74" fmla="*/ 2267677 h 10742711"/>
              <a:gd name="connsiteX75" fmla="*/ 4499224 w 4906679"/>
              <a:gd name="connsiteY75" fmla="*/ 2189953 h 10742711"/>
              <a:gd name="connsiteX76" fmla="*/ 4499224 w 4906679"/>
              <a:gd name="connsiteY76" fmla="*/ 2112228 h 10742711"/>
              <a:gd name="connsiteX77" fmla="*/ 4636955 w 4906679"/>
              <a:gd name="connsiteY77" fmla="*/ 2189953 h 10742711"/>
              <a:gd name="connsiteX78" fmla="*/ 4499224 w 4906679"/>
              <a:gd name="connsiteY78" fmla="*/ 2112228 h 10742711"/>
              <a:gd name="connsiteX79" fmla="*/ 4520744 w 4906679"/>
              <a:gd name="connsiteY79" fmla="*/ 2003080 h 10742711"/>
              <a:gd name="connsiteX80" fmla="*/ 4499224 w 4906679"/>
              <a:gd name="connsiteY80" fmla="*/ 2034504 h 10742711"/>
              <a:gd name="connsiteX81" fmla="*/ 4636955 w 4906679"/>
              <a:gd name="connsiteY81" fmla="*/ 2034504 h 10742711"/>
              <a:gd name="connsiteX82" fmla="*/ 4520744 w 4906679"/>
              <a:gd name="connsiteY82" fmla="*/ 2003080 h 10742711"/>
              <a:gd name="connsiteX83" fmla="*/ 4499224 w 4906679"/>
              <a:gd name="connsiteY83" fmla="*/ 1804570 h 10742711"/>
              <a:gd name="connsiteX84" fmla="*/ 4578850 w 4906679"/>
              <a:gd name="connsiteY84" fmla="*/ 1817929 h 10742711"/>
              <a:gd name="connsiteX85" fmla="*/ 4583902 w 4906679"/>
              <a:gd name="connsiteY85" fmla="*/ 1821093 h 10742711"/>
              <a:gd name="connsiteX86" fmla="*/ 4576698 w 4906679"/>
              <a:gd name="connsiteY86" fmla="*/ 1825215 h 10742711"/>
              <a:gd name="connsiteX87" fmla="*/ 4499224 w 4906679"/>
              <a:gd name="connsiteY87" fmla="*/ 1804570 h 10742711"/>
              <a:gd name="connsiteX88" fmla="*/ 4499224 w 4906679"/>
              <a:gd name="connsiteY88" fmla="*/ 1726846 h 10742711"/>
              <a:gd name="connsiteX89" fmla="*/ 4499224 w 4906679"/>
              <a:gd name="connsiteY89" fmla="*/ 1804570 h 10742711"/>
              <a:gd name="connsiteX90" fmla="*/ 4636955 w 4906679"/>
              <a:gd name="connsiteY90" fmla="*/ 1960018 h 10742711"/>
              <a:gd name="connsiteX91" fmla="*/ 4603329 w 4906679"/>
              <a:gd name="connsiteY91" fmla="*/ 1833261 h 10742711"/>
              <a:gd name="connsiteX92" fmla="*/ 4583902 w 4906679"/>
              <a:gd name="connsiteY92" fmla="*/ 1821093 h 10742711"/>
              <a:gd name="connsiteX93" fmla="*/ 4596066 w 4906679"/>
              <a:gd name="connsiteY93" fmla="*/ 1814134 h 10742711"/>
              <a:gd name="connsiteX94" fmla="*/ 4499224 w 4906679"/>
              <a:gd name="connsiteY94" fmla="*/ 1726846 h 10742711"/>
              <a:gd name="connsiteX95" fmla="*/ 4499224 w 4906679"/>
              <a:gd name="connsiteY95" fmla="*/ 1652360 h 10742711"/>
              <a:gd name="connsiteX96" fmla="*/ 4636955 w 4906679"/>
              <a:gd name="connsiteY96" fmla="*/ 1726846 h 10742711"/>
              <a:gd name="connsiteX97" fmla="*/ 4499224 w 4906679"/>
              <a:gd name="connsiteY97" fmla="*/ 1652360 h 10742711"/>
              <a:gd name="connsiteX98" fmla="*/ 4499224 w 4906679"/>
              <a:gd name="connsiteY98" fmla="*/ 1571397 h 10742711"/>
              <a:gd name="connsiteX99" fmla="*/ 4636955 w 4906679"/>
              <a:gd name="connsiteY99" fmla="*/ 1652360 h 10742711"/>
              <a:gd name="connsiteX100" fmla="*/ 4499224 w 4906679"/>
              <a:gd name="connsiteY100" fmla="*/ 1571397 h 10742711"/>
              <a:gd name="connsiteX101" fmla="*/ 2661551 w 4906679"/>
              <a:gd name="connsiteY101" fmla="*/ 1681 h 10742711"/>
              <a:gd name="connsiteX102" fmla="*/ 3408851 w 4906679"/>
              <a:gd name="connsiteY102" fmla="*/ 33104 h 10742711"/>
              <a:gd name="connsiteX103" fmla="*/ 3546582 w 4906679"/>
              <a:gd name="connsiteY103" fmla="*/ 188553 h 10742711"/>
              <a:gd name="connsiteX104" fmla="*/ 3954037 w 4906679"/>
              <a:gd name="connsiteY104" fmla="*/ 266277 h 10742711"/>
              <a:gd name="connsiteX105" fmla="*/ 4499224 w 4906679"/>
              <a:gd name="connsiteY105" fmla="*/ 803870 h 10742711"/>
              <a:gd name="connsiteX106" fmla="*/ 4499224 w 4906679"/>
              <a:gd name="connsiteY106" fmla="*/ 1189253 h 10742711"/>
              <a:gd name="connsiteX107" fmla="*/ 4499224 w 4906679"/>
              <a:gd name="connsiteY107" fmla="*/ 1496911 h 10742711"/>
              <a:gd name="connsiteX108" fmla="*/ 4499224 w 4906679"/>
              <a:gd name="connsiteY108" fmla="*/ 1189253 h 10742711"/>
              <a:gd name="connsiteX109" fmla="*/ 4636955 w 4906679"/>
              <a:gd name="connsiteY109" fmla="*/ 1111528 h 10742711"/>
              <a:gd name="connsiteX110" fmla="*/ 4499224 w 4906679"/>
              <a:gd name="connsiteY110" fmla="*/ 1037043 h 10742711"/>
              <a:gd name="connsiteX111" fmla="*/ 4636955 w 4906679"/>
              <a:gd name="connsiteY111" fmla="*/ 1037043 h 10742711"/>
              <a:gd name="connsiteX112" fmla="*/ 4636955 w 4906679"/>
              <a:gd name="connsiteY112" fmla="*/ 956080 h 10742711"/>
              <a:gd name="connsiteX113" fmla="*/ 4768948 w 4906679"/>
              <a:gd name="connsiteY113" fmla="*/ 956080 h 10742711"/>
              <a:gd name="connsiteX114" fmla="*/ 4906679 w 4906679"/>
              <a:gd name="connsiteY114" fmla="*/ 1419187 h 10742711"/>
              <a:gd name="connsiteX115" fmla="*/ 4768948 w 4906679"/>
              <a:gd name="connsiteY115" fmla="*/ 2575336 h 10742711"/>
              <a:gd name="connsiteX116" fmla="*/ 4906679 w 4906679"/>
              <a:gd name="connsiteY116" fmla="*/ 2649821 h 10742711"/>
              <a:gd name="connsiteX117" fmla="*/ 4768948 w 4906679"/>
              <a:gd name="connsiteY117" fmla="*/ 2727546 h 10742711"/>
              <a:gd name="connsiteX118" fmla="*/ 4906679 w 4906679"/>
              <a:gd name="connsiteY118" fmla="*/ 2727546 h 10742711"/>
              <a:gd name="connsiteX119" fmla="*/ 4768948 w 4906679"/>
              <a:gd name="connsiteY119" fmla="*/ 2805270 h 10742711"/>
              <a:gd name="connsiteX120" fmla="*/ 4636955 w 4906679"/>
              <a:gd name="connsiteY120" fmla="*/ 2727546 h 10742711"/>
              <a:gd name="connsiteX121" fmla="*/ 4768948 w 4906679"/>
              <a:gd name="connsiteY121" fmla="*/ 2805270 h 10742711"/>
              <a:gd name="connsiteX122" fmla="*/ 4768948 w 4906679"/>
              <a:gd name="connsiteY122" fmla="*/ 2957480 h 10742711"/>
              <a:gd name="connsiteX123" fmla="*/ 4768948 w 4906679"/>
              <a:gd name="connsiteY123" fmla="*/ 2990270 h 10742711"/>
              <a:gd name="connsiteX124" fmla="*/ 4768948 w 4906679"/>
              <a:gd name="connsiteY124" fmla="*/ 3257042 h 10742711"/>
              <a:gd name="connsiteX125" fmla="*/ 4768948 w 4906679"/>
              <a:gd name="connsiteY125" fmla="*/ 3650521 h 10742711"/>
              <a:gd name="connsiteX126" fmla="*/ 4768948 w 4906679"/>
              <a:gd name="connsiteY126" fmla="*/ 3728246 h 10742711"/>
              <a:gd name="connsiteX127" fmla="*/ 4768948 w 4906679"/>
              <a:gd name="connsiteY127" fmla="*/ 3805970 h 10742711"/>
              <a:gd name="connsiteX128" fmla="*/ 4768948 w 4906679"/>
              <a:gd name="connsiteY128" fmla="*/ 3958180 h 10742711"/>
              <a:gd name="connsiteX129" fmla="*/ 4768948 w 4906679"/>
              <a:gd name="connsiteY129" fmla="*/ 4113628 h 10742711"/>
              <a:gd name="connsiteX130" fmla="*/ 4636955 w 4906679"/>
              <a:gd name="connsiteY130" fmla="*/ 4188114 h 10742711"/>
              <a:gd name="connsiteX131" fmla="*/ 4768948 w 4906679"/>
              <a:gd name="connsiteY131" fmla="*/ 4265838 h 10742711"/>
              <a:gd name="connsiteX132" fmla="*/ 4636955 w 4906679"/>
              <a:gd name="connsiteY132" fmla="*/ 4803431 h 10742711"/>
              <a:gd name="connsiteX133" fmla="*/ 4636955 w 4906679"/>
              <a:gd name="connsiteY133" fmla="*/ 6267238 h 10742711"/>
              <a:gd name="connsiteX134" fmla="*/ 4499224 w 4906679"/>
              <a:gd name="connsiteY134" fmla="*/ 6727107 h 10742711"/>
              <a:gd name="connsiteX135" fmla="*/ 4361492 w 4906679"/>
              <a:gd name="connsiteY135" fmla="*/ 6804831 h 10742711"/>
              <a:gd name="connsiteX136" fmla="*/ 4499224 w 4906679"/>
              <a:gd name="connsiteY136" fmla="*/ 6882555 h 10742711"/>
              <a:gd name="connsiteX137" fmla="*/ 4361492 w 4906679"/>
              <a:gd name="connsiteY137" fmla="*/ 7267938 h 10742711"/>
              <a:gd name="connsiteX138" fmla="*/ 4361492 w 4906679"/>
              <a:gd name="connsiteY138" fmla="*/ 9036165 h 10742711"/>
              <a:gd name="connsiteX139" fmla="*/ 4223761 w 4906679"/>
              <a:gd name="connsiteY139" fmla="*/ 8498572 h 10742711"/>
              <a:gd name="connsiteX140" fmla="*/ 4223761 w 4906679"/>
              <a:gd name="connsiteY140" fmla="*/ 8420848 h 10742711"/>
              <a:gd name="connsiteX141" fmla="*/ 4223761 w 4906679"/>
              <a:gd name="connsiteY141" fmla="*/ 8190914 h 10742711"/>
              <a:gd name="connsiteX142" fmla="*/ 4091769 w 4906679"/>
              <a:gd name="connsiteY142" fmla="*/ 7883255 h 10742711"/>
              <a:gd name="connsiteX143" fmla="*/ 4091769 w 4906679"/>
              <a:gd name="connsiteY143" fmla="*/ 7805531 h 10742711"/>
              <a:gd name="connsiteX144" fmla="*/ 4091769 w 4906679"/>
              <a:gd name="connsiteY144" fmla="*/ 7342424 h 10742711"/>
              <a:gd name="connsiteX145" fmla="*/ 3954037 w 4906679"/>
              <a:gd name="connsiteY145" fmla="*/ 7497872 h 10742711"/>
              <a:gd name="connsiteX146" fmla="*/ 3816306 w 4906679"/>
              <a:gd name="connsiteY146" fmla="*/ 7650082 h 10742711"/>
              <a:gd name="connsiteX147" fmla="*/ 3816306 w 4906679"/>
              <a:gd name="connsiteY147" fmla="*/ 7575597 h 10742711"/>
              <a:gd name="connsiteX148" fmla="*/ 3678575 w 4906679"/>
              <a:gd name="connsiteY148" fmla="*/ 7420148 h 10742711"/>
              <a:gd name="connsiteX149" fmla="*/ 3816306 w 4906679"/>
              <a:gd name="connsiteY149" fmla="*/ 7342424 h 10742711"/>
              <a:gd name="connsiteX150" fmla="*/ 3678575 w 4906679"/>
              <a:gd name="connsiteY150" fmla="*/ 7342424 h 10742711"/>
              <a:gd name="connsiteX151" fmla="*/ 3816306 w 4906679"/>
              <a:gd name="connsiteY151" fmla="*/ 7190214 h 10742711"/>
              <a:gd name="connsiteX152" fmla="*/ 3816306 w 4906679"/>
              <a:gd name="connsiteY152" fmla="*/ 6960280 h 10742711"/>
              <a:gd name="connsiteX153" fmla="*/ 3678575 w 4906679"/>
              <a:gd name="connsiteY153" fmla="*/ 7267938 h 10742711"/>
              <a:gd name="connsiteX154" fmla="*/ 3546582 w 4906679"/>
              <a:gd name="connsiteY154" fmla="*/ 7957741 h 10742711"/>
              <a:gd name="connsiteX155" fmla="*/ 3546582 w 4906679"/>
              <a:gd name="connsiteY155" fmla="*/ 8343124 h 10742711"/>
              <a:gd name="connsiteX156" fmla="*/ 3546582 w 4906679"/>
              <a:gd name="connsiteY156" fmla="*/ 9421548 h 10742711"/>
              <a:gd name="connsiteX157" fmla="*/ 3408851 w 4906679"/>
              <a:gd name="connsiteY157" fmla="*/ 9113889 h 10742711"/>
              <a:gd name="connsiteX158" fmla="*/ 3133388 w 4906679"/>
              <a:gd name="connsiteY158" fmla="*/ 9036165 h 10742711"/>
              <a:gd name="connsiteX159" fmla="*/ 3001395 w 4906679"/>
              <a:gd name="connsiteY159" fmla="*/ 8650782 h 10742711"/>
              <a:gd name="connsiteX160" fmla="*/ 2863664 w 4906679"/>
              <a:gd name="connsiteY160" fmla="*/ 9113889 h 10742711"/>
              <a:gd name="connsiteX161" fmla="*/ 3001395 w 4906679"/>
              <a:gd name="connsiteY161" fmla="*/ 9803692 h 10742711"/>
              <a:gd name="connsiteX162" fmla="*/ 3133388 w 4906679"/>
              <a:gd name="connsiteY162" fmla="*/ 10036865 h 10742711"/>
              <a:gd name="connsiteX163" fmla="*/ 3001395 w 4906679"/>
              <a:gd name="connsiteY163" fmla="*/ 10189075 h 10742711"/>
              <a:gd name="connsiteX164" fmla="*/ 2863664 w 4906679"/>
              <a:gd name="connsiteY164" fmla="*/ 10266799 h 10742711"/>
              <a:gd name="connsiteX165" fmla="*/ 2725933 w 4906679"/>
              <a:gd name="connsiteY165" fmla="*/ 10344524 h 10742711"/>
              <a:gd name="connsiteX166" fmla="*/ 2318477 w 4906679"/>
              <a:gd name="connsiteY166" fmla="*/ 9496034 h 10742711"/>
              <a:gd name="connsiteX167" fmla="*/ 2456209 w 4906679"/>
              <a:gd name="connsiteY167" fmla="*/ 9188375 h 10742711"/>
              <a:gd name="connsiteX168" fmla="*/ 2186485 w 4906679"/>
              <a:gd name="connsiteY168" fmla="*/ 8498572 h 10742711"/>
              <a:gd name="connsiteX169" fmla="*/ 2043015 w 4906679"/>
              <a:gd name="connsiteY169" fmla="*/ 9036165 h 10742711"/>
              <a:gd name="connsiteX170" fmla="*/ 2043015 w 4906679"/>
              <a:gd name="connsiteY170" fmla="*/ 9421548 h 10742711"/>
              <a:gd name="connsiteX171" fmla="*/ 2043015 w 4906679"/>
              <a:gd name="connsiteY171" fmla="*/ 9573758 h 10742711"/>
              <a:gd name="connsiteX172" fmla="*/ 2043015 w 4906679"/>
              <a:gd name="connsiteY172" fmla="*/ 9651482 h 10742711"/>
              <a:gd name="connsiteX173" fmla="*/ 2043015 w 4906679"/>
              <a:gd name="connsiteY173" fmla="*/ 9729207 h 10742711"/>
              <a:gd name="connsiteX174" fmla="*/ 2186485 w 4906679"/>
              <a:gd name="connsiteY174" fmla="*/ 10419009 h 10742711"/>
              <a:gd name="connsiteX175" fmla="*/ 2043015 w 4906679"/>
              <a:gd name="connsiteY175" fmla="*/ 10574458 h 10742711"/>
              <a:gd name="connsiteX176" fmla="*/ 2043015 w 4906679"/>
              <a:gd name="connsiteY176" fmla="*/ 10726668 h 10742711"/>
              <a:gd name="connsiteX177" fmla="*/ 1911022 w 4906679"/>
              <a:gd name="connsiteY177" fmla="*/ 9959141 h 10742711"/>
              <a:gd name="connsiteX178" fmla="*/ 1773291 w 4906679"/>
              <a:gd name="connsiteY178" fmla="*/ 9803692 h 10742711"/>
              <a:gd name="connsiteX179" fmla="*/ 1773291 w 4906679"/>
              <a:gd name="connsiteY179" fmla="*/ 9266099 h 10742711"/>
              <a:gd name="connsiteX180" fmla="*/ 1635559 w 4906679"/>
              <a:gd name="connsiteY180" fmla="*/ 9036165 h 10742711"/>
              <a:gd name="connsiteX181" fmla="*/ 1497828 w 4906679"/>
              <a:gd name="connsiteY181" fmla="*/ 8573058 h 10742711"/>
              <a:gd name="connsiteX182" fmla="*/ 1497828 w 4906679"/>
              <a:gd name="connsiteY182" fmla="*/ 8113189 h 10742711"/>
              <a:gd name="connsiteX183" fmla="*/ 1365836 w 4906679"/>
              <a:gd name="connsiteY183" fmla="*/ 7727807 h 10742711"/>
              <a:gd name="connsiteX184" fmla="*/ 1365836 w 4906679"/>
              <a:gd name="connsiteY184" fmla="*/ 7650082 h 10742711"/>
              <a:gd name="connsiteX185" fmla="*/ 1365836 w 4906679"/>
              <a:gd name="connsiteY185" fmla="*/ 7190214 h 10742711"/>
              <a:gd name="connsiteX186" fmla="*/ 1365836 w 4906679"/>
              <a:gd name="connsiteY186" fmla="*/ 6810397 h 10742711"/>
              <a:gd name="connsiteX187" fmla="*/ 1365836 w 4906679"/>
              <a:gd name="connsiteY187" fmla="*/ 6804831 h 10742711"/>
              <a:gd name="connsiteX188" fmla="*/ 1365836 w 4906679"/>
              <a:gd name="connsiteY188" fmla="*/ 6727107 h 10742711"/>
              <a:gd name="connsiteX189" fmla="*/ 1365836 w 4906679"/>
              <a:gd name="connsiteY189" fmla="*/ 6344963 h 10742711"/>
              <a:gd name="connsiteX190" fmla="*/ 1228104 w 4906679"/>
              <a:gd name="connsiteY190" fmla="*/ 6189514 h 10742711"/>
              <a:gd name="connsiteX191" fmla="*/ 1090373 w 4906679"/>
              <a:gd name="connsiteY191" fmla="*/ 6652621 h 10742711"/>
              <a:gd name="connsiteX192" fmla="*/ 1090373 w 4906679"/>
              <a:gd name="connsiteY192" fmla="*/ 6804831 h 10742711"/>
              <a:gd name="connsiteX193" fmla="*/ 820649 w 4906679"/>
              <a:gd name="connsiteY193" fmla="*/ 5344263 h 10742711"/>
              <a:gd name="connsiteX194" fmla="*/ 682917 w 4906679"/>
              <a:gd name="connsiteY194" fmla="*/ 6652621 h 10742711"/>
              <a:gd name="connsiteX195" fmla="*/ 545186 w 4906679"/>
              <a:gd name="connsiteY195" fmla="*/ 6344963 h 10742711"/>
              <a:gd name="connsiteX196" fmla="*/ 545186 w 4906679"/>
              <a:gd name="connsiteY196" fmla="*/ 6111790 h 10742711"/>
              <a:gd name="connsiteX197" fmla="*/ 545186 w 4906679"/>
              <a:gd name="connsiteY197" fmla="*/ 5804131 h 10742711"/>
              <a:gd name="connsiteX198" fmla="*/ 545186 w 4906679"/>
              <a:gd name="connsiteY198" fmla="*/ 5188814 h 10742711"/>
              <a:gd name="connsiteX199" fmla="*/ 545186 w 4906679"/>
              <a:gd name="connsiteY199" fmla="*/ 4881156 h 10742711"/>
              <a:gd name="connsiteX200" fmla="*/ 407455 w 4906679"/>
              <a:gd name="connsiteY200" fmla="*/ 4803431 h 10742711"/>
              <a:gd name="connsiteX201" fmla="*/ 407455 w 4906679"/>
              <a:gd name="connsiteY201" fmla="*/ 3420587 h 10742711"/>
              <a:gd name="connsiteX202" fmla="*/ 275462 w 4906679"/>
              <a:gd name="connsiteY202" fmla="*/ 3035204 h 10742711"/>
              <a:gd name="connsiteX203" fmla="*/ 137731 w 4906679"/>
              <a:gd name="connsiteY203" fmla="*/ 2727546 h 10742711"/>
              <a:gd name="connsiteX204" fmla="*/ 137731 w 4906679"/>
              <a:gd name="connsiteY204" fmla="*/ 2575336 h 10742711"/>
              <a:gd name="connsiteX205" fmla="*/ 0 w 4906679"/>
              <a:gd name="connsiteY205" fmla="*/ 2189953 h 10742711"/>
              <a:gd name="connsiteX206" fmla="*/ 0 w 4906679"/>
              <a:gd name="connsiteY206" fmla="*/ 1419187 h 10742711"/>
              <a:gd name="connsiteX207" fmla="*/ 137731 w 4906679"/>
              <a:gd name="connsiteY207" fmla="*/ 1037043 h 10742711"/>
              <a:gd name="connsiteX208" fmla="*/ 275462 w 4906679"/>
              <a:gd name="connsiteY208" fmla="*/ 803870 h 10742711"/>
              <a:gd name="connsiteX209" fmla="*/ 545186 w 4906679"/>
              <a:gd name="connsiteY209" fmla="*/ 573936 h 10742711"/>
              <a:gd name="connsiteX210" fmla="*/ 952641 w 4906679"/>
              <a:gd name="connsiteY210" fmla="*/ 188553 h 10742711"/>
              <a:gd name="connsiteX211" fmla="*/ 1635559 w 4906679"/>
              <a:gd name="connsiteY211" fmla="*/ 114067 h 10742711"/>
              <a:gd name="connsiteX212" fmla="*/ 2456209 w 4906679"/>
              <a:gd name="connsiteY212" fmla="*/ 33104 h 10742711"/>
              <a:gd name="connsiteX213" fmla="*/ 2661551 w 4906679"/>
              <a:gd name="connsiteY21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28219 w 4906679"/>
              <a:gd name="connsiteY52" fmla="*/ 3542588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3428219 w 4906679"/>
              <a:gd name="connsiteY55" fmla="*/ 3542588 h 10742711"/>
              <a:gd name="connsiteX56" fmla="*/ 3408851 w 4906679"/>
              <a:gd name="connsiteY56" fmla="*/ 3265139 h 10742711"/>
              <a:gd name="connsiteX57" fmla="*/ 3408851 w 4906679"/>
              <a:gd name="connsiteY57" fmla="*/ 3342863 h 10742711"/>
              <a:gd name="connsiteX58" fmla="*/ 3408851 w 4906679"/>
              <a:gd name="connsiteY58" fmla="*/ 3342863 h 10742711"/>
              <a:gd name="connsiteX59" fmla="*/ 3408851 w 4906679"/>
              <a:gd name="connsiteY59" fmla="*/ 3265139 h 10742711"/>
              <a:gd name="connsiteX60" fmla="*/ 4499224 w 4906679"/>
              <a:gd name="connsiteY60" fmla="*/ 3035204 h 10742711"/>
              <a:gd name="connsiteX61" fmla="*/ 4499224 w 4906679"/>
              <a:gd name="connsiteY61" fmla="*/ 3112929 h 10742711"/>
              <a:gd name="connsiteX62" fmla="*/ 4499224 w 4906679"/>
              <a:gd name="connsiteY62" fmla="*/ 3035204 h 10742711"/>
              <a:gd name="connsiteX63" fmla="*/ 4499224 w 4906679"/>
              <a:gd name="connsiteY63" fmla="*/ 2805270 h 10742711"/>
              <a:gd name="connsiteX64" fmla="*/ 4499224 w 4906679"/>
              <a:gd name="connsiteY64" fmla="*/ 2957480 h 10742711"/>
              <a:gd name="connsiteX65" fmla="*/ 4636955 w 4906679"/>
              <a:gd name="connsiteY65" fmla="*/ 2805270 h 10742711"/>
              <a:gd name="connsiteX66" fmla="*/ 4499224 w 4906679"/>
              <a:gd name="connsiteY66" fmla="*/ 2805270 h 10742711"/>
              <a:gd name="connsiteX67" fmla="*/ 4499224 w 4906679"/>
              <a:gd name="connsiteY67" fmla="*/ 2575336 h 10742711"/>
              <a:gd name="connsiteX68" fmla="*/ 4636955 w 4906679"/>
              <a:gd name="connsiteY68" fmla="*/ 2649821 h 10742711"/>
              <a:gd name="connsiteX69" fmla="*/ 4499224 w 4906679"/>
              <a:gd name="connsiteY69" fmla="*/ 2575336 h 10742711"/>
              <a:gd name="connsiteX70" fmla="*/ 4499224 w 4906679"/>
              <a:gd name="connsiteY70" fmla="*/ 2189953 h 10742711"/>
              <a:gd name="connsiteX71" fmla="*/ 4636955 w 4906679"/>
              <a:gd name="connsiteY71" fmla="*/ 2267677 h 10742711"/>
              <a:gd name="connsiteX72" fmla="*/ 4499224 w 4906679"/>
              <a:gd name="connsiteY72" fmla="*/ 2189953 h 10742711"/>
              <a:gd name="connsiteX73" fmla="*/ 4499224 w 4906679"/>
              <a:gd name="connsiteY73" fmla="*/ 2112228 h 10742711"/>
              <a:gd name="connsiteX74" fmla="*/ 4636955 w 4906679"/>
              <a:gd name="connsiteY74" fmla="*/ 2189953 h 10742711"/>
              <a:gd name="connsiteX75" fmla="*/ 4499224 w 4906679"/>
              <a:gd name="connsiteY75" fmla="*/ 2112228 h 10742711"/>
              <a:gd name="connsiteX76" fmla="*/ 4520744 w 4906679"/>
              <a:gd name="connsiteY76" fmla="*/ 2003080 h 10742711"/>
              <a:gd name="connsiteX77" fmla="*/ 4499224 w 4906679"/>
              <a:gd name="connsiteY77" fmla="*/ 2034504 h 10742711"/>
              <a:gd name="connsiteX78" fmla="*/ 4636955 w 4906679"/>
              <a:gd name="connsiteY78" fmla="*/ 2034504 h 10742711"/>
              <a:gd name="connsiteX79" fmla="*/ 4520744 w 4906679"/>
              <a:gd name="connsiteY79" fmla="*/ 2003080 h 10742711"/>
              <a:gd name="connsiteX80" fmla="*/ 4499224 w 4906679"/>
              <a:gd name="connsiteY80" fmla="*/ 1804570 h 10742711"/>
              <a:gd name="connsiteX81" fmla="*/ 4578850 w 4906679"/>
              <a:gd name="connsiteY81" fmla="*/ 1817929 h 10742711"/>
              <a:gd name="connsiteX82" fmla="*/ 4583902 w 4906679"/>
              <a:gd name="connsiteY82" fmla="*/ 1821093 h 10742711"/>
              <a:gd name="connsiteX83" fmla="*/ 4576698 w 4906679"/>
              <a:gd name="connsiteY83" fmla="*/ 1825215 h 10742711"/>
              <a:gd name="connsiteX84" fmla="*/ 4499224 w 4906679"/>
              <a:gd name="connsiteY84" fmla="*/ 1804570 h 10742711"/>
              <a:gd name="connsiteX85" fmla="*/ 4499224 w 4906679"/>
              <a:gd name="connsiteY85" fmla="*/ 1726846 h 10742711"/>
              <a:gd name="connsiteX86" fmla="*/ 4499224 w 4906679"/>
              <a:gd name="connsiteY86" fmla="*/ 1804570 h 10742711"/>
              <a:gd name="connsiteX87" fmla="*/ 4636955 w 4906679"/>
              <a:gd name="connsiteY87" fmla="*/ 1960018 h 10742711"/>
              <a:gd name="connsiteX88" fmla="*/ 4603329 w 4906679"/>
              <a:gd name="connsiteY88" fmla="*/ 1833261 h 10742711"/>
              <a:gd name="connsiteX89" fmla="*/ 4583902 w 4906679"/>
              <a:gd name="connsiteY89" fmla="*/ 1821093 h 10742711"/>
              <a:gd name="connsiteX90" fmla="*/ 4596066 w 4906679"/>
              <a:gd name="connsiteY90" fmla="*/ 1814134 h 10742711"/>
              <a:gd name="connsiteX91" fmla="*/ 4499224 w 4906679"/>
              <a:gd name="connsiteY91" fmla="*/ 1726846 h 10742711"/>
              <a:gd name="connsiteX92" fmla="*/ 4499224 w 4906679"/>
              <a:gd name="connsiteY92" fmla="*/ 1652360 h 10742711"/>
              <a:gd name="connsiteX93" fmla="*/ 4636955 w 4906679"/>
              <a:gd name="connsiteY93" fmla="*/ 1726846 h 10742711"/>
              <a:gd name="connsiteX94" fmla="*/ 4499224 w 4906679"/>
              <a:gd name="connsiteY94" fmla="*/ 1652360 h 10742711"/>
              <a:gd name="connsiteX95" fmla="*/ 4499224 w 4906679"/>
              <a:gd name="connsiteY95" fmla="*/ 1571397 h 10742711"/>
              <a:gd name="connsiteX96" fmla="*/ 4636955 w 4906679"/>
              <a:gd name="connsiteY96" fmla="*/ 1652360 h 10742711"/>
              <a:gd name="connsiteX97" fmla="*/ 4499224 w 4906679"/>
              <a:gd name="connsiteY97" fmla="*/ 1571397 h 10742711"/>
              <a:gd name="connsiteX98" fmla="*/ 2661551 w 4906679"/>
              <a:gd name="connsiteY98" fmla="*/ 1681 h 10742711"/>
              <a:gd name="connsiteX99" fmla="*/ 3408851 w 4906679"/>
              <a:gd name="connsiteY99" fmla="*/ 33104 h 10742711"/>
              <a:gd name="connsiteX100" fmla="*/ 3546582 w 4906679"/>
              <a:gd name="connsiteY100" fmla="*/ 188553 h 10742711"/>
              <a:gd name="connsiteX101" fmla="*/ 3954037 w 4906679"/>
              <a:gd name="connsiteY101" fmla="*/ 266277 h 10742711"/>
              <a:gd name="connsiteX102" fmla="*/ 4499224 w 4906679"/>
              <a:gd name="connsiteY102" fmla="*/ 803870 h 10742711"/>
              <a:gd name="connsiteX103" fmla="*/ 4499224 w 4906679"/>
              <a:gd name="connsiteY103" fmla="*/ 1189253 h 10742711"/>
              <a:gd name="connsiteX104" fmla="*/ 4499224 w 4906679"/>
              <a:gd name="connsiteY104" fmla="*/ 1496911 h 10742711"/>
              <a:gd name="connsiteX105" fmla="*/ 4499224 w 4906679"/>
              <a:gd name="connsiteY105" fmla="*/ 1189253 h 10742711"/>
              <a:gd name="connsiteX106" fmla="*/ 4636955 w 4906679"/>
              <a:gd name="connsiteY106" fmla="*/ 1111528 h 10742711"/>
              <a:gd name="connsiteX107" fmla="*/ 4499224 w 4906679"/>
              <a:gd name="connsiteY107" fmla="*/ 1037043 h 10742711"/>
              <a:gd name="connsiteX108" fmla="*/ 4636955 w 4906679"/>
              <a:gd name="connsiteY108" fmla="*/ 1037043 h 10742711"/>
              <a:gd name="connsiteX109" fmla="*/ 4636955 w 4906679"/>
              <a:gd name="connsiteY109" fmla="*/ 956080 h 10742711"/>
              <a:gd name="connsiteX110" fmla="*/ 4768948 w 4906679"/>
              <a:gd name="connsiteY110" fmla="*/ 956080 h 10742711"/>
              <a:gd name="connsiteX111" fmla="*/ 4906679 w 4906679"/>
              <a:gd name="connsiteY111" fmla="*/ 1419187 h 10742711"/>
              <a:gd name="connsiteX112" fmla="*/ 4768948 w 4906679"/>
              <a:gd name="connsiteY112" fmla="*/ 2575336 h 10742711"/>
              <a:gd name="connsiteX113" fmla="*/ 4906679 w 4906679"/>
              <a:gd name="connsiteY113" fmla="*/ 2649821 h 10742711"/>
              <a:gd name="connsiteX114" fmla="*/ 4768948 w 4906679"/>
              <a:gd name="connsiteY114" fmla="*/ 2727546 h 10742711"/>
              <a:gd name="connsiteX115" fmla="*/ 4906679 w 4906679"/>
              <a:gd name="connsiteY115" fmla="*/ 2727546 h 10742711"/>
              <a:gd name="connsiteX116" fmla="*/ 4768948 w 4906679"/>
              <a:gd name="connsiteY116" fmla="*/ 2805270 h 10742711"/>
              <a:gd name="connsiteX117" fmla="*/ 4636955 w 4906679"/>
              <a:gd name="connsiteY117" fmla="*/ 2727546 h 10742711"/>
              <a:gd name="connsiteX118" fmla="*/ 4768948 w 4906679"/>
              <a:gd name="connsiteY118" fmla="*/ 2805270 h 10742711"/>
              <a:gd name="connsiteX119" fmla="*/ 4768948 w 4906679"/>
              <a:gd name="connsiteY119" fmla="*/ 2957480 h 10742711"/>
              <a:gd name="connsiteX120" fmla="*/ 4768948 w 4906679"/>
              <a:gd name="connsiteY120" fmla="*/ 2990270 h 10742711"/>
              <a:gd name="connsiteX121" fmla="*/ 4768948 w 4906679"/>
              <a:gd name="connsiteY121" fmla="*/ 3257042 h 10742711"/>
              <a:gd name="connsiteX122" fmla="*/ 4768948 w 4906679"/>
              <a:gd name="connsiteY122" fmla="*/ 3650521 h 10742711"/>
              <a:gd name="connsiteX123" fmla="*/ 4768948 w 4906679"/>
              <a:gd name="connsiteY123" fmla="*/ 3728246 h 10742711"/>
              <a:gd name="connsiteX124" fmla="*/ 4768948 w 4906679"/>
              <a:gd name="connsiteY124" fmla="*/ 3805970 h 10742711"/>
              <a:gd name="connsiteX125" fmla="*/ 4768948 w 4906679"/>
              <a:gd name="connsiteY125" fmla="*/ 3958180 h 10742711"/>
              <a:gd name="connsiteX126" fmla="*/ 4768948 w 4906679"/>
              <a:gd name="connsiteY126" fmla="*/ 4113628 h 10742711"/>
              <a:gd name="connsiteX127" fmla="*/ 4636955 w 4906679"/>
              <a:gd name="connsiteY127" fmla="*/ 4188114 h 10742711"/>
              <a:gd name="connsiteX128" fmla="*/ 4768948 w 4906679"/>
              <a:gd name="connsiteY128" fmla="*/ 4265838 h 10742711"/>
              <a:gd name="connsiteX129" fmla="*/ 4636955 w 4906679"/>
              <a:gd name="connsiteY129" fmla="*/ 4803431 h 10742711"/>
              <a:gd name="connsiteX130" fmla="*/ 4636955 w 4906679"/>
              <a:gd name="connsiteY130" fmla="*/ 6267238 h 10742711"/>
              <a:gd name="connsiteX131" fmla="*/ 4499224 w 4906679"/>
              <a:gd name="connsiteY131" fmla="*/ 6727107 h 10742711"/>
              <a:gd name="connsiteX132" fmla="*/ 4361492 w 4906679"/>
              <a:gd name="connsiteY132" fmla="*/ 6804831 h 10742711"/>
              <a:gd name="connsiteX133" fmla="*/ 4499224 w 4906679"/>
              <a:gd name="connsiteY133" fmla="*/ 6882555 h 10742711"/>
              <a:gd name="connsiteX134" fmla="*/ 4361492 w 4906679"/>
              <a:gd name="connsiteY134" fmla="*/ 7267938 h 10742711"/>
              <a:gd name="connsiteX135" fmla="*/ 4361492 w 4906679"/>
              <a:gd name="connsiteY135" fmla="*/ 9036165 h 10742711"/>
              <a:gd name="connsiteX136" fmla="*/ 4223761 w 4906679"/>
              <a:gd name="connsiteY136" fmla="*/ 8498572 h 10742711"/>
              <a:gd name="connsiteX137" fmla="*/ 4223761 w 4906679"/>
              <a:gd name="connsiteY137" fmla="*/ 8420848 h 10742711"/>
              <a:gd name="connsiteX138" fmla="*/ 4223761 w 4906679"/>
              <a:gd name="connsiteY138" fmla="*/ 8190914 h 10742711"/>
              <a:gd name="connsiteX139" fmla="*/ 4091769 w 4906679"/>
              <a:gd name="connsiteY139" fmla="*/ 7883255 h 10742711"/>
              <a:gd name="connsiteX140" fmla="*/ 4091769 w 4906679"/>
              <a:gd name="connsiteY140" fmla="*/ 7805531 h 10742711"/>
              <a:gd name="connsiteX141" fmla="*/ 4091769 w 4906679"/>
              <a:gd name="connsiteY141" fmla="*/ 7342424 h 10742711"/>
              <a:gd name="connsiteX142" fmla="*/ 3954037 w 4906679"/>
              <a:gd name="connsiteY142" fmla="*/ 7497872 h 10742711"/>
              <a:gd name="connsiteX143" fmla="*/ 3816306 w 4906679"/>
              <a:gd name="connsiteY143" fmla="*/ 7650082 h 10742711"/>
              <a:gd name="connsiteX144" fmla="*/ 3816306 w 4906679"/>
              <a:gd name="connsiteY144" fmla="*/ 7575597 h 10742711"/>
              <a:gd name="connsiteX145" fmla="*/ 3678575 w 4906679"/>
              <a:gd name="connsiteY145" fmla="*/ 7420148 h 10742711"/>
              <a:gd name="connsiteX146" fmla="*/ 3816306 w 4906679"/>
              <a:gd name="connsiteY146" fmla="*/ 7342424 h 10742711"/>
              <a:gd name="connsiteX147" fmla="*/ 3678575 w 4906679"/>
              <a:gd name="connsiteY147" fmla="*/ 7342424 h 10742711"/>
              <a:gd name="connsiteX148" fmla="*/ 3816306 w 4906679"/>
              <a:gd name="connsiteY148" fmla="*/ 7190214 h 10742711"/>
              <a:gd name="connsiteX149" fmla="*/ 3816306 w 4906679"/>
              <a:gd name="connsiteY149" fmla="*/ 6960280 h 10742711"/>
              <a:gd name="connsiteX150" fmla="*/ 3678575 w 4906679"/>
              <a:gd name="connsiteY150" fmla="*/ 7267938 h 10742711"/>
              <a:gd name="connsiteX151" fmla="*/ 3546582 w 4906679"/>
              <a:gd name="connsiteY151" fmla="*/ 7957741 h 10742711"/>
              <a:gd name="connsiteX152" fmla="*/ 3546582 w 4906679"/>
              <a:gd name="connsiteY152" fmla="*/ 8343124 h 10742711"/>
              <a:gd name="connsiteX153" fmla="*/ 3546582 w 4906679"/>
              <a:gd name="connsiteY153" fmla="*/ 9421548 h 10742711"/>
              <a:gd name="connsiteX154" fmla="*/ 3408851 w 4906679"/>
              <a:gd name="connsiteY154" fmla="*/ 9113889 h 10742711"/>
              <a:gd name="connsiteX155" fmla="*/ 3133388 w 4906679"/>
              <a:gd name="connsiteY155" fmla="*/ 9036165 h 10742711"/>
              <a:gd name="connsiteX156" fmla="*/ 3001395 w 4906679"/>
              <a:gd name="connsiteY156" fmla="*/ 8650782 h 10742711"/>
              <a:gd name="connsiteX157" fmla="*/ 2863664 w 4906679"/>
              <a:gd name="connsiteY157" fmla="*/ 9113889 h 10742711"/>
              <a:gd name="connsiteX158" fmla="*/ 3001395 w 4906679"/>
              <a:gd name="connsiteY158" fmla="*/ 9803692 h 10742711"/>
              <a:gd name="connsiteX159" fmla="*/ 3133388 w 4906679"/>
              <a:gd name="connsiteY159" fmla="*/ 10036865 h 10742711"/>
              <a:gd name="connsiteX160" fmla="*/ 3001395 w 4906679"/>
              <a:gd name="connsiteY160" fmla="*/ 10189075 h 10742711"/>
              <a:gd name="connsiteX161" fmla="*/ 2863664 w 4906679"/>
              <a:gd name="connsiteY161" fmla="*/ 10266799 h 10742711"/>
              <a:gd name="connsiteX162" fmla="*/ 2725933 w 4906679"/>
              <a:gd name="connsiteY162" fmla="*/ 10344524 h 10742711"/>
              <a:gd name="connsiteX163" fmla="*/ 2318477 w 4906679"/>
              <a:gd name="connsiteY163" fmla="*/ 9496034 h 10742711"/>
              <a:gd name="connsiteX164" fmla="*/ 2456209 w 4906679"/>
              <a:gd name="connsiteY164" fmla="*/ 9188375 h 10742711"/>
              <a:gd name="connsiteX165" fmla="*/ 2186485 w 4906679"/>
              <a:gd name="connsiteY165" fmla="*/ 8498572 h 10742711"/>
              <a:gd name="connsiteX166" fmla="*/ 2043015 w 4906679"/>
              <a:gd name="connsiteY166" fmla="*/ 9036165 h 10742711"/>
              <a:gd name="connsiteX167" fmla="*/ 2043015 w 4906679"/>
              <a:gd name="connsiteY167" fmla="*/ 9421548 h 10742711"/>
              <a:gd name="connsiteX168" fmla="*/ 2043015 w 4906679"/>
              <a:gd name="connsiteY168" fmla="*/ 9573758 h 10742711"/>
              <a:gd name="connsiteX169" fmla="*/ 2043015 w 4906679"/>
              <a:gd name="connsiteY169" fmla="*/ 9651482 h 10742711"/>
              <a:gd name="connsiteX170" fmla="*/ 2043015 w 4906679"/>
              <a:gd name="connsiteY170" fmla="*/ 9729207 h 10742711"/>
              <a:gd name="connsiteX171" fmla="*/ 2186485 w 4906679"/>
              <a:gd name="connsiteY171" fmla="*/ 10419009 h 10742711"/>
              <a:gd name="connsiteX172" fmla="*/ 2043015 w 4906679"/>
              <a:gd name="connsiteY172" fmla="*/ 10574458 h 10742711"/>
              <a:gd name="connsiteX173" fmla="*/ 2043015 w 4906679"/>
              <a:gd name="connsiteY173" fmla="*/ 10726668 h 10742711"/>
              <a:gd name="connsiteX174" fmla="*/ 1911022 w 4906679"/>
              <a:gd name="connsiteY174" fmla="*/ 9959141 h 10742711"/>
              <a:gd name="connsiteX175" fmla="*/ 1773291 w 4906679"/>
              <a:gd name="connsiteY175" fmla="*/ 9803692 h 10742711"/>
              <a:gd name="connsiteX176" fmla="*/ 1773291 w 4906679"/>
              <a:gd name="connsiteY176" fmla="*/ 9266099 h 10742711"/>
              <a:gd name="connsiteX177" fmla="*/ 1635559 w 4906679"/>
              <a:gd name="connsiteY177" fmla="*/ 9036165 h 10742711"/>
              <a:gd name="connsiteX178" fmla="*/ 1497828 w 4906679"/>
              <a:gd name="connsiteY178" fmla="*/ 8573058 h 10742711"/>
              <a:gd name="connsiteX179" fmla="*/ 1497828 w 4906679"/>
              <a:gd name="connsiteY179" fmla="*/ 8113189 h 10742711"/>
              <a:gd name="connsiteX180" fmla="*/ 1365836 w 4906679"/>
              <a:gd name="connsiteY180" fmla="*/ 7727807 h 10742711"/>
              <a:gd name="connsiteX181" fmla="*/ 1365836 w 4906679"/>
              <a:gd name="connsiteY181" fmla="*/ 7650082 h 10742711"/>
              <a:gd name="connsiteX182" fmla="*/ 1365836 w 4906679"/>
              <a:gd name="connsiteY182" fmla="*/ 7190214 h 10742711"/>
              <a:gd name="connsiteX183" fmla="*/ 1365836 w 4906679"/>
              <a:gd name="connsiteY183" fmla="*/ 6810397 h 10742711"/>
              <a:gd name="connsiteX184" fmla="*/ 1365836 w 4906679"/>
              <a:gd name="connsiteY184" fmla="*/ 6804831 h 10742711"/>
              <a:gd name="connsiteX185" fmla="*/ 1365836 w 4906679"/>
              <a:gd name="connsiteY185" fmla="*/ 6727107 h 10742711"/>
              <a:gd name="connsiteX186" fmla="*/ 1365836 w 4906679"/>
              <a:gd name="connsiteY186" fmla="*/ 6344963 h 10742711"/>
              <a:gd name="connsiteX187" fmla="*/ 1228104 w 4906679"/>
              <a:gd name="connsiteY187" fmla="*/ 6189514 h 10742711"/>
              <a:gd name="connsiteX188" fmla="*/ 1090373 w 4906679"/>
              <a:gd name="connsiteY188" fmla="*/ 6652621 h 10742711"/>
              <a:gd name="connsiteX189" fmla="*/ 1090373 w 4906679"/>
              <a:gd name="connsiteY189" fmla="*/ 6804831 h 10742711"/>
              <a:gd name="connsiteX190" fmla="*/ 820649 w 4906679"/>
              <a:gd name="connsiteY190" fmla="*/ 5344263 h 10742711"/>
              <a:gd name="connsiteX191" fmla="*/ 682917 w 4906679"/>
              <a:gd name="connsiteY191" fmla="*/ 6652621 h 10742711"/>
              <a:gd name="connsiteX192" fmla="*/ 545186 w 4906679"/>
              <a:gd name="connsiteY192" fmla="*/ 6344963 h 10742711"/>
              <a:gd name="connsiteX193" fmla="*/ 545186 w 4906679"/>
              <a:gd name="connsiteY193" fmla="*/ 6111790 h 10742711"/>
              <a:gd name="connsiteX194" fmla="*/ 545186 w 4906679"/>
              <a:gd name="connsiteY194" fmla="*/ 5804131 h 10742711"/>
              <a:gd name="connsiteX195" fmla="*/ 545186 w 4906679"/>
              <a:gd name="connsiteY195" fmla="*/ 5188814 h 10742711"/>
              <a:gd name="connsiteX196" fmla="*/ 545186 w 4906679"/>
              <a:gd name="connsiteY196" fmla="*/ 4881156 h 10742711"/>
              <a:gd name="connsiteX197" fmla="*/ 407455 w 4906679"/>
              <a:gd name="connsiteY197" fmla="*/ 4803431 h 10742711"/>
              <a:gd name="connsiteX198" fmla="*/ 407455 w 4906679"/>
              <a:gd name="connsiteY198" fmla="*/ 3420587 h 10742711"/>
              <a:gd name="connsiteX199" fmla="*/ 275462 w 4906679"/>
              <a:gd name="connsiteY199" fmla="*/ 3035204 h 10742711"/>
              <a:gd name="connsiteX200" fmla="*/ 137731 w 4906679"/>
              <a:gd name="connsiteY200" fmla="*/ 2727546 h 10742711"/>
              <a:gd name="connsiteX201" fmla="*/ 137731 w 4906679"/>
              <a:gd name="connsiteY201" fmla="*/ 2575336 h 10742711"/>
              <a:gd name="connsiteX202" fmla="*/ 0 w 4906679"/>
              <a:gd name="connsiteY202" fmla="*/ 2189953 h 10742711"/>
              <a:gd name="connsiteX203" fmla="*/ 0 w 4906679"/>
              <a:gd name="connsiteY203" fmla="*/ 1419187 h 10742711"/>
              <a:gd name="connsiteX204" fmla="*/ 137731 w 4906679"/>
              <a:gd name="connsiteY204" fmla="*/ 1037043 h 10742711"/>
              <a:gd name="connsiteX205" fmla="*/ 275462 w 4906679"/>
              <a:gd name="connsiteY205" fmla="*/ 803870 h 10742711"/>
              <a:gd name="connsiteX206" fmla="*/ 545186 w 4906679"/>
              <a:gd name="connsiteY206" fmla="*/ 573936 h 10742711"/>
              <a:gd name="connsiteX207" fmla="*/ 952641 w 4906679"/>
              <a:gd name="connsiteY207" fmla="*/ 188553 h 10742711"/>
              <a:gd name="connsiteX208" fmla="*/ 1635559 w 4906679"/>
              <a:gd name="connsiteY208" fmla="*/ 114067 h 10742711"/>
              <a:gd name="connsiteX209" fmla="*/ 2456209 w 4906679"/>
              <a:gd name="connsiteY209" fmla="*/ 33104 h 10742711"/>
              <a:gd name="connsiteX210" fmla="*/ 2661551 w 4906679"/>
              <a:gd name="connsiteY21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28219 w 4906679"/>
              <a:gd name="connsiteY52" fmla="*/ 3542588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3428219 w 4906679"/>
              <a:gd name="connsiteY55" fmla="*/ 3542588 h 10742711"/>
              <a:gd name="connsiteX56" fmla="*/ 3408851 w 4906679"/>
              <a:gd name="connsiteY56" fmla="*/ 3342863 h 10742711"/>
              <a:gd name="connsiteX57" fmla="*/ 3408851 w 4906679"/>
              <a:gd name="connsiteY57" fmla="*/ 3342863 h 10742711"/>
              <a:gd name="connsiteX58" fmla="*/ 3408851 w 4906679"/>
              <a:gd name="connsiteY58" fmla="*/ 3342863 h 10742711"/>
              <a:gd name="connsiteX59" fmla="*/ 4499224 w 4906679"/>
              <a:gd name="connsiteY59" fmla="*/ 3035204 h 10742711"/>
              <a:gd name="connsiteX60" fmla="*/ 4499224 w 4906679"/>
              <a:gd name="connsiteY60" fmla="*/ 3112929 h 10742711"/>
              <a:gd name="connsiteX61" fmla="*/ 4499224 w 4906679"/>
              <a:gd name="connsiteY61" fmla="*/ 3035204 h 10742711"/>
              <a:gd name="connsiteX62" fmla="*/ 4499224 w 4906679"/>
              <a:gd name="connsiteY62" fmla="*/ 2805270 h 10742711"/>
              <a:gd name="connsiteX63" fmla="*/ 4499224 w 4906679"/>
              <a:gd name="connsiteY63" fmla="*/ 2957480 h 10742711"/>
              <a:gd name="connsiteX64" fmla="*/ 4636955 w 4906679"/>
              <a:gd name="connsiteY64" fmla="*/ 2805270 h 10742711"/>
              <a:gd name="connsiteX65" fmla="*/ 4499224 w 4906679"/>
              <a:gd name="connsiteY65" fmla="*/ 2805270 h 10742711"/>
              <a:gd name="connsiteX66" fmla="*/ 4499224 w 4906679"/>
              <a:gd name="connsiteY66" fmla="*/ 2575336 h 10742711"/>
              <a:gd name="connsiteX67" fmla="*/ 4636955 w 4906679"/>
              <a:gd name="connsiteY67" fmla="*/ 2649821 h 10742711"/>
              <a:gd name="connsiteX68" fmla="*/ 4499224 w 4906679"/>
              <a:gd name="connsiteY68" fmla="*/ 2575336 h 10742711"/>
              <a:gd name="connsiteX69" fmla="*/ 4499224 w 4906679"/>
              <a:gd name="connsiteY69" fmla="*/ 2189953 h 10742711"/>
              <a:gd name="connsiteX70" fmla="*/ 4636955 w 4906679"/>
              <a:gd name="connsiteY70" fmla="*/ 2267677 h 10742711"/>
              <a:gd name="connsiteX71" fmla="*/ 4499224 w 4906679"/>
              <a:gd name="connsiteY71" fmla="*/ 2189953 h 10742711"/>
              <a:gd name="connsiteX72" fmla="*/ 4499224 w 4906679"/>
              <a:gd name="connsiteY72" fmla="*/ 2112228 h 10742711"/>
              <a:gd name="connsiteX73" fmla="*/ 4636955 w 4906679"/>
              <a:gd name="connsiteY73" fmla="*/ 2189953 h 10742711"/>
              <a:gd name="connsiteX74" fmla="*/ 4499224 w 4906679"/>
              <a:gd name="connsiteY74" fmla="*/ 2112228 h 10742711"/>
              <a:gd name="connsiteX75" fmla="*/ 4520744 w 4906679"/>
              <a:gd name="connsiteY75" fmla="*/ 2003080 h 10742711"/>
              <a:gd name="connsiteX76" fmla="*/ 4499224 w 4906679"/>
              <a:gd name="connsiteY76" fmla="*/ 2034504 h 10742711"/>
              <a:gd name="connsiteX77" fmla="*/ 4636955 w 4906679"/>
              <a:gd name="connsiteY77" fmla="*/ 2034504 h 10742711"/>
              <a:gd name="connsiteX78" fmla="*/ 4520744 w 4906679"/>
              <a:gd name="connsiteY78" fmla="*/ 2003080 h 10742711"/>
              <a:gd name="connsiteX79" fmla="*/ 4499224 w 4906679"/>
              <a:gd name="connsiteY79" fmla="*/ 1804570 h 10742711"/>
              <a:gd name="connsiteX80" fmla="*/ 4578850 w 4906679"/>
              <a:gd name="connsiteY80" fmla="*/ 1817929 h 10742711"/>
              <a:gd name="connsiteX81" fmla="*/ 4583902 w 4906679"/>
              <a:gd name="connsiteY81" fmla="*/ 1821093 h 10742711"/>
              <a:gd name="connsiteX82" fmla="*/ 4576698 w 4906679"/>
              <a:gd name="connsiteY82" fmla="*/ 1825215 h 10742711"/>
              <a:gd name="connsiteX83" fmla="*/ 4499224 w 4906679"/>
              <a:gd name="connsiteY83" fmla="*/ 1804570 h 10742711"/>
              <a:gd name="connsiteX84" fmla="*/ 4499224 w 4906679"/>
              <a:gd name="connsiteY84" fmla="*/ 1726846 h 10742711"/>
              <a:gd name="connsiteX85" fmla="*/ 4499224 w 4906679"/>
              <a:gd name="connsiteY85" fmla="*/ 1804570 h 10742711"/>
              <a:gd name="connsiteX86" fmla="*/ 4636955 w 4906679"/>
              <a:gd name="connsiteY86" fmla="*/ 1960018 h 10742711"/>
              <a:gd name="connsiteX87" fmla="*/ 4603329 w 4906679"/>
              <a:gd name="connsiteY87" fmla="*/ 1833261 h 10742711"/>
              <a:gd name="connsiteX88" fmla="*/ 4583902 w 4906679"/>
              <a:gd name="connsiteY88" fmla="*/ 1821093 h 10742711"/>
              <a:gd name="connsiteX89" fmla="*/ 4596066 w 4906679"/>
              <a:gd name="connsiteY89" fmla="*/ 1814134 h 10742711"/>
              <a:gd name="connsiteX90" fmla="*/ 4499224 w 4906679"/>
              <a:gd name="connsiteY90" fmla="*/ 1726846 h 10742711"/>
              <a:gd name="connsiteX91" fmla="*/ 4499224 w 4906679"/>
              <a:gd name="connsiteY91" fmla="*/ 1652360 h 10742711"/>
              <a:gd name="connsiteX92" fmla="*/ 4636955 w 4906679"/>
              <a:gd name="connsiteY92" fmla="*/ 1726846 h 10742711"/>
              <a:gd name="connsiteX93" fmla="*/ 4499224 w 4906679"/>
              <a:gd name="connsiteY93" fmla="*/ 1652360 h 10742711"/>
              <a:gd name="connsiteX94" fmla="*/ 4499224 w 4906679"/>
              <a:gd name="connsiteY94" fmla="*/ 1571397 h 10742711"/>
              <a:gd name="connsiteX95" fmla="*/ 4636955 w 4906679"/>
              <a:gd name="connsiteY95" fmla="*/ 1652360 h 10742711"/>
              <a:gd name="connsiteX96" fmla="*/ 4499224 w 4906679"/>
              <a:gd name="connsiteY96" fmla="*/ 1571397 h 10742711"/>
              <a:gd name="connsiteX97" fmla="*/ 2661551 w 4906679"/>
              <a:gd name="connsiteY97" fmla="*/ 1681 h 10742711"/>
              <a:gd name="connsiteX98" fmla="*/ 3408851 w 4906679"/>
              <a:gd name="connsiteY98" fmla="*/ 33104 h 10742711"/>
              <a:gd name="connsiteX99" fmla="*/ 3546582 w 4906679"/>
              <a:gd name="connsiteY99" fmla="*/ 188553 h 10742711"/>
              <a:gd name="connsiteX100" fmla="*/ 3954037 w 4906679"/>
              <a:gd name="connsiteY100" fmla="*/ 266277 h 10742711"/>
              <a:gd name="connsiteX101" fmla="*/ 4499224 w 4906679"/>
              <a:gd name="connsiteY101" fmla="*/ 803870 h 10742711"/>
              <a:gd name="connsiteX102" fmla="*/ 4499224 w 4906679"/>
              <a:gd name="connsiteY102" fmla="*/ 1189253 h 10742711"/>
              <a:gd name="connsiteX103" fmla="*/ 4499224 w 4906679"/>
              <a:gd name="connsiteY103" fmla="*/ 1496911 h 10742711"/>
              <a:gd name="connsiteX104" fmla="*/ 4499224 w 4906679"/>
              <a:gd name="connsiteY104" fmla="*/ 1189253 h 10742711"/>
              <a:gd name="connsiteX105" fmla="*/ 4636955 w 4906679"/>
              <a:gd name="connsiteY105" fmla="*/ 1111528 h 10742711"/>
              <a:gd name="connsiteX106" fmla="*/ 4499224 w 4906679"/>
              <a:gd name="connsiteY106" fmla="*/ 1037043 h 10742711"/>
              <a:gd name="connsiteX107" fmla="*/ 4636955 w 4906679"/>
              <a:gd name="connsiteY107" fmla="*/ 1037043 h 10742711"/>
              <a:gd name="connsiteX108" fmla="*/ 4636955 w 4906679"/>
              <a:gd name="connsiteY108" fmla="*/ 956080 h 10742711"/>
              <a:gd name="connsiteX109" fmla="*/ 4768948 w 4906679"/>
              <a:gd name="connsiteY109" fmla="*/ 956080 h 10742711"/>
              <a:gd name="connsiteX110" fmla="*/ 4906679 w 4906679"/>
              <a:gd name="connsiteY110" fmla="*/ 1419187 h 10742711"/>
              <a:gd name="connsiteX111" fmla="*/ 4768948 w 4906679"/>
              <a:gd name="connsiteY111" fmla="*/ 2575336 h 10742711"/>
              <a:gd name="connsiteX112" fmla="*/ 4906679 w 4906679"/>
              <a:gd name="connsiteY112" fmla="*/ 2649821 h 10742711"/>
              <a:gd name="connsiteX113" fmla="*/ 4768948 w 4906679"/>
              <a:gd name="connsiteY113" fmla="*/ 2727546 h 10742711"/>
              <a:gd name="connsiteX114" fmla="*/ 4906679 w 4906679"/>
              <a:gd name="connsiteY114" fmla="*/ 2727546 h 10742711"/>
              <a:gd name="connsiteX115" fmla="*/ 4768948 w 4906679"/>
              <a:gd name="connsiteY115" fmla="*/ 2805270 h 10742711"/>
              <a:gd name="connsiteX116" fmla="*/ 4636955 w 4906679"/>
              <a:gd name="connsiteY116" fmla="*/ 2727546 h 10742711"/>
              <a:gd name="connsiteX117" fmla="*/ 4768948 w 4906679"/>
              <a:gd name="connsiteY117" fmla="*/ 2805270 h 10742711"/>
              <a:gd name="connsiteX118" fmla="*/ 4768948 w 4906679"/>
              <a:gd name="connsiteY118" fmla="*/ 2957480 h 10742711"/>
              <a:gd name="connsiteX119" fmla="*/ 4768948 w 4906679"/>
              <a:gd name="connsiteY119" fmla="*/ 2990270 h 10742711"/>
              <a:gd name="connsiteX120" fmla="*/ 4768948 w 4906679"/>
              <a:gd name="connsiteY120" fmla="*/ 3257042 h 10742711"/>
              <a:gd name="connsiteX121" fmla="*/ 4768948 w 4906679"/>
              <a:gd name="connsiteY121" fmla="*/ 3650521 h 10742711"/>
              <a:gd name="connsiteX122" fmla="*/ 4768948 w 4906679"/>
              <a:gd name="connsiteY122" fmla="*/ 3728246 h 10742711"/>
              <a:gd name="connsiteX123" fmla="*/ 4768948 w 4906679"/>
              <a:gd name="connsiteY123" fmla="*/ 3805970 h 10742711"/>
              <a:gd name="connsiteX124" fmla="*/ 4768948 w 4906679"/>
              <a:gd name="connsiteY124" fmla="*/ 3958180 h 10742711"/>
              <a:gd name="connsiteX125" fmla="*/ 4768948 w 4906679"/>
              <a:gd name="connsiteY125" fmla="*/ 4113628 h 10742711"/>
              <a:gd name="connsiteX126" fmla="*/ 4636955 w 4906679"/>
              <a:gd name="connsiteY126" fmla="*/ 4188114 h 10742711"/>
              <a:gd name="connsiteX127" fmla="*/ 4768948 w 4906679"/>
              <a:gd name="connsiteY127" fmla="*/ 4265838 h 10742711"/>
              <a:gd name="connsiteX128" fmla="*/ 4636955 w 4906679"/>
              <a:gd name="connsiteY128" fmla="*/ 4803431 h 10742711"/>
              <a:gd name="connsiteX129" fmla="*/ 4636955 w 4906679"/>
              <a:gd name="connsiteY129" fmla="*/ 6267238 h 10742711"/>
              <a:gd name="connsiteX130" fmla="*/ 4499224 w 4906679"/>
              <a:gd name="connsiteY130" fmla="*/ 6727107 h 10742711"/>
              <a:gd name="connsiteX131" fmla="*/ 4361492 w 4906679"/>
              <a:gd name="connsiteY131" fmla="*/ 6804831 h 10742711"/>
              <a:gd name="connsiteX132" fmla="*/ 4499224 w 4906679"/>
              <a:gd name="connsiteY132" fmla="*/ 6882555 h 10742711"/>
              <a:gd name="connsiteX133" fmla="*/ 4361492 w 4906679"/>
              <a:gd name="connsiteY133" fmla="*/ 7267938 h 10742711"/>
              <a:gd name="connsiteX134" fmla="*/ 4361492 w 4906679"/>
              <a:gd name="connsiteY134" fmla="*/ 9036165 h 10742711"/>
              <a:gd name="connsiteX135" fmla="*/ 4223761 w 4906679"/>
              <a:gd name="connsiteY135" fmla="*/ 8498572 h 10742711"/>
              <a:gd name="connsiteX136" fmla="*/ 4223761 w 4906679"/>
              <a:gd name="connsiteY136" fmla="*/ 8420848 h 10742711"/>
              <a:gd name="connsiteX137" fmla="*/ 4223761 w 4906679"/>
              <a:gd name="connsiteY137" fmla="*/ 8190914 h 10742711"/>
              <a:gd name="connsiteX138" fmla="*/ 4091769 w 4906679"/>
              <a:gd name="connsiteY138" fmla="*/ 7883255 h 10742711"/>
              <a:gd name="connsiteX139" fmla="*/ 4091769 w 4906679"/>
              <a:gd name="connsiteY139" fmla="*/ 7805531 h 10742711"/>
              <a:gd name="connsiteX140" fmla="*/ 4091769 w 4906679"/>
              <a:gd name="connsiteY140" fmla="*/ 7342424 h 10742711"/>
              <a:gd name="connsiteX141" fmla="*/ 3954037 w 4906679"/>
              <a:gd name="connsiteY141" fmla="*/ 7497872 h 10742711"/>
              <a:gd name="connsiteX142" fmla="*/ 3816306 w 4906679"/>
              <a:gd name="connsiteY142" fmla="*/ 7650082 h 10742711"/>
              <a:gd name="connsiteX143" fmla="*/ 3816306 w 4906679"/>
              <a:gd name="connsiteY143" fmla="*/ 7575597 h 10742711"/>
              <a:gd name="connsiteX144" fmla="*/ 3678575 w 4906679"/>
              <a:gd name="connsiteY144" fmla="*/ 7420148 h 10742711"/>
              <a:gd name="connsiteX145" fmla="*/ 3816306 w 4906679"/>
              <a:gd name="connsiteY145" fmla="*/ 7342424 h 10742711"/>
              <a:gd name="connsiteX146" fmla="*/ 3678575 w 4906679"/>
              <a:gd name="connsiteY146" fmla="*/ 7342424 h 10742711"/>
              <a:gd name="connsiteX147" fmla="*/ 3816306 w 4906679"/>
              <a:gd name="connsiteY147" fmla="*/ 7190214 h 10742711"/>
              <a:gd name="connsiteX148" fmla="*/ 3816306 w 4906679"/>
              <a:gd name="connsiteY148" fmla="*/ 6960280 h 10742711"/>
              <a:gd name="connsiteX149" fmla="*/ 3678575 w 4906679"/>
              <a:gd name="connsiteY149" fmla="*/ 7267938 h 10742711"/>
              <a:gd name="connsiteX150" fmla="*/ 3546582 w 4906679"/>
              <a:gd name="connsiteY150" fmla="*/ 7957741 h 10742711"/>
              <a:gd name="connsiteX151" fmla="*/ 3546582 w 4906679"/>
              <a:gd name="connsiteY151" fmla="*/ 8343124 h 10742711"/>
              <a:gd name="connsiteX152" fmla="*/ 3546582 w 4906679"/>
              <a:gd name="connsiteY152" fmla="*/ 9421548 h 10742711"/>
              <a:gd name="connsiteX153" fmla="*/ 3408851 w 4906679"/>
              <a:gd name="connsiteY153" fmla="*/ 9113889 h 10742711"/>
              <a:gd name="connsiteX154" fmla="*/ 3133388 w 4906679"/>
              <a:gd name="connsiteY154" fmla="*/ 9036165 h 10742711"/>
              <a:gd name="connsiteX155" fmla="*/ 3001395 w 4906679"/>
              <a:gd name="connsiteY155" fmla="*/ 8650782 h 10742711"/>
              <a:gd name="connsiteX156" fmla="*/ 2863664 w 4906679"/>
              <a:gd name="connsiteY156" fmla="*/ 9113889 h 10742711"/>
              <a:gd name="connsiteX157" fmla="*/ 3001395 w 4906679"/>
              <a:gd name="connsiteY157" fmla="*/ 9803692 h 10742711"/>
              <a:gd name="connsiteX158" fmla="*/ 3133388 w 4906679"/>
              <a:gd name="connsiteY158" fmla="*/ 10036865 h 10742711"/>
              <a:gd name="connsiteX159" fmla="*/ 3001395 w 4906679"/>
              <a:gd name="connsiteY159" fmla="*/ 10189075 h 10742711"/>
              <a:gd name="connsiteX160" fmla="*/ 2863664 w 4906679"/>
              <a:gd name="connsiteY160" fmla="*/ 10266799 h 10742711"/>
              <a:gd name="connsiteX161" fmla="*/ 2725933 w 4906679"/>
              <a:gd name="connsiteY161" fmla="*/ 10344524 h 10742711"/>
              <a:gd name="connsiteX162" fmla="*/ 2318477 w 4906679"/>
              <a:gd name="connsiteY162" fmla="*/ 9496034 h 10742711"/>
              <a:gd name="connsiteX163" fmla="*/ 2456209 w 4906679"/>
              <a:gd name="connsiteY163" fmla="*/ 9188375 h 10742711"/>
              <a:gd name="connsiteX164" fmla="*/ 2186485 w 4906679"/>
              <a:gd name="connsiteY164" fmla="*/ 8498572 h 10742711"/>
              <a:gd name="connsiteX165" fmla="*/ 2043015 w 4906679"/>
              <a:gd name="connsiteY165" fmla="*/ 9036165 h 10742711"/>
              <a:gd name="connsiteX166" fmla="*/ 2043015 w 4906679"/>
              <a:gd name="connsiteY166" fmla="*/ 9421548 h 10742711"/>
              <a:gd name="connsiteX167" fmla="*/ 2043015 w 4906679"/>
              <a:gd name="connsiteY167" fmla="*/ 9573758 h 10742711"/>
              <a:gd name="connsiteX168" fmla="*/ 2043015 w 4906679"/>
              <a:gd name="connsiteY168" fmla="*/ 9651482 h 10742711"/>
              <a:gd name="connsiteX169" fmla="*/ 2043015 w 4906679"/>
              <a:gd name="connsiteY169" fmla="*/ 9729207 h 10742711"/>
              <a:gd name="connsiteX170" fmla="*/ 2186485 w 4906679"/>
              <a:gd name="connsiteY170" fmla="*/ 10419009 h 10742711"/>
              <a:gd name="connsiteX171" fmla="*/ 2043015 w 4906679"/>
              <a:gd name="connsiteY171" fmla="*/ 10574458 h 10742711"/>
              <a:gd name="connsiteX172" fmla="*/ 2043015 w 4906679"/>
              <a:gd name="connsiteY172" fmla="*/ 10726668 h 10742711"/>
              <a:gd name="connsiteX173" fmla="*/ 1911022 w 4906679"/>
              <a:gd name="connsiteY173" fmla="*/ 9959141 h 10742711"/>
              <a:gd name="connsiteX174" fmla="*/ 1773291 w 4906679"/>
              <a:gd name="connsiteY174" fmla="*/ 9803692 h 10742711"/>
              <a:gd name="connsiteX175" fmla="*/ 1773291 w 4906679"/>
              <a:gd name="connsiteY175" fmla="*/ 9266099 h 10742711"/>
              <a:gd name="connsiteX176" fmla="*/ 1635559 w 4906679"/>
              <a:gd name="connsiteY176" fmla="*/ 9036165 h 10742711"/>
              <a:gd name="connsiteX177" fmla="*/ 1497828 w 4906679"/>
              <a:gd name="connsiteY177" fmla="*/ 8573058 h 10742711"/>
              <a:gd name="connsiteX178" fmla="*/ 1497828 w 4906679"/>
              <a:gd name="connsiteY178" fmla="*/ 8113189 h 10742711"/>
              <a:gd name="connsiteX179" fmla="*/ 1365836 w 4906679"/>
              <a:gd name="connsiteY179" fmla="*/ 7727807 h 10742711"/>
              <a:gd name="connsiteX180" fmla="*/ 1365836 w 4906679"/>
              <a:gd name="connsiteY180" fmla="*/ 7650082 h 10742711"/>
              <a:gd name="connsiteX181" fmla="*/ 1365836 w 4906679"/>
              <a:gd name="connsiteY181" fmla="*/ 7190214 h 10742711"/>
              <a:gd name="connsiteX182" fmla="*/ 1365836 w 4906679"/>
              <a:gd name="connsiteY182" fmla="*/ 6810397 h 10742711"/>
              <a:gd name="connsiteX183" fmla="*/ 1365836 w 4906679"/>
              <a:gd name="connsiteY183" fmla="*/ 6804831 h 10742711"/>
              <a:gd name="connsiteX184" fmla="*/ 1365836 w 4906679"/>
              <a:gd name="connsiteY184" fmla="*/ 6727107 h 10742711"/>
              <a:gd name="connsiteX185" fmla="*/ 1365836 w 4906679"/>
              <a:gd name="connsiteY185" fmla="*/ 6344963 h 10742711"/>
              <a:gd name="connsiteX186" fmla="*/ 1228104 w 4906679"/>
              <a:gd name="connsiteY186" fmla="*/ 6189514 h 10742711"/>
              <a:gd name="connsiteX187" fmla="*/ 1090373 w 4906679"/>
              <a:gd name="connsiteY187" fmla="*/ 6652621 h 10742711"/>
              <a:gd name="connsiteX188" fmla="*/ 1090373 w 4906679"/>
              <a:gd name="connsiteY188" fmla="*/ 6804831 h 10742711"/>
              <a:gd name="connsiteX189" fmla="*/ 820649 w 4906679"/>
              <a:gd name="connsiteY189" fmla="*/ 5344263 h 10742711"/>
              <a:gd name="connsiteX190" fmla="*/ 682917 w 4906679"/>
              <a:gd name="connsiteY190" fmla="*/ 6652621 h 10742711"/>
              <a:gd name="connsiteX191" fmla="*/ 545186 w 4906679"/>
              <a:gd name="connsiteY191" fmla="*/ 6344963 h 10742711"/>
              <a:gd name="connsiteX192" fmla="*/ 545186 w 4906679"/>
              <a:gd name="connsiteY192" fmla="*/ 6111790 h 10742711"/>
              <a:gd name="connsiteX193" fmla="*/ 545186 w 4906679"/>
              <a:gd name="connsiteY193" fmla="*/ 5804131 h 10742711"/>
              <a:gd name="connsiteX194" fmla="*/ 545186 w 4906679"/>
              <a:gd name="connsiteY194" fmla="*/ 5188814 h 10742711"/>
              <a:gd name="connsiteX195" fmla="*/ 545186 w 4906679"/>
              <a:gd name="connsiteY195" fmla="*/ 4881156 h 10742711"/>
              <a:gd name="connsiteX196" fmla="*/ 407455 w 4906679"/>
              <a:gd name="connsiteY196" fmla="*/ 4803431 h 10742711"/>
              <a:gd name="connsiteX197" fmla="*/ 407455 w 4906679"/>
              <a:gd name="connsiteY197" fmla="*/ 3420587 h 10742711"/>
              <a:gd name="connsiteX198" fmla="*/ 275462 w 4906679"/>
              <a:gd name="connsiteY198" fmla="*/ 3035204 h 10742711"/>
              <a:gd name="connsiteX199" fmla="*/ 137731 w 4906679"/>
              <a:gd name="connsiteY199" fmla="*/ 2727546 h 10742711"/>
              <a:gd name="connsiteX200" fmla="*/ 137731 w 4906679"/>
              <a:gd name="connsiteY200" fmla="*/ 2575336 h 10742711"/>
              <a:gd name="connsiteX201" fmla="*/ 0 w 4906679"/>
              <a:gd name="connsiteY201" fmla="*/ 2189953 h 10742711"/>
              <a:gd name="connsiteX202" fmla="*/ 0 w 4906679"/>
              <a:gd name="connsiteY202" fmla="*/ 1419187 h 10742711"/>
              <a:gd name="connsiteX203" fmla="*/ 137731 w 4906679"/>
              <a:gd name="connsiteY203" fmla="*/ 1037043 h 10742711"/>
              <a:gd name="connsiteX204" fmla="*/ 275462 w 4906679"/>
              <a:gd name="connsiteY204" fmla="*/ 803870 h 10742711"/>
              <a:gd name="connsiteX205" fmla="*/ 545186 w 4906679"/>
              <a:gd name="connsiteY205" fmla="*/ 573936 h 10742711"/>
              <a:gd name="connsiteX206" fmla="*/ 952641 w 4906679"/>
              <a:gd name="connsiteY206" fmla="*/ 188553 h 10742711"/>
              <a:gd name="connsiteX207" fmla="*/ 1635559 w 4906679"/>
              <a:gd name="connsiteY207" fmla="*/ 114067 h 10742711"/>
              <a:gd name="connsiteX208" fmla="*/ 2456209 w 4906679"/>
              <a:gd name="connsiteY208" fmla="*/ 33104 h 10742711"/>
              <a:gd name="connsiteX209" fmla="*/ 2661551 w 4906679"/>
              <a:gd name="connsiteY20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28219 w 4906679"/>
              <a:gd name="connsiteY52" fmla="*/ 3542588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3428219 w 4906679"/>
              <a:gd name="connsiteY55" fmla="*/ 3542588 h 10742711"/>
              <a:gd name="connsiteX56" fmla="*/ 4499224 w 4906679"/>
              <a:gd name="connsiteY56" fmla="*/ 3035204 h 10742711"/>
              <a:gd name="connsiteX57" fmla="*/ 4499224 w 4906679"/>
              <a:gd name="connsiteY57" fmla="*/ 3112929 h 10742711"/>
              <a:gd name="connsiteX58" fmla="*/ 4499224 w 4906679"/>
              <a:gd name="connsiteY58" fmla="*/ 3035204 h 10742711"/>
              <a:gd name="connsiteX59" fmla="*/ 4499224 w 4906679"/>
              <a:gd name="connsiteY59" fmla="*/ 2805270 h 10742711"/>
              <a:gd name="connsiteX60" fmla="*/ 4499224 w 4906679"/>
              <a:gd name="connsiteY60" fmla="*/ 2957480 h 10742711"/>
              <a:gd name="connsiteX61" fmla="*/ 4636955 w 4906679"/>
              <a:gd name="connsiteY61" fmla="*/ 2805270 h 10742711"/>
              <a:gd name="connsiteX62" fmla="*/ 4499224 w 4906679"/>
              <a:gd name="connsiteY62" fmla="*/ 2805270 h 10742711"/>
              <a:gd name="connsiteX63" fmla="*/ 4499224 w 4906679"/>
              <a:gd name="connsiteY63" fmla="*/ 2575336 h 10742711"/>
              <a:gd name="connsiteX64" fmla="*/ 4636955 w 4906679"/>
              <a:gd name="connsiteY64" fmla="*/ 2649821 h 10742711"/>
              <a:gd name="connsiteX65" fmla="*/ 4499224 w 4906679"/>
              <a:gd name="connsiteY65" fmla="*/ 2575336 h 10742711"/>
              <a:gd name="connsiteX66" fmla="*/ 4499224 w 4906679"/>
              <a:gd name="connsiteY66" fmla="*/ 2189953 h 10742711"/>
              <a:gd name="connsiteX67" fmla="*/ 4636955 w 4906679"/>
              <a:gd name="connsiteY67" fmla="*/ 2267677 h 10742711"/>
              <a:gd name="connsiteX68" fmla="*/ 4499224 w 4906679"/>
              <a:gd name="connsiteY68" fmla="*/ 2189953 h 10742711"/>
              <a:gd name="connsiteX69" fmla="*/ 4499224 w 4906679"/>
              <a:gd name="connsiteY69" fmla="*/ 2112228 h 10742711"/>
              <a:gd name="connsiteX70" fmla="*/ 4636955 w 4906679"/>
              <a:gd name="connsiteY70" fmla="*/ 2189953 h 10742711"/>
              <a:gd name="connsiteX71" fmla="*/ 4499224 w 4906679"/>
              <a:gd name="connsiteY71" fmla="*/ 2112228 h 10742711"/>
              <a:gd name="connsiteX72" fmla="*/ 4520744 w 4906679"/>
              <a:gd name="connsiteY72" fmla="*/ 2003080 h 10742711"/>
              <a:gd name="connsiteX73" fmla="*/ 4499224 w 4906679"/>
              <a:gd name="connsiteY73" fmla="*/ 2034504 h 10742711"/>
              <a:gd name="connsiteX74" fmla="*/ 4636955 w 4906679"/>
              <a:gd name="connsiteY74" fmla="*/ 2034504 h 10742711"/>
              <a:gd name="connsiteX75" fmla="*/ 4520744 w 4906679"/>
              <a:gd name="connsiteY75" fmla="*/ 2003080 h 10742711"/>
              <a:gd name="connsiteX76" fmla="*/ 4499224 w 4906679"/>
              <a:gd name="connsiteY76" fmla="*/ 1804570 h 10742711"/>
              <a:gd name="connsiteX77" fmla="*/ 4578850 w 4906679"/>
              <a:gd name="connsiteY77" fmla="*/ 1817929 h 10742711"/>
              <a:gd name="connsiteX78" fmla="*/ 4583902 w 4906679"/>
              <a:gd name="connsiteY78" fmla="*/ 1821093 h 10742711"/>
              <a:gd name="connsiteX79" fmla="*/ 4576698 w 4906679"/>
              <a:gd name="connsiteY79" fmla="*/ 1825215 h 10742711"/>
              <a:gd name="connsiteX80" fmla="*/ 4499224 w 4906679"/>
              <a:gd name="connsiteY80" fmla="*/ 1804570 h 10742711"/>
              <a:gd name="connsiteX81" fmla="*/ 4499224 w 4906679"/>
              <a:gd name="connsiteY81" fmla="*/ 1726846 h 10742711"/>
              <a:gd name="connsiteX82" fmla="*/ 4499224 w 4906679"/>
              <a:gd name="connsiteY82" fmla="*/ 1804570 h 10742711"/>
              <a:gd name="connsiteX83" fmla="*/ 4636955 w 4906679"/>
              <a:gd name="connsiteY83" fmla="*/ 1960018 h 10742711"/>
              <a:gd name="connsiteX84" fmla="*/ 4603329 w 4906679"/>
              <a:gd name="connsiteY84" fmla="*/ 1833261 h 10742711"/>
              <a:gd name="connsiteX85" fmla="*/ 4583902 w 4906679"/>
              <a:gd name="connsiteY85" fmla="*/ 1821093 h 10742711"/>
              <a:gd name="connsiteX86" fmla="*/ 4596066 w 4906679"/>
              <a:gd name="connsiteY86" fmla="*/ 1814134 h 10742711"/>
              <a:gd name="connsiteX87" fmla="*/ 4499224 w 4906679"/>
              <a:gd name="connsiteY87" fmla="*/ 1726846 h 10742711"/>
              <a:gd name="connsiteX88" fmla="*/ 4499224 w 4906679"/>
              <a:gd name="connsiteY88" fmla="*/ 1652360 h 10742711"/>
              <a:gd name="connsiteX89" fmla="*/ 4636955 w 4906679"/>
              <a:gd name="connsiteY89" fmla="*/ 1726846 h 10742711"/>
              <a:gd name="connsiteX90" fmla="*/ 4499224 w 4906679"/>
              <a:gd name="connsiteY90" fmla="*/ 1652360 h 10742711"/>
              <a:gd name="connsiteX91" fmla="*/ 4499224 w 4906679"/>
              <a:gd name="connsiteY91" fmla="*/ 1571397 h 10742711"/>
              <a:gd name="connsiteX92" fmla="*/ 4636955 w 4906679"/>
              <a:gd name="connsiteY92" fmla="*/ 1652360 h 10742711"/>
              <a:gd name="connsiteX93" fmla="*/ 4499224 w 4906679"/>
              <a:gd name="connsiteY93" fmla="*/ 1571397 h 10742711"/>
              <a:gd name="connsiteX94" fmla="*/ 2661551 w 4906679"/>
              <a:gd name="connsiteY94" fmla="*/ 1681 h 10742711"/>
              <a:gd name="connsiteX95" fmla="*/ 3408851 w 4906679"/>
              <a:gd name="connsiteY95" fmla="*/ 33104 h 10742711"/>
              <a:gd name="connsiteX96" fmla="*/ 3546582 w 4906679"/>
              <a:gd name="connsiteY96" fmla="*/ 188553 h 10742711"/>
              <a:gd name="connsiteX97" fmla="*/ 3954037 w 4906679"/>
              <a:gd name="connsiteY97" fmla="*/ 266277 h 10742711"/>
              <a:gd name="connsiteX98" fmla="*/ 4499224 w 4906679"/>
              <a:gd name="connsiteY98" fmla="*/ 803870 h 10742711"/>
              <a:gd name="connsiteX99" fmla="*/ 4499224 w 4906679"/>
              <a:gd name="connsiteY99" fmla="*/ 1189253 h 10742711"/>
              <a:gd name="connsiteX100" fmla="*/ 4499224 w 4906679"/>
              <a:gd name="connsiteY100" fmla="*/ 1496911 h 10742711"/>
              <a:gd name="connsiteX101" fmla="*/ 4499224 w 4906679"/>
              <a:gd name="connsiteY101" fmla="*/ 1189253 h 10742711"/>
              <a:gd name="connsiteX102" fmla="*/ 4636955 w 4906679"/>
              <a:gd name="connsiteY102" fmla="*/ 1111528 h 10742711"/>
              <a:gd name="connsiteX103" fmla="*/ 4499224 w 4906679"/>
              <a:gd name="connsiteY103" fmla="*/ 1037043 h 10742711"/>
              <a:gd name="connsiteX104" fmla="*/ 4636955 w 4906679"/>
              <a:gd name="connsiteY104" fmla="*/ 1037043 h 10742711"/>
              <a:gd name="connsiteX105" fmla="*/ 4636955 w 4906679"/>
              <a:gd name="connsiteY105" fmla="*/ 956080 h 10742711"/>
              <a:gd name="connsiteX106" fmla="*/ 4768948 w 4906679"/>
              <a:gd name="connsiteY106" fmla="*/ 956080 h 10742711"/>
              <a:gd name="connsiteX107" fmla="*/ 4906679 w 4906679"/>
              <a:gd name="connsiteY107" fmla="*/ 1419187 h 10742711"/>
              <a:gd name="connsiteX108" fmla="*/ 4768948 w 4906679"/>
              <a:gd name="connsiteY108" fmla="*/ 2575336 h 10742711"/>
              <a:gd name="connsiteX109" fmla="*/ 4906679 w 4906679"/>
              <a:gd name="connsiteY109" fmla="*/ 2649821 h 10742711"/>
              <a:gd name="connsiteX110" fmla="*/ 4768948 w 4906679"/>
              <a:gd name="connsiteY110" fmla="*/ 2727546 h 10742711"/>
              <a:gd name="connsiteX111" fmla="*/ 4906679 w 4906679"/>
              <a:gd name="connsiteY111" fmla="*/ 2727546 h 10742711"/>
              <a:gd name="connsiteX112" fmla="*/ 4768948 w 4906679"/>
              <a:gd name="connsiteY112" fmla="*/ 2805270 h 10742711"/>
              <a:gd name="connsiteX113" fmla="*/ 4636955 w 4906679"/>
              <a:gd name="connsiteY113" fmla="*/ 2727546 h 10742711"/>
              <a:gd name="connsiteX114" fmla="*/ 4768948 w 4906679"/>
              <a:gd name="connsiteY114" fmla="*/ 2805270 h 10742711"/>
              <a:gd name="connsiteX115" fmla="*/ 4768948 w 4906679"/>
              <a:gd name="connsiteY115" fmla="*/ 2957480 h 10742711"/>
              <a:gd name="connsiteX116" fmla="*/ 4768948 w 4906679"/>
              <a:gd name="connsiteY116" fmla="*/ 2990270 h 10742711"/>
              <a:gd name="connsiteX117" fmla="*/ 4768948 w 4906679"/>
              <a:gd name="connsiteY117" fmla="*/ 3257042 h 10742711"/>
              <a:gd name="connsiteX118" fmla="*/ 4768948 w 4906679"/>
              <a:gd name="connsiteY118" fmla="*/ 3650521 h 10742711"/>
              <a:gd name="connsiteX119" fmla="*/ 4768948 w 4906679"/>
              <a:gd name="connsiteY119" fmla="*/ 3728246 h 10742711"/>
              <a:gd name="connsiteX120" fmla="*/ 4768948 w 4906679"/>
              <a:gd name="connsiteY120" fmla="*/ 3805970 h 10742711"/>
              <a:gd name="connsiteX121" fmla="*/ 4768948 w 4906679"/>
              <a:gd name="connsiteY121" fmla="*/ 3958180 h 10742711"/>
              <a:gd name="connsiteX122" fmla="*/ 4768948 w 4906679"/>
              <a:gd name="connsiteY122" fmla="*/ 4113628 h 10742711"/>
              <a:gd name="connsiteX123" fmla="*/ 4636955 w 4906679"/>
              <a:gd name="connsiteY123" fmla="*/ 4188114 h 10742711"/>
              <a:gd name="connsiteX124" fmla="*/ 4768948 w 4906679"/>
              <a:gd name="connsiteY124" fmla="*/ 4265838 h 10742711"/>
              <a:gd name="connsiteX125" fmla="*/ 4636955 w 4906679"/>
              <a:gd name="connsiteY125" fmla="*/ 4803431 h 10742711"/>
              <a:gd name="connsiteX126" fmla="*/ 4636955 w 4906679"/>
              <a:gd name="connsiteY126" fmla="*/ 6267238 h 10742711"/>
              <a:gd name="connsiteX127" fmla="*/ 4499224 w 4906679"/>
              <a:gd name="connsiteY127" fmla="*/ 6727107 h 10742711"/>
              <a:gd name="connsiteX128" fmla="*/ 4361492 w 4906679"/>
              <a:gd name="connsiteY128" fmla="*/ 6804831 h 10742711"/>
              <a:gd name="connsiteX129" fmla="*/ 4499224 w 4906679"/>
              <a:gd name="connsiteY129" fmla="*/ 6882555 h 10742711"/>
              <a:gd name="connsiteX130" fmla="*/ 4361492 w 4906679"/>
              <a:gd name="connsiteY130" fmla="*/ 7267938 h 10742711"/>
              <a:gd name="connsiteX131" fmla="*/ 4361492 w 4906679"/>
              <a:gd name="connsiteY131" fmla="*/ 9036165 h 10742711"/>
              <a:gd name="connsiteX132" fmla="*/ 4223761 w 4906679"/>
              <a:gd name="connsiteY132" fmla="*/ 8498572 h 10742711"/>
              <a:gd name="connsiteX133" fmla="*/ 4223761 w 4906679"/>
              <a:gd name="connsiteY133" fmla="*/ 8420848 h 10742711"/>
              <a:gd name="connsiteX134" fmla="*/ 4223761 w 4906679"/>
              <a:gd name="connsiteY134" fmla="*/ 8190914 h 10742711"/>
              <a:gd name="connsiteX135" fmla="*/ 4091769 w 4906679"/>
              <a:gd name="connsiteY135" fmla="*/ 7883255 h 10742711"/>
              <a:gd name="connsiteX136" fmla="*/ 4091769 w 4906679"/>
              <a:gd name="connsiteY136" fmla="*/ 7805531 h 10742711"/>
              <a:gd name="connsiteX137" fmla="*/ 4091769 w 4906679"/>
              <a:gd name="connsiteY137" fmla="*/ 7342424 h 10742711"/>
              <a:gd name="connsiteX138" fmla="*/ 3954037 w 4906679"/>
              <a:gd name="connsiteY138" fmla="*/ 7497872 h 10742711"/>
              <a:gd name="connsiteX139" fmla="*/ 3816306 w 4906679"/>
              <a:gd name="connsiteY139" fmla="*/ 7650082 h 10742711"/>
              <a:gd name="connsiteX140" fmla="*/ 3816306 w 4906679"/>
              <a:gd name="connsiteY140" fmla="*/ 7575597 h 10742711"/>
              <a:gd name="connsiteX141" fmla="*/ 3678575 w 4906679"/>
              <a:gd name="connsiteY141" fmla="*/ 7420148 h 10742711"/>
              <a:gd name="connsiteX142" fmla="*/ 3816306 w 4906679"/>
              <a:gd name="connsiteY142" fmla="*/ 7342424 h 10742711"/>
              <a:gd name="connsiteX143" fmla="*/ 3678575 w 4906679"/>
              <a:gd name="connsiteY143" fmla="*/ 7342424 h 10742711"/>
              <a:gd name="connsiteX144" fmla="*/ 3816306 w 4906679"/>
              <a:gd name="connsiteY144" fmla="*/ 7190214 h 10742711"/>
              <a:gd name="connsiteX145" fmla="*/ 3816306 w 4906679"/>
              <a:gd name="connsiteY145" fmla="*/ 6960280 h 10742711"/>
              <a:gd name="connsiteX146" fmla="*/ 3678575 w 4906679"/>
              <a:gd name="connsiteY146" fmla="*/ 7267938 h 10742711"/>
              <a:gd name="connsiteX147" fmla="*/ 3546582 w 4906679"/>
              <a:gd name="connsiteY147" fmla="*/ 7957741 h 10742711"/>
              <a:gd name="connsiteX148" fmla="*/ 3546582 w 4906679"/>
              <a:gd name="connsiteY148" fmla="*/ 8343124 h 10742711"/>
              <a:gd name="connsiteX149" fmla="*/ 3546582 w 4906679"/>
              <a:gd name="connsiteY149" fmla="*/ 9421548 h 10742711"/>
              <a:gd name="connsiteX150" fmla="*/ 3408851 w 4906679"/>
              <a:gd name="connsiteY150" fmla="*/ 9113889 h 10742711"/>
              <a:gd name="connsiteX151" fmla="*/ 3133388 w 4906679"/>
              <a:gd name="connsiteY151" fmla="*/ 9036165 h 10742711"/>
              <a:gd name="connsiteX152" fmla="*/ 3001395 w 4906679"/>
              <a:gd name="connsiteY152" fmla="*/ 8650782 h 10742711"/>
              <a:gd name="connsiteX153" fmla="*/ 2863664 w 4906679"/>
              <a:gd name="connsiteY153" fmla="*/ 9113889 h 10742711"/>
              <a:gd name="connsiteX154" fmla="*/ 3001395 w 4906679"/>
              <a:gd name="connsiteY154" fmla="*/ 9803692 h 10742711"/>
              <a:gd name="connsiteX155" fmla="*/ 3133388 w 4906679"/>
              <a:gd name="connsiteY155" fmla="*/ 10036865 h 10742711"/>
              <a:gd name="connsiteX156" fmla="*/ 3001395 w 4906679"/>
              <a:gd name="connsiteY156" fmla="*/ 10189075 h 10742711"/>
              <a:gd name="connsiteX157" fmla="*/ 2863664 w 4906679"/>
              <a:gd name="connsiteY157" fmla="*/ 10266799 h 10742711"/>
              <a:gd name="connsiteX158" fmla="*/ 2725933 w 4906679"/>
              <a:gd name="connsiteY158" fmla="*/ 10344524 h 10742711"/>
              <a:gd name="connsiteX159" fmla="*/ 2318477 w 4906679"/>
              <a:gd name="connsiteY159" fmla="*/ 9496034 h 10742711"/>
              <a:gd name="connsiteX160" fmla="*/ 2456209 w 4906679"/>
              <a:gd name="connsiteY160" fmla="*/ 9188375 h 10742711"/>
              <a:gd name="connsiteX161" fmla="*/ 2186485 w 4906679"/>
              <a:gd name="connsiteY161" fmla="*/ 8498572 h 10742711"/>
              <a:gd name="connsiteX162" fmla="*/ 2043015 w 4906679"/>
              <a:gd name="connsiteY162" fmla="*/ 9036165 h 10742711"/>
              <a:gd name="connsiteX163" fmla="*/ 2043015 w 4906679"/>
              <a:gd name="connsiteY163" fmla="*/ 9421548 h 10742711"/>
              <a:gd name="connsiteX164" fmla="*/ 2043015 w 4906679"/>
              <a:gd name="connsiteY164" fmla="*/ 9573758 h 10742711"/>
              <a:gd name="connsiteX165" fmla="*/ 2043015 w 4906679"/>
              <a:gd name="connsiteY165" fmla="*/ 9651482 h 10742711"/>
              <a:gd name="connsiteX166" fmla="*/ 2043015 w 4906679"/>
              <a:gd name="connsiteY166" fmla="*/ 9729207 h 10742711"/>
              <a:gd name="connsiteX167" fmla="*/ 2186485 w 4906679"/>
              <a:gd name="connsiteY167" fmla="*/ 10419009 h 10742711"/>
              <a:gd name="connsiteX168" fmla="*/ 2043015 w 4906679"/>
              <a:gd name="connsiteY168" fmla="*/ 10574458 h 10742711"/>
              <a:gd name="connsiteX169" fmla="*/ 2043015 w 4906679"/>
              <a:gd name="connsiteY169" fmla="*/ 10726668 h 10742711"/>
              <a:gd name="connsiteX170" fmla="*/ 1911022 w 4906679"/>
              <a:gd name="connsiteY170" fmla="*/ 9959141 h 10742711"/>
              <a:gd name="connsiteX171" fmla="*/ 1773291 w 4906679"/>
              <a:gd name="connsiteY171" fmla="*/ 9803692 h 10742711"/>
              <a:gd name="connsiteX172" fmla="*/ 1773291 w 4906679"/>
              <a:gd name="connsiteY172" fmla="*/ 9266099 h 10742711"/>
              <a:gd name="connsiteX173" fmla="*/ 1635559 w 4906679"/>
              <a:gd name="connsiteY173" fmla="*/ 9036165 h 10742711"/>
              <a:gd name="connsiteX174" fmla="*/ 1497828 w 4906679"/>
              <a:gd name="connsiteY174" fmla="*/ 8573058 h 10742711"/>
              <a:gd name="connsiteX175" fmla="*/ 1497828 w 4906679"/>
              <a:gd name="connsiteY175" fmla="*/ 8113189 h 10742711"/>
              <a:gd name="connsiteX176" fmla="*/ 1365836 w 4906679"/>
              <a:gd name="connsiteY176" fmla="*/ 7727807 h 10742711"/>
              <a:gd name="connsiteX177" fmla="*/ 1365836 w 4906679"/>
              <a:gd name="connsiteY177" fmla="*/ 7650082 h 10742711"/>
              <a:gd name="connsiteX178" fmla="*/ 1365836 w 4906679"/>
              <a:gd name="connsiteY178" fmla="*/ 7190214 h 10742711"/>
              <a:gd name="connsiteX179" fmla="*/ 1365836 w 4906679"/>
              <a:gd name="connsiteY179" fmla="*/ 6810397 h 10742711"/>
              <a:gd name="connsiteX180" fmla="*/ 1365836 w 4906679"/>
              <a:gd name="connsiteY180" fmla="*/ 6804831 h 10742711"/>
              <a:gd name="connsiteX181" fmla="*/ 1365836 w 4906679"/>
              <a:gd name="connsiteY181" fmla="*/ 6727107 h 10742711"/>
              <a:gd name="connsiteX182" fmla="*/ 1365836 w 4906679"/>
              <a:gd name="connsiteY182" fmla="*/ 6344963 h 10742711"/>
              <a:gd name="connsiteX183" fmla="*/ 1228104 w 4906679"/>
              <a:gd name="connsiteY183" fmla="*/ 6189514 h 10742711"/>
              <a:gd name="connsiteX184" fmla="*/ 1090373 w 4906679"/>
              <a:gd name="connsiteY184" fmla="*/ 6652621 h 10742711"/>
              <a:gd name="connsiteX185" fmla="*/ 1090373 w 4906679"/>
              <a:gd name="connsiteY185" fmla="*/ 6804831 h 10742711"/>
              <a:gd name="connsiteX186" fmla="*/ 820649 w 4906679"/>
              <a:gd name="connsiteY186" fmla="*/ 5344263 h 10742711"/>
              <a:gd name="connsiteX187" fmla="*/ 682917 w 4906679"/>
              <a:gd name="connsiteY187" fmla="*/ 6652621 h 10742711"/>
              <a:gd name="connsiteX188" fmla="*/ 545186 w 4906679"/>
              <a:gd name="connsiteY188" fmla="*/ 6344963 h 10742711"/>
              <a:gd name="connsiteX189" fmla="*/ 545186 w 4906679"/>
              <a:gd name="connsiteY189" fmla="*/ 6111790 h 10742711"/>
              <a:gd name="connsiteX190" fmla="*/ 545186 w 4906679"/>
              <a:gd name="connsiteY190" fmla="*/ 5804131 h 10742711"/>
              <a:gd name="connsiteX191" fmla="*/ 545186 w 4906679"/>
              <a:gd name="connsiteY191" fmla="*/ 5188814 h 10742711"/>
              <a:gd name="connsiteX192" fmla="*/ 545186 w 4906679"/>
              <a:gd name="connsiteY192" fmla="*/ 4881156 h 10742711"/>
              <a:gd name="connsiteX193" fmla="*/ 407455 w 4906679"/>
              <a:gd name="connsiteY193" fmla="*/ 4803431 h 10742711"/>
              <a:gd name="connsiteX194" fmla="*/ 407455 w 4906679"/>
              <a:gd name="connsiteY194" fmla="*/ 3420587 h 10742711"/>
              <a:gd name="connsiteX195" fmla="*/ 275462 w 4906679"/>
              <a:gd name="connsiteY195" fmla="*/ 3035204 h 10742711"/>
              <a:gd name="connsiteX196" fmla="*/ 137731 w 4906679"/>
              <a:gd name="connsiteY196" fmla="*/ 2727546 h 10742711"/>
              <a:gd name="connsiteX197" fmla="*/ 137731 w 4906679"/>
              <a:gd name="connsiteY197" fmla="*/ 2575336 h 10742711"/>
              <a:gd name="connsiteX198" fmla="*/ 0 w 4906679"/>
              <a:gd name="connsiteY198" fmla="*/ 2189953 h 10742711"/>
              <a:gd name="connsiteX199" fmla="*/ 0 w 4906679"/>
              <a:gd name="connsiteY199" fmla="*/ 1419187 h 10742711"/>
              <a:gd name="connsiteX200" fmla="*/ 137731 w 4906679"/>
              <a:gd name="connsiteY200" fmla="*/ 1037043 h 10742711"/>
              <a:gd name="connsiteX201" fmla="*/ 275462 w 4906679"/>
              <a:gd name="connsiteY201" fmla="*/ 803870 h 10742711"/>
              <a:gd name="connsiteX202" fmla="*/ 545186 w 4906679"/>
              <a:gd name="connsiteY202" fmla="*/ 573936 h 10742711"/>
              <a:gd name="connsiteX203" fmla="*/ 952641 w 4906679"/>
              <a:gd name="connsiteY203" fmla="*/ 188553 h 10742711"/>
              <a:gd name="connsiteX204" fmla="*/ 1635559 w 4906679"/>
              <a:gd name="connsiteY204" fmla="*/ 114067 h 10742711"/>
              <a:gd name="connsiteX205" fmla="*/ 2456209 w 4906679"/>
              <a:gd name="connsiteY205" fmla="*/ 33104 h 10742711"/>
              <a:gd name="connsiteX206" fmla="*/ 2661551 w 4906679"/>
              <a:gd name="connsiteY206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3408851 w 4906679"/>
              <a:gd name="connsiteY52" fmla="*/ 3650521 h 10742711"/>
              <a:gd name="connsiteX53" fmla="*/ 3408851 w 4906679"/>
              <a:gd name="connsiteY53" fmla="*/ 3572797 h 10742711"/>
              <a:gd name="connsiteX54" fmla="*/ 3408851 w 4906679"/>
              <a:gd name="connsiteY54" fmla="*/ 3650521 h 10742711"/>
              <a:gd name="connsiteX55" fmla="*/ 4499224 w 4906679"/>
              <a:gd name="connsiteY55" fmla="*/ 3035204 h 10742711"/>
              <a:gd name="connsiteX56" fmla="*/ 4499224 w 4906679"/>
              <a:gd name="connsiteY56" fmla="*/ 3112929 h 10742711"/>
              <a:gd name="connsiteX57" fmla="*/ 4499224 w 4906679"/>
              <a:gd name="connsiteY57" fmla="*/ 3035204 h 10742711"/>
              <a:gd name="connsiteX58" fmla="*/ 4499224 w 4906679"/>
              <a:gd name="connsiteY58" fmla="*/ 2805270 h 10742711"/>
              <a:gd name="connsiteX59" fmla="*/ 4499224 w 4906679"/>
              <a:gd name="connsiteY59" fmla="*/ 2957480 h 10742711"/>
              <a:gd name="connsiteX60" fmla="*/ 4636955 w 4906679"/>
              <a:gd name="connsiteY60" fmla="*/ 2805270 h 10742711"/>
              <a:gd name="connsiteX61" fmla="*/ 4499224 w 4906679"/>
              <a:gd name="connsiteY61" fmla="*/ 2805270 h 10742711"/>
              <a:gd name="connsiteX62" fmla="*/ 4499224 w 4906679"/>
              <a:gd name="connsiteY62" fmla="*/ 2575336 h 10742711"/>
              <a:gd name="connsiteX63" fmla="*/ 4636955 w 4906679"/>
              <a:gd name="connsiteY63" fmla="*/ 2649821 h 10742711"/>
              <a:gd name="connsiteX64" fmla="*/ 4499224 w 4906679"/>
              <a:gd name="connsiteY64" fmla="*/ 2575336 h 10742711"/>
              <a:gd name="connsiteX65" fmla="*/ 4499224 w 4906679"/>
              <a:gd name="connsiteY65" fmla="*/ 2189953 h 10742711"/>
              <a:gd name="connsiteX66" fmla="*/ 4636955 w 4906679"/>
              <a:gd name="connsiteY66" fmla="*/ 2267677 h 10742711"/>
              <a:gd name="connsiteX67" fmla="*/ 4499224 w 4906679"/>
              <a:gd name="connsiteY67" fmla="*/ 2189953 h 10742711"/>
              <a:gd name="connsiteX68" fmla="*/ 4499224 w 4906679"/>
              <a:gd name="connsiteY68" fmla="*/ 2112228 h 10742711"/>
              <a:gd name="connsiteX69" fmla="*/ 4636955 w 4906679"/>
              <a:gd name="connsiteY69" fmla="*/ 2189953 h 10742711"/>
              <a:gd name="connsiteX70" fmla="*/ 4499224 w 4906679"/>
              <a:gd name="connsiteY70" fmla="*/ 2112228 h 10742711"/>
              <a:gd name="connsiteX71" fmla="*/ 4520744 w 4906679"/>
              <a:gd name="connsiteY71" fmla="*/ 2003080 h 10742711"/>
              <a:gd name="connsiteX72" fmla="*/ 4499224 w 4906679"/>
              <a:gd name="connsiteY72" fmla="*/ 2034504 h 10742711"/>
              <a:gd name="connsiteX73" fmla="*/ 4636955 w 4906679"/>
              <a:gd name="connsiteY73" fmla="*/ 2034504 h 10742711"/>
              <a:gd name="connsiteX74" fmla="*/ 4520744 w 4906679"/>
              <a:gd name="connsiteY74" fmla="*/ 2003080 h 10742711"/>
              <a:gd name="connsiteX75" fmla="*/ 4499224 w 4906679"/>
              <a:gd name="connsiteY75" fmla="*/ 1804570 h 10742711"/>
              <a:gd name="connsiteX76" fmla="*/ 4578850 w 4906679"/>
              <a:gd name="connsiteY76" fmla="*/ 1817929 h 10742711"/>
              <a:gd name="connsiteX77" fmla="*/ 4583902 w 4906679"/>
              <a:gd name="connsiteY77" fmla="*/ 1821093 h 10742711"/>
              <a:gd name="connsiteX78" fmla="*/ 4576698 w 4906679"/>
              <a:gd name="connsiteY78" fmla="*/ 1825215 h 10742711"/>
              <a:gd name="connsiteX79" fmla="*/ 4499224 w 4906679"/>
              <a:gd name="connsiteY79" fmla="*/ 1804570 h 10742711"/>
              <a:gd name="connsiteX80" fmla="*/ 4499224 w 4906679"/>
              <a:gd name="connsiteY80" fmla="*/ 1726846 h 10742711"/>
              <a:gd name="connsiteX81" fmla="*/ 4499224 w 4906679"/>
              <a:gd name="connsiteY81" fmla="*/ 1804570 h 10742711"/>
              <a:gd name="connsiteX82" fmla="*/ 4636955 w 4906679"/>
              <a:gd name="connsiteY82" fmla="*/ 1960018 h 10742711"/>
              <a:gd name="connsiteX83" fmla="*/ 4603329 w 4906679"/>
              <a:gd name="connsiteY83" fmla="*/ 1833261 h 10742711"/>
              <a:gd name="connsiteX84" fmla="*/ 4583902 w 4906679"/>
              <a:gd name="connsiteY84" fmla="*/ 1821093 h 10742711"/>
              <a:gd name="connsiteX85" fmla="*/ 4596066 w 4906679"/>
              <a:gd name="connsiteY85" fmla="*/ 1814134 h 10742711"/>
              <a:gd name="connsiteX86" fmla="*/ 4499224 w 4906679"/>
              <a:gd name="connsiteY86" fmla="*/ 1726846 h 10742711"/>
              <a:gd name="connsiteX87" fmla="*/ 4499224 w 4906679"/>
              <a:gd name="connsiteY87" fmla="*/ 1652360 h 10742711"/>
              <a:gd name="connsiteX88" fmla="*/ 4636955 w 4906679"/>
              <a:gd name="connsiteY88" fmla="*/ 1726846 h 10742711"/>
              <a:gd name="connsiteX89" fmla="*/ 4499224 w 4906679"/>
              <a:gd name="connsiteY89" fmla="*/ 1652360 h 10742711"/>
              <a:gd name="connsiteX90" fmla="*/ 4499224 w 4906679"/>
              <a:gd name="connsiteY90" fmla="*/ 1571397 h 10742711"/>
              <a:gd name="connsiteX91" fmla="*/ 4636955 w 4906679"/>
              <a:gd name="connsiteY91" fmla="*/ 1652360 h 10742711"/>
              <a:gd name="connsiteX92" fmla="*/ 4499224 w 4906679"/>
              <a:gd name="connsiteY92" fmla="*/ 1571397 h 10742711"/>
              <a:gd name="connsiteX93" fmla="*/ 2661551 w 4906679"/>
              <a:gd name="connsiteY93" fmla="*/ 1681 h 10742711"/>
              <a:gd name="connsiteX94" fmla="*/ 3408851 w 4906679"/>
              <a:gd name="connsiteY94" fmla="*/ 33104 h 10742711"/>
              <a:gd name="connsiteX95" fmla="*/ 3546582 w 4906679"/>
              <a:gd name="connsiteY95" fmla="*/ 188553 h 10742711"/>
              <a:gd name="connsiteX96" fmla="*/ 3954037 w 4906679"/>
              <a:gd name="connsiteY96" fmla="*/ 266277 h 10742711"/>
              <a:gd name="connsiteX97" fmla="*/ 4499224 w 4906679"/>
              <a:gd name="connsiteY97" fmla="*/ 803870 h 10742711"/>
              <a:gd name="connsiteX98" fmla="*/ 4499224 w 4906679"/>
              <a:gd name="connsiteY98" fmla="*/ 1189253 h 10742711"/>
              <a:gd name="connsiteX99" fmla="*/ 4499224 w 4906679"/>
              <a:gd name="connsiteY99" fmla="*/ 1496911 h 10742711"/>
              <a:gd name="connsiteX100" fmla="*/ 4499224 w 4906679"/>
              <a:gd name="connsiteY100" fmla="*/ 1189253 h 10742711"/>
              <a:gd name="connsiteX101" fmla="*/ 4636955 w 4906679"/>
              <a:gd name="connsiteY101" fmla="*/ 1111528 h 10742711"/>
              <a:gd name="connsiteX102" fmla="*/ 4499224 w 4906679"/>
              <a:gd name="connsiteY102" fmla="*/ 1037043 h 10742711"/>
              <a:gd name="connsiteX103" fmla="*/ 4636955 w 4906679"/>
              <a:gd name="connsiteY103" fmla="*/ 1037043 h 10742711"/>
              <a:gd name="connsiteX104" fmla="*/ 4636955 w 4906679"/>
              <a:gd name="connsiteY104" fmla="*/ 956080 h 10742711"/>
              <a:gd name="connsiteX105" fmla="*/ 4768948 w 4906679"/>
              <a:gd name="connsiteY105" fmla="*/ 956080 h 10742711"/>
              <a:gd name="connsiteX106" fmla="*/ 4906679 w 4906679"/>
              <a:gd name="connsiteY106" fmla="*/ 1419187 h 10742711"/>
              <a:gd name="connsiteX107" fmla="*/ 4768948 w 4906679"/>
              <a:gd name="connsiteY107" fmla="*/ 2575336 h 10742711"/>
              <a:gd name="connsiteX108" fmla="*/ 4906679 w 4906679"/>
              <a:gd name="connsiteY108" fmla="*/ 2649821 h 10742711"/>
              <a:gd name="connsiteX109" fmla="*/ 4768948 w 4906679"/>
              <a:gd name="connsiteY109" fmla="*/ 2727546 h 10742711"/>
              <a:gd name="connsiteX110" fmla="*/ 4906679 w 4906679"/>
              <a:gd name="connsiteY110" fmla="*/ 2727546 h 10742711"/>
              <a:gd name="connsiteX111" fmla="*/ 4768948 w 4906679"/>
              <a:gd name="connsiteY111" fmla="*/ 2805270 h 10742711"/>
              <a:gd name="connsiteX112" fmla="*/ 4636955 w 4906679"/>
              <a:gd name="connsiteY112" fmla="*/ 2727546 h 10742711"/>
              <a:gd name="connsiteX113" fmla="*/ 4768948 w 4906679"/>
              <a:gd name="connsiteY113" fmla="*/ 2805270 h 10742711"/>
              <a:gd name="connsiteX114" fmla="*/ 4768948 w 4906679"/>
              <a:gd name="connsiteY114" fmla="*/ 2957480 h 10742711"/>
              <a:gd name="connsiteX115" fmla="*/ 4768948 w 4906679"/>
              <a:gd name="connsiteY115" fmla="*/ 2990270 h 10742711"/>
              <a:gd name="connsiteX116" fmla="*/ 4768948 w 4906679"/>
              <a:gd name="connsiteY116" fmla="*/ 3257042 h 10742711"/>
              <a:gd name="connsiteX117" fmla="*/ 4768948 w 4906679"/>
              <a:gd name="connsiteY117" fmla="*/ 3650521 h 10742711"/>
              <a:gd name="connsiteX118" fmla="*/ 4768948 w 4906679"/>
              <a:gd name="connsiteY118" fmla="*/ 3728246 h 10742711"/>
              <a:gd name="connsiteX119" fmla="*/ 4768948 w 4906679"/>
              <a:gd name="connsiteY119" fmla="*/ 3805970 h 10742711"/>
              <a:gd name="connsiteX120" fmla="*/ 4768948 w 4906679"/>
              <a:gd name="connsiteY120" fmla="*/ 3958180 h 10742711"/>
              <a:gd name="connsiteX121" fmla="*/ 4768948 w 4906679"/>
              <a:gd name="connsiteY121" fmla="*/ 4113628 h 10742711"/>
              <a:gd name="connsiteX122" fmla="*/ 4636955 w 4906679"/>
              <a:gd name="connsiteY122" fmla="*/ 4188114 h 10742711"/>
              <a:gd name="connsiteX123" fmla="*/ 4768948 w 4906679"/>
              <a:gd name="connsiteY123" fmla="*/ 4265838 h 10742711"/>
              <a:gd name="connsiteX124" fmla="*/ 4636955 w 4906679"/>
              <a:gd name="connsiteY124" fmla="*/ 4803431 h 10742711"/>
              <a:gd name="connsiteX125" fmla="*/ 4636955 w 4906679"/>
              <a:gd name="connsiteY125" fmla="*/ 6267238 h 10742711"/>
              <a:gd name="connsiteX126" fmla="*/ 4499224 w 4906679"/>
              <a:gd name="connsiteY126" fmla="*/ 6727107 h 10742711"/>
              <a:gd name="connsiteX127" fmla="*/ 4361492 w 4906679"/>
              <a:gd name="connsiteY127" fmla="*/ 6804831 h 10742711"/>
              <a:gd name="connsiteX128" fmla="*/ 4499224 w 4906679"/>
              <a:gd name="connsiteY128" fmla="*/ 6882555 h 10742711"/>
              <a:gd name="connsiteX129" fmla="*/ 4361492 w 4906679"/>
              <a:gd name="connsiteY129" fmla="*/ 7267938 h 10742711"/>
              <a:gd name="connsiteX130" fmla="*/ 4361492 w 4906679"/>
              <a:gd name="connsiteY130" fmla="*/ 9036165 h 10742711"/>
              <a:gd name="connsiteX131" fmla="*/ 4223761 w 4906679"/>
              <a:gd name="connsiteY131" fmla="*/ 8498572 h 10742711"/>
              <a:gd name="connsiteX132" fmla="*/ 4223761 w 4906679"/>
              <a:gd name="connsiteY132" fmla="*/ 8420848 h 10742711"/>
              <a:gd name="connsiteX133" fmla="*/ 4223761 w 4906679"/>
              <a:gd name="connsiteY133" fmla="*/ 8190914 h 10742711"/>
              <a:gd name="connsiteX134" fmla="*/ 4091769 w 4906679"/>
              <a:gd name="connsiteY134" fmla="*/ 7883255 h 10742711"/>
              <a:gd name="connsiteX135" fmla="*/ 4091769 w 4906679"/>
              <a:gd name="connsiteY135" fmla="*/ 7805531 h 10742711"/>
              <a:gd name="connsiteX136" fmla="*/ 4091769 w 4906679"/>
              <a:gd name="connsiteY136" fmla="*/ 7342424 h 10742711"/>
              <a:gd name="connsiteX137" fmla="*/ 3954037 w 4906679"/>
              <a:gd name="connsiteY137" fmla="*/ 7497872 h 10742711"/>
              <a:gd name="connsiteX138" fmla="*/ 3816306 w 4906679"/>
              <a:gd name="connsiteY138" fmla="*/ 7650082 h 10742711"/>
              <a:gd name="connsiteX139" fmla="*/ 3816306 w 4906679"/>
              <a:gd name="connsiteY139" fmla="*/ 7575597 h 10742711"/>
              <a:gd name="connsiteX140" fmla="*/ 3678575 w 4906679"/>
              <a:gd name="connsiteY140" fmla="*/ 7420148 h 10742711"/>
              <a:gd name="connsiteX141" fmla="*/ 3816306 w 4906679"/>
              <a:gd name="connsiteY141" fmla="*/ 7342424 h 10742711"/>
              <a:gd name="connsiteX142" fmla="*/ 3678575 w 4906679"/>
              <a:gd name="connsiteY142" fmla="*/ 7342424 h 10742711"/>
              <a:gd name="connsiteX143" fmla="*/ 3816306 w 4906679"/>
              <a:gd name="connsiteY143" fmla="*/ 7190214 h 10742711"/>
              <a:gd name="connsiteX144" fmla="*/ 3816306 w 4906679"/>
              <a:gd name="connsiteY144" fmla="*/ 6960280 h 10742711"/>
              <a:gd name="connsiteX145" fmla="*/ 3678575 w 4906679"/>
              <a:gd name="connsiteY145" fmla="*/ 7267938 h 10742711"/>
              <a:gd name="connsiteX146" fmla="*/ 3546582 w 4906679"/>
              <a:gd name="connsiteY146" fmla="*/ 7957741 h 10742711"/>
              <a:gd name="connsiteX147" fmla="*/ 3546582 w 4906679"/>
              <a:gd name="connsiteY147" fmla="*/ 8343124 h 10742711"/>
              <a:gd name="connsiteX148" fmla="*/ 3546582 w 4906679"/>
              <a:gd name="connsiteY148" fmla="*/ 9421548 h 10742711"/>
              <a:gd name="connsiteX149" fmla="*/ 3408851 w 4906679"/>
              <a:gd name="connsiteY149" fmla="*/ 9113889 h 10742711"/>
              <a:gd name="connsiteX150" fmla="*/ 3133388 w 4906679"/>
              <a:gd name="connsiteY150" fmla="*/ 9036165 h 10742711"/>
              <a:gd name="connsiteX151" fmla="*/ 3001395 w 4906679"/>
              <a:gd name="connsiteY151" fmla="*/ 8650782 h 10742711"/>
              <a:gd name="connsiteX152" fmla="*/ 2863664 w 4906679"/>
              <a:gd name="connsiteY152" fmla="*/ 9113889 h 10742711"/>
              <a:gd name="connsiteX153" fmla="*/ 3001395 w 4906679"/>
              <a:gd name="connsiteY153" fmla="*/ 9803692 h 10742711"/>
              <a:gd name="connsiteX154" fmla="*/ 3133388 w 4906679"/>
              <a:gd name="connsiteY154" fmla="*/ 10036865 h 10742711"/>
              <a:gd name="connsiteX155" fmla="*/ 3001395 w 4906679"/>
              <a:gd name="connsiteY155" fmla="*/ 10189075 h 10742711"/>
              <a:gd name="connsiteX156" fmla="*/ 2863664 w 4906679"/>
              <a:gd name="connsiteY156" fmla="*/ 10266799 h 10742711"/>
              <a:gd name="connsiteX157" fmla="*/ 2725933 w 4906679"/>
              <a:gd name="connsiteY157" fmla="*/ 10344524 h 10742711"/>
              <a:gd name="connsiteX158" fmla="*/ 2318477 w 4906679"/>
              <a:gd name="connsiteY158" fmla="*/ 9496034 h 10742711"/>
              <a:gd name="connsiteX159" fmla="*/ 2456209 w 4906679"/>
              <a:gd name="connsiteY159" fmla="*/ 9188375 h 10742711"/>
              <a:gd name="connsiteX160" fmla="*/ 2186485 w 4906679"/>
              <a:gd name="connsiteY160" fmla="*/ 8498572 h 10742711"/>
              <a:gd name="connsiteX161" fmla="*/ 2043015 w 4906679"/>
              <a:gd name="connsiteY161" fmla="*/ 9036165 h 10742711"/>
              <a:gd name="connsiteX162" fmla="*/ 2043015 w 4906679"/>
              <a:gd name="connsiteY162" fmla="*/ 9421548 h 10742711"/>
              <a:gd name="connsiteX163" fmla="*/ 2043015 w 4906679"/>
              <a:gd name="connsiteY163" fmla="*/ 9573758 h 10742711"/>
              <a:gd name="connsiteX164" fmla="*/ 2043015 w 4906679"/>
              <a:gd name="connsiteY164" fmla="*/ 9651482 h 10742711"/>
              <a:gd name="connsiteX165" fmla="*/ 2043015 w 4906679"/>
              <a:gd name="connsiteY165" fmla="*/ 9729207 h 10742711"/>
              <a:gd name="connsiteX166" fmla="*/ 2186485 w 4906679"/>
              <a:gd name="connsiteY166" fmla="*/ 10419009 h 10742711"/>
              <a:gd name="connsiteX167" fmla="*/ 2043015 w 4906679"/>
              <a:gd name="connsiteY167" fmla="*/ 10574458 h 10742711"/>
              <a:gd name="connsiteX168" fmla="*/ 2043015 w 4906679"/>
              <a:gd name="connsiteY168" fmla="*/ 10726668 h 10742711"/>
              <a:gd name="connsiteX169" fmla="*/ 1911022 w 4906679"/>
              <a:gd name="connsiteY169" fmla="*/ 9959141 h 10742711"/>
              <a:gd name="connsiteX170" fmla="*/ 1773291 w 4906679"/>
              <a:gd name="connsiteY170" fmla="*/ 9803692 h 10742711"/>
              <a:gd name="connsiteX171" fmla="*/ 1773291 w 4906679"/>
              <a:gd name="connsiteY171" fmla="*/ 9266099 h 10742711"/>
              <a:gd name="connsiteX172" fmla="*/ 1635559 w 4906679"/>
              <a:gd name="connsiteY172" fmla="*/ 9036165 h 10742711"/>
              <a:gd name="connsiteX173" fmla="*/ 1497828 w 4906679"/>
              <a:gd name="connsiteY173" fmla="*/ 8573058 h 10742711"/>
              <a:gd name="connsiteX174" fmla="*/ 1497828 w 4906679"/>
              <a:gd name="connsiteY174" fmla="*/ 8113189 h 10742711"/>
              <a:gd name="connsiteX175" fmla="*/ 1365836 w 4906679"/>
              <a:gd name="connsiteY175" fmla="*/ 7727807 h 10742711"/>
              <a:gd name="connsiteX176" fmla="*/ 1365836 w 4906679"/>
              <a:gd name="connsiteY176" fmla="*/ 7650082 h 10742711"/>
              <a:gd name="connsiteX177" fmla="*/ 1365836 w 4906679"/>
              <a:gd name="connsiteY177" fmla="*/ 7190214 h 10742711"/>
              <a:gd name="connsiteX178" fmla="*/ 1365836 w 4906679"/>
              <a:gd name="connsiteY178" fmla="*/ 6810397 h 10742711"/>
              <a:gd name="connsiteX179" fmla="*/ 1365836 w 4906679"/>
              <a:gd name="connsiteY179" fmla="*/ 6804831 h 10742711"/>
              <a:gd name="connsiteX180" fmla="*/ 1365836 w 4906679"/>
              <a:gd name="connsiteY180" fmla="*/ 6727107 h 10742711"/>
              <a:gd name="connsiteX181" fmla="*/ 1365836 w 4906679"/>
              <a:gd name="connsiteY181" fmla="*/ 6344963 h 10742711"/>
              <a:gd name="connsiteX182" fmla="*/ 1228104 w 4906679"/>
              <a:gd name="connsiteY182" fmla="*/ 6189514 h 10742711"/>
              <a:gd name="connsiteX183" fmla="*/ 1090373 w 4906679"/>
              <a:gd name="connsiteY183" fmla="*/ 6652621 h 10742711"/>
              <a:gd name="connsiteX184" fmla="*/ 1090373 w 4906679"/>
              <a:gd name="connsiteY184" fmla="*/ 6804831 h 10742711"/>
              <a:gd name="connsiteX185" fmla="*/ 820649 w 4906679"/>
              <a:gd name="connsiteY185" fmla="*/ 5344263 h 10742711"/>
              <a:gd name="connsiteX186" fmla="*/ 682917 w 4906679"/>
              <a:gd name="connsiteY186" fmla="*/ 6652621 h 10742711"/>
              <a:gd name="connsiteX187" fmla="*/ 545186 w 4906679"/>
              <a:gd name="connsiteY187" fmla="*/ 6344963 h 10742711"/>
              <a:gd name="connsiteX188" fmla="*/ 545186 w 4906679"/>
              <a:gd name="connsiteY188" fmla="*/ 6111790 h 10742711"/>
              <a:gd name="connsiteX189" fmla="*/ 545186 w 4906679"/>
              <a:gd name="connsiteY189" fmla="*/ 5804131 h 10742711"/>
              <a:gd name="connsiteX190" fmla="*/ 545186 w 4906679"/>
              <a:gd name="connsiteY190" fmla="*/ 5188814 h 10742711"/>
              <a:gd name="connsiteX191" fmla="*/ 545186 w 4906679"/>
              <a:gd name="connsiteY191" fmla="*/ 4881156 h 10742711"/>
              <a:gd name="connsiteX192" fmla="*/ 407455 w 4906679"/>
              <a:gd name="connsiteY192" fmla="*/ 4803431 h 10742711"/>
              <a:gd name="connsiteX193" fmla="*/ 407455 w 4906679"/>
              <a:gd name="connsiteY193" fmla="*/ 3420587 h 10742711"/>
              <a:gd name="connsiteX194" fmla="*/ 275462 w 4906679"/>
              <a:gd name="connsiteY194" fmla="*/ 3035204 h 10742711"/>
              <a:gd name="connsiteX195" fmla="*/ 137731 w 4906679"/>
              <a:gd name="connsiteY195" fmla="*/ 2727546 h 10742711"/>
              <a:gd name="connsiteX196" fmla="*/ 137731 w 4906679"/>
              <a:gd name="connsiteY196" fmla="*/ 2575336 h 10742711"/>
              <a:gd name="connsiteX197" fmla="*/ 0 w 4906679"/>
              <a:gd name="connsiteY197" fmla="*/ 2189953 h 10742711"/>
              <a:gd name="connsiteX198" fmla="*/ 0 w 4906679"/>
              <a:gd name="connsiteY198" fmla="*/ 1419187 h 10742711"/>
              <a:gd name="connsiteX199" fmla="*/ 137731 w 4906679"/>
              <a:gd name="connsiteY199" fmla="*/ 1037043 h 10742711"/>
              <a:gd name="connsiteX200" fmla="*/ 275462 w 4906679"/>
              <a:gd name="connsiteY200" fmla="*/ 803870 h 10742711"/>
              <a:gd name="connsiteX201" fmla="*/ 545186 w 4906679"/>
              <a:gd name="connsiteY201" fmla="*/ 573936 h 10742711"/>
              <a:gd name="connsiteX202" fmla="*/ 952641 w 4906679"/>
              <a:gd name="connsiteY202" fmla="*/ 188553 h 10742711"/>
              <a:gd name="connsiteX203" fmla="*/ 1635559 w 4906679"/>
              <a:gd name="connsiteY203" fmla="*/ 114067 h 10742711"/>
              <a:gd name="connsiteX204" fmla="*/ 2456209 w 4906679"/>
              <a:gd name="connsiteY204" fmla="*/ 33104 h 10742711"/>
              <a:gd name="connsiteX205" fmla="*/ 2661551 w 4906679"/>
              <a:gd name="connsiteY205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08851 w 4906679"/>
              <a:gd name="connsiteY44" fmla="*/ 3958180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3408851 w 4906679"/>
              <a:gd name="connsiteY51" fmla="*/ 3958180 h 10742711"/>
              <a:gd name="connsiteX52" fmla="*/ 4499224 w 4906679"/>
              <a:gd name="connsiteY52" fmla="*/ 3035204 h 10742711"/>
              <a:gd name="connsiteX53" fmla="*/ 4499224 w 4906679"/>
              <a:gd name="connsiteY53" fmla="*/ 3112929 h 10742711"/>
              <a:gd name="connsiteX54" fmla="*/ 4499224 w 4906679"/>
              <a:gd name="connsiteY54" fmla="*/ 3035204 h 10742711"/>
              <a:gd name="connsiteX55" fmla="*/ 4499224 w 4906679"/>
              <a:gd name="connsiteY55" fmla="*/ 2805270 h 10742711"/>
              <a:gd name="connsiteX56" fmla="*/ 4499224 w 4906679"/>
              <a:gd name="connsiteY56" fmla="*/ 2957480 h 10742711"/>
              <a:gd name="connsiteX57" fmla="*/ 4636955 w 4906679"/>
              <a:gd name="connsiteY57" fmla="*/ 2805270 h 10742711"/>
              <a:gd name="connsiteX58" fmla="*/ 4499224 w 4906679"/>
              <a:gd name="connsiteY58" fmla="*/ 2805270 h 10742711"/>
              <a:gd name="connsiteX59" fmla="*/ 4499224 w 4906679"/>
              <a:gd name="connsiteY59" fmla="*/ 2575336 h 10742711"/>
              <a:gd name="connsiteX60" fmla="*/ 4636955 w 4906679"/>
              <a:gd name="connsiteY60" fmla="*/ 2649821 h 10742711"/>
              <a:gd name="connsiteX61" fmla="*/ 4499224 w 4906679"/>
              <a:gd name="connsiteY61" fmla="*/ 2575336 h 10742711"/>
              <a:gd name="connsiteX62" fmla="*/ 4499224 w 4906679"/>
              <a:gd name="connsiteY62" fmla="*/ 2189953 h 10742711"/>
              <a:gd name="connsiteX63" fmla="*/ 4636955 w 4906679"/>
              <a:gd name="connsiteY63" fmla="*/ 2267677 h 10742711"/>
              <a:gd name="connsiteX64" fmla="*/ 4499224 w 4906679"/>
              <a:gd name="connsiteY64" fmla="*/ 2189953 h 10742711"/>
              <a:gd name="connsiteX65" fmla="*/ 4499224 w 4906679"/>
              <a:gd name="connsiteY65" fmla="*/ 2112228 h 10742711"/>
              <a:gd name="connsiteX66" fmla="*/ 4636955 w 4906679"/>
              <a:gd name="connsiteY66" fmla="*/ 2189953 h 10742711"/>
              <a:gd name="connsiteX67" fmla="*/ 4499224 w 4906679"/>
              <a:gd name="connsiteY67" fmla="*/ 2112228 h 10742711"/>
              <a:gd name="connsiteX68" fmla="*/ 4520744 w 4906679"/>
              <a:gd name="connsiteY68" fmla="*/ 2003080 h 10742711"/>
              <a:gd name="connsiteX69" fmla="*/ 4499224 w 4906679"/>
              <a:gd name="connsiteY69" fmla="*/ 2034504 h 10742711"/>
              <a:gd name="connsiteX70" fmla="*/ 4636955 w 4906679"/>
              <a:gd name="connsiteY70" fmla="*/ 2034504 h 10742711"/>
              <a:gd name="connsiteX71" fmla="*/ 4520744 w 4906679"/>
              <a:gd name="connsiteY71" fmla="*/ 2003080 h 10742711"/>
              <a:gd name="connsiteX72" fmla="*/ 4499224 w 4906679"/>
              <a:gd name="connsiteY72" fmla="*/ 1804570 h 10742711"/>
              <a:gd name="connsiteX73" fmla="*/ 4578850 w 4906679"/>
              <a:gd name="connsiteY73" fmla="*/ 1817929 h 10742711"/>
              <a:gd name="connsiteX74" fmla="*/ 4583902 w 4906679"/>
              <a:gd name="connsiteY74" fmla="*/ 1821093 h 10742711"/>
              <a:gd name="connsiteX75" fmla="*/ 4576698 w 4906679"/>
              <a:gd name="connsiteY75" fmla="*/ 1825215 h 10742711"/>
              <a:gd name="connsiteX76" fmla="*/ 4499224 w 4906679"/>
              <a:gd name="connsiteY76" fmla="*/ 1804570 h 10742711"/>
              <a:gd name="connsiteX77" fmla="*/ 4499224 w 4906679"/>
              <a:gd name="connsiteY77" fmla="*/ 1726846 h 10742711"/>
              <a:gd name="connsiteX78" fmla="*/ 4499224 w 4906679"/>
              <a:gd name="connsiteY78" fmla="*/ 1804570 h 10742711"/>
              <a:gd name="connsiteX79" fmla="*/ 4636955 w 4906679"/>
              <a:gd name="connsiteY79" fmla="*/ 1960018 h 10742711"/>
              <a:gd name="connsiteX80" fmla="*/ 4603329 w 4906679"/>
              <a:gd name="connsiteY80" fmla="*/ 1833261 h 10742711"/>
              <a:gd name="connsiteX81" fmla="*/ 4583902 w 4906679"/>
              <a:gd name="connsiteY81" fmla="*/ 1821093 h 10742711"/>
              <a:gd name="connsiteX82" fmla="*/ 4596066 w 4906679"/>
              <a:gd name="connsiteY82" fmla="*/ 1814134 h 10742711"/>
              <a:gd name="connsiteX83" fmla="*/ 4499224 w 4906679"/>
              <a:gd name="connsiteY83" fmla="*/ 1726846 h 10742711"/>
              <a:gd name="connsiteX84" fmla="*/ 4499224 w 4906679"/>
              <a:gd name="connsiteY84" fmla="*/ 1652360 h 10742711"/>
              <a:gd name="connsiteX85" fmla="*/ 4636955 w 4906679"/>
              <a:gd name="connsiteY85" fmla="*/ 1726846 h 10742711"/>
              <a:gd name="connsiteX86" fmla="*/ 4499224 w 4906679"/>
              <a:gd name="connsiteY86" fmla="*/ 1652360 h 10742711"/>
              <a:gd name="connsiteX87" fmla="*/ 4499224 w 4906679"/>
              <a:gd name="connsiteY87" fmla="*/ 1571397 h 10742711"/>
              <a:gd name="connsiteX88" fmla="*/ 4636955 w 4906679"/>
              <a:gd name="connsiteY88" fmla="*/ 1652360 h 10742711"/>
              <a:gd name="connsiteX89" fmla="*/ 4499224 w 4906679"/>
              <a:gd name="connsiteY89" fmla="*/ 1571397 h 10742711"/>
              <a:gd name="connsiteX90" fmla="*/ 2661551 w 4906679"/>
              <a:gd name="connsiteY90" fmla="*/ 1681 h 10742711"/>
              <a:gd name="connsiteX91" fmla="*/ 3408851 w 4906679"/>
              <a:gd name="connsiteY91" fmla="*/ 33104 h 10742711"/>
              <a:gd name="connsiteX92" fmla="*/ 3546582 w 4906679"/>
              <a:gd name="connsiteY92" fmla="*/ 188553 h 10742711"/>
              <a:gd name="connsiteX93" fmla="*/ 3954037 w 4906679"/>
              <a:gd name="connsiteY93" fmla="*/ 266277 h 10742711"/>
              <a:gd name="connsiteX94" fmla="*/ 4499224 w 4906679"/>
              <a:gd name="connsiteY94" fmla="*/ 803870 h 10742711"/>
              <a:gd name="connsiteX95" fmla="*/ 4499224 w 4906679"/>
              <a:gd name="connsiteY95" fmla="*/ 1189253 h 10742711"/>
              <a:gd name="connsiteX96" fmla="*/ 4499224 w 4906679"/>
              <a:gd name="connsiteY96" fmla="*/ 1496911 h 10742711"/>
              <a:gd name="connsiteX97" fmla="*/ 4499224 w 4906679"/>
              <a:gd name="connsiteY97" fmla="*/ 1189253 h 10742711"/>
              <a:gd name="connsiteX98" fmla="*/ 4636955 w 4906679"/>
              <a:gd name="connsiteY98" fmla="*/ 1111528 h 10742711"/>
              <a:gd name="connsiteX99" fmla="*/ 4499224 w 4906679"/>
              <a:gd name="connsiteY99" fmla="*/ 1037043 h 10742711"/>
              <a:gd name="connsiteX100" fmla="*/ 4636955 w 4906679"/>
              <a:gd name="connsiteY100" fmla="*/ 1037043 h 10742711"/>
              <a:gd name="connsiteX101" fmla="*/ 4636955 w 4906679"/>
              <a:gd name="connsiteY101" fmla="*/ 956080 h 10742711"/>
              <a:gd name="connsiteX102" fmla="*/ 4768948 w 4906679"/>
              <a:gd name="connsiteY102" fmla="*/ 956080 h 10742711"/>
              <a:gd name="connsiteX103" fmla="*/ 4906679 w 4906679"/>
              <a:gd name="connsiteY103" fmla="*/ 1419187 h 10742711"/>
              <a:gd name="connsiteX104" fmla="*/ 4768948 w 4906679"/>
              <a:gd name="connsiteY104" fmla="*/ 2575336 h 10742711"/>
              <a:gd name="connsiteX105" fmla="*/ 4906679 w 4906679"/>
              <a:gd name="connsiteY105" fmla="*/ 2649821 h 10742711"/>
              <a:gd name="connsiteX106" fmla="*/ 4768948 w 4906679"/>
              <a:gd name="connsiteY106" fmla="*/ 2727546 h 10742711"/>
              <a:gd name="connsiteX107" fmla="*/ 4906679 w 4906679"/>
              <a:gd name="connsiteY107" fmla="*/ 2727546 h 10742711"/>
              <a:gd name="connsiteX108" fmla="*/ 4768948 w 4906679"/>
              <a:gd name="connsiteY108" fmla="*/ 2805270 h 10742711"/>
              <a:gd name="connsiteX109" fmla="*/ 4636955 w 4906679"/>
              <a:gd name="connsiteY109" fmla="*/ 2727546 h 10742711"/>
              <a:gd name="connsiteX110" fmla="*/ 4768948 w 4906679"/>
              <a:gd name="connsiteY110" fmla="*/ 2805270 h 10742711"/>
              <a:gd name="connsiteX111" fmla="*/ 4768948 w 4906679"/>
              <a:gd name="connsiteY111" fmla="*/ 2957480 h 10742711"/>
              <a:gd name="connsiteX112" fmla="*/ 4768948 w 4906679"/>
              <a:gd name="connsiteY112" fmla="*/ 2990270 h 10742711"/>
              <a:gd name="connsiteX113" fmla="*/ 4768948 w 4906679"/>
              <a:gd name="connsiteY113" fmla="*/ 3257042 h 10742711"/>
              <a:gd name="connsiteX114" fmla="*/ 4768948 w 4906679"/>
              <a:gd name="connsiteY114" fmla="*/ 3650521 h 10742711"/>
              <a:gd name="connsiteX115" fmla="*/ 4768948 w 4906679"/>
              <a:gd name="connsiteY115" fmla="*/ 3728246 h 10742711"/>
              <a:gd name="connsiteX116" fmla="*/ 4768948 w 4906679"/>
              <a:gd name="connsiteY116" fmla="*/ 3805970 h 10742711"/>
              <a:gd name="connsiteX117" fmla="*/ 4768948 w 4906679"/>
              <a:gd name="connsiteY117" fmla="*/ 3958180 h 10742711"/>
              <a:gd name="connsiteX118" fmla="*/ 4768948 w 4906679"/>
              <a:gd name="connsiteY118" fmla="*/ 4113628 h 10742711"/>
              <a:gd name="connsiteX119" fmla="*/ 4636955 w 4906679"/>
              <a:gd name="connsiteY119" fmla="*/ 4188114 h 10742711"/>
              <a:gd name="connsiteX120" fmla="*/ 4768948 w 4906679"/>
              <a:gd name="connsiteY120" fmla="*/ 4265838 h 10742711"/>
              <a:gd name="connsiteX121" fmla="*/ 4636955 w 4906679"/>
              <a:gd name="connsiteY121" fmla="*/ 4803431 h 10742711"/>
              <a:gd name="connsiteX122" fmla="*/ 4636955 w 4906679"/>
              <a:gd name="connsiteY122" fmla="*/ 6267238 h 10742711"/>
              <a:gd name="connsiteX123" fmla="*/ 4499224 w 4906679"/>
              <a:gd name="connsiteY123" fmla="*/ 6727107 h 10742711"/>
              <a:gd name="connsiteX124" fmla="*/ 4361492 w 4906679"/>
              <a:gd name="connsiteY124" fmla="*/ 6804831 h 10742711"/>
              <a:gd name="connsiteX125" fmla="*/ 4499224 w 4906679"/>
              <a:gd name="connsiteY125" fmla="*/ 6882555 h 10742711"/>
              <a:gd name="connsiteX126" fmla="*/ 4361492 w 4906679"/>
              <a:gd name="connsiteY126" fmla="*/ 7267938 h 10742711"/>
              <a:gd name="connsiteX127" fmla="*/ 4361492 w 4906679"/>
              <a:gd name="connsiteY127" fmla="*/ 9036165 h 10742711"/>
              <a:gd name="connsiteX128" fmla="*/ 4223761 w 4906679"/>
              <a:gd name="connsiteY128" fmla="*/ 8498572 h 10742711"/>
              <a:gd name="connsiteX129" fmla="*/ 4223761 w 4906679"/>
              <a:gd name="connsiteY129" fmla="*/ 8420848 h 10742711"/>
              <a:gd name="connsiteX130" fmla="*/ 4223761 w 4906679"/>
              <a:gd name="connsiteY130" fmla="*/ 8190914 h 10742711"/>
              <a:gd name="connsiteX131" fmla="*/ 4091769 w 4906679"/>
              <a:gd name="connsiteY131" fmla="*/ 7883255 h 10742711"/>
              <a:gd name="connsiteX132" fmla="*/ 4091769 w 4906679"/>
              <a:gd name="connsiteY132" fmla="*/ 7805531 h 10742711"/>
              <a:gd name="connsiteX133" fmla="*/ 4091769 w 4906679"/>
              <a:gd name="connsiteY133" fmla="*/ 7342424 h 10742711"/>
              <a:gd name="connsiteX134" fmla="*/ 3954037 w 4906679"/>
              <a:gd name="connsiteY134" fmla="*/ 7497872 h 10742711"/>
              <a:gd name="connsiteX135" fmla="*/ 3816306 w 4906679"/>
              <a:gd name="connsiteY135" fmla="*/ 7650082 h 10742711"/>
              <a:gd name="connsiteX136" fmla="*/ 3816306 w 4906679"/>
              <a:gd name="connsiteY136" fmla="*/ 7575597 h 10742711"/>
              <a:gd name="connsiteX137" fmla="*/ 3678575 w 4906679"/>
              <a:gd name="connsiteY137" fmla="*/ 7420148 h 10742711"/>
              <a:gd name="connsiteX138" fmla="*/ 3816306 w 4906679"/>
              <a:gd name="connsiteY138" fmla="*/ 7342424 h 10742711"/>
              <a:gd name="connsiteX139" fmla="*/ 3678575 w 4906679"/>
              <a:gd name="connsiteY139" fmla="*/ 7342424 h 10742711"/>
              <a:gd name="connsiteX140" fmla="*/ 3816306 w 4906679"/>
              <a:gd name="connsiteY140" fmla="*/ 7190214 h 10742711"/>
              <a:gd name="connsiteX141" fmla="*/ 3816306 w 4906679"/>
              <a:gd name="connsiteY141" fmla="*/ 6960280 h 10742711"/>
              <a:gd name="connsiteX142" fmla="*/ 3678575 w 4906679"/>
              <a:gd name="connsiteY142" fmla="*/ 7267938 h 10742711"/>
              <a:gd name="connsiteX143" fmla="*/ 3546582 w 4906679"/>
              <a:gd name="connsiteY143" fmla="*/ 7957741 h 10742711"/>
              <a:gd name="connsiteX144" fmla="*/ 3546582 w 4906679"/>
              <a:gd name="connsiteY144" fmla="*/ 8343124 h 10742711"/>
              <a:gd name="connsiteX145" fmla="*/ 3546582 w 4906679"/>
              <a:gd name="connsiteY145" fmla="*/ 9421548 h 10742711"/>
              <a:gd name="connsiteX146" fmla="*/ 3408851 w 4906679"/>
              <a:gd name="connsiteY146" fmla="*/ 9113889 h 10742711"/>
              <a:gd name="connsiteX147" fmla="*/ 3133388 w 4906679"/>
              <a:gd name="connsiteY147" fmla="*/ 9036165 h 10742711"/>
              <a:gd name="connsiteX148" fmla="*/ 3001395 w 4906679"/>
              <a:gd name="connsiteY148" fmla="*/ 8650782 h 10742711"/>
              <a:gd name="connsiteX149" fmla="*/ 2863664 w 4906679"/>
              <a:gd name="connsiteY149" fmla="*/ 9113889 h 10742711"/>
              <a:gd name="connsiteX150" fmla="*/ 3001395 w 4906679"/>
              <a:gd name="connsiteY150" fmla="*/ 9803692 h 10742711"/>
              <a:gd name="connsiteX151" fmla="*/ 3133388 w 4906679"/>
              <a:gd name="connsiteY151" fmla="*/ 10036865 h 10742711"/>
              <a:gd name="connsiteX152" fmla="*/ 3001395 w 4906679"/>
              <a:gd name="connsiteY152" fmla="*/ 10189075 h 10742711"/>
              <a:gd name="connsiteX153" fmla="*/ 2863664 w 4906679"/>
              <a:gd name="connsiteY153" fmla="*/ 10266799 h 10742711"/>
              <a:gd name="connsiteX154" fmla="*/ 2725933 w 4906679"/>
              <a:gd name="connsiteY154" fmla="*/ 10344524 h 10742711"/>
              <a:gd name="connsiteX155" fmla="*/ 2318477 w 4906679"/>
              <a:gd name="connsiteY155" fmla="*/ 9496034 h 10742711"/>
              <a:gd name="connsiteX156" fmla="*/ 2456209 w 4906679"/>
              <a:gd name="connsiteY156" fmla="*/ 9188375 h 10742711"/>
              <a:gd name="connsiteX157" fmla="*/ 2186485 w 4906679"/>
              <a:gd name="connsiteY157" fmla="*/ 8498572 h 10742711"/>
              <a:gd name="connsiteX158" fmla="*/ 2043015 w 4906679"/>
              <a:gd name="connsiteY158" fmla="*/ 9036165 h 10742711"/>
              <a:gd name="connsiteX159" fmla="*/ 2043015 w 4906679"/>
              <a:gd name="connsiteY159" fmla="*/ 9421548 h 10742711"/>
              <a:gd name="connsiteX160" fmla="*/ 2043015 w 4906679"/>
              <a:gd name="connsiteY160" fmla="*/ 9573758 h 10742711"/>
              <a:gd name="connsiteX161" fmla="*/ 2043015 w 4906679"/>
              <a:gd name="connsiteY161" fmla="*/ 9651482 h 10742711"/>
              <a:gd name="connsiteX162" fmla="*/ 2043015 w 4906679"/>
              <a:gd name="connsiteY162" fmla="*/ 9729207 h 10742711"/>
              <a:gd name="connsiteX163" fmla="*/ 2186485 w 4906679"/>
              <a:gd name="connsiteY163" fmla="*/ 10419009 h 10742711"/>
              <a:gd name="connsiteX164" fmla="*/ 2043015 w 4906679"/>
              <a:gd name="connsiteY164" fmla="*/ 10574458 h 10742711"/>
              <a:gd name="connsiteX165" fmla="*/ 2043015 w 4906679"/>
              <a:gd name="connsiteY165" fmla="*/ 10726668 h 10742711"/>
              <a:gd name="connsiteX166" fmla="*/ 1911022 w 4906679"/>
              <a:gd name="connsiteY166" fmla="*/ 9959141 h 10742711"/>
              <a:gd name="connsiteX167" fmla="*/ 1773291 w 4906679"/>
              <a:gd name="connsiteY167" fmla="*/ 9803692 h 10742711"/>
              <a:gd name="connsiteX168" fmla="*/ 1773291 w 4906679"/>
              <a:gd name="connsiteY168" fmla="*/ 9266099 h 10742711"/>
              <a:gd name="connsiteX169" fmla="*/ 1635559 w 4906679"/>
              <a:gd name="connsiteY169" fmla="*/ 9036165 h 10742711"/>
              <a:gd name="connsiteX170" fmla="*/ 1497828 w 4906679"/>
              <a:gd name="connsiteY170" fmla="*/ 8573058 h 10742711"/>
              <a:gd name="connsiteX171" fmla="*/ 1497828 w 4906679"/>
              <a:gd name="connsiteY171" fmla="*/ 8113189 h 10742711"/>
              <a:gd name="connsiteX172" fmla="*/ 1365836 w 4906679"/>
              <a:gd name="connsiteY172" fmla="*/ 7727807 h 10742711"/>
              <a:gd name="connsiteX173" fmla="*/ 1365836 w 4906679"/>
              <a:gd name="connsiteY173" fmla="*/ 7650082 h 10742711"/>
              <a:gd name="connsiteX174" fmla="*/ 1365836 w 4906679"/>
              <a:gd name="connsiteY174" fmla="*/ 7190214 h 10742711"/>
              <a:gd name="connsiteX175" fmla="*/ 1365836 w 4906679"/>
              <a:gd name="connsiteY175" fmla="*/ 6810397 h 10742711"/>
              <a:gd name="connsiteX176" fmla="*/ 1365836 w 4906679"/>
              <a:gd name="connsiteY176" fmla="*/ 6804831 h 10742711"/>
              <a:gd name="connsiteX177" fmla="*/ 1365836 w 4906679"/>
              <a:gd name="connsiteY177" fmla="*/ 6727107 h 10742711"/>
              <a:gd name="connsiteX178" fmla="*/ 1365836 w 4906679"/>
              <a:gd name="connsiteY178" fmla="*/ 6344963 h 10742711"/>
              <a:gd name="connsiteX179" fmla="*/ 1228104 w 4906679"/>
              <a:gd name="connsiteY179" fmla="*/ 6189514 h 10742711"/>
              <a:gd name="connsiteX180" fmla="*/ 1090373 w 4906679"/>
              <a:gd name="connsiteY180" fmla="*/ 6652621 h 10742711"/>
              <a:gd name="connsiteX181" fmla="*/ 1090373 w 4906679"/>
              <a:gd name="connsiteY181" fmla="*/ 6804831 h 10742711"/>
              <a:gd name="connsiteX182" fmla="*/ 820649 w 4906679"/>
              <a:gd name="connsiteY182" fmla="*/ 5344263 h 10742711"/>
              <a:gd name="connsiteX183" fmla="*/ 682917 w 4906679"/>
              <a:gd name="connsiteY183" fmla="*/ 6652621 h 10742711"/>
              <a:gd name="connsiteX184" fmla="*/ 545186 w 4906679"/>
              <a:gd name="connsiteY184" fmla="*/ 6344963 h 10742711"/>
              <a:gd name="connsiteX185" fmla="*/ 545186 w 4906679"/>
              <a:gd name="connsiteY185" fmla="*/ 6111790 h 10742711"/>
              <a:gd name="connsiteX186" fmla="*/ 545186 w 4906679"/>
              <a:gd name="connsiteY186" fmla="*/ 5804131 h 10742711"/>
              <a:gd name="connsiteX187" fmla="*/ 545186 w 4906679"/>
              <a:gd name="connsiteY187" fmla="*/ 5188814 h 10742711"/>
              <a:gd name="connsiteX188" fmla="*/ 545186 w 4906679"/>
              <a:gd name="connsiteY188" fmla="*/ 4881156 h 10742711"/>
              <a:gd name="connsiteX189" fmla="*/ 407455 w 4906679"/>
              <a:gd name="connsiteY189" fmla="*/ 4803431 h 10742711"/>
              <a:gd name="connsiteX190" fmla="*/ 407455 w 4906679"/>
              <a:gd name="connsiteY190" fmla="*/ 3420587 h 10742711"/>
              <a:gd name="connsiteX191" fmla="*/ 275462 w 4906679"/>
              <a:gd name="connsiteY191" fmla="*/ 3035204 h 10742711"/>
              <a:gd name="connsiteX192" fmla="*/ 137731 w 4906679"/>
              <a:gd name="connsiteY192" fmla="*/ 2727546 h 10742711"/>
              <a:gd name="connsiteX193" fmla="*/ 137731 w 4906679"/>
              <a:gd name="connsiteY193" fmla="*/ 2575336 h 10742711"/>
              <a:gd name="connsiteX194" fmla="*/ 0 w 4906679"/>
              <a:gd name="connsiteY194" fmla="*/ 2189953 h 10742711"/>
              <a:gd name="connsiteX195" fmla="*/ 0 w 4906679"/>
              <a:gd name="connsiteY195" fmla="*/ 1419187 h 10742711"/>
              <a:gd name="connsiteX196" fmla="*/ 137731 w 4906679"/>
              <a:gd name="connsiteY196" fmla="*/ 1037043 h 10742711"/>
              <a:gd name="connsiteX197" fmla="*/ 275462 w 4906679"/>
              <a:gd name="connsiteY197" fmla="*/ 803870 h 10742711"/>
              <a:gd name="connsiteX198" fmla="*/ 545186 w 4906679"/>
              <a:gd name="connsiteY198" fmla="*/ 573936 h 10742711"/>
              <a:gd name="connsiteX199" fmla="*/ 952641 w 4906679"/>
              <a:gd name="connsiteY199" fmla="*/ 188553 h 10742711"/>
              <a:gd name="connsiteX200" fmla="*/ 1635559 w 4906679"/>
              <a:gd name="connsiteY200" fmla="*/ 114067 h 10742711"/>
              <a:gd name="connsiteX201" fmla="*/ 2456209 w 4906679"/>
              <a:gd name="connsiteY201" fmla="*/ 33104 h 10742711"/>
              <a:gd name="connsiteX202" fmla="*/ 2661551 w 4906679"/>
              <a:gd name="connsiteY202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28219 w 4906679"/>
              <a:gd name="connsiteY44" fmla="*/ 3980039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3428219 w 4906679"/>
              <a:gd name="connsiteY50" fmla="*/ 3980039 h 10742711"/>
              <a:gd name="connsiteX51" fmla="*/ 4499224 w 4906679"/>
              <a:gd name="connsiteY51" fmla="*/ 3035204 h 10742711"/>
              <a:gd name="connsiteX52" fmla="*/ 4499224 w 4906679"/>
              <a:gd name="connsiteY52" fmla="*/ 3112929 h 10742711"/>
              <a:gd name="connsiteX53" fmla="*/ 4499224 w 4906679"/>
              <a:gd name="connsiteY53" fmla="*/ 3035204 h 10742711"/>
              <a:gd name="connsiteX54" fmla="*/ 4499224 w 4906679"/>
              <a:gd name="connsiteY54" fmla="*/ 2805270 h 10742711"/>
              <a:gd name="connsiteX55" fmla="*/ 4499224 w 4906679"/>
              <a:gd name="connsiteY55" fmla="*/ 2957480 h 10742711"/>
              <a:gd name="connsiteX56" fmla="*/ 4636955 w 4906679"/>
              <a:gd name="connsiteY56" fmla="*/ 2805270 h 10742711"/>
              <a:gd name="connsiteX57" fmla="*/ 4499224 w 4906679"/>
              <a:gd name="connsiteY57" fmla="*/ 2805270 h 10742711"/>
              <a:gd name="connsiteX58" fmla="*/ 4499224 w 4906679"/>
              <a:gd name="connsiteY58" fmla="*/ 2575336 h 10742711"/>
              <a:gd name="connsiteX59" fmla="*/ 4636955 w 4906679"/>
              <a:gd name="connsiteY59" fmla="*/ 2649821 h 10742711"/>
              <a:gd name="connsiteX60" fmla="*/ 4499224 w 4906679"/>
              <a:gd name="connsiteY60" fmla="*/ 2575336 h 10742711"/>
              <a:gd name="connsiteX61" fmla="*/ 4499224 w 4906679"/>
              <a:gd name="connsiteY61" fmla="*/ 2189953 h 10742711"/>
              <a:gd name="connsiteX62" fmla="*/ 4636955 w 4906679"/>
              <a:gd name="connsiteY62" fmla="*/ 2267677 h 10742711"/>
              <a:gd name="connsiteX63" fmla="*/ 4499224 w 4906679"/>
              <a:gd name="connsiteY63" fmla="*/ 2189953 h 10742711"/>
              <a:gd name="connsiteX64" fmla="*/ 4499224 w 4906679"/>
              <a:gd name="connsiteY64" fmla="*/ 2112228 h 10742711"/>
              <a:gd name="connsiteX65" fmla="*/ 4636955 w 4906679"/>
              <a:gd name="connsiteY65" fmla="*/ 2189953 h 10742711"/>
              <a:gd name="connsiteX66" fmla="*/ 4499224 w 4906679"/>
              <a:gd name="connsiteY66" fmla="*/ 2112228 h 10742711"/>
              <a:gd name="connsiteX67" fmla="*/ 4520744 w 4906679"/>
              <a:gd name="connsiteY67" fmla="*/ 2003080 h 10742711"/>
              <a:gd name="connsiteX68" fmla="*/ 4499224 w 4906679"/>
              <a:gd name="connsiteY68" fmla="*/ 2034504 h 10742711"/>
              <a:gd name="connsiteX69" fmla="*/ 4636955 w 4906679"/>
              <a:gd name="connsiteY69" fmla="*/ 2034504 h 10742711"/>
              <a:gd name="connsiteX70" fmla="*/ 4520744 w 4906679"/>
              <a:gd name="connsiteY70" fmla="*/ 2003080 h 10742711"/>
              <a:gd name="connsiteX71" fmla="*/ 4499224 w 4906679"/>
              <a:gd name="connsiteY71" fmla="*/ 1804570 h 10742711"/>
              <a:gd name="connsiteX72" fmla="*/ 4578850 w 4906679"/>
              <a:gd name="connsiteY72" fmla="*/ 1817929 h 10742711"/>
              <a:gd name="connsiteX73" fmla="*/ 4583902 w 4906679"/>
              <a:gd name="connsiteY73" fmla="*/ 1821093 h 10742711"/>
              <a:gd name="connsiteX74" fmla="*/ 4576698 w 4906679"/>
              <a:gd name="connsiteY74" fmla="*/ 1825215 h 10742711"/>
              <a:gd name="connsiteX75" fmla="*/ 4499224 w 4906679"/>
              <a:gd name="connsiteY75" fmla="*/ 1804570 h 10742711"/>
              <a:gd name="connsiteX76" fmla="*/ 4499224 w 4906679"/>
              <a:gd name="connsiteY76" fmla="*/ 1726846 h 10742711"/>
              <a:gd name="connsiteX77" fmla="*/ 4499224 w 4906679"/>
              <a:gd name="connsiteY77" fmla="*/ 1804570 h 10742711"/>
              <a:gd name="connsiteX78" fmla="*/ 4636955 w 4906679"/>
              <a:gd name="connsiteY78" fmla="*/ 1960018 h 10742711"/>
              <a:gd name="connsiteX79" fmla="*/ 4603329 w 4906679"/>
              <a:gd name="connsiteY79" fmla="*/ 1833261 h 10742711"/>
              <a:gd name="connsiteX80" fmla="*/ 4583902 w 4906679"/>
              <a:gd name="connsiteY80" fmla="*/ 1821093 h 10742711"/>
              <a:gd name="connsiteX81" fmla="*/ 4596066 w 4906679"/>
              <a:gd name="connsiteY81" fmla="*/ 1814134 h 10742711"/>
              <a:gd name="connsiteX82" fmla="*/ 4499224 w 4906679"/>
              <a:gd name="connsiteY82" fmla="*/ 1726846 h 10742711"/>
              <a:gd name="connsiteX83" fmla="*/ 4499224 w 4906679"/>
              <a:gd name="connsiteY83" fmla="*/ 1652360 h 10742711"/>
              <a:gd name="connsiteX84" fmla="*/ 4636955 w 4906679"/>
              <a:gd name="connsiteY84" fmla="*/ 1726846 h 10742711"/>
              <a:gd name="connsiteX85" fmla="*/ 4499224 w 4906679"/>
              <a:gd name="connsiteY85" fmla="*/ 1652360 h 10742711"/>
              <a:gd name="connsiteX86" fmla="*/ 4499224 w 4906679"/>
              <a:gd name="connsiteY86" fmla="*/ 1571397 h 10742711"/>
              <a:gd name="connsiteX87" fmla="*/ 4636955 w 4906679"/>
              <a:gd name="connsiteY87" fmla="*/ 1652360 h 10742711"/>
              <a:gd name="connsiteX88" fmla="*/ 4499224 w 4906679"/>
              <a:gd name="connsiteY88" fmla="*/ 1571397 h 10742711"/>
              <a:gd name="connsiteX89" fmla="*/ 2661551 w 4906679"/>
              <a:gd name="connsiteY89" fmla="*/ 1681 h 10742711"/>
              <a:gd name="connsiteX90" fmla="*/ 3408851 w 4906679"/>
              <a:gd name="connsiteY90" fmla="*/ 33104 h 10742711"/>
              <a:gd name="connsiteX91" fmla="*/ 3546582 w 4906679"/>
              <a:gd name="connsiteY91" fmla="*/ 188553 h 10742711"/>
              <a:gd name="connsiteX92" fmla="*/ 3954037 w 4906679"/>
              <a:gd name="connsiteY92" fmla="*/ 266277 h 10742711"/>
              <a:gd name="connsiteX93" fmla="*/ 4499224 w 4906679"/>
              <a:gd name="connsiteY93" fmla="*/ 803870 h 10742711"/>
              <a:gd name="connsiteX94" fmla="*/ 4499224 w 4906679"/>
              <a:gd name="connsiteY94" fmla="*/ 1189253 h 10742711"/>
              <a:gd name="connsiteX95" fmla="*/ 4499224 w 4906679"/>
              <a:gd name="connsiteY95" fmla="*/ 1496911 h 10742711"/>
              <a:gd name="connsiteX96" fmla="*/ 4499224 w 4906679"/>
              <a:gd name="connsiteY96" fmla="*/ 1189253 h 10742711"/>
              <a:gd name="connsiteX97" fmla="*/ 4636955 w 4906679"/>
              <a:gd name="connsiteY97" fmla="*/ 1111528 h 10742711"/>
              <a:gd name="connsiteX98" fmla="*/ 4499224 w 4906679"/>
              <a:gd name="connsiteY98" fmla="*/ 1037043 h 10742711"/>
              <a:gd name="connsiteX99" fmla="*/ 4636955 w 4906679"/>
              <a:gd name="connsiteY99" fmla="*/ 1037043 h 10742711"/>
              <a:gd name="connsiteX100" fmla="*/ 4636955 w 4906679"/>
              <a:gd name="connsiteY100" fmla="*/ 956080 h 10742711"/>
              <a:gd name="connsiteX101" fmla="*/ 4768948 w 4906679"/>
              <a:gd name="connsiteY101" fmla="*/ 956080 h 10742711"/>
              <a:gd name="connsiteX102" fmla="*/ 4906679 w 4906679"/>
              <a:gd name="connsiteY102" fmla="*/ 1419187 h 10742711"/>
              <a:gd name="connsiteX103" fmla="*/ 4768948 w 4906679"/>
              <a:gd name="connsiteY103" fmla="*/ 2575336 h 10742711"/>
              <a:gd name="connsiteX104" fmla="*/ 4906679 w 4906679"/>
              <a:gd name="connsiteY104" fmla="*/ 2649821 h 10742711"/>
              <a:gd name="connsiteX105" fmla="*/ 4768948 w 4906679"/>
              <a:gd name="connsiteY105" fmla="*/ 2727546 h 10742711"/>
              <a:gd name="connsiteX106" fmla="*/ 4906679 w 4906679"/>
              <a:gd name="connsiteY106" fmla="*/ 2727546 h 10742711"/>
              <a:gd name="connsiteX107" fmla="*/ 4768948 w 4906679"/>
              <a:gd name="connsiteY107" fmla="*/ 2805270 h 10742711"/>
              <a:gd name="connsiteX108" fmla="*/ 4636955 w 4906679"/>
              <a:gd name="connsiteY108" fmla="*/ 2727546 h 10742711"/>
              <a:gd name="connsiteX109" fmla="*/ 4768948 w 4906679"/>
              <a:gd name="connsiteY109" fmla="*/ 2805270 h 10742711"/>
              <a:gd name="connsiteX110" fmla="*/ 4768948 w 4906679"/>
              <a:gd name="connsiteY110" fmla="*/ 2957480 h 10742711"/>
              <a:gd name="connsiteX111" fmla="*/ 4768948 w 4906679"/>
              <a:gd name="connsiteY111" fmla="*/ 2990270 h 10742711"/>
              <a:gd name="connsiteX112" fmla="*/ 4768948 w 4906679"/>
              <a:gd name="connsiteY112" fmla="*/ 3257042 h 10742711"/>
              <a:gd name="connsiteX113" fmla="*/ 4768948 w 4906679"/>
              <a:gd name="connsiteY113" fmla="*/ 3650521 h 10742711"/>
              <a:gd name="connsiteX114" fmla="*/ 4768948 w 4906679"/>
              <a:gd name="connsiteY114" fmla="*/ 3728246 h 10742711"/>
              <a:gd name="connsiteX115" fmla="*/ 4768948 w 4906679"/>
              <a:gd name="connsiteY115" fmla="*/ 3805970 h 10742711"/>
              <a:gd name="connsiteX116" fmla="*/ 4768948 w 4906679"/>
              <a:gd name="connsiteY116" fmla="*/ 3958180 h 10742711"/>
              <a:gd name="connsiteX117" fmla="*/ 4768948 w 4906679"/>
              <a:gd name="connsiteY117" fmla="*/ 4113628 h 10742711"/>
              <a:gd name="connsiteX118" fmla="*/ 4636955 w 4906679"/>
              <a:gd name="connsiteY118" fmla="*/ 4188114 h 10742711"/>
              <a:gd name="connsiteX119" fmla="*/ 4768948 w 4906679"/>
              <a:gd name="connsiteY119" fmla="*/ 4265838 h 10742711"/>
              <a:gd name="connsiteX120" fmla="*/ 4636955 w 4906679"/>
              <a:gd name="connsiteY120" fmla="*/ 4803431 h 10742711"/>
              <a:gd name="connsiteX121" fmla="*/ 4636955 w 4906679"/>
              <a:gd name="connsiteY121" fmla="*/ 6267238 h 10742711"/>
              <a:gd name="connsiteX122" fmla="*/ 4499224 w 4906679"/>
              <a:gd name="connsiteY122" fmla="*/ 6727107 h 10742711"/>
              <a:gd name="connsiteX123" fmla="*/ 4361492 w 4906679"/>
              <a:gd name="connsiteY123" fmla="*/ 6804831 h 10742711"/>
              <a:gd name="connsiteX124" fmla="*/ 4499224 w 4906679"/>
              <a:gd name="connsiteY124" fmla="*/ 6882555 h 10742711"/>
              <a:gd name="connsiteX125" fmla="*/ 4361492 w 4906679"/>
              <a:gd name="connsiteY125" fmla="*/ 7267938 h 10742711"/>
              <a:gd name="connsiteX126" fmla="*/ 4361492 w 4906679"/>
              <a:gd name="connsiteY126" fmla="*/ 9036165 h 10742711"/>
              <a:gd name="connsiteX127" fmla="*/ 4223761 w 4906679"/>
              <a:gd name="connsiteY127" fmla="*/ 8498572 h 10742711"/>
              <a:gd name="connsiteX128" fmla="*/ 4223761 w 4906679"/>
              <a:gd name="connsiteY128" fmla="*/ 8420848 h 10742711"/>
              <a:gd name="connsiteX129" fmla="*/ 4223761 w 4906679"/>
              <a:gd name="connsiteY129" fmla="*/ 8190914 h 10742711"/>
              <a:gd name="connsiteX130" fmla="*/ 4091769 w 4906679"/>
              <a:gd name="connsiteY130" fmla="*/ 7883255 h 10742711"/>
              <a:gd name="connsiteX131" fmla="*/ 4091769 w 4906679"/>
              <a:gd name="connsiteY131" fmla="*/ 7805531 h 10742711"/>
              <a:gd name="connsiteX132" fmla="*/ 4091769 w 4906679"/>
              <a:gd name="connsiteY132" fmla="*/ 7342424 h 10742711"/>
              <a:gd name="connsiteX133" fmla="*/ 3954037 w 4906679"/>
              <a:gd name="connsiteY133" fmla="*/ 7497872 h 10742711"/>
              <a:gd name="connsiteX134" fmla="*/ 3816306 w 4906679"/>
              <a:gd name="connsiteY134" fmla="*/ 7650082 h 10742711"/>
              <a:gd name="connsiteX135" fmla="*/ 3816306 w 4906679"/>
              <a:gd name="connsiteY135" fmla="*/ 7575597 h 10742711"/>
              <a:gd name="connsiteX136" fmla="*/ 3678575 w 4906679"/>
              <a:gd name="connsiteY136" fmla="*/ 7420148 h 10742711"/>
              <a:gd name="connsiteX137" fmla="*/ 3816306 w 4906679"/>
              <a:gd name="connsiteY137" fmla="*/ 7342424 h 10742711"/>
              <a:gd name="connsiteX138" fmla="*/ 3678575 w 4906679"/>
              <a:gd name="connsiteY138" fmla="*/ 7342424 h 10742711"/>
              <a:gd name="connsiteX139" fmla="*/ 3816306 w 4906679"/>
              <a:gd name="connsiteY139" fmla="*/ 7190214 h 10742711"/>
              <a:gd name="connsiteX140" fmla="*/ 3816306 w 4906679"/>
              <a:gd name="connsiteY140" fmla="*/ 6960280 h 10742711"/>
              <a:gd name="connsiteX141" fmla="*/ 3678575 w 4906679"/>
              <a:gd name="connsiteY141" fmla="*/ 7267938 h 10742711"/>
              <a:gd name="connsiteX142" fmla="*/ 3546582 w 4906679"/>
              <a:gd name="connsiteY142" fmla="*/ 7957741 h 10742711"/>
              <a:gd name="connsiteX143" fmla="*/ 3546582 w 4906679"/>
              <a:gd name="connsiteY143" fmla="*/ 8343124 h 10742711"/>
              <a:gd name="connsiteX144" fmla="*/ 3546582 w 4906679"/>
              <a:gd name="connsiteY144" fmla="*/ 9421548 h 10742711"/>
              <a:gd name="connsiteX145" fmla="*/ 3408851 w 4906679"/>
              <a:gd name="connsiteY145" fmla="*/ 9113889 h 10742711"/>
              <a:gd name="connsiteX146" fmla="*/ 3133388 w 4906679"/>
              <a:gd name="connsiteY146" fmla="*/ 9036165 h 10742711"/>
              <a:gd name="connsiteX147" fmla="*/ 3001395 w 4906679"/>
              <a:gd name="connsiteY147" fmla="*/ 8650782 h 10742711"/>
              <a:gd name="connsiteX148" fmla="*/ 2863664 w 4906679"/>
              <a:gd name="connsiteY148" fmla="*/ 9113889 h 10742711"/>
              <a:gd name="connsiteX149" fmla="*/ 3001395 w 4906679"/>
              <a:gd name="connsiteY149" fmla="*/ 9803692 h 10742711"/>
              <a:gd name="connsiteX150" fmla="*/ 3133388 w 4906679"/>
              <a:gd name="connsiteY150" fmla="*/ 10036865 h 10742711"/>
              <a:gd name="connsiteX151" fmla="*/ 3001395 w 4906679"/>
              <a:gd name="connsiteY151" fmla="*/ 10189075 h 10742711"/>
              <a:gd name="connsiteX152" fmla="*/ 2863664 w 4906679"/>
              <a:gd name="connsiteY152" fmla="*/ 10266799 h 10742711"/>
              <a:gd name="connsiteX153" fmla="*/ 2725933 w 4906679"/>
              <a:gd name="connsiteY153" fmla="*/ 10344524 h 10742711"/>
              <a:gd name="connsiteX154" fmla="*/ 2318477 w 4906679"/>
              <a:gd name="connsiteY154" fmla="*/ 9496034 h 10742711"/>
              <a:gd name="connsiteX155" fmla="*/ 2456209 w 4906679"/>
              <a:gd name="connsiteY155" fmla="*/ 9188375 h 10742711"/>
              <a:gd name="connsiteX156" fmla="*/ 2186485 w 4906679"/>
              <a:gd name="connsiteY156" fmla="*/ 8498572 h 10742711"/>
              <a:gd name="connsiteX157" fmla="*/ 2043015 w 4906679"/>
              <a:gd name="connsiteY157" fmla="*/ 9036165 h 10742711"/>
              <a:gd name="connsiteX158" fmla="*/ 2043015 w 4906679"/>
              <a:gd name="connsiteY158" fmla="*/ 9421548 h 10742711"/>
              <a:gd name="connsiteX159" fmla="*/ 2043015 w 4906679"/>
              <a:gd name="connsiteY159" fmla="*/ 9573758 h 10742711"/>
              <a:gd name="connsiteX160" fmla="*/ 2043015 w 4906679"/>
              <a:gd name="connsiteY160" fmla="*/ 9651482 h 10742711"/>
              <a:gd name="connsiteX161" fmla="*/ 2043015 w 4906679"/>
              <a:gd name="connsiteY161" fmla="*/ 9729207 h 10742711"/>
              <a:gd name="connsiteX162" fmla="*/ 2186485 w 4906679"/>
              <a:gd name="connsiteY162" fmla="*/ 10419009 h 10742711"/>
              <a:gd name="connsiteX163" fmla="*/ 2043015 w 4906679"/>
              <a:gd name="connsiteY163" fmla="*/ 10574458 h 10742711"/>
              <a:gd name="connsiteX164" fmla="*/ 2043015 w 4906679"/>
              <a:gd name="connsiteY164" fmla="*/ 10726668 h 10742711"/>
              <a:gd name="connsiteX165" fmla="*/ 1911022 w 4906679"/>
              <a:gd name="connsiteY165" fmla="*/ 9959141 h 10742711"/>
              <a:gd name="connsiteX166" fmla="*/ 1773291 w 4906679"/>
              <a:gd name="connsiteY166" fmla="*/ 9803692 h 10742711"/>
              <a:gd name="connsiteX167" fmla="*/ 1773291 w 4906679"/>
              <a:gd name="connsiteY167" fmla="*/ 9266099 h 10742711"/>
              <a:gd name="connsiteX168" fmla="*/ 1635559 w 4906679"/>
              <a:gd name="connsiteY168" fmla="*/ 9036165 h 10742711"/>
              <a:gd name="connsiteX169" fmla="*/ 1497828 w 4906679"/>
              <a:gd name="connsiteY169" fmla="*/ 8573058 h 10742711"/>
              <a:gd name="connsiteX170" fmla="*/ 1497828 w 4906679"/>
              <a:gd name="connsiteY170" fmla="*/ 8113189 h 10742711"/>
              <a:gd name="connsiteX171" fmla="*/ 1365836 w 4906679"/>
              <a:gd name="connsiteY171" fmla="*/ 7727807 h 10742711"/>
              <a:gd name="connsiteX172" fmla="*/ 1365836 w 4906679"/>
              <a:gd name="connsiteY172" fmla="*/ 7650082 h 10742711"/>
              <a:gd name="connsiteX173" fmla="*/ 1365836 w 4906679"/>
              <a:gd name="connsiteY173" fmla="*/ 7190214 h 10742711"/>
              <a:gd name="connsiteX174" fmla="*/ 1365836 w 4906679"/>
              <a:gd name="connsiteY174" fmla="*/ 6810397 h 10742711"/>
              <a:gd name="connsiteX175" fmla="*/ 1365836 w 4906679"/>
              <a:gd name="connsiteY175" fmla="*/ 6804831 h 10742711"/>
              <a:gd name="connsiteX176" fmla="*/ 1365836 w 4906679"/>
              <a:gd name="connsiteY176" fmla="*/ 6727107 h 10742711"/>
              <a:gd name="connsiteX177" fmla="*/ 1365836 w 4906679"/>
              <a:gd name="connsiteY177" fmla="*/ 6344963 h 10742711"/>
              <a:gd name="connsiteX178" fmla="*/ 1228104 w 4906679"/>
              <a:gd name="connsiteY178" fmla="*/ 6189514 h 10742711"/>
              <a:gd name="connsiteX179" fmla="*/ 1090373 w 4906679"/>
              <a:gd name="connsiteY179" fmla="*/ 6652621 h 10742711"/>
              <a:gd name="connsiteX180" fmla="*/ 1090373 w 4906679"/>
              <a:gd name="connsiteY180" fmla="*/ 6804831 h 10742711"/>
              <a:gd name="connsiteX181" fmla="*/ 820649 w 4906679"/>
              <a:gd name="connsiteY181" fmla="*/ 5344263 h 10742711"/>
              <a:gd name="connsiteX182" fmla="*/ 682917 w 4906679"/>
              <a:gd name="connsiteY182" fmla="*/ 6652621 h 10742711"/>
              <a:gd name="connsiteX183" fmla="*/ 545186 w 4906679"/>
              <a:gd name="connsiteY183" fmla="*/ 6344963 h 10742711"/>
              <a:gd name="connsiteX184" fmla="*/ 545186 w 4906679"/>
              <a:gd name="connsiteY184" fmla="*/ 6111790 h 10742711"/>
              <a:gd name="connsiteX185" fmla="*/ 545186 w 4906679"/>
              <a:gd name="connsiteY185" fmla="*/ 5804131 h 10742711"/>
              <a:gd name="connsiteX186" fmla="*/ 545186 w 4906679"/>
              <a:gd name="connsiteY186" fmla="*/ 5188814 h 10742711"/>
              <a:gd name="connsiteX187" fmla="*/ 545186 w 4906679"/>
              <a:gd name="connsiteY187" fmla="*/ 4881156 h 10742711"/>
              <a:gd name="connsiteX188" fmla="*/ 407455 w 4906679"/>
              <a:gd name="connsiteY188" fmla="*/ 4803431 h 10742711"/>
              <a:gd name="connsiteX189" fmla="*/ 407455 w 4906679"/>
              <a:gd name="connsiteY189" fmla="*/ 3420587 h 10742711"/>
              <a:gd name="connsiteX190" fmla="*/ 275462 w 4906679"/>
              <a:gd name="connsiteY190" fmla="*/ 3035204 h 10742711"/>
              <a:gd name="connsiteX191" fmla="*/ 137731 w 4906679"/>
              <a:gd name="connsiteY191" fmla="*/ 2727546 h 10742711"/>
              <a:gd name="connsiteX192" fmla="*/ 137731 w 4906679"/>
              <a:gd name="connsiteY192" fmla="*/ 2575336 h 10742711"/>
              <a:gd name="connsiteX193" fmla="*/ 0 w 4906679"/>
              <a:gd name="connsiteY193" fmla="*/ 2189953 h 10742711"/>
              <a:gd name="connsiteX194" fmla="*/ 0 w 4906679"/>
              <a:gd name="connsiteY194" fmla="*/ 1419187 h 10742711"/>
              <a:gd name="connsiteX195" fmla="*/ 137731 w 4906679"/>
              <a:gd name="connsiteY195" fmla="*/ 1037043 h 10742711"/>
              <a:gd name="connsiteX196" fmla="*/ 275462 w 4906679"/>
              <a:gd name="connsiteY196" fmla="*/ 803870 h 10742711"/>
              <a:gd name="connsiteX197" fmla="*/ 545186 w 4906679"/>
              <a:gd name="connsiteY197" fmla="*/ 573936 h 10742711"/>
              <a:gd name="connsiteX198" fmla="*/ 952641 w 4906679"/>
              <a:gd name="connsiteY198" fmla="*/ 188553 h 10742711"/>
              <a:gd name="connsiteX199" fmla="*/ 1635559 w 4906679"/>
              <a:gd name="connsiteY199" fmla="*/ 114067 h 10742711"/>
              <a:gd name="connsiteX200" fmla="*/ 2456209 w 4906679"/>
              <a:gd name="connsiteY200" fmla="*/ 33104 h 10742711"/>
              <a:gd name="connsiteX201" fmla="*/ 2661551 w 4906679"/>
              <a:gd name="connsiteY201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59951 w 4906679"/>
              <a:gd name="connsiteY44" fmla="*/ 4015853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3459951 w 4906679"/>
              <a:gd name="connsiteY49" fmla="*/ 4015853 h 10742711"/>
              <a:gd name="connsiteX50" fmla="*/ 4499224 w 4906679"/>
              <a:gd name="connsiteY50" fmla="*/ 3035204 h 10742711"/>
              <a:gd name="connsiteX51" fmla="*/ 4499224 w 4906679"/>
              <a:gd name="connsiteY51" fmla="*/ 3112929 h 10742711"/>
              <a:gd name="connsiteX52" fmla="*/ 4499224 w 4906679"/>
              <a:gd name="connsiteY52" fmla="*/ 3035204 h 10742711"/>
              <a:gd name="connsiteX53" fmla="*/ 4499224 w 4906679"/>
              <a:gd name="connsiteY53" fmla="*/ 2805270 h 10742711"/>
              <a:gd name="connsiteX54" fmla="*/ 4499224 w 4906679"/>
              <a:gd name="connsiteY54" fmla="*/ 2957480 h 10742711"/>
              <a:gd name="connsiteX55" fmla="*/ 4636955 w 4906679"/>
              <a:gd name="connsiteY55" fmla="*/ 2805270 h 10742711"/>
              <a:gd name="connsiteX56" fmla="*/ 4499224 w 4906679"/>
              <a:gd name="connsiteY56" fmla="*/ 2805270 h 10742711"/>
              <a:gd name="connsiteX57" fmla="*/ 4499224 w 4906679"/>
              <a:gd name="connsiteY57" fmla="*/ 2575336 h 10742711"/>
              <a:gd name="connsiteX58" fmla="*/ 4636955 w 4906679"/>
              <a:gd name="connsiteY58" fmla="*/ 2649821 h 10742711"/>
              <a:gd name="connsiteX59" fmla="*/ 4499224 w 4906679"/>
              <a:gd name="connsiteY59" fmla="*/ 2575336 h 10742711"/>
              <a:gd name="connsiteX60" fmla="*/ 4499224 w 4906679"/>
              <a:gd name="connsiteY60" fmla="*/ 2189953 h 10742711"/>
              <a:gd name="connsiteX61" fmla="*/ 4636955 w 4906679"/>
              <a:gd name="connsiteY61" fmla="*/ 2267677 h 10742711"/>
              <a:gd name="connsiteX62" fmla="*/ 4499224 w 4906679"/>
              <a:gd name="connsiteY62" fmla="*/ 2189953 h 10742711"/>
              <a:gd name="connsiteX63" fmla="*/ 4499224 w 4906679"/>
              <a:gd name="connsiteY63" fmla="*/ 2112228 h 10742711"/>
              <a:gd name="connsiteX64" fmla="*/ 4636955 w 4906679"/>
              <a:gd name="connsiteY64" fmla="*/ 2189953 h 10742711"/>
              <a:gd name="connsiteX65" fmla="*/ 4499224 w 4906679"/>
              <a:gd name="connsiteY65" fmla="*/ 2112228 h 10742711"/>
              <a:gd name="connsiteX66" fmla="*/ 4520744 w 4906679"/>
              <a:gd name="connsiteY66" fmla="*/ 2003080 h 10742711"/>
              <a:gd name="connsiteX67" fmla="*/ 4499224 w 4906679"/>
              <a:gd name="connsiteY67" fmla="*/ 2034504 h 10742711"/>
              <a:gd name="connsiteX68" fmla="*/ 4636955 w 4906679"/>
              <a:gd name="connsiteY68" fmla="*/ 2034504 h 10742711"/>
              <a:gd name="connsiteX69" fmla="*/ 4520744 w 4906679"/>
              <a:gd name="connsiteY69" fmla="*/ 2003080 h 10742711"/>
              <a:gd name="connsiteX70" fmla="*/ 4499224 w 4906679"/>
              <a:gd name="connsiteY70" fmla="*/ 1804570 h 10742711"/>
              <a:gd name="connsiteX71" fmla="*/ 4578850 w 4906679"/>
              <a:gd name="connsiteY71" fmla="*/ 1817929 h 10742711"/>
              <a:gd name="connsiteX72" fmla="*/ 4583902 w 4906679"/>
              <a:gd name="connsiteY72" fmla="*/ 1821093 h 10742711"/>
              <a:gd name="connsiteX73" fmla="*/ 4576698 w 4906679"/>
              <a:gd name="connsiteY73" fmla="*/ 1825215 h 10742711"/>
              <a:gd name="connsiteX74" fmla="*/ 4499224 w 4906679"/>
              <a:gd name="connsiteY74" fmla="*/ 1804570 h 10742711"/>
              <a:gd name="connsiteX75" fmla="*/ 4499224 w 4906679"/>
              <a:gd name="connsiteY75" fmla="*/ 1726846 h 10742711"/>
              <a:gd name="connsiteX76" fmla="*/ 4499224 w 4906679"/>
              <a:gd name="connsiteY76" fmla="*/ 1804570 h 10742711"/>
              <a:gd name="connsiteX77" fmla="*/ 4636955 w 4906679"/>
              <a:gd name="connsiteY77" fmla="*/ 1960018 h 10742711"/>
              <a:gd name="connsiteX78" fmla="*/ 4603329 w 4906679"/>
              <a:gd name="connsiteY78" fmla="*/ 1833261 h 10742711"/>
              <a:gd name="connsiteX79" fmla="*/ 4583902 w 4906679"/>
              <a:gd name="connsiteY79" fmla="*/ 1821093 h 10742711"/>
              <a:gd name="connsiteX80" fmla="*/ 4596066 w 4906679"/>
              <a:gd name="connsiteY80" fmla="*/ 1814134 h 10742711"/>
              <a:gd name="connsiteX81" fmla="*/ 4499224 w 4906679"/>
              <a:gd name="connsiteY81" fmla="*/ 1726846 h 10742711"/>
              <a:gd name="connsiteX82" fmla="*/ 4499224 w 4906679"/>
              <a:gd name="connsiteY82" fmla="*/ 1652360 h 10742711"/>
              <a:gd name="connsiteX83" fmla="*/ 4636955 w 4906679"/>
              <a:gd name="connsiteY83" fmla="*/ 1726846 h 10742711"/>
              <a:gd name="connsiteX84" fmla="*/ 4499224 w 4906679"/>
              <a:gd name="connsiteY84" fmla="*/ 1652360 h 10742711"/>
              <a:gd name="connsiteX85" fmla="*/ 4499224 w 4906679"/>
              <a:gd name="connsiteY85" fmla="*/ 1571397 h 10742711"/>
              <a:gd name="connsiteX86" fmla="*/ 4636955 w 4906679"/>
              <a:gd name="connsiteY86" fmla="*/ 1652360 h 10742711"/>
              <a:gd name="connsiteX87" fmla="*/ 4499224 w 4906679"/>
              <a:gd name="connsiteY87" fmla="*/ 1571397 h 10742711"/>
              <a:gd name="connsiteX88" fmla="*/ 2661551 w 4906679"/>
              <a:gd name="connsiteY88" fmla="*/ 1681 h 10742711"/>
              <a:gd name="connsiteX89" fmla="*/ 3408851 w 4906679"/>
              <a:gd name="connsiteY89" fmla="*/ 33104 h 10742711"/>
              <a:gd name="connsiteX90" fmla="*/ 3546582 w 4906679"/>
              <a:gd name="connsiteY90" fmla="*/ 188553 h 10742711"/>
              <a:gd name="connsiteX91" fmla="*/ 3954037 w 4906679"/>
              <a:gd name="connsiteY91" fmla="*/ 266277 h 10742711"/>
              <a:gd name="connsiteX92" fmla="*/ 4499224 w 4906679"/>
              <a:gd name="connsiteY92" fmla="*/ 803870 h 10742711"/>
              <a:gd name="connsiteX93" fmla="*/ 4499224 w 4906679"/>
              <a:gd name="connsiteY93" fmla="*/ 1189253 h 10742711"/>
              <a:gd name="connsiteX94" fmla="*/ 4499224 w 4906679"/>
              <a:gd name="connsiteY94" fmla="*/ 1496911 h 10742711"/>
              <a:gd name="connsiteX95" fmla="*/ 4499224 w 4906679"/>
              <a:gd name="connsiteY95" fmla="*/ 1189253 h 10742711"/>
              <a:gd name="connsiteX96" fmla="*/ 4636955 w 4906679"/>
              <a:gd name="connsiteY96" fmla="*/ 1111528 h 10742711"/>
              <a:gd name="connsiteX97" fmla="*/ 4499224 w 4906679"/>
              <a:gd name="connsiteY97" fmla="*/ 1037043 h 10742711"/>
              <a:gd name="connsiteX98" fmla="*/ 4636955 w 4906679"/>
              <a:gd name="connsiteY98" fmla="*/ 1037043 h 10742711"/>
              <a:gd name="connsiteX99" fmla="*/ 4636955 w 4906679"/>
              <a:gd name="connsiteY99" fmla="*/ 956080 h 10742711"/>
              <a:gd name="connsiteX100" fmla="*/ 4768948 w 4906679"/>
              <a:gd name="connsiteY100" fmla="*/ 956080 h 10742711"/>
              <a:gd name="connsiteX101" fmla="*/ 4906679 w 4906679"/>
              <a:gd name="connsiteY101" fmla="*/ 1419187 h 10742711"/>
              <a:gd name="connsiteX102" fmla="*/ 4768948 w 4906679"/>
              <a:gd name="connsiteY102" fmla="*/ 2575336 h 10742711"/>
              <a:gd name="connsiteX103" fmla="*/ 4906679 w 4906679"/>
              <a:gd name="connsiteY103" fmla="*/ 2649821 h 10742711"/>
              <a:gd name="connsiteX104" fmla="*/ 4768948 w 4906679"/>
              <a:gd name="connsiteY104" fmla="*/ 2727546 h 10742711"/>
              <a:gd name="connsiteX105" fmla="*/ 4906679 w 4906679"/>
              <a:gd name="connsiteY105" fmla="*/ 2727546 h 10742711"/>
              <a:gd name="connsiteX106" fmla="*/ 4768948 w 4906679"/>
              <a:gd name="connsiteY106" fmla="*/ 2805270 h 10742711"/>
              <a:gd name="connsiteX107" fmla="*/ 4636955 w 4906679"/>
              <a:gd name="connsiteY107" fmla="*/ 2727546 h 10742711"/>
              <a:gd name="connsiteX108" fmla="*/ 4768948 w 4906679"/>
              <a:gd name="connsiteY108" fmla="*/ 2805270 h 10742711"/>
              <a:gd name="connsiteX109" fmla="*/ 4768948 w 4906679"/>
              <a:gd name="connsiteY109" fmla="*/ 2957480 h 10742711"/>
              <a:gd name="connsiteX110" fmla="*/ 4768948 w 4906679"/>
              <a:gd name="connsiteY110" fmla="*/ 2990270 h 10742711"/>
              <a:gd name="connsiteX111" fmla="*/ 4768948 w 4906679"/>
              <a:gd name="connsiteY111" fmla="*/ 3257042 h 10742711"/>
              <a:gd name="connsiteX112" fmla="*/ 4768948 w 4906679"/>
              <a:gd name="connsiteY112" fmla="*/ 3650521 h 10742711"/>
              <a:gd name="connsiteX113" fmla="*/ 4768948 w 4906679"/>
              <a:gd name="connsiteY113" fmla="*/ 3728246 h 10742711"/>
              <a:gd name="connsiteX114" fmla="*/ 4768948 w 4906679"/>
              <a:gd name="connsiteY114" fmla="*/ 3805970 h 10742711"/>
              <a:gd name="connsiteX115" fmla="*/ 4768948 w 4906679"/>
              <a:gd name="connsiteY115" fmla="*/ 3958180 h 10742711"/>
              <a:gd name="connsiteX116" fmla="*/ 4768948 w 4906679"/>
              <a:gd name="connsiteY116" fmla="*/ 4113628 h 10742711"/>
              <a:gd name="connsiteX117" fmla="*/ 4636955 w 4906679"/>
              <a:gd name="connsiteY117" fmla="*/ 4188114 h 10742711"/>
              <a:gd name="connsiteX118" fmla="*/ 4768948 w 4906679"/>
              <a:gd name="connsiteY118" fmla="*/ 4265838 h 10742711"/>
              <a:gd name="connsiteX119" fmla="*/ 4636955 w 4906679"/>
              <a:gd name="connsiteY119" fmla="*/ 4803431 h 10742711"/>
              <a:gd name="connsiteX120" fmla="*/ 4636955 w 4906679"/>
              <a:gd name="connsiteY120" fmla="*/ 6267238 h 10742711"/>
              <a:gd name="connsiteX121" fmla="*/ 4499224 w 4906679"/>
              <a:gd name="connsiteY121" fmla="*/ 6727107 h 10742711"/>
              <a:gd name="connsiteX122" fmla="*/ 4361492 w 4906679"/>
              <a:gd name="connsiteY122" fmla="*/ 6804831 h 10742711"/>
              <a:gd name="connsiteX123" fmla="*/ 4499224 w 4906679"/>
              <a:gd name="connsiteY123" fmla="*/ 6882555 h 10742711"/>
              <a:gd name="connsiteX124" fmla="*/ 4361492 w 4906679"/>
              <a:gd name="connsiteY124" fmla="*/ 7267938 h 10742711"/>
              <a:gd name="connsiteX125" fmla="*/ 4361492 w 4906679"/>
              <a:gd name="connsiteY125" fmla="*/ 9036165 h 10742711"/>
              <a:gd name="connsiteX126" fmla="*/ 4223761 w 4906679"/>
              <a:gd name="connsiteY126" fmla="*/ 8498572 h 10742711"/>
              <a:gd name="connsiteX127" fmla="*/ 4223761 w 4906679"/>
              <a:gd name="connsiteY127" fmla="*/ 8420848 h 10742711"/>
              <a:gd name="connsiteX128" fmla="*/ 4223761 w 4906679"/>
              <a:gd name="connsiteY128" fmla="*/ 8190914 h 10742711"/>
              <a:gd name="connsiteX129" fmla="*/ 4091769 w 4906679"/>
              <a:gd name="connsiteY129" fmla="*/ 7883255 h 10742711"/>
              <a:gd name="connsiteX130" fmla="*/ 4091769 w 4906679"/>
              <a:gd name="connsiteY130" fmla="*/ 7805531 h 10742711"/>
              <a:gd name="connsiteX131" fmla="*/ 4091769 w 4906679"/>
              <a:gd name="connsiteY131" fmla="*/ 7342424 h 10742711"/>
              <a:gd name="connsiteX132" fmla="*/ 3954037 w 4906679"/>
              <a:gd name="connsiteY132" fmla="*/ 7497872 h 10742711"/>
              <a:gd name="connsiteX133" fmla="*/ 3816306 w 4906679"/>
              <a:gd name="connsiteY133" fmla="*/ 7650082 h 10742711"/>
              <a:gd name="connsiteX134" fmla="*/ 3816306 w 4906679"/>
              <a:gd name="connsiteY134" fmla="*/ 7575597 h 10742711"/>
              <a:gd name="connsiteX135" fmla="*/ 3678575 w 4906679"/>
              <a:gd name="connsiteY135" fmla="*/ 7420148 h 10742711"/>
              <a:gd name="connsiteX136" fmla="*/ 3816306 w 4906679"/>
              <a:gd name="connsiteY136" fmla="*/ 7342424 h 10742711"/>
              <a:gd name="connsiteX137" fmla="*/ 3678575 w 4906679"/>
              <a:gd name="connsiteY137" fmla="*/ 7342424 h 10742711"/>
              <a:gd name="connsiteX138" fmla="*/ 3816306 w 4906679"/>
              <a:gd name="connsiteY138" fmla="*/ 7190214 h 10742711"/>
              <a:gd name="connsiteX139" fmla="*/ 3816306 w 4906679"/>
              <a:gd name="connsiteY139" fmla="*/ 6960280 h 10742711"/>
              <a:gd name="connsiteX140" fmla="*/ 3678575 w 4906679"/>
              <a:gd name="connsiteY140" fmla="*/ 7267938 h 10742711"/>
              <a:gd name="connsiteX141" fmla="*/ 3546582 w 4906679"/>
              <a:gd name="connsiteY141" fmla="*/ 7957741 h 10742711"/>
              <a:gd name="connsiteX142" fmla="*/ 3546582 w 4906679"/>
              <a:gd name="connsiteY142" fmla="*/ 8343124 h 10742711"/>
              <a:gd name="connsiteX143" fmla="*/ 3546582 w 4906679"/>
              <a:gd name="connsiteY143" fmla="*/ 9421548 h 10742711"/>
              <a:gd name="connsiteX144" fmla="*/ 3408851 w 4906679"/>
              <a:gd name="connsiteY144" fmla="*/ 9113889 h 10742711"/>
              <a:gd name="connsiteX145" fmla="*/ 3133388 w 4906679"/>
              <a:gd name="connsiteY145" fmla="*/ 9036165 h 10742711"/>
              <a:gd name="connsiteX146" fmla="*/ 3001395 w 4906679"/>
              <a:gd name="connsiteY146" fmla="*/ 8650782 h 10742711"/>
              <a:gd name="connsiteX147" fmla="*/ 2863664 w 4906679"/>
              <a:gd name="connsiteY147" fmla="*/ 9113889 h 10742711"/>
              <a:gd name="connsiteX148" fmla="*/ 3001395 w 4906679"/>
              <a:gd name="connsiteY148" fmla="*/ 9803692 h 10742711"/>
              <a:gd name="connsiteX149" fmla="*/ 3133388 w 4906679"/>
              <a:gd name="connsiteY149" fmla="*/ 10036865 h 10742711"/>
              <a:gd name="connsiteX150" fmla="*/ 3001395 w 4906679"/>
              <a:gd name="connsiteY150" fmla="*/ 10189075 h 10742711"/>
              <a:gd name="connsiteX151" fmla="*/ 2863664 w 4906679"/>
              <a:gd name="connsiteY151" fmla="*/ 10266799 h 10742711"/>
              <a:gd name="connsiteX152" fmla="*/ 2725933 w 4906679"/>
              <a:gd name="connsiteY152" fmla="*/ 10344524 h 10742711"/>
              <a:gd name="connsiteX153" fmla="*/ 2318477 w 4906679"/>
              <a:gd name="connsiteY153" fmla="*/ 9496034 h 10742711"/>
              <a:gd name="connsiteX154" fmla="*/ 2456209 w 4906679"/>
              <a:gd name="connsiteY154" fmla="*/ 9188375 h 10742711"/>
              <a:gd name="connsiteX155" fmla="*/ 2186485 w 4906679"/>
              <a:gd name="connsiteY155" fmla="*/ 8498572 h 10742711"/>
              <a:gd name="connsiteX156" fmla="*/ 2043015 w 4906679"/>
              <a:gd name="connsiteY156" fmla="*/ 9036165 h 10742711"/>
              <a:gd name="connsiteX157" fmla="*/ 2043015 w 4906679"/>
              <a:gd name="connsiteY157" fmla="*/ 9421548 h 10742711"/>
              <a:gd name="connsiteX158" fmla="*/ 2043015 w 4906679"/>
              <a:gd name="connsiteY158" fmla="*/ 9573758 h 10742711"/>
              <a:gd name="connsiteX159" fmla="*/ 2043015 w 4906679"/>
              <a:gd name="connsiteY159" fmla="*/ 9651482 h 10742711"/>
              <a:gd name="connsiteX160" fmla="*/ 2043015 w 4906679"/>
              <a:gd name="connsiteY160" fmla="*/ 9729207 h 10742711"/>
              <a:gd name="connsiteX161" fmla="*/ 2186485 w 4906679"/>
              <a:gd name="connsiteY161" fmla="*/ 10419009 h 10742711"/>
              <a:gd name="connsiteX162" fmla="*/ 2043015 w 4906679"/>
              <a:gd name="connsiteY162" fmla="*/ 10574458 h 10742711"/>
              <a:gd name="connsiteX163" fmla="*/ 2043015 w 4906679"/>
              <a:gd name="connsiteY163" fmla="*/ 10726668 h 10742711"/>
              <a:gd name="connsiteX164" fmla="*/ 1911022 w 4906679"/>
              <a:gd name="connsiteY164" fmla="*/ 9959141 h 10742711"/>
              <a:gd name="connsiteX165" fmla="*/ 1773291 w 4906679"/>
              <a:gd name="connsiteY165" fmla="*/ 9803692 h 10742711"/>
              <a:gd name="connsiteX166" fmla="*/ 1773291 w 4906679"/>
              <a:gd name="connsiteY166" fmla="*/ 9266099 h 10742711"/>
              <a:gd name="connsiteX167" fmla="*/ 1635559 w 4906679"/>
              <a:gd name="connsiteY167" fmla="*/ 9036165 h 10742711"/>
              <a:gd name="connsiteX168" fmla="*/ 1497828 w 4906679"/>
              <a:gd name="connsiteY168" fmla="*/ 8573058 h 10742711"/>
              <a:gd name="connsiteX169" fmla="*/ 1497828 w 4906679"/>
              <a:gd name="connsiteY169" fmla="*/ 8113189 h 10742711"/>
              <a:gd name="connsiteX170" fmla="*/ 1365836 w 4906679"/>
              <a:gd name="connsiteY170" fmla="*/ 7727807 h 10742711"/>
              <a:gd name="connsiteX171" fmla="*/ 1365836 w 4906679"/>
              <a:gd name="connsiteY171" fmla="*/ 7650082 h 10742711"/>
              <a:gd name="connsiteX172" fmla="*/ 1365836 w 4906679"/>
              <a:gd name="connsiteY172" fmla="*/ 7190214 h 10742711"/>
              <a:gd name="connsiteX173" fmla="*/ 1365836 w 4906679"/>
              <a:gd name="connsiteY173" fmla="*/ 6810397 h 10742711"/>
              <a:gd name="connsiteX174" fmla="*/ 1365836 w 4906679"/>
              <a:gd name="connsiteY174" fmla="*/ 6804831 h 10742711"/>
              <a:gd name="connsiteX175" fmla="*/ 1365836 w 4906679"/>
              <a:gd name="connsiteY175" fmla="*/ 6727107 h 10742711"/>
              <a:gd name="connsiteX176" fmla="*/ 1365836 w 4906679"/>
              <a:gd name="connsiteY176" fmla="*/ 6344963 h 10742711"/>
              <a:gd name="connsiteX177" fmla="*/ 1228104 w 4906679"/>
              <a:gd name="connsiteY177" fmla="*/ 6189514 h 10742711"/>
              <a:gd name="connsiteX178" fmla="*/ 1090373 w 4906679"/>
              <a:gd name="connsiteY178" fmla="*/ 6652621 h 10742711"/>
              <a:gd name="connsiteX179" fmla="*/ 1090373 w 4906679"/>
              <a:gd name="connsiteY179" fmla="*/ 6804831 h 10742711"/>
              <a:gd name="connsiteX180" fmla="*/ 820649 w 4906679"/>
              <a:gd name="connsiteY180" fmla="*/ 5344263 h 10742711"/>
              <a:gd name="connsiteX181" fmla="*/ 682917 w 4906679"/>
              <a:gd name="connsiteY181" fmla="*/ 6652621 h 10742711"/>
              <a:gd name="connsiteX182" fmla="*/ 545186 w 4906679"/>
              <a:gd name="connsiteY182" fmla="*/ 6344963 h 10742711"/>
              <a:gd name="connsiteX183" fmla="*/ 545186 w 4906679"/>
              <a:gd name="connsiteY183" fmla="*/ 6111790 h 10742711"/>
              <a:gd name="connsiteX184" fmla="*/ 545186 w 4906679"/>
              <a:gd name="connsiteY184" fmla="*/ 5804131 h 10742711"/>
              <a:gd name="connsiteX185" fmla="*/ 545186 w 4906679"/>
              <a:gd name="connsiteY185" fmla="*/ 5188814 h 10742711"/>
              <a:gd name="connsiteX186" fmla="*/ 545186 w 4906679"/>
              <a:gd name="connsiteY186" fmla="*/ 4881156 h 10742711"/>
              <a:gd name="connsiteX187" fmla="*/ 407455 w 4906679"/>
              <a:gd name="connsiteY187" fmla="*/ 4803431 h 10742711"/>
              <a:gd name="connsiteX188" fmla="*/ 407455 w 4906679"/>
              <a:gd name="connsiteY188" fmla="*/ 3420587 h 10742711"/>
              <a:gd name="connsiteX189" fmla="*/ 275462 w 4906679"/>
              <a:gd name="connsiteY189" fmla="*/ 3035204 h 10742711"/>
              <a:gd name="connsiteX190" fmla="*/ 137731 w 4906679"/>
              <a:gd name="connsiteY190" fmla="*/ 2727546 h 10742711"/>
              <a:gd name="connsiteX191" fmla="*/ 137731 w 4906679"/>
              <a:gd name="connsiteY191" fmla="*/ 2575336 h 10742711"/>
              <a:gd name="connsiteX192" fmla="*/ 0 w 4906679"/>
              <a:gd name="connsiteY192" fmla="*/ 2189953 h 10742711"/>
              <a:gd name="connsiteX193" fmla="*/ 0 w 4906679"/>
              <a:gd name="connsiteY193" fmla="*/ 1419187 h 10742711"/>
              <a:gd name="connsiteX194" fmla="*/ 137731 w 4906679"/>
              <a:gd name="connsiteY194" fmla="*/ 1037043 h 10742711"/>
              <a:gd name="connsiteX195" fmla="*/ 275462 w 4906679"/>
              <a:gd name="connsiteY195" fmla="*/ 803870 h 10742711"/>
              <a:gd name="connsiteX196" fmla="*/ 545186 w 4906679"/>
              <a:gd name="connsiteY196" fmla="*/ 573936 h 10742711"/>
              <a:gd name="connsiteX197" fmla="*/ 952641 w 4906679"/>
              <a:gd name="connsiteY197" fmla="*/ 188553 h 10742711"/>
              <a:gd name="connsiteX198" fmla="*/ 1635559 w 4906679"/>
              <a:gd name="connsiteY198" fmla="*/ 114067 h 10742711"/>
              <a:gd name="connsiteX199" fmla="*/ 2456209 w 4906679"/>
              <a:gd name="connsiteY199" fmla="*/ 33104 h 10742711"/>
              <a:gd name="connsiteX200" fmla="*/ 2661551 w 4906679"/>
              <a:gd name="connsiteY20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66956 w 4906679"/>
              <a:gd name="connsiteY44" fmla="*/ 4023759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3466956 w 4906679"/>
              <a:gd name="connsiteY48" fmla="*/ 4023759 h 10742711"/>
              <a:gd name="connsiteX49" fmla="*/ 4499224 w 4906679"/>
              <a:gd name="connsiteY49" fmla="*/ 3035204 h 10742711"/>
              <a:gd name="connsiteX50" fmla="*/ 4499224 w 4906679"/>
              <a:gd name="connsiteY50" fmla="*/ 3112929 h 10742711"/>
              <a:gd name="connsiteX51" fmla="*/ 4499224 w 4906679"/>
              <a:gd name="connsiteY51" fmla="*/ 3035204 h 10742711"/>
              <a:gd name="connsiteX52" fmla="*/ 4499224 w 4906679"/>
              <a:gd name="connsiteY52" fmla="*/ 2805270 h 10742711"/>
              <a:gd name="connsiteX53" fmla="*/ 4499224 w 4906679"/>
              <a:gd name="connsiteY53" fmla="*/ 2957480 h 10742711"/>
              <a:gd name="connsiteX54" fmla="*/ 4636955 w 4906679"/>
              <a:gd name="connsiteY54" fmla="*/ 2805270 h 10742711"/>
              <a:gd name="connsiteX55" fmla="*/ 4499224 w 4906679"/>
              <a:gd name="connsiteY55" fmla="*/ 2805270 h 10742711"/>
              <a:gd name="connsiteX56" fmla="*/ 4499224 w 4906679"/>
              <a:gd name="connsiteY56" fmla="*/ 2575336 h 10742711"/>
              <a:gd name="connsiteX57" fmla="*/ 4636955 w 4906679"/>
              <a:gd name="connsiteY57" fmla="*/ 2649821 h 10742711"/>
              <a:gd name="connsiteX58" fmla="*/ 4499224 w 4906679"/>
              <a:gd name="connsiteY58" fmla="*/ 2575336 h 10742711"/>
              <a:gd name="connsiteX59" fmla="*/ 4499224 w 4906679"/>
              <a:gd name="connsiteY59" fmla="*/ 2189953 h 10742711"/>
              <a:gd name="connsiteX60" fmla="*/ 4636955 w 4906679"/>
              <a:gd name="connsiteY60" fmla="*/ 2267677 h 10742711"/>
              <a:gd name="connsiteX61" fmla="*/ 4499224 w 4906679"/>
              <a:gd name="connsiteY61" fmla="*/ 2189953 h 10742711"/>
              <a:gd name="connsiteX62" fmla="*/ 4499224 w 4906679"/>
              <a:gd name="connsiteY62" fmla="*/ 2112228 h 10742711"/>
              <a:gd name="connsiteX63" fmla="*/ 4636955 w 4906679"/>
              <a:gd name="connsiteY63" fmla="*/ 2189953 h 10742711"/>
              <a:gd name="connsiteX64" fmla="*/ 4499224 w 4906679"/>
              <a:gd name="connsiteY64" fmla="*/ 2112228 h 10742711"/>
              <a:gd name="connsiteX65" fmla="*/ 4520744 w 4906679"/>
              <a:gd name="connsiteY65" fmla="*/ 2003080 h 10742711"/>
              <a:gd name="connsiteX66" fmla="*/ 4499224 w 4906679"/>
              <a:gd name="connsiteY66" fmla="*/ 2034504 h 10742711"/>
              <a:gd name="connsiteX67" fmla="*/ 4636955 w 4906679"/>
              <a:gd name="connsiteY67" fmla="*/ 2034504 h 10742711"/>
              <a:gd name="connsiteX68" fmla="*/ 4520744 w 4906679"/>
              <a:gd name="connsiteY68" fmla="*/ 2003080 h 10742711"/>
              <a:gd name="connsiteX69" fmla="*/ 4499224 w 4906679"/>
              <a:gd name="connsiteY69" fmla="*/ 1804570 h 10742711"/>
              <a:gd name="connsiteX70" fmla="*/ 4578850 w 4906679"/>
              <a:gd name="connsiteY70" fmla="*/ 1817929 h 10742711"/>
              <a:gd name="connsiteX71" fmla="*/ 4583902 w 4906679"/>
              <a:gd name="connsiteY71" fmla="*/ 1821093 h 10742711"/>
              <a:gd name="connsiteX72" fmla="*/ 4576698 w 4906679"/>
              <a:gd name="connsiteY72" fmla="*/ 1825215 h 10742711"/>
              <a:gd name="connsiteX73" fmla="*/ 4499224 w 4906679"/>
              <a:gd name="connsiteY73" fmla="*/ 1804570 h 10742711"/>
              <a:gd name="connsiteX74" fmla="*/ 4499224 w 4906679"/>
              <a:gd name="connsiteY74" fmla="*/ 1726846 h 10742711"/>
              <a:gd name="connsiteX75" fmla="*/ 4499224 w 4906679"/>
              <a:gd name="connsiteY75" fmla="*/ 1804570 h 10742711"/>
              <a:gd name="connsiteX76" fmla="*/ 4636955 w 4906679"/>
              <a:gd name="connsiteY76" fmla="*/ 1960018 h 10742711"/>
              <a:gd name="connsiteX77" fmla="*/ 4603329 w 4906679"/>
              <a:gd name="connsiteY77" fmla="*/ 1833261 h 10742711"/>
              <a:gd name="connsiteX78" fmla="*/ 4583902 w 4906679"/>
              <a:gd name="connsiteY78" fmla="*/ 1821093 h 10742711"/>
              <a:gd name="connsiteX79" fmla="*/ 4596066 w 4906679"/>
              <a:gd name="connsiteY79" fmla="*/ 1814134 h 10742711"/>
              <a:gd name="connsiteX80" fmla="*/ 4499224 w 4906679"/>
              <a:gd name="connsiteY80" fmla="*/ 1726846 h 10742711"/>
              <a:gd name="connsiteX81" fmla="*/ 4499224 w 4906679"/>
              <a:gd name="connsiteY81" fmla="*/ 1652360 h 10742711"/>
              <a:gd name="connsiteX82" fmla="*/ 4636955 w 4906679"/>
              <a:gd name="connsiteY82" fmla="*/ 1726846 h 10742711"/>
              <a:gd name="connsiteX83" fmla="*/ 4499224 w 4906679"/>
              <a:gd name="connsiteY83" fmla="*/ 1652360 h 10742711"/>
              <a:gd name="connsiteX84" fmla="*/ 4499224 w 4906679"/>
              <a:gd name="connsiteY84" fmla="*/ 1571397 h 10742711"/>
              <a:gd name="connsiteX85" fmla="*/ 4636955 w 4906679"/>
              <a:gd name="connsiteY85" fmla="*/ 1652360 h 10742711"/>
              <a:gd name="connsiteX86" fmla="*/ 4499224 w 4906679"/>
              <a:gd name="connsiteY86" fmla="*/ 1571397 h 10742711"/>
              <a:gd name="connsiteX87" fmla="*/ 2661551 w 4906679"/>
              <a:gd name="connsiteY87" fmla="*/ 1681 h 10742711"/>
              <a:gd name="connsiteX88" fmla="*/ 3408851 w 4906679"/>
              <a:gd name="connsiteY88" fmla="*/ 33104 h 10742711"/>
              <a:gd name="connsiteX89" fmla="*/ 3546582 w 4906679"/>
              <a:gd name="connsiteY89" fmla="*/ 188553 h 10742711"/>
              <a:gd name="connsiteX90" fmla="*/ 3954037 w 4906679"/>
              <a:gd name="connsiteY90" fmla="*/ 266277 h 10742711"/>
              <a:gd name="connsiteX91" fmla="*/ 4499224 w 4906679"/>
              <a:gd name="connsiteY91" fmla="*/ 803870 h 10742711"/>
              <a:gd name="connsiteX92" fmla="*/ 4499224 w 4906679"/>
              <a:gd name="connsiteY92" fmla="*/ 1189253 h 10742711"/>
              <a:gd name="connsiteX93" fmla="*/ 4499224 w 4906679"/>
              <a:gd name="connsiteY93" fmla="*/ 1496911 h 10742711"/>
              <a:gd name="connsiteX94" fmla="*/ 4499224 w 4906679"/>
              <a:gd name="connsiteY94" fmla="*/ 1189253 h 10742711"/>
              <a:gd name="connsiteX95" fmla="*/ 4636955 w 4906679"/>
              <a:gd name="connsiteY95" fmla="*/ 1111528 h 10742711"/>
              <a:gd name="connsiteX96" fmla="*/ 4499224 w 4906679"/>
              <a:gd name="connsiteY96" fmla="*/ 1037043 h 10742711"/>
              <a:gd name="connsiteX97" fmla="*/ 4636955 w 4906679"/>
              <a:gd name="connsiteY97" fmla="*/ 1037043 h 10742711"/>
              <a:gd name="connsiteX98" fmla="*/ 4636955 w 4906679"/>
              <a:gd name="connsiteY98" fmla="*/ 956080 h 10742711"/>
              <a:gd name="connsiteX99" fmla="*/ 4768948 w 4906679"/>
              <a:gd name="connsiteY99" fmla="*/ 956080 h 10742711"/>
              <a:gd name="connsiteX100" fmla="*/ 4906679 w 4906679"/>
              <a:gd name="connsiteY100" fmla="*/ 1419187 h 10742711"/>
              <a:gd name="connsiteX101" fmla="*/ 4768948 w 4906679"/>
              <a:gd name="connsiteY101" fmla="*/ 2575336 h 10742711"/>
              <a:gd name="connsiteX102" fmla="*/ 4906679 w 4906679"/>
              <a:gd name="connsiteY102" fmla="*/ 2649821 h 10742711"/>
              <a:gd name="connsiteX103" fmla="*/ 4768948 w 4906679"/>
              <a:gd name="connsiteY103" fmla="*/ 2727546 h 10742711"/>
              <a:gd name="connsiteX104" fmla="*/ 4906679 w 4906679"/>
              <a:gd name="connsiteY104" fmla="*/ 2727546 h 10742711"/>
              <a:gd name="connsiteX105" fmla="*/ 4768948 w 4906679"/>
              <a:gd name="connsiteY105" fmla="*/ 2805270 h 10742711"/>
              <a:gd name="connsiteX106" fmla="*/ 4636955 w 4906679"/>
              <a:gd name="connsiteY106" fmla="*/ 2727546 h 10742711"/>
              <a:gd name="connsiteX107" fmla="*/ 4768948 w 4906679"/>
              <a:gd name="connsiteY107" fmla="*/ 2805270 h 10742711"/>
              <a:gd name="connsiteX108" fmla="*/ 4768948 w 4906679"/>
              <a:gd name="connsiteY108" fmla="*/ 2957480 h 10742711"/>
              <a:gd name="connsiteX109" fmla="*/ 4768948 w 4906679"/>
              <a:gd name="connsiteY109" fmla="*/ 2990270 h 10742711"/>
              <a:gd name="connsiteX110" fmla="*/ 4768948 w 4906679"/>
              <a:gd name="connsiteY110" fmla="*/ 3257042 h 10742711"/>
              <a:gd name="connsiteX111" fmla="*/ 4768948 w 4906679"/>
              <a:gd name="connsiteY111" fmla="*/ 3650521 h 10742711"/>
              <a:gd name="connsiteX112" fmla="*/ 4768948 w 4906679"/>
              <a:gd name="connsiteY112" fmla="*/ 3728246 h 10742711"/>
              <a:gd name="connsiteX113" fmla="*/ 4768948 w 4906679"/>
              <a:gd name="connsiteY113" fmla="*/ 3805970 h 10742711"/>
              <a:gd name="connsiteX114" fmla="*/ 4768948 w 4906679"/>
              <a:gd name="connsiteY114" fmla="*/ 3958180 h 10742711"/>
              <a:gd name="connsiteX115" fmla="*/ 4768948 w 4906679"/>
              <a:gd name="connsiteY115" fmla="*/ 4113628 h 10742711"/>
              <a:gd name="connsiteX116" fmla="*/ 4636955 w 4906679"/>
              <a:gd name="connsiteY116" fmla="*/ 4188114 h 10742711"/>
              <a:gd name="connsiteX117" fmla="*/ 4768948 w 4906679"/>
              <a:gd name="connsiteY117" fmla="*/ 4265838 h 10742711"/>
              <a:gd name="connsiteX118" fmla="*/ 4636955 w 4906679"/>
              <a:gd name="connsiteY118" fmla="*/ 4803431 h 10742711"/>
              <a:gd name="connsiteX119" fmla="*/ 4636955 w 4906679"/>
              <a:gd name="connsiteY119" fmla="*/ 6267238 h 10742711"/>
              <a:gd name="connsiteX120" fmla="*/ 4499224 w 4906679"/>
              <a:gd name="connsiteY120" fmla="*/ 6727107 h 10742711"/>
              <a:gd name="connsiteX121" fmla="*/ 4361492 w 4906679"/>
              <a:gd name="connsiteY121" fmla="*/ 6804831 h 10742711"/>
              <a:gd name="connsiteX122" fmla="*/ 4499224 w 4906679"/>
              <a:gd name="connsiteY122" fmla="*/ 6882555 h 10742711"/>
              <a:gd name="connsiteX123" fmla="*/ 4361492 w 4906679"/>
              <a:gd name="connsiteY123" fmla="*/ 7267938 h 10742711"/>
              <a:gd name="connsiteX124" fmla="*/ 4361492 w 4906679"/>
              <a:gd name="connsiteY124" fmla="*/ 9036165 h 10742711"/>
              <a:gd name="connsiteX125" fmla="*/ 4223761 w 4906679"/>
              <a:gd name="connsiteY125" fmla="*/ 8498572 h 10742711"/>
              <a:gd name="connsiteX126" fmla="*/ 4223761 w 4906679"/>
              <a:gd name="connsiteY126" fmla="*/ 8420848 h 10742711"/>
              <a:gd name="connsiteX127" fmla="*/ 4223761 w 4906679"/>
              <a:gd name="connsiteY127" fmla="*/ 8190914 h 10742711"/>
              <a:gd name="connsiteX128" fmla="*/ 4091769 w 4906679"/>
              <a:gd name="connsiteY128" fmla="*/ 7883255 h 10742711"/>
              <a:gd name="connsiteX129" fmla="*/ 4091769 w 4906679"/>
              <a:gd name="connsiteY129" fmla="*/ 7805531 h 10742711"/>
              <a:gd name="connsiteX130" fmla="*/ 4091769 w 4906679"/>
              <a:gd name="connsiteY130" fmla="*/ 7342424 h 10742711"/>
              <a:gd name="connsiteX131" fmla="*/ 3954037 w 4906679"/>
              <a:gd name="connsiteY131" fmla="*/ 7497872 h 10742711"/>
              <a:gd name="connsiteX132" fmla="*/ 3816306 w 4906679"/>
              <a:gd name="connsiteY132" fmla="*/ 7650082 h 10742711"/>
              <a:gd name="connsiteX133" fmla="*/ 3816306 w 4906679"/>
              <a:gd name="connsiteY133" fmla="*/ 7575597 h 10742711"/>
              <a:gd name="connsiteX134" fmla="*/ 3678575 w 4906679"/>
              <a:gd name="connsiteY134" fmla="*/ 7420148 h 10742711"/>
              <a:gd name="connsiteX135" fmla="*/ 3816306 w 4906679"/>
              <a:gd name="connsiteY135" fmla="*/ 7342424 h 10742711"/>
              <a:gd name="connsiteX136" fmla="*/ 3678575 w 4906679"/>
              <a:gd name="connsiteY136" fmla="*/ 7342424 h 10742711"/>
              <a:gd name="connsiteX137" fmla="*/ 3816306 w 4906679"/>
              <a:gd name="connsiteY137" fmla="*/ 7190214 h 10742711"/>
              <a:gd name="connsiteX138" fmla="*/ 3816306 w 4906679"/>
              <a:gd name="connsiteY138" fmla="*/ 6960280 h 10742711"/>
              <a:gd name="connsiteX139" fmla="*/ 3678575 w 4906679"/>
              <a:gd name="connsiteY139" fmla="*/ 7267938 h 10742711"/>
              <a:gd name="connsiteX140" fmla="*/ 3546582 w 4906679"/>
              <a:gd name="connsiteY140" fmla="*/ 7957741 h 10742711"/>
              <a:gd name="connsiteX141" fmla="*/ 3546582 w 4906679"/>
              <a:gd name="connsiteY141" fmla="*/ 8343124 h 10742711"/>
              <a:gd name="connsiteX142" fmla="*/ 3546582 w 4906679"/>
              <a:gd name="connsiteY142" fmla="*/ 9421548 h 10742711"/>
              <a:gd name="connsiteX143" fmla="*/ 3408851 w 4906679"/>
              <a:gd name="connsiteY143" fmla="*/ 9113889 h 10742711"/>
              <a:gd name="connsiteX144" fmla="*/ 3133388 w 4906679"/>
              <a:gd name="connsiteY144" fmla="*/ 9036165 h 10742711"/>
              <a:gd name="connsiteX145" fmla="*/ 3001395 w 4906679"/>
              <a:gd name="connsiteY145" fmla="*/ 8650782 h 10742711"/>
              <a:gd name="connsiteX146" fmla="*/ 2863664 w 4906679"/>
              <a:gd name="connsiteY146" fmla="*/ 9113889 h 10742711"/>
              <a:gd name="connsiteX147" fmla="*/ 3001395 w 4906679"/>
              <a:gd name="connsiteY147" fmla="*/ 9803692 h 10742711"/>
              <a:gd name="connsiteX148" fmla="*/ 3133388 w 4906679"/>
              <a:gd name="connsiteY148" fmla="*/ 10036865 h 10742711"/>
              <a:gd name="connsiteX149" fmla="*/ 3001395 w 4906679"/>
              <a:gd name="connsiteY149" fmla="*/ 10189075 h 10742711"/>
              <a:gd name="connsiteX150" fmla="*/ 2863664 w 4906679"/>
              <a:gd name="connsiteY150" fmla="*/ 10266799 h 10742711"/>
              <a:gd name="connsiteX151" fmla="*/ 2725933 w 4906679"/>
              <a:gd name="connsiteY151" fmla="*/ 10344524 h 10742711"/>
              <a:gd name="connsiteX152" fmla="*/ 2318477 w 4906679"/>
              <a:gd name="connsiteY152" fmla="*/ 9496034 h 10742711"/>
              <a:gd name="connsiteX153" fmla="*/ 2456209 w 4906679"/>
              <a:gd name="connsiteY153" fmla="*/ 9188375 h 10742711"/>
              <a:gd name="connsiteX154" fmla="*/ 2186485 w 4906679"/>
              <a:gd name="connsiteY154" fmla="*/ 8498572 h 10742711"/>
              <a:gd name="connsiteX155" fmla="*/ 2043015 w 4906679"/>
              <a:gd name="connsiteY155" fmla="*/ 9036165 h 10742711"/>
              <a:gd name="connsiteX156" fmla="*/ 2043015 w 4906679"/>
              <a:gd name="connsiteY156" fmla="*/ 9421548 h 10742711"/>
              <a:gd name="connsiteX157" fmla="*/ 2043015 w 4906679"/>
              <a:gd name="connsiteY157" fmla="*/ 9573758 h 10742711"/>
              <a:gd name="connsiteX158" fmla="*/ 2043015 w 4906679"/>
              <a:gd name="connsiteY158" fmla="*/ 9651482 h 10742711"/>
              <a:gd name="connsiteX159" fmla="*/ 2043015 w 4906679"/>
              <a:gd name="connsiteY159" fmla="*/ 9729207 h 10742711"/>
              <a:gd name="connsiteX160" fmla="*/ 2186485 w 4906679"/>
              <a:gd name="connsiteY160" fmla="*/ 10419009 h 10742711"/>
              <a:gd name="connsiteX161" fmla="*/ 2043015 w 4906679"/>
              <a:gd name="connsiteY161" fmla="*/ 10574458 h 10742711"/>
              <a:gd name="connsiteX162" fmla="*/ 2043015 w 4906679"/>
              <a:gd name="connsiteY162" fmla="*/ 10726668 h 10742711"/>
              <a:gd name="connsiteX163" fmla="*/ 1911022 w 4906679"/>
              <a:gd name="connsiteY163" fmla="*/ 9959141 h 10742711"/>
              <a:gd name="connsiteX164" fmla="*/ 1773291 w 4906679"/>
              <a:gd name="connsiteY164" fmla="*/ 9803692 h 10742711"/>
              <a:gd name="connsiteX165" fmla="*/ 1773291 w 4906679"/>
              <a:gd name="connsiteY165" fmla="*/ 9266099 h 10742711"/>
              <a:gd name="connsiteX166" fmla="*/ 1635559 w 4906679"/>
              <a:gd name="connsiteY166" fmla="*/ 9036165 h 10742711"/>
              <a:gd name="connsiteX167" fmla="*/ 1497828 w 4906679"/>
              <a:gd name="connsiteY167" fmla="*/ 8573058 h 10742711"/>
              <a:gd name="connsiteX168" fmla="*/ 1497828 w 4906679"/>
              <a:gd name="connsiteY168" fmla="*/ 8113189 h 10742711"/>
              <a:gd name="connsiteX169" fmla="*/ 1365836 w 4906679"/>
              <a:gd name="connsiteY169" fmla="*/ 7727807 h 10742711"/>
              <a:gd name="connsiteX170" fmla="*/ 1365836 w 4906679"/>
              <a:gd name="connsiteY170" fmla="*/ 7650082 h 10742711"/>
              <a:gd name="connsiteX171" fmla="*/ 1365836 w 4906679"/>
              <a:gd name="connsiteY171" fmla="*/ 7190214 h 10742711"/>
              <a:gd name="connsiteX172" fmla="*/ 1365836 w 4906679"/>
              <a:gd name="connsiteY172" fmla="*/ 6810397 h 10742711"/>
              <a:gd name="connsiteX173" fmla="*/ 1365836 w 4906679"/>
              <a:gd name="connsiteY173" fmla="*/ 6804831 h 10742711"/>
              <a:gd name="connsiteX174" fmla="*/ 1365836 w 4906679"/>
              <a:gd name="connsiteY174" fmla="*/ 6727107 h 10742711"/>
              <a:gd name="connsiteX175" fmla="*/ 1365836 w 4906679"/>
              <a:gd name="connsiteY175" fmla="*/ 6344963 h 10742711"/>
              <a:gd name="connsiteX176" fmla="*/ 1228104 w 4906679"/>
              <a:gd name="connsiteY176" fmla="*/ 6189514 h 10742711"/>
              <a:gd name="connsiteX177" fmla="*/ 1090373 w 4906679"/>
              <a:gd name="connsiteY177" fmla="*/ 6652621 h 10742711"/>
              <a:gd name="connsiteX178" fmla="*/ 1090373 w 4906679"/>
              <a:gd name="connsiteY178" fmla="*/ 6804831 h 10742711"/>
              <a:gd name="connsiteX179" fmla="*/ 820649 w 4906679"/>
              <a:gd name="connsiteY179" fmla="*/ 5344263 h 10742711"/>
              <a:gd name="connsiteX180" fmla="*/ 682917 w 4906679"/>
              <a:gd name="connsiteY180" fmla="*/ 6652621 h 10742711"/>
              <a:gd name="connsiteX181" fmla="*/ 545186 w 4906679"/>
              <a:gd name="connsiteY181" fmla="*/ 6344963 h 10742711"/>
              <a:gd name="connsiteX182" fmla="*/ 545186 w 4906679"/>
              <a:gd name="connsiteY182" fmla="*/ 6111790 h 10742711"/>
              <a:gd name="connsiteX183" fmla="*/ 545186 w 4906679"/>
              <a:gd name="connsiteY183" fmla="*/ 5804131 h 10742711"/>
              <a:gd name="connsiteX184" fmla="*/ 545186 w 4906679"/>
              <a:gd name="connsiteY184" fmla="*/ 5188814 h 10742711"/>
              <a:gd name="connsiteX185" fmla="*/ 545186 w 4906679"/>
              <a:gd name="connsiteY185" fmla="*/ 4881156 h 10742711"/>
              <a:gd name="connsiteX186" fmla="*/ 407455 w 4906679"/>
              <a:gd name="connsiteY186" fmla="*/ 4803431 h 10742711"/>
              <a:gd name="connsiteX187" fmla="*/ 407455 w 4906679"/>
              <a:gd name="connsiteY187" fmla="*/ 3420587 h 10742711"/>
              <a:gd name="connsiteX188" fmla="*/ 275462 w 4906679"/>
              <a:gd name="connsiteY188" fmla="*/ 3035204 h 10742711"/>
              <a:gd name="connsiteX189" fmla="*/ 137731 w 4906679"/>
              <a:gd name="connsiteY189" fmla="*/ 2727546 h 10742711"/>
              <a:gd name="connsiteX190" fmla="*/ 137731 w 4906679"/>
              <a:gd name="connsiteY190" fmla="*/ 2575336 h 10742711"/>
              <a:gd name="connsiteX191" fmla="*/ 0 w 4906679"/>
              <a:gd name="connsiteY191" fmla="*/ 2189953 h 10742711"/>
              <a:gd name="connsiteX192" fmla="*/ 0 w 4906679"/>
              <a:gd name="connsiteY192" fmla="*/ 1419187 h 10742711"/>
              <a:gd name="connsiteX193" fmla="*/ 137731 w 4906679"/>
              <a:gd name="connsiteY193" fmla="*/ 1037043 h 10742711"/>
              <a:gd name="connsiteX194" fmla="*/ 275462 w 4906679"/>
              <a:gd name="connsiteY194" fmla="*/ 803870 h 10742711"/>
              <a:gd name="connsiteX195" fmla="*/ 545186 w 4906679"/>
              <a:gd name="connsiteY195" fmla="*/ 573936 h 10742711"/>
              <a:gd name="connsiteX196" fmla="*/ 952641 w 4906679"/>
              <a:gd name="connsiteY196" fmla="*/ 188553 h 10742711"/>
              <a:gd name="connsiteX197" fmla="*/ 1635559 w 4906679"/>
              <a:gd name="connsiteY197" fmla="*/ 114067 h 10742711"/>
              <a:gd name="connsiteX198" fmla="*/ 2456209 w 4906679"/>
              <a:gd name="connsiteY198" fmla="*/ 33104 h 10742711"/>
              <a:gd name="connsiteX199" fmla="*/ 2661551 w 4906679"/>
              <a:gd name="connsiteY19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60500 w 4906679"/>
              <a:gd name="connsiteY44" fmla="*/ 4016473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3460500 w 4906679"/>
              <a:gd name="connsiteY47" fmla="*/ 4016473 h 10742711"/>
              <a:gd name="connsiteX48" fmla="*/ 4499224 w 4906679"/>
              <a:gd name="connsiteY48" fmla="*/ 3035204 h 10742711"/>
              <a:gd name="connsiteX49" fmla="*/ 4499224 w 4906679"/>
              <a:gd name="connsiteY49" fmla="*/ 3112929 h 10742711"/>
              <a:gd name="connsiteX50" fmla="*/ 4499224 w 4906679"/>
              <a:gd name="connsiteY50" fmla="*/ 3035204 h 10742711"/>
              <a:gd name="connsiteX51" fmla="*/ 4499224 w 4906679"/>
              <a:gd name="connsiteY51" fmla="*/ 2805270 h 10742711"/>
              <a:gd name="connsiteX52" fmla="*/ 4499224 w 4906679"/>
              <a:gd name="connsiteY52" fmla="*/ 2957480 h 10742711"/>
              <a:gd name="connsiteX53" fmla="*/ 4636955 w 4906679"/>
              <a:gd name="connsiteY53" fmla="*/ 2805270 h 10742711"/>
              <a:gd name="connsiteX54" fmla="*/ 4499224 w 4906679"/>
              <a:gd name="connsiteY54" fmla="*/ 2805270 h 10742711"/>
              <a:gd name="connsiteX55" fmla="*/ 4499224 w 4906679"/>
              <a:gd name="connsiteY55" fmla="*/ 2575336 h 10742711"/>
              <a:gd name="connsiteX56" fmla="*/ 4636955 w 4906679"/>
              <a:gd name="connsiteY56" fmla="*/ 2649821 h 10742711"/>
              <a:gd name="connsiteX57" fmla="*/ 4499224 w 4906679"/>
              <a:gd name="connsiteY57" fmla="*/ 2575336 h 10742711"/>
              <a:gd name="connsiteX58" fmla="*/ 4499224 w 4906679"/>
              <a:gd name="connsiteY58" fmla="*/ 2189953 h 10742711"/>
              <a:gd name="connsiteX59" fmla="*/ 4636955 w 4906679"/>
              <a:gd name="connsiteY59" fmla="*/ 2267677 h 10742711"/>
              <a:gd name="connsiteX60" fmla="*/ 4499224 w 4906679"/>
              <a:gd name="connsiteY60" fmla="*/ 2189953 h 10742711"/>
              <a:gd name="connsiteX61" fmla="*/ 4499224 w 4906679"/>
              <a:gd name="connsiteY61" fmla="*/ 2112228 h 10742711"/>
              <a:gd name="connsiteX62" fmla="*/ 4636955 w 4906679"/>
              <a:gd name="connsiteY62" fmla="*/ 2189953 h 10742711"/>
              <a:gd name="connsiteX63" fmla="*/ 4499224 w 4906679"/>
              <a:gd name="connsiteY63" fmla="*/ 2112228 h 10742711"/>
              <a:gd name="connsiteX64" fmla="*/ 4520744 w 4906679"/>
              <a:gd name="connsiteY64" fmla="*/ 2003080 h 10742711"/>
              <a:gd name="connsiteX65" fmla="*/ 4499224 w 4906679"/>
              <a:gd name="connsiteY65" fmla="*/ 2034504 h 10742711"/>
              <a:gd name="connsiteX66" fmla="*/ 4636955 w 4906679"/>
              <a:gd name="connsiteY66" fmla="*/ 2034504 h 10742711"/>
              <a:gd name="connsiteX67" fmla="*/ 4520744 w 4906679"/>
              <a:gd name="connsiteY67" fmla="*/ 2003080 h 10742711"/>
              <a:gd name="connsiteX68" fmla="*/ 4499224 w 4906679"/>
              <a:gd name="connsiteY68" fmla="*/ 1804570 h 10742711"/>
              <a:gd name="connsiteX69" fmla="*/ 4578850 w 4906679"/>
              <a:gd name="connsiteY69" fmla="*/ 1817929 h 10742711"/>
              <a:gd name="connsiteX70" fmla="*/ 4583902 w 4906679"/>
              <a:gd name="connsiteY70" fmla="*/ 1821093 h 10742711"/>
              <a:gd name="connsiteX71" fmla="*/ 4576698 w 4906679"/>
              <a:gd name="connsiteY71" fmla="*/ 1825215 h 10742711"/>
              <a:gd name="connsiteX72" fmla="*/ 4499224 w 4906679"/>
              <a:gd name="connsiteY72" fmla="*/ 1804570 h 10742711"/>
              <a:gd name="connsiteX73" fmla="*/ 4499224 w 4906679"/>
              <a:gd name="connsiteY73" fmla="*/ 1726846 h 10742711"/>
              <a:gd name="connsiteX74" fmla="*/ 4499224 w 4906679"/>
              <a:gd name="connsiteY74" fmla="*/ 1804570 h 10742711"/>
              <a:gd name="connsiteX75" fmla="*/ 4636955 w 4906679"/>
              <a:gd name="connsiteY75" fmla="*/ 1960018 h 10742711"/>
              <a:gd name="connsiteX76" fmla="*/ 4603329 w 4906679"/>
              <a:gd name="connsiteY76" fmla="*/ 1833261 h 10742711"/>
              <a:gd name="connsiteX77" fmla="*/ 4583902 w 4906679"/>
              <a:gd name="connsiteY77" fmla="*/ 1821093 h 10742711"/>
              <a:gd name="connsiteX78" fmla="*/ 4596066 w 4906679"/>
              <a:gd name="connsiteY78" fmla="*/ 1814134 h 10742711"/>
              <a:gd name="connsiteX79" fmla="*/ 4499224 w 4906679"/>
              <a:gd name="connsiteY79" fmla="*/ 1726846 h 10742711"/>
              <a:gd name="connsiteX80" fmla="*/ 4499224 w 4906679"/>
              <a:gd name="connsiteY80" fmla="*/ 1652360 h 10742711"/>
              <a:gd name="connsiteX81" fmla="*/ 4636955 w 4906679"/>
              <a:gd name="connsiteY81" fmla="*/ 1726846 h 10742711"/>
              <a:gd name="connsiteX82" fmla="*/ 4499224 w 4906679"/>
              <a:gd name="connsiteY82" fmla="*/ 1652360 h 10742711"/>
              <a:gd name="connsiteX83" fmla="*/ 4499224 w 4906679"/>
              <a:gd name="connsiteY83" fmla="*/ 1571397 h 10742711"/>
              <a:gd name="connsiteX84" fmla="*/ 4636955 w 4906679"/>
              <a:gd name="connsiteY84" fmla="*/ 1652360 h 10742711"/>
              <a:gd name="connsiteX85" fmla="*/ 4499224 w 4906679"/>
              <a:gd name="connsiteY85" fmla="*/ 1571397 h 10742711"/>
              <a:gd name="connsiteX86" fmla="*/ 2661551 w 4906679"/>
              <a:gd name="connsiteY86" fmla="*/ 1681 h 10742711"/>
              <a:gd name="connsiteX87" fmla="*/ 3408851 w 4906679"/>
              <a:gd name="connsiteY87" fmla="*/ 33104 h 10742711"/>
              <a:gd name="connsiteX88" fmla="*/ 3546582 w 4906679"/>
              <a:gd name="connsiteY88" fmla="*/ 188553 h 10742711"/>
              <a:gd name="connsiteX89" fmla="*/ 3954037 w 4906679"/>
              <a:gd name="connsiteY89" fmla="*/ 266277 h 10742711"/>
              <a:gd name="connsiteX90" fmla="*/ 4499224 w 4906679"/>
              <a:gd name="connsiteY90" fmla="*/ 803870 h 10742711"/>
              <a:gd name="connsiteX91" fmla="*/ 4499224 w 4906679"/>
              <a:gd name="connsiteY91" fmla="*/ 1189253 h 10742711"/>
              <a:gd name="connsiteX92" fmla="*/ 4499224 w 4906679"/>
              <a:gd name="connsiteY92" fmla="*/ 1496911 h 10742711"/>
              <a:gd name="connsiteX93" fmla="*/ 4499224 w 4906679"/>
              <a:gd name="connsiteY93" fmla="*/ 1189253 h 10742711"/>
              <a:gd name="connsiteX94" fmla="*/ 4636955 w 4906679"/>
              <a:gd name="connsiteY94" fmla="*/ 1111528 h 10742711"/>
              <a:gd name="connsiteX95" fmla="*/ 4499224 w 4906679"/>
              <a:gd name="connsiteY95" fmla="*/ 1037043 h 10742711"/>
              <a:gd name="connsiteX96" fmla="*/ 4636955 w 4906679"/>
              <a:gd name="connsiteY96" fmla="*/ 1037043 h 10742711"/>
              <a:gd name="connsiteX97" fmla="*/ 4636955 w 4906679"/>
              <a:gd name="connsiteY97" fmla="*/ 956080 h 10742711"/>
              <a:gd name="connsiteX98" fmla="*/ 4768948 w 4906679"/>
              <a:gd name="connsiteY98" fmla="*/ 956080 h 10742711"/>
              <a:gd name="connsiteX99" fmla="*/ 4906679 w 4906679"/>
              <a:gd name="connsiteY99" fmla="*/ 1419187 h 10742711"/>
              <a:gd name="connsiteX100" fmla="*/ 4768948 w 4906679"/>
              <a:gd name="connsiteY100" fmla="*/ 2575336 h 10742711"/>
              <a:gd name="connsiteX101" fmla="*/ 4906679 w 4906679"/>
              <a:gd name="connsiteY101" fmla="*/ 2649821 h 10742711"/>
              <a:gd name="connsiteX102" fmla="*/ 4768948 w 4906679"/>
              <a:gd name="connsiteY102" fmla="*/ 2727546 h 10742711"/>
              <a:gd name="connsiteX103" fmla="*/ 4906679 w 4906679"/>
              <a:gd name="connsiteY103" fmla="*/ 2727546 h 10742711"/>
              <a:gd name="connsiteX104" fmla="*/ 4768948 w 4906679"/>
              <a:gd name="connsiteY104" fmla="*/ 2805270 h 10742711"/>
              <a:gd name="connsiteX105" fmla="*/ 4636955 w 4906679"/>
              <a:gd name="connsiteY105" fmla="*/ 2727546 h 10742711"/>
              <a:gd name="connsiteX106" fmla="*/ 4768948 w 4906679"/>
              <a:gd name="connsiteY106" fmla="*/ 2805270 h 10742711"/>
              <a:gd name="connsiteX107" fmla="*/ 4768948 w 4906679"/>
              <a:gd name="connsiteY107" fmla="*/ 2957480 h 10742711"/>
              <a:gd name="connsiteX108" fmla="*/ 4768948 w 4906679"/>
              <a:gd name="connsiteY108" fmla="*/ 2990270 h 10742711"/>
              <a:gd name="connsiteX109" fmla="*/ 4768948 w 4906679"/>
              <a:gd name="connsiteY109" fmla="*/ 3257042 h 10742711"/>
              <a:gd name="connsiteX110" fmla="*/ 4768948 w 4906679"/>
              <a:gd name="connsiteY110" fmla="*/ 3650521 h 10742711"/>
              <a:gd name="connsiteX111" fmla="*/ 4768948 w 4906679"/>
              <a:gd name="connsiteY111" fmla="*/ 3728246 h 10742711"/>
              <a:gd name="connsiteX112" fmla="*/ 4768948 w 4906679"/>
              <a:gd name="connsiteY112" fmla="*/ 3805970 h 10742711"/>
              <a:gd name="connsiteX113" fmla="*/ 4768948 w 4906679"/>
              <a:gd name="connsiteY113" fmla="*/ 3958180 h 10742711"/>
              <a:gd name="connsiteX114" fmla="*/ 4768948 w 4906679"/>
              <a:gd name="connsiteY114" fmla="*/ 4113628 h 10742711"/>
              <a:gd name="connsiteX115" fmla="*/ 4636955 w 4906679"/>
              <a:gd name="connsiteY115" fmla="*/ 4188114 h 10742711"/>
              <a:gd name="connsiteX116" fmla="*/ 4768948 w 4906679"/>
              <a:gd name="connsiteY116" fmla="*/ 4265838 h 10742711"/>
              <a:gd name="connsiteX117" fmla="*/ 4636955 w 4906679"/>
              <a:gd name="connsiteY117" fmla="*/ 4803431 h 10742711"/>
              <a:gd name="connsiteX118" fmla="*/ 4636955 w 4906679"/>
              <a:gd name="connsiteY118" fmla="*/ 6267238 h 10742711"/>
              <a:gd name="connsiteX119" fmla="*/ 4499224 w 4906679"/>
              <a:gd name="connsiteY119" fmla="*/ 6727107 h 10742711"/>
              <a:gd name="connsiteX120" fmla="*/ 4361492 w 4906679"/>
              <a:gd name="connsiteY120" fmla="*/ 6804831 h 10742711"/>
              <a:gd name="connsiteX121" fmla="*/ 4499224 w 4906679"/>
              <a:gd name="connsiteY121" fmla="*/ 6882555 h 10742711"/>
              <a:gd name="connsiteX122" fmla="*/ 4361492 w 4906679"/>
              <a:gd name="connsiteY122" fmla="*/ 7267938 h 10742711"/>
              <a:gd name="connsiteX123" fmla="*/ 4361492 w 4906679"/>
              <a:gd name="connsiteY123" fmla="*/ 9036165 h 10742711"/>
              <a:gd name="connsiteX124" fmla="*/ 4223761 w 4906679"/>
              <a:gd name="connsiteY124" fmla="*/ 8498572 h 10742711"/>
              <a:gd name="connsiteX125" fmla="*/ 4223761 w 4906679"/>
              <a:gd name="connsiteY125" fmla="*/ 8420848 h 10742711"/>
              <a:gd name="connsiteX126" fmla="*/ 4223761 w 4906679"/>
              <a:gd name="connsiteY126" fmla="*/ 8190914 h 10742711"/>
              <a:gd name="connsiteX127" fmla="*/ 4091769 w 4906679"/>
              <a:gd name="connsiteY127" fmla="*/ 7883255 h 10742711"/>
              <a:gd name="connsiteX128" fmla="*/ 4091769 w 4906679"/>
              <a:gd name="connsiteY128" fmla="*/ 7805531 h 10742711"/>
              <a:gd name="connsiteX129" fmla="*/ 4091769 w 4906679"/>
              <a:gd name="connsiteY129" fmla="*/ 7342424 h 10742711"/>
              <a:gd name="connsiteX130" fmla="*/ 3954037 w 4906679"/>
              <a:gd name="connsiteY130" fmla="*/ 7497872 h 10742711"/>
              <a:gd name="connsiteX131" fmla="*/ 3816306 w 4906679"/>
              <a:gd name="connsiteY131" fmla="*/ 7650082 h 10742711"/>
              <a:gd name="connsiteX132" fmla="*/ 3816306 w 4906679"/>
              <a:gd name="connsiteY132" fmla="*/ 7575597 h 10742711"/>
              <a:gd name="connsiteX133" fmla="*/ 3678575 w 4906679"/>
              <a:gd name="connsiteY133" fmla="*/ 7420148 h 10742711"/>
              <a:gd name="connsiteX134" fmla="*/ 3816306 w 4906679"/>
              <a:gd name="connsiteY134" fmla="*/ 7342424 h 10742711"/>
              <a:gd name="connsiteX135" fmla="*/ 3678575 w 4906679"/>
              <a:gd name="connsiteY135" fmla="*/ 7342424 h 10742711"/>
              <a:gd name="connsiteX136" fmla="*/ 3816306 w 4906679"/>
              <a:gd name="connsiteY136" fmla="*/ 7190214 h 10742711"/>
              <a:gd name="connsiteX137" fmla="*/ 3816306 w 4906679"/>
              <a:gd name="connsiteY137" fmla="*/ 6960280 h 10742711"/>
              <a:gd name="connsiteX138" fmla="*/ 3678575 w 4906679"/>
              <a:gd name="connsiteY138" fmla="*/ 7267938 h 10742711"/>
              <a:gd name="connsiteX139" fmla="*/ 3546582 w 4906679"/>
              <a:gd name="connsiteY139" fmla="*/ 7957741 h 10742711"/>
              <a:gd name="connsiteX140" fmla="*/ 3546582 w 4906679"/>
              <a:gd name="connsiteY140" fmla="*/ 8343124 h 10742711"/>
              <a:gd name="connsiteX141" fmla="*/ 3546582 w 4906679"/>
              <a:gd name="connsiteY141" fmla="*/ 9421548 h 10742711"/>
              <a:gd name="connsiteX142" fmla="*/ 3408851 w 4906679"/>
              <a:gd name="connsiteY142" fmla="*/ 9113889 h 10742711"/>
              <a:gd name="connsiteX143" fmla="*/ 3133388 w 4906679"/>
              <a:gd name="connsiteY143" fmla="*/ 9036165 h 10742711"/>
              <a:gd name="connsiteX144" fmla="*/ 3001395 w 4906679"/>
              <a:gd name="connsiteY144" fmla="*/ 8650782 h 10742711"/>
              <a:gd name="connsiteX145" fmla="*/ 2863664 w 4906679"/>
              <a:gd name="connsiteY145" fmla="*/ 9113889 h 10742711"/>
              <a:gd name="connsiteX146" fmla="*/ 3001395 w 4906679"/>
              <a:gd name="connsiteY146" fmla="*/ 9803692 h 10742711"/>
              <a:gd name="connsiteX147" fmla="*/ 3133388 w 4906679"/>
              <a:gd name="connsiteY147" fmla="*/ 10036865 h 10742711"/>
              <a:gd name="connsiteX148" fmla="*/ 3001395 w 4906679"/>
              <a:gd name="connsiteY148" fmla="*/ 10189075 h 10742711"/>
              <a:gd name="connsiteX149" fmla="*/ 2863664 w 4906679"/>
              <a:gd name="connsiteY149" fmla="*/ 10266799 h 10742711"/>
              <a:gd name="connsiteX150" fmla="*/ 2725933 w 4906679"/>
              <a:gd name="connsiteY150" fmla="*/ 10344524 h 10742711"/>
              <a:gd name="connsiteX151" fmla="*/ 2318477 w 4906679"/>
              <a:gd name="connsiteY151" fmla="*/ 9496034 h 10742711"/>
              <a:gd name="connsiteX152" fmla="*/ 2456209 w 4906679"/>
              <a:gd name="connsiteY152" fmla="*/ 9188375 h 10742711"/>
              <a:gd name="connsiteX153" fmla="*/ 2186485 w 4906679"/>
              <a:gd name="connsiteY153" fmla="*/ 8498572 h 10742711"/>
              <a:gd name="connsiteX154" fmla="*/ 2043015 w 4906679"/>
              <a:gd name="connsiteY154" fmla="*/ 9036165 h 10742711"/>
              <a:gd name="connsiteX155" fmla="*/ 2043015 w 4906679"/>
              <a:gd name="connsiteY155" fmla="*/ 9421548 h 10742711"/>
              <a:gd name="connsiteX156" fmla="*/ 2043015 w 4906679"/>
              <a:gd name="connsiteY156" fmla="*/ 9573758 h 10742711"/>
              <a:gd name="connsiteX157" fmla="*/ 2043015 w 4906679"/>
              <a:gd name="connsiteY157" fmla="*/ 9651482 h 10742711"/>
              <a:gd name="connsiteX158" fmla="*/ 2043015 w 4906679"/>
              <a:gd name="connsiteY158" fmla="*/ 9729207 h 10742711"/>
              <a:gd name="connsiteX159" fmla="*/ 2186485 w 4906679"/>
              <a:gd name="connsiteY159" fmla="*/ 10419009 h 10742711"/>
              <a:gd name="connsiteX160" fmla="*/ 2043015 w 4906679"/>
              <a:gd name="connsiteY160" fmla="*/ 10574458 h 10742711"/>
              <a:gd name="connsiteX161" fmla="*/ 2043015 w 4906679"/>
              <a:gd name="connsiteY161" fmla="*/ 10726668 h 10742711"/>
              <a:gd name="connsiteX162" fmla="*/ 1911022 w 4906679"/>
              <a:gd name="connsiteY162" fmla="*/ 9959141 h 10742711"/>
              <a:gd name="connsiteX163" fmla="*/ 1773291 w 4906679"/>
              <a:gd name="connsiteY163" fmla="*/ 9803692 h 10742711"/>
              <a:gd name="connsiteX164" fmla="*/ 1773291 w 4906679"/>
              <a:gd name="connsiteY164" fmla="*/ 9266099 h 10742711"/>
              <a:gd name="connsiteX165" fmla="*/ 1635559 w 4906679"/>
              <a:gd name="connsiteY165" fmla="*/ 9036165 h 10742711"/>
              <a:gd name="connsiteX166" fmla="*/ 1497828 w 4906679"/>
              <a:gd name="connsiteY166" fmla="*/ 8573058 h 10742711"/>
              <a:gd name="connsiteX167" fmla="*/ 1497828 w 4906679"/>
              <a:gd name="connsiteY167" fmla="*/ 8113189 h 10742711"/>
              <a:gd name="connsiteX168" fmla="*/ 1365836 w 4906679"/>
              <a:gd name="connsiteY168" fmla="*/ 7727807 h 10742711"/>
              <a:gd name="connsiteX169" fmla="*/ 1365836 w 4906679"/>
              <a:gd name="connsiteY169" fmla="*/ 7650082 h 10742711"/>
              <a:gd name="connsiteX170" fmla="*/ 1365836 w 4906679"/>
              <a:gd name="connsiteY170" fmla="*/ 7190214 h 10742711"/>
              <a:gd name="connsiteX171" fmla="*/ 1365836 w 4906679"/>
              <a:gd name="connsiteY171" fmla="*/ 6810397 h 10742711"/>
              <a:gd name="connsiteX172" fmla="*/ 1365836 w 4906679"/>
              <a:gd name="connsiteY172" fmla="*/ 6804831 h 10742711"/>
              <a:gd name="connsiteX173" fmla="*/ 1365836 w 4906679"/>
              <a:gd name="connsiteY173" fmla="*/ 6727107 h 10742711"/>
              <a:gd name="connsiteX174" fmla="*/ 1365836 w 4906679"/>
              <a:gd name="connsiteY174" fmla="*/ 6344963 h 10742711"/>
              <a:gd name="connsiteX175" fmla="*/ 1228104 w 4906679"/>
              <a:gd name="connsiteY175" fmla="*/ 6189514 h 10742711"/>
              <a:gd name="connsiteX176" fmla="*/ 1090373 w 4906679"/>
              <a:gd name="connsiteY176" fmla="*/ 6652621 h 10742711"/>
              <a:gd name="connsiteX177" fmla="*/ 1090373 w 4906679"/>
              <a:gd name="connsiteY177" fmla="*/ 6804831 h 10742711"/>
              <a:gd name="connsiteX178" fmla="*/ 820649 w 4906679"/>
              <a:gd name="connsiteY178" fmla="*/ 5344263 h 10742711"/>
              <a:gd name="connsiteX179" fmla="*/ 682917 w 4906679"/>
              <a:gd name="connsiteY179" fmla="*/ 6652621 h 10742711"/>
              <a:gd name="connsiteX180" fmla="*/ 545186 w 4906679"/>
              <a:gd name="connsiteY180" fmla="*/ 6344963 h 10742711"/>
              <a:gd name="connsiteX181" fmla="*/ 545186 w 4906679"/>
              <a:gd name="connsiteY181" fmla="*/ 6111790 h 10742711"/>
              <a:gd name="connsiteX182" fmla="*/ 545186 w 4906679"/>
              <a:gd name="connsiteY182" fmla="*/ 5804131 h 10742711"/>
              <a:gd name="connsiteX183" fmla="*/ 545186 w 4906679"/>
              <a:gd name="connsiteY183" fmla="*/ 5188814 h 10742711"/>
              <a:gd name="connsiteX184" fmla="*/ 545186 w 4906679"/>
              <a:gd name="connsiteY184" fmla="*/ 4881156 h 10742711"/>
              <a:gd name="connsiteX185" fmla="*/ 407455 w 4906679"/>
              <a:gd name="connsiteY185" fmla="*/ 4803431 h 10742711"/>
              <a:gd name="connsiteX186" fmla="*/ 407455 w 4906679"/>
              <a:gd name="connsiteY186" fmla="*/ 3420587 h 10742711"/>
              <a:gd name="connsiteX187" fmla="*/ 275462 w 4906679"/>
              <a:gd name="connsiteY187" fmla="*/ 3035204 h 10742711"/>
              <a:gd name="connsiteX188" fmla="*/ 137731 w 4906679"/>
              <a:gd name="connsiteY188" fmla="*/ 2727546 h 10742711"/>
              <a:gd name="connsiteX189" fmla="*/ 137731 w 4906679"/>
              <a:gd name="connsiteY189" fmla="*/ 2575336 h 10742711"/>
              <a:gd name="connsiteX190" fmla="*/ 0 w 4906679"/>
              <a:gd name="connsiteY190" fmla="*/ 2189953 h 10742711"/>
              <a:gd name="connsiteX191" fmla="*/ 0 w 4906679"/>
              <a:gd name="connsiteY191" fmla="*/ 1419187 h 10742711"/>
              <a:gd name="connsiteX192" fmla="*/ 137731 w 4906679"/>
              <a:gd name="connsiteY192" fmla="*/ 1037043 h 10742711"/>
              <a:gd name="connsiteX193" fmla="*/ 275462 w 4906679"/>
              <a:gd name="connsiteY193" fmla="*/ 803870 h 10742711"/>
              <a:gd name="connsiteX194" fmla="*/ 545186 w 4906679"/>
              <a:gd name="connsiteY194" fmla="*/ 573936 h 10742711"/>
              <a:gd name="connsiteX195" fmla="*/ 952641 w 4906679"/>
              <a:gd name="connsiteY195" fmla="*/ 188553 h 10742711"/>
              <a:gd name="connsiteX196" fmla="*/ 1635559 w 4906679"/>
              <a:gd name="connsiteY196" fmla="*/ 114067 h 10742711"/>
              <a:gd name="connsiteX197" fmla="*/ 2456209 w 4906679"/>
              <a:gd name="connsiteY197" fmla="*/ 33104 h 10742711"/>
              <a:gd name="connsiteX198" fmla="*/ 2661551 w 4906679"/>
              <a:gd name="connsiteY198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3459951 w 4906679"/>
              <a:gd name="connsiteY44" fmla="*/ 4015853 h 10742711"/>
              <a:gd name="connsiteX45" fmla="*/ 3448395 w 4906679"/>
              <a:gd name="connsiteY45" fmla="*/ 4002810 h 10742711"/>
              <a:gd name="connsiteX46" fmla="*/ 3459951 w 4906679"/>
              <a:gd name="connsiteY46" fmla="*/ 4015853 h 10742711"/>
              <a:gd name="connsiteX47" fmla="*/ 4499224 w 4906679"/>
              <a:gd name="connsiteY47" fmla="*/ 3035204 h 10742711"/>
              <a:gd name="connsiteX48" fmla="*/ 4499224 w 4906679"/>
              <a:gd name="connsiteY48" fmla="*/ 3112929 h 10742711"/>
              <a:gd name="connsiteX49" fmla="*/ 4499224 w 4906679"/>
              <a:gd name="connsiteY49" fmla="*/ 3035204 h 10742711"/>
              <a:gd name="connsiteX50" fmla="*/ 4499224 w 4906679"/>
              <a:gd name="connsiteY50" fmla="*/ 2805270 h 10742711"/>
              <a:gd name="connsiteX51" fmla="*/ 4499224 w 4906679"/>
              <a:gd name="connsiteY51" fmla="*/ 2957480 h 10742711"/>
              <a:gd name="connsiteX52" fmla="*/ 4636955 w 4906679"/>
              <a:gd name="connsiteY52" fmla="*/ 2805270 h 10742711"/>
              <a:gd name="connsiteX53" fmla="*/ 4499224 w 4906679"/>
              <a:gd name="connsiteY53" fmla="*/ 2805270 h 10742711"/>
              <a:gd name="connsiteX54" fmla="*/ 4499224 w 4906679"/>
              <a:gd name="connsiteY54" fmla="*/ 2575336 h 10742711"/>
              <a:gd name="connsiteX55" fmla="*/ 4636955 w 4906679"/>
              <a:gd name="connsiteY55" fmla="*/ 2649821 h 10742711"/>
              <a:gd name="connsiteX56" fmla="*/ 4499224 w 4906679"/>
              <a:gd name="connsiteY56" fmla="*/ 2575336 h 10742711"/>
              <a:gd name="connsiteX57" fmla="*/ 4499224 w 4906679"/>
              <a:gd name="connsiteY57" fmla="*/ 2189953 h 10742711"/>
              <a:gd name="connsiteX58" fmla="*/ 4636955 w 4906679"/>
              <a:gd name="connsiteY58" fmla="*/ 2267677 h 10742711"/>
              <a:gd name="connsiteX59" fmla="*/ 4499224 w 4906679"/>
              <a:gd name="connsiteY59" fmla="*/ 2189953 h 10742711"/>
              <a:gd name="connsiteX60" fmla="*/ 4499224 w 4906679"/>
              <a:gd name="connsiteY60" fmla="*/ 2112228 h 10742711"/>
              <a:gd name="connsiteX61" fmla="*/ 4636955 w 4906679"/>
              <a:gd name="connsiteY61" fmla="*/ 2189953 h 10742711"/>
              <a:gd name="connsiteX62" fmla="*/ 4499224 w 4906679"/>
              <a:gd name="connsiteY62" fmla="*/ 2112228 h 10742711"/>
              <a:gd name="connsiteX63" fmla="*/ 4520744 w 4906679"/>
              <a:gd name="connsiteY63" fmla="*/ 2003080 h 10742711"/>
              <a:gd name="connsiteX64" fmla="*/ 4499224 w 4906679"/>
              <a:gd name="connsiteY64" fmla="*/ 2034504 h 10742711"/>
              <a:gd name="connsiteX65" fmla="*/ 4636955 w 4906679"/>
              <a:gd name="connsiteY65" fmla="*/ 2034504 h 10742711"/>
              <a:gd name="connsiteX66" fmla="*/ 4520744 w 4906679"/>
              <a:gd name="connsiteY66" fmla="*/ 2003080 h 10742711"/>
              <a:gd name="connsiteX67" fmla="*/ 4499224 w 4906679"/>
              <a:gd name="connsiteY67" fmla="*/ 1804570 h 10742711"/>
              <a:gd name="connsiteX68" fmla="*/ 4578850 w 4906679"/>
              <a:gd name="connsiteY68" fmla="*/ 1817929 h 10742711"/>
              <a:gd name="connsiteX69" fmla="*/ 4583902 w 4906679"/>
              <a:gd name="connsiteY69" fmla="*/ 1821093 h 10742711"/>
              <a:gd name="connsiteX70" fmla="*/ 4576698 w 4906679"/>
              <a:gd name="connsiteY70" fmla="*/ 1825215 h 10742711"/>
              <a:gd name="connsiteX71" fmla="*/ 4499224 w 4906679"/>
              <a:gd name="connsiteY71" fmla="*/ 1804570 h 10742711"/>
              <a:gd name="connsiteX72" fmla="*/ 4499224 w 4906679"/>
              <a:gd name="connsiteY72" fmla="*/ 1726846 h 10742711"/>
              <a:gd name="connsiteX73" fmla="*/ 4499224 w 4906679"/>
              <a:gd name="connsiteY73" fmla="*/ 1804570 h 10742711"/>
              <a:gd name="connsiteX74" fmla="*/ 4636955 w 4906679"/>
              <a:gd name="connsiteY74" fmla="*/ 1960018 h 10742711"/>
              <a:gd name="connsiteX75" fmla="*/ 4603329 w 4906679"/>
              <a:gd name="connsiteY75" fmla="*/ 1833261 h 10742711"/>
              <a:gd name="connsiteX76" fmla="*/ 4583902 w 4906679"/>
              <a:gd name="connsiteY76" fmla="*/ 1821093 h 10742711"/>
              <a:gd name="connsiteX77" fmla="*/ 4596066 w 4906679"/>
              <a:gd name="connsiteY77" fmla="*/ 1814134 h 10742711"/>
              <a:gd name="connsiteX78" fmla="*/ 4499224 w 4906679"/>
              <a:gd name="connsiteY78" fmla="*/ 1726846 h 10742711"/>
              <a:gd name="connsiteX79" fmla="*/ 4499224 w 4906679"/>
              <a:gd name="connsiteY79" fmla="*/ 1652360 h 10742711"/>
              <a:gd name="connsiteX80" fmla="*/ 4636955 w 4906679"/>
              <a:gd name="connsiteY80" fmla="*/ 1726846 h 10742711"/>
              <a:gd name="connsiteX81" fmla="*/ 4499224 w 4906679"/>
              <a:gd name="connsiteY81" fmla="*/ 1652360 h 10742711"/>
              <a:gd name="connsiteX82" fmla="*/ 4499224 w 4906679"/>
              <a:gd name="connsiteY82" fmla="*/ 1571397 h 10742711"/>
              <a:gd name="connsiteX83" fmla="*/ 4636955 w 4906679"/>
              <a:gd name="connsiteY83" fmla="*/ 1652360 h 10742711"/>
              <a:gd name="connsiteX84" fmla="*/ 4499224 w 4906679"/>
              <a:gd name="connsiteY84" fmla="*/ 1571397 h 10742711"/>
              <a:gd name="connsiteX85" fmla="*/ 2661551 w 4906679"/>
              <a:gd name="connsiteY85" fmla="*/ 1681 h 10742711"/>
              <a:gd name="connsiteX86" fmla="*/ 3408851 w 4906679"/>
              <a:gd name="connsiteY86" fmla="*/ 33104 h 10742711"/>
              <a:gd name="connsiteX87" fmla="*/ 3546582 w 4906679"/>
              <a:gd name="connsiteY87" fmla="*/ 188553 h 10742711"/>
              <a:gd name="connsiteX88" fmla="*/ 3954037 w 4906679"/>
              <a:gd name="connsiteY88" fmla="*/ 266277 h 10742711"/>
              <a:gd name="connsiteX89" fmla="*/ 4499224 w 4906679"/>
              <a:gd name="connsiteY89" fmla="*/ 803870 h 10742711"/>
              <a:gd name="connsiteX90" fmla="*/ 4499224 w 4906679"/>
              <a:gd name="connsiteY90" fmla="*/ 1189253 h 10742711"/>
              <a:gd name="connsiteX91" fmla="*/ 4499224 w 4906679"/>
              <a:gd name="connsiteY91" fmla="*/ 1496911 h 10742711"/>
              <a:gd name="connsiteX92" fmla="*/ 4499224 w 4906679"/>
              <a:gd name="connsiteY92" fmla="*/ 1189253 h 10742711"/>
              <a:gd name="connsiteX93" fmla="*/ 4636955 w 4906679"/>
              <a:gd name="connsiteY93" fmla="*/ 1111528 h 10742711"/>
              <a:gd name="connsiteX94" fmla="*/ 4499224 w 4906679"/>
              <a:gd name="connsiteY94" fmla="*/ 1037043 h 10742711"/>
              <a:gd name="connsiteX95" fmla="*/ 4636955 w 4906679"/>
              <a:gd name="connsiteY95" fmla="*/ 1037043 h 10742711"/>
              <a:gd name="connsiteX96" fmla="*/ 4636955 w 4906679"/>
              <a:gd name="connsiteY96" fmla="*/ 956080 h 10742711"/>
              <a:gd name="connsiteX97" fmla="*/ 4768948 w 4906679"/>
              <a:gd name="connsiteY97" fmla="*/ 956080 h 10742711"/>
              <a:gd name="connsiteX98" fmla="*/ 4906679 w 4906679"/>
              <a:gd name="connsiteY98" fmla="*/ 1419187 h 10742711"/>
              <a:gd name="connsiteX99" fmla="*/ 4768948 w 4906679"/>
              <a:gd name="connsiteY99" fmla="*/ 2575336 h 10742711"/>
              <a:gd name="connsiteX100" fmla="*/ 4906679 w 4906679"/>
              <a:gd name="connsiteY100" fmla="*/ 2649821 h 10742711"/>
              <a:gd name="connsiteX101" fmla="*/ 4768948 w 4906679"/>
              <a:gd name="connsiteY101" fmla="*/ 2727546 h 10742711"/>
              <a:gd name="connsiteX102" fmla="*/ 4906679 w 4906679"/>
              <a:gd name="connsiteY102" fmla="*/ 2727546 h 10742711"/>
              <a:gd name="connsiteX103" fmla="*/ 4768948 w 4906679"/>
              <a:gd name="connsiteY103" fmla="*/ 2805270 h 10742711"/>
              <a:gd name="connsiteX104" fmla="*/ 4636955 w 4906679"/>
              <a:gd name="connsiteY104" fmla="*/ 2727546 h 10742711"/>
              <a:gd name="connsiteX105" fmla="*/ 4768948 w 4906679"/>
              <a:gd name="connsiteY105" fmla="*/ 2805270 h 10742711"/>
              <a:gd name="connsiteX106" fmla="*/ 4768948 w 4906679"/>
              <a:gd name="connsiteY106" fmla="*/ 2957480 h 10742711"/>
              <a:gd name="connsiteX107" fmla="*/ 4768948 w 4906679"/>
              <a:gd name="connsiteY107" fmla="*/ 2990270 h 10742711"/>
              <a:gd name="connsiteX108" fmla="*/ 4768948 w 4906679"/>
              <a:gd name="connsiteY108" fmla="*/ 3257042 h 10742711"/>
              <a:gd name="connsiteX109" fmla="*/ 4768948 w 4906679"/>
              <a:gd name="connsiteY109" fmla="*/ 3650521 h 10742711"/>
              <a:gd name="connsiteX110" fmla="*/ 4768948 w 4906679"/>
              <a:gd name="connsiteY110" fmla="*/ 3728246 h 10742711"/>
              <a:gd name="connsiteX111" fmla="*/ 4768948 w 4906679"/>
              <a:gd name="connsiteY111" fmla="*/ 3805970 h 10742711"/>
              <a:gd name="connsiteX112" fmla="*/ 4768948 w 4906679"/>
              <a:gd name="connsiteY112" fmla="*/ 3958180 h 10742711"/>
              <a:gd name="connsiteX113" fmla="*/ 4768948 w 4906679"/>
              <a:gd name="connsiteY113" fmla="*/ 4113628 h 10742711"/>
              <a:gd name="connsiteX114" fmla="*/ 4636955 w 4906679"/>
              <a:gd name="connsiteY114" fmla="*/ 4188114 h 10742711"/>
              <a:gd name="connsiteX115" fmla="*/ 4768948 w 4906679"/>
              <a:gd name="connsiteY115" fmla="*/ 4265838 h 10742711"/>
              <a:gd name="connsiteX116" fmla="*/ 4636955 w 4906679"/>
              <a:gd name="connsiteY116" fmla="*/ 4803431 h 10742711"/>
              <a:gd name="connsiteX117" fmla="*/ 4636955 w 4906679"/>
              <a:gd name="connsiteY117" fmla="*/ 6267238 h 10742711"/>
              <a:gd name="connsiteX118" fmla="*/ 4499224 w 4906679"/>
              <a:gd name="connsiteY118" fmla="*/ 6727107 h 10742711"/>
              <a:gd name="connsiteX119" fmla="*/ 4361492 w 4906679"/>
              <a:gd name="connsiteY119" fmla="*/ 6804831 h 10742711"/>
              <a:gd name="connsiteX120" fmla="*/ 4499224 w 4906679"/>
              <a:gd name="connsiteY120" fmla="*/ 6882555 h 10742711"/>
              <a:gd name="connsiteX121" fmla="*/ 4361492 w 4906679"/>
              <a:gd name="connsiteY121" fmla="*/ 7267938 h 10742711"/>
              <a:gd name="connsiteX122" fmla="*/ 4361492 w 4906679"/>
              <a:gd name="connsiteY122" fmla="*/ 9036165 h 10742711"/>
              <a:gd name="connsiteX123" fmla="*/ 4223761 w 4906679"/>
              <a:gd name="connsiteY123" fmla="*/ 8498572 h 10742711"/>
              <a:gd name="connsiteX124" fmla="*/ 4223761 w 4906679"/>
              <a:gd name="connsiteY124" fmla="*/ 8420848 h 10742711"/>
              <a:gd name="connsiteX125" fmla="*/ 4223761 w 4906679"/>
              <a:gd name="connsiteY125" fmla="*/ 8190914 h 10742711"/>
              <a:gd name="connsiteX126" fmla="*/ 4091769 w 4906679"/>
              <a:gd name="connsiteY126" fmla="*/ 7883255 h 10742711"/>
              <a:gd name="connsiteX127" fmla="*/ 4091769 w 4906679"/>
              <a:gd name="connsiteY127" fmla="*/ 7805531 h 10742711"/>
              <a:gd name="connsiteX128" fmla="*/ 4091769 w 4906679"/>
              <a:gd name="connsiteY128" fmla="*/ 7342424 h 10742711"/>
              <a:gd name="connsiteX129" fmla="*/ 3954037 w 4906679"/>
              <a:gd name="connsiteY129" fmla="*/ 7497872 h 10742711"/>
              <a:gd name="connsiteX130" fmla="*/ 3816306 w 4906679"/>
              <a:gd name="connsiteY130" fmla="*/ 7650082 h 10742711"/>
              <a:gd name="connsiteX131" fmla="*/ 3816306 w 4906679"/>
              <a:gd name="connsiteY131" fmla="*/ 7575597 h 10742711"/>
              <a:gd name="connsiteX132" fmla="*/ 3678575 w 4906679"/>
              <a:gd name="connsiteY132" fmla="*/ 7420148 h 10742711"/>
              <a:gd name="connsiteX133" fmla="*/ 3816306 w 4906679"/>
              <a:gd name="connsiteY133" fmla="*/ 7342424 h 10742711"/>
              <a:gd name="connsiteX134" fmla="*/ 3678575 w 4906679"/>
              <a:gd name="connsiteY134" fmla="*/ 7342424 h 10742711"/>
              <a:gd name="connsiteX135" fmla="*/ 3816306 w 4906679"/>
              <a:gd name="connsiteY135" fmla="*/ 7190214 h 10742711"/>
              <a:gd name="connsiteX136" fmla="*/ 3816306 w 4906679"/>
              <a:gd name="connsiteY136" fmla="*/ 6960280 h 10742711"/>
              <a:gd name="connsiteX137" fmla="*/ 3678575 w 4906679"/>
              <a:gd name="connsiteY137" fmla="*/ 7267938 h 10742711"/>
              <a:gd name="connsiteX138" fmla="*/ 3546582 w 4906679"/>
              <a:gd name="connsiteY138" fmla="*/ 7957741 h 10742711"/>
              <a:gd name="connsiteX139" fmla="*/ 3546582 w 4906679"/>
              <a:gd name="connsiteY139" fmla="*/ 8343124 h 10742711"/>
              <a:gd name="connsiteX140" fmla="*/ 3546582 w 4906679"/>
              <a:gd name="connsiteY140" fmla="*/ 9421548 h 10742711"/>
              <a:gd name="connsiteX141" fmla="*/ 3408851 w 4906679"/>
              <a:gd name="connsiteY141" fmla="*/ 9113889 h 10742711"/>
              <a:gd name="connsiteX142" fmla="*/ 3133388 w 4906679"/>
              <a:gd name="connsiteY142" fmla="*/ 9036165 h 10742711"/>
              <a:gd name="connsiteX143" fmla="*/ 3001395 w 4906679"/>
              <a:gd name="connsiteY143" fmla="*/ 8650782 h 10742711"/>
              <a:gd name="connsiteX144" fmla="*/ 2863664 w 4906679"/>
              <a:gd name="connsiteY144" fmla="*/ 9113889 h 10742711"/>
              <a:gd name="connsiteX145" fmla="*/ 3001395 w 4906679"/>
              <a:gd name="connsiteY145" fmla="*/ 9803692 h 10742711"/>
              <a:gd name="connsiteX146" fmla="*/ 3133388 w 4906679"/>
              <a:gd name="connsiteY146" fmla="*/ 10036865 h 10742711"/>
              <a:gd name="connsiteX147" fmla="*/ 3001395 w 4906679"/>
              <a:gd name="connsiteY147" fmla="*/ 10189075 h 10742711"/>
              <a:gd name="connsiteX148" fmla="*/ 2863664 w 4906679"/>
              <a:gd name="connsiteY148" fmla="*/ 10266799 h 10742711"/>
              <a:gd name="connsiteX149" fmla="*/ 2725933 w 4906679"/>
              <a:gd name="connsiteY149" fmla="*/ 10344524 h 10742711"/>
              <a:gd name="connsiteX150" fmla="*/ 2318477 w 4906679"/>
              <a:gd name="connsiteY150" fmla="*/ 9496034 h 10742711"/>
              <a:gd name="connsiteX151" fmla="*/ 2456209 w 4906679"/>
              <a:gd name="connsiteY151" fmla="*/ 9188375 h 10742711"/>
              <a:gd name="connsiteX152" fmla="*/ 2186485 w 4906679"/>
              <a:gd name="connsiteY152" fmla="*/ 8498572 h 10742711"/>
              <a:gd name="connsiteX153" fmla="*/ 2043015 w 4906679"/>
              <a:gd name="connsiteY153" fmla="*/ 9036165 h 10742711"/>
              <a:gd name="connsiteX154" fmla="*/ 2043015 w 4906679"/>
              <a:gd name="connsiteY154" fmla="*/ 9421548 h 10742711"/>
              <a:gd name="connsiteX155" fmla="*/ 2043015 w 4906679"/>
              <a:gd name="connsiteY155" fmla="*/ 9573758 h 10742711"/>
              <a:gd name="connsiteX156" fmla="*/ 2043015 w 4906679"/>
              <a:gd name="connsiteY156" fmla="*/ 9651482 h 10742711"/>
              <a:gd name="connsiteX157" fmla="*/ 2043015 w 4906679"/>
              <a:gd name="connsiteY157" fmla="*/ 9729207 h 10742711"/>
              <a:gd name="connsiteX158" fmla="*/ 2186485 w 4906679"/>
              <a:gd name="connsiteY158" fmla="*/ 10419009 h 10742711"/>
              <a:gd name="connsiteX159" fmla="*/ 2043015 w 4906679"/>
              <a:gd name="connsiteY159" fmla="*/ 10574458 h 10742711"/>
              <a:gd name="connsiteX160" fmla="*/ 2043015 w 4906679"/>
              <a:gd name="connsiteY160" fmla="*/ 10726668 h 10742711"/>
              <a:gd name="connsiteX161" fmla="*/ 1911022 w 4906679"/>
              <a:gd name="connsiteY161" fmla="*/ 9959141 h 10742711"/>
              <a:gd name="connsiteX162" fmla="*/ 1773291 w 4906679"/>
              <a:gd name="connsiteY162" fmla="*/ 9803692 h 10742711"/>
              <a:gd name="connsiteX163" fmla="*/ 1773291 w 4906679"/>
              <a:gd name="connsiteY163" fmla="*/ 9266099 h 10742711"/>
              <a:gd name="connsiteX164" fmla="*/ 1635559 w 4906679"/>
              <a:gd name="connsiteY164" fmla="*/ 9036165 h 10742711"/>
              <a:gd name="connsiteX165" fmla="*/ 1497828 w 4906679"/>
              <a:gd name="connsiteY165" fmla="*/ 8573058 h 10742711"/>
              <a:gd name="connsiteX166" fmla="*/ 1497828 w 4906679"/>
              <a:gd name="connsiteY166" fmla="*/ 8113189 h 10742711"/>
              <a:gd name="connsiteX167" fmla="*/ 1365836 w 4906679"/>
              <a:gd name="connsiteY167" fmla="*/ 7727807 h 10742711"/>
              <a:gd name="connsiteX168" fmla="*/ 1365836 w 4906679"/>
              <a:gd name="connsiteY168" fmla="*/ 7650082 h 10742711"/>
              <a:gd name="connsiteX169" fmla="*/ 1365836 w 4906679"/>
              <a:gd name="connsiteY169" fmla="*/ 7190214 h 10742711"/>
              <a:gd name="connsiteX170" fmla="*/ 1365836 w 4906679"/>
              <a:gd name="connsiteY170" fmla="*/ 6810397 h 10742711"/>
              <a:gd name="connsiteX171" fmla="*/ 1365836 w 4906679"/>
              <a:gd name="connsiteY171" fmla="*/ 6804831 h 10742711"/>
              <a:gd name="connsiteX172" fmla="*/ 1365836 w 4906679"/>
              <a:gd name="connsiteY172" fmla="*/ 6727107 h 10742711"/>
              <a:gd name="connsiteX173" fmla="*/ 1365836 w 4906679"/>
              <a:gd name="connsiteY173" fmla="*/ 6344963 h 10742711"/>
              <a:gd name="connsiteX174" fmla="*/ 1228104 w 4906679"/>
              <a:gd name="connsiteY174" fmla="*/ 6189514 h 10742711"/>
              <a:gd name="connsiteX175" fmla="*/ 1090373 w 4906679"/>
              <a:gd name="connsiteY175" fmla="*/ 6652621 h 10742711"/>
              <a:gd name="connsiteX176" fmla="*/ 1090373 w 4906679"/>
              <a:gd name="connsiteY176" fmla="*/ 6804831 h 10742711"/>
              <a:gd name="connsiteX177" fmla="*/ 820649 w 4906679"/>
              <a:gd name="connsiteY177" fmla="*/ 5344263 h 10742711"/>
              <a:gd name="connsiteX178" fmla="*/ 682917 w 4906679"/>
              <a:gd name="connsiteY178" fmla="*/ 6652621 h 10742711"/>
              <a:gd name="connsiteX179" fmla="*/ 545186 w 4906679"/>
              <a:gd name="connsiteY179" fmla="*/ 6344963 h 10742711"/>
              <a:gd name="connsiteX180" fmla="*/ 545186 w 4906679"/>
              <a:gd name="connsiteY180" fmla="*/ 6111790 h 10742711"/>
              <a:gd name="connsiteX181" fmla="*/ 545186 w 4906679"/>
              <a:gd name="connsiteY181" fmla="*/ 5804131 h 10742711"/>
              <a:gd name="connsiteX182" fmla="*/ 545186 w 4906679"/>
              <a:gd name="connsiteY182" fmla="*/ 5188814 h 10742711"/>
              <a:gd name="connsiteX183" fmla="*/ 545186 w 4906679"/>
              <a:gd name="connsiteY183" fmla="*/ 4881156 h 10742711"/>
              <a:gd name="connsiteX184" fmla="*/ 407455 w 4906679"/>
              <a:gd name="connsiteY184" fmla="*/ 4803431 h 10742711"/>
              <a:gd name="connsiteX185" fmla="*/ 407455 w 4906679"/>
              <a:gd name="connsiteY185" fmla="*/ 3420587 h 10742711"/>
              <a:gd name="connsiteX186" fmla="*/ 275462 w 4906679"/>
              <a:gd name="connsiteY186" fmla="*/ 3035204 h 10742711"/>
              <a:gd name="connsiteX187" fmla="*/ 137731 w 4906679"/>
              <a:gd name="connsiteY187" fmla="*/ 2727546 h 10742711"/>
              <a:gd name="connsiteX188" fmla="*/ 137731 w 4906679"/>
              <a:gd name="connsiteY188" fmla="*/ 2575336 h 10742711"/>
              <a:gd name="connsiteX189" fmla="*/ 0 w 4906679"/>
              <a:gd name="connsiteY189" fmla="*/ 2189953 h 10742711"/>
              <a:gd name="connsiteX190" fmla="*/ 0 w 4906679"/>
              <a:gd name="connsiteY190" fmla="*/ 1419187 h 10742711"/>
              <a:gd name="connsiteX191" fmla="*/ 137731 w 4906679"/>
              <a:gd name="connsiteY191" fmla="*/ 1037043 h 10742711"/>
              <a:gd name="connsiteX192" fmla="*/ 275462 w 4906679"/>
              <a:gd name="connsiteY192" fmla="*/ 803870 h 10742711"/>
              <a:gd name="connsiteX193" fmla="*/ 545186 w 4906679"/>
              <a:gd name="connsiteY193" fmla="*/ 573936 h 10742711"/>
              <a:gd name="connsiteX194" fmla="*/ 952641 w 4906679"/>
              <a:gd name="connsiteY194" fmla="*/ 188553 h 10742711"/>
              <a:gd name="connsiteX195" fmla="*/ 1635559 w 4906679"/>
              <a:gd name="connsiteY195" fmla="*/ 114067 h 10742711"/>
              <a:gd name="connsiteX196" fmla="*/ 2456209 w 4906679"/>
              <a:gd name="connsiteY196" fmla="*/ 33104 h 10742711"/>
              <a:gd name="connsiteX197" fmla="*/ 2661551 w 4906679"/>
              <a:gd name="connsiteY197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091769 w 4906679"/>
              <a:gd name="connsiteY35" fmla="*/ 5496473 h 10742711"/>
              <a:gd name="connsiteX36" fmla="*/ 4223761 w 4906679"/>
              <a:gd name="connsiteY36" fmla="*/ 5574197 h 10742711"/>
              <a:gd name="connsiteX37" fmla="*/ 4091769 w 4906679"/>
              <a:gd name="connsiteY37" fmla="*/ 5496473 h 10742711"/>
              <a:gd name="connsiteX38" fmla="*/ 4636955 w 4906679"/>
              <a:gd name="connsiteY38" fmla="*/ 4343563 h 10742711"/>
              <a:gd name="connsiteX39" fmla="*/ 4768948 w 4906679"/>
              <a:gd name="connsiteY39" fmla="*/ 4421287 h 10742711"/>
              <a:gd name="connsiteX40" fmla="*/ 4636955 w 4906679"/>
              <a:gd name="connsiteY40" fmla="*/ 4343563 h 10742711"/>
              <a:gd name="connsiteX41" fmla="*/ 4636955 w 4906679"/>
              <a:gd name="connsiteY41" fmla="*/ 4265838 h 10742711"/>
              <a:gd name="connsiteX42" fmla="*/ 4768948 w 4906679"/>
              <a:gd name="connsiteY42" fmla="*/ 4343563 h 10742711"/>
              <a:gd name="connsiteX43" fmla="*/ 4636955 w 4906679"/>
              <a:gd name="connsiteY43" fmla="*/ 4265838 h 10742711"/>
              <a:gd name="connsiteX44" fmla="*/ 4499224 w 4906679"/>
              <a:gd name="connsiteY44" fmla="*/ 3035204 h 10742711"/>
              <a:gd name="connsiteX45" fmla="*/ 4499224 w 4906679"/>
              <a:gd name="connsiteY45" fmla="*/ 3112929 h 10742711"/>
              <a:gd name="connsiteX46" fmla="*/ 4499224 w 4906679"/>
              <a:gd name="connsiteY46" fmla="*/ 3035204 h 10742711"/>
              <a:gd name="connsiteX47" fmla="*/ 4499224 w 4906679"/>
              <a:gd name="connsiteY47" fmla="*/ 2805270 h 10742711"/>
              <a:gd name="connsiteX48" fmla="*/ 4499224 w 4906679"/>
              <a:gd name="connsiteY48" fmla="*/ 2957480 h 10742711"/>
              <a:gd name="connsiteX49" fmla="*/ 4636955 w 4906679"/>
              <a:gd name="connsiteY49" fmla="*/ 2805270 h 10742711"/>
              <a:gd name="connsiteX50" fmla="*/ 4499224 w 4906679"/>
              <a:gd name="connsiteY50" fmla="*/ 2805270 h 10742711"/>
              <a:gd name="connsiteX51" fmla="*/ 4499224 w 4906679"/>
              <a:gd name="connsiteY51" fmla="*/ 2575336 h 10742711"/>
              <a:gd name="connsiteX52" fmla="*/ 4636955 w 4906679"/>
              <a:gd name="connsiteY52" fmla="*/ 2649821 h 10742711"/>
              <a:gd name="connsiteX53" fmla="*/ 4499224 w 4906679"/>
              <a:gd name="connsiteY53" fmla="*/ 2575336 h 10742711"/>
              <a:gd name="connsiteX54" fmla="*/ 4499224 w 4906679"/>
              <a:gd name="connsiteY54" fmla="*/ 2189953 h 10742711"/>
              <a:gd name="connsiteX55" fmla="*/ 4636955 w 4906679"/>
              <a:gd name="connsiteY55" fmla="*/ 2267677 h 10742711"/>
              <a:gd name="connsiteX56" fmla="*/ 4499224 w 4906679"/>
              <a:gd name="connsiteY56" fmla="*/ 2189953 h 10742711"/>
              <a:gd name="connsiteX57" fmla="*/ 4499224 w 4906679"/>
              <a:gd name="connsiteY57" fmla="*/ 2112228 h 10742711"/>
              <a:gd name="connsiteX58" fmla="*/ 4636955 w 4906679"/>
              <a:gd name="connsiteY58" fmla="*/ 2189953 h 10742711"/>
              <a:gd name="connsiteX59" fmla="*/ 4499224 w 4906679"/>
              <a:gd name="connsiteY59" fmla="*/ 2112228 h 10742711"/>
              <a:gd name="connsiteX60" fmla="*/ 4520744 w 4906679"/>
              <a:gd name="connsiteY60" fmla="*/ 2003080 h 10742711"/>
              <a:gd name="connsiteX61" fmla="*/ 4499224 w 4906679"/>
              <a:gd name="connsiteY61" fmla="*/ 2034504 h 10742711"/>
              <a:gd name="connsiteX62" fmla="*/ 4636955 w 4906679"/>
              <a:gd name="connsiteY62" fmla="*/ 2034504 h 10742711"/>
              <a:gd name="connsiteX63" fmla="*/ 4520744 w 4906679"/>
              <a:gd name="connsiteY63" fmla="*/ 2003080 h 10742711"/>
              <a:gd name="connsiteX64" fmla="*/ 4499224 w 4906679"/>
              <a:gd name="connsiteY64" fmla="*/ 1804570 h 10742711"/>
              <a:gd name="connsiteX65" fmla="*/ 4578850 w 4906679"/>
              <a:gd name="connsiteY65" fmla="*/ 1817929 h 10742711"/>
              <a:gd name="connsiteX66" fmla="*/ 4583902 w 4906679"/>
              <a:gd name="connsiteY66" fmla="*/ 1821093 h 10742711"/>
              <a:gd name="connsiteX67" fmla="*/ 4576698 w 4906679"/>
              <a:gd name="connsiteY67" fmla="*/ 1825215 h 10742711"/>
              <a:gd name="connsiteX68" fmla="*/ 4499224 w 4906679"/>
              <a:gd name="connsiteY68" fmla="*/ 1804570 h 10742711"/>
              <a:gd name="connsiteX69" fmla="*/ 4499224 w 4906679"/>
              <a:gd name="connsiteY69" fmla="*/ 1726846 h 10742711"/>
              <a:gd name="connsiteX70" fmla="*/ 4499224 w 4906679"/>
              <a:gd name="connsiteY70" fmla="*/ 1804570 h 10742711"/>
              <a:gd name="connsiteX71" fmla="*/ 4636955 w 4906679"/>
              <a:gd name="connsiteY71" fmla="*/ 1960018 h 10742711"/>
              <a:gd name="connsiteX72" fmla="*/ 4603329 w 4906679"/>
              <a:gd name="connsiteY72" fmla="*/ 1833261 h 10742711"/>
              <a:gd name="connsiteX73" fmla="*/ 4583902 w 4906679"/>
              <a:gd name="connsiteY73" fmla="*/ 1821093 h 10742711"/>
              <a:gd name="connsiteX74" fmla="*/ 4596066 w 4906679"/>
              <a:gd name="connsiteY74" fmla="*/ 1814134 h 10742711"/>
              <a:gd name="connsiteX75" fmla="*/ 4499224 w 4906679"/>
              <a:gd name="connsiteY75" fmla="*/ 1726846 h 10742711"/>
              <a:gd name="connsiteX76" fmla="*/ 4499224 w 4906679"/>
              <a:gd name="connsiteY76" fmla="*/ 1652360 h 10742711"/>
              <a:gd name="connsiteX77" fmla="*/ 4636955 w 4906679"/>
              <a:gd name="connsiteY77" fmla="*/ 1726846 h 10742711"/>
              <a:gd name="connsiteX78" fmla="*/ 4499224 w 4906679"/>
              <a:gd name="connsiteY78" fmla="*/ 1652360 h 10742711"/>
              <a:gd name="connsiteX79" fmla="*/ 4499224 w 4906679"/>
              <a:gd name="connsiteY79" fmla="*/ 1571397 h 10742711"/>
              <a:gd name="connsiteX80" fmla="*/ 4636955 w 4906679"/>
              <a:gd name="connsiteY80" fmla="*/ 1652360 h 10742711"/>
              <a:gd name="connsiteX81" fmla="*/ 4499224 w 4906679"/>
              <a:gd name="connsiteY81" fmla="*/ 1571397 h 10742711"/>
              <a:gd name="connsiteX82" fmla="*/ 2661551 w 4906679"/>
              <a:gd name="connsiteY82" fmla="*/ 1681 h 10742711"/>
              <a:gd name="connsiteX83" fmla="*/ 3408851 w 4906679"/>
              <a:gd name="connsiteY83" fmla="*/ 33104 h 10742711"/>
              <a:gd name="connsiteX84" fmla="*/ 3546582 w 4906679"/>
              <a:gd name="connsiteY84" fmla="*/ 188553 h 10742711"/>
              <a:gd name="connsiteX85" fmla="*/ 3954037 w 4906679"/>
              <a:gd name="connsiteY85" fmla="*/ 266277 h 10742711"/>
              <a:gd name="connsiteX86" fmla="*/ 4499224 w 4906679"/>
              <a:gd name="connsiteY86" fmla="*/ 803870 h 10742711"/>
              <a:gd name="connsiteX87" fmla="*/ 4499224 w 4906679"/>
              <a:gd name="connsiteY87" fmla="*/ 1189253 h 10742711"/>
              <a:gd name="connsiteX88" fmla="*/ 4499224 w 4906679"/>
              <a:gd name="connsiteY88" fmla="*/ 1496911 h 10742711"/>
              <a:gd name="connsiteX89" fmla="*/ 4499224 w 4906679"/>
              <a:gd name="connsiteY89" fmla="*/ 1189253 h 10742711"/>
              <a:gd name="connsiteX90" fmla="*/ 4636955 w 4906679"/>
              <a:gd name="connsiteY90" fmla="*/ 1111528 h 10742711"/>
              <a:gd name="connsiteX91" fmla="*/ 4499224 w 4906679"/>
              <a:gd name="connsiteY91" fmla="*/ 1037043 h 10742711"/>
              <a:gd name="connsiteX92" fmla="*/ 4636955 w 4906679"/>
              <a:gd name="connsiteY92" fmla="*/ 1037043 h 10742711"/>
              <a:gd name="connsiteX93" fmla="*/ 4636955 w 4906679"/>
              <a:gd name="connsiteY93" fmla="*/ 956080 h 10742711"/>
              <a:gd name="connsiteX94" fmla="*/ 4768948 w 4906679"/>
              <a:gd name="connsiteY94" fmla="*/ 956080 h 10742711"/>
              <a:gd name="connsiteX95" fmla="*/ 4906679 w 4906679"/>
              <a:gd name="connsiteY95" fmla="*/ 1419187 h 10742711"/>
              <a:gd name="connsiteX96" fmla="*/ 4768948 w 4906679"/>
              <a:gd name="connsiteY96" fmla="*/ 2575336 h 10742711"/>
              <a:gd name="connsiteX97" fmla="*/ 4906679 w 4906679"/>
              <a:gd name="connsiteY97" fmla="*/ 2649821 h 10742711"/>
              <a:gd name="connsiteX98" fmla="*/ 4768948 w 4906679"/>
              <a:gd name="connsiteY98" fmla="*/ 2727546 h 10742711"/>
              <a:gd name="connsiteX99" fmla="*/ 4906679 w 4906679"/>
              <a:gd name="connsiteY99" fmla="*/ 2727546 h 10742711"/>
              <a:gd name="connsiteX100" fmla="*/ 4768948 w 4906679"/>
              <a:gd name="connsiteY100" fmla="*/ 2805270 h 10742711"/>
              <a:gd name="connsiteX101" fmla="*/ 4636955 w 4906679"/>
              <a:gd name="connsiteY101" fmla="*/ 2727546 h 10742711"/>
              <a:gd name="connsiteX102" fmla="*/ 4768948 w 4906679"/>
              <a:gd name="connsiteY102" fmla="*/ 2805270 h 10742711"/>
              <a:gd name="connsiteX103" fmla="*/ 4768948 w 4906679"/>
              <a:gd name="connsiteY103" fmla="*/ 2957480 h 10742711"/>
              <a:gd name="connsiteX104" fmla="*/ 4768948 w 4906679"/>
              <a:gd name="connsiteY104" fmla="*/ 2990270 h 10742711"/>
              <a:gd name="connsiteX105" fmla="*/ 4768948 w 4906679"/>
              <a:gd name="connsiteY105" fmla="*/ 3257042 h 10742711"/>
              <a:gd name="connsiteX106" fmla="*/ 4768948 w 4906679"/>
              <a:gd name="connsiteY106" fmla="*/ 3650521 h 10742711"/>
              <a:gd name="connsiteX107" fmla="*/ 4768948 w 4906679"/>
              <a:gd name="connsiteY107" fmla="*/ 3728246 h 10742711"/>
              <a:gd name="connsiteX108" fmla="*/ 4768948 w 4906679"/>
              <a:gd name="connsiteY108" fmla="*/ 3805970 h 10742711"/>
              <a:gd name="connsiteX109" fmla="*/ 4768948 w 4906679"/>
              <a:gd name="connsiteY109" fmla="*/ 3958180 h 10742711"/>
              <a:gd name="connsiteX110" fmla="*/ 4768948 w 4906679"/>
              <a:gd name="connsiteY110" fmla="*/ 4113628 h 10742711"/>
              <a:gd name="connsiteX111" fmla="*/ 4636955 w 4906679"/>
              <a:gd name="connsiteY111" fmla="*/ 4188114 h 10742711"/>
              <a:gd name="connsiteX112" fmla="*/ 4768948 w 4906679"/>
              <a:gd name="connsiteY112" fmla="*/ 4265838 h 10742711"/>
              <a:gd name="connsiteX113" fmla="*/ 4636955 w 4906679"/>
              <a:gd name="connsiteY113" fmla="*/ 4803431 h 10742711"/>
              <a:gd name="connsiteX114" fmla="*/ 4636955 w 4906679"/>
              <a:gd name="connsiteY114" fmla="*/ 6267238 h 10742711"/>
              <a:gd name="connsiteX115" fmla="*/ 4499224 w 4906679"/>
              <a:gd name="connsiteY115" fmla="*/ 6727107 h 10742711"/>
              <a:gd name="connsiteX116" fmla="*/ 4361492 w 4906679"/>
              <a:gd name="connsiteY116" fmla="*/ 6804831 h 10742711"/>
              <a:gd name="connsiteX117" fmla="*/ 4499224 w 4906679"/>
              <a:gd name="connsiteY117" fmla="*/ 6882555 h 10742711"/>
              <a:gd name="connsiteX118" fmla="*/ 4361492 w 4906679"/>
              <a:gd name="connsiteY118" fmla="*/ 7267938 h 10742711"/>
              <a:gd name="connsiteX119" fmla="*/ 4361492 w 4906679"/>
              <a:gd name="connsiteY119" fmla="*/ 9036165 h 10742711"/>
              <a:gd name="connsiteX120" fmla="*/ 4223761 w 4906679"/>
              <a:gd name="connsiteY120" fmla="*/ 8498572 h 10742711"/>
              <a:gd name="connsiteX121" fmla="*/ 4223761 w 4906679"/>
              <a:gd name="connsiteY121" fmla="*/ 8420848 h 10742711"/>
              <a:gd name="connsiteX122" fmla="*/ 4223761 w 4906679"/>
              <a:gd name="connsiteY122" fmla="*/ 8190914 h 10742711"/>
              <a:gd name="connsiteX123" fmla="*/ 4091769 w 4906679"/>
              <a:gd name="connsiteY123" fmla="*/ 7883255 h 10742711"/>
              <a:gd name="connsiteX124" fmla="*/ 4091769 w 4906679"/>
              <a:gd name="connsiteY124" fmla="*/ 7805531 h 10742711"/>
              <a:gd name="connsiteX125" fmla="*/ 4091769 w 4906679"/>
              <a:gd name="connsiteY125" fmla="*/ 7342424 h 10742711"/>
              <a:gd name="connsiteX126" fmla="*/ 3954037 w 4906679"/>
              <a:gd name="connsiteY126" fmla="*/ 7497872 h 10742711"/>
              <a:gd name="connsiteX127" fmla="*/ 3816306 w 4906679"/>
              <a:gd name="connsiteY127" fmla="*/ 7650082 h 10742711"/>
              <a:gd name="connsiteX128" fmla="*/ 3816306 w 4906679"/>
              <a:gd name="connsiteY128" fmla="*/ 7575597 h 10742711"/>
              <a:gd name="connsiteX129" fmla="*/ 3678575 w 4906679"/>
              <a:gd name="connsiteY129" fmla="*/ 7420148 h 10742711"/>
              <a:gd name="connsiteX130" fmla="*/ 3816306 w 4906679"/>
              <a:gd name="connsiteY130" fmla="*/ 7342424 h 10742711"/>
              <a:gd name="connsiteX131" fmla="*/ 3678575 w 4906679"/>
              <a:gd name="connsiteY131" fmla="*/ 7342424 h 10742711"/>
              <a:gd name="connsiteX132" fmla="*/ 3816306 w 4906679"/>
              <a:gd name="connsiteY132" fmla="*/ 7190214 h 10742711"/>
              <a:gd name="connsiteX133" fmla="*/ 3816306 w 4906679"/>
              <a:gd name="connsiteY133" fmla="*/ 6960280 h 10742711"/>
              <a:gd name="connsiteX134" fmla="*/ 3678575 w 4906679"/>
              <a:gd name="connsiteY134" fmla="*/ 7267938 h 10742711"/>
              <a:gd name="connsiteX135" fmla="*/ 3546582 w 4906679"/>
              <a:gd name="connsiteY135" fmla="*/ 7957741 h 10742711"/>
              <a:gd name="connsiteX136" fmla="*/ 3546582 w 4906679"/>
              <a:gd name="connsiteY136" fmla="*/ 8343124 h 10742711"/>
              <a:gd name="connsiteX137" fmla="*/ 3546582 w 4906679"/>
              <a:gd name="connsiteY137" fmla="*/ 9421548 h 10742711"/>
              <a:gd name="connsiteX138" fmla="*/ 3408851 w 4906679"/>
              <a:gd name="connsiteY138" fmla="*/ 9113889 h 10742711"/>
              <a:gd name="connsiteX139" fmla="*/ 3133388 w 4906679"/>
              <a:gd name="connsiteY139" fmla="*/ 9036165 h 10742711"/>
              <a:gd name="connsiteX140" fmla="*/ 3001395 w 4906679"/>
              <a:gd name="connsiteY140" fmla="*/ 8650782 h 10742711"/>
              <a:gd name="connsiteX141" fmla="*/ 2863664 w 4906679"/>
              <a:gd name="connsiteY141" fmla="*/ 9113889 h 10742711"/>
              <a:gd name="connsiteX142" fmla="*/ 3001395 w 4906679"/>
              <a:gd name="connsiteY142" fmla="*/ 9803692 h 10742711"/>
              <a:gd name="connsiteX143" fmla="*/ 3133388 w 4906679"/>
              <a:gd name="connsiteY143" fmla="*/ 10036865 h 10742711"/>
              <a:gd name="connsiteX144" fmla="*/ 3001395 w 4906679"/>
              <a:gd name="connsiteY144" fmla="*/ 10189075 h 10742711"/>
              <a:gd name="connsiteX145" fmla="*/ 2863664 w 4906679"/>
              <a:gd name="connsiteY145" fmla="*/ 10266799 h 10742711"/>
              <a:gd name="connsiteX146" fmla="*/ 2725933 w 4906679"/>
              <a:gd name="connsiteY146" fmla="*/ 10344524 h 10742711"/>
              <a:gd name="connsiteX147" fmla="*/ 2318477 w 4906679"/>
              <a:gd name="connsiteY147" fmla="*/ 9496034 h 10742711"/>
              <a:gd name="connsiteX148" fmla="*/ 2456209 w 4906679"/>
              <a:gd name="connsiteY148" fmla="*/ 9188375 h 10742711"/>
              <a:gd name="connsiteX149" fmla="*/ 2186485 w 4906679"/>
              <a:gd name="connsiteY149" fmla="*/ 8498572 h 10742711"/>
              <a:gd name="connsiteX150" fmla="*/ 2043015 w 4906679"/>
              <a:gd name="connsiteY150" fmla="*/ 9036165 h 10742711"/>
              <a:gd name="connsiteX151" fmla="*/ 2043015 w 4906679"/>
              <a:gd name="connsiteY151" fmla="*/ 9421548 h 10742711"/>
              <a:gd name="connsiteX152" fmla="*/ 2043015 w 4906679"/>
              <a:gd name="connsiteY152" fmla="*/ 9573758 h 10742711"/>
              <a:gd name="connsiteX153" fmla="*/ 2043015 w 4906679"/>
              <a:gd name="connsiteY153" fmla="*/ 9651482 h 10742711"/>
              <a:gd name="connsiteX154" fmla="*/ 2043015 w 4906679"/>
              <a:gd name="connsiteY154" fmla="*/ 9729207 h 10742711"/>
              <a:gd name="connsiteX155" fmla="*/ 2186485 w 4906679"/>
              <a:gd name="connsiteY155" fmla="*/ 10419009 h 10742711"/>
              <a:gd name="connsiteX156" fmla="*/ 2043015 w 4906679"/>
              <a:gd name="connsiteY156" fmla="*/ 10574458 h 10742711"/>
              <a:gd name="connsiteX157" fmla="*/ 2043015 w 4906679"/>
              <a:gd name="connsiteY157" fmla="*/ 10726668 h 10742711"/>
              <a:gd name="connsiteX158" fmla="*/ 1911022 w 4906679"/>
              <a:gd name="connsiteY158" fmla="*/ 9959141 h 10742711"/>
              <a:gd name="connsiteX159" fmla="*/ 1773291 w 4906679"/>
              <a:gd name="connsiteY159" fmla="*/ 9803692 h 10742711"/>
              <a:gd name="connsiteX160" fmla="*/ 1773291 w 4906679"/>
              <a:gd name="connsiteY160" fmla="*/ 9266099 h 10742711"/>
              <a:gd name="connsiteX161" fmla="*/ 1635559 w 4906679"/>
              <a:gd name="connsiteY161" fmla="*/ 9036165 h 10742711"/>
              <a:gd name="connsiteX162" fmla="*/ 1497828 w 4906679"/>
              <a:gd name="connsiteY162" fmla="*/ 8573058 h 10742711"/>
              <a:gd name="connsiteX163" fmla="*/ 1497828 w 4906679"/>
              <a:gd name="connsiteY163" fmla="*/ 8113189 h 10742711"/>
              <a:gd name="connsiteX164" fmla="*/ 1365836 w 4906679"/>
              <a:gd name="connsiteY164" fmla="*/ 7727807 h 10742711"/>
              <a:gd name="connsiteX165" fmla="*/ 1365836 w 4906679"/>
              <a:gd name="connsiteY165" fmla="*/ 7650082 h 10742711"/>
              <a:gd name="connsiteX166" fmla="*/ 1365836 w 4906679"/>
              <a:gd name="connsiteY166" fmla="*/ 7190214 h 10742711"/>
              <a:gd name="connsiteX167" fmla="*/ 1365836 w 4906679"/>
              <a:gd name="connsiteY167" fmla="*/ 6810397 h 10742711"/>
              <a:gd name="connsiteX168" fmla="*/ 1365836 w 4906679"/>
              <a:gd name="connsiteY168" fmla="*/ 6804831 h 10742711"/>
              <a:gd name="connsiteX169" fmla="*/ 1365836 w 4906679"/>
              <a:gd name="connsiteY169" fmla="*/ 6727107 h 10742711"/>
              <a:gd name="connsiteX170" fmla="*/ 1365836 w 4906679"/>
              <a:gd name="connsiteY170" fmla="*/ 6344963 h 10742711"/>
              <a:gd name="connsiteX171" fmla="*/ 1228104 w 4906679"/>
              <a:gd name="connsiteY171" fmla="*/ 6189514 h 10742711"/>
              <a:gd name="connsiteX172" fmla="*/ 1090373 w 4906679"/>
              <a:gd name="connsiteY172" fmla="*/ 6652621 h 10742711"/>
              <a:gd name="connsiteX173" fmla="*/ 1090373 w 4906679"/>
              <a:gd name="connsiteY173" fmla="*/ 6804831 h 10742711"/>
              <a:gd name="connsiteX174" fmla="*/ 820649 w 4906679"/>
              <a:gd name="connsiteY174" fmla="*/ 5344263 h 10742711"/>
              <a:gd name="connsiteX175" fmla="*/ 682917 w 4906679"/>
              <a:gd name="connsiteY175" fmla="*/ 6652621 h 10742711"/>
              <a:gd name="connsiteX176" fmla="*/ 545186 w 4906679"/>
              <a:gd name="connsiteY176" fmla="*/ 6344963 h 10742711"/>
              <a:gd name="connsiteX177" fmla="*/ 545186 w 4906679"/>
              <a:gd name="connsiteY177" fmla="*/ 6111790 h 10742711"/>
              <a:gd name="connsiteX178" fmla="*/ 545186 w 4906679"/>
              <a:gd name="connsiteY178" fmla="*/ 5804131 h 10742711"/>
              <a:gd name="connsiteX179" fmla="*/ 545186 w 4906679"/>
              <a:gd name="connsiteY179" fmla="*/ 5188814 h 10742711"/>
              <a:gd name="connsiteX180" fmla="*/ 545186 w 4906679"/>
              <a:gd name="connsiteY180" fmla="*/ 4881156 h 10742711"/>
              <a:gd name="connsiteX181" fmla="*/ 407455 w 4906679"/>
              <a:gd name="connsiteY181" fmla="*/ 4803431 h 10742711"/>
              <a:gd name="connsiteX182" fmla="*/ 407455 w 4906679"/>
              <a:gd name="connsiteY182" fmla="*/ 3420587 h 10742711"/>
              <a:gd name="connsiteX183" fmla="*/ 275462 w 4906679"/>
              <a:gd name="connsiteY183" fmla="*/ 3035204 h 10742711"/>
              <a:gd name="connsiteX184" fmla="*/ 137731 w 4906679"/>
              <a:gd name="connsiteY184" fmla="*/ 2727546 h 10742711"/>
              <a:gd name="connsiteX185" fmla="*/ 137731 w 4906679"/>
              <a:gd name="connsiteY185" fmla="*/ 2575336 h 10742711"/>
              <a:gd name="connsiteX186" fmla="*/ 0 w 4906679"/>
              <a:gd name="connsiteY186" fmla="*/ 2189953 h 10742711"/>
              <a:gd name="connsiteX187" fmla="*/ 0 w 4906679"/>
              <a:gd name="connsiteY187" fmla="*/ 1419187 h 10742711"/>
              <a:gd name="connsiteX188" fmla="*/ 137731 w 4906679"/>
              <a:gd name="connsiteY188" fmla="*/ 1037043 h 10742711"/>
              <a:gd name="connsiteX189" fmla="*/ 275462 w 4906679"/>
              <a:gd name="connsiteY189" fmla="*/ 803870 h 10742711"/>
              <a:gd name="connsiteX190" fmla="*/ 545186 w 4906679"/>
              <a:gd name="connsiteY190" fmla="*/ 573936 h 10742711"/>
              <a:gd name="connsiteX191" fmla="*/ 952641 w 4906679"/>
              <a:gd name="connsiteY191" fmla="*/ 188553 h 10742711"/>
              <a:gd name="connsiteX192" fmla="*/ 1635559 w 4906679"/>
              <a:gd name="connsiteY192" fmla="*/ 114067 h 10742711"/>
              <a:gd name="connsiteX193" fmla="*/ 2456209 w 4906679"/>
              <a:gd name="connsiteY193" fmla="*/ 33104 h 10742711"/>
              <a:gd name="connsiteX194" fmla="*/ 2661551 w 4906679"/>
              <a:gd name="connsiteY194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361492 w 4906679"/>
              <a:gd name="connsiteY30" fmla="*/ 5729645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361492 w 4906679"/>
              <a:gd name="connsiteY34" fmla="*/ 5729645 h 10742711"/>
              <a:gd name="connsiteX35" fmla="*/ 4636955 w 4906679"/>
              <a:gd name="connsiteY35" fmla="*/ 4343563 h 10742711"/>
              <a:gd name="connsiteX36" fmla="*/ 4768948 w 4906679"/>
              <a:gd name="connsiteY36" fmla="*/ 4421287 h 10742711"/>
              <a:gd name="connsiteX37" fmla="*/ 4636955 w 4906679"/>
              <a:gd name="connsiteY37" fmla="*/ 4343563 h 10742711"/>
              <a:gd name="connsiteX38" fmla="*/ 4636955 w 4906679"/>
              <a:gd name="connsiteY38" fmla="*/ 4265838 h 10742711"/>
              <a:gd name="connsiteX39" fmla="*/ 4768948 w 4906679"/>
              <a:gd name="connsiteY39" fmla="*/ 4343563 h 10742711"/>
              <a:gd name="connsiteX40" fmla="*/ 4636955 w 4906679"/>
              <a:gd name="connsiteY40" fmla="*/ 4265838 h 10742711"/>
              <a:gd name="connsiteX41" fmla="*/ 4499224 w 4906679"/>
              <a:gd name="connsiteY41" fmla="*/ 3035204 h 10742711"/>
              <a:gd name="connsiteX42" fmla="*/ 4499224 w 4906679"/>
              <a:gd name="connsiteY42" fmla="*/ 3112929 h 10742711"/>
              <a:gd name="connsiteX43" fmla="*/ 4499224 w 4906679"/>
              <a:gd name="connsiteY43" fmla="*/ 3035204 h 10742711"/>
              <a:gd name="connsiteX44" fmla="*/ 4499224 w 4906679"/>
              <a:gd name="connsiteY44" fmla="*/ 2805270 h 10742711"/>
              <a:gd name="connsiteX45" fmla="*/ 4499224 w 4906679"/>
              <a:gd name="connsiteY45" fmla="*/ 2957480 h 10742711"/>
              <a:gd name="connsiteX46" fmla="*/ 4636955 w 4906679"/>
              <a:gd name="connsiteY46" fmla="*/ 2805270 h 10742711"/>
              <a:gd name="connsiteX47" fmla="*/ 4499224 w 4906679"/>
              <a:gd name="connsiteY47" fmla="*/ 2805270 h 10742711"/>
              <a:gd name="connsiteX48" fmla="*/ 4499224 w 4906679"/>
              <a:gd name="connsiteY48" fmla="*/ 2575336 h 10742711"/>
              <a:gd name="connsiteX49" fmla="*/ 4636955 w 4906679"/>
              <a:gd name="connsiteY49" fmla="*/ 2649821 h 10742711"/>
              <a:gd name="connsiteX50" fmla="*/ 4499224 w 4906679"/>
              <a:gd name="connsiteY50" fmla="*/ 2575336 h 10742711"/>
              <a:gd name="connsiteX51" fmla="*/ 4499224 w 4906679"/>
              <a:gd name="connsiteY51" fmla="*/ 2189953 h 10742711"/>
              <a:gd name="connsiteX52" fmla="*/ 4636955 w 4906679"/>
              <a:gd name="connsiteY52" fmla="*/ 2267677 h 10742711"/>
              <a:gd name="connsiteX53" fmla="*/ 4499224 w 4906679"/>
              <a:gd name="connsiteY53" fmla="*/ 2189953 h 10742711"/>
              <a:gd name="connsiteX54" fmla="*/ 4499224 w 4906679"/>
              <a:gd name="connsiteY54" fmla="*/ 2112228 h 10742711"/>
              <a:gd name="connsiteX55" fmla="*/ 4636955 w 4906679"/>
              <a:gd name="connsiteY55" fmla="*/ 2189953 h 10742711"/>
              <a:gd name="connsiteX56" fmla="*/ 4499224 w 4906679"/>
              <a:gd name="connsiteY56" fmla="*/ 2112228 h 10742711"/>
              <a:gd name="connsiteX57" fmla="*/ 4520744 w 4906679"/>
              <a:gd name="connsiteY57" fmla="*/ 2003080 h 10742711"/>
              <a:gd name="connsiteX58" fmla="*/ 4499224 w 4906679"/>
              <a:gd name="connsiteY58" fmla="*/ 2034504 h 10742711"/>
              <a:gd name="connsiteX59" fmla="*/ 4636955 w 4906679"/>
              <a:gd name="connsiteY59" fmla="*/ 2034504 h 10742711"/>
              <a:gd name="connsiteX60" fmla="*/ 4520744 w 4906679"/>
              <a:gd name="connsiteY60" fmla="*/ 2003080 h 10742711"/>
              <a:gd name="connsiteX61" fmla="*/ 4499224 w 4906679"/>
              <a:gd name="connsiteY61" fmla="*/ 1804570 h 10742711"/>
              <a:gd name="connsiteX62" fmla="*/ 4578850 w 4906679"/>
              <a:gd name="connsiteY62" fmla="*/ 1817929 h 10742711"/>
              <a:gd name="connsiteX63" fmla="*/ 4583902 w 4906679"/>
              <a:gd name="connsiteY63" fmla="*/ 1821093 h 10742711"/>
              <a:gd name="connsiteX64" fmla="*/ 4576698 w 4906679"/>
              <a:gd name="connsiteY64" fmla="*/ 1825215 h 10742711"/>
              <a:gd name="connsiteX65" fmla="*/ 4499224 w 4906679"/>
              <a:gd name="connsiteY65" fmla="*/ 1804570 h 10742711"/>
              <a:gd name="connsiteX66" fmla="*/ 4499224 w 4906679"/>
              <a:gd name="connsiteY66" fmla="*/ 1726846 h 10742711"/>
              <a:gd name="connsiteX67" fmla="*/ 4499224 w 4906679"/>
              <a:gd name="connsiteY67" fmla="*/ 1804570 h 10742711"/>
              <a:gd name="connsiteX68" fmla="*/ 4636955 w 4906679"/>
              <a:gd name="connsiteY68" fmla="*/ 1960018 h 10742711"/>
              <a:gd name="connsiteX69" fmla="*/ 4603329 w 4906679"/>
              <a:gd name="connsiteY69" fmla="*/ 1833261 h 10742711"/>
              <a:gd name="connsiteX70" fmla="*/ 4583902 w 4906679"/>
              <a:gd name="connsiteY70" fmla="*/ 1821093 h 10742711"/>
              <a:gd name="connsiteX71" fmla="*/ 4596066 w 4906679"/>
              <a:gd name="connsiteY71" fmla="*/ 1814134 h 10742711"/>
              <a:gd name="connsiteX72" fmla="*/ 4499224 w 4906679"/>
              <a:gd name="connsiteY72" fmla="*/ 1726846 h 10742711"/>
              <a:gd name="connsiteX73" fmla="*/ 4499224 w 4906679"/>
              <a:gd name="connsiteY73" fmla="*/ 1652360 h 10742711"/>
              <a:gd name="connsiteX74" fmla="*/ 4636955 w 4906679"/>
              <a:gd name="connsiteY74" fmla="*/ 1726846 h 10742711"/>
              <a:gd name="connsiteX75" fmla="*/ 4499224 w 4906679"/>
              <a:gd name="connsiteY75" fmla="*/ 1652360 h 10742711"/>
              <a:gd name="connsiteX76" fmla="*/ 4499224 w 4906679"/>
              <a:gd name="connsiteY76" fmla="*/ 1571397 h 10742711"/>
              <a:gd name="connsiteX77" fmla="*/ 4636955 w 4906679"/>
              <a:gd name="connsiteY77" fmla="*/ 1652360 h 10742711"/>
              <a:gd name="connsiteX78" fmla="*/ 4499224 w 4906679"/>
              <a:gd name="connsiteY78" fmla="*/ 1571397 h 10742711"/>
              <a:gd name="connsiteX79" fmla="*/ 2661551 w 4906679"/>
              <a:gd name="connsiteY79" fmla="*/ 1681 h 10742711"/>
              <a:gd name="connsiteX80" fmla="*/ 3408851 w 4906679"/>
              <a:gd name="connsiteY80" fmla="*/ 33104 h 10742711"/>
              <a:gd name="connsiteX81" fmla="*/ 3546582 w 4906679"/>
              <a:gd name="connsiteY81" fmla="*/ 188553 h 10742711"/>
              <a:gd name="connsiteX82" fmla="*/ 3954037 w 4906679"/>
              <a:gd name="connsiteY82" fmla="*/ 266277 h 10742711"/>
              <a:gd name="connsiteX83" fmla="*/ 4499224 w 4906679"/>
              <a:gd name="connsiteY83" fmla="*/ 803870 h 10742711"/>
              <a:gd name="connsiteX84" fmla="*/ 4499224 w 4906679"/>
              <a:gd name="connsiteY84" fmla="*/ 1189253 h 10742711"/>
              <a:gd name="connsiteX85" fmla="*/ 4499224 w 4906679"/>
              <a:gd name="connsiteY85" fmla="*/ 1496911 h 10742711"/>
              <a:gd name="connsiteX86" fmla="*/ 4499224 w 4906679"/>
              <a:gd name="connsiteY86" fmla="*/ 1189253 h 10742711"/>
              <a:gd name="connsiteX87" fmla="*/ 4636955 w 4906679"/>
              <a:gd name="connsiteY87" fmla="*/ 1111528 h 10742711"/>
              <a:gd name="connsiteX88" fmla="*/ 4499224 w 4906679"/>
              <a:gd name="connsiteY88" fmla="*/ 1037043 h 10742711"/>
              <a:gd name="connsiteX89" fmla="*/ 4636955 w 4906679"/>
              <a:gd name="connsiteY89" fmla="*/ 1037043 h 10742711"/>
              <a:gd name="connsiteX90" fmla="*/ 4636955 w 4906679"/>
              <a:gd name="connsiteY90" fmla="*/ 956080 h 10742711"/>
              <a:gd name="connsiteX91" fmla="*/ 4768948 w 4906679"/>
              <a:gd name="connsiteY91" fmla="*/ 956080 h 10742711"/>
              <a:gd name="connsiteX92" fmla="*/ 4906679 w 4906679"/>
              <a:gd name="connsiteY92" fmla="*/ 1419187 h 10742711"/>
              <a:gd name="connsiteX93" fmla="*/ 4768948 w 4906679"/>
              <a:gd name="connsiteY93" fmla="*/ 2575336 h 10742711"/>
              <a:gd name="connsiteX94" fmla="*/ 4906679 w 4906679"/>
              <a:gd name="connsiteY94" fmla="*/ 2649821 h 10742711"/>
              <a:gd name="connsiteX95" fmla="*/ 4768948 w 4906679"/>
              <a:gd name="connsiteY95" fmla="*/ 2727546 h 10742711"/>
              <a:gd name="connsiteX96" fmla="*/ 4906679 w 4906679"/>
              <a:gd name="connsiteY96" fmla="*/ 2727546 h 10742711"/>
              <a:gd name="connsiteX97" fmla="*/ 4768948 w 4906679"/>
              <a:gd name="connsiteY97" fmla="*/ 2805270 h 10742711"/>
              <a:gd name="connsiteX98" fmla="*/ 4636955 w 4906679"/>
              <a:gd name="connsiteY98" fmla="*/ 2727546 h 10742711"/>
              <a:gd name="connsiteX99" fmla="*/ 4768948 w 4906679"/>
              <a:gd name="connsiteY99" fmla="*/ 2805270 h 10742711"/>
              <a:gd name="connsiteX100" fmla="*/ 4768948 w 4906679"/>
              <a:gd name="connsiteY100" fmla="*/ 2957480 h 10742711"/>
              <a:gd name="connsiteX101" fmla="*/ 4768948 w 4906679"/>
              <a:gd name="connsiteY101" fmla="*/ 2990270 h 10742711"/>
              <a:gd name="connsiteX102" fmla="*/ 4768948 w 4906679"/>
              <a:gd name="connsiteY102" fmla="*/ 3257042 h 10742711"/>
              <a:gd name="connsiteX103" fmla="*/ 4768948 w 4906679"/>
              <a:gd name="connsiteY103" fmla="*/ 3650521 h 10742711"/>
              <a:gd name="connsiteX104" fmla="*/ 4768948 w 4906679"/>
              <a:gd name="connsiteY104" fmla="*/ 3728246 h 10742711"/>
              <a:gd name="connsiteX105" fmla="*/ 4768948 w 4906679"/>
              <a:gd name="connsiteY105" fmla="*/ 3805970 h 10742711"/>
              <a:gd name="connsiteX106" fmla="*/ 4768948 w 4906679"/>
              <a:gd name="connsiteY106" fmla="*/ 3958180 h 10742711"/>
              <a:gd name="connsiteX107" fmla="*/ 4768948 w 4906679"/>
              <a:gd name="connsiteY107" fmla="*/ 4113628 h 10742711"/>
              <a:gd name="connsiteX108" fmla="*/ 4636955 w 4906679"/>
              <a:gd name="connsiteY108" fmla="*/ 4188114 h 10742711"/>
              <a:gd name="connsiteX109" fmla="*/ 4768948 w 4906679"/>
              <a:gd name="connsiteY109" fmla="*/ 4265838 h 10742711"/>
              <a:gd name="connsiteX110" fmla="*/ 4636955 w 4906679"/>
              <a:gd name="connsiteY110" fmla="*/ 4803431 h 10742711"/>
              <a:gd name="connsiteX111" fmla="*/ 4636955 w 4906679"/>
              <a:gd name="connsiteY111" fmla="*/ 6267238 h 10742711"/>
              <a:gd name="connsiteX112" fmla="*/ 4499224 w 4906679"/>
              <a:gd name="connsiteY112" fmla="*/ 6727107 h 10742711"/>
              <a:gd name="connsiteX113" fmla="*/ 4361492 w 4906679"/>
              <a:gd name="connsiteY113" fmla="*/ 6804831 h 10742711"/>
              <a:gd name="connsiteX114" fmla="*/ 4499224 w 4906679"/>
              <a:gd name="connsiteY114" fmla="*/ 6882555 h 10742711"/>
              <a:gd name="connsiteX115" fmla="*/ 4361492 w 4906679"/>
              <a:gd name="connsiteY115" fmla="*/ 7267938 h 10742711"/>
              <a:gd name="connsiteX116" fmla="*/ 4361492 w 4906679"/>
              <a:gd name="connsiteY116" fmla="*/ 9036165 h 10742711"/>
              <a:gd name="connsiteX117" fmla="*/ 4223761 w 4906679"/>
              <a:gd name="connsiteY117" fmla="*/ 8498572 h 10742711"/>
              <a:gd name="connsiteX118" fmla="*/ 4223761 w 4906679"/>
              <a:gd name="connsiteY118" fmla="*/ 8420848 h 10742711"/>
              <a:gd name="connsiteX119" fmla="*/ 4223761 w 4906679"/>
              <a:gd name="connsiteY119" fmla="*/ 8190914 h 10742711"/>
              <a:gd name="connsiteX120" fmla="*/ 4091769 w 4906679"/>
              <a:gd name="connsiteY120" fmla="*/ 7883255 h 10742711"/>
              <a:gd name="connsiteX121" fmla="*/ 4091769 w 4906679"/>
              <a:gd name="connsiteY121" fmla="*/ 7805531 h 10742711"/>
              <a:gd name="connsiteX122" fmla="*/ 4091769 w 4906679"/>
              <a:gd name="connsiteY122" fmla="*/ 7342424 h 10742711"/>
              <a:gd name="connsiteX123" fmla="*/ 3954037 w 4906679"/>
              <a:gd name="connsiteY123" fmla="*/ 7497872 h 10742711"/>
              <a:gd name="connsiteX124" fmla="*/ 3816306 w 4906679"/>
              <a:gd name="connsiteY124" fmla="*/ 7650082 h 10742711"/>
              <a:gd name="connsiteX125" fmla="*/ 3816306 w 4906679"/>
              <a:gd name="connsiteY125" fmla="*/ 7575597 h 10742711"/>
              <a:gd name="connsiteX126" fmla="*/ 3678575 w 4906679"/>
              <a:gd name="connsiteY126" fmla="*/ 7420148 h 10742711"/>
              <a:gd name="connsiteX127" fmla="*/ 3816306 w 4906679"/>
              <a:gd name="connsiteY127" fmla="*/ 7342424 h 10742711"/>
              <a:gd name="connsiteX128" fmla="*/ 3678575 w 4906679"/>
              <a:gd name="connsiteY128" fmla="*/ 7342424 h 10742711"/>
              <a:gd name="connsiteX129" fmla="*/ 3816306 w 4906679"/>
              <a:gd name="connsiteY129" fmla="*/ 7190214 h 10742711"/>
              <a:gd name="connsiteX130" fmla="*/ 3816306 w 4906679"/>
              <a:gd name="connsiteY130" fmla="*/ 6960280 h 10742711"/>
              <a:gd name="connsiteX131" fmla="*/ 3678575 w 4906679"/>
              <a:gd name="connsiteY131" fmla="*/ 7267938 h 10742711"/>
              <a:gd name="connsiteX132" fmla="*/ 3546582 w 4906679"/>
              <a:gd name="connsiteY132" fmla="*/ 7957741 h 10742711"/>
              <a:gd name="connsiteX133" fmla="*/ 3546582 w 4906679"/>
              <a:gd name="connsiteY133" fmla="*/ 8343124 h 10742711"/>
              <a:gd name="connsiteX134" fmla="*/ 3546582 w 4906679"/>
              <a:gd name="connsiteY134" fmla="*/ 9421548 h 10742711"/>
              <a:gd name="connsiteX135" fmla="*/ 3408851 w 4906679"/>
              <a:gd name="connsiteY135" fmla="*/ 9113889 h 10742711"/>
              <a:gd name="connsiteX136" fmla="*/ 3133388 w 4906679"/>
              <a:gd name="connsiteY136" fmla="*/ 9036165 h 10742711"/>
              <a:gd name="connsiteX137" fmla="*/ 3001395 w 4906679"/>
              <a:gd name="connsiteY137" fmla="*/ 8650782 h 10742711"/>
              <a:gd name="connsiteX138" fmla="*/ 2863664 w 4906679"/>
              <a:gd name="connsiteY138" fmla="*/ 9113889 h 10742711"/>
              <a:gd name="connsiteX139" fmla="*/ 3001395 w 4906679"/>
              <a:gd name="connsiteY139" fmla="*/ 9803692 h 10742711"/>
              <a:gd name="connsiteX140" fmla="*/ 3133388 w 4906679"/>
              <a:gd name="connsiteY140" fmla="*/ 10036865 h 10742711"/>
              <a:gd name="connsiteX141" fmla="*/ 3001395 w 4906679"/>
              <a:gd name="connsiteY141" fmla="*/ 10189075 h 10742711"/>
              <a:gd name="connsiteX142" fmla="*/ 2863664 w 4906679"/>
              <a:gd name="connsiteY142" fmla="*/ 10266799 h 10742711"/>
              <a:gd name="connsiteX143" fmla="*/ 2725933 w 4906679"/>
              <a:gd name="connsiteY143" fmla="*/ 10344524 h 10742711"/>
              <a:gd name="connsiteX144" fmla="*/ 2318477 w 4906679"/>
              <a:gd name="connsiteY144" fmla="*/ 9496034 h 10742711"/>
              <a:gd name="connsiteX145" fmla="*/ 2456209 w 4906679"/>
              <a:gd name="connsiteY145" fmla="*/ 9188375 h 10742711"/>
              <a:gd name="connsiteX146" fmla="*/ 2186485 w 4906679"/>
              <a:gd name="connsiteY146" fmla="*/ 8498572 h 10742711"/>
              <a:gd name="connsiteX147" fmla="*/ 2043015 w 4906679"/>
              <a:gd name="connsiteY147" fmla="*/ 9036165 h 10742711"/>
              <a:gd name="connsiteX148" fmla="*/ 2043015 w 4906679"/>
              <a:gd name="connsiteY148" fmla="*/ 9421548 h 10742711"/>
              <a:gd name="connsiteX149" fmla="*/ 2043015 w 4906679"/>
              <a:gd name="connsiteY149" fmla="*/ 9573758 h 10742711"/>
              <a:gd name="connsiteX150" fmla="*/ 2043015 w 4906679"/>
              <a:gd name="connsiteY150" fmla="*/ 9651482 h 10742711"/>
              <a:gd name="connsiteX151" fmla="*/ 2043015 w 4906679"/>
              <a:gd name="connsiteY151" fmla="*/ 9729207 h 10742711"/>
              <a:gd name="connsiteX152" fmla="*/ 2186485 w 4906679"/>
              <a:gd name="connsiteY152" fmla="*/ 10419009 h 10742711"/>
              <a:gd name="connsiteX153" fmla="*/ 2043015 w 4906679"/>
              <a:gd name="connsiteY153" fmla="*/ 10574458 h 10742711"/>
              <a:gd name="connsiteX154" fmla="*/ 2043015 w 4906679"/>
              <a:gd name="connsiteY154" fmla="*/ 10726668 h 10742711"/>
              <a:gd name="connsiteX155" fmla="*/ 1911022 w 4906679"/>
              <a:gd name="connsiteY155" fmla="*/ 9959141 h 10742711"/>
              <a:gd name="connsiteX156" fmla="*/ 1773291 w 4906679"/>
              <a:gd name="connsiteY156" fmla="*/ 9803692 h 10742711"/>
              <a:gd name="connsiteX157" fmla="*/ 1773291 w 4906679"/>
              <a:gd name="connsiteY157" fmla="*/ 9266099 h 10742711"/>
              <a:gd name="connsiteX158" fmla="*/ 1635559 w 4906679"/>
              <a:gd name="connsiteY158" fmla="*/ 9036165 h 10742711"/>
              <a:gd name="connsiteX159" fmla="*/ 1497828 w 4906679"/>
              <a:gd name="connsiteY159" fmla="*/ 8573058 h 10742711"/>
              <a:gd name="connsiteX160" fmla="*/ 1497828 w 4906679"/>
              <a:gd name="connsiteY160" fmla="*/ 8113189 h 10742711"/>
              <a:gd name="connsiteX161" fmla="*/ 1365836 w 4906679"/>
              <a:gd name="connsiteY161" fmla="*/ 7727807 h 10742711"/>
              <a:gd name="connsiteX162" fmla="*/ 1365836 w 4906679"/>
              <a:gd name="connsiteY162" fmla="*/ 7650082 h 10742711"/>
              <a:gd name="connsiteX163" fmla="*/ 1365836 w 4906679"/>
              <a:gd name="connsiteY163" fmla="*/ 7190214 h 10742711"/>
              <a:gd name="connsiteX164" fmla="*/ 1365836 w 4906679"/>
              <a:gd name="connsiteY164" fmla="*/ 6810397 h 10742711"/>
              <a:gd name="connsiteX165" fmla="*/ 1365836 w 4906679"/>
              <a:gd name="connsiteY165" fmla="*/ 6804831 h 10742711"/>
              <a:gd name="connsiteX166" fmla="*/ 1365836 w 4906679"/>
              <a:gd name="connsiteY166" fmla="*/ 6727107 h 10742711"/>
              <a:gd name="connsiteX167" fmla="*/ 1365836 w 4906679"/>
              <a:gd name="connsiteY167" fmla="*/ 6344963 h 10742711"/>
              <a:gd name="connsiteX168" fmla="*/ 1228104 w 4906679"/>
              <a:gd name="connsiteY168" fmla="*/ 6189514 h 10742711"/>
              <a:gd name="connsiteX169" fmla="*/ 1090373 w 4906679"/>
              <a:gd name="connsiteY169" fmla="*/ 6652621 h 10742711"/>
              <a:gd name="connsiteX170" fmla="*/ 1090373 w 4906679"/>
              <a:gd name="connsiteY170" fmla="*/ 6804831 h 10742711"/>
              <a:gd name="connsiteX171" fmla="*/ 820649 w 4906679"/>
              <a:gd name="connsiteY171" fmla="*/ 5344263 h 10742711"/>
              <a:gd name="connsiteX172" fmla="*/ 682917 w 4906679"/>
              <a:gd name="connsiteY172" fmla="*/ 6652621 h 10742711"/>
              <a:gd name="connsiteX173" fmla="*/ 545186 w 4906679"/>
              <a:gd name="connsiteY173" fmla="*/ 6344963 h 10742711"/>
              <a:gd name="connsiteX174" fmla="*/ 545186 w 4906679"/>
              <a:gd name="connsiteY174" fmla="*/ 6111790 h 10742711"/>
              <a:gd name="connsiteX175" fmla="*/ 545186 w 4906679"/>
              <a:gd name="connsiteY175" fmla="*/ 5804131 h 10742711"/>
              <a:gd name="connsiteX176" fmla="*/ 545186 w 4906679"/>
              <a:gd name="connsiteY176" fmla="*/ 5188814 h 10742711"/>
              <a:gd name="connsiteX177" fmla="*/ 545186 w 4906679"/>
              <a:gd name="connsiteY177" fmla="*/ 4881156 h 10742711"/>
              <a:gd name="connsiteX178" fmla="*/ 407455 w 4906679"/>
              <a:gd name="connsiteY178" fmla="*/ 4803431 h 10742711"/>
              <a:gd name="connsiteX179" fmla="*/ 407455 w 4906679"/>
              <a:gd name="connsiteY179" fmla="*/ 3420587 h 10742711"/>
              <a:gd name="connsiteX180" fmla="*/ 275462 w 4906679"/>
              <a:gd name="connsiteY180" fmla="*/ 3035204 h 10742711"/>
              <a:gd name="connsiteX181" fmla="*/ 137731 w 4906679"/>
              <a:gd name="connsiteY181" fmla="*/ 2727546 h 10742711"/>
              <a:gd name="connsiteX182" fmla="*/ 137731 w 4906679"/>
              <a:gd name="connsiteY182" fmla="*/ 2575336 h 10742711"/>
              <a:gd name="connsiteX183" fmla="*/ 0 w 4906679"/>
              <a:gd name="connsiteY183" fmla="*/ 2189953 h 10742711"/>
              <a:gd name="connsiteX184" fmla="*/ 0 w 4906679"/>
              <a:gd name="connsiteY184" fmla="*/ 1419187 h 10742711"/>
              <a:gd name="connsiteX185" fmla="*/ 137731 w 4906679"/>
              <a:gd name="connsiteY185" fmla="*/ 1037043 h 10742711"/>
              <a:gd name="connsiteX186" fmla="*/ 275462 w 4906679"/>
              <a:gd name="connsiteY186" fmla="*/ 803870 h 10742711"/>
              <a:gd name="connsiteX187" fmla="*/ 545186 w 4906679"/>
              <a:gd name="connsiteY187" fmla="*/ 573936 h 10742711"/>
              <a:gd name="connsiteX188" fmla="*/ 952641 w 4906679"/>
              <a:gd name="connsiteY188" fmla="*/ 188553 h 10742711"/>
              <a:gd name="connsiteX189" fmla="*/ 1635559 w 4906679"/>
              <a:gd name="connsiteY189" fmla="*/ 114067 h 10742711"/>
              <a:gd name="connsiteX190" fmla="*/ 2456209 w 4906679"/>
              <a:gd name="connsiteY190" fmla="*/ 33104 h 10742711"/>
              <a:gd name="connsiteX191" fmla="*/ 2661551 w 4906679"/>
              <a:gd name="connsiteY191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6419448 h 10742711"/>
              <a:gd name="connsiteX25" fmla="*/ 4091769 w 4906679"/>
              <a:gd name="connsiteY25" fmla="*/ 6497173 h 10742711"/>
              <a:gd name="connsiteX26" fmla="*/ 4223761 w 4906679"/>
              <a:gd name="connsiteY26" fmla="*/ 6419448 h 10742711"/>
              <a:gd name="connsiteX27" fmla="*/ 1090373 w 4906679"/>
              <a:gd name="connsiteY27" fmla="*/ 6037304 h 10742711"/>
              <a:gd name="connsiteX28" fmla="*/ 1090373 w 4906679"/>
              <a:gd name="connsiteY28" fmla="*/ 6111790 h 10742711"/>
              <a:gd name="connsiteX29" fmla="*/ 1090373 w 4906679"/>
              <a:gd name="connsiteY29" fmla="*/ 6037304 h 10742711"/>
              <a:gd name="connsiteX30" fmla="*/ 4223761 w 4906679"/>
              <a:gd name="connsiteY30" fmla="*/ 5804131 h 10742711"/>
              <a:gd name="connsiteX31" fmla="*/ 4223761 w 4906679"/>
              <a:gd name="connsiteY31" fmla="*/ 5804131 h 10742711"/>
              <a:gd name="connsiteX32" fmla="*/ 4223761 w 4906679"/>
              <a:gd name="connsiteY32" fmla="*/ 5881855 h 10742711"/>
              <a:gd name="connsiteX33" fmla="*/ 4223761 w 4906679"/>
              <a:gd name="connsiteY33" fmla="*/ 5804131 h 10742711"/>
              <a:gd name="connsiteX34" fmla="*/ 4636955 w 4906679"/>
              <a:gd name="connsiteY34" fmla="*/ 4343563 h 10742711"/>
              <a:gd name="connsiteX35" fmla="*/ 4768948 w 4906679"/>
              <a:gd name="connsiteY35" fmla="*/ 4421287 h 10742711"/>
              <a:gd name="connsiteX36" fmla="*/ 4636955 w 4906679"/>
              <a:gd name="connsiteY36" fmla="*/ 4343563 h 10742711"/>
              <a:gd name="connsiteX37" fmla="*/ 4636955 w 4906679"/>
              <a:gd name="connsiteY37" fmla="*/ 4265838 h 10742711"/>
              <a:gd name="connsiteX38" fmla="*/ 4768948 w 4906679"/>
              <a:gd name="connsiteY38" fmla="*/ 4343563 h 10742711"/>
              <a:gd name="connsiteX39" fmla="*/ 4636955 w 4906679"/>
              <a:gd name="connsiteY39" fmla="*/ 4265838 h 10742711"/>
              <a:gd name="connsiteX40" fmla="*/ 4499224 w 4906679"/>
              <a:gd name="connsiteY40" fmla="*/ 3035204 h 10742711"/>
              <a:gd name="connsiteX41" fmla="*/ 4499224 w 4906679"/>
              <a:gd name="connsiteY41" fmla="*/ 3112929 h 10742711"/>
              <a:gd name="connsiteX42" fmla="*/ 4499224 w 4906679"/>
              <a:gd name="connsiteY42" fmla="*/ 3035204 h 10742711"/>
              <a:gd name="connsiteX43" fmla="*/ 4499224 w 4906679"/>
              <a:gd name="connsiteY43" fmla="*/ 2805270 h 10742711"/>
              <a:gd name="connsiteX44" fmla="*/ 4499224 w 4906679"/>
              <a:gd name="connsiteY44" fmla="*/ 2957480 h 10742711"/>
              <a:gd name="connsiteX45" fmla="*/ 4636955 w 4906679"/>
              <a:gd name="connsiteY45" fmla="*/ 2805270 h 10742711"/>
              <a:gd name="connsiteX46" fmla="*/ 4499224 w 4906679"/>
              <a:gd name="connsiteY46" fmla="*/ 2805270 h 10742711"/>
              <a:gd name="connsiteX47" fmla="*/ 4499224 w 4906679"/>
              <a:gd name="connsiteY47" fmla="*/ 2575336 h 10742711"/>
              <a:gd name="connsiteX48" fmla="*/ 4636955 w 4906679"/>
              <a:gd name="connsiteY48" fmla="*/ 2649821 h 10742711"/>
              <a:gd name="connsiteX49" fmla="*/ 4499224 w 4906679"/>
              <a:gd name="connsiteY49" fmla="*/ 2575336 h 10742711"/>
              <a:gd name="connsiteX50" fmla="*/ 4499224 w 4906679"/>
              <a:gd name="connsiteY50" fmla="*/ 2189953 h 10742711"/>
              <a:gd name="connsiteX51" fmla="*/ 4636955 w 4906679"/>
              <a:gd name="connsiteY51" fmla="*/ 2267677 h 10742711"/>
              <a:gd name="connsiteX52" fmla="*/ 4499224 w 4906679"/>
              <a:gd name="connsiteY52" fmla="*/ 2189953 h 10742711"/>
              <a:gd name="connsiteX53" fmla="*/ 4499224 w 4906679"/>
              <a:gd name="connsiteY53" fmla="*/ 2112228 h 10742711"/>
              <a:gd name="connsiteX54" fmla="*/ 4636955 w 4906679"/>
              <a:gd name="connsiteY54" fmla="*/ 2189953 h 10742711"/>
              <a:gd name="connsiteX55" fmla="*/ 4499224 w 4906679"/>
              <a:gd name="connsiteY55" fmla="*/ 2112228 h 10742711"/>
              <a:gd name="connsiteX56" fmla="*/ 4520744 w 4906679"/>
              <a:gd name="connsiteY56" fmla="*/ 2003080 h 10742711"/>
              <a:gd name="connsiteX57" fmla="*/ 4499224 w 4906679"/>
              <a:gd name="connsiteY57" fmla="*/ 2034504 h 10742711"/>
              <a:gd name="connsiteX58" fmla="*/ 4636955 w 4906679"/>
              <a:gd name="connsiteY58" fmla="*/ 2034504 h 10742711"/>
              <a:gd name="connsiteX59" fmla="*/ 4520744 w 4906679"/>
              <a:gd name="connsiteY59" fmla="*/ 2003080 h 10742711"/>
              <a:gd name="connsiteX60" fmla="*/ 4499224 w 4906679"/>
              <a:gd name="connsiteY60" fmla="*/ 1804570 h 10742711"/>
              <a:gd name="connsiteX61" fmla="*/ 4578850 w 4906679"/>
              <a:gd name="connsiteY61" fmla="*/ 1817929 h 10742711"/>
              <a:gd name="connsiteX62" fmla="*/ 4583902 w 4906679"/>
              <a:gd name="connsiteY62" fmla="*/ 1821093 h 10742711"/>
              <a:gd name="connsiteX63" fmla="*/ 4576698 w 4906679"/>
              <a:gd name="connsiteY63" fmla="*/ 1825215 h 10742711"/>
              <a:gd name="connsiteX64" fmla="*/ 4499224 w 4906679"/>
              <a:gd name="connsiteY64" fmla="*/ 1804570 h 10742711"/>
              <a:gd name="connsiteX65" fmla="*/ 4499224 w 4906679"/>
              <a:gd name="connsiteY65" fmla="*/ 1726846 h 10742711"/>
              <a:gd name="connsiteX66" fmla="*/ 4499224 w 4906679"/>
              <a:gd name="connsiteY66" fmla="*/ 1804570 h 10742711"/>
              <a:gd name="connsiteX67" fmla="*/ 4636955 w 4906679"/>
              <a:gd name="connsiteY67" fmla="*/ 1960018 h 10742711"/>
              <a:gd name="connsiteX68" fmla="*/ 4603329 w 4906679"/>
              <a:gd name="connsiteY68" fmla="*/ 1833261 h 10742711"/>
              <a:gd name="connsiteX69" fmla="*/ 4583902 w 4906679"/>
              <a:gd name="connsiteY69" fmla="*/ 1821093 h 10742711"/>
              <a:gd name="connsiteX70" fmla="*/ 4596066 w 4906679"/>
              <a:gd name="connsiteY70" fmla="*/ 1814134 h 10742711"/>
              <a:gd name="connsiteX71" fmla="*/ 4499224 w 4906679"/>
              <a:gd name="connsiteY71" fmla="*/ 1726846 h 10742711"/>
              <a:gd name="connsiteX72" fmla="*/ 4499224 w 4906679"/>
              <a:gd name="connsiteY72" fmla="*/ 1652360 h 10742711"/>
              <a:gd name="connsiteX73" fmla="*/ 4636955 w 4906679"/>
              <a:gd name="connsiteY73" fmla="*/ 1726846 h 10742711"/>
              <a:gd name="connsiteX74" fmla="*/ 4499224 w 4906679"/>
              <a:gd name="connsiteY74" fmla="*/ 1652360 h 10742711"/>
              <a:gd name="connsiteX75" fmla="*/ 4499224 w 4906679"/>
              <a:gd name="connsiteY75" fmla="*/ 1571397 h 10742711"/>
              <a:gd name="connsiteX76" fmla="*/ 4636955 w 4906679"/>
              <a:gd name="connsiteY76" fmla="*/ 1652360 h 10742711"/>
              <a:gd name="connsiteX77" fmla="*/ 4499224 w 4906679"/>
              <a:gd name="connsiteY77" fmla="*/ 1571397 h 10742711"/>
              <a:gd name="connsiteX78" fmla="*/ 2661551 w 4906679"/>
              <a:gd name="connsiteY78" fmla="*/ 1681 h 10742711"/>
              <a:gd name="connsiteX79" fmla="*/ 3408851 w 4906679"/>
              <a:gd name="connsiteY79" fmla="*/ 33104 h 10742711"/>
              <a:gd name="connsiteX80" fmla="*/ 3546582 w 4906679"/>
              <a:gd name="connsiteY80" fmla="*/ 188553 h 10742711"/>
              <a:gd name="connsiteX81" fmla="*/ 3954037 w 4906679"/>
              <a:gd name="connsiteY81" fmla="*/ 266277 h 10742711"/>
              <a:gd name="connsiteX82" fmla="*/ 4499224 w 4906679"/>
              <a:gd name="connsiteY82" fmla="*/ 803870 h 10742711"/>
              <a:gd name="connsiteX83" fmla="*/ 4499224 w 4906679"/>
              <a:gd name="connsiteY83" fmla="*/ 1189253 h 10742711"/>
              <a:gd name="connsiteX84" fmla="*/ 4499224 w 4906679"/>
              <a:gd name="connsiteY84" fmla="*/ 1496911 h 10742711"/>
              <a:gd name="connsiteX85" fmla="*/ 4499224 w 4906679"/>
              <a:gd name="connsiteY85" fmla="*/ 1189253 h 10742711"/>
              <a:gd name="connsiteX86" fmla="*/ 4636955 w 4906679"/>
              <a:gd name="connsiteY86" fmla="*/ 1111528 h 10742711"/>
              <a:gd name="connsiteX87" fmla="*/ 4499224 w 4906679"/>
              <a:gd name="connsiteY87" fmla="*/ 1037043 h 10742711"/>
              <a:gd name="connsiteX88" fmla="*/ 4636955 w 4906679"/>
              <a:gd name="connsiteY88" fmla="*/ 1037043 h 10742711"/>
              <a:gd name="connsiteX89" fmla="*/ 4636955 w 4906679"/>
              <a:gd name="connsiteY89" fmla="*/ 956080 h 10742711"/>
              <a:gd name="connsiteX90" fmla="*/ 4768948 w 4906679"/>
              <a:gd name="connsiteY90" fmla="*/ 956080 h 10742711"/>
              <a:gd name="connsiteX91" fmla="*/ 4906679 w 4906679"/>
              <a:gd name="connsiteY91" fmla="*/ 1419187 h 10742711"/>
              <a:gd name="connsiteX92" fmla="*/ 4768948 w 4906679"/>
              <a:gd name="connsiteY92" fmla="*/ 2575336 h 10742711"/>
              <a:gd name="connsiteX93" fmla="*/ 4906679 w 4906679"/>
              <a:gd name="connsiteY93" fmla="*/ 2649821 h 10742711"/>
              <a:gd name="connsiteX94" fmla="*/ 4768948 w 4906679"/>
              <a:gd name="connsiteY94" fmla="*/ 2727546 h 10742711"/>
              <a:gd name="connsiteX95" fmla="*/ 4906679 w 4906679"/>
              <a:gd name="connsiteY95" fmla="*/ 2727546 h 10742711"/>
              <a:gd name="connsiteX96" fmla="*/ 4768948 w 4906679"/>
              <a:gd name="connsiteY96" fmla="*/ 2805270 h 10742711"/>
              <a:gd name="connsiteX97" fmla="*/ 4636955 w 4906679"/>
              <a:gd name="connsiteY97" fmla="*/ 2727546 h 10742711"/>
              <a:gd name="connsiteX98" fmla="*/ 4768948 w 4906679"/>
              <a:gd name="connsiteY98" fmla="*/ 2805270 h 10742711"/>
              <a:gd name="connsiteX99" fmla="*/ 4768948 w 4906679"/>
              <a:gd name="connsiteY99" fmla="*/ 2957480 h 10742711"/>
              <a:gd name="connsiteX100" fmla="*/ 4768948 w 4906679"/>
              <a:gd name="connsiteY100" fmla="*/ 2990270 h 10742711"/>
              <a:gd name="connsiteX101" fmla="*/ 4768948 w 4906679"/>
              <a:gd name="connsiteY101" fmla="*/ 3257042 h 10742711"/>
              <a:gd name="connsiteX102" fmla="*/ 4768948 w 4906679"/>
              <a:gd name="connsiteY102" fmla="*/ 3650521 h 10742711"/>
              <a:gd name="connsiteX103" fmla="*/ 4768948 w 4906679"/>
              <a:gd name="connsiteY103" fmla="*/ 3728246 h 10742711"/>
              <a:gd name="connsiteX104" fmla="*/ 4768948 w 4906679"/>
              <a:gd name="connsiteY104" fmla="*/ 3805970 h 10742711"/>
              <a:gd name="connsiteX105" fmla="*/ 4768948 w 4906679"/>
              <a:gd name="connsiteY105" fmla="*/ 3958180 h 10742711"/>
              <a:gd name="connsiteX106" fmla="*/ 4768948 w 4906679"/>
              <a:gd name="connsiteY106" fmla="*/ 4113628 h 10742711"/>
              <a:gd name="connsiteX107" fmla="*/ 4636955 w 4906679"/>
              <a:gd name="connsiteY107" fmla="*/ 4188114 h 10742711"/>
              <a:gd name="connsiteX108" fmla="*/ 4768948 w 4906679"/>
              <a:gd name="connsiteY108" fmla="*/ 4265838 h 10742711"/>
              <a:gd name="connsiteX109" fmla="*/ 4636955 w 4906679"/>
              <a:gd name="connsiteY109" fmla="*/ 4803431 h 10742711"/>
              <a:gd name="connsiteX110" fmla="*/ 4636955 w 4906679"/>
              <a:gd name="connsiteY110" fmla="*/ 6267238 h 10742711"/>
              <a:gd name="connsiteX111" fmla="*/ 4499224 w 4906679"/>
              <a:gd name="connsiteY111" fmla="*/ 6727107 h 10742711"/>
              <a:gd name="connsiteX112" fmla="*/ 4361492 w 4906679"/>
              <a:gd name="connsiteY112" fmla="*/ 6804831 h 10742711"/>
              <a:gd name="connsiteX113" fmla="*/ 4499224 w 4906679"/>
              <a:gd name="connsiteY113" fmla="*/ 6882555 h 10742711"/>
              <a:gd name="connsiteX114" fmla="*/ 4361492 w 4906679"/>
              <a:gd name="connsiteY114" fmla="*/ 7267938 h 10742711"/>
              <a:gd name="connsiteX115" fmla="*/ 4361492 w 4906679"/>
              <a:gd name="connsiteY115" fmla="*/ 9036165 h 10742711"/>
              <a:gd name="connsiteX116" fmla="*/ 4223761 w 4906679"/>
              <a:gd name="connsiteY116" fmla="*/ 8498572 h 10742711"/>
              <a:gd name="connsiteX117" fmla="*/ 4223761 w 4906679"/>
              <a:gd name="connsiteY117" fmla="*/ 8420848 h 10742711"/>
              <a:gd name="connsiteX118" fmla="*/ 4223761 w 4906679"/>
              <a:gd name="connsiteY118" fmla="*/ 8190914 h 10742711"/>
              <a:gd name="connsiteX119" fmla="*/ 4091769 w 4906679"/>
              <a:gd name="connsiteY119" fmla="*/ 7883255 h 10742711"/>
              <a:gd name="connsiteX120" fmla="*/ 4091769 w 4906679"/>
              <a:gd name="connsiteY120" fmla="*/ 7805531 h 10742711"/>
              <a:gd name="connsiteX121" fmla="*/ 4091769 w 4906679"/>
              <a:gd name="connsiteY121" fmla="*/ 7342424 h 10742711"/>
              <a:gd name="connsiteX122" fmla="*/ 3954037 w 4906679"/>
              <a:gd name="connsiteY122" fmla="*/ 7497872 h 10742711"/>
              <a:gd name="connsiteX123" fmla="*/ 3816306 w 4906679"/>
              <a:gd name="connsiteY123" fmla="*/ 7650082 h 10742711"/>
              <a:gd name="connsiteX124" fmla="*/ 3816306 w 4906679"/>
              <a:gd name="connsiteY124" fmla="*/ 7575597 h 10742711"/>
              <a:gd name="connsiteX125" fmla="*/ 3678575 w 4906679"/>
              <a:gd name="connsiteY125" fmla="*/ 7420148 h 10742711"/>
              <a:gd name="connsiteX126" fmla="*/ 3816306 w 4906679"/>
              <a:gd name="connsiteY126" fmla="*/ 7342424 h 10742711"/>
              <a:gd name="connsiteX127" fmla="*/ 3678575 w 4906679"/>
              <a:gd name="connsiteY127" fmla="*/ 7342424 h 10742711"/>
              <a:gd name="connsiteX128" fmla="*/ 3816306 w 4906679"/>
              <a:gd name="connsiteY128" fmla="*/ 7190214 h 10742711"/>
              <a:gd name="connsiteX129" fmla="*/ 3816306 w 4906679"/>
              <a:gd name="connsiteY129" fmla="*/ 6960280 h 10742711"/>
              <a:gd name="connsiteX130" fmla="*/ 3678575 w 4906679"/>
              <a:gd name="connsiteY130" fmla="*/ 7267938 h 10742711"/>
              <a:gd name="connsiteX131" fmla="*/ 3546582 w 4906679"/>
              <a:gd name="connsiteY131" fmla="*/ 7957741 h 10742711"/>
              <a:gd name="connsiteX132" fmla="*/ 3546582 w 4906679"/>
              <a:gd name="connsiteY132" fmla="*/ 8343124 h 10742711"/>
              <a:gd name="connsiteX133" fmla="*/ 3546582 w 4906679"/>
              <a:gd name="connsiteY133" fmla="*/ 9421548 h 10742711"/>
              <a:gd name="connsiteX134" fmla="*/ 3408851 w 4906679"/>
              <a:gd name="connsiteY134" fmla="*/ 9113889 h 10742711"/>
              <a:gd name="connsiteX135" fmla="*/ 3133388 w 4906679"/>
              <a:gd name="connsiteY135" fmla="*/ 9036165 h 10742711"/>
              <a:gd name="connsiteX136" fmla="*/ 3001395 w 4906679"/>
              <a:gd name="connsiteY136" fmla="*/ 8650782 h 10742711"/>
              <a:gd name="connsiteX137" fmla="*/ 2863664 w 4906679"/>
              <a:gd name="connsiteY137" fmla="*/ 9113889 h 10742711"/>
              <a:gd name="connsiteX138" fmla="*/ 3001395 w 4906679"/>
              <a:gd name="connsiteY138" fmla="*/ 9803692 h 10742711"/>
              <a:gd name="connsiteX139" fmla="*/ 3133388 w 4906679"/>
              <a:gd name="connsiteY139" fmla="*/ 10036865 h 10742711"/>
              <a:gd name="connsiteX140" fmla="*/ 3001395 w 4906679"/>
              <a:gd name="connsiteY140" fmla="*/ 10189075 h 10742711"/>
              <a:gd name="connsiteX141" fmla="*/ 2863664 w 4906679"/>
              <a:gd name="connsiteY141" fmla="*/ 10266799 h 10742711"/>
              <a:gd name="connsiteX142" fmla="*/ 2725933 w 4906679"/>
              <a:gd name="connsiteY142" fmla="*/ 10344524 h 10742711"/>
              <a:gd name="connsiteX143" fmla="*/ 2318477 w 4906679"/>
              <a:gd name="connsiteY143" fmla="*/ 9496034 h 10742711"/>
              <a:gd name="connsiteX144" fmla="*/ 2456209 w 4906679"/>
              <a:gd name="connsiteY144" fmla="*/ 9188375 h 10742711"/>
              <a:gd name="connsiteX145" fmla="*/ 2186485 w 4906679"/>
              <a:gd name="connsiteY145" fmla="*/ 8498572 h 10742711"/>
              <a:gd name="connsiteX146" fmla="*/ 2043015 w 4906679"/>
              <a:gd name="connsiteY146" fmla="*/ 9036165 h 10742711"/>
              <a:gd name="connsiteX147" fmla="*/ 2043015 w 4906679"/>
              <a:gd name="connsiteY147" fmla="*/ 9421548 h 10742711"/>
              <a:gd name="connsiteX148" fmla="*/ 2043015 w 4906679"/>
              <a:gd name="connsiteY148" fmla="*/ 9573758 h 10742711"/>
              <a:gd name="connsiteX149" fmla="*/ 2043015 w 4906679"/>
              <a:gd name="connsiteY149" fmla="*/ 9651482 h 10742711"/>
              <a:gd name="connsiteX150" fmla="*/ 2043015 w 4906679"/>
              <a:gd name="connsiteY150" fmla="*/ 9729207 h 10742711"/>
              <a:gd name="connsiteX151" fmla="*/ 2186485 w 4906679"/>
              <a:gd name="connsiteY151" fmla="*/ 10419009 h 10742711"/>
              <a:gd name="connsiteX152" fmla="*/ 2043015 w 4906679"/>
              <a:gd name="connsiteY152" fmla="*/ 10574458 h 10742711"/>
              <a:gd name="connsiteX153" fmla="*/ 2043015 w 4906679"/>
              <a:gd name="connsiteY153" fmla="*/ 10726668 h 10742711"/>
              <a:gd name="connsiteX154" fmla="*/ 1911022 w 4906679"/>
              <a:gd name="connsiteY154" fmla="*/ 9959141 h 10742711"/>
              <a:gd name="connsiteX155" fmla="*/ 1773291 w 4906679"/>
              <a:gd name="connsiteY155" fmla="*/ 9803692 h 10742711"/>
              <a:gd name="connsiteX156" fmla="*/ 1773291 w 4906679"/>
              <a:gd name="connsiteY156" fmla="*/ 9266099 h 10742711"/>
              <a:gd name="connsiteX157" fmla="*/ 1635559 w 4906679"/>
              <a:gd name="connsiteY157" fmla="*/ 9036165 h 10742711"/>
              <a:gd name="connsiteX158" fmla="*/ 1497828 w 4906679"/>
              <a:gd name="connsiteY158" fmla="*/ 8573058 h 10742711"/>
              <a:gd name="connsiteX159" fmla="*/ 1497828 w 4906679"/>
              <a:gd name="connsiteY159" fmla="*/ 8113189 h 10742711"/>
              <a:gd name="connsiteX160" fmla="*/ 1365836 w 4906679"/>
              <a:gd name="connsiteY160" fmla="*/ 7727807 h 10742711"/>
              <a:gd name="connsiteX161" fmla="*/ 1365836 w 4906679"/>
              <a:gd name="connsiteY161" fmla="*/ 7650082 h 10742711"/>
              <a:gd name="connsiteX162" fmla="*/ 1365836 w 4906679"/>
              <a:gd name="connsiteY162" fmla="*/ 7190214 h 10742711"/>
              <a:gd name="connsiteX163" fmla="*/ 1365836 w 4906679"/>
              <a:gd name="connsiteY163" fmla="*/ 6810397 h 10742711"/>
              <a:gd name="connsiteX164" fmla="*/ 1365836 w 4906679"/>
              <a:gd name="connsiteY164" fmla="*/ 6804831 h 10742711"/>
              <a:gd name="connsiteX165" fmla="*/ 1365836 w 4906679"/>
              <a:gd name="connsiteY165" fmla="*/ 6727107 h 10742711"/>
              <a:gd name="connsiteX166" fmla="*/ 1365836 w 4906679"/>
              <a:gd name="connsiteY166" fmla="*/ 6344963 h 10742711"/>
              <a:gd name="connsiteX167" fmla="*/ 1228104 w 4906679"/>
              <a:gd name="connsiteY167" fmla="*/ 6189514 h 10742711"/>
              <a:gd name="connsiteX168" fmla="*/ 1090373 w 4906679"/>
              <a:gd name="connsiteY168" fmla="*/ 6652621 h 10742711"/>
              <a:gd name="connsiteX169" fmla="*/ 1090373 w 4906679"/>
              <a:gd name="connsiteY169" fmla="*/ 6804831 h 10742711"/>
              <a:gd name="connsiteX170" fmla="*/ 820649 w 4906679"/>
              <a:gd name="connsiteY170" fmla="*/ 5344263 h 10742711"/>
              <a:gd name="connsiteX171" fmla="*/ 682917 w 4906679"/>
              <a:gd name="connsiteY171" fmla="*/ 6652621 h 10742711"/>
              <a:gd name="connsiteX172" fmla="*/ 545186 w 4906679"/>
              <a:gd name="connsiteY172" fmla="*/ 6344963 h 10742711"/>
              <a:gd name="connsiteX173" fmla="*/ 545186 w 4906679"/>
              <a:gd name="connsiteY173" fmla="*/ 6111790 h 10742711"/>
              <a:gd name="connsiteX174" fmla="*/ 545186 w 4906679"/>
              <a:gd name="connsiteY174" fmla="*/ 5804131 h 10742711"/>
              <a:gd name="connsiteX175" fmla="*/ 545186 w 4906679"/>
              <a:gd name="connsiteY175" fmla="*/ 5188814 h 10742711"/>
              <a:gd name="connsiteX176" fmla="*/ 545186 w 4906679"/>
              <a:gd name="connsiteY176" fmla="*/ 4881156 h 10742711"/>
              <a:gd name="connsiteX177" fmla="*/ 407455 w 4906679"/>
              <a:gd name="connsiteY177" fmla="*/ 4803431 h 10742711"/>
              <a:gd name="connsiteX178" fmla="*/ 407455 w 4906679"/>
              <a:gd name="connsiteY178" fmla="*/ 3420587 h 10742711"/>
              <a:gd name="connsiteX179" fmla="*/ 275462 w 4906679"/>
              <a:gd name="connsiteY179" fmla="*/ 3035204 h 10742711"/>
              <a:gd name="connsiteX180" fmla="*/ 137731 w 4906679"/>
              <a:gd name="connsiteY180" fmla="*/ 2727546 h 10742711"/>
              <a:gd name="connsiteX181" fmla="*/ 137731 w 4906679"/>
              <a:gd name="connsiteY181" fmla="*/ 2575336 h 10742711"/>
              <a:gd name="connsiteX182" fmla="*/ 0 w 4906679"/>
              <a:gd name="connsiteY182" fmla="*/ 2189953 h 10742711"/>
              <a:gd name="connsiteX183" fmla="*/ 0 w 4906679"/>
              <a:gd name="connsiteY183" fmla="*/ 1419187 h 10742711"/>
              <a:gd name="connsiteX184" fmla="*/ 137731 w 4906679"/>
              <a:gd name="connsiteY184" fmla="*/ 1037043 h 10742711"/>
              <a:gd name="connsiteX185" fmla="*/ 275462 w 4906679"/>
              <a:gd name="connsiteY185" fmla="*/ 803870 h 10742711"/>
              <a:gd name="connsiteX186" fmla="*/ 545186 w 4906679"/>
              <a:gd name="connsiteY186" fmla="*/ 573936 h 10742711"/>
              <a:gd name="connsiteX187" fmla="*/ 952641 w 4906679"/>
              <a:gd name="connsiteY187" fmla="*/ 188553 h 10742711"/>
              <a:gd name="connsiteX188" fmla="*/ 1635559 w 4906679"/>
              <a:gd name="connsiteY188" fmla="*/ 114067 h 10742711"/>
              <a:gd name="connsiteX189" fmla="*/ 2456209 w 4906679"/>
              <a:gd name="connsiteY189" fmla="*/ 33104 h 10742711"/>
              <a:gd name="connsiteX190" fmla="*/ 2661551 w 4906679"/>
              <a:gd name="connsiteY19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1090373 w 4906679"/>
              <a:gd name="connsiteY24" fmla="*/ 6037304 h 10742711"/>
              <a:gd name="connsiteX25" fmla="*/ 1090373 w 4906679"/>
              <a:gd name="connsiteY25" fmla="*/ 6111790 h 10742711"/>
              <a:gd name="connsiteX26" fmla="*/ 1090373 w 4906679"/>
              <a:gd name="connsiteY26" fmla="*/ 6037304 h 10742711"/>
              <a:gd name="connsiteX27" fmla="*/ 4223761 w 4906679"/>
              <a:gd name="connsiteY27" fmla="*/ 5804131 h 10742711"/>
              <a:gd name="connsiteX28" fmla="*/ 4223761 w 4906679"/>
              <a:gd name="connsiteY28" fmla="*/ 5804131 h 10742711"/>
              <a:gd name="connsiteX29" fmla="*/ 4223761 w 4906679"/>
              <a:gd name="connsiteY29" fmla="*/ 5881855 h 10742711"/>
              <a:gd name="connsiteX30" fmla="*/ 4223761 w 4906679"/>
              <a:gd name="connsiteY30" fmla="*/ 5804131 h 10742711"/>
              <a:gd name="connsiteX31" fmla="*/ 4636955 w 4906679"/>
              <a:gd name="connsiteY31" fmla="*/ 4343563 h 10742711"/>
              <a:gd name="connsiteX32" fmla="*/ 4768948 w 4906679"/>
              <a:gd name="connsiteY32" fmla="*/ 4421287 h 10742711"/>
              <a:gd name="connsiteX33" fmla="*/ 4636955 w 4906679"/>
              <a:gd name="connsiteY33" fmla="*/ 4343563 h 10742711"/>
              <a:gd name="connsiteX34" fmla="*/ 4636955 w 4906679"/>
              <a:gd name="connsiteY34" fmla="*/ 4265838 h 10742711"/>
              <a:gd name="connsiteX35" fmla="*/ 4768948 w 4906679"/>
              <a:gd name="connsiteY35" fmla="*/ 4343563 h 10742711"/>
              <a:gd name="connsiteX36" fmla="*/ 4636955 w 4906679"/>
              <a:gd name="connsiteY36" fmla="*/ 4265838 h 10742711"/>
              <a:gd name="connsiteX37" fmla="*/ 4499224 w 4906679"/>
              <a:gd name="connsiteY37" fmla="*/ 3035204 h 10742711"/>
              <a:gd name="connsiteX38" fmla="*/ 4499224 w 4906679"/>
              <a:gd name="connsiteY38" fmla="*/ 3112929 h 10742711"/>
              <a:gd name="connsiteX39" fmla="*/ 4499224 w 4906679"/>
              <a:gd name="connsiteY39" fmla="*/ 3035204 h 10742711"/>
              <a:gd name="connsiteX40" fmla="*/ 4499224 w 4906679"/>
              <a:gd name="connsiteY40" fmla="*/ 2805270 h 10742711"/>
              <a:gd name="connsiteX41" fmla="*/ 4499224 w 4906679"/>
              <a:gd name="connsiteY41" fmla="*/ 2957480 h 10742711"/>
              <a:gd name="connsiteX42" fmla="*/ 4636955 w 4906679"/>
              <a:gd name="connsiteY42" fmla="*/ 2805270 h 10742711"/>
              <a:gd name="connsiteX43" fmla="*/ 4499224 w 4906679"/>
              <a:gd name="connsiteY43" fmla="*/ 2805270 h 10742711"/>
              <a:gd name="connsiteX44" fmla="*/ 4499224 w 4906679"/>
              <a:gd name="connsiteY44" fmla="*/ 2575336 h 10742711"/>
              <a:gd name="connsiteX45" fmla="*/ 4636955 w 4906679"/>
              <a:gd name="connsiteY45" fmla="*/ 2649821 h 10742711"/>
              <a:gd name="connsiteX46" fmla="*/ 4499224 w 4906679"/>
              <a:gd name="connsiteY46" fmla="*/ 2575336 h 10742711"/>
              <a:gd name="connsiteX47" fmla="*/ 4499224 w 4906679"/>
              <a:gd name="connsiteY47" fmla="*/ 2189953 h 10742711"/>
              <a:gd name="connsiteX48" fmla="*/ 4636955 w 4906679"/>
              <a:gd name="connsiteY48" fmla="*/ 2267677 h 10742711"/>
              <a:gd name="connsiteX49" fmla="*/ 4499224 w 4906679"/>
              <a:gd name="connsiteY49" fmla="*/ 2189953 h 10742711"/>
              <a:gd name="connsiteX50" fmla="*/ 4499224 w 4906679"/>
              <a:gd name="connsiteY50" fmla="*/ 2112228 h 10742711"/>
              <a:gd name="connsiteX51" fmla="*/ 4636955 w 4906679"/>
              <a:gd name="connsiteY51" fmla="*/ 2189953 h 10742711"/>
              <a:gd name="connsiteX52" fmla="*/ 4499224 w 4906679"/>
              <a:gd name="connsiteY52" fmla="*/ 2112228 h 10742711"/>
              <a:gd name="connsiteX53" fmla="*/ 4520744 w 4906679"/>
              <a:gd name="connsiteY53" fmla="*/ 2003080 h 10742711"/>
              <a:gd name="connsiteX54" fmla="*/ 4499224 w 4906679"/>
              <a:gd name="connsiteY54" fmla="*/ 2034504 h 10742711"/>
              <a:gd name="connsiteX55" fmla="*/ 4636955 w 4906679"/>
              <a:gd name="connsiteY55" fmla="*/ 2034504 h 10742711"/>
              <a:gd name="connsiteX56" fmla="*/ 4520744 w 4906679"/>
              <a:gd name="connsiteY56" fmla="*/ 2003080 h 10742711"/>
              <a:gd name="connsiteX57" fmla="*/ 4499224 w 4906679"/>
              <a:gd name="connsiteY57" fmla="*/ 1804570 h 10742711"/>
              <a:gd name="connsiteX58" fmla="*/ 4578850 w 4906679"/>
              <a:gd name="connsiteY58" fmla="*/ 1817929 h 10742711"/>
              <a:gd name="connsiteX59" fmla="*/ 4583902 w 4906679"/>
              <a:gd name="connsiteY59" fmla="*/ 1821093 h 10742711"/>
              <a:gd name="connsiteX60" fmla="*/ 4576698 w 4906679"/>
              <a:gd name="connsiteY60" fmla="*/ 1825215 h 10742711"/>
              <a:gd name="connsiteX61" fmla="*/ 4499224 w 4906679"/>
              <a:gd name="connsiteY61" fmla="*/ 1804570 h 10742711"/>
              <a:gd name="connsiteX62" fmla="*/ 4499224 w 4906679"/>
              <a:gd name="connsiteY62" fmla="*/ 1726846 h 10742711"/>
              <a:gd name="connsiteX63" fmla="*/ 4499224 w 4906679"/>
              <a:gd name="connsiteY63" fmla="*/ 1804570 h 10742711"/>
              <a:gd name="connsiteX64" fmla="*/ 4636955 w 4906679"/>
              <a:gd name="connsiteY64" fmla="*/ 1960018 h 10742711"/>
              <a:gd name="connsiteX65" fmla="*/ 4603329 w 4906679"/>
              <a:gd name="connsiteY65" fmla="*/ 1833261 h 10742711"/>
              <a:gd name="connsiteX66" fmla="*/ 4583902 w 4906679"/>
              <a:gd name="connsiteY66" fmla="*/ 1821093 h 10742711"/>
              <a:gd name="connsiteX67" fmla="*/ 4596066 w 4906679"/>
              <a:gd name="connsiteY67" fmla="*/ 1814134 h 10742711"/>
              <a:gd name="connsiteX68" fmla="*/ 4499224 w 4906679"/>
              <a:gd name="connsiteY68" fmla="*/ 1726846 h 10742711"/>
              <a:gd name="connsiteX69" fmla="*/ 4499224 w 4906679"/>
              <a:gd name="connsiteY69" fmla="*/ 1652360 h 10742711"/>
              <a:gd name="connsiteX70" fmla="*/ 4636955 w 4906679"/>
              <a:gd name="connsiteY70" fmla="*/ 1726846 h 10742711"/>
              <a:gd name="connsiteX71" fmla="*/ 4499224 w 4906679"/>
              <a:gd name="connsiteY71" fmla="*/ 1652360 h 10742711"/>
              <a:gd name="connsiteX72" fmla="*/ 4499224 w 4906679"/>
              <a:gd name="connsiteY72" fmla="*/ 1571397 h 10742711"/>
              <a:gd name="connsiteX73" fmla="*/ 4636955 w 4906679"/>
              <a:gd name="connsiteY73" fmla="*/ 1652360 h 10742711"/>
              <a:gd name="connsiteX74" fmla="*/ 4499224 w 4906679"/>
              <a:gd name="connsiteY74" fmla="*/ 1571397 h 10742711"/>
              <a:gd name="connsiteX75" fmla="*/ 2661551 w 4906679"/>
              <a:gd name="connsiteY75" fmla="*/ 1681 h 10742711"/>
              <a:gd name="connsiteX76" fmla="*/ 3408851 w 4906679"/>
              <a:gd name="connsiteY76" fmla="*/ 33104 h 10742711"/>
              <a:gd name="connsiteX77" fmla="*/ 3546582 w 4906679"/>
              <a:gd name="connsiteY77" fmla="*/ 188553 h 10742711"/>
              <a:gd name="connsiteX78" fmla="*/ 3954037 w 4906679"/>
              <a:gd name="connsiteY78" fmla="*/ 266277 h 10742711"/>
              <a:gd name="connsiteX79" fmla="*/ 4499224 w 4906679"/>
              <a:gd name="connsiteY79" fmla="*/ 803870 h 10742711"/>
              <a:gd name="connsiteX80" fmla="*/ 4499224 w 4906679"/>
              <a:gd name="connsiteY80" fmla="*/ 1189253 h 10742711"/>
              <a:gd name="connsiteX81" fmla="*/ 4499224 w 4906679"/>
              <a:gd name="connsiteY81" fmla="*/ 1496911 h 10742711"/>
              <a:gd name="connsiteX82" fmla="*/ 4499224 w 4906679"/>
              <a:gd name="connsiteY82" fmla="*/ 1189253 h 10742711"/>
              <a:gd name="connsiteX83" fmla="*/ 4636955 w 4906679"/>
              <a:gd name="connsiteY83" fmla="*/ 1111528 h 10742711"/>
              <a:gd name="connsiteX84" fmla="*/ 4499224 w 4906679"/>
              <a:gd name="connsiteY84" fmla="*/ 1037043 h 10742711"/>
              <a:gd name="connsiteX85" fmla="*/ 4636955 w 4906679"/>
              <a:gd name="connsiteY85" fmla="*/ 1037043 h 10742711"/>
              <a:gd name="connsiteX86" fmla="*/ 4636955 w 4906679"/>
              <a:gd name="connsiteY86" fmla="*/ 956080 h 10742711"/>
              <a:gd name="connsiteX87" fmla="*/ 4768948 w 4906679"/>
              <a:gd name="connsiteY87" fmla="*/ 956080 h 10742711"/>
              <a:gd name="connsiteX88" fmla="*/ 4906679 w 4906679"/>
              <a:gd name="connsiteY88" fmla="*/ 1419187 h 10742711"/>
              <a:gd name="connsiteX89" fmla="*/ 4768948 w 4906679"/>
              <a:gd name="connsiteY89" fmla="*/ 2575336 h 10742711"/>
              <a:gd name="connsiteX90" fmla="*/ 4906679 w 4906679"/>
              <a:gd name="connsiteY90" fmla="*/ 2649821 h 10742711"/>
              <a:gd name="connsiteX91" fmla="*/ 4768948 w 4906679"/>
              <a:gd name="connsiteY91" fmla="*/ 2727546 h 10742711"/>
              <a:gd name="connsiteX92" fmla="*/ 4906679 w 4906679"/>
              <a:gd name="connsiteY92" fmla="*/ 2727546 h 10742711"/>
              <a:gd name="connsiteX93" fmla="*/ 4768948 w 4906679"/>
              <a:gd name="connsiteY93" fmla="*/ 2805270 h 10742711"/>
              <a:gd name="connsiteX94" fmla="*/ 4636955 w 4906679"/>
              <a:gd name="connsiteY94" fmla="*/ 2727546 h 10742711"/>
              <a:gd name="connsiteX95" fmla="*/ 4768948 w 4906679"/>
              <a:gd name="connsiteY95" fmla="*/ 2805270 h 10742711"/>
              <a:gd name="connsiteX96" fmla="*/ 4768948 w 4906679"/>
              <a:gd name="connsiteY96" fmla="*/ 2957480 h 10742711"/>
              <a:gd name="connsiteX97" fmla="*/ 4768948 w 4906679"/>
              <a:gd name="connsiteY97" fmla="*/ 2990270 h 10742711"/>
              <a:gd name="connsiteX98" fmla="*/ 4768948 w 4906679"/>
              <a:gd name="connsiteY98" fmla="*/ 3257042 h 10742711"/>
              <a:gd name="connsiteX99" fmla="*/ 4768948 w 4906679"/>
              <a:gd name="connsiteY99" fmla="*/ 3650521 h 10742711"/>
              <a:gd name="connsiteX100" fmla="*/ 4768948 w 4906679"/>
              <a:gd name="connsiteY100" fmla="*/ 3728246 h 10742711"/>
              <a:gd name="connsiteX101" fmla="*/ 4768948 w 4906679"/>
              <a:gd name="connsiteY101" fmla="*/ 3805970 h 10742711"/>
              <a:gd name="connsiteX102" fmla="*/ 4768948 w 4906679"/>
              <a:gd name="connsiteY102" fmla="*/ 3958180 h 10742711"/>
              <a:gd name="connsiteX103" fmla="*/ 4768948 w 4906679"/>
              <a:gd name="connsiteY103" fmla="*/ 4113628 h 10742711"/>
              <a:gd name="connsiteX104" fmla="*/ 4636955 w 4906679"/>
              <a:gd name="connsiteY104" fmla="*/ 4188114 h 10742711"/>
              <a:gd name="connsiteX105" fmla="*/ 4768948 w 4906679"/>
              <a:gd name="connsiteY105" fmla="*/ 4265838 h 10742711"/>
              <a:gd name="connsiteX106" fmla="*/ 4636955 w 4906679"/>
              <a:gd name="connsiteY106" fmla="*/ 4803431 h 10742711"/>
              <a:gd name="connsiteX107" fmla="*/ 4636955 w 4906679"/>
              <a:gd name="connsiteY107" fmla="*/ 6267238 h 10742711"/>
              <a:gd name="connsiteX108" fmla="*/ 4499224 w 4906679"/>
              <a:gd name="connsiteY108" fmla="*/ 6727107 h 10742711"/>
              <a:gd name="connsiteX109" fmla="*/ 4361492 w 4906679"/>
              <a:gd name="connsiteY109" fmla="*/ 6804831 h 10742711"/>
              <a:gd name="connsiteX110" fmla="*/ 4499224 w 4906679"/>
              <a:gd name="connsiteY110" fmla="*/ 6882555 h 10742711"/>
              <a:gd name="connsiteX111" fmla="*/ 4361492 w 4906679"/>
              <a:gd name="connsiteY111" fmla="*/ 7267938 h 10742711"/>
              <a:gd name="connsiteX112" fmla="*/ 4361492 w 4906679"/>
              <a:gd name="connsiteY112" fmla="*/ 9036165 h 10742711"/>
              <a:gd name="connsiteX113" fmla="*/ 4223761 w 4906679"/>
              <a:gd name="connsiteY113" fmla="*/ 8498572 h 10742711"/>
              <a:gd name="connsiteX114" fmla="*/ 4223761 w 4906679"/>
              <a:gd name="connsiteY114" fmla="*/ 8420848 h 10742711"/>
              <a:gd name="connsiteX115" fmla="*/ 4223761 w 4906679"/>
              <a:gd name="connsiteY115" fmla="*/ 8190914 h 10742711"/>
              <a:gd name="connsiteX116" fmla="*/ 4091769 w 4906679"/>
              <a:gd name="connsiteY116" fmla="*/ 7883255 h 10742711"/>
              <a:gd name="connsiteX117" fmla="*/ 4091769 w 4906679"/>
              <a:gd name="connsiteY117" fmla="*/ 7805531 h 10742711"/>
              <a:gd name="connsiteX118" fmla="*/ 4091769 w 4906679"/>
              <a:gd name="connsiteY118" fmla="*/ 7342424 h 10742711"/>
              <a:gd name="connsiteX119" fmla="*/ 3954037 w 4906679"/>
              <a:gd name="connsiteY119" fmla="*/ 7497872 h 10742711"/>
              <a:gd name="connsiteX120" fmla="*/ 3816306 w 4906679"/>
              <a:gd name="connsiteY120" fmla="*/ 7650082 h 10742711"/>
              <a:gd name="connsiteX121" fmla="*/ 3816306 w 4906679"/>
              <a:gd name="connsiteY121" fmla="*/ 7575597 h 10742711"/>
              <a:gd name="connsiteX122" fmla="*/ 3678575 w 4906679"/>
              <a:gd name="connsiteY122" fmla="*/ 7420148 h 10742711"/>
              <a:gd name="connsiteX123" fmla="*/ 3816306 w 4906679"/>
              <a:gd name="connsiteY123" fmla="*/ 7342424 h 10742711"/>
              <a:gd name="connsiteX124" fmla="*/ 3678575 w 4906679"/>
              <a:gd name="connsiteY124" fmla="*/ 7342424 h 10742711"/>
              <a:gd name="connsiteX125" fmla="*/ 3816306 w 4906679"/>
              <a:gd name="connsiteY125" fmla="*/ 7190214 h 10742711"/>
              <a:gd name="connsiteX126" fmla="*/ 3816306 w 4906679"/>
              <a:gd name="connsiteY126" fmla="*/ 6960280 h 10742711"/>
              <a:gd name="connsiteX127" fmla="*/ 3678575 w 4906679"/>
              <a:gd name="connsiteY127" fmla="*/ 7267938 h 10742711"/>
              <a:gd name="connsiteX128" fmla="*/ 3546582 w 4906679"/>
              <a:gd name="connsiteY128" fmla="*/ 7957741 h 10742711"/>
              <a:gd name="connsiteX129" fmla="*/ 3546582 w 4906679"/>
              <a:gd name="connsiteY129" fmla="*/ 8343124 h 10742711"/>
              <a:gd name="connsiteX130" fmla="*/ 3546582 w 4906679"/>
              <a:gd name="connsiteY130" fmla="*/ 9421548 h 10742711"/>
              <a:gd name="connsiteX131" fmla="*/ 3408851 w 4906679"/>
              <a:gd name="connsiteY131" fmla="*/ 9113889 h 10742711"/>
              <a:gd name="connsiteX132" fmla="*/ 3133388 w 4906679"/>
              <a:gd name="connsiteY132" fmla="*/ 9036165 h 10742711"/>
              <a:gd name="connsiteX133" fmla="*/ 3001395 w 4906679"/>
              <a:gd name="connsiteY133" fmla="*/ 8650782 h 10742711"/>
              <a:gd name="connsiteX134" fmla="*/ 2863664 w 4906679"/>
              <a:gd name="connsiteY134" fmla="*/ 9113889 h 10742711"/>
              <a:gd name="connsiteX135" fmla="*/ 3001395 w 4906679"/>
              <a:gd name="connsiteY135" fmla="*/ 9803692 h 10742711"/>
              <a:gd name="connsiteX136" fmla="*/ 3133388 w 4906679"/>
              <a:gd name="connsiteY136" fmla="*/ 10036865 h 10742711"/>
              <a:gd name="connsiteX137" fmla="*/ 3001395 w 4906679"/>
              <a:gd name="connsiteY137" fmla="*/ 10189075 h 10742711"/>
              <a:gd name="connsiteX138" fmla="*/ 2863664 w 4906679"/>
              <a:gd name="connsiteY138" fmla="*/ 10266799 h 10742711"/>
              <a:gd name="connsiteX139" fmla="*/ 2725933 w 4906679"/>
              <a:gd name="connsiteY139" fmla="*/ 10344524 h 10742711"/>
              <a:gd name="connsiteX140" fmla="*/ 2318477 w 4906679"/>
              <a:gd name="connsiteY140" fmla="*/ 9496034 h 10742711"/>
              <a:gd name="connsiteX141" fmla="*/ 2456209 w 4906679"/>
              <a:gd name="connsiteY141" fmla="*/ 9188375 h 10742711"/>
              <a:gd name="connsiteX142" fmla="*/ 2186485 w 4906679"/>
              <a:gd name="connsiteY142" fmla="*/ 8498572 h 10742711"/>
              <a:gd name="connsiteX143" fmla="*/ 2043015 w 4906679"/>
              <a:gd name="connsiteY143" fmla="*/ 9036165 h 10742711"/>
              <a:gd name="connsiteX144" fmla="*/ 2043015 w 4906679"/>
              <a:gd name="connsiteY144" fmla="*/ 9421548 h 10742711"/>
              <a:gd name="connsiteX145" fmla="*/ 2043015 w 4906679"/>
              <a:gd name="connsiteY145" fmla="*/ 9573758 h 10742711"/>
              <a:gd name="connsiteX146" fmla="*/ 2043015 w 4906679"/>
              <a:gd name="connsiteY146" fmla="*/ 9651482 h 10742711"/>
              <a:gd name="connsiteX147" fmla="*/ 2043015 w 4906679"/>
              <a:gd name="connsiteY147" fmla="*/ 9729207 h 10742711"/>
              <a:gd name="connsiteX148" fmla="*/ 2186485 w 4906679"/>
              <a:gd name="connsiteY148" fmla="*/ 10419009 h 10742711"/>
              <a:gd name="connsiteX149" fmla="*/ 2043015 w 4906679"/>
              <a:gd name="connsiteY149" fmla="*/ 10574458 h 10742711"/>
              <a:gd name="connsiteX150" fmla="*/ 2043015 w 4906679"/>
              <a:gd name="connsiteY150" fmla="*/ 10726668 h 10742711"/>
              <a:gd name="connsiteX151" fmla="*/ 1911022 w 4906679"/>
              <a:gd name="connsiteY151" fmla="*/ 9959141 h 10742711"/>
              <a:gd name="connsiteX152" fmla="*/ 1773291 w 4906679"/>
              <a:gd name="connsiteY152" fmla="*/ 9803692 h 10742711"/>
              <a:gd name="connsiteX153" fmla="*/ 1773291 w 4906679"/>
              <a:gd name="connsiteY153" fmla="*/ 9266099 h 10742711"/>
              <a:gd name="connsiteX154" fmla="*/ 1635559 w 4906679"/>
              <a:gd name="connsiteY154" fmla="*/ 9036165 h 10742711"/>
              <a:gd name="connsiteX155" fmla="*/ 1497828 w 4906679"/>
              <a:gd name="connsiteY155" fmla="*/ 8573058 h 10742711"/>
              <a:gd name="connsiteX156" fmla="*/ 1497828 w 4906679"/>
              <a:gd name="connsiteY156" fmla="*/ 8113189 h 10742711"/>
              <a:gd name="connsiteX157" fmla="*/ 1365836 w 4906679"/>
              <a:gd name="connsiteY157" fmla="*/ 7727807 h 10742711"/>
              <a:gd name="connsiteX158" fmla="*/ 1365836 w 4906679"/>
              <a:gd name="connsiteY158" fmla="*/ 7650082 h 10742711"/>
              <a:gd name="connsiteX159" fmla="*/ 1365836 w 4906679"/>
              <a:gd name="connsiteY159" fmla="*/ 7190214 h 10742711"/>
              <a:gd name="connsiteX160" fmla="*/ 1365836 w 4906679"/>
              <a:gd name="connsiteY160" fmla="*/ 6810397 h 10742711"/>
              <a:gd name="connsiteX161" fmla="*/ 1365836 w 4906679"/>
              <a:gd name="connsiteY161" fmla="*/ 6804831 h 10742711"/>
              <a:gd name="connsiteX162" fmla="*/ 1365836 w 4906679"/>
              <a:gd name="connsiteY162" fmla="*/ 6727107 h 10742711"/>
              <a:gd name="connsiteX163" fmla="*/ 1365836 w 4906679"/>
              <a:gd name="connsiteY163" fmla="*/ 6344963 h 10742711"/>
              <a:gd name="connsiteX164" fmla="*/ 1228104 w 4906679"/>
              <a:gd name="connsiteY164" fmla="*/ 6189514 h 10742711"/>
              <a:gd name="connsiteX165" fmla="*/ 1090373 w 4906679"/>
              <a:gd name="connsiteY165" fmla="*/ 6652621 h 10742711"/>
              <a:gd name="connsiteX166" fmla="*/ 1090373 w 4906679"/>
              <a:gd name="connsiteY166" fmla="*/ 6804831 h 10742711"/>
              <a:gd name="connsiteX167" fmla="*/ 820649 w 4906679"/>
              <a:gd name="connsiteY167" fmla="*/ 5344263 h 10742711"/>
              <a:gd name="connsiteX168" fmla="*/ 682917 w 4906679"/>
              <a:gd name="connsiteY168" fmla="*/ 6652621 h 10742711"/>
              <a:gd name="connsiteX169" fmla="*/ 545186 w 4906679"/>
              <a:gd name="connsiteY169" fmla="*/ 6344963 h 10742711"/>
              <a:gd name="connsiteX170" fmla="*/ 545186 w 4906679"/>
              <a:gd name="connsiteY170" fmla="*/ 6111790 h 10742711"/>
              <a:gd name="connsiteX171" fmla="*/ 545186 w 4906679"/>
              <a:gd name="connsiteY171" fmla="*/ 5804131 h 10742711"/>
              <a:gd name="connsiteX172" fmla="*/ 545186 w 4906679"/>
              <a:gd name="connsiteY172" fmla="*/ 5188814 h 10742711"/>
              <a:gd name="connsiteX173" fmla="*/ 545186 w 4906679"/>
              <a:gd name="connsiteY173" fmla="*/ 4881156 h 10742711"/>
              <a:gd name="connsiteX174" fmla="*/ 407455 w 4906679"/>
              <a:gd name="connsiteY174" fmla="*/ 4803431 h 10742711"/>
              <a:gd name="connsiteX175" fmla="*/ 407455 w 4906679"/>
              <a:gd name="connsiteY175" fmla="*/ 3420587 h 10742711"/>
              <a:gd name="connsiteX176" fmla="*/ 275462 w 4906679"/>
              <a:gd name="connsiteY176" fmla="*/ 3035204 h 10742711"/>
              <a:gd name="connsiteX177" fmla="*/ 137731 w 4906679"/>
              <a:gd name="connsiteY177" fmla="*/ 2727546 h 10742711"/>
              <a:gd name="connsiteX178" fmla="*/ 137731 w 4906679"/>
              <a:gd name="connsiteY178" fmla="*/ 2575336 h 10742711"/>
              <a:gd name="connsiteX179" fmla="*/ 0 w 4906679"/>
              <a:gd name="connsiteY179" fmla="*/ 2189953 h 10742711"/>
              <a:gd name="connsiteX180" fmla="*/ 0 w 4906679"/>
              <a:gd name="connsiteY180" fmla="*/ 1419187 h 10742711"/>
              <a:gd name="connsiteX181" fmla="*/ 137731 w 4906679"/>
              <a:gd name="connsiteY181" fmla="*/ 1037043 h 10742711"/>
              <a:gd name="connsiteX182" fmla="*/ 275462 w 4906679"/>
              <a:gd name="connsiteY182" fmla="*/ 803870 h 10742711"/>
              <a:gd name="connsiteX183" fmla="*/ 545186 w 4906679"/>
              <a:gd name="connsiteY183" fmla="*/ 573936 h 10742711"/>
              <a:gd name="connsiteX184" fmla="*/ 952641 w 4906679"/>
              <a:gd name="connsiteY184" fmla="*/ 188553 h 10742711"/>
              <a:gd name="connsiteX185" fmla="*/ 1635559 w 4906679"/>
              <a:gd name="connsiteY185" fmla="*/ 114067 h 10742711"/>
              <a:gd name="connsiteX186" fmla="*/ 2456209 w 4906679"/>
              <a:gd name="connsiteY186" fmla="*/ 33104 h 10742711"/>
              <a:gd name="connsiteX187" fmla="*/ 2661551 w 4906679"/>
              <a:gd name="connsiteY187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1090373 w 4906679"/>
              <a:gd name="connsiteY24" fmla="*/ 6037304 h 10742711"/>
              <a:gd name="connsiteX25" fmla="*/ 1090373 w 4906679"/>
              <a:gd name="connsiteY25" fmla="*/ 6111790 h 10742711"/>
              <a:gd name="connsiteX26" fmla="*/ 1090373 w 4906679"/>
              <a:gd name="connsiteY26" fmla="*/ 6037304 h 10742711"/>
              <a:gd name="connsiteX27" fmla="*/ 4223761 w 4906679"/>
              <a:gd name="connsiteY27" fmla="*/ 5804131 h 10742711"/>
              <a:gd name="connsiteX28" fmla="*/ 4223761 w 4906679"/>
              <a:gd name="connsiteY28" fmla="*/ 5804131 h 10742711"/>
              <a:gd name="connsiteX29" fmla="*/ 4223761 w 4906679"/>
              <a:gd name="connsiteY29" fmla="*/ 5881855 h 10742711"/>
              <a:gd name="connsiteX30" fmla="*/ 4223761 w 4906679"/>
              <a:gd name="connsiteY30" fmla="*/ 5804131 h 10742711"/>
              <a:gd name="connsiteX31" fmla="*/ 4636955 w 4906679"/>
              <a:gd name="connsiteY31" fmla="*/ 4343563 h 10742711"/>
              <a:gd name="connsiteX32" fmla="*/ 4768948 w 4906679"/>
              <a:gd name="connsiteY32" fmla="*/ 4421287 h 10742711"/>
              <a:gd name="connsiteX33" fmla="*/ 4636955 w 4906679"/>
              <a:gd name="connsiteY33" fmla="*/ 4343563 h 10742711"/>
              <a:gd name="connsiteX34" fmla="*/ 4636955 w 4906679"/>
              <a:gd name="connsiteY34" fmla="*/ 4265838 h 10742711"/>
              <a:gd name="connsiteX35" fmla="*/ 4768948 w 4906679"/>
              <a:gd name="connsiteY35" fmla="*/ 4343563 h 10742711"/>
              <a:gd name="connsiteX36" fmla="*/ 4636955 w 4906679"/>
              <a:gd name="connsiteY36" fmla="*/ 4265838 h 10742711"/>
              <a:gd name="connsiteX37" fmla="*/ 4499224 w 4906679"/>
              <a:gd name="connsiteY37" fmla="*/ 2805270 h 10742711"/>
              <a:gd name="connsiteX38" fmla="*/ 4499224 w 4906679"/>
              <a:gd name="connsiteY38" fmla="*/ 2957480 h 10742711"/>
              <a:gd name="connsiteX39" fmla="*/ 4636955 w 4906679"/>
              <a:gd name="connsiteY39" fmla="*/ 2805270 h 10742711"/>
              <a:gd name="connsiteX40" fmla="*/ 4499224 w 4906679"/>
              <a:gd name="connsiteY40" fmla="*/ 2805270 h 10742711"/>
              <a:gd name="connsiteX41" fmla="*/ 4499224 w 4906679"/>
              <a:gd name="connsiteY41" fmla="*/ 2575336 h 10742711"/>
              <a:gd name="connsiteX42" fmla="*/ 4636955 w 4906679"/>
              <a:gd name="connsiteY42" fmla="*/ 2649821 h 10742711"/>
              <a:gd name="connsiteX43" fmla="*/ 4499224 w 4906679"/>
              <a:gd name="connsiteY43" fmla="*/ 2575336 h 10742711"/>
              <a:gd name="connsiteX44" fmla="*/ 4499224 w 4906679"/>
              <a:gd name="connsiteY44" fmla="*/ 2189953 h 10742711"/>
              <a:gd name="connsiteX45" fmla="*/ 4636955 w 4906679"/>
              <a:gd name="connsiteY45" fmla="*/ 2267677 h 10742711"/>
              <a:gd name="connsiteX46" fmla="*/ 4499224 w 4906679"/>
              <a:gd name="connsiteY46" fmla="*/ 2189953 h 10742711"/>
              <a:gd name="connsiteX47" fmla="*/ 4499224 w 4906679"/>
              <a:gd name="connsiteY47" fmla="*/ 2112228 h 10742711"/>
              <a:gd name="connsiteX48" fmla="*/ 4636955 w 4906679"/>
              <a:gd name="connsiteY48" fmla="*/ 2189953 h 10742711"/>
              <a:gd name="connsiteX49" fmla="*/ 4499224 w 4906679"/>
              <a:gd name="connsiteY49" fmla="*/ 2112228 h 10742711"/>
              <a:gd name="connsiteX50" fmla="*/ 4520744 w 4906679"/>
              <a:gd name="connsiteY50" fmla="*/ 2003080 h 10742711"/>
              <a:gd name="connsiteX51" fmla="*/ 4499224 w 4906679"/>
              <a:gd name="connsiteY51" fmla="*/ 2034504 h 10742711"/>
              <a:gd name="connsiteX52" fmla="*/ 4636955 w 4906679"/>
              <a:gd name="connsiteY52" fmla="*/ 2034504 h 10742711"/>
              <a:gd name="connsiteX53" fmla="*/ 4520744 w 4906679"/>
              <a:gd name="connsiteY53" fmla="*/ 2003080 h 10742711"/>
              <a:gd name="connsiteX54" fmla="*/ 4499224 w 4906679"/>
              <a:gd name="connsiteY54" fmla="*/ 1804570 h 10742711"/>
              <a:gd name="connsiteX55" fmla="*/ 4578850 w 4906679"/>
              <a:gd name="connsiteY55" fmla="*/ 1817929 h 10742711"/>
              <a:gd name="connsiteX56" fmla="*/ 4583902 w 4906679"/>
              <a:gd name="connsiteY56" fmla="*/ 1821093 h 10742711"/>
              <a:gd name="connsiteX57" fmla="*/ 4576698 w 4906679"/>
              <a:gd name="connsiteY57" fmla="*/ 1825215 h 10742711"/>
              <a:gd name="connsiteX58" fmla="*/ 4499224 w 4906679"/>
              <a:gd name="connsiteY58" fmla="*/ 1804570 h 10742711"/>
              <a:gd name="connsiteX59" fmla="*/ 4499224 w 4906679"/>
              <a:gd name="connsiteY59" fmla="*/ 1726846 h 10742711"/>
              <a:gd name="connsiteX60" fmla="*/ 4499224 w 4906679"/>
              <a:gd name="connsiteY60" fmla="*/ 1804570 h 10742711"/>
              <a:gd name="connsiteX61" fmla="*/ 4636955 w 4906679"/>
              <a:gd name="connsiteY61" fmla="*/ 1960018 h 10742711"/>
              <a:gd name="connsiteX62" fmla="*/ 4603329 w 4906679"/>
              <a:gd name="connsiteY62" fmla="*/ 1833261 h 10742711"/>
              <a:gd name="connsiteX63" fmla="*/ 4583902 w 4906679"/>
              <a:gd name="connsiteY63" fmla="*/ 1821093 h 10742711"/>
              <a:gd name="connsiteX64" fmla="*/ 4596066 w 4906679"/>
              <a:gd name="connsiteY64" fmla="*/ 1814134 h 10742711"/>
              <a:gd name="connsiteX65" fmla="*/ 4499224 w 4906679"/>
              <a:gd name="connsiteY65" fmla="*/ 1726846 h 10742711"/>
              <a:gd name="connsiteX66" fmla="*/ 4499224 w 4906679"/>
              <a:gd name="connsiteY66" fmla="*/ 1652360 h 10742711"/>
              <a:gd name="connsiteX67" fmla="*/ 4636955 w 4906679"/>
              <a:gd name="connsiteY67" fmla="*/ 1726846 h 10742711"/>
              <a:gd name="connsiteX68" fmla="*/ 4499224 w 4906679"/>
              <a:gd name="connsiteY68" fmla="*/ 1652360 h 10742711"/>
              <a:gd name="connsiteX69" fmla="*/ 4499224 w 4906679"/>
              <a:gd name="connsiteY69" fmla="*/ 1571397 h 10742711"/>
              <a:gd name="connsiteX70" fmla="*/ 4636955 w 4906679"/>
              <a:gd name="connsiteY70" fmla="*/ 1652360 h 10742711"/>
              <a:gd name="connsiteX71" fmla="*/ 4499224 w 4906679"/>
              <a:gd name="connsiteY71" fmla="*/ 1571397 h 10742711"/>
              <a:gd name="connsiteX72" fmla="*/ 2661551 w 4906679"/>
              <a:gd name="connsiteY72" fmla="*/ 1681 h 10742711"/>
              <a:gd name="connsiteX73" fmla="*/ 3408851 w 4906679"/>
              <a:gd name="connsiteY73" fmla="*/ 33104 h 10742711"/>
              <a:gd name="connsiteX74" fmla="*/ 3546582 w 4906679"/>
              <a:gd name="connsiteY74" fmla="*/ 188553 h 10742711"/>
              <a:gd name="connsiteX75" fmla="*/ 3954037 w 4906679"/>
              <a:gd name="connsiteY75" fmla="*/ 266277 h 10742711"/>
              <a:gd name="connsiteX76" fmla="*/ 4499224 w 4906679"/>
              <a:gd name="connsiteY76" fmla="*/ 803870 h 10742711"/>
              <a:gd name="connsiteX77" fmla="*/ 4499224 w 4906679"/>
              <a:gd name="connsiteY77" fmla="*/ 1189253 h 10742711"/>
              <a:gd name="connsiteX78" fmla="*/ 4499224 w 4906679"/>
              <a:gd name="connsiteY78" fmla="*/ 1496911 h 10742711"/>
              <a:gd name="connsiteX79" fmla="*/ 4499224 w 4906679"/>
              <a:gd name="connsiteY79" fmla="*/ 1189253 h 10742711"/>
              <a:gd name="connsiteX80" fmla="*/ 4636955 w 4906679"/>
              <a:gd name="connsiteY80" fmla="*/ 1111528 h 10742711"/>
              <a:gd name="connsiteX81" fmla="*/ 4499224 w 4906679"/>
              <a:gd name="connsiteY81" fmla="*/ 1037043 h 10742711"/>
              <a:gd name="connsiteX82" fmla="*/ 4636955 w 4906679"/>
              <a:gd name="connsiteY82" fmla="*/ 1037043 h 10742711"/>
              <a:gd name="connsiteX83" fmla="*/ 4636955 w 4906679"/>
              <a:gd name="connsiteY83" fmla="*/ 956080 h 10742711"/>
              <a:gd name="connsiteX84" fmla="*/ 4768948 w 4906679"/>
              <a:gd name="connsiteY84" fmla="*/ 956080 h 10742711"/>
              <a:gd name="connsiteX85" fmla="*/ 4906679 w 4906679"/>
              <a:gd name="connsiteY85" fmla="*/ 1419187 h 10742711"/>
              <a:gd name="connsiteX86" fmla="*/ 4768948 w 4906679"/>
              <a:gd name="connsiteY86" fmla="*/ 2575336 h 10742711"/>
              <a:gd name="connsiteX87" fmla="*/ 4906679 w 4906679"/>
              <a:gd name="connsiteY87" fmla="*/ 2649821 h 10742711"/>
              <a:gd name="connsiteX88" fmla="*/ 4768948 w 4906679"/>
              <a:gd name="connsiteY88" fmla="*/ 2727546 h 10742711"/>
              <a:gd name="connsiteX89" fmla="*/ 4906679 w 4906679"/>
              <a:gd name="connsiteY89" fmla="*/ 2727546 h 10742711"/>
              <a:gd name="connsiteX90" fmla="*/ 4768948 w 4906679"/>
              <a:gd name="connsiteY90" fmla="*/ 2805270 h 10742711"/>
              <a:gd name="connsiteX91" fmla="*/ 4636955 w 4906679"/>
              <a:gd name="connsiteY91" fmla="*/ 2727546 h 10742711"/>
              <a:gd name="connsiteX92" fmla="*/ 4768948 w 4906679"/>
              <a:gd name="connsiteY92" fmla="*/ 2805270 h 10742711"/>
              <a:gd name="connsiteX93" fmla="*/ 4768948 w 4906679"/>
              <a:gd name="connsiteY93" fmla="*/ 2957480 h 10742711"/>
              <a:gd name="connsiteX94" fmla="*/ 4768948 w 4906679"/>
              <a:gd name="connsiteY94" fmla="*/ 2990270 h 10742711"/>
              <a:gd name="connsiteX95" fmla="*/ 4768948 w 4906679"/>
              <a:gd name="connsiteY95" fmla="*/ 3257042 h 10742711"/>
              <a:gd name="connsiteX96" fmla="*/ 4768948 w 4906679"/>
              <a:gd name="connsiteY96" fmla="*/ 3650521 h 10742711"/>
              <a:gd name="connsiteX97" fmla="*/ 4768948 w 4906679"/>
              <a:gd name="connsiteY97" fmla="*/ 3728246 h 10742711"/>
              <a:gd name="connsiteX98" fmla="*/ 4768948 w 4906679"/>
              <a:gd name="connsiteY98" fmla="*/ 3805970 h 10742711"/>
              <a:gd name="connsiteX99" fmla="*/ 4768948 w 4906679"/>
              <a:gd name="connsiteY99" fmla="*/ 3958180 h 10742711"/>
              <a:gd name="connsiteX100" fmla="*/ 4768948 w 4906679"/>
              <a:gd name="connsiteY100" fmla="*/ 4113628 h 10742711"/>
              <a:gd name="connsiteX101" fmla="*/ 4636955 w 4906679"/>
              <a:gd name="connsiteY101" fmla="*/ 4188114 h 10742711"/>
              <a:gd name="connsiteX102" fmla="*/ 4768948 w 4906679"/>
              <a:gd name="connsiteY102" fmla="*/ 4265838 h 10742711"/>
              <a:gd name="connsiteX103" fmla="*/ 4636955 w 4906679"/>
              <a:gd name="connsiteY103" fmla="*/ 4803431 h 10742711"/>
              <a:gd name="connsiteX104" fmla="*/ 4636955 w 4906679"/>
              <a:gd name="connsiteY104" fmla="*/ 6267238 h 10742711"/>
              <a:gd name="connsiteX105" fmla="*/ 4499224 w 4906679"/>
              <a:gd name="connsiteY105" fmla="*/ 6727107 h 10742711"/>
              <a:gd name="connsiteX106" fmla="*/ 4361492 w 4906679"/>
              <a:gd name="connsiteY106" fmla="*/ 6804831 h 10742711"/>
              <a:gd name="connsiteX107" fmla="*/ 4499224 w 4906679"/>
              <a:gd name="connsiteY107" fmla="*/ 6882555 h 10742711"/>
              <a:gd name="connsiteX108" fmla="*/ 4361492 w 4906679"/>
              <a:gd name="connsiteY108" fmla="*/ 7267938 h 10742711"/>
              <a:gd name="connsiteX109" fmla="*/ 4361492 w 4906679"/>
              <a:gd name="connsiteY109" fmla="*/ 9036165 h 10742711"/>
              <a:gd name="connsiteX110" fmla="*/ 4223761 w 4906679"/>
              <a:gd name="connsiteY110" fmla="*/ 8498572 h 10742711"/>
              <a:gd name="connsiteX111" fmla="*/ 4223761 w 4906679"/>
              <a:gd name="connsiteY111" fmla="*/ 8420848 h 10742711"/>
              <a:gd name="connsiteX112" fmla="*/ 4223761 w 4906679"/>
              <a:gd name="connsiteY112" fmla="*/ 8190914 h 10742711"/>
              <a:gd name="connsiteX113" fmla="*/ 4091769 w 4906679"/>
              <a:gd name="connsiteY113" fmla="*/ 7883255 h 10742711"/>
              <a:gd name="connsiteX114" fmla="*/ 4091769 w 4906679"/>
              <a:gd name="connsiteY114" fmla="*/ 7805531 h 10742711"/>
              <a:gd name="connsiteX115" fmla="*/ 4091769 w 4906679"/>
              <a:gd name="connsiteY115" fmla="*/ 7342424 h 10742711"/>
              <a:gd name="connsiteX116" fmla="*/ 3954037 w 4906679"/>
              <a:gd name="connsiteY116" fmla="*/ 7497872 h 10742711"/>
              <a:gd name="connsiteX117" fmla="*/ 3816306 w 4906679"/>
              <a:gd name="connsiteY117" fmla="*/ 7650082 h 10742711"/>
              <a:gd name="connsiteX118" fmla="*/ 3816306 w 4906679"/>
              <a:gd name="connsiteY118" fmla="*/ 7575597 h 10742711"/>
              <a:gd name="connsiteX119" fmla="*/ 3678575 w 4906679"/>
              <a:gd name="connsiteY119" fmla="*/ 7420148 h 10742711"/>
              <a:gd name="connsiteX120" fmla="*/ 3816306 w 4906679"/>
              <a:gd name="connsiteY120" fmla="*/ 7342424 h 10742711"/>
              <a:gd name="connsiteX121" fmla="*/ 3678575 w 4906679"/>
              <a:gd name="connsiteY121" fmla="*/ 7342424 h 10742711"/>
              <a:gd name="connsiteX122" fmla="*/ 3816306 w 4906679"/>
              <a:gd name="connsiteY122" fmla="*/ 7190214 h 10742711"/>
              <a:gd name="connsiteX123" fmla="*/ 3816306 w 4906679"/>
              <a:gd name="connsiteY123" fmla="*/ 6960280 h 10742711"/>
              <a:gd name="connsiteX124" fmla="*/ 3678575 w 4906679"/>
              <a:gd name="connsiteY124" fmla="*/ 7267938 h 10742711"/>
              <a:gd name="connsiteX125" fmla="*/ 3546582 w 4906679"/>
              <a:gd name="connsiteY125" fmla="*/ 7957741 h 10742711"/>
              <a:gd name="connsiteX126" fmla="*/ 3546582 w 4906679"/>
              <a:gd name="connsiteY126" fmla="*/ 8343124 h 10742711"/>
              <a:gd name="connsiteX127" fmla="*/ 3546582 w 4906679"/>
              <a:gd name="connsiteY127" fmla="*/ 9421548 h 10742711"/>
              <a:gd name="connsiteX128" fmla="*/ 3408851 w 4906679"/>
              <a:gd name="connsiteY128" fmla="*/ 9113889 h 10742711"/>
              <a:gd name="connsiteX129" fmla="*/ 3133388 w 4906679"/>
              <a:gd name="connsiteY129" fmla="*/ 9036165 h 10742711"/>
              <a:gd name="connsiteX130" fmla="*/ 3001395 w 4906679"/>
              <a:gd name="connsiteY130" fmla="*/ 8650782 h 10742711"/>
              <a:gd name="connsiteX131" fmla="*/ 2863664 w 4906679"/>
              <a:gd name="connsiteY131" fmla="*/ 9113889 h 10742711"/>
              <a:gd name="connsiteX132" fmla="*/ 3001395 w 4906679"/>
              <a:gd name="connsiteY132" fmla="*/ 9803692 h 10742711"/>
              <a:gd name="connsiteX133" fmla="*/ 3133388 w 4906679"/>
              <a:gd name="connsiteY133" fmla="*/ 10036865 h 10742711"/>
              <a:gd name="connsiteX134" fmla="*/ 3001395 w 4906679"/>
              <a:gd name="connsiteY134" fmla="*/ 10189075 h 10742711"/>
              <a:gd name="connsiteX135" fmla="*/ 2863664 w 4906679"/>
              <a:gd name="connsiteY135" fmla="*/ 10266799 h 10742711"/>
              <a:gd name="connsiteX136" fmla="*/ 2725933 w 4906679"/>
              <a:gd name="connsiteY136" fmla="*/ 10344524 h 10742711"/>
              <a:gd name="connsiteX137" fmla="*/ 2318477 w 4906679"/>
              <a:gd name="connsiteY137" fmla="*/ 9496034 h 10742711"/>
              <a:gd name="connsiteX138" fmla="*/ 2456209 w 4906679"/>
              <a:gd name="connsiteY138" fmla="*/ 9188375 h 10742711"/>
              <a:gd name="connsiteX139" fmla="*/ 2186485 w 4906679"/>
              <a:gd name="connsiteY139" fmla="*/ 8498572 h 10742711"/>
              <a:gd name="connsiteX140" fmla="*/ 2043015 w 4906679"/>
              <a:gd name="connsiteY140" fmla="*/ 9036165 h 10742711"/>
              <a:gd name="connsiteX141" fmla="*/ 2043015 w 4906679"/>
              <a:gd name="connsiteY141" fmla="*/ 9421548 h 10742711"/>
              <a:gd name="connsiteX142" fmla="*/ 2043015 w 4906679"/>
              <a:gd name="connsiteY142" fmla="*/ 9573758 h 10742711"/>
              <a:gd name="connsiteX143" fmla="*/ 2043015 w 4906679"/>
              <a:gd name="connsiteY143" fmla="*/ 9651482 h 10742711"/>
              <a:gd name="connsiteX144" fmla="*/ 2043015 w 4906679"/>
              <a:gd name="connsiteY144" fmla="*/ 9729207 h 10742711"/>
              <a:gd name="connsiteX145" fmla="*/ 2186485 w 4906679"/>
              <a:gd name="connsiteY145" fmla="*/ 10419009 h 10742711"/>
              <a:gd name="connsiteX146" fmla="*/ 2043015 w 4906679"/>
              <a:gd name="connsiteY146" fmla="*/ 10574458 h 10742711"/>
              <a:gd name="connsiteX147" fmla="*/ 2043015 w 4906679"/>
              <a:gd name="connsiteY147" fmla="*/ 10726668 h 10742711"/>
              <a:gd name="connsiteX148" fmla="*/ 1911022 w 4906679"/>
              <a:gd name="connsiteY148" fmla="*/ 9959141 h 10742711"/>
              <a:gd name="connsiteX149" fmla="*/ 1773291 w 4906679"/>
              <a:gd name="connsiteY149" fmla="*/ 9803692 h 10742711"/>
              <a:gd name="connsiteX150" fmla="*/ 1773291 w 4906679"/>
              <a:gd name="connsiteY150" fmla="*/ 9266099 h 10742711"/>
              <a:gd name="connsiteX151" fmla="*/ 1635559 w 4906679"/>
              <a:gd name="connsiteY151" fmla="*/ 9036165 h 10742711"/>
              <a:gd name="connsiteX152" fmla="*/ 1497828 w 4906679"/>
              <a:gd name="connsiteY152" fmla="*/ 8573058 h 10742711"/>
              <a:gd name="connsiteX153" fmla="*/ 1497828 w 4906679"/>
              <a:gd name="connsiteY153" fmla="*/ 8113189 h 10742711"/>
              <a:gd name="connsiteX154" fmla="*/ 1365836 w 4906679"/>
              <a:gd name="connsiteY154" fmla="*/ 7727807 h 10742711"/>
              <a:gd name="connsiteX155" fmla="*/ 1365836 w 4906679"/>
              <a:gd name="connsiteY155" fmla="*/ 7650082 h 10742711"/>
              <a:gd name="connsiteX156" fmla="*/ 1365836 w 4906679"/>
              <a:gd name="connsiteY156" fmla="*/ 7190214 h 10742711"/>
              <a:gd name="connsiteX157" fmla="*/ 1365836 w 4906679"/>
              <a:gd name="connsiteY157" fmla="*/ 6810397 h 10742711"/>
              <a:gd name="connsiteX158" fmla="*/ 1365836 w 4906679"/>
              <a:gd name="connsiteY158" fmla="*/ 6804831 h 10742711"/>
              <a:gd name="connsiteX159" fmla="*/ 1365836 w 4906679"/>
              <a:gd name="connsiteY159" fmla="*/ 6727107 h 10742711"/>
              <a:gd name="connsiteX160" fmla="*/ 1365836 w 4906679"/>
              <a:gd name="connsiteY160" fmla="*/ 6344963 h 10742711"/>
              <a:gd name="connsiteX161" fmla="*/ 1228104 w 4906679"/>
              <a:gd name="connsiteY161" fmla="*/ 6189514 h 10742711"/>
              <a:gd name="connsiteX162" fmla="*/ 1090373 w 4906679"/>
              <a:gd name="connsiteY162" fmla="*/ 6652621 h 10742711"/>
              <a:gd name="connsiteX163" fmla="*/ 1090373 w 4906679"/>
              <a:gd name="connsiteY163" fmla="*/ 6804831 h 10742711"/>
              <a:gd name="connsiteX164" fmla="*/ 820649 w 4906679"/>
              <a:gd name="connsiteY164" fmla="*/ 5344263 h 10742711"/>
              <a:gd name="connsiteX165" fmla="*/ 682917 w 4906679"/>
              <a:gd name="connsiteY165" fmla="*/ 6652621 h 10742711"/>
              <a:gd name="connsiteX166" fmla="*/ 545186 w 4906679"/>
              <a:gd name="connsiteY166" fmla="*/ 6344963 h 10742711"/>
              <a:gd name="connsiteX167" fmla="*/ 545186 w 4906679"/>
              <a:gd name="connsiteY167" fmla="*/ 6111790 h 10742711"/>
              <a:gd name="connsiteX168" fmla="*/ 545186 w 4906679"/>
              <a:gd name="connsiteY168" fmla="*/ 5804131 h 10742711"/>
              <a:gd name="connsiteX169" fmla="*/ 545186 w 4906679"/>
              <a:gd name="connsiteY169" fmla="*/ 5188814 h 10742711"/>
              <a:gd name="connsiteX170" fmla="*/ 545186 w 4906679"/>
              <a:gd name="connsiteY170" fmla="*/ 4881156 h 10742711"/>
              <a:gd name="connsiteX171" fmla="*/ 407455 w 4906679"/>
              <a:gd name="connsiteY171" fmla="*/ 4803431 h 10742711"/>
              <a:gd name="connsiteX172" fmla="*/ 407455 w 4906679"/>
              <a:gd name="connsiteY172" fmla="*/ 3420587 h 10742711"/>
              <a:gd name="connsiteX173" fmla="*/ 275462 w 4906679"/>
              <a:gd name="connsiteY173" fmla="*/ 3035204 h 10742711"/>
              <a:gd name="connsiteX174" fmla="*/ 137731 w 4906679"/>
              <a:gd name="connsiteY174" fmla="*/ 2727546 h 10742711"/>
              <a:gd name="connsiteX175" fmla="*/ 137731 w 4906679"/>
              <a:gd name="connsiteY175" fmla="*/ 2575336 h 10742711"/>
              <a:gd name="connsiteX176" fmla="*/ 0 w 4906679"/>
              <a:gd name="connsiteY176" fmla="*/ 2189953 h 10742711"/>
              <a:gd name="connsiteX177" fmla="*/ 0 w 4906679"/>
              <a:gd name="connsiteY177" fmla="*/ 1419187 h 10742711"/>
              <a:gd name="connsiteX178" fmla="*/ 137731 w 4906679"/>
              <a:gd name="connsiteY178" fmla="*/ 1037043 h 10742711"/>
              <a:gd name="connsiteX179" fmla="*/ 275462 w 4906679"/>
              <a:gd name="connsiteY179" fmla="*/ 803870 h 10742711"/>
              <a:gd name="connsiteX180" fmla="*/ 545186 w 4906679"/>
              <a:gd name="connsiteY180" fmla="*/ 573936 h 10742711"/>
              <a:gd name="connsiteX181" fmla="*/ 952641 w 4906679"/>
              <a:gd name="connsiteY181" fmla="*/ 188553 h 10742711"/>
              <a:gd name="connsiteX182" fmla="*/ 1635559 w 4906679"/>
              <a:gd name="connsiteY182" fmla="*/ 114067 h 10742711"/>
              <a:gd name="connsiteX183" fmla="*/ 2456209 w 4906679"/>
              <a:gd name="connsiteY183" fmla="*/ 33104 h 10742711"/>
              <a:gd name="connsiteX184" fmla="*/ 2661551 w 4906679"/>
              <a:gd name="connsiteY184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1090373 w 4906679"/>
              <a:gd name="connsiteY24" fmla="*/ 6037304 h 10742711"/>
              <a:gd name="connsiteX25" fmla="*/ 1090373 w 4906679"/>
              <a:gd name="connsiteY25" fmla="*/ 6111790 h 10742711"/>
              <a:gd name="connsiteX26" fmla="*/ 1090373 w 4906679"/>
              <a:gd name="connsiteY26" fmla="*/ 6037304 h 10742711"/>
              <a:gd name="connsiteX27" fmla="*/ 4223761 w 4906679"/>
              <a:gd name="connsiteY27" fmla="*/ 5804131 h 10742711"/>
              <a:gd name="connsiteX28" fmla="*/ 4223761 w 4906679"/>
              <a:gd name="connsiteY28" fmla="*/ 5804131 h 10742711"/>
              <a:gd name="connsiteX29" fmla="*/ 4223761 w 4906679"/>
              <a:gd name="connsiteY29" fmla="*/ 5881855 h 10742711"/>
              <a:gd name="connsiteX30" fmla="*/ 4223761 w 4906679"/>
              <a:gd name="connsiteY30" fmla="*/ 5804131 h 10742711"/>
              <a:gd name="connsiteX31" fmla="*/ 4636955 w 4906679"/>
              <a:gd name="connsiteY31" fmla="*/ 4343563 h 10742711"/>
              <a:gd name="connsiteX32" fmla="*/ 4768948 w 4906679"/>
              <a:gd name="connsiteY32" fmla="*/ 4421287 h 10742711"/>
              <a:gd name="connsiteX33" fmla="*/ 4636955 w 4906679"/>
              <a:gd name="connsiteY33" fmla="*/ 4343563 h 10742711"/>
              <a:gd name="connsiteX34" fmla="*/ 4636955 w 4906679"/>
              <a:gd name="connsiteY34" fmla="*/ 4265838 h 10742711"/>
              <a:gd name="connsiteX35" fmla="*/ 4768948 w 4906679"/>
              <a:gd name="connsiteY35" fmla="*/ 4343563 h 10742711"/>
              <a:gd name="connsiteX36" fmla="*/ 4636955 w 4906679"/>
              <a:gd name="connsiteY36" fmla="*/ 4265838 h 10742711"/>
              <a:gd name="connsiteX37" fmla="*/ 4636955 w 4906679"/>
              <a:gd name="connsiteY37" fmla="*/ 2805270 h 10742711"/>
              <a:gd name="connsiteX38" fmla="*/ 4499224 w 4906679"/>
              <a:gd name="connsiteY38" fmla="*/ 2957480 h 10742711"/>
              <a:gd name="connsiteX39" fmla="*/ 4636955 w 4906679"/>
              <a:gd name="connsiteY39" fmla="*/ 2805270 h 10742711"/>
              <a:gd name="connsiteX40" fmla="*/ 4499224 w 4906679"/>
              <a:gd name="connsiteY40" fmla="*/ 2575336 h 10742711"/>
              <a:gd name="connsiteX41" fmla="*/ 4636955 w 4906679"/>
              <a:gd name="connsiteY41" fmla="*/ 2649821 h 10742711"/>
              <a:gd name="connsiteX42" fmla="*/ 4499224 w 4906679"/>
              <a:gd name="connsiteY42" fmla="*/ 2575336 h 10742711"/>
              <a:gd name="connsiteX43" fmla="*/ 4499224 w 4906679"/>
              <a:gd name="connsiteY43" fmla="*/ 2189953 h 10742711"/>
              <a:gd name="connsiteX44" fmla="*/ 4636955 w 4906679"/>
              <a:gd name="connsiteY44" fmla="*/ 2267677 h 10742711"/>
              <a:gd name="connsiteX45" fmla="*/ 4499224 w 4906679"/>
              <a:gd name="connsiteY45" fmla="*/ 2189953 h 10742711"/>
              <a:gd name="connsiteX46" fmla="*/ 4499224 w 4906679"/>
              <a:gd name="connsiteY46" fmla="*/ 2112228 h 10742711"/>
              <a:gd name="connsiteX47" fmla="*/ 4636955 w 4906679"/>
              <a:gd name="connsiteY47" fmla="*/ 2189953 h 10742711"/>
              <a:gd name="connsiteX48" fmla="*/ 4499224 w 4906679"/>
              <a:gd name="connsiteY48" fmla="*/ 2112228 h 10742711"/>
              <a:gd name="connsiteX49" fmla="*/ 4520744 w 4906679"/>
              <a:gd name="connsiteY49" fmla="*/ 2003080 h 10742711"/>
              <a:gd name="connsiteX50" fmla="*/ 4499224 w 4906679"/>
              <a:gd name="connsiteY50" fmla="*/ 2034504 h 10742711"/>
              <a:gd name="connsiteX51" fmla="*/ 4636955 w 4906679"/>
              <a:gd name="connsiteY51" fmla="*/ 2034504 h 10742711"/>
              <a:gd name="connsiteX52" fmla="*/ 4520744 w 4906679"/>
              <a:gd name="connsiteY52" fmla="*/ 2003080 h 10742711"/>
              <a:gd name="connsiteX53" fmla="*/ 4499224 w 4906679"/>
              <a:gd name="connsiteY53" fmla="*/ 1804570 h 10742711"/>
              <a:gd name="connsiteX54" fmla="*/ 4578850 w 4906679"/>
              <a:gd name="connsiteY54" fmla="*/ 1817929 h 10742711"/>
              <a:gd name="connsiteX55" fmla="*/ 4583902 w 4906679"/>
              <a:gd name="connsiteY55" fmla="*/ 1821093 h 10742711"/>
              <a:gd name="connsiteX56" fmla="*/ 4576698 w 4906679"/>
              <a:gd name="connsiteY56" fmla="*/ 1825215 h 10742711"/>
              <a:gd name="connsiteX57" fmla="*/ 4499224 w 4906679"/>
              <a:gd name="connsiteY57" fmla="*/ 1804570 h 10742711"/>
              <a:gd name="connsiteX58" fmla="*/ 4499224 w 4906679"/>
              <a:gd name="connsiteY58" fmla="*/ 1726846 h 10742711"/>
              <a:gd name="connsiteX59" fmla="*/ 4499224 w 4906679"/>
              <a:gd name="connsiteY59" fmla="*/ 1804570 h 10742711"/>
              <a:gd name="connsiteX60" fmla="*/ 4636955 w 4906679"/>
              <a:gd name="connsiteY60" fmla="*/ 1960018 h 10742711"/>
              <a:gd name="connsiteX61" fmla="*/ 4603329 w 4906679"/>
              <a:gd name="connsiteY61" fmla="*/ 1833261 h 10742711"/>
              <a:gd name="connsiteX62" fmla="*/ 4583902 w 4906679"/>
              <a:gd name="connsiteY62" fmla="*/ 1821093 h 10742711"/>
              <a:gd name="connsiteX63" fmla="*/ 4596066 w 4906679"/>
              <a:gd name="connsiteY63" fmla="*/ 1814134 h 10742711"/>
              <a:gd name="connsiteX64" fmla="*/ 4499224 w 4906679"/>
              <a:gd name="connsiteY64" fmla="*/ 1726846 h 10742711"/>
              <a:gd name="connsiteX65" fmla="*/ 4499224 w 4906679"/>
              <a:gd name="connsiteY65" fmla="*/ 1652360 h 10742711"/>
              <a:gd name="connsiteX66" fmla="*/ 4636955 w 4906679"/>
              <a:gd name="connsiteY66" fmla="*/ 1726846 h 10742711"/>
              <a:gd name="connsiteX67" fmla="*/ 4499224 w 4906679"/>
              <a:gd name="connsiteY67" fmla="*/ 1652360 h 10742711"/>
              <a:gd name="connsiteX68" fmla="*/ 4499224 w 4906679"/>
              <a:gd name="connsiteY68" fmla="*/ 1571397 h 10742711"/>
              <a:gd name="connsiteX69" fmla="*/ 4636955 w 4906679"/>
              <a:gd name="connsiteY69" fmla="*/ 1652360 h 10742711"/>
              <a:gd name="connsiteX70" fmla="*/ 4499224 w 4906679"/>
              <a:gd name="connsiteY70" fmla="*/ 1571397 h 10742711"/>
              <a:gd name="connsiteX71" fmla="*/ 2661551 w 4906679"/>
              <a:gd name="connsiteY71" fmla="*/ 1681 h 10742711"/>
              <a:gd name="connsiteX72" fmla="*/ 3408851 w 4906679"/>
              <a:gd name="connsiteY72" fmla="*/ 33104 h 10742711"/>
              <a:gd name="connsiteX73" fmla="*/ 3546582 w 4906679"/>
              <a:gd name="connsiteY73" fmla="*/ 188553 h 10742711"/>
              <a:gd name="connsiteX74" fmla="*/ 3954037 w 4906679"/>
              <a:gd name="connsiteY74" fmla="*/ 266277 h 10742711"/>
              <a:gd name="connsiteX75" fmla="*/ 4499224 w 4906679"/>
              <a:gd name="connsiteY75" fmla="*/ 803870 h 10742711"/>
              <a:gd name="connsiteX76" fmla="*/ 4499224 w 4906679"/>
              <a:gd name="connsiteY76" fmla="*/ 1189253 h 10742711"/>
              <a:gd name="connsiteX77" fmla="*/ 4499224 w 4906679"/>
              <a:gd name="connsiteY77" fmla="*/ 1496911 h 10742711"/>
              <a:gd name="connsiteX78" fmla="*/ 4499224 w 4906679"/>
              <a:gd name="connsiteY78" fmla="*/ 1189253 h 10742711"/>
              <a:gd name="connsiteX79" fmla="*/ 4636955 w 4906679"/>
              <a:gd name="connsiteY79" fmla="*/ 1111528 h 10742711"/>
              <a:gd name="connsiteX80" fmla="*/ 4499224 w 4906679"/>
              <a:gd name="connsiteY80" fmla="*/ 1037043 h 10742711"/>
              <a:gd name="connsiteX81" fmla="*/ 4636955 w 4906679"/>
              <a:gd name="connsiteY81" fmla="*/ 1037043 h 10742711"/>
              <a:gd name="connsiteX82" fmla="*/ 4636955 w 4906679"/>
              <a:gd name="connsiteY82" fmla="*/ 956080 h 10742711"/>
              <a:gd name="connsiteX83" fmla="*/ 4768948 w 4906679"/>
              <a:gd name="connsiteY83" fmla="*/ 956080 h 10742711"/>
              <a:gd name="connsiteX84" fmla="*/ 4906679 w 4906679"/>
              <a:gd name="connsiteY84" fmla="*/ 1419187 h 10742711"/>
              <a:gd name="connsiteX85" fmla="*/ 4768948 w 4906679"/>
              <a:gd name="connsiteY85" fmla="*/ 2575336 h 10742711"/>
              <a:gd name="connsiteX86" fmla="*/ 4906679 w 4906679"/>
              <a:gd name="connsiteY86" fmla="*/ 2649821 h 10742711"/>
              <a:gd name="connsiteX87" fmla="*/ 4768948 w 4906679"/>
              <a:gd name="connsiteY87" fmla="*/ 2727546 h 10742711"/>
              <a:gd name="connsiteX88" fmla="*/ 4906679 w 4906679"/>
              <a:gd name="connsiteY88" fmla="*/ 2727546 h 10742711"/>
              <a:gd name="connsiteX89" fmla="*/ 4768948 w 4906679"/>
              <a:gd name="connsiteY89" fmla="*/ 2805270 h 10742711"/>
              <a:gd name="connsiteX90" fmla="*/ 4636955 w 4906679"/>
              <a:gd name="connsiteY90" fmla="*/ 2727546 h 10742711"/>
              <a:gd name="connsiteX91" fmla="*/ 4768948 w 4906679"/>
              <a:gd name="connsiteY91" fmla="*/ 2805270 h 10742711"/>
              <a:gd name="connsiteX92" fmla="*/ 4768948 w 4906679"/>
              <a:gd name="connsiteY92" fmla="*/ 2957480 h 10742711"/>
              <a:gd name="connsiteX93" fmla="*/ 4768948 w 4906679"/>
              <a:gd name="connsiteY93" fmla="*/ 2990270 h 10742711"/>
              <a:gd name="connsiteX94" fmla="*/ 4768948 w 4906679"/>
              <a:gd name="connsiteY94" fmla="*/ 3257042 h 10742711"/>
              <a:gd name="connsiteX95" fmla="*/ 4768948 w 4906679"/>
              <a:gd name="connsiteY95" fmla="*/ 3650521 h 10742711"/>
              <a:gd name="connsiteX96" fmla="*/ 4768948 w 4906679"/>
              <a:gd name="connsiteY96" fmla="*/ 3728246 h 10742711"/>
              <a:gd name="connsiteX97" fmla="*/ 4768948 w 4906679"/>
              <a:gd name="connsiteY97" fmla="*/ 3805970 h 10742711"/>
              <a:gd name="connsiteX98" fmla="*/ 4768948 w 4906679"/>
              <a:gd name="connsiteY98" fmla="*/ 3958180 h 10742711"/>
              <a:gd name="connsiteX99" fmla="*/ 4768948 w 4906679"/>
              <a:gd name="connsiteY99" fmla="*/ 4113628 h 10742711"/>
              <a:gd name="connsiteX100" fmla="*/ 4636955 w 4906679"/>
              <a:gd name="connsiteY100" fmla="*/ 4188114 h 10742711"/>
              <a:gd name="connsiteX101" fmla="*/ 4768948 w 4906679"/>
              <a:gd name="connsiteY101" fmla="*/ 4265838 h 10742711"/>
              <a:gd name="connsiteX102" fmla="*/ 4636955 w 4906679"/>
              <a:gd name="connsiteY102" fmla="*/ 4803431 h 10742711"/>
              <a:gd name="connsiteX103" fmla="*/ 4636955 w 4906679"/>
              <a:gd name="connsiteY103" fmla="*/ 6267238 h 10742711"/>
              <a:gd name="connsiteX104" fmla="*/ 4499224 w 4906679"/>
              <a:gd name="connsiteY104" fmla="*/ 6727107 h 10742711"/>
              <a:gd name="connsiteX105" fmla="*/ 4361492 w 4906679"/>
              <a:gd name="connsiteY105" fmla="*/ 6804831 h 10742711"/>
              <a:gd name="connsiteX106" fmla="*/ 4499224 w 4906679"/>
              <a:gd name="connsiteY106" fmla="*/ 6882555 h 10742711"/>
              <a:gd name="connsiteX107" fmla="*/ 4361492 w 4906679"/>
              <a:gd name="connsiteY107" fmla="*/ 7267938 h 10742711"/>
              <a:gd name="connsiteX108" fmla="*/ 4361492 w 4906679"/>
              <a:gd name="connsiteY108" fmla="*/ 9036165 h 10742711"/>
              <a:gd name="connsiteX109" fmla="*/ 4223761 w 4906679"/>
              <a:gd name="connsiteY109" fmla="*/ 8498572 h 10742711"/>
              <a:gd name="connsiteX110" fmla="*/ 4223761 w 4906679"/>
              <a:gd name="connsiteY110" fmla="*/ 8420848 h 10742711"/>
              <a:gd name="connsiteX111" fmla="*/ 4223761 w 4906679"/>
              <a:gd name="connsiteY111" fmla="*/ 8190914 h 10742711"/>
              <a:gd name="connsiteX112" fmla="*/ 4091769 w 4906679"/>
              <a:gd name="connsiteY112" fmla="*/ 7883255 h 10742711"/>
              <a:gd name="connsiteX113" fmla="*/ 4091769 w 4906679"/>
              <a:gd name="connsiteY113" fmla="*/ 7805531 h 10742711"/>
              <a:gd name="connsiteX114" fmla="*/ 4091769 w 4906679"/>
              <a:gd name="connsiteY114" fmla="*/ 7342424 h 10742711"/>
              <a:gd name="connsiteX115" fmla="*/ 3954037 w 4906679"/>
              <a:gd name="connsiteY115" fmla="*/ 7497872 h 10742711"/>
              <a:gd name="connsiteX116" fmla="*/ 3816306 w 4906679"/>
              <a:gd name="connsiteY116" fmla="*/ 7650082 h 10742711"/>
              <a:gd name="connsiteX117" fmla="*/ 3816306 w 4906679"/>
              <a:gd name="connsiteY117" fmla="*/ 7575597 h 10742711"/>
              <a:gd name="connsiteX118" fmla="*/ 3678575 w 4906679"/>
              <a:gd name="connsiteY118" fmla="*/ 7420148 h 10742711"/>
              <a:gd name="connsiteX119" fmla="*/ 3816306 w 4906679"/>
              <a:gd name="connsiteY119" fmla="*/ 7342424 h 10742711"/>
              <a:gd name="connsiteX120" fmla="*/ 3678575 w 4906679"/>
              <a:gd name="connsiteY120" fmla="*/ 7342424 h 10742711"/>
              <a:gd name="connsiteX121" fmla="*/ 3816306 w 4906679"/>
              <a:gd name="connsiteY121" fmla="*/ 7190214 h 10742711"/>
              <a:gd name="connsiteX122" fmla="*/ 3816306 w 4906679"/>
              <a:gd name="connsiteY122" fmla="*/ 6960280 h 10742711"/>
              <a:gd name="connsiteX123" fmla="*/ 3678575 w 4906679"/>
              <a:gd name="connsiteY123" fmla="*/ 7267938 h 10742711"/>
              <a:gd name="connsiteX124" fmla="*/ 3546582 w 4906679"/>
              <a:gd name="connsiteY124" fmla="*/ 7957741 h 10742711"/>
              <a:gd name="connsiteX125" fmla="*/ 3546582 w 4906679"/>
              <a:gd name="connsiteY125" fmla="*/ 8343124 h 10742711"/>
              <a:gd name="connsiteX126" fmla="*/ 3546582 w 4906679"/>
              <a:gd name="connsiteY126" fmla="*/ 9421548 h 10742711"/>
              <a:gd name="connsiteX127" fmla="*/ 3408851 w 4906679"/>
              <a:gd name="connsiteY127" fmla="*/ 9113889 h 10742711"/>
              <a:gd name="connsiteX128" fmla="*/ 3133388 w 4906679"/>
              <a:gd name="connsiteY128" fmla="*/ 9036165 h 10742711"/>
              <a:gd name="connsiteX129" fmla="*/ 3001395 w 4906679"/>
              <a:gd name="connsiteY129" fmla="*/ 8650782 h 10742711"/>
              <a:gd name="connsiteX130" fmla="*/ 2863664 w 4906679"/>
              <a:gd name="connsiteY130" fmla="*/ 9113889 h 10742711"/>
              <a:gd name="connsiteX131" fmla="*/ 3001395 w 4906679"/>
              <a:gd name="connsiteY131" fmla="*/ 9803692 h 10742711"/>
              <a:gd name="connsiteX132" fmla="*/ 3133388 w 4906679"/>
              <a:gd name="connsiteY132" fmla="*/ 10036865 h 10742711"/>
              <a:gd name="connsiteX133" fmla="*/ 3001395 w 4906679"/>
              <a:gd name="connsiteY133" fmla="*/ 10189075 h 10742711"/>
              <a:gd name="connsiteX134" fmla="*/ 2863664 w 4906679"/>
              <a:gd name="connsiteY134" fmla="*/ 10266799 h 10742711"/>
              <a:gd name="connsiteX135" fmla="*/ 2725933 w 4906679"/>
              <a:gd name="connsiteY135" fmla="*/ 10344524 h 10742711"/>
              <a:gd name="connsiteX136" fmla="*/ 2318477 w 4906679"/>
              <a:gd name="connsiteY136" fmla="*/ 9496034 h 10742711"/>
              <a:gd name="connsiteX137" fmla="*/ 2456209 w 4906679"/>
              <a:gd name="connsiteY137" fmla="*/ 9188375 h 10742711"/>
              <a:gd name="connsiteX138" fmla="*/ 2186485 w 4906679"/>
              <a:gd name="connsiteY138" fmla="*/ 8498572 h 10742711"/>
              <a:gd name="connsiteX139" fmla="*/ 2043015 w 4906679"/>
              <a:gd name="connsiteY139" fmla="*/ 9036165 h 10742711"/>
              <a:gd name="connsiteX140" fmla="*/ 2043015 w 4906679"/>
              <a:gd name="connsiteY140" fmla="*/ 9421548 h 10742711"/>
              <a:gd name="connsiteX141" fmla="*/ 2043015 w 4906679"/>
              <a:gd name="connsiteY141" fmla="*/ 9573758 h 10742711"/>
              <a:gd name="connsiteX142" fmla="*/ 2043015 w 4906679"/>
              <a:gd name="connsiteY142" fmla="*/ 9651482 h 10742711"/>
              <a:gd name="connsiteX143" fmla="*/ 2043015 w 4906679"/>
              <a:gd name="connsiteY143" fmla="*/ 9729207 h 10742711"/>
              <a:gd name="connsiteX144" fmla="*/ 2186485 w 4906679"/>
              <a:gd name="connsiteY144" fmla="*/ 10419009 h 10742711"/>
              <a:gd name="connsiteX145" fmla="*/ 2043015 w 4906679"/>
              <a:gd name="connsiteY145" fmla="*/ 10574458 h 10742711"/>
              <a:gd name="connsiteX146" fmla="*/ 2043015 w 4906679"/>
              <a:gd name="connsiteY146" fmla="*/ 10726668 h 10742711"/>
              <a:gd name="connsiteX147" fmla="*/ 1911022 w 4906679"/>
              <a:gd name="connsiteY147" fmla="*/ 9959141 h 10742711"/>
              <a:gd name="connsiteX148" fmla="*/ 1773291 w 4906679"/>
              <a:gd name="connsiteY148" fmla="*/ 9803692 h 10742711"/>
              <a:gd name="connsiteX149" fmla="*/ 1773291 w 4906679"/>
              <a:gd name="connsiteY149" fmla="*/ 9266099 h 10742711"/>
              <a:gd name="connsiteX150" fmla="*/ 1635559 w 4906679"/>
              <a:gd name="connsiteY150" fmla="*/ 9036165 h 10742711"/>
              <a:gd name="connsiteX151" fmla="*/ 1497828 w 4906679"/>
              <a:gd name="connsiteY151" fmla="*/ 8573058 h 10742711"/>
              <a:gd name="connsiteX152" fmla="*/ 1497828 w 4906679"/>
              <a:gd name="connsiteY152" fmla="*/ 8113189 h 10742711"/>
              <a:gd name="connsiteX153" fmla="*/ 1365836 w 4906679"/>
              <a:gd name="connsiteY153" fmla="*/ 7727807 h 10742711"/>
              <a:gd name="connsiteX154" fmla="*/ 1365836 w 4906679"/>
              <a:gd name="connsiteY154" fmla="*/ 7650082 h 10742711"/>
              <a:gd name="connsiteX155" fmla="*/ 1365836 w 4906679"/>
              <a:gd name="connsiteY155" fmla="*/ 7190214 h 10742711"/>
              <a:gd name="connsiteX156" fmla="*/ 1365836 w 4906679"/>
              <a:gd name="connsiteY156" fmla="*/ 6810397 h 10742711"/>
              <a:gd name="connsiteX157" fmla="*/ 1365836 w 4906679"/>
              <a:gd name="connsiteY157" fmla="*/ 6804831 h 10742711"/>
              <a:gd name="connsiteX158" fmla="*/ 1365836 w 4906679"/>
              <a:gd name="connsiteY158" fmla="*/ 6727107 h 10742711"/>
              <a:gd name="connsiteX159" fmla="*/ 1365836 w 4906679"/>
              <a:gd name="connsiteY159" fmla="*/ 6344963 h 10742711"/>
              <a:gd name="connsiteX160" fmla="*/ 1228104 w 4906679"/>
              <a:gd name="connsiteY160" fmla="*/ 6189514 h 10742711"/>
              <a:gd name="connsiteX161" fmla="*/ 1090373 w 4906679"/>
              <a:gd name="connsiteY161" fmla="*/ 6652621 h 10742711"/>
              <a:gd name="connsiteX162" fmla="*/ 1090373 w 4906679"/>
              <a:gd name="connsiteY162" fmla="*/ 6804831 h 10742711"/>
              <a:gd name="connsiteX163" fmla="*/ 820649 w 4906679"/>
              <a:gd name="connsiteY163" fmla="*/ 5344263 h 10742711"/>
              <a:gd name="connsiteX164" fmla="*/ 682917 w 4906679"/>
              <a:gd name="connsiteY164" fmla="*/ 6652621 h 10742711"/>
              <a:gd name="connsiteX165" fmla="*/ 545186 w 4906679"/>
              <a:gd name="connsiteY165" fmla="*/ 6344963 h 10742711"/>
              <a:gd name="connsiteX166" fmla="*/ 545186 w 4906679"/>
              <a:gd name="connsiteY166" fmla="*/ 6111790 h 10742711"/>
              <a:gd name="connsiteX167" fmla="*/ 545186 w 4906679"/>
              <a:gd name="connsiteY167" fmla="*/ 5804131 h 10742711"/>
              <a:gd name="connsiteX168" fmla="*/ 545186 w 4906679"/>
              <a:gd name="connsiteY168" fmla="*/ 5188814 h 10742711"/>
              <a:gd name="connsiteX169" fmla="*/ 545186 w 4906679"/>
              <a:gd name="connsiteY169" fmla="*/ 4881156 h 10742711"/>
              <a:gd name="connsiteX170" fmla="*/ 407455 w 4906679"/>
              <a:gd name="connsiteY170" fmla="*/ 4803431 h 10742711"/>
              <a:gd name="connsiteX171" fmla="*/ 407455 w 4906679"/>
              <a:gd name="connsiteY171" fmla="*/ 3420587 h 10742711"/>
              <a:gd name="connsiteX172" fmla="*/ 275462 w 4906679"/>
              <a:gd name="connsiteY172" fmla="*/ 3035204 h 10742711"/>
              <a:gd name="connsiteX173" fmla="*/ 137731 w 4906679"/>
              <a:gd name="connsiteY173" fmla="*/ 2727546 h 10742711"/>
              <a:gd name="connsiteX174" fmla="*/ 137731 w 4906679"/>
              <a:gd name="connsiteY174" fmla="*/ 2575336 h 10742711"/>
              <a:gd name="connsiteX175" fmla="*/ 0 w 4906679"/>
              <a:gd name="connsiteY175" fmla="*/ 2189953 h 10742711"/>
              <a:gd name="connsiteX176" fmla="*/ 0 w 4906679"/>
              <a:gd name="connsiteY176" fmla="*/ 1419187 h 10742711"/>
              <a:gd name="connsiteX177" fmla="*/ 137731 w 4906679"/>
              <a:gd name="connsiteY177" fmla="*/ 1037043 h 10742711"/>
              <a:gd name="connsiteX178" fmla="*/ 275462 w 4906679"/>
              <a:gd name="connsiteY178" fmla="*/ 803870 h 10742711"/>
              <a:gd name="connsiteX179" fmla="*/ 545186 w 4906679"/>
              <a:gd name="connsiteY179" fmla="*/ 573936 h 10742711"/>
              <a:gd name="connsiteX180" fmla="*/ 952641 w 4906679"/>
              <a:gd name="connsiteY180" fmla="*/ 188553 h 10742711"/>
              <a:gd name="connsiteX181" fmla="*/ 1635559 w 4906679"/>
              <a:gd name="connsiteY181" fmla="*/ 114067 h 10742711"/>
              <a:gd name="connsiteX182" fmla="*/ 2456209 w 4906679"/>
              <a:gd name="connsiteY182" fmla="*/ 33104 h 10742711"/>
              <a:gd name="connsiteX183" fmla="*/ 2661551 w 4906679"/>
              <a:gd name="connsiteY18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1090373 w 4906679"/>
              <a:gd name="connsiteY24" fmla="*/ 6037304 h 10742711"/>
              <a:gd name="connsiteX25" fmla="*/ 1090373 w 4906679"/>
              <a:gd name="connsiteY25" fmla="*/ 6111790 h 10742711"/>
              <a:gd name="connsiteX26" fmla="*/ 1090373 w 4906679"/>
              <a:gd name="connsiteY26" fmla="*/ 6037304 h 10742711"/>
              <a:gd name="connsiteX27" fmla="*/ 4223761 w 4906679"/>
              <a:gd name="connsiteY27" fmla="*/ 5804131 h 10742711"/>
              <a:gd name="connsiteX28" fmla="*/ 4223761 w 4906679"/>
              <a:gd name="connsiteY28" fmla="*/ 5804131 h 10742711"/>
              <a:gd name="connsiteX29" fmla="*/ 4223761 w 4906679"/>
              <a:gd name="connsiteY29" fmla="*/ 5881855 h 10742711"/>
              <a:gd name="connsiteX30" fmla="*/ 4223761 w 4906679"/>
              <a:gd name="connsiteY30" fmla="*/ 5804131 h 10742711"/>
              <a:gd name="connsiteX31" fmla="*/ 4636955 w 4906679"/>
              <a:gd name="connsiteY31" fmla="*/ 4343563 h 10742711"/>
              <a:gd name="connsiteX32" fmla="*/ 4768948 w 4906679"/>
              <a:gd name="connsiteY32" fmla="*/ 4421287 h 10742711"/>
              <a:gd name="connsiteX33" fmla="*/ 4636955 w 4906679"/>
              <a:gd name="connsiteY33" fmla="*/ 4343563 h 10742711"/>
              <a:gd name="connsiteX34" fmla="*/ 4636955 w 4906679"/>
              <a:gd name="connsiteY34" fmla="*/ 4265838 h 10742711"/>
              <a:gd name="connsiteX35" fmla="*/ 4768948 w 4906679"/>
              <a:gd name="connsiteY35" fmla="*/ 4343563 h 10742711"/>
              <a:gd name="connsiteX36" fmla="*/ 4636955 w 4906679"/>
              <a:gd name="connsiteY36" fmla="*/ 4265838 h 10742711"/>
              <a:gd name="connsiteX37" fmla="*/ 4499224 w 4906679"/>
              <a:gd name="connsiteY37" fmla="*/ 2575336 h 10742711"/>
              <a:gd name="connsiteX38" fmla="*/ 4636955 w 4906679"/>
              <a:gd name="connsiteY38" fmla="*/ 2649821 h 10742711"/>
              <a:gd name="connsiteX39" fmla="*/ 4499224 w 4906679"/>
              <a:gd name="connsiteY39" fmla="*/ 2575336 h 10742711"/>
              <a:gd name="connsiteX40" fmla="*/ 4499224 w 4906679"/>
              <a:gd name="connsiteY40" fmla="*/ 2189953 h 10742711"/>
              <a:gd name="connsiteX41" fmla="*/ 4636955 w 4906679"/>
              <a:gd name="connsiteY41" fmla="*/ 2267677 h 10742711"/>
              <a:gd name="connsiteX42" fmla="*/ 4499224 w 4906679"/>
              <a:gd name="connsiteY42" fmla="*/ 2189953 h 10742711"/>
              <a:gd name="connsiteX43" fmla="*/ 4499224 w 4906679"/>
              <a:gd name="connsiteY43" fmla="*/ 2112228 h 10742711"/>
              <a:gd name="connsiteX44" fmla="*/ 4636955 w 4906679"/>
              <a:gd name="connsiteY44" fmla="*/ 2189953 h 10742711"/>
              <a:gd name="connsiteX45" fmla="*/ 4499224 w 4906679"/>
              <a:gd name="connsiteY45" fmla="*/ 2112228 h 10742711"/>
              <a:gd name="connsiteX46" fmla="*/ 4520744 w 4906679"/>
              <a:gd name="connsiteY46" fmla="*/ 2003080 h 10742711"/>
              <a:gd name="connsiteX47" fmla="*/ 4499224 w 4906679"/>
              <a:gd name="connsiteY47" fmla="*/ 2034504 h 10742711"/>
              <a:gd name="connsiteX48" fmla="*/ 4636955 w 4906679"/>
              <a:gd name="connsiteY48" fmla="*/ 2034504 h 10742711"/>
              <a:gd name="connsiteX49" fmla="*/ 4520744 w 4906679"/>
              <a:gd name="connsiteY49" fmla="*/ 2003080 h 10742711"/>
              <a:gd name="connsiteX50" fmla="*/ 4499224 w 4906679"/>
              <a:gd name="connsiteY50" fmla="*/ 1804570 h 10742711"/>
              <a:gd name="connsiteX51" fmla="*/ 4578850 w 4906679"/>
              <a:gd name="connsiteY51" fmla="*/ 1817929 h 10742711"/>
              <a:gd name="connsiteX52" fmla="*/ 4583902 w 4906679"/>
              <a:gd name="connsiteY52" fmla="*/ 1821093 h 10742711"/>
              <a:gd name="connsiteX53" fmla="*/ 4576698 w 4906679"/>
              <a:gd name="connsiteY53" fmla="*/ 1825215 h 10742711"/>
              <a:gd name="connsiteX54" fmla="*/ 4499224 w 4906679"/>
              <a:gd name="connsiteY54" fmla="*/ 1804570 h 10742711"/>
              <a:gd name="connsiteX55" fmla="*/ 4499224 w 4906679"/>
              <a:gd name="connsiteY55" fmla="*/ 1726846 h 10742711"/>
              <a:gd name="connsiteX56" fmla="*/ 4499224 w 4906679"/>
              <a:gd name="connsiteY56" fmla="*/ 1804570 h 10742711"/>
              <a:gd name="connsiteX57" fmla="*/ 4636955 w 4906679"/>
              <a:gd name="connsiteY57" fmla="*/ 1960018 h 10742711"/>
              <a:gd name="connsiteX58" fmla="*/ 4603329 w 4906679"/>
              <a:gd name="connsiteY58" fmla="*/ 1833261 h 10742711"/>
              <a:gd name="connsiteX59" fmla="*/ 4583902 w 4906679"/>
              <a:gd name="connsiteY59" fmla="*/ 1821093 h 10742711"/>
              <a:gd name="connsiteX60" fmla="*/ 4596066 w 4906679"/>
              <a:gd name="connsiteY60" fmla="*/ 1814134 h 10742711"/>
              <a:gd name="connsiteX61" fmla="*/ 4499224 w 4906679"/>
              <a:gd name="connsiteY61" fmla="*/ 1726846 h 10742711"/>
              <a:gd name="connsiteX62" fmla="*/ 4499224 w 4906679"/>
              <a:gd name="connsiteY62" fmla="*/ 1652360 h 10742711"/>
              <a:gd name="connsiteX63" fmla="*/ 4636955 w 4906679"/>
              <a:gd name="connsiteY63" fmla="*/ 1726846 h 10742711"/>
              <a:gd name="connsiteX64" fmla="*/ 4499224 w 4906679"/>
              <a:gd name="connsiteY64" fmla="*/ 1652360 h 10742711"/>
              <a:gd name="connsiteX65" fmla="*/ 4499224 w 4906679"/>
              <a:gd name="connsiteY65" fmla="*/ 1571397 h 10742711"/>
              <a:gd name="connsiteX66" fmla="*/ 4636955 w 4906679"/>
              <a:gd name="connsiteY66" fmla="*/ 1652360 h 10742711"/>
              <a:gd name="connsiteX67" fmla="*/ 4499224 w 4906679"/>
              <a:gd name="connsiteY67" fmla="*/ 1571397 h 10742711"/>
              <a:gd name="connsiteX68" fmla="*/ 2661551 w 4906679"/>
              <a:gd name="connsiteY68" fmla="*/ 1681 h 10742711"/>
              <a:gd name="connsiteX69" fmla="*/ 3408851 w 4906679"/>
              <a:gd name="connsiteY69" fmla="*/ 33104 h 10742711"/>
              <a:gd name="connsiteX70" fmla="*/ 3546582 w 4906679"/>
              <a:gd name="connsiteY70" fmla="*/ 188553 h 10742711"/>
              <a:gd name="connsiteX71" fmla="*/ 3954037 w 4906679"/>
              <a:gd name="connsiteY71" fmla="*/ 266277 h 10742711"/>
              <a:gd name="connsiteX72" fmla="*/ 4499224 w 4906679"/>
              <a:gd name="connsiteY72" fmla="*/ 803870 h 10742711"/>
              <a:gd name="connsiteX73" fmla="*/ 4499224 w 4906679"/>
              <a:gd name="connsiteY73" fmla="*/ 1189253 h 10742711"/>
              <a:gd name="connsiteX74" fmla="*/ 4499224 w 4906679"/>
              <a:gd name="connsiteY74" fmla="*/ 1496911 h 10742711"/>
              <a:gd name="connsiteX75" fmla="*/ 4499224 w 4906679"/>
              <a:gd name="connsiteY75" fmla="*/ 1189253 h 10742711"/>
              <a:gd name="connsiteX76" fmla="*/ 4636955 w 4906679"/>
              <a:gd name="connsiteY76" fmla="*/ 1111528 h 10742711"/>
              <a:gd name="connsiteX77" fmla="*/ 4499224 w 4906679"/>
              <a:gd name="connsiteY77" fmla="*/ 1037043 h 10742711"/>
              <a:gd name="connsiteX78" fmla="*/ 4636955 w 4906679"/>
              <a:gd name="connsiteY78" fmla="*/ 1037043 h 10742711"/>
              <a:gd name="connsiteX79" fmla="*/ 4636955 w 4906679"/>
              <a:gd name="connsiteY79" fmla="*/ 956080 h 10742711"/>
              <a:gd name="connsiteX80" fmla="*/ 4768948 w 4906679"/>
              <a:gd name="connsiteY80" fmla="*/ 956080 h 10742711"/>
              <a:gd name="connsiteX81" fmla="*/ 4906679 w 4906679"/>
              <a:gd name="connsiteY81" fmla="*/ 1419187 h 10742711"/>
              <a:gd name="connsiteX82" fmla="*/ 4768948 w 4906679"/>
              <a:gd name="connsiteY82" fmla="*/ 2575336 h 10742711"/>
              <a:gd name="connsiteX83" fmla="*/ 4906679 w 4906679"/>
              <a:gd name="connsiteY83" fmla="*/ 2649821 h 10742711"/>
              <a:gd name="connsiteX84" fmla="*/ 4768948 w 4906679"/>
              <a:gd name="connsiteY84" fmla="*/ 2727546 h 10742711"/>
              <a:gd name="connsiteX85" fmla="*/ 4906679 w 4906679"/>
              <a:gd name="connsiteY85" fmla="*/ 2727546 h 10742711"/>
              <a:gd name="connsiteX86" fmla="*/ 4768948 w 4906679"/>
              <a:gd name="connsiteY86" fmla="*/ 2805270 h 10742711"/>
              <a:gd name="connsiteX87" fmla="*/ 4636955 w 4906679"/>
              <a:gd name="connsiteY87" fmla="*/ 2727546 h 10742711"/>
              <a:gd name="connsiteX88" fmla="*/ 4768948 w 4906679"/>
              <a:gd name="connsiteY88" fmla="*/ 2805270 h 10742711"/>
              <a:gd name="connsiteX89" fmla="*/ 4768948 w 4906679"/>
              <a:gd name="connsiteY89" fmla="*/ 2957480 h 10742711"/>
              <a:gd name="connsiteX90" fmla="*/ 4768948 w 4906679"/>
              <a:gd name="connsiteY90" fmla="*/ 2990270 h 10742711"/>
              <a:gd name="connsiteX91" fmla="*/ 4768948 w 4906679"/>
              <a:gd name="connsiteY91" fmla="*/ 3257042 h 10742711"/>
              <a:gd name="connsiteX92" fmla="*/ 4768948 w 4906679"/>
              <a:gd name="connsiteY92" fmla="*/ 3650521 h 10742711"/>
              <a:gd name="connsiteX93" fmla="*/ 4768948 w 4906679"/>
              <a:gd name="connsiteY93" fmla="*/ 3728246 h 10742711"/>
              <a:gd name="connsiteX94" fmla="*/ 4768948 w 4906679"/>
              <a:gd name="connsiteY94" fmla="*/ 3805970 h 10742711"/>
              <a:gd name="connsiteX95" fmla="*/ 4768948 w 4906679"/>
              <a:gd name="connsiteY95" fmla="*/ 3958180 h 10742711"/>
              <a:gd name="connsiteX96" fmla="*/ 4768948 w 4906679"/>
              <a:gd name="connsiteY96" fmla="*/ 4113628 h 10742711"/>
              <a:gd name="connsiteX97" fmla="*/ 4636955 w 4906679"/>
              <a:gd name="connsiteY97" fmla="*/ 4188114 h 10742711"/>
              <a:gd name="connsiteX98" fmla="*/ 4768948 w 4906679"/>
              <a:gd name="connsiteY98" fmla="*/ 4265838 h 10742711"/>
              <a:gd name="connsiteX99" fmla="*/ 4636955 w 4906679"/>
              <a:gd name="connsiteY99" fmla="*/ 4803431 h 10742711"/>
              <a:gd name="connsiteX100" fmla="*/ 4636955 w 4906679"/>
              <a:gd name="connsiteY100" fmla="*/ 6267238 h 10742711"/>
              <a:gd name="connsiteX101" fmla="*/ 4499224 w 4906679"/>
              <a:gd name="connsiteY101" fmla="*/ 6727107 h 10742711"/>
              <a:gd name="connsiteX102" fmla="*/ 4361492 w 4906679"/>
              <a:gd name="connsiteY102" fmla="*/ 6804831 h 10742711"/>
              <a:gd name="connsiteX103" fmla="*/ 4499224 w 4906679"/>
              <a:gd name="connsiteY103" fmla="*/ 6882555 h 10742711"/>
              <a:gd name="connsiteX104" fmla="*/ 4361492 w 4906679"/>
              <a:gd name="connsiteY104" fmla="*/ 7267938 h 10742711"/>
              <a:gd name="connsiteX105" fmla="*/ 4361492 w 4906679"/>
              <a:gd name="connsiteY105" fmla="*/ 9036165 h 10742711"/>
              <a:gd name="connsiteX106" fmla="*/ 4223761 w 4906679"/>
              <a:gd name="connsiteY106" fmla="*/ 8498572 h 10742711"/>
              <a:gd name="connsiteX107" fmla="*/ 4223761 w 4906679"/>
              <a:gd name="connsiteY107" fmla="*/ 8420848 h 10742711"/>
              <a:gd name="connsiteX108" fmla="*/ 4223761 w 4906679"/>
              <a:gd name="connsiteY108" fmla="*/ 8190914 h 10742711"/>
              <a:gd name="connsiteX109" fmla="*/ 4091769 w 4906679"/>
              <a:gd name="connsiteY109" fmla="*/ 7883255 h 10742711"/>
              <a:gd name="connsiteX110" fmla="*/ 4091769 w 4906679"/>
              <a:gd name="connsiteY110" fmla="*/ 7805531 h 10742711"/>
              <a:gd name="connsiteX111" fmla="*/ 4091769 w 4906679"/>
              <a:gd name="connsiteY111" fmla="*/ 7342424 h 10742711"/>
              <a:gd name="connsiteX112" fmla="*/ 3954037 w 4906679"/>
              <a:gd name="connsiteY112" fmla="*/ 7497872 h 10742711"/>
              <a:gd name="connsiteX113" fmla="*/ 3816306 w 4906679"/>
              <a:gd name="connsiteY113" fmla="*/ 7650082 h 10742711"/>
              <a:gd name="connsiteX114" fmla="*/ 3816306 w 4906679"/>
              <a:gd name="connsiteY114" fmla="*/ 7575597 h 10742711"/>
              <a:gd name="connsiteX115" fmla="*/ 3678575 w 4906679"/>
              <a:gd name="connsiteY115" fmla="*/ 7420148 h 10742711"/>
              <a:gd name="connsiteX116" fmla="*/ 3816306 w 4906679"/>
              <a:gd name="connsiteY116" fmla="*/ 7342424 h 10742711"/>
              <a:gd name="connsiteX117" fmla="*/ 3678575 w 4906679"/>
              <a:gd name="connsiteY117" fmla="*/ 7342424 h 10742711"/>
              <a:gd name="connsiteX118" fmla="*/ 3816306 w 4906679"/>
              <a:gd name="connsiteY118" fmla="*/ 7190214 h 10742711"/>
              <a:gd name="connsiteX119" fmla="*/ 3816306 w 4906679"/>
              <a:gd name="connsiteY119" fmla="*/ 6960280 h 10742711"/>
              <a:gd name="connsiteX120" fmla="*/ 3678575 w 4906679"/>
              <a:gd name="connsiteY120" fmla="*/ 7267938 h 10742711"/>
              <a:gd name="connsiteX121" fmla="*/ 3546582 w 4906679"/>
              <a:gd name="connsiteY121" fmla="*/ 7957741 h 10742711"/>
              <a:gd name="connsiteX122" fmla="*/ 3546582 w 4906679"/>
              <a:gd name="connsiteY122" fmla="*/ 8343124 h 10742711"/>
              <a:gd name="connsiteX123" fmla="*/ 3546582 w 4906679"/>
              <a:gd name="connsiteY123" fmla="*/ 9421548 h 10742711"/>
              <a:gd name="connsiteX124" fmla="*/ 3408851 w 4906679"/>
              <a:gd name="connsiteY124" fmla="*/ 9113889 h 10742711"/>
              <a:gd name="connsiteX125" fmla="*/ 3133388 w 4906679"/>
              <a:gd name="connsiteY125" fmla="*/ 9036165 h 10742711"/>
              <a:gd name="connsiteX126" fmla="*/ 3001395 w 4906679"/>
              <a:gd name="connsiteY126" fmla="*/ 8650782 h 10742711"/>
              <a:gd name="connsiteX127" fmla="*/ 2863664 w 4906679"/>
              <a:gd name="connsiteY127" fmla="*/ 9113889 h 10742711"/>
              <a:gd name="connsiteX128" fmla="*/ 3001395 w 4906679"/>
              <a:gd name="connsiteY128" fmla="*/ 9803692 h 10742711"/>
              <a:gd name="connsiteX129" fmla="*/ 3133388 w 4906679"/>
              <a:gd name="connsiteY129" fmla="*/ 10036865 h 10742711"/>
              <a:gd name="connsiteX130" fmla="*/ 3001395 w 4906679"/>
              <a:gd name="connsiteY130" fmla="*/ 10189075 h 10742711"/>
              <a:gd name="connsiteX131" fmla="*/ 2863664 w 4906679"/>
              <a:gd name="connsiteY131" fmla="*/ 10266799 h 10742711"/>
              <a:gd name="connsiteX132" fmla="*/ 2725933 w 4906679"/>
              <a:gd name="connsiteY132" fmla="*/ 10344524 h 10742711"/>
              <a:gd name="connsiteX133" fmla="*/ 2318477 w 4906679"/>
              <a:gd name="connsiteY133" fmla="*/ 9496034 h 10742711"/>
              <a:gd name="connsiteX134" fmla="*/ 2456209 w 4906679"/>
              <a:gd name="connsiteY134" fmla="*/ 9188375 h 10742711"/>
              <a:gd name="connsiteX135" fmla="*/ 2186485 w 4906679"/>
              <a:gd name="connsiteY135" fmla="*/ 8498572 h 10742711"/>
              <a:gd name="connsiteX136" fmla="*/ 2043015 w 4906679"/>
              <a:gd name="connsiteY136" fmla="*/ 9036165 h 10742711"/>
              <a:gd name="connsiteX137" fmla="*/ 2043015 w 4906679"/>
              <a:gd name="connsiteY137" fmla="*/ 9421548 h 10742711"/>
              <a:gd name="connsiteX138" fmla="*/ 2043015 w 4906679"/>
              <a:gd name="connsiteY138" fmla="*/ 9573758 h 10742711"/>
              <a:gd name="connsiteX139" fmla="*/ 2043015 w 4906679"/>
              <a:gd name="connsiteY139" fmla="*/ 9651482 h 10742711"/>
              <a:gd name="connsiteX140" fmla="*/ 2043015 w 4906679"/>
              <a:gd name="connsiteY140" fmla="*/ 9729207 h 10742711"/>
              <a:gd name="connsiteX141" fmla="*/ 2186485 w 4906679"/>
              <a:gd name="connsiteY141" fmla="*/ 10419009 h 10742711"/>
              <a:gd name="connsiteX142" fmla="*/ 2043015 w 4906679"/>
              <a:gd name="connsiteY142" fmla="*/ 10574458 h 10742711"/>
              <a:gd name="connsiteX143" fmla="*/ 2043015 w 4906679"/>
              <a:gd name="connsiteY143" fmla="*/ 10726668 h 10742711"/>
              <a:gd name="connsiteX144" fmla="*/ 1911022 w 4906679"/>
              <a:gd name="connsiteY144" fmla="*/ 9959141 h 10742711"/>
              <a:gd name="connsiteX145" fmla="*/ 1773291 w 4906679"/>
              <a:gd name="connsiteY145" fmla="*/ 9803692 h 10742711"/>
              <a:gd name="connsiteX146" fmla="*/ 1773291 w 4906679"/>
              <a:gd name="connsiteY146" fmla="*/ 9266099 h 10742711"/>
              <a:gd name="connsiteX147" fmla="*/ 1635559 w 4906679"/>
              <a:gd name="connsiteY147" fmla="*/ 9036165 h 10742711"/>
              <a:gd name="connsiteX148" fmla="*/ 1497828 w 4906679"/>
              <a:gd name="connsiteY148" fmla="*/ 8573058 h 10742711"/>
              <a:gd name="connsiteX149" fmla="*/ 1497828 w 4906679"/>
              <a:gd name="connsiteY149" fmla="*/ 8113189 h 10742711"/>
              <a:gd name="connsiteX150" fmla="*/ 1365836 w 4906679"/>
              <a:gd name="connsiteY150" fmla="*/ 7727807 h 10742711"/>
              <a:gd name="connsiteX151" fmla="*/ 1365836 w 4906679"/>
              <a:gd name="connsiteY151" fmla="*/ 7650082 h 10742711"/>
              <a:gd name="connsiteX152" fmla="*/ 1365836 w 4906679"/>
              <a:gd name="connsiteY152" fmla="*/ 7190214 h 10742711"/>
              <a:gd name="connsiteX153" fmla="*/ 1365836 w 4906679"/>
              <a:gd name="connsiteY153" fmla="*/ 6810397 h 10742711"/>
              <a:gd name="connsiteX154" fmla="*/ 1365836 w 4906679"/>
              <a:gd name="connsiteY154" fmla="*/ 6804831 h 10742711"/>
              <a:gd name="connsiteX155" fmla="*/ 1365836 w 4906679"/>
              <a:gd name="connsiteY155" fmla="*/ 6727107 h 10742711"/>
              <a:gd name="connsiteX156" fmla="*/ 1365836 w 4906679"/>
              <a:gd name="connsiteY156" fmla="*/ 6344963 h 10742711"/>
              <a:gd name="connsiteX157" fmla="*/ 1228104 w 4906679"/>
              <a:gd name="connsiteY157" fmla="*/ 6189514 h 10742711"/>
              <a:gd name="connsiteX158" fmla="*/ 1090373 w 4906679"/>
              <a:gd name="connsiteY158" fmla="*/ 6652621 h 10742711"/>
              <a:gd name="connsiteX159" fmla="*/ 1090373 w 4906679"/>
              <a:gd name="connsiteY159" fmla="*/ 6804831 h 10742711"/>
              <a:gd name="connsiteX160" fmla="*/ 820649 w 4906679"/>
              <a:gd name="connsiteY160" fmla="*/ 5344263 h 10742711"/>
              <a:gd name="connsiteX161" fmla="*/ 682917 w 4906679"/>
              <a:gd name="connsiteY161" fmla="*/ 6652621 h 10742711"/>
              <a:gd name="connsiteX162" fmla="*/ 545186 w 4906679"/>
              <a:gd name="connsiteY162" fmla="*/ 6344963 h 10742711"/>
              <a:gd name="connsiteX163" fmla="*/ 545186 w 4906679"/>
              <a:gd name="connsiteY163" fmla="*/ 6111790 h 10742711"/>
              <a:gd name="connsiteX164" fmla="*/ 545186 w 4906679"/>
              <a:gd name="connsiteY164" fmla="*/ 5804131 h 10742711"/>
              <a:gd name="connsiteX165" fmla="*/ 545186 w 4906679"/>
              <a:gd name="connsiteY165" fmla="*/ 5188814 h 10742711"/>
              <a:gd name="connsiteX166" fmla="*/ 545186 w 4906679"/>
              <a:gd name="connsiteY166" fmla="*/ 4881156 h 10742711"/>
              <a:gd name="connsiteX167" fmla="*/ 407455 w 4906679"/>
              <a:gd name="connsiteY167" fmla="*/ 4803431 h 10742711"/>
              <a:gd name="connsiteX168" fmla="*/ 407455 w 4906679"/>
              <a:gd name="connsiteY168" fmla="*/ 3420587 h 10742711"/>
              <a:gd name="connsiteX169" fmla="*/ 275462 w 4906679"/>
              <a:gd name="connsiteY169" fmla="*/ 3035204 h 10742711"/>
              <a:gd name="connsiteX170" fmla="*/ 137731 w 4906679"/>
              <a:gd name="connsiteY170" fmla="*/ 2727546 h 10742711"/>
              <a:gd name="connsiteX171" fmla="*/ 137731 w 4906679"/>
              <a:gd name="connsiteY171" fmla="*/ 2575336 h 10742711"/>
              <a:gd name="connsiteX172" fmla="*/ 0 w 4906679"/>
              <a:gd name="connsiteY172" fmla="*/ 2189953 h 10742711"/>
              <a:gd name="connsiteX173" fmla="*/ 0 w 4906679"/>
              <a:gd name="connsiteY173" fmla="*/ 1419187 h 10742711"/>
              <a:gd name="connsiteX174" fmla="*/ 137731 w 4906679"/>
              <a:gd name="connsiteY174" fmla="*/ 1037043 h 10742711"/>
              <a:gd name="connsiteX175" fmla="*/ 275462 w 4906679"/>
              <a:gd name="connsiteY175" fmla="*/ 803870 h 10742711"/>
              <a:gd name="connsiteX176" fmla="*/ 545186 w 4906679"/>
              <a:gd name="connsiteY176" fmla="*/ 573936 h 10742711"/>
              <a:gd name="connsiteX177" fmla="*/ 952641 w 4906679"/>
              <a:gd name="connsiteY177" fmla="*/ 188553 h 10742711"/>
              <a:gd name="connsiteX178" fmla="*/ 1635559 w 4906679"/>
              <a:gd name="connsiteY178" fmla="*/ 114067 h 10742711"/>
              <a:gd name="connsiteX179" fmla="*/ 2456209 w 4906679"/>
              <a:gd name="connsiteY179" fmla="*/ 33104 h 10742711"/>
              <a:gd name="connsiteX180" fmla="*/ 2661551 w 4906679"/>
              <a:gd name="connsiteY18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1090373 w 4906679"/>
              <a:gd name="connsiteY24" fmla="*/ 6037304 h 10742711"/>
              <a:gd name="connsiteX25" fmla="*/ 1090373 w 4906679"/>
              <a:gd name="connsiteY25" fmla="*/ 6111790 h 10742711"/>
              <a:gd name="connsiteX26" fmla="*/ 1090373 w 4906679"/>
              <a:gd name="connsiteY26" fmla="*/ 6037304 h 10742711"/>
              <a:gd name="connsiteX27" fmla="*/ 4223761 w 4906679"/>
              <a:gd name="connsiteY27" fmla="*/ 5881855 h 10742711"/>
              <a:gd name="connsiteX28" fmla="*/ 4223761 w 4906679"/>
              <a:gd name="connsiteY28" fmla="*/ 5804131 h 10742711"/>
              <a:gd name="connsiteX29" fmla="*/ 4223761 w 4906679"/>
              <a:gd name="connsiteY29" fmla="*/ 5881855 h 10742711"/>
              <a:gd name="connsiteX30" fmla="*/ 4636955 w 4906679"/>
              <a:gd name="connsiteY30" fmla="*/ 4343563 h 10742711"/>
              <a:gd name="connsiteX31" fmla="*/ 4768948 w 4906679"/>
              <a:gd name="connsiteY31" fmla="*/ 4421287 h 10742711"/>
              <a:gd name="connsiteX32" fmla="*/ 4636955 w 4906679"/>
              <a:gd name="connsiteY32" fmla="*/ 4343563 h 10742711"/>
              <a:gd name="connsiteX33" fmla="*/ 4636955 w 4906679"/>
              <a:gd name="connsiteY33" fmla="*/ 4265838 h 10742711"/>
              <a:gd name="connsiteX34" fmla="*/ 4768948 w 4906679"/>
              <a:gd name="connsiteY34" fmla="*/ 4343563 h 10742711"/>
              <a:gd name="connsiteX35" fmla="*/ 4636955 w 4906679"/>
              <a:gd name="connsiteY35" fmla="*/ 4265838 h 10742711"/>
              <a:gd name="connsiteX36" fmla="*/ 4499224 w 4906679"/>
              <a:gd name="connsiteY36" fmla="*/ 2575336 h 10742711"/>
              <a:gd name="connsiteX37" fmla="*/ 4636955 w 4906679"/>
              <a:gd name="connsiteY37" fmla="*/ 2649821 h 10742711"/>
              <a:gd name="connsiteX38" fmla="*/ 4499224 w 4906679"/>
              <a:gd name="connsiteY38" fmla="*/ 2575336 h 10742711"/>
              <a:gd name="connsiteX39" fmla="*/ 4499224 w 4906679"/>
              <a:gd name="connsiteY39" fmla="*/ 2189953 h 10742711"/>
              <a:gd name="connsiteX40" fmla="*/ 4636955 w 4906679"/>
              <a:gd name="connsiteY40" fmla="*/ 2267677 h 10742711"/>
              <a:gd name="connsiteX41" fmla="*/ 4499224 w 4906679"/>
              <a:gd name="connsiteY41" fmla="*/ 2189953 h 10742711"/>
              <a:gd name="connsiteX42" fmla="*/ 4499224 w 4906679"/>
              <a:gd name="connsiteY42" fmla="*/ 2112228 h 10742711"/>
              <a:gd name="connsiteX43" fmla="*/ 4636955 w 4906679"/>
              <a:gd name="connsiteY43" fmla="*/ 2189953 h 10742711"/>
              <a:gd name="connsiteX44" fmla="*/ 4499224 w 4906679"/>
              <a:gd name="connsiteY44" fmla="*/ 2112228 h 10742711"/>
              <a:gd name="connsiteX45" fmla="*/ 4520744 w 4906679"/>
              <a:gd name="connsiteY45" fmla="*/ 2003080 h 10742711"/>
              <a:gd name="connsiteX46" fmla="*/ 4499224 w 4906679"/>
              <a:gd name="connsiteY46" fmla="*/ 2034504 h 10742711"/>
              <a:gd name="connsiteX47" fmla="*/ 4636955 w 4906679"/>
              <a:gd name="connsiteY47" fmla="*/ 2034504 h 10742711"/>
              <a:gd name="connsiteX48" fmla="*/ 4520744 w 4906679"/>
              <a:gd name="connsiteY48" fmla="*/ 2003080 h 10742711"/>
              <a:gd name="connsiteX49" fmla="*/ 4499224 w 4906679"/>
              <a:gd name="connsiteY49" fmla="*/ 1804570 h 10742711"/>
              <a:gd name="connsiteX50" fmla="*/ 4578850 w 4906679"/>
              <a:gd name="connsiteY50" fmla="*/ 1817929 h 10742711"/>
              <a:gd name="connsiteX51" fmla="*/ 4583902 w 4906679"/>
              <a:gd name="connsiteY51" fmla="*/ 1821093 h 10742711"/>
              <a:gd name="connsiteX52" fmla="*/ 4576698 w 4906679"/>
              <a:gd name="connsiteY52" fmla="*/ 1825215 h 10742711"/>
              <a:gd name="connsiteX53" fmla="*/ 4499224 w 4906679"/>
              <a:gd name="connsiteY53" fmla="*/ 1804570 h 10742711"/>
              <a:gd name="connsiteX54" fmla="*/ 4499224 w 4906679"/>
              <a:gd name="connsiteY54" fmla="*/ 1726846 h 10742711"/>
              <a:gd name="connsiteX55" fmla="*/ 4499224 w 4906679"/>
              <a:gd name="connsiteY55" fmla="*/ 1804570 h 10742711"/>
              <a:gd name="connsiteX56" fmla="*/ 4636955 w 4906679"/>
              <a:gd name="connsiteY56" fmla="*/ 1960018 h 10742711"/>
              <a:gd name="connsiteX57" fmla="*/ 4603329 w 4906679"/>
              <a:gd name="connsiteY57" fmla="*/ 1833261 h 10742711"/>
              <a:gd name="connsiteX58" fmla="*/ 4583902 w 4906679"/>
              <a:gd name="connsiteY58" fmla="*/ 1821093 h 10742711"/>
              <a:gd name="connsiteX59" fmla="*/ 4596066 w 4906679"/>
              <a:gd name="connsiteY59" fmla="*/ 1814134 h 10742711"/>
              <a:gd name="connsiteX60" fmla="*/ 4499224 w 4906679"/>
              <a:gd name="connsiteY60" fmla="*/ 1726846 h 10742711"/>
              <a:gd name="connsiteX61" fmla="*/ 4499224 w 4906679"/>
              <a:gd name="connsiteY61" fmla="*/ 1652360 h 10742711"/>
              <a:gd name="connsiteX62" fmla="*/ 4636955 w 4906679"/>
              <a:gd name="connsiteY62" fmla="*/ 1726846 h 10742711"/>
              <a:gd name="connsiteX63" fmla="*/ 4499224 w 4906679"/>
              <a:gd name="connsiteY63" fmla="*/ 1652360 h 10742711"/>
              <a:gd name="connsiteX64" fmla="*/ 4499224 w 4906679"/>
              <a:gd name="connsiteY64" fmla="*/ 1571397 h 10742711"/>
              <a:gd name="connsiteX65" fmla="*/ 4636955 w 4906679"/>
              <a:gd name="connsiteY65" fmla="*/ 1652360 h 10742711"/>
              <a:gd name="connsiteX66" fmla="*/ 4499224 w 4906679"/>
              <a:gd name="connsiteY66" fmla="*/ 1571397 h 10742711"/>
              <a:gd name="connsiteX67" fmla="*/ 2661551 w 4906679"/>
              <a:gd name="connsiteY67" fmla="*/ 1681 h 10742711"/>
              <a:gd name="connsiteX68" fmla="*/ 3408851 w 4906679"/>
              <a:gd name="connsiteY68" fmla="*/ 33104 h 10742711"/>
              <a:gd name="connsiteX69" fmla="*/ 3546582 w 4906679"/>
              <a:gd name="connsiteY69" fmla="*/ 188553 h 10742711"/>
              <a:gd name="connsiteX70" fmla="*/ 3954037 w 4906679"/>
              <a:gd name="connsiteY70" fmla="*/ 266277 h 10742711"/>
              <a:gd name="connsiteX71" fmla="*/ 4499224 w 4906679"/>
              <a:gd name="connsiteY71" fmla="*/ 803870 h 10742711"/>
              <a:gd name="connsiteX72" fmla="*/ 4499224 w 4906679"/>
              <a:gd name="connsiteY72" fmla="*/ 1189253 h 10742711"/>
              <a:gd name="connsiteX73" fmla="*/ 4499224 w 4906679"/>
              <a:gd name="connsiteY73" fmla="*/ 1496911 h 10742711"/>
              <a:gd name="connsiteX74" fmla="*/ 4499224 w 4906679"/>
              <a:gd name="connsiteY74" fmla="*/ 1189253 h 10742711"/>
              <a:gd name="connsiteX75" fmla="*/ 4636955 w 4906679"/>
              <a:gd name="connsiteY75" fmla="*/ 1111528 h 10742711"/>
              <a:gd name="connsiteX76" fmla="*/ 4499224 w 4906679"/>
              <a:gd name="connsiteY76" fmla="*/ 1037043 h 10742711"/>
              <a:gd name="connsiteX77" fmla="*/ 4636955 w 4906679"/>
              <a:gd name="connsiteY77" fmla="*/ 1037043 h 10742711"/>
              <a:gd name="connsiteX78" fmla="*/ 4636955 w 4906679"/>
              <a:gd name="connsiteY78" fmla="*/ 956080 h 10742711"/>
              <a:gd name="connsiteX79" fmla="*/ 4768948 w 4906679"/>
              <a:gd name="connsiteY79" fmla="*/ 956080 h 10742711"/>
              <a:gd name="connsiteX80" fmla="*/ 4906679 w 4906679"/>
              <a:gd name="connsiteY80" fmla="*/ 1419187 h 10742711"/>
              <a:gd name="connsiteX81" fmla="*/ 4768948 w 4906679"/>
              <a:gd name="connsiteY81" fmla="*/ 2575336 h 10742711"/>
              <a:gd name="connsiteX82" fmla="*/ 4906679 w 4906679"/>
              <a:gd name="connsiteY82" fmla="*/ 2649821 h 10742711"/>
              <a:gd name="connsiteX83" fmla="*/ 4768948 w 4906679"/>
              <a:gd name="connsiteY83" fmla="*/ 2727546 h 10742711"/>
              <a:gd name="connsiteX84" fmla="*/ 4906679 w 4906679"/>
              <a:gd name="connsiteY84" fmla="*/ 2727546 h 10742711"/>
              <a:gd name="connsiteX85" fmla="*/ 4768948 w 4906679"/>
              <a:gd name="connsiteY85" fmla="*/ 2805270 h 10742711"/>
              <a:gd name="connsiteX86" fmla="*/ 4636955 w 4906679"/>
              <a:gd name="connsiteY86" fmla="*/ 2727546 h 10742711"/>
              <a:gd name="connsiteX87" fmla="*/ 4768948 w 4906679"/>
              <a:gd name="connsiteY87" fmla="*/ 2805270 h 10742711"/>
              <a:gd name="connsiteX88" fmla="*/ 4768948 w 4906679"/>
              <a:gd name="connsiteY88" fmla="*/ 2957480 h 10742711"/>
              <a:gd name="connsiteX89" fmla="*/ 4768948 w 4906679"/>
              <a:gd name="connsiteY89" fmla="*/ 2990270 h 10742711"/>
              <a:gd name="connsiteX90" fmla="*/ 4768948 w 4906679"/>
              <a:gd name="connsiteY90" fmla="*/ 3257042 h 10742711"/>
              <a:gd name="connsiteX91" fmla="*/ 4768948 w 4906679"/>
              <a:gd name="connsiteY91" fmla="*/ 3650521 h 10742711"/>
              <a:gd name="connsiteX92" fmla="*/ 4768948 w 4906679"/>
              <a:gd name="connsiteY92" fmla="*/ 3728246 h 10742711"/>
              <a:gd name="connsiteX93" fmla="*/ 4768948 w 4906679"/>
              <a:gd name="connsiteY93" fmla="*/ 3805970 h 10742711"/>
              <a:gd name="connsiteX94" fmla="*/ 4768948 w 4906679"/>
              <a:gd name="connsiteY94" fmla="*/ 3958180 h 10742711"/>
              <a:gd name="connsiteX95" fmla="*/ 4768948 w 4906679"/>
              <a:gd name="connsiteY95" fmla="*/ 4113628 h 10742711"/>
              <a:gd name="connsiteX96" fmla="*/ 4636955 w 4906679"/>
              <a:gd name="connsiteY96" fmla="*/ 4188114 h 10742711"/>
              <a:gd name="connsiteX97" fmla="*/ 4768948 w 4906679"/>
              <a:gd name="connsiteY97" fmla="*/ 4265838 h 10742711"/>
              <a:gd name="connsiteX98" fmla="*/ 4636955 w 4906679"/>
              <a:gd name="connsiteY98" fmla="*/ 4803431 h 10742711"/>
              <a:gd name="connsiteX99" fmla="*/ 4636955 w 4906679"/>
              <a:gd name="connsiteY99" fmla="*/ 6267238 h 10742711"/>
              <a:gd name="connsiteX100" fmla="*/ 4499224 w 4906679"/>
              <a:gd name="connsiteY100" fmla="*/ 6727107 h 10742711"/>
              <a:gd name="connsiteX101" fmla="*/ 4361492 w 4906679"/>
              <a:gd name="connsiteY101" fmla="*/ 6804831 h 10742711"/>
              <a:gd name="connsiteX102" fmla="*/ 4499224 w 4906679"/>
              <a:gd name="connsiteY102" fmla="*/ 6882555 h 10742711"/>
              <a:gd name="connsiteX103" fmla="*/ 4361492 w 4906679"/>
              <a:gd name="connsiteY103" fmla="*/ 7267938 h 10742711"/>
              <a:gd name="connsiteX104" fmla="*/ 4361492 w 4906679"/>
              <a:gd name="connsiteY104" fmla="*/ 9036165 h 10742711"/>
              <a:gd name="connsiteX105" fmla="*/ 4223761 w 4906679"/>
              <a:gd name="connsiteY105" fmla="*/ 8498572 h 10742711"/>
              <a:gd name="connsiteX106" fmla="*/ 4223761 w 4906679"/>
              <a:gd name="connsiteY106" fmla="*/ 8420848 h 10742711"/>
              <a:gd name="connsiteX107" fmla="*/ 4223761 w 4906679"/>
              <a:gd name="connsiteY107" fmla="*/ 8190914 h 10742711"/>
              <a:gd name="connsiteX108" fmla="*/ 4091769 w 4906679"/>
              <a:gd name="connsiteY108" fmla="*/ 7883255 h 10742711"/>
              <a:gd name="connsiteX109" fmla="*/ 4091769 w 4906679"/>
              <a:gd name="connsiteY109" fmla="*/ 7805531 h 10742711"/>
              <a:gd name="connsiteX110" fmla="*/ 4091769 w 4906679"/>
              <a:gd name="connsiteY110" fmla="*/ 7342424 h 10742711"/>
              <a:gd name="connsiteX111" fmla="*/ 3954037 w 4906679"/>
              <a:gd name="connsiteY111" fmla="*/ 7497872 h 10742711"/>
              <a:gd name="connsiteX112" fmla="*/ 3816306 w 4906679"/>
              <a:gd name="connsiteY112" fmla="*/ 7650082 h 10742711"/>
              <a:gd name="connsiteX113" fmla="*/ 3816306 w 4906679"/>
              <a:gd name="connsiteY113" fmla="*/ 7575597 h 10742711"/>
              <a:gd name="connsiteX114" fmla="*/ 3678575 w 4906679"/>
              <a:gd name="connsiteY114" fmla="*/ 7420148 h 10742711"/>
              <a:gd name="connsiteX115" fmla="*/ 3816306 w 4906679"/>
              <a:gd name="connsiteY115" fmla="*/ 7342424 h 10742711"/>
              <a:gd name="connsiteX116" fmla="*/ 3678575 w 4906679"/>
              <a:gd name="connsiteY116" fmla="*/ 7342424 h 10742711"/>
              <a:gd name="connsiteX117" fmla="*/ 3816306 w 4906679"/>
              <a:gd name="connsiteY117" fmla="*/ 7190214 h 10742711"/>
              <a:gd name="connsiteX118" fmla="*/ 3816306 w 4906679"/>
              <a:gd name="connsiteY118" fmla="*/ 6960280 h 10742711"/>
              <a:gd name="connsiteX119" fmla="*/ 3678575 w 4906679"/>
              <a:gd name="connsiteY119" fmla="*/ 7267938 h 10742711"/>
              <a:gd name="connsiteX120" fmla="*/ 3546582 w 4906679"/>
              <a:gd name="connsiteY120" fmla="*/ 7957741 h 10742711"/>
              <a:gd name="connsiteX121" fmla="*/ 3546582 w 4906679"/>
              <a:gd name="connsiteY121" fmla="*/ 8343124 h 10742711"/>
              <a:gd name="connsiteX122" fmla="*/ 3546582 w 4906679"/>
              <a:gd name="connsiteY122" fmla="*/ 9421548 h 10742711"/>
              <a:gd name="connsiteX123" fmla="*/ 3408851 w 4906679"/>
              <a:gd name="connsiteY123" fmla="*/ 9113889 h 10742711"/>
              <a:gd name="connsiteX124" fmla="*/ 3133388 w 4906679"/>
              <a:gd name="connsiteY124" fmla="*/ 9036165 h 10742711"/>
              <a:gd name="connsiteX125" fmla="*/ 3001395 w 4906679"/>
              <a:gd name="connsiteY125" fmla="*/ 8650782 h 10742711"/>
              <a:gd name="connsiteX126" fmla="*/ 2863664 w 4906679"/>
              <a:gd name="connsiteY126" fmla="*/ 9113889 h 10742711"/>
              <a:gd name="connsiteX127" fmla="*/ 3001395 w 4906679"/>
              <a:gd name="connsiteY127" fmla="*/ 9803692 h 10742711"/>
              <a:gd name="connsiteX128" fmla="*/ 3133388 w 4906679"/>
              <a:gd name="connsiteY128" fmla="*/ 10036865 h 10742711"/>
              <a:gd name="connsiteX129" fmla="*/ 3001395 w 4906679"/>
              <a:gd name="connsiteY129" fmla="*/ 10189075 h 10742711"/>
              <a:gd name="connsiteX130" fmla="*/ 2863664 w 4906679"/>
              <a:gd name="connsiteY130" fmla="*/ 10266799 h 10742711"/>
              <a:gd name="connsiteX131" fmla="*/ 2725933 w 4906679"/>
              <a:gd name="connsiteY131" fmla="*/ 10344524 h 10742711"/>
              <a:gd name="connsiteX132" fmla="*/ 2318477 w 4906679"/>
              <a:gd name="connsiteY132" fmla="*/ 9496034 h 10742711"/>
              <a:gd name="connsiteX133" fmla="*/ 2456209 w 4906679"/>
              <a:gd name="connsiteY133" fmla="*/ 9188375 h 10742711"/>
              <a:gd name="connsiteX134" fmla="*/ 2186485 w 4906679"/>
              <a:gd name="connsiteY134" fmla="*/ 8498572 h 10742711"/>
              <a:gd name="connsiteX135" fmla="*/ 2043015 w 4906679"/>
              <a:gd name="connsiteY135" fmla="*/ 9036165 h 10742711"/>
              <a:gd name="connsiteX136" fmla="*/ 2043015 w 4906679"/>
              <a:gd name="connsiteY136" fmla="*/ 9421548 h 10742711"/>
              <a:gd name="connsiteX137" fmla="*/ 2043015 w 4906679"/>
              <a:gd name="connsiteY137" fmla="*/ 9573758 h 10742711"/>
              <a:gd name="connsiteX138" fmla="*/ 2043015 w 4906679"/>
              <a:gd name="connsiteY138" fmla="*/ 9651482 h 10742711"/>
              <a:gd name="connsiteX139" fmla="*/ 2043015 w 4906679"/>
              <a:gd name="connsiteY139" fmla="*/ 9729207 h 10742711"/>
              <a:gd name="connsiteX140" fmla="*/ 2186485 w 4906679"/>
              <a:gd name="connsiteY140" fmla="*/ 10419009 h 10742711"/>
              <a:gd name="connsiteX141" fmla="*/ 2043015 w 4906679"/>
              <a:gd name="connsiteY141" fmla="*/ 10574458 h 10742711"/>
              <a:gd name="connsiteX142" fmla="*/ 2043015 w 4906679"/>
              <a:gd name="connsiteY142" fmla="*/ 10726668 h 10742711"/>
              <a:gd name="connsiteX143" fmla="*/ 1911022 w 4906679"/>
              <a:gd name="connsiteY143" fmla="*/ 9959141 h 10742711"/>
              <a:gd name="connsiteX144" fmla="*/ 1773291 w 4906679"/>
              <a:gd name="connsiteY144" fmla="*/ 9803692 h 10742711"/>
              <a:gd name="connsiteX145" fmla="*/ 1773291 w 4906679"/>
              <a:gd name="connsiteY145" fmla="*/ 9266099 h 10742711"/>
              <a:gd name="connsiteX146" fmla="*/ 1635559 w 4906679"/>
              <a:gd name="connsiteY146" fmla="*/ 9036165 h 10742711"/>
              <a:gd name="connsiteX147" fmla="*/ 1497828 w 4906679"/>
              <a:gd name="connsiteY147" fmla="*/ 8573058 h 10742711"/>
              <a:gd name="connsiteX148" fmla="*/ 1497828 w 4906679"/>
              <a:gd name="connsiteY148" fmla="*/ 8113189 h 10742711"/>
              <a:gd name="connsiteX149" fmla="*/ 1365836 w 4906679"/>
              <a:gd name="connsiteY149" fmla="*/ 7727807 h 10742711"/>
              <a:gd name="connsiteX150" fmla="*/ 1365836 w 4906679"/>
              <a:gd name="connsiteY150" fmla="*/ 7650082 h 10742711"/>
              <a:gd name="connsiteX151" fmla="*/ 1365836 w 4906679"/>
              <a:gd name="connsiteY151" fmla="*/ 7190214 h 10742711"/>
              <a:gd name="connsiteX152" fmla="*/ 1365836 w 4906679"/>
              <a:gd name="connsiteY152" fmla="*/ 6810397 h 10742711"/>
              <a:gd name="connsiteX153" fmla="*/ 1365836 w 4906679"/>
              <a:gd name="connsiteY153" fmla="*/ 6804831 h 10742711"/>
              <a:gd name="connsiteX154" fmla="*/ 1365836 w 4906679"/>
              <a:gd name="connsiteY154" fmla="*/ 6727107 h 10742711"/>
              <a:gd name="connsiteX155" fmla="*/ 1365836 w 4906679"/>
              <a:gd name="connsiteY155" fmla="*/ 6344963 h 10742711"/>
              <a:gd name="connsiteX156" fmla="*/ 1228104 w 4906679"/>
              <a:gd name="connsiteY156" fmla="*/ 6189514 h 10742711"/>
              <a:gd name="connsiteX157" fmla="*/ 1090373 w 4906679"/>
              <a:gd name="connsiteY157" fmla="*/ 6652621 h 10742711"/>
              <a:gd name="connsiteX158" fmla="*/ 1090373 w 4906679"/>
              <a:gd name="connsiteY158" fmla="*/ 6804831 h 10742711"/>
              <a:gd name="connsiteX159" fmla="*/ 820649 w 4906679"/>
              <a:gd name="connsiteY159" fmla="*/ 5344263 h 10742711"/>
              <a:gd name="connsiteX160" fmla="*/ 682917 w 4906679"/>
              <a:gd name="connsiteY160" fmla="*/ 6652621 h 10742711"/>
              <a:gd name="connsiteX161" fmla="*/ 545186 w 4906679"/>
              <a:gd name="connsiteY161" fmla="*/ 6344963 h 10742711"/>
              <a:gd name="connsiteX162" fmla="*/ 545186 w 4906679"/>
              <a:gd name="connsiteY162" fmla="*/ 6111790 h 10742711"/>
              <a:gd name="connsiteX163" fmla="*/ 545186 w 4906679"/>
              <a:gd name="connsiteY163" fmla="*/ 5804131 h 10742711"/>
              <a:gd name="connsiteX164" fmla="*/ 545186 w 4906679"/>
              <a:gd name="connsiteY164" fmla="*/ 5188814 h 10742711"/>
              <a:gd name="connsiteX165" fmla="*/ 545186 w 4906679"/>
              <a:gd name="connsiteY165" fmla="*/ 4881156 h 10742711"/>
              <a:gd name="connsiteX166" fmla="*/ 407455 w 4906679"/>
              <a:gd name="connsiteY166" fmla="*/ 4803431 h 10742711"/>
              <a:gd name="connsiteX167" fmla="*/ 407455 w 4906679"/>
              <a:gd name="connsiteY167" fmla="*/ 3420587 h 10742711"/>
              <a:gd name="connsiteX168" fmla="*/ 275462 w 4906679"/>
              <a:gd name="connsiteY168" fmla="*/ 3035204 h 10742711"/>
              <a:gd name="connsiteX169" fmla="*/ 137731 w 4906679"/>
              <a:gd name="connsiteY169" fmla="*/ 2727546 h 10742711"/>
              <a:gd name="connsiteX170" fmla="*/ 137731 w 4906679"/>
              <a:gd name="connsiteY170" fmla="*/ 2575336 h 10742711"/>
              <a:gd name="connsiteX171" fmla="*/ 0 w 4906679"/>
              <a:gd name="connsiteY171" fmla="*/ 2189953 h 10742711"/>
              <a:gd name="connsiteX172" fmla="*/ 0 w 4906679"/>
              <a:gd name="connsiteY172" fmla="*/ 1419187 h 10742711"/>
              <a:gd name="connsiteX173" fmla="*/ 137731 w 4906679"/>
              <a:gd name="connsiteY173" fmla="*/ 1037043 h 10742711"/>
              <a:gd name="connsiteX174" fmla="*/ 275462 w 4906679"/>
              <a:gd name="connsiteY174" fmla="*/ 803870 h 10742711"/>
              <a:gd name="connsiteX175" fmla="*/ 545186 w 4906679"/>
              <a:gd name="connsiteY175" fmla="*/ 573936 h 10742711"/>
              <a:gd name="connsiteX176" fmla="*/ 952641 w 4906679"/>
              <a:gd name="connsiteY176" fmla="*/ 188553 h 10742711"/>
              <a:gd name="connsiteX177" fmla="*/ 1635559 w 4906679"/>
              <a:gd name="connsiteY177" fmla="*/ 114067 h 10742711"/>
              <a:gd name="connsiteX178" fmla="*/ 2456209 w 4906679"/>
              <a:gd name="connsiteY178" fmla="*/ 33104 h 10742711"/>
              <a:gd name="connsiteX179" fmla="*/ 2661551 w 4906679"/>
              <a:gd name="connsiteY179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223761 w 4906679"/>
              <a:gd name="connsiteY24" fmla="*/ 5881855 h 10742711"/>
              <a:gd name="connsiteX25" fmla="*/ 4223761 w 4906679"/>
              <a:gd name="connsiteY25" fmla="*/ 5804131 h 10742711"/>
              <a:gd name="connsiteX26" fmla="*/ 4223761 w 4906679"/>
              <a:gd name="connsiteY26" fmla="*/ 5881855 h 10742711"/>
              <a:gd name="connsiteX27" fmla="*/ 4636955 w 4906679"/>
              <a:gd name="connsiteY27" fmla="*/ 4343563 h 10742711"/>
              <a:gd name="connsiteX28" fmla="*/ 4768948 w 4906679"/>
              <a:gd name="connsiteY28" fmla="*/ 4421287 h 10742711"/>
              <a:gd name="connsiteX29" fmla="*/ 4636955 w 4906679"/>
              <a:gd name="connsiteY29" fmla="*/ 4343563 h 10742711"/>
              <a:gd name="connsiteX30" fmla="*/ 4636955 w 4906679"/>
              <a:gd name="connsiteY30" fmla="*/ 4265838 h 10742711"/>
              <a:gd name="connsiteX31" fmla="*/ 4768948 w 4906679"/>
              <a:gd name="connsiteY31" fmla="*/ 4343563 h 10742711"/>
              <a:gd name="connsiteX32" fmla="*/ 4636955 w 4906679"/>
              <a:gd name="connsiteY32" fmla="*/ 4265838 h 10742711"/>
              <a:gd name="connsiteX33" fmla="*/ 4499224 w 4906679"/>
              <a:gd name="connsiteY33" fmla="*/ 2575336 h 10742711"/>
              <a:gd name="connsiteX34" fmla="*/ 4636955 w 4906679"/>
              <a:gd name="connsiteY34" fmla="*/ 2649821 h 10742711"/>
              <a:gd name="connsiteX35" fmla="*/ 4499224 w 4906679"/>
              <a:gd name="connsiteY35" fmla="*/ 2575336 h 10742711"/>
              <a:gd name="connsiteX36" fmla="*/ 4499224 w 4906679"/>
              <a:gd name="connsiteY36" fmla="*/ 2189953 h 10742711"/>
              <a:gd name="connsiteX37" fmla="*/ 4636955 w 4906679"/>
              <a:gd name="connsiteY37" fmla="*/ 2267677 h 10742711"/>
              <a:gd name="connsiteX38" fmla="*/ 4499224 w 4906679"/>
              <a:gd name="connsiteY38" fmla="*/ 2189953 h 10742711"/>
              <a:gd name="connsiteX39" fmla="*/ 4499224 w 4906679"/>
              <a:gd name="connsiteY39" fmla="*/ 2112228 h 10742711"/>
              <a:gd name="connsiteX40" fmla="*/ 4636955 w 4906679"/>
              <a:gd name="connsiteY40" fmla="*/ 2189953 h 10742711"/>
              <a:gd name="connsiteX41" fmla="*/ 4499224 w 4906679"/>
              <a:gd name="connsiteY41" fmla="*/ 2112228 h 10742711"/>
              <a:gd name="connsiteX42" fmla="*/ 4520744 w 4906679"/>
              <a:gd name="connsiteY42" fmla="*/ 2003080 h 10742711"/>
              <a:gd name="connsiteX43" fmla="*/ 4499224 w 4906679"/>
              <a:gd name="connsiteY43" fmla="*/ 2034504 h 10742711"/>
              <a:gd name="connsiteX44" fmla="*/ 4636955 w 4906679"/>
              <a:gd name="connsiteY44" fmla="*/ 2034504 h 10742711"/>
              <a:gd name="connsiteX45" fmla="*/ 4520744 w 4906679"/>
              <a:gd name="connsiteY45" fmla="*/ 2003080 h 10742711"/>
              <a:gd name="connsiteX46" fmla="*/ 4499224 w 4906679"/>
              <a:gd name="connsiteY46" fmla="*/ 1804570 h 10742711"/>
              <a:gd name="connsiteX47" fmla="*/ 4578850 w 4906679"/>
              <a:gd name="connsiteY47" fmla="*/ 1817929 h 10742711"/>
              <a:gd name="connsiteX48" fmla="*/ 4583902 w 4906679"/>
              <a:gd name="connsiteY48" fmla="*/ 1821093 h 10742711"/>
              <a:gd name="connsiteX49" fmla="*/ 4576698 w 4906679"/>
              <a:gd name="connsiteY49" fmla="*/ 1825215 h 10742711"/>
              <a:gd name="connsiteX50" fmla="*/ 4499224 w 4906679"/>
              <a:gd name="connsiteY50" fmla="*/ 1804570 h 10742711"/>
              <a:gd name="connsiteX51" fmla="*/ 4499224 w 4906679"/>
              <a:gd name="connsiteY51" fmla="*/ 1726846 h 10742711"/>
              <a:gd name="connsiteX52" fmla="*/ 4499224 w 4906679"/>
              <a:gd name="connsiteY52" fmla="*/ 1804570 h 10742711"/>
              <a:gd name="connsiteX53" fmla="*/ 4636955 w 4906679"/>
              <a:gd name="connsiteY53" fmla="*/ 1960018 h 10742711"/>
              <a:gd name="connsiteX54" fmla="*/ 4603329 w 4906679"/>
              <a:gd name="connsiteY54" fmla="*/ 1833261 h 10742711"/>
              <a:gd name="connsiteX55" fmla="*/ 4583902 w 4906679"/>
              <a:gd name="connsiteY55" fmla="*/ 1821093 h 10742711"/>
              <a:gd name="connsiteX56" fmla="*/ 4596066 w 4906679"/>
              <a:gd name="connsiteY56" fmla="*/ 1814134 h 10742711"/>
              <a:gd name="connsiteX57" fmla="*/ 4499224 w 4906679"/>
              <a:gd name="connsiteY57" fmla="*/ 1726846 h 10742711"/>
              <a:gd name="connsiteX58" fmla="*/ 4499224 w 4906679"/>
              <a:gd name="connsiteY58" fmla="*/ 1652360 h 10742711"/>
              <a:gd name="connsiteX59" fmla="*/ 4636955 w 4906679"/>
              <a:gd name="connsiteY59" fmla="*/ 1726846 h 10742711"/>
              <a:gd name="connsiteX60" fmla="*/ 4499224 w 4906679"/>
              <a:gd name="connsiteY60" fmla="*/ 1652360 h 10742711"/>
              <a:gd name="connsiteX61" fmla="*/ 4499224 w 4906679"/>
              <a:gd name="connsiteY61" fmla="*/ 1571397 h 10742711"/>
              <a:gd name="connsiteX62" fmla="*/ 4636955 w 4906679"/>
              <a:gd name="connsiteY62" fmla="*/ 1652360 h 10742711"/>
              <a:gd name="connsiteX63" fmla="*/ 4499224 w 4906679"/>
              <a:gd name="connsiteY63" fmla="*/ 1571397 h 10742711"/>
              <a:gd name="connsiteX64" fmla="*/ 2661551 w 4906679"/>
              <a:gd name="connsiteY64" fmla="*/ 1681 h 10742711"/>
              <a:gd name="connsiteX65" fmla="*/ 3408851 w 4906679"/>
              <a:gd name="connsiteY65" fmla="*/ 33104 h 10742711"/>
              <a:gd name="connsiteX66" fmla="*/ 3546582 w 4906679"/>
              <a:gd name="connsiteY66" fmla="*/ 188553 h 10742711"/>
              <a:gd name="connsiteX67" fmla="*/ 3954037 w 4906679"/>
              <a:gd name="connsiteY67" fmla="*/ 266277 h 10742711"/>
              <a:gd name="connsiteX68" fmla="*/ 4499224 w 4906679"/>
              <a:gd name="connsiteY68" fmla="*/ 803870 h 10742711"/>
              <a:gd name="connsiteX69" fmla="*/ 4499224 w 4906679"/>
              <a:gd name="connsiteY69" fmla="*/ 1189253 h 10742711"/>
              <a:gd name="connsiteX70" fmla="*/ 4499224 w 4906679"/>
              <a:gd name="connsiteY70" fmla="*/ 1496911 h 10742711"/>
              <a:gd name="connsiteX71" fmla="*/ 4499224 w 4906679"/>
              <a:gd name="connsiteY71" fmla="*/ 1189253 h 10742711"/>
              <a:gd name="connsiteX72" fmla="*/ 4636955 w 4906679"/>
              <a:gd name="connsiteY72" fmla="*/ 1111528 h 10742711"/>
              <a:gd name="connsiteX73" fmla="*/ 4499224 w 4906679"/>
              <a:gd name="connsiteY73" fmla="*/ 1037043 h 10742711"/>
              <a:gd name="connsiteX74" fmla="*/ 4636955 w 4906679"/>
              <a:gd name="connsiteY74" fmla="*/ 1037043 h 10742711"/>
              <a:gd name="connsiteX75" fmla="*/ 4636955 w 4906679"/>
              <a:gd name="connsiteY75" fmla="*/ 956080 h 10742711"/>
              <a:gd name="connsiteX76" fmla="*/ 4768948 w 4906679"/>
              <a:gd name="connsiteY76" fmla="*/ 956080 h 10742711"/>
              <a:gd name="connsiteX77" fmla="*/ 4906679 w 4906679"/>
              <a:gd name="connsiteY77" fmla="*/ 1419187 h 10742711"/>
              <a:gd name="connsiteX78" fmla="*/ 4768948 w 4906679"/>
              <a:gd name="connsiteY78" fmla="*/ 2575336 h 10742711"/>
              <a:gd name="connsiteX79" fmla="*/ 4906679 w 4906679"/>
              <a:gd name="connsiteY79" fmla="*/ 2649821 h 10742711"/>
              <a:gd name="connsiteX80" fmla="*/ 4768948 w 4906679"/>
              <a:gd name="connsiteY80" fmla="*/ 2727546 h 10742711"/>
              <a:gd name="connsiteX81" fmla="*/ 4906679 w 4906679"/>
              <a:gd name="connsiteY81" fmla="*/ 2727546 h 10742711"/>
              <a:gd name="connsiteX82" fmla="*/ 4768948 w 4906679"/>
              <a:gd name="connsiteY82" fmla="*/ 2805270 h 10742711"/>
              <a:gd name="connsiteX83" fmla="*/ 4636955 w 4906679"/>
              <a:gd name="connsiteY83" fmla="*/ 2727546 h 10742711"/>
              <a:gd name="connsiteX84" fmla="*/ 4768948 w 4906679"/>
              <a:gd name="connsiteY84" fmla="*/ 2805270 h 10742711"/>
              <a:gd name="connsiteX85" fmla="*/ 4768948 w 4906679"/>
              <a:gd name="connsiteY85" fmla="*/ 2957480 h 10742711"/>
              <a:gd name="connsiteX86" fmla="*/ 4768948 w 4906679"/>
              <a:gd name="connsiteY86" fmla="*/ 2990270 h 10742711"/>
              <a:gd name="connsiteX87" fmla="*/ 4768948 w 4906679"/>
              <a:gd name="connsiteY87" fmla="*/ 3257042 h 10742711"/>
              <a:gd name="connsiteX88" fmla="*/ 4768948 w 4906679"/>
              <a:gd name="connsiteY88" fmla="*/ 3650521 h 10742711"/>
              <a:gd name="connsiteX89" fmla="*/ 4768948 w 4906679"/>
              <a:gd name="connsiteY89" fmla="*/ 3728246 h 10742711"/>
              <a:gd name="connsiteX90" fmla="*/ 4768948 w 4906679"/>
              <a:gd name="connsiteY90" fmla="*/ 3805970 h 10742711"/>
              <a:gd name="connsiteX91" fmla="*/ 4768948 w 4906679"/>
              <a:gd name="connsiteY91" fmla="*/ 3958180 h 10742711"/>
              <a:gd name="connsiteX92" fmla="*/ 4768948 w 4906679"/>
              <a:gd name="connsiteY92" fmla="*/ 4113628 h 10742711"/>
              <a:gd name="connsiteX93" fmla="*/ 4636955 w 4906679"/>
              <a:gd name="connsiteY93" fmla="*/ 4188114 h 10742711"/>
              <a:gd name="connsiteX94" fmla="*/ 4768948 w 4906679"/>
              <a:gd name="connsiteY94" fmla="*/ 4265838 h 10742711"/>
              <a:gd name="connsiteX95" fmla="*/ 4636955 w 4906679"/>
              <a:gd name="connsiteY95" fmla="*/ 4803431 h 10742711"/>
              <a:gd name="connsiteX96" fmla="*/ 4636955 w 4906679"/>
              <a:gd name="connsiteY96" fmla="*/ 6267238 h 10742711"/>
              <a:gd name="connsiteX97" fmla="*/ 4499224 w 4906679"/>
              <a:gd name="connsiteY97" fmla="*/ 6727107 h 10742711"/>
              <a:gd name="connsiteX98" fmla="*/ 4361492 w 4906679"/>
              <a:gd name="connsiteY98" fmla="*/ 6804831 h 10742711"/>
              <a:gd name="connsiteX99" fmla="*/ 4499224 w 4906679"/>
              <a:gd name="connsiteY99" fmla="*/ 6882555 h 10742711"/>
              <a:gd name="connsiteX100" fmla="*/ 4361492 w 4906679"/>
              <a:gd name="connsiteY100" fmla="*/ 7267938 h 10742711"/>
              <a:gd name="connsiteX101" fmla="*/ 4361492 w 4906679"/>
              <a:gd name="connsiteY101" fmla="*/ 9036165 h 10742711"/>
              <a:gd name="connsiteX102" fmla="*/ 4223761 w 4906679"/>
              <a:gd name="connsiteY102" fmla="*/ 8498572 h 10742711"/>
              <a:gd name="connsiteX103" fmla="*/ 4223761 w 4906679"/>
              <a:gd name="connsiteY103" fmla="*/ 8420848 h 10742711"/>
              <a:gd name="connsiteX104" fmla="*/ 4223761 w 4906679"/>
              <a:gd name="connsiteY104" fmla="*/ 8190914 h 10742711"/>
              <a:gd name="connsiteX105" fmla="*/ 4091769 w 4906679"/>
              <a:gd name="connsiteY105" fmla="*/ 7883255 h 10742711"/>
              <a:gd name="connsiteX106" fmla="*/ 4091769 w 4906679"/>
              <a:gd name="connsiteY106" fmla="*/ 7805531 h 10742711"/>
              <a:gd name="connsiteX107" fmla="*/ 4091769 w 4906679"/>
              <a:gd name="connsiteY107" fmla="*/ 7342424 h 10742711"/>
              <a:gd name="connsiteX108" fmla="*/ 3954037 w 4906679"/>
              <a:gd name="connsiteY108" fmla="*/ 7497872 h 10742711"/>
              <a:gd name="connsiteX109" fmla="*/ 3816306 w 4906679"/>
              <a:gd name="connsiteY109" fmla="*/ 7650082 h 10742711"/>
              <a:gd name="connsiteX110" fmla="*/ 3816306 w 4906679"/>
              <a:gd name="connsiteY110" fmla="*/ 7575597 h 10742711"/>
              <a:gd name="connsiteX111" fmla="*/ 3678575 w 4906679"/>
              <a:gd name="connsiteY111" fmla="*/ 7420148 h 10742711"/>
              <a:gd name="connsiteX112" fmla="*/ 3816306 w 4906679"/>
              <a:gd name="connsiteY112" fmla="*/ 7342424 h 10742711"/>
              <a:gd name="connsiteX113" fmla="*/ 3678575 w 4906679"/>
              <a:gd name="connsiteY113" fmla="*/ 7342424 h 10742711"/>
              <a:gd name="connsiteX114" fmla="*/ 3816306 w 4906679"/>
              <a:gd name="connsiteY114" fmla="*/ 7190214 h 10742711"/>
              <a:gd name="connsiteX115" fmla="*/ 3816306 w 4906679"/>
              <a:gd name="connsiteY115" fmla="*/ 6960280 h 10742711"/>
              <a:gd name="connsiteX116" fmla="*/ 3678575 w 4906679"/>
              <a:gd name="connsiteY116" fmla="*/ 7267938 h 10742711"/>
              <a:gd name="connsiteX117" fmla="*/ 3546582 w 4906679"/>
              <a:gd name="connsiteY117" fmla="*/ 7957741 h 10742711"/>
              <a:gd name="connsiteX118" fmla="*/ 3546582 w 4906679"/>
              <a:gd name="connsiteY118" fmla="*/ 8343124 h 10742711"/>
              <a:gd name="connsiteX119" fmla="*/ 3546582 w 4906679"/>
              <a:gd name="connsiteY119" fmla="*/ 9421548 h 10742711"/>
              <a:gd name="connsiteX120" fmla="*/ 3408851 w 4906679"/>
              <a:gd name="connsiteY120" fmla="*/ 9113889 h 10742711"/>
              <a:gd name="connsiteX121" fmla="*/ 3133388 w 4906679"/>
              <a:gd name="connsiteY121" fmla="*/ 9036165 h 10742711"/>
              <a:gd name="connsiteX122" fmla="*/ 3001395 w 4906679"/>
              <a:gd name="connsiteY122" fmla="*/ 8650782 h 10742711"/>
              <a:gd name="connsiteX123" fmla="*/ 2863664 w 4906679"/>
              <a:gd name="connsiteY123" fmla="*/ 9113889 h 10742711"/>
              <a:gd name="connsiteX124" fmla="*/ 3001395 w 4906679"/>
              <a:gd name="connsiteY124" fmla="*/ 9803692 h 10742711"/>
              <a:gd name="connsiteX125" fmla="*/ 3133388 w 4906679"/>
              <a:gd name="connsiteY125" fmla="*/ 10036865 h 10742711"/>
              <a:gd name="connsiteX126" fmla="*/ 3001395 w 4906679"/>
              <a:gd name="connsiteY126" fmla="*/ 10189075 h 10742711"/>
              <a:gd name="connsiteX127" fmla="*/ 2863664 w 4906679"/>
              <a:gd name="connsiteY127" fmla="*/ 10266799 h 10742711"/>
              <a:gd name="connsiteX128" fmla="*/ 2725933 w 4906679"/>
              <a:gd name="connsiteY128" fmla="*/ 10344524 h 10742711"/>
              <a:gd name="connsiteX129" fmla="*/ 2318477 w 4906679"/>
              <a:gd name="connsiteY129" fmla="*/ 9496034 h 10742711"/>
              <a:gd name="connsiteX130" fmla="*/ 2456209 w 4906679"/>
              <a:gd name="connsiteY130" fmla="*/ 9188375 h 10742711"/>
              <a:gd name="connsiteX131" fmla="*/ 2186485 w 4906679"/>
              <a:gd name="connsiteY131" fmla="*/ 8498572 h 10742711"/>
              <a:gd name="connsiteX132" fmla="*/ 2043015 w 4906679"/>
              <a:gd name="connsiteY132" fmla="*/ 9036165 h 10742711"/>
              <a:gd name="connsiteX133" fmla="*/ 2043015 w 4906679"/>
              <a:gd name="connsiteY133" fmla="*/ 9421548 h 10742711"/>
              <a:gd name="connsiteX134" fmla="*/ 2043015 w 4906679"/>
              <a:gd name="connsiteY134" fmla="*/ 9573758 h 10742711"/>
              <a:gd name="connsiteX135" fmla="*/ 2043015 w 4906679"/>
              <a:gd name="connsiteY135" fmla="*/ 9651482 h 10742711"/>
              <a:gd name="connsiteX136" fmla="*/ 2043015 w 4906679"/>
              <a:gd name="connsiteY136" fmla="*/ 9729207 h 10742711"/>
              <a:gd name="connsiteX137" fmla="*/ 2186485 w 4906679"/>
              <a:gd name="connsiteY137" fmla="*/ 10419009 h 10742711"/>
              <a:gd name="connsiteX138" fmla="*/ 2043015 w 4906679"/>
              <a:gd name="connsiteY138" fmla="*/ 10574458 h 10742711"/>
              <a:gd name="connsiteX139" fmla="*/ 2043015 w 4906679"/>
              <a:gd name="connsiteY139" fmla="*/ 10726668 h 10742711"/>
              <a:gd name="connsiteX140" fmla="*/ 1911022 w 4906679"/>
              <a:gd name="connsiteY140" fmla="*/ 9959141 h 10742711"/>
              <a:gd name="connsiteX141" fmla="*/ 1773291 w 4906679"/>
              <a:gd name="connsiteY141" fmla="*/ 9803692 h 10742711"/>
              <a:gd name="connsiteX142" fmla="*/ 1773291 w 4906679"/>
              <a:gd name="connsiteY142" fmla="*/ 9266099 h 10742711"/>
              <a:gd name="connsiteX143" fmla="*/ 1635559 w 4906679"/>
              <a:gd name="connsiteY143" fmla="*/ 9036165 h 10742711"/>
              <a:gd name="connsiteX144" fmla="*/ 1497828 w 4906679"/>
              <a:gd name="connsiteY144" fmla="*/ 8573058 h 10742711"/>
              <a:gd name="connsiteX145" fmla="*/ 1497828 w 4906679"/>
              <a:gd name="connsiteY145" fmla="*/ 8113189 h 10742711"/>
              <a:gd name="connsiteX146" fmla="*/ 1365836 w 4906679"/>
              <a:gd name="connsiteY146" fmla="*/ 7727807 h 10742711"/>
              <a:gd name="connsiteX147" fmla="*/ 1365836 w 4906679"/>
              <a:gd name="connsiteY147" fmla="*/ 7650082 h 10742711"/>
              <a:gd name="connsiteX148" fmla="*/ 1365836 w 4906679"/>
              <a:gd name="connsiteY148" fmla="*/ 7190214 h 10742711"/>
              <a:gd name="connsiteX149" fmla="*/ 1365836 w 4906679"/>
              <a:gd name="connsiteY149" fmla="*/ 6810397 h 10742711"/>
              <a:gd name="connsiteX150" fmla="*/ 1365836 w 4906679"/>
              <a:gd name="connsiteY150" fmla="*/ 6804831 h 10742711"/>
              <a:gd name="connsiteX151" fmla="*/ 1365836 w 4906679"/>
              <a:gd name="connsiteY151" fmla="*/ 6727107 h 10742711"/>
              <a:gd name="connsiteX152" fmla="*/ 1365836 w 4906679"/>
              <a:gd name="connsiteY152" fmla="*/ 6344963 h 10742711"/>
              <a:gd name="connsiteX153" fmla="*/ 1228104 w 4906679"/>
              <a:gd name="connsiteY153" fmla="*/ 6189514 h 10742711"/>
              <a:gd name="connsiteX154" fmla="*/ 1090373 w 4906679"/>
              <a:gd name="connsiteY154" fmla="*/ 6652621 h 10742711"/>
              <a:gd name="connsiteX155" fmla="*/ 1090373 w 4906679"/>
              <a:gd name="connsiteY155" fmla="*/ 6804831 h 10742711"/>
              <a:gd name="connsiteX156" fmla="*/ 820649 w 4906679"/>
              <a:gd name="connsiteY156" fmla="*/ 5344263 h 10742711"/>
              <a:gd name="connsiteX157" fmla="*/ 682917 w 4906679"/>
              <a:gd name="connsiteY157" fmla="*/ 6652621 h 10742711"/>
              <a:gd name="connsiteX158" fmla="*/ 545186 w 4906679"/>
              <a:gd name="connsiteY158" fmla="*/ 6344963 h 10742711"/>
              <a:gd name="connsiteX159" fmla="*/ 545186 w 4906679"/>
              <a:gd name="connsiteY159" fmla="*/ 6111790 h 10742711"/>
              <a:gd name="connsiteX160" fmla="*/ 545186 w 4906679"/>
              <a:gd name="connsiteY160" fmla="*/ 5804131 h 10742711"/>
              <a:gd name="connsiteX161" fmla="*/ 545186 w 4906679"/>
              <a:gd name="connsiteY161" fmla="*/ 5188814 h 10742711"/>
              <a:gd name="connsiteX162" fmla="*/ 545186 w 4906679"/>
              <a:gd name="connsiteY162" fmla="*/ 4881156 h 10742711"/>
              <a:gd name="connsiteX163" fmla="*/ 407455 w 4906679"/>
              <a:gd name="connsiteY163" fmla="*/ 4803431 h 10742711"/>
              <a:gd name="connsiteX164" fmla="*/ 407455 w 4906679"/>
              <a:gd name="connsiteY164" fmla="*/ 3420587 h 10742711"/>
              <a:gd name="connsiteX165" fmla="*/ 275462 w 4906679"/>
              <a:gd name="connsiteY165" fmla="*/ 3035204 h 10742711"/>
              <a:gd name="connsiteX166" fmla="*/ 137731 w 4906679"/>
              <a:gd name="connsiteY166" fmla="*/ 2727546 h 10742711"/>
              <a:gd name="connsiteX167" fmla="*/ 137731 w 4906679"/>
              <a:gd name="connsiteY167" fmla="*/ 2575336 h 10742711"/>
              <a:gd name="connsiteX168" fmla="*/ 0 w 4906679"/>
              <a:gd name="connsiteY168" fmla="*/ 2189953 h 10742711"/>
              <a:gd name="connsiteX169" fmla="*/ 0 w 4906679"/>
              <a:gd name="connsiteY169" fmla="*/ 1419187 h 10742711"/>
              <a:gd name="connsiteX170" fmla="*/ 137731 w 4906679"/>
              <a:gd name="connsiteY170" fmla="*/ 1037043 h 10742711"/>
              <a:gd name="connsiteX171" fmla="*/ 275462 w 4906679"/>
              <a:gd name="connsiteY171" fmla="*/ 803870 h 10742711"/>
              <a:gd name="connsiteX172" fmla="*/ 545186 w 4906679"/>
              <a:gd name="connsiteY172" fmla="*/ 573936 h 10742711"/>
              <a:gd name="connsiteX173" fmla="*/ 952641 w 4906679"/>
              <a:gd name="connsiteY173" fmla="*/ 188553 h 10742711"/>
              <a:gd name="connsiteX174" fmla="*/ 1635559 w 4906679"/>
              <a:gd name="connsiteY174" fmla="*/ 114067 h 10742711"/>
              <a:gd name="connsiteX175" fmla="*/ 2456209 w 4906679"/>
              <a:gd name="connsiteY175" fmla="*/ 33104 h 10742711"/>
              <a:gd name="connsiteX176" fmla="*/ 2661551 w 4906679"/>
              <a:gd name="connsiteY176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960280 h 10742711"/>
              <a:gd name="connsiteX11" fmla="*/ 4223761 w 4906679"/>
              <a:gd name="connsiteY11" fmla="*/ 7112490 h 10742711"/>
              <a:gd name="connsiteX12" fmla="*/ 4223761 w 4906679"/>
              <a:gd name="connsiteY12" fmla="*/ 6960280 h 10742711"/>
              <a:gd name="connsiteX13" fmla="*/ 4223761 w 4906679"/>
              <a:gd name="connsiteY13" fmla="*/ 6727107 h 10742711"/>
              <a:gd name="connsiteX14" fmla="*/ 4223761 w 4906679"/>
              <a:gd name="connsiteY14" fmla="*/ 6804831 h 10742711"/>
              <a:gd name="connsiteX15" fmla="*/ 4223761 w 4906679"/>
              <a:gd name="connsiteY15" fmla="*/ 6727107 h 10742711"/>
              <a:gd name="connsiteX16" fmla="*/ 4223761 w 4906679"/>
              <a:gd name="connsiteY16" fmla="*/ 6574897 h 10742711"/>
              <a:gd name="connsiteX17" fmla="*/ 4243129 w 4906679"/>
              <a:gd name="connsiteY17" fmla="*/ 6585827 h 10742711"/>
              <a:gd name="connsiteX18" fmla="*/ 4266750 w 4906679"/>
              <a:gd name="connsiteY18" fmla="*/ 6599156 h 10742711"/>
              <a:gd name="connsiteX19" fmla="*/ 4281866 w 4906679"/>
              <a:gd name="connsiteY19" fmla="*/ 6607687 h 10742711"/>
              <a:gd name="connsiteX20" fmla="*/ 4275410 w 4906679"/>
              <a:gd name="connsiteY20" fmla="*/ 6604043 h 10742711"/>
              <a:gd name="connsiteX21" fmla="*/ 4266750 w 4906679"/>
              <a:gd name="connsiteY21" fmla="*/ 6599156 h 10742711"/>
              <a:gd name="connsiteX22" fmla="*/ 4263305 w 4906679"/>
              <a:gd name="connsiteY22" fmla="*/ 6597212 h 10742711"/>
              <a:gd name="connsiteX23" fmla="*/ 4223761 w 4906679"/>
              <a:gd name="connsiteY23" fmla="*/ 6574897 h 10742711"/>
              <a:gd name="connsiteX24" fmla="*/ 4636955 w 4906679"/>
              <a:gd name="connsiteY24" fmla="*/ 4343563 h 10742711"/>
              <a:gd name="connsiteX25" fmla="*/ 4768948 w 4906679"/>
              <a:gd name="connsiteY25" fmla="*/ 4421287 h 10742711"/>
              <a:gd name="connsiteX26" fmla="*/ 4636955 w 4906679"/>
              <a:gd name="connsiteY26" fmla="*/ 4343563 h 10742711"/>
              <a:gd name="connsiteX27" fmla="*/ 4636955 w 4906679"/>
              <a:gd name="connsiteY27" fmla="*/ 4265838 h 10742711"/>
              <a:gd name="connsiteX28" fmla="*/ 4768948 w 4906679"/>
              <a:gd name="connsiteY28" fmla="*/ 4343563 h 10742711"/>
              <a:gd name="connsiteX29" fmla="*/ 4636955 w 4906679"/>
              <a:gd name="connsiteY29" fmla="*/ 4265838 h 10742711"/>
              <a:gd name="connsiteX30" fmla="*/ 4499224 w 4906679"/>
              <a:gd name="connsiteY30" fmla="*/ 2575336 h 10742711"/>
              <a:gd name="connsiteX31" fmla="*/ 4636955 w 4906679"/>
              <a:gd name="connsiteY31" fmla="*/ 2649821 h 10742711"/>
              <a:gd name="connsiteX32" fmla="*/ 4499224 w 4906679"/>
              <a:gd name="connsiteY32" fmla="*/ 2575336 h 10742711"/>
              <a:gd name="connsiteX33" fmla="*/ 4499224 w 4906679"/>
              <a:gd name="connsiteY33" fmla="*/ 2189953 h 10742711"/>
              <a:gd name="connsiteX34" fmla="*/ 4636955 w 4906679"/>
              <a:gd name="connsiteY34" fmla="*/ 2267677 h 10742711"/>
              <a:gd name="connsiteX35" fmla="*/ 4499224 w 4906679"/>
              <a:gd name="connsiteY35" fmla="*/ 2189953 h 10742711"/>
              <a:gd name="connsiteX36" fmla="*/ 4499224 w 4906679"/>
              <a:gd name="connsiteY36" fmla="*/ 2112228 h 10742711"/>
              <a:gd name="connsiteX37" fmla="*/ 4636955 w 4906679"/>
              <a:gd name="connsiteY37" fmla="*/ 2189953 h 10742711"/>
              <a:gd name="connsiteX38" fmla="*/ 4499224 w 4906679"/>
              <a:gd name="connsiteY38" fmla="*/ 2112228 h 10742711"/>
              <a:gd name="connsiteX39" fmla="*/ 4520744 w 4906679"/>
              <a:gd name="connsiteY39" fmla="*/ 2003080 h 10742711"/>
              <a:gd name="connsiteX40" fmla="*/ 4499224 w 4906679"/>
              <a:gd name="connsiteY40" fmla="*/ 2034504 h 10742711"/>
              <a:gd name="connsiteX41" fmla="*/ 4636955 w 4906679"/>
              <a:gd name="connsiteY41" fmla="*/ 2034504 h 10742711"/>
              <a:gd name="connsiteX42" fmla="*/ 4520744 w 4906679"/>
              <a:gd name="connsiteY42" fmla="*/ 2003080 h 10742711"/>
              <a:gd name="connsiteX43" fmla="*/ 4499224 w 4906679"/>
              <a:gd name="connsiteY43" fmla="*/ 1804570 h 10742711"/>
              <a:gd name="connsiteX44" fmla="*/ 4578850 w 4906679"/>
              <a:gd name="connsiteY44" fmla="*/ 1817929 h 10742711"/>
              <a:gd name="connsiteX45" fmla="*/ 4583902 w 4906679"/>
              <a:gd name="connsiteY45" fmla="*/ 1821093 h 10742711"/>
              <a:gd name="connsiteX46" fmla="*/ 4576698 w 4906679"/>
              <a:gd name="connsiteY46" fmla="*/ 1825215 h 10742711"/>
              <a:gd name="connsiteX47" fmla="*/ 4499224 w 4906679"/>
              <a:gd name="connsiteY47" fmla="*/ 1804570 h 10742711"/>
              <a:gd name="connsiteX48" fmla="*/ 4499224 w 4906679"/>
              <a:gd name="connsiteY48" fmla="*/ 1726846 h 10742711"/>
              <a:gd name="connsiteX49" fmla="*/ 4499224 w 4906679"/>
              <a:gd name="connsiteY49" fmla="*/ 1804570 h 10742711"/>
              <a:gd name="connsiteX50" fmla="*/ 4636955 w 4906679"/>
              <a:gd name="connsiteY50" fmla="*/ 1960018 h 10742711"/>
              <a:gd name="connsiteX51" fmla="*/ 4603329 w 4906679"/>
              <a:gd name="connsiteY51" fmla="*/ 1833261 h 10742711"/>
              <a:gd name="connsiteX52" fmla="*/ 4583902 w 4906679"/>
              <a:gd name="connsiteY52" fmla="*/ 1821093 h 10742711"/>
              <a:gd name="connsiteX53" fmla="*/ 4596066 w 4906679"/>
              <a:gd name="connsiteY53" fmla="*/ 1814134 h 10742711"/>
              <a:gd name="connsiteX54" fmla="*/ 4499224 w 4906679"/>
              <a:gd name="connsiteY54" fmla="*/ 1726846 h 10742711"/>
              <a:gd name="connsiteX55" fmla="*/ 4499224 w 4906679"/>
              <a:gd name="connsiteY55" fmla="*/ 1652360 h 10742711"/>
              <a:gd name="connsiteX56" fmla="*/ 4636955 w 4906679"/>
              <a:gd name="connsiteY56" fmla="*/ 1726846 h 10742711"/>
              <a:gd name="connsiteX57" fmla="*/ 4499224 w 4906679"/>
              <a:gd name="connsiteY57" fmla="*/ 1652360 h 10742711"/>
              <a:gd name="connsiteX58" fmla="*/ 4499224 w 4906679"/>
              <a:gd name="connsiteY58" fmla="*/ 1571397 h 10742711"/>
              <a:gd name="connsiteX59" fmla="*/ 4636955 w 4906679"/>
              <a:gd name="connsiteY59" fmla="*/ 1652360 h 10742711"/>
              <a:gd name="connsiteX60" fmla="*/ 4499224 w 4906679"/>
              <a:gd name="connsiteY60" fmla="*/ 1571397 h 10742711"/>
              <a:gd name="connsiteX61" fmla="*/ 2661551 w 4906679"/>
              <a:gd name="connsiteY61" fmla="*/ 1681 h 10742711"/>
              <a:gd name="connsiteX62" fmla="*/ 3408851 w 4906679"/>
              <a:gd name="connsiteY62" fmla="*/ 33104 h 10742711"/>
              <a:gd name="connsiteX63" fmla="*/ 3546582 w 4906679"/>
              <a:gd name="connsiteY63" fmla="*/ 188553 h 10742711"/>
              <a:gd name="connsiteX64" fmla="*/ 3954037 w 4906679"/>
              <a:gd name="connsiteY64" fmla="*/ 266277 h 10742711"/>
              <a:gd name="connsiteX65" fmla="*/ 4499224 w 4906679"/>
              <a:gd name="connsiteY65" fmla="*/ 803870 h 10742711"/>
              <a:gd name="connsiteX66" fmla="*/ 4499224 w 4906679"/>
              <a:gd name="connsiteY66" fmla="*/ 1189253 h 10742711"/>
              <a:gd name="connsiteX67" fmla="*/ 4499224 w 4906679"/>
              <a:gd name="connsiteY67" fmla="*/ 1496911 h 10742711"/>
              <a:gd name="connsiteX68" fmla="*/ 4499224 w 4906679"/>
              <a:gd name="connsiteY68" fmla="*/ 1189253 h 10742711"/>
              <a:gd name="connsiteX69" fmla="*/ 4636955 w 4906679"/>
              <a:gd name="connsiteY69" fmla="*/ 1111528 h 10742711"/>
              <a:gd name="connsiteX70" fmla="*/ 4499224 w 4906679"/>
              <a:gd name="connsiteY70" fmla="*/ 1037043 h 10742711"/>
              <a:gd name="connsiteX71" fmla="*/ 4636955 w 4906679"/>
              <a:gd name="connsiteY71" fmla="*/ 1037043 h 10742711"/>
              <a:gd name="connsiteX72" fmla="*/ 4636955 w 4906679"/>
              <a:gd name="connsiteY72" fmla="*/ 956080 h 10742711"/>
              <a:gd name="connsiteX73" fmla="*/ 4768948 w 4906679"/>
              <a:gd name="connsiteY73" fmla="*/ 956080 h 10742711"/>
              <a:gd name="connsiteX74" fmla="*/ 4906679 w 4906679"/>
              <a:gd name="connsiteY74" fmla="*/ 1419187 h 10742711"/>
              <a:gd name="connsiteX75" fmla="*/ 4768948 w 4906679"/>
              <a:gd name="connsiteY75" fmla="*/ 2575336 h 10742711"/>
              <a:gd name="connsiteX76" fmla="*/ 4906679 w 4906679"/>
              <a:gd name="connsiteY76" fmla="*/ 2649821 h 10742711"/>
              <a:gd name="connsiteX77" fmla="*/ 4768948 w 4906679"/>
              <a:gd name="connsiteY77" fmla="*/ 2727546 h 10742711"/>
              <a:gd name="connsiteX78" fmla="*/ 4906679 w 4906679"/>
              <a:gd name="connsiteY78" fmla="*/ 2727546 h 10742711"/>
              <a:gd name="connsiteX79" fmla="*/ 4768948 w 4906679"/>
              <a:gd name="connsiteY79" fmla="*/ 2805270 h 10742711"/>
              <a:gd name="connsiteX80" fmla="*/ 4636955 w 4906679"/>
              <a:gd name="connsiteY80" fmla="*/ 2727546 h 10742711"/>
              <a:gd name="connsiteX81" fmla="*/ 4768948 w 4906679"/>
              <a:gd name="connsiteY81" fmla="*/ 2805270 h 10742711"/>
              <a:gd name="connsiteX82" fmla="*/ 4768948 w 4906679"/>
              <a:gd name="connsiteY82" fmla="*/ 2957480 h 10742711"/>
              <a:gd name="connsiteX83" fmla="*/ 4768948 w 4906679"/>
              <a:gd name="connsiteY83" fmla="*/ 2990270 h 10742711"/>
              <a:gd name="connsiteX84" fmla="*/ 4768948 w 4906679"/>
              <a:gd name="connsiteY84" fmla="*/ 3257042 h 10742711"/>
              <a:gd name="connsiteX85" fmla="*/ 4768948 w 4906679"/>
              <a:gd name="connsiteY85" fmla="*/ 3650521 h 10742711"/>
              <a:gd name="connsiteX86" fmla="*/ 4768948 w 4906679"/>
              <a:gd name="connsiteY86" fmla="*/ 3728246 h 10742711"/>
              <a:gd name="connsiteX87" fmla="*/ 4768948 w 4906679"/>
              <a:gd name="connsiteY87" fmla="*/ 3805970 h 10742711"/>
              <a:gd name="connsiteX88" fmla="*/ 4768948 w 4906679"/>
              <a:gd name="connsiteY88" fmla="*/ 3958180 h 10742711"/>
              <a:gd name="connsiteX89" fmla="*/ 4768948 w 4906679"/>
              <a:gd name="connsiteY89" fmla="*/ 4113628 h 10742711"/>
              <a:gd name="connsiteX90" fmla="*/ 4636955 w 4906679"/>
              <a:gd name="connsiteY90" fmla="*/ 4188114 h 10742711"/>
              <a:gd name="connsiteX91" fmla="*/ 4768948 w 4906679"/>
              <a:gd name="connsiteY91" fmla="*/ 4265838 h 10742711"/>
              <a:gd name="connsiteX92" fmla="*/ 4636955 w 4906679"/>
              <a:gd name="connsiteY92" fmla="*/ 4803431 h 10742711"/>
              <a:gd name="connsiteX93" fmla="*/ 4636955 w 4906679"/>
              <a:gd name="connsiteY93" fmla="*/ 6267238 h 10742711"/>
              <a:gd name="connsiteX94" fmla="*/ 4499224 w 4906679"/>
              <a:gd name="connsiteY94" fmla="*/ 6727107 h 10742711"/>
              <a:gd name="connsiteX95" fmla="*/ 4361492 w 4906679"/>
              <a:gd name="connsiteY95" fmla="*/ 6804831 h 10742711"/>
              <a:gd name="connsiteX96" fmla="*/ 4499224 w 4906679"/>
              <a:gd name="connsiteY96" fmla="*/ 6882555 h 10742711"/>
              <a:gd name="connsiteX97" fmla="*/ 4361492 w 4906679"/>
              <a:gd name="connsiteY97" fmla="*/ 7267938 h 10742711"/>
              <a:gd name="connsiteX98" fmla="*/ 4361492 w 4906679"/>
              <a:gd name="connsiteY98" fmla="*/ 9036165 h 10742711"/>
              <a:gd name="connsiteX99" fmla="*/ 4223761 w 4906679"/>
              <a:gd name="connsiteY99" fmla="*/ 8498572 h 10742711"/>
              <a:gd name="connsiteX100" fmla="*/ 4223761 w 4906679"/>
              <a:gd name="connsiteY100" fmla="*/ 8420848 h 10742711"/>
              <a:gd name="connsiteX101" fmla="*/ 4223761 w 4906679"/>
              <a:gd name="connsiteY101" fmla="*/ 8190914 h 10742711"/>
              <a:gd name="connsiteX102" fmla="*/ 4091769 w 4906679"/>
              <a:gd name="connsiteY102" fmla="*/ 7883255 h 10742711"/>
              <a:gd name="connsiteX103" fmla="*/ 4091769 w 4906679"/>
              <a:gd name="connsiteY103" fmla="*/ 7805531 h 10742711"/>
              <a:gd name="connsiteX104" fmla="*/ 4091769 w 4906679"/>
              <a:gd name="connsiteY104" fmla="*/ 7342424 h 10742711"/>
              <a:gd name="connsiteX105" fmla="*/ 3954037 w 4906679"/>
              <a:gd name="connsiteY105" fmla="*/ 7497872 h 10742711"/>
              <a:gd name="connsiteX106" fmla="*/ 3816306 w 4906679"/>
              <a:gd name="connsiteY106" fmla="*/ 7650082 h 10742711"/>
              <a:gd name="connsiteX107" fmla="*/ 3816306 w 4906679"/>
              <a:gd name="connsiteY107" fmla="*/ 7575597 h 10742711"/>
              <a:gd name="connsiteX108" fmla="*/ 3678575 w 4906679"/>
              <a:gd name="connsiteY108" fmla="*/ 7420148 h 10742711"/>
              <a:gd name="connsiteX109" fmla="*/ 3816306 w 4906679"/>
              <a:gd name="connsiteY109" fmla="*/ 7342424 h 10742711"/>
              <a:gd name="connsiteX110" fmla="*/ 3678575 w 4906679"/>
              <a:gd name="connsiteY110" fmla="*/ 7342424 h 10742711"/>
              <a:gd name="connsiteX111" fmla="*/ 3816306 w 4906679"/>
              <a:gd name="connsiteY111" fmla="*/ 7190214 h 10742711"/>
              <a:gd name="connsiteX112" fmla="*/ 3816306 w 4906679"/>
              <a:gd name="connsiteY112" fmla="*/ 6960280 h 10742711"/>
              <a:gd name="connsiteX113" fmla="*/ 3678575 w 4906679"/>
              <a:gd name="connsiteY113" fmla="*/ 7267938 h 10742711"/>
              <a:gd name="connsiteX114" fmla="*/ 3546582 w 4906679"/>
              <a:gd name="connsiteY114" fmla="*/ 7957741 h 10742711"/>
              <a:gd name="connsiteX115" fmla="*/ 3546582 w 4906679"/>
              <a:gd name="connsiteY115" fmla="*/ 8343124 h 10742711"/>
              <a:gd name="connsiteX116" fmla="*/ 3546582 w 4906679"/>
              <a:gd name="connsiteY116" fmla="*/ 9421548 h 10742711"/>
              <a:gd name="connsiteX117" fmla="*/ 3408851 w 4906679"/>
              <a:gd name="connsiteY117" fmla="*/ 9113889 h 10742711"/>
              <a:gd name="connsiteX118" fmla="*/ 3133388 w 4906679"/>
              <a:gd name="connsiteY118" fmla="*/ 9036165 h 10742711"/>
              <a:gd name="connsiteX119" fmla="*/ 3001395 w 4906679"/>
              <a:gd name="connsiteY119" fmla="*/ 8650782 h 10742711"/>
              <a:gd name="connsiteX120" fmla="*/ 2863664 w 4906679"/>
              <a:gd name="connsiteY120" fmla="*/ 9113889 h 10742711"/>
              <a:gd name="connsiteX121" fmla="*/ 3001395 w 4906679"/>
              <a:gd name="connsiteY121" fmla="*/ 9803692 h 10742711"/>
              <a:gd name="connsiteX122" fmla="*/ 3133388 w 4906679"/>
              <a:gd name="connsiteY122" fmla="*/ 10036865 h 10742711"/>
              <a:gd name="connsiteX123" fmla="*/ 3001395 w 4906679"/>
              <a:gd name="connsiteY123" fmla="*/ 10189075 h 10742711"/>
              <a:gd name="connsiteX124" fmla="*/ 2863664 w 4906679"/>
              <a:gd name="connsiteY124" fmla="*/ 10266799 h 10742711"/>
              <a:gd name="connsiteX125" fmla="*/ 2725933 w 4906679"/>
              <a:gd name="connsiteY125" fmla="*/ 10344524 h 10742711"/>
              <a:gd name="connsiteX126" fmla="*/ 2318477 w 4906679"/>
              <a:gd name="connsiteY126" fmla="*/ 9496034 h 10742711"/>
              <a:gd name="connsiteX127" fmla="*/ 2456209 w 4906679"/>
              <a:gd name="connsiteY127" fmla="*/ 9188375 h 10742711"/>
              <a:gd name="connsiteX128" fmla="*/ 2186485 w 4906679"/>
              <a:gd name="connsiteY128" fmla="*/ 8498572 h 10742711"/>
              <a:gd name="connsiteX129" fmla="*/ 2043015 w 4906679"/>
              <a:gd name="connsiteY129" fmla="*/ 9036165 h 10742711"/>
              <a:gd name="connsiteX130" fmla="*/ 2043015 w 4906679"/>
              <a:gd name="connsiteY130" fmla="*/ 9421548 h 10742711"/>
              <a:gd name="connsiteX131" fmla="*/ 2043015 w 4906679"/>
              <a:gd name="connsiteY131" fmla="*/ 9573758 h 10742711"/>
              <a:gd name="connsiteX132" fmla="*/ 2043015 w 4906679"/>
              <a:gd name="connsiteY132" fmla="*/ 9651482 h 10742711"/>
              <a:gd name="connsiteX133" fmla="*/ 2043015 w 4906679"/>
              <a:gd name="connsiteY133" fmla="*/ 9729207 h 10742711"/>
              <a:gd name="connsiteX134" fmla="*/ 2186485 w 4906679"/>
              <a:gd name="connsiteY134" fmla="*/ 10419009 h 10742711"/>
              <a:gd name="connsiteX135" fmla="*/ 2043015 w 4906679"/>
              <a:gd name="connsiteY135" fmla="*/ 10574458 h 10742711"/>
              <a:gd name="connsiteX136" fmla="*/ 2043015 w 4906679"/>
              <a:gd name="connsiteY136" fmla="*/ 10726668 h 10742711"/>
              <a:gd name="connsiteX137" fmla="*/ 1911022 w 4906679"/>
              <a:gd name="connsiteY137" fmla="*/ 9959141 h 10742711"/>
              <a:gd name="connsiteX138" fmla="*/ 1773291 w 4906679"/>
              <a:gd name="connsiteY138" fmla="*/ 9803692 h 10742711"/>
              <a:gd name="connsiteX139" fmla="*/ 1773291 w 4906679"/>
              <a:gd name="connsiteY139" fmla="*/ 9266099 h 10742711"/>
              <a:gd name="connsiteX140" fmla="*/ 1635559 w 4906679"/>
              <a:gd name="connsiteY140" fmla="*/ 9036165 h 10742711"/>
              <a:gd name="connsiteX141" fmla="*/ 1497828 w 4906679"/>
              <a:gd name="connsiteY141" fmla="*/ 8573058 h 10742711"/>
              <a:gd name="connsiteX142" fmla="*/ 1497828 w 4906679"/>
              <a:gd name="connsiteY142" fmla="*/ 8113189 h 10742711"/>
              <a:gd name="connsiteX143" fmla="*/ 1365836 w 4906679"/>
              <a:gd name="connsiteY143" fmla="*/ 7727807 h 10742711"/>
              <a:gd name="connsiteX144" fmla="*/ 1365836 w 4906679"/>
              <a:gd name="connsiteY144" fmla="*/ 7650082 h 10742711"/>
              <a:gd name="connsiteX145" fmla="*/ 1365836 w 4906679"/>
              <a:gd name="connsiteY145" fmla="*/ 7190214 h 10742711"/>
              <a:gd name="connsiteX146" fmla="*/ 1365836 w 4906679"/>
              <a:gd name="connsiteY146" fmla="*/ 6810397 h 10742711"/>
              <a:gd name="connsiteX147" fmla="*/ 1365836 w 4906679"/>
              <a:gd name="connsiteY147" fmla="*/ 6804831 h 10742711"/>
              <a:gd name="connsiteX148" fmla="*/ 1365836 w 4906679"/>
              <a:gd name="connsiteY148" fmla="*/ 6727107 h 10742711"/>
              <a:gd name="connsiteX149" fmla="*/ 1365836 w 4906679"/>
              <a:gd name="connsiteY149" fmla="*/ 6344963 h 10742711"/>
              <a:gd name="connsiteX150" fmla="*/ 1228104 w 4906679"/>
              <a:gd name="connsiteY150" fmla="*/ 6189514 h 10742711"/>
              <a:gd name="connsiteX151" fmla="*/ 1090373 w 4906679"/>
              <a:gd name="connsiteY151" fmla="*/ 6652621 h 10742711"/>
              <a:gd name="connsiteX152" fmla="*/ 1090373 w 4906679"/>
              <a:gd name="connsiteY152" fmla="*/ 6804831 h 10742711"/>
              <a:gd name="connsiteX153" fmla="*/ 820649 w 4906679"/>
              <a:gd name="connsiteY153" fmla="*/ 5344263 h 10742711"/>
              <a:gd name="connsiteX154" fmla="*/ 682917 w 4906679"/>
              <a:gd name="connsiteY154" fmla="*/ 6652621 h 10742711"/>
              <a:gd name="connsiteX155" fmla="*/ 545186 w 4906679"/>
              <a:gd name="connsiteY155" fmla="*/ 6344963 h 10742711"/>
              <a:gd name="connsiteX156" fmla="*/ 545186 w 4906679"/>
              <a:gd name="connsiteY156" fmla="*/ 6111790 h 10742711"/>
              <a:gd name="connsiteX157" fmla="*/ 545186 w 4906679"/>
              <a:gd name="connsiteY157" fmla="*/ 5804131 h 10742711"/>
              <a:gd name="connsiteX158" fmla="*/ 545186 w 4906679"/>
              <a:gd name="connsiteY158" fmla="*/ 5188814 h 10742711"/>
              <a:gd name="connsiteX159" fmla="*/ 545186 w 4906679"/>
              <a:gd name="connsiteY159" fmla="*/ 4881156 h 10742711"/>
              <a:gd name="connsiteX160" fmla="*/ 407455 w 4906679"/>
              <a:gd name="connsiteY160" fmla="*/ 4803431 h 10742711"/>
              <a:gd name="connsiteX161" fmla="*/ 407455 w 4906679"/>
              <a:gd name="connsiteY161" fmla="*/ 3420587 h 10742711"/>
              <a:gd name="connsiteX162" fmla="*/ 275462 w 4906679"/>
              <a:gd name="connsiteY162" fmla="*/ 3035204 h 10742711"/>
              <a:gd name="connsiteX163" fmla="*/ 137731 w 4906679"/>
              <a:gd name="connsiteY163" fmla="*/ 2727546 h 10742711"/>
              <a:gd name="connsiteX164" fmla="*/ 137731 w 4906679"/>
              <a:gd name="connsiteY164" fmla="*/ 2575336 h 10742711"/>
              <a:gd name="connsiteX165" fmla="*/ 0 w 4906679"/>
              <a:gd name="connsiteY165" fmla="*/ 2189953 h 10742711"/>
              <a:gd name="connsiteX166" fmla="*/ 0 w 4906679"/>
              <a:gd name="connsiteY166" fmla="*/ 1419187 h 10742711"/>
              <a:gd name="connsiteX167" fmla="*/ 137731 w 4906679"/>
              <a:gd name="connsiteY167" fmla="*/ 1037043 h 10742711"/>
              <a:gd name="connsiteX168" fmla="*/ 275462 w 4906679"/>
              <a:gd name="connsiteY168" fmla="*/ 803870 h 10742711"/>
              <a:gd name="connsiteX169" fmla="*/ 545186 w 4906679"/>
              <a:gd name="connsiteY169" fmla="*/ 573936 h 10742711"/>
              <a:gd name="connsiteX170" fmla="*/ 952641 w 4906679"/>
              <a:gd name="connsiteY170" fmla="*/ 188553 h 10742711"/>
              <a:gd name="connsiteX171" fmla="*/ 1635559 w 4906679"/>
              <a:gd name="connsiteY171" fmla="*/ 114067 h 10742711"/>
              <a:gd name="connsiteX172" fmla="*/ 2456209 w 4906679"/>
              <a:gd name="connsiteY172" fmla="*/ 33104 h 10742711"/>
              <a:gd name="connsiteX173" fmla="*/ 2661551 w 4906679"/>
              <a:gd name="connsiteY17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727107 h 10742711"/>
              <a:gd name="connsiteX11" fmla="*/ 4223761 w 4906679"/>
              <a:gd name="connsiteY11" fmla="*/ 6804831 h 10742711"/>
              <a:gd name="connsiteX12" fmla="*/ 4223761 w 4906679"/>
              <a:gd name="connsiteY12" fmla="*/ 6727107 h 10742711"/>
              <a:gd name="connsiteX13" fmla="*/ 4223761 w 4906679"/>
              <a:gd name="connsiteY13" fmla="*/ 6574897 h 10742711"/>
              <a:gd name="connsiteX14" fmla="*/ 4243129 w 4906679"/>
              <a:gd name="connsiteY14" fmla="*/ 6585827 h 10742711"/>
              <a:gd name="connsiteX15" fmla="*/ 4266750 w 4906679"/>
              <a:gd name="connsiteY15" fmla="*/ 6599156 h 10742711"/>
              <a:gd name="connsiteX16" fmla="*/ 4281866 w 4906679"/>
              <a:gd name="connsiteY16" fmla="*/ 6607687 h 10742711"/>
              <a:gd name="connsiteX17" fmla="*/ 4275410 w 4906679"/>
              <a:gd name="connsiteY17" fmla="*/ 6604043 h 10742711"/>
              <a:gd name="connsiteX18" fmla="*/ 4266750 w 4906679"/>
              <a:gd name="connsiteY18" fmla="*/ 6599156 h 10742711"/>
              <a:gd name="connsiteX19" fmla="*/ 4263305 w 4906679"/>
              <a:gd name="connsiteY19" fmla="*/ 6597212 h 10742711"/>
              <a:gd name="connsiteX20" fmla="*/ 4223761 w 4906679"/>
              <a:gd name="connsiteY20" fmla="*/ 6574897 h 10742711"/>
              <a:gd name="connsiteX21" fmla="*/ 4636955 w 4906679"/>
              <a:gd name="connsiteY21" fmla="*/ 4343563 h 10742711"/>
              <a:gd name="connsiteX22" fmla="*/ 4768948 w 4906679"/>
              <a:gd name="connsiteY22" fmla="*/ 4421287 h 10742711"/>
              <a:gd name="connsiteX23" fmla="*/ 4636955 w 4906679"/>
              <a:gd name="connsiteY23" fmla="*/ 4343563 h 10742711"/>
              <a:gd name="connsiteX24" fmla="*/ 4636955 w 4906679"/>
              <a:gd name="connsiteY24" fmla="*/ 4265838 h 10742711"/>
              <a:gd name="connsiteX25" fmla="*/ 4768948 w 4906679"/>
              <a:gd name="connsiteY25" fmla="*/ 4343563 h 10742711"/>
              <a:gd name="connsiteX26" fmla="*/ 4636955 w 4906679"/>
              <a:gd name="connsiteY26" fmla="*/ 4265838 h 10742711"/>
              <a:gd name="connsiteX27" fmla="*/ 4499224 w 4906679"/>
              <a:gd name="connsiteY27" fmla="*/ 2575336 h 10742711"/>
              <a:gd name="connsiteX28" fmla="*/ 4636955 w 4906679"/>
              <a:gd name="connsiteY28" fmla="*/ 2649821 h 10742711"/>
              <a:gd name="connsiteX29" fmla="*/ 4499224 w 4906679"/>
              <a:gd name="connsiteY29" fmla="*/ 2575336 h 10742711"/>
              <a:gd name="connsiteX30" fmla="*/ 4499224 w 4906679"/>
              <a:gd name="connsiteY30" fmla="*/ 2189953 h 10742711"/>
              <a:gd name="connsiteX31" fmla="*/ 4636955 w 4906679"/>
              <a:gd name="connsiteY31" fmla="*/ 2267677 h 10742711"/>
              <a:gd name="connsiteX32" fmla="*/ 4499224 w 4906679"/>
              <a:gd name="connsiteY32" fmla="*/ 2189953 h 10742711"/>
              <a:gd name="connsiteX33" fmla="*/ 4499224 w 4906679"/>
              <a:gd name="connsiteY33" fmla="*/ 2112228 h 10742711"/>
              <a:gd name="connsiteX34" fmla="*/ 4636955 w 4906679"/>
              <a:gd name="connsiteY34" fmla="*/ 2189953 h 10742711"/>
              <a:gd name="connsiteX35" fmla="*/ 4499224 w 4906679"/>
              <a:gd name="connsiteY35" fmla="*/ 2112228 h 10742711"/>
              <a:gd name="connsiteX36" fmla="*/ 4520744 w 4906679"/>
              <a:gd name="connsiteY36" fmla="*/ 2003080 h 10742711"/>
              <a:gd name="connsiteX37" fmla="*/ 4499224 w 4906679"/>
              <a:gd name="connsiteY37" fmla="*/ 2034504 h 10742711"/>
              <a:gd name="connsiteX38" fmla="*/ 4636955 w 4906679"/>
              <a:gd name="connsiteY38" fmla="*/ 2034504 h 10742711"/>
              <a:gd name="connsiteX39" fmla="*/ 4520744 w 4906679"/>
              <a:gd name="connsiteY39" fmla="*/ 2003080 h 10742711"/>
              <a:gd name="connsiteX40" fmla="*/ 4499224 w 4906679"/>
              <a:gd name="connsiteY40" fmla="*/ 1804570 h 10742711"/>
              <a:gd name="connsiteX41" fmla="*/ 4578850 w 4906679"/>
              <a:gd name="connsiteY41" fmla="*/ 1817929 h 10742711"/>
              <a:gd name="connsiteX42" fmla="*/ 4583902 w 4906679"/>
              <a:gd name="connsiteY42" fmla="*/ 1821093 h 10742711"/>
              <a:gd name="connsiteX43" fmla="*/ 4576698 w 4906679"/>
              <a:gd name="connsiteY43" fmla="*/ 1825215 h 10742711"/>
              <a:gd name="connsiteX44" fmla="*/ 4499224 w 4906679"/>
              <a:gd name="connsiteY44" fmla="*/ 1804570 h 10742711"/>
              <a:gd name="connsiteX45" fmla="*/ 4499224 w 4906679"/>
              <a:gd name="connsiteY45" fmla="*/ 1726846 h 10742711"/>
              <a:gd name="connsiteX46" fmla="*/ 4499224 w 4906679"/>
              <a:gd name="connsiteY46" fmla="*/ 1804570 h 10742711"/>
              <a:gd name="connsiteX47" fmla="*/ 4636955 w 4906679"/>
              <a:gd name="connsiteY47" fmla="*/ 1960018 h 10742711"/>
              <a:gd name="connsiteX48" fmla="*/ 4603329 w 4906679"/>
              <a:gd name="connsiteY48" fmla="*/ 1833261 h 10742711"/>
              <a:gd name="connsiteX49" fmla="*/ 4583902 w 4906679"/>
              <a:gd name="connsiteY49" fmla="*/ 1821093 h 10742711"/>
              <a:gd name="connsiteX50" fmla="*/ 4596066 w 4906679"/>
              <a:gd name="connsiteY50" fmla="*/ 1814134 h 10742711"/>
              <a:gd name="connsiteX51" fmla="*/ 4499224 w 4906679"/>
              <a:gd name="connsiteY51" fmla="*/ 1726846 h 10742711"/>
              <a:gd name="connsiteX52" fmla="*/ 4499224 w 4906679"/>
              <a:gd name="connsiteY52" fmla="*/ 1652360 h 10742711"/>
              <a:gd name="connsiteX53" fmla="*/ 4636955 w 4906679"/>
              <a:gd name="connsiteY53" fmla="*/ 1726846 h 10742711"/>
              <a:gd name="connsiteX54" fmla="*/ 4499224 w 4906679"/>
              <a:gd name="connsiteY54" fmla="*/ 1652360 h 10742711"/>
              <a:gd name="connsiteX55" fmla="*/ 4499224 w 4906679"/>
              <a:gd name="connsiteY55" fmla="*/ 1571397 h 10742711"/>
              <a:gd name="connsiteX56" fmla="*/ 4636955 w 4906679"/>
              <a:gd name="connsiteY56" fmla="*/ 1652360 h 10742711"/>
              <a:gd name="connsiteX57" fmla="*/ 4499224 w 4906679"/>
              <a:gd name="connsiteY57" fmla="*/ 1571397 h 10742711"/>
              <a:gd name="connsiteX58" fmla="*/ 2661551 w 4906679"/>
              <a:gd name="connsiteY58" fmla="*/ 1681 h 10742711"/>
              <a:gd name="connsiteX59" fmla="*/ 3408851 w 4906679"/>
              <a:gd name="connsiteY59" fmla="*/ 33104 h 10742711"/>
              <a:gd name="connsiteX60" fmla="*/ 3546582 w 4906679"/>
              <a:gd name="connsiteY60" fmla="*/ 188553 h 10742711"/>
              <a:gd name="connsiteX61" fmla="*/ 3954037 w 4906679"/>
              <a:gd name="connsiteY61" fmla="*/ 266277 h 10742711"/>
              <a:gd name="connsiteX62" fmla="*/ 4499224 w 4906679"/>
              <a:gd name="connsiteY62" fmla="*/ 803870 h 10742711"/>
              <a:gd name="connsiteX63" fmla="*/ 4499224 w 4906679"/>
              <a:gd name="connsiteY63" fmla="*/ 1189253 h 10742711"/>
              <a:gd name="connsiteX64" fmla="*/ 4499224 w 4906679"/>
              <a:gd name="connsiteY64" fmla="*/ 1496911 h 10742711"/>
              <a:gd name="connsiteX65" fmla="*/ 4499224 w 4906679"/>
              <a:gd name="connsiteY65" fmla="*/ 1189253 h 10742711"/>
              <a:gd name="connsiteX66" fmla="*/ 4636955 w 4906679"/>
              <a:gd name="connsiteY66" fmla="*/ 1111528 h 10742711"/>
              <a:gd name="connsiteX67" fmla="*/ 4499224 w 4906679"/>
              <a:gd name="connsiteY67" fmla="*/ 1037043 h 10742711"/>
              <a:gd name="connsiteX68" fmla="*/ 4636955 w 4906679"/>
              <a:gd name="connsiteY68" fmla="*/ 1037043 h 10742711"/>
              <a:gd name="connsiteX69" fmla="*/ 4636955 w 4906679"/>
              <a:gd name="connsiteY69" fmla="*/ 956080 h 10742711"/>
              <a:gd name="connsiteX70" fmla="*/ 4768948 w 4906679"/>
              <a:gd name="connsiteY70" fmla="*/ 956080 h 10742711"/>
              <a:gd name="connsiteX71" fmla="*/ 4906679 w 4906679"/>
              <a:gd name="connsiteY71" fmla="*/ 1419187 h 10742711"/>
              <a:gd name="connsiteX72" fmla="*/ 4768948 w 4906679"/>
              <a:gd name="connsiteY72" fmla="*/ 2575336 h 10742711"/>
              <a:gd name="connsiteX73" fmla="*/ 4906679 w 4906679"/>
              <a:gd name="connsiteY73" fmla="*/ 2649821 h 10742711"/>
              <a:gd name="connsiteX74" fmla="*/ 4768948 w 4906679"/>
              <a:gd name="connsiteY74" fmla="*/ 2727546 h 10742711"/>
              <a:gd name="connsiteX75" fmla="*/ 4906679 w 4906679"/>
              <a:gd name="connsiteY75" fmla="*/ 2727546 h 10742711"/>
              <a:gd name="connsiteX76" fmla="*/ 4768948 w 4906679"/>
              <a:gd name="connsiteY76" fmla="*/ 2805270 h 10742711"/>
              <a:gd name="connsiteX77" fmla="*/ 4636955 w 4906679"/>
              <a:gd name="connsiteY77" fmla="*/ 2727546 h 10742711"/>
              <a:gd name="connsiteX78" fmla="*/ 4768948 w 4906679"/>
              <a:gd name="connsiteY78" fmla="*/ 2805270 h 10742711"/>
              <a:gd name="connsiteX79" fmla="*/ 4768948 w 4906679"/>
              <a:gd name="connsiteY79" fmla="*/ 2957480 h 10742711"/>
              <a:gd name="connsiteX80" fmla="*/ 4768948 w 4906679"/>
              <a:gd name="connsiteY80" fmla="*/ 2990270 h 10742711"/>
              <a:gd name="connsiteX81" fmla="*/ 4768948 w 4906679"/>
              <a:gd name="connsiteY81" fmla="*/ 3257042 h 10742711"/>
              <a:gd name="connsiteX82" fmla="*/ 4768948 w 4906679"/>
              <a:gd name="connsiteY82" fmla="*/ 3650521 h 10742711"/>
              <a:gd name="connsiteX83" fmla="*/ 4768948 w 4906679"/>
              <a:gd name="connsiteY83" fmla="*/ 3728246 h 10742711"/>
              <a:gd name="connsiteX84" fmla="*/ 4768948 w 4906679"/>
              <a:gd name="connsiteY84" fmla="*/ 3805970 h 10742711"/>
              <a:gd name="connsiteX85" fmla="*/ 4768948 w 4906679"/>
              <a:gd name="connsiteY85" fmla="*/ 3958180 h 10742711"/>
              <a:gd name="connsiteX86" fmla="*/ 4768948 w 4906679"/>
              <a:gd name="connsiteY86" fmla="*/ 4113628 h 10742711"/>
              <a:gd name="connsiteX87" fmla="*/ 4636955 w 4906679"/>
              <a:gd name="connsiteY87" fmla="*/ 4188114 h 10742711"/>
              <a:gd name="connsiteX88" fmla="*/ 4768948 w 4906679"/>
              <a:gd name="connsiteY88" fmla="*/ 4265838 h 10742711"/>
              <a:gd name="connsiteX89" fmla="*/ 4636955 w 4906679"/>
              <a:gd name="connsiteY89" fmla="*/ 4803431 h 10742711"/>
              <a:gd name="connsiteX90" fmla="*/ 4636955 w 4906679"/>
              <a:gd name="connsiteY90" fmla="*/ 6267238 h 10742711"/>
              <a:gd name="connsiteX91" fmla="*/ 4499224 w 4906679"/>
              <a:gd name="connsiteY91" fmla="*/ 6727107 h 10742711"/>
              <a:gd name="connsiteX92" fmla="*/ 4361492 w 4906679"/>
              <a:gd name="connsiteY92" fmla="*/ 6804831 h 10742711"/>
              <a:gd name="connsiteX93" fmla="*/ 4499224 w 4906679"/>
              <a:gd name="connsiteY93" fmla="*/ 6882555 h 10742711"/>
              <a:gd name="connsiteX94" fmla="*/ 4361492 w 4906679"/>
              <a:gd name="connsiteY94" fmla="*/ 7267938 h 10742711"/>
              <a:gd name="connsiteX95" fmla="*/ 4361492 w 4906679"/>
              <a:gd name="connsiteY95" fmla="*/ 9036165 h 10742711"/>
              <a:gd name="connsiteX96" fmla="*/ 4223761 w 4906679"/>
              <a:gd name="connsiteY96" fmla="*/ 8498572 h 10742711"/>
              <a:gd name="connsiteX97" fmla="*/ 4223761 w 4906679"/>
              <a:gd name="connsiteY97" fmla="*/ 8420848 h 10742711"/>
              <a:gd name="connsiteX98" fmla="*/ 4223761 w 4906679"/>
              <a:gd name="connsiteY98" fmla="*/ 8190914 h 10742711"/>
              <a:gd name="connsiteX99" fmla="*/ 4091769 w 4906679"/>
              <a:gd name="connsiteY99" fmla="*/ 7883255 h 10742711"/>
              <a:gd name="connsiteX100" fmla="*/ 4091769 w 4906679"/>
              <a:gd name="connsiteY100" fmla="*/ 7805531 h 10742711"/>
              <a:gd name="connsiteX101" fmla="*/ 4091769 w 4906679"/>
              <a:gd name="connsiteY101" fmla="*/ 7342424 h 10742711"/>
              <a:gd name="connsiteX102" fmla="*/ 3954037 w 4906679"/>
              <a:gd name="connsiteY102" fmla="*/ 7497872 h 10742711"/>
              <a:gd name="connsiteX103" fmla="*/ 3816306 w 4906679"/>
              <a:gd name="connsiteY103" fmla="*/ 7650082 h 10742711"/>
              <a:gd name="connsiteX104" fmla="*/ 3816306 w 4906679"/>
              <a:gd name="connsiteY104" fmla="*/ 7575597 h 10742711"/>
              <a:gd name="connsiteX105" fmla="*/ 3678575 w 4906679"/>
              <a:gd name="connsiteY105" fmla="*/ 7420148 h 10742711"/>
              <a:gd name="connsiteX106" fmla="*/ 3816306 w 4906679"/>
              <a:gd name="connsiteY106" fmla="*/ 7342424 h 10742711"/>
              <a:gd name="connsiteX107" fmla="*/ 3678575 w 4906679"/>
              <a:gd name="connsiteY107" fmla="*/ 7342424 h 10742711"/>
              <a:gd name="connsiteX108" fmla="*/ 3816306 w 4906679"/>
              <a:gd name="connsiteY108" fmla="*/ 7190214 h 10742711"/>
              <a:gd name="connsiteX109" fmla="*/ 3816306 w 4906679"/>
              <a:gd name="connsiteY109" fmla="*/ 6960280 h 10742711"/>
              <a:gd name="connsiteX110" fmla="*/ 3678575 w 4906679"/>
              <a:gd name="connsiteY110" fmla="*/ 7267938 h 10742711"/>
              <a:gd name="connsiteX111" fmla="*/ 3546582 w 4906679"/>
              <a:gd name="connsiteY111" fmla="*/ 7957741 h 10742711"/>
              <a:gd name="connsiteX112" fmla="*/ 3546582 w 4906679"/>
              <a:gd name="connsiteY112" fmla="*/ 8343124 h 10742711"/>
              <a:gd name="connsiteX113" fmla="*/ 3546582 w 4906679"/>
              <a:gd name="connsiteY113" fmla="*/ 9421548 h 10742711"/>
              <a:gd name="connsiteX114" fmla="*/ 3408851 w 4906679"/>
              <a:gd name="connsiteY114" fmla="*/ 9113889 h 10742711"/>
              <a:gd name="connsiteX115" fmla="*/ 3133388 w 4906679"/>
              <a:gd name="connsiteY115" fmla="*/ 9036165 h 10742711"/>
              <a:gd name="connsiteX116" fmla="*/ 3001395 w 4906679"/>
              <a:gd name="connsiteY116" fmla="*/ 8650782 h 10742711"/>
              <a:gd name="connsiteX117" fmla="*/ 2863664 w 4906679"/>
              <a:gd name="connsiteY117" fmla="*/ 9113889 h 10742711"/>
              <a:gd name="connsiteX118" fmla="*/ 3001395 w 4906679"/>
              <a:gd name="connsiteY118" fmla="*/ 9803692 h 10742711"/>
              <a:gd name="connsiteX119" fmla="*/ 3133388 w 4906679"/>
              <a:gd name="connsiteY119" fmla="*/ 10036865 h 10742711"/>
              <a:gd name="connsiteX120" fmla="*/ 3001395 w 4906679"/>
              <a:gd name="connsiteY120" fmla="*/ 10189075 h 10742711"/>
              <a:gd name="connsiteX121" fmla="*/ 2863664 w 4906679"/>
              <a:gd name="connsiteY121" fmla="*/ 10266799 h 10742711"/>
              <a:gd name="connsiteX122" fmla="*/ 2725933 w 4906679"/>
              <a:gd name="connsiteY122" fmla="*/ 10344524 h 10742711"/>
              <a:gd name="connsiteX123" fmla="*/ 2318477 w 4906679"/>
              <a:gd name="connsiteY123" fmla="*/ 9496034 h 10742711"/>
              <a:gd name="connsiteX124" fmla="*/ 2456209 w 4906679"/>
              <a:gd name="connsiteY124" fmla="*/ 9188375 h 10742711"/>
              <a:gd name="connsiteX125" fmla="*/ 2186485 w 4906679"/>
              <a:gd name="connsiteY125" fmla="*/ 8498572 h 10742711"/>
              <a:gd name="connsiteX126" fmla="*/ 2043015 w 4906679"/>
              <a:gd name="connsiteY126" fmla="*/ 9036165 h 10742711"/>
              <a:gd name="connsiteX127" fmla="*/ 2043015 w 4906679"/>
              <a:gd name="connsiteY127" fmla="*/ 9421548 h 10742711"/>
              <a:gd name="connsiteX128" fmla="*/ 2043015 w 4906679"/>
              <a:gd name="connsiteY128" fmla="*/ 9573758 h 10742711"/>
              <a:gd name="connsiteX129" fmla="*/ 2043015 w 4906679"/>
              <a:gd name="connsiteY129" fmla="*/ 9651482 h 10742711"/>
              <a:gd name="connsiteX130" fmla="*/ 2043015 w 4906679"/>
              <a:gd name="connsiteY130" fmla="*/ 9729207 h 10742711"/>
              <a:gd name="connsiteX131" fmla="*/ 2186485 w 4906679"/>
              <a:gd name="connsiteY131" fmla="*/ 10419009 h 10742711"/>
              <a:gd name="connsiteX132" fmla="*/ 2043015 w 4906679"/>
              <a:gd name="connsiteY132" fmla="*/ 10574458 h 10742711"/>
              <a:gd name="connsiteX133" fmla="*/ 2043015 w 4906679"/>
              <a:gd name="connsiteY133" fmla="*/ 10726668 h 10742711"/>
              <a:gd name="connsiteX134" fmla="*/ 1911022 w 4906679"/>
              <a:gd name="connsiteY134" fmla="*/ 9959141 h 10742711"/>
              <a:gd name="connsiteX135" fmla="*/ 1773291 w 4906679"/>
              <a:gd name="connsiteY135" fmla="*/ 9803692 h 10742711"/>
              <a:gd name="connsiteX136" fmla="*/ 1773291 w 4906679"/>
              <a:gd name="connsiteY136" fmla="*/ 9266099 h 10742711"/>
              <a:gd name="connsiteX137" fmla="*/ 1635559 w 4906679"/>
              <a:gd name="connsiteY137" fmla="*/ 9036165 h 10742711"/>
              <a:gd name="connsiteX138" fmla="*/ 1497828 w 4906679"/>
              <a:gd name="connsiteY138" fmla="*/ 8573058 h 10742711"/>
              <a:gd name="connsiteX139" fmla="*/ 1497828 w 4906679"/>
              <a:gd name="connsiteY139" fmla="*/ 8113189 h 10742711"/>
              <a:gd name="connsiteX140" fmla="*/ 1365836 w 4906679"/>
              <a:gd name="connsiteY140" fmla="*/ 7727807 h 10742711"/>
              <a:gd name="connsiteX141" fmla="*/ 1365836 w 4906679"/>
              <a:gd name="connsiteY141" fmla="*/ 7650082 h 10742711"/>
              <a:gd name="connsiteX142" fmla="*/ 1365836 w 4906679"/>
              <a:gd name="connsiteY142" fmla="*/ 7190214 h 10742711"/>
              <a:gd name="connsiteX143" fmla="*/ 1365836 w 4906679"/>
              <a:gd name="connsiteY143" fmla="*/ 6810397 h 10742711"/>
              <a:gd name="connsiteX144" fmla="*/ 1365836 w 4906679"/>
              <a:gd name="connsiteY144" fmla="*/ 6804831 h 10742711"/>
              <a:gd name="connsiteX145" fmla="*/ 1365836 w 4906679"/>
              <a:gd name="connsiteY145" fmla="*/ 6727107 h 10742711"/>
              <a:gd name="connsiteX146" fmla="*/ 1365836 w 4906679"/>
              <a:gd name="connsiteY146" fmla="*/ 6344963 h 10742711"/>
              <a:gd name="connsiteX147" fmla="*/ 1228104 w 4906679"/>
              <a:gd name="connsiteY147" fmla="*/ 6189514 h 10742711"/>
              <a:gd name="connsiteX148" fmla="*/ 1090373 w 4906679"/>
              <a:gd name="connsiteY148" fmla="*/ 6652621 h 10742711"/>
              <a:gd name="connsiteX149" fmla="*/ 1090373 w 4906679"/>
              <a:gd name="connsiteY149" fmla="*/ 6804831 h 10742711"/>
              <a:gd name="connsiteX150" fmla="*/ 820649 w 4906679"/>
              <a:gd name="connsiteY150" fmla="*/ 5344263 h 10742711"/>
              <a:gd name="connsiteX151" fmla="*/ 682917 w 4906679"/>
              <a:gd name="connsiteY151" fmla="*/ 6652621 h 10742711"/>
              <a:gd name="connsiteX152" fmla="*/ 545186 w 4906679"/>
              <a:gd name="connsiteY152" fmla="*/ 6344963 h 10742711"/>
              <a:gd name="connsiteX153" fmla="*/ 545186 w 4906679"/>
              <a:gd name="connsiteY153" fmla="*/ 6111790 h 10742711"/>
              <a:gd name="connsiteX154" fmla="*/ 545186 w 4906679"/>
              <a:gd name="connsiteY154" fmla="*/ 5804131 h 10742711"/>
              <a:gd name="connsiteX155" fmla="*/ 545186 w 4906679"/>
              <a:gd name="connsiteY155" fmla="*/ 5188814 h 10742711"/>
              <a:gd name="connsiteX156" fmla="*/ 545186 w 4906679"/>
              <a:gd name="connsiteY156" fmla="*/ 4881156 h 10742711"/>
              <a:gd name="connsiteX157" fmla="*/ 407455 w 4906679"/>
              <a:gd name="connsiteY157" fmla="*/ 4803431 h 10742711"/>
              <a:gd name="connsiteX158" fmla="*/ 407455 w 4906679"/>
              <a:gd name="connsiteY158" fmla="*/ 3420587 h 10742711"/>
              <a:gd name="connsiteX159" fmla="*/ 275462 w 4906679"/>
              <a:gd name="connsiteY159" fmla="*/ 3035204 h 10742711"/>
              <a:gd name="connsiteX160" fmla="*/ 137731 w 4906679"/>
              <a:gd name="connsiteY160" fmla="*/ 2727546 h 10742711"/>
              <a:gd name="connsiteX161" fmla="*/ 137731 w 4906679"/>
              <a:gd name="connsiteY161" fmla="*/ 2575336 h 10742711"/>
              <a:gd name="connsiteX162" fmla="*/ 0 w 4906679"/>
              <a:gd name="connsiteY162" fmla="*/ 2189953 h 10742711"/>
              <a:gd name="connsiteX163" fmla="*/ 0 w 4906679"/>
              <a:gd name="connsiteY163" fmla="*/ 1419187 h 10742711"/>
              <a:gd name="connsiteX164" fmla="*/ 137731 w 4906679"/>
              <a:gd name="connsiteY164" fmla="*/ 1037043 h 10742711"/>
              <a:gd name="connsiteX165" fmla="*/ 275462 w 4906679"/>
              <a:gd name="connsiteY165" fmla="*/ 803870 h 10742711"/>
              <a:gd name="connsiteX166" fmla="*/ 545186 w 4906679"/>
              <a:gd name="connsiteY166" fmla="*/ 573936 h 10742711"/>
              <a:gd name="connsiteX167" fmla="*/ 952641 w 4906679"/>
              <a:gd name="connsiteY167" fmla="*/ 188553 h 10742711"/>
              <a:gd name="connsiteX168" fmla="*/ 1635559 w 4906679"/>
              <a:gd name="connsiteY168" fmla="*/ 114067 h 10742711"/>
              <a:gd name="connsiteX169" fmla="*/ 2456209 w 4906679"/>
              <a:gd name="connsiteY169" fmla="*/ 33104 h 10742711"/>
              <a:gd name="connsiteX170" fmla="*/ 2661551 w 4906679"/>
              <a:gd name="connsiteY17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574897 h 10742711"/>
              <a:gd name="connsiteX11" fmla="*/ 4243129 w 4906679"/>
              <a:gd name="connsiteY11" fmla="*/ 6585827 h 10742711"/>
              <a:gd name="connsiteX12" fmla="*/ 4266750 w 4906679"/>
              <a:gd name="connsiteY12" fmla="*/ 6599156 h 10742711"/>
              <a:gd name="connsiteX13" fmla="*/ 4281866 w 4906679"/>
              <a:gd name="connsiteY13" fmla="*/ 6607687 h 10742711"/>
              <a:gd name="connsiteX14" fmla="*/ 4275410 w 4906679"/>
              <a:gd name="connsiteY14" fmla="*/ 6604043 h 10742711"/>
              <a:gd name="connsiteX15" fmla="*/ 4266750 w 4906679"/>
              <a:gd name="connsiteY15" fmla="*/ 6599156 h 10742711"/>
              <a:gd name="connsiteX16" fmla="*/ 4263305 w 4906679"/>
              <a:gd name="connsiteY16" fmla="*/ 6597212 h 10742711"/>
              <a:gd name="connsiteX17" fmla="*/ 4223761 w 4906679"/>
              <a:gd name="connsiteY17" fmla="*/ 6574897 h 10742711"/>
              <a:gd name="connsiteX18" fmla="*/ 4636955 w 4906679"/>
              <a:gd name="connsiteY18" fmla="*/ 4343563 h 10742711"/>
              <a:gd name="connsiteX19" fmla="*/ 4768948 w 4906679"/>
              <a:gd name="connsiteY19" fmla="*/ 4421287 h 10742711"/>
              <a:gd name="connsiteX20" fmla="*/ 4636955 w 4906679"/>
              <a:gd name="connsiteY20" fmla="*/ 4343563 h 10742711"/>
              <a:gd name="connsiteX21" fmla="*/ 4636955 w 4906679"/>
              <a:gd name="connsiteY21" fmla="*/ 4265838 h 10742711"/>
              <a:gd name="connsiteX22" fmla="*/ 4768948 w 4906679"/>
              <a:gd name="connsiteY22" fmla="*/ 4343563 h 10742711"/>
              <a:gd name="connsiteX23" fmla="*/ 4636955 w 4906679"/>
              <a:gd name="connsiteY23" fmla="*/ 4265838 h 10742711"/>
              <a:gd name="connsiteX24" fmla="*/ 4499224 w 4906679"/>
              <a:gd name="connsiteY24" fmla="*/ 2575336 h 10742711"/>
              <a:gd name="connsiteX25" fmla="*/ 4636955 w 4906679"/>
              <a:gd name="connsiteY25" fmla="*/ 2649821 h 10742711"/>
              <a:gd name="connsiteX26" fmla="*/ 4499224 w 4906679"/>
              <a:gd name="connsiteY26" fmla="*/ 2575336 h 10742711"/>
              <a:gd name="connsiteX27" fmla="*/ 4499224 w 4906679"/>
              <a:gd name="connsiteY27" fmla="*/ 2189953 h 10742711"/>
              <a:gd name="connsiteX28" fmla="*/ 4636955 w 4906679"/>
              <a:gd name="connsiteY28" fmla="*/ 2267677 h 10742711"/>
              <a:gd name="connsiteX29" fmla="*/ 4499224 w 4906679"/>
              <a:gd name="connsiteY29" fmla="*/ 2189953 h 10742711"/>
              <a:gd name="connsiteX30" fmla="*/ 4499224 w 4906679"/>
              <a:gd name="connsiteY30" fmla="*/ 2112228 h 10742711"/>
              <a:gd name="connsiteX31" fmla="*/ 4636955 w 4906679"/>
              <a:gd name="connsiteY31" fmla="*/ 2189953 h 10742711"/>
              <a:gd name="connsiteX32" fmla="*/ 4499224 w 4906679"/>
              <a:gd name="connsiteY32" fmla="*/ 2112228 h 10742711"/>
              <a:gd name="connsiteX33" fmla="*/ 4520744 w 4906679"/>
              <a:gd name="connsiteY33" fmla="*/ 2003080 h 10742711"/>
              <a:gd name="connsiteX34" fmla="*/ 4499224 w 4906679"/>
              <a:gd name="connsiteY34" fmla="*/ 2034504 h 10742711"/>
              <a:gd name="connsiteX35" fmla="*/ 4636955 w 4906679"/>
              <a:gd name="connsiteY35" fmla="*/ 2034504 h 10742711"/>
              <a:gd name="connsiteX36" fmla="*/ 4520744 w 4906679"/>
              <a:gd name="connsiteY36" fmla="*/ 2003080 h 10742711"/>
              <a:gd name="connsiteX37" fmla="*/ 4499224 w 4906679"/>
              <a:gd name="connsiteY37" fmla="*/ 1804570 h 10742711"/>
              <a:gd name="connsiteX38" fmla="*/ 4578850 w 4906679"/>
              <a:gd name="connsiteY38" fmla="*/ 1817929 h 10742711"/>
              <a:gd name="connsiteX39" fmla="*/ 4583902 w 4906679"/>
              <a:gd name="connsiteY39" fmla="*/ 1821093 h 10742711"/>
              <a:gd name="connsiteX40" fmla="*/ 4576698 w 4906679"/>
              <a:gd name="connsiteY40" fmla="*/ 1825215 h 10742711"/>
              <a:gd name="connsiteX41" fmla="*/ 4499224 w 4906679"/>
              <a:gd name="connsiteY41" fmla="*/ 1804570 h 10742711"/>
              <a:gd name="connsiteX42" fmla="*/ 4499224 w 4906679"/>
              <a:gd name="connsiteY42" fmla="*/ 1726846 h 10742711"/>
              <a:gd name="connsiteX43" fmla="*/ 4499224 w 4906679"/>
              <a:gd name="connsiteY43" fmla="*/ 1804570 h 10742711"/>
              <a:gd name="connsiteX44" fmla="*/ 4636955 w 4906679"/>
              <a:gd name="connsiteY44" fmla="*/ 1960018 h 10742711"/>
              <a:gd name="connsiteX45" fmla="*/ 4603329 w 4906679"/>
              <a:gd name="connsiteY45" fmla="*/ 1833261 h 10742711"/>
              <a:gd name="connsiteX46" fmla="*/ 4583902 w 4906679"/>
              <a:gd name="connsiteY46" fmla="*/ 1821093 h 10742711"/>
              <a:gd name="connsiteX47" fmla="*/ 4596066 w 4906679"/>
              <a:gd name="connsiteY47" fmla="*/ 1814134 h 10742711"/>
              <a:gd name="connsiteX48" fmla="*/ 4499224 w 4906679"/>
              <a:gd name="connsiteY48" fmla="*/ 1726846 h 10742711"/>
              <a:gd name="connsiteX49" fmla="*/ 4499224 w 4906679"/>
              <a:gd name="connsiteY49" fmla="*/ 1652360 h 10742711"/>
              <a:gd name="connsiteX50" fmla="*/ 4636955 w 4906679"/>
              <a:gd name="connsiteY50" fmla="*/ 1726846 h 10742711"/>
              <a:gd name="connsiteX51" fmla="*/ 4499224 w 4906679"/>
              <a:gd name="connsiteY51" fmla="*/ 1652360 h 10742711"/>
              <a:gd name="connsiteX52" fmla="*/ 4499224 w 4906679"/>
              <a:gd name="connsiteY52" fmla="*/ 1571397 h 10742711"/>
              <a:gd name="connsiteX53" fmla="*/ 4636955 w 4906679"/>
              <a:gd name="connsiteY53" fmla="*/ 1652360 h 10742711"/>
              <a:gd name="connsiteX54" fmla="*/ 4499224 w 4906679"/>
              <a:gd name="connsiteY54" fmla="*/ 1571397 h 10742711"/>
              <a:gd name="connsiteX55" fmla="*/ 2661551 w 4906679"/>
              <a:gd name="connsiteY55" fmla="*/ 1681 h 10742711"/>
              <a:gd name="connsiteX56" fmla="*/ 3408851 w 4906679"/>
              <a:gd name="connsiteY56" fmla="*/ 33104 h 10742711"/>
              <a:gd name="connsiteX57" fmla="*/ 3546582 w 4906679"/>
              <a:gd name="connsiteY57" fmla="*/ 188553 h 10742711"/>
              <a:gd name="connsiteX58" fmla="*/ 3954037 w 4906679"/>
              <a:gd name="connsiteY58" fmla="*/ 266277 h 10742711"/>
              <a:gd name="connsiteX59" fmla="*/ 4499224 w 4906679"/>
              <a:gd name="connsiteY59" fmla="*/ 803870 h 10742711"/>
              <a:gd name="connsiteX60" fmla="*/ 4499224 w 4906679"/>
              <a:gd name="connsiteY60" fmla="*/ 1189253 h 10742711"/>
              <a:gd name="connsiteX61" fmla="*/ 4499224 w 4906679"/>
              <a:gd name="connsiteY61" fmla="*/ 1496911 h 10742711"/>
              <a:gd name="connsiteX62" fmla="*/ 4499224 w 4906679"/>
              <a:gd name="connsiteY62" fmla="*/ 1189253 h 10742711"/>
              <a:gd name="connsiteX63" fmla="*/ 4636955 w 4906679"/>
              <a:gd name="connsiteY63" fmla="*/ 1111528 h 10742711"/>
              <a:gd name="connsiteX64" fmla="*/ 4499224 w 4906679"/>
              <a:gd name="connsiteY64" fmla="*/ 1037043 h 10742711"/>
              <a:gd name="connsiteX65" fmla="*/ 4636955 w 4906679"/>
              <a:gd name="connsiteY65" fmla="*/ 1037043 h 10742711"/>
              <a:gd name="connsiteX66" fmla="*/ 4636955 w 4906679"/>
              <a:gd name="connsiteY66" fmla="*/ 956080 h 10742711"/>
              <a:gd name="connsiteX67" fmla="*/ 4768948 w 4906679"/>
              <a:gd name="connsiteY67" fmla="*/ 956080 h 10742711"/>
              <a:gd name="connsiteX68" fmla="*/ 4906679 w 4906679"/>
              <a:gd name="connsiteY68" fmla="*/ 1419187 h 10742711"/>
              <a:gd name="connsiteX69" fmla="*/ 4768948 w 4906679"/>
              <a:gd name="connsiteY69" fmla="*/ 2575336 h 10742711"/>
              <a:gd name="connsiteX70" fmla="*/ 4906679 w 4906679"/>
              <a:gd name="connsiteY70" fmla="*/ 2649821 h 10742711"/>
              <a:gd name="connsiteX71" fmla="*/ 4768948 w 4906679"/>
              <a:gd name="connsiteY71" fmla="*/ 2727546 h 10742711"/>
              <a:gd name="connsiteX72" fmla="*/ 4906679 w 4906679"/>
              <a:gd name="connsiteY72" fmla="*/ 2727546 h 10742711"/>
              <a:gd name="connsiteX73" fmla="*/ 4768948 w 4906679"/>
              <a:gd name="connsiteY73" fmla="*/ 2805270 h 10742711"/>
              <a:gd name="connsiteX74" fmla="*/ 4636955 w 4906679"/>
              <a:gd name="connsiteY74" fmla="*/ 2727546 h 10742711"/>
              <a:gd name="connsiteX75" fmla="*/ 4768948 w 4906679"/>
              <a:gd name="connsiteY75" fmla="*/ 2805270 h 10742711"/>
              <a:gd name="connsiteX76" fmla="*/ 4768948 w 4906679"/>
              <a:gd name="connsiteY76" fmla="*/ 2957480 h 10742711"/>
              <a:gd name="connsiteX77" fmla="*/ 4768948 w 4906679"/>
              <a:gd name="connsiteY77" fmla="*/ 2990270 h 10742711"/>
              <a:gd name="connsiteX78" fmla="*/ 4768948 w 4906679"/>
              <a:gd name="connsiteY78" fmla="*/ 3257042 h 10742711"/>
              <a:gd name="connsiteX79" fmla="*/ 4768948 w 4906679"/>
              <a:gd name="connsiteY79" fmla="*/ 3650521 h 10742711"/>
              <a:gd name="connsiteX80" fmla="*/ 4768948 w 4906679"/>
              <a:gd name="connsiteY80" fmla="*/ 3728246 h 10742711"/>
              <a:gd name="connsiteX81" fmla="*/ 4768948 w 4906679"/>
              <a:gd name="connsiteY81" fmla="*/ 3805970 h 10742711"/>
              <a:gd name="connsiteX82" fmla="*/ 4768948 w 4906679"/>
              <a:gd name="connsiteY82" fmla="*/ 3958180 h 10742711"/>
              <a:gd name="connsiteX83" fmla="*/ 4768948 w 4906679"/>
              <a:gd name="connsiteY83" fmla="*/ 4113628 h 10742711"/>
              <a:gd name="connsiteX84" fmla="*/ 4636955 w 4906679"/>
              <a:gd name="connsiteY84" fmla="*/ 4188114 h 10742711"/>
              <a:gd name="connsiteX85" fmla="*/ 4768948 w 4906679"/>
              <a:gd name="connsiteY85" fmla="*/ 4265838 h 10742711"/>
              <a:gd name="connsiteX86" fmla="*/ 4636955 w 4906679"/>
              <a:gd name="connsiteY86" fmla="*/ 4803431 h 10742711"/>
              <a:gd name="connsiteX87" fmla="*/ 4636955 w 4906679"/>
              <a:gd name="connsiteY87" fmla="*/ 6267238 h 10742711"/>
              <a:gd name="connsiteX88" fmla="*/ 4499224 w 4906679"/>
              <a:gd name="connsiteY88" fmla="*/ 6727107 h 10742711"/>
              <a:gd name="connsiteX89" fmla="*/ 4361492 w 4906679"/>
              <a:gd name="connsiteY89" fmla="*/ 6804831 h 10742711"/>
              <a:gd name="connsiteX90" fmla="*/ 4499224 w 4906679"/>
              <a:gd name="connsiteY90" fmla="*/ 6882555 h 10742711"/>
              <a:gd name="connsiteX91" fmla="*/ 4361492 w 4906679"/>
              <a:gd name="connsiteY91" fmla="*/ 7267938 h 10742711"/>
              <a:gd name="connsiteX92" fmla="*/ 4361492 w 4906679"/>
              <a:gd name="connsiteY92" fmla="*/ 9036165 h 10742711"/>
              <a:gd name="connsiteX93" fmla="*/ 4223761 w 4906679"/>
              <a:gd name="connsiteY93" fmla="*/ 8498572 h 10742711"/>
              <a:gd name="connsiteX94" fmla="*/ 4223761 w 4906679"/>
              <a:gd name="connsiteY94" fmla="*/ 8420848 h 10742711"/>
              <a:gd name="connsiteX95" fmla="*/ 4223761 w 4906679"/>
              <a:gd name="connsiteY95" fmla="*/ 8190914 h 10742711"/>
              <a:gd name="connsiteX96" fmla="*/ 4091769 w 4906679"/>
              <a:gd name="connsiteY96" fmla="*/ 7883255 h 10742711"/>
              <a:gd name="connsiteX97" fmla="*/ 4091769 w 4906679"/>
              <a:gd name="connsiteY97" fmla="*/ 7805531 h 10742711"/>
              <a:gd name="connsiteX98" fmla="*/ 4091769 w 4906679"/>
              <a:gd name="connsiteY98" fmla="*/ 7342424 h 10742711"/>
              <a:gd name="connsiteX99" fmla="*/ 3954037 w 4906679"/>
              <a:gd name="connsiteY99" fmla="*/ 7497872 h 10742711"/>
              <a:gd name="connsiteX100" fmla="*/ 3816306 w 4906679"/>
              <a:gd name="connsiteY100" fmla="*/ 7650082 h 10742711"/>
              <a:gd name="connsiteX101" fmla="*/ 3816306 w 4906679"/>
              <a:gd name="connsiteY101" fmla="*/ 7575597 h 10742711"/>
              <a:gd name="connsiteX102" fmla="*/ 3678575 w 4906679"/>
              <a:gd name="connsiteY102" fmla="*/ 7420148 h 10742711"/>
              <a:gd name="connsiteX103" fmla="*/ 3816306 w 4906679"/>
              <a:gd name="connsiteY103" fmla="*/ 7342424 h 10742711"/>
              <a:gd name="connsiteX104" fmla="*/ 3678575 w 4906679"/>
              <a:gd name="connsiteY104" fmla="*/ 7342424 h 10742711"/>
              <a:gd name="connsiteX105" fmla="*/ 3816306 w 4906679"/>
              <a:gd name="connsiteY105" fmla="*/ 7190214 h 10742711"/>
              <a:gd name="connsiteX106" fmla="*/ 3816306 w 4906679"/>
              <a:gd name="connsiteY106" fmla="*/ 6960280 h 10742711"/>
              <a:gd name="connsiteX107" fmla="*/ 3678575 w 4906679"/>
              <a:gd name="connsiteY107" fmla="*/ 7267938 h 10742711"/>
              <a:gd name="connsiteX108" fmla="*/ 3546582 w 4906679"/>
              <a:gd name="connsiteY108" fmla="*/ 7957741 h 10742711"/>
              <a:gd name="connsiteX109" fmla="*/ 3546582 w 4906679"/>
              <a:gd name="connsiteY109" fmla="*/ 8343124 h 10742711"/>
              <a:gd name="connsiteX110" fmla="*/ 3546582 w 4906679"/>
              <a:gd name="connsiteY110" fmla="*/ 9421548 h 10742711"/>
              <a:gd name="connsiteX111" fmla="*/ 3408851 w 4906679"/>
              <a:gd name="connsiteY111" fmla="*/ 9113889 h 10742711"/>
              <a:gd name="connsiteX112" fmla="*/ 3133388 w 4906679"/>
              <a:gd name="connsiteY112" fmla="*/ 9036165 h 10742711"/>
              <a:gd name="connsiteX113" fmla="*/ 3001395 w 4906679"/>
              <a:gd name="connsiteY113" fmla="*/ 8650782 h 10742711"/>
              <a:gd name="connsiteX114" fmla="*/ 2863664 w 4906679"/>
              <a:gd name="connsiteY114" fmla="*/ 9113889 h 10742711"/>
              <a:gd name="connsiteX115" fmla="*/ 3001395 w 4906679"/>
              <a:gd name="connsiteY115" fmla="*/ 9803692 h 10742711"/>
              <a:gd name="connsiteX116" fmla="*/ 3133388 w 4906679"/>
              <a:gd name="connsiteY116" fmla="*/ 10036865 h 10742711"/>
              <a:gd name="connsiteX117" fmla="*/ 3001395 w 4906679"/>
              <a:gd name="connsiteY117" fmla="*/ 10189075 h 10742711"/>
              <a:gd name="connsiteX118" fmla="*/ 2863664 w 4906679"/>
              <a:gd name="connsiteY118" fmla="*/ 10266799 h 10742711"/>
              <a:gd name="connsiteX119" fmla="*/ 2725933 w 4906679"/>
              <a:gd name="connsiteY119" fmla="*/ 10344524 h 10742711"/>
              <a:gd name="connsiteX120" fmla="*/ 2318477 w 4906679"/>
              <a:gd name="connsiteY120" fmla="*/ 9496034 h 10742711"/>
              <a:gd name="connsiteX121" fmla="*/ 2456209 w 4906679"/>
              <a:gd name="connsiteY121" fmla="*/ 9188375 h 10742711"/>
              <a:gd name="connsiteX122" fmla="*/ 2186485 w 4906679"/>
              <a:gd name="connsiteY122" fmla="*/ 8498572 h 10742711"/>
              <a:gd name="connsiteX123" fmla="*/ 2043015 w 4906679"/>
              <a:gd name="connsiteY123" fmla="*/ 9036165 h 10742711"/>
              <a:gd name="connsiteX124" fmla="*/ 2043015 w 4906679"/>
              <a:gd name="connsiteY124" fmla="*/ 9421548 h 10742711"/>
              <a:gd name="connsiteX125" fmla="*/ 2043015 w 4906679"/>
              <a:gd name="connsiteY125" fmla="*/ 9573758 h 10742711"/>
              <a:gd name="connsiteX126" fmla="*/ 2043015 w 4906679"/>
              <a:gd name="connsiteY126" fmla="*/ 9651482 h 10742711"/>
              <a:gd name="connsiteX127" fmla="*/ 2043015 w 4906679"/>
              <a:gd name="connsiteY127" fmla="*/ 9729207 h 10742711"/>
              <a:gd name="connsiteX128" fmla="*/ 2186485 w 4906679"/>
              <a:gd name="connsiteY128" fmla="*/ 10419009 h 10742711"/>
              <a:gd name="connsiteX129" fmla="*/ 2043015 w 4906679"/>
              <a:gd name="connsiteY129" fmla="*/ 10574458 h 10742711"/>
              <a:gd name="connsiteX130" fmla="*/ 2043015 w 4906679"/>
              <a:gd name="connsiteY130" fmla="*/ 10726668 h 10742711"/>
              <a:gd name="connsiteX131" fmla="*/ 1911022 w 4906679"/>
              <a:gd name="connsiteY131" fmla="*/ 9959141 h 10742711"/>
              <a:gd name="connsiteX132" fmla="*/ 1773291 w 4906679"/>
              <a:gd name="connsiteY132" fmla="*/ 9803692 h 10742711"/>
              <a:gd name="connsiteX133" fmla="*/ 1773291 w 4906679"/>
              <a:gd name="connsiteY133" fmla="*/ 9266099 h 10742711"/>
              <a:gd name="connsiteX134" fmla="*/ 1635559 w 4906679"/>
              <a:gd name="connsiteY134" fmla="*/ 9036165 h 10742711"/>
              <a:gd name="connsiteX135" fmla="*/ 1497828 w 4906679"/>
              <a:gd name="connsiteY135" fmla="*/ 8573058 h 10742711"/>
              <a:gd name="connsiteX136" fmla="*/ 1497828 w 4906679"/>
              <a:gd name="connsiteY136" fmla="*/ 8113189 h 10742711"/>
              <a:gd name="connsiteX137" fmla="*/ 1365836 w 4906679"/>
              <a:gd name="connsiteY137" fmla="*/ 7727807 h 10742711"/>
              <a:gd name="connsiteX138" fmla="*/ 1365836 w 4906679"/>
              <a:gd name="connsiteY138" fmla="*/ 7650082 h 10742711"/>
              <a:gd name="connsiteX139" fmla="*/ 1365836 w 4906679"/>
              <a:gd name="connsiteY139" fmla="*/ 7190214 h 10742711"/>
              <a:gd name="connsiteX140" fmla="*/ 1365836 w 4906679"/>
              <a:gd name="connsiteY140" fmla="*/ 6810397 h 10742711"/>
              <a:gd name="connsiteX141" fmla="*/ 1365836 w 4906679"/>
              <a:gd name="connsiteY141" fmla="*/ 6804831 h 10742711"/>
              <a:gd name="connsiteX142" fmla="*/ 1365836 w 4906679"/>
              <a:gd name="connsiteY142" fmla="*/ 6727107 h 10742711"/>
              <a:gd name="connsiteX143" fmla="*/ 1365836 w 4906679"/>
              <a:gd name="connsiteY143" fmla="*/ 6344963 h 10742711"/>
              <a:gd name="connsiteX144" fmla="*/ 1228104 w 4906679"/>
              <a:gd name="connsiteY144" fmla="*/ 6189514 h 10742711"/>
              <a:gd name="connsiteX145" fmla="*/ 1090373 w 4906679"/>
              <a:gd name="connsiteY145" fmla="*/ 6652621 h 10742711"/>
              <a:gd name="connsiteX146" fmla="*/ 1090373 w 4906679"/>
              <a:gd name="connsiteY146" fmla="*/ 6804831 h 10742711"/>
              <a:gd name="connsiteX147" fmla="*/ 820649 w 4906679"/>
              <a:gd name="connsiteY147" fmla="*/ 5344263 h 10742711"/>
              <a:gd name="connsiteX148" fmla="*/ 682917 w 4906679"/>
              <a:gd name="connsiteY148" fmla="*/ 6652621 h 10742711"/>
              <a:gd name="connsiteX149" fmla="*/ 545186 w 4906679"/>
              <a:gd name="connsiteY149" fmla="*/ 6344963 h 10742711"/>
              <a:gd name="connsiteX150" fmla="*/ 545186 w 4906679"/>
              <a:gd name="connsiteY150" fmla="*/ 6111790 h 10742711"/>
              <a:gd name="connsiteX151" fmla="*/ 545186 w 4906679"/>
              <a:gd name="connsiteY151" fmla="*/ 5804131 h 10742711"/>
              <a:gd name="connsiteX152" fmla="*/ 545186 w 4906679"/>
              <a:gd name="connsiteY152" fmla="*/ 5188814 h 10742711"/>
              <a:gd name="connsiteX153" fmla="*/ 545186 w 4906679"/>
              <a:gd name="connsiteY153" fmla="*/ 4881156 h 10742711"/>
              <a:gd name="connsiteX154" fmla="*/ 407455 w 4906679"/>
              <a:gd name="connsiteY154" fmla="*/ 4803431 h 10742711"/>
              <a:gd name="connsiteX155" fmla="*/ 407455 w 4906679"/>
              <a:gd name="connsiteY155" fmla="*/ 3420587 h 10742711"/>
              <a:gd name="connsiteX156" fmla="*/ 275462 w 4906679"/>
              <a:gd name="connsiteY156" fmla="*/ 3035204 h 10742711"/>
              <a:gd name="connsiteX157" fmla="*/ 137731 w 4906679"/>
              <a:gd name="connsiteY157" fmla="*/ 2727546 h 10742711"/>
              <a:gd name="connsiteX158" fmla="*/ 137731 w 4906679"/>
              <a:gd name="connsiteY158" fmla="*/ 2575336 h 10742711"/>
              <a:gd name="connsiteX159" fmla="*/ 0 w 4906679"/>
              <a:gd name="connsiteY159" fmla="*/ 2189953 h 10742711"/>
              <a:gd name="connsiteX160" fmla="*/ 0 w 4906679"/>
              <a:gd name="connsiteY160" fmla="*/ 1419187 h 10742711"/>
              <a:gd name="connsiteX161" fmla="*/ 137731 w 4906679"/>
              <a:gd name="connsiteY161" fmla="*/ 1037043 h 10742711"/>
              <a:gd name="connsiteX162" fmla="*/ 275462 w 4906679"/>
              <a:gd name="connsiteY162" fmla="*/ 803870 h 10742711"/>
              <a:gd name="connsiteX163" fmla="*/ 545186 w 4906679"/>
              <a:gd name="connsiteY163" fmla="*/ 573936 h 10742711"/>
              <a:gd name="connsiteX164" fmla="*/ 952641 w 4906679"/>
              <a:gd name="connsiteY164" fmla="*/ 188553 h 10742711"/>
              <a:gd name="connsiteX165" fmla="*/ 1635559 w 4906679"/>
              <a:gd name="connsiteY165" fmla="*/ 114067 h 10742711"/>
              <a:gd name="connsiteX166" fmla="*/ 2456209 w 4906679"/>
              <a:gd name="connsiteY166" fmla="*/ 33104 h 10742711"/>
              <a:gd name="connsiteX167" fmla="*/ 2661551 w 4906679"/>
              <a:gd name="connsiteY167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110330 w 4906679"/>
              <a:gd name="connsiteY5" fmla="*/ 716956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110330 w 4906679"/>
              <a:gd name="connsiteY9" fmla="*/ 7169568 h 10742711"/>
              <a:gd name="connsiteX10" fmla="*/ 4223761 w 4906679"/>
              <a:gd name="connsiteY10" fmla="*/ 6574897 h 10742711"/>
              <a:gd name="connsiteX11" fmla="*/ 4243129 w 4906679"/>
              <a:gd name="connsiteY11" fmla="*/ 6585827 h 10742711"/>
              <a:gd name="connsiteX12" fmla="*/ 4266750 w 4906679"/>
              <a:gd name="connsiteY12" fmla="*/ 6599156 h 10742711"/>
              <a:gd name="connsiteX13" fmla="*/ 4281866 w 4906679"/>
              <a:gd name="connsiteY13" fmla="*/ 6607687 h 10742711"/>
              <a:gd name="connsiteX14" fmla="*/ 4275410 w 4906679"/>
              <a:gd name="connsiteY14" fmla="*/ 6604043 h 10742711"/>
              <a:gd name="connsiteX15" fmla="*/ 4266750 w 4906679"/>
              <a:gd name="connsiteY15" fmla="*/ 6599156 h 10742711"/>
              <a:gd name="connsiteX16" fmla="*/ 4223761 w 4906679"/>
              <a:gd name="connsiteY16" fmla="*/ 6574897 h 10742711"/>
              <a:gd name="connsiteX17" fmla="*/ 4636955 w 4906679"/>
              <a:gd name="connsiteY17" fmla="*/ 4343563 h 10742711"/>
              <a:gd name="connsiteX18" fmla="*/ 4768948 w 4906679"/>
              <a:gd name="connsiteY18" fmla="*/ 4421287 h 10742711"/>
              <a:gd name="connsiteX19" fmla="*/ 4636955 w 4906679"/>
              <a:gd name="connsiteY19" fmla="*/ 4343563 h 10742711"/>
              <a:gd name="connsiteX20" fmla="*/ 4636955 w 4906679"/>
              <a:gd name="connsiteY20" fmla="*/ 4265838 h 10742711"/>
              <a:gd name="connsiteX21" fmla="*/ 4768948 w 4906679"/>
              <a:gd name="connsiteY21" fmla="*/ 4343563 h 10742711"/>
              <a:gd name="connsiteX22" fmla="*/ 4636955 w 4906679"/>
              <a:gd name="connsiteY22" fmla="*/ 4265838 h 10742711"/>
              <a:gd name="connsiteX23" fmla="*/ 4499224 w 4906679"/>
              <a:gd name="connsiteY23" fmla="*/ 2575336 h 10742711"/>
              <a:gd name="connsiteX24" fmla="*/ 4636955 w 4906679"/>
              <a:gd name="connsiteY24" fmla="*/ 2649821 h 10742711"/>
              <a:gd name="connsiteX25" fmla="*/ 4499224 w 4906679"/>
              <a:gd name="connsiteY25" fmla="*/ 2575336 h 10742711"/>
              <a:gd name="connsiteX26" fmla="*/ 4499224 w 4906679"/>
              <a:gd name="connsiteY26" fmla="*/ 2189953 h 10742711"/>
              <a:gd name="connsiteX27" fmla="*/ 4636955 w 4906679"/>
              <a:gd name="connsiteY27" fmla="*/ 2267677 h 10742711"/>
              <a:gd name="connsiteX28" fmla="*/ 4499224 w 4906679"/>
              <a:gd name="connsiteY28" fmla="*/ 2189953 h 10742711"/>
              <a:gd name="connsiteX29" fmla="*/ 4499224 w 4906679"/>
              <a:gd name="connsiteY29" fmla="*/ 2112228 h 10742711"/>
              <a:gd name="connsiteX30" fmla="*/ 4636955 w 4906679"/>
              <a:gd name="connsiteY30" fmla="*/ 2189953 h 10742711"/>
              <a:gd name="connsiteX31" fmla="*/ 4499224 w 4906679"/>
              <a:gd name="connsiteY31" fmla="*/ 2112228 h 10742711"/>
              <a:gd name="connsiteX32" fmla="*/ 4520744 w 4906679"/>
              <a:gd name="connsiteY32" fmla="*/ 2003080 h 10742711"/>
              <a:gd name="connsiteX33" fmla="*/ 4499224 w 4906679"/>
              <a:gd name="connsiteY33" fmla="*/ 2034504 h 10742711"/>
              <a:gd name="connsiteX34" fmla="*/ 4636955 w 4906679"/>
              <a:gd name="connsiteY34" fmla="*/ 2034504 h 10742711"/>
              <a:gd name="connsiteX35" fmla="*/ 4520744 w 4906679"/>
              <a:gd name="connsiteY35" fmla="*/ 2003080 h 10742711"/>
              <a:gd name="connsiteX36" fmla="*/ 4499224 w 4906679"/>
              <a:gd name="connsiteY36" fmla="*/ 1804570 h 10742711"/>
              <a:gd name="connsiteX37" fmla="*/ 4578850 w 4906679"/>
              <a:gd name="connsiteY37" fmla="*/ 1817929 h 10742711"/>
              <a:gd name="connsiteX38" fmla="*/ 4583902 w 4906679"/>
              <a:gd name="connsiteY38" fmla="*/ 1821093 h 10742711"/>
              <a:gd name="connsiteX39" fmla="*/ 4576698 w 4906679"/>
              <a:gd name="connsiteY39" fmla="*/ 1825215 h 10742711"/>
              <a:gd name="connsiteX40" fmla="*/ 4499224 w 4906679"/>
              <a:gd name="connsiteY40" fmla="*/ 1804570 h 10742711"/>
              <a:gd name="connsiteX41" fmla="*/ 4499224 w 4906679"/>
              <a:gd name="connsiteY41" fmla="*/ 1726846 h 10742711"/>
              <a:gd name="connsiteX42" fmla="*/ 4499224 w 4906679"/>
              <a:gd name="connsiteY42" fmla="*/ 1804570 h 10742711"/>
              <a:gd name="connsiteX43" fmla="*/ 4636955 w 4906679"/>
              <a:gd name="connsiteY43" fmla="*/ 1960018 h 10742711"/>
              <a:gd name="connsiteX44" fmla="*/ 4603329 w 4906679"/>
              <a:gd name="connsiteY44" fmla="*/ 1833261 h 10742711"/>
              <a:gd name="connsiteX45" fmla="*/ 4583902 w 4906679"/>
              <a:gd name="connsiteY45" fmla="*/ 1821093 h 10742711"/>
              <a:gd name="connsiteX46" fmla="*/ 4596066 w 4906679"/>
              <a:gd name="connsiteY46" fmla="*/ 1814134 h 10742711"/>
              <a:gd name="connsiteX47" fmla="*/ 4499224 w 4906679"/>
              <a:gd name="connsiteY47" fmla="*/ 1726846 h 10742711"/>
              <a:gd name="connsiteX48" fmla="*/ 4499224 w 4906679"/>
              <a:gd name="connsiteY48" fmla="*/ 1652360 h 10742711"/>
              <a:gd name="connsiteX49" fmla="*/ 4636955 w 4906679"/>
              <a:gd name="connsiteY49" fmla="*/ 1726846 h 10742711"/>
              <a:gd name="connsiteX50" fmla="*/ 4499224 w 4906679"/>
              <a:gd name="connsiteY50" fmla="*/ 1652360 h 10742711"/>
              <a:gd name="connsiteX51" fmla="*/ 4499224 w 4906679"/>
              <a:gd name="connsiteY51" fmla="*/ 1571397 h 10742711"/>
              <a:gd name="connsiteX52" fmla="*/ 4636955 w 4906679"/>
              <a:gd name="connsiteY52" fmla="*/ 1652360 h 10742711"/>
              <a:gd name="connsiteX53" fmla="*/ 4499224 w 4906679"/>
              <a:gd name="connsiteY53" fmla="*/ 1571397 h 10742711"/>
              <a:gd name="connsiteX54" fmla="*/ 2661551 w 4906679"/>
              <a:gd name="connsiteY54" fmla="*/ 1681 h 10742711"/>
              <a:gd name="connsiteX55" fmla="*/ 3408851 w 4906679"/>
              <a:gd name="connsiteY55" fmla="*/ 33104 h 10742711"/>
              <a:gd name="connsiteX56" fmla="*/ 3546582 w 4906679"/>
              <a:gd name="connsiteY56" fmla="*/ 188553 h 10742711"/>
              <a:gd name="connsiteX57" fmla="*/ 3954037 w 4906679"/>
              <a:gd name="connsiteY57" fmla="*/ 266277 h 10742711"/>
              <a:gd name="connsiteX58" fmla="*/ 4499224 w 4906679"/>
              <a:gd name="connsiteY58" fmla="*/ 803870 h 10742711"/>
              <a:gd name="connsiteX59" fmla="*/ 4499224 w 4906679"/>
              <a:gd name="connsiteY59" fmla="*/ 1189253 h 10742711"/>
              <a:gd name="connsiteX60" fmla="*/ 4499224 w 4906679"/>
              <a:gd name="connsiteY60" fmla="*/ 1496911 h 10742711"/>
              <a:gd name="connsiteX61" fmla="*/ 4499224 w 4906679"/>
              <a:gd name="connsiteY61" fmla="*/ 1189253 h 10742711"/>
              <a:gd name="connsiteX62" fmla="*/ 4636955 w 4906679"/>
              <a:gd name="connsiteY62" fmla="*/ 1111528 h 10742711"/>
              <a:gd name="connsiteX63" fmla="*/ 4499224 w 4906679"/>
              <a:gd name="connsiteY63" fmla="*/ 1037043 h 10742711"/>
              <a:gd name="connsiteX64" fmla="*/ 4636955 w 4906679"/>
              <a:gd name="connsiteY64" fmla="*/ 1037043 h 10742711"/>
              <a:gd name="connsiteX65" fmla="*/ 4636955 w 4906679"/>
              <a:gd name="connsiteY65" fmla="*/ 956080 h 10742711"/>
              <a:gd name="connsiteX66" fmla="*/ 4768948 w 4906679"/>
              <a:gd name="connsiteY66" fmla="*/ 956080 h 10742711"/>
              <a:gd name="connsiteX67" fmla="*/ 4906679 w 4906679"/>
              <a:gd name="connsiteY67" fmla="*/ 1419187 h 10742711"/>
              <a:gd name="connsiteX68" fmla="*/ 4768948 w 4906679"/>
              <a:gd name="connsiteY68" fmla="*/ 2575336 h 10742711"/>
              <a:gd name="connsiteX69" fmla="*/ 4906679 w 4906679"/>
              <a:gd name="connsiteY69" fmla="*/ 2649821 h 10742711"/>
              <a:gd name="connsiteX70" fmla="*/ 4768948 w 4906679"/>
              <a:gd name="connsiteY70" fmla="*/ 2727546 h 10742711"/>
              <a:gd name="connsiteX71" fmla="*/ 4906679 w 4906679"/>
              <a:gd name="connsiteY71" fmla="*/ 2727546 h 10742711"/>
              <a:gd name="connsiteX72" fmla="*/ 4768948 w 4906679"/>
              <a:gd name="connsiteY72" fmla="*/ 2805270 h 10742711"/>
              <a:gd name="connsiteX73" fmla="*/ 4636955 w 4906679"/>
              <a:gd name="connsiteY73" fmla="*/ 2727546 h 10742711"/>
              <a:gd name="connsiteX74" fmla="*/ 4768948 w 4906679"/>
              <a:gd name="connsiteY74" fmla="*/ 2805270 h 10742711"/>
              <a:gd name="connsiteX75" fmla="*/ 4768948 w 4906679"/>
              <a:gd name="connsiteY75" fmla="*/ 2957480 h 10742711"/>
              <a:gd name="connsiteX76" fmla="*/ 4768948 w 4906679"/>
              <a:gd name="connsiteY76" fmla="*/ 2990270 h 10742711"/>
              <a:gd name="connsiteX77" fmla="*/ 4768948 w 4906679"/>
              <a:gd name="connsiteY77" fmla="*/ 3257042 h 10742711"/>
              <a:gd name="connsiteX78" fmla="*/ 4768948 w 4906679"/>
              <a:gd name="connsiteY78" fmla="*/ 3650521 h 10742711"/>
              <a:gd name="connsiteX79" fmla="*/ 4768948 w 4906679"/>
              <a:gd name="connsiteY79" fmla="*/ 3728246 h 10742711"/>
              <a:gd name="connsiteX80" fmla="*/ 4768948 w 4906679"/>
              <a:gd name="connsiteY80" fmla="*/ 3805970 h 10742711"/>
              <a:gd name="connsiteX81" fmla="*/ 4768948 w 4906679"/>
              <a:gd name="connsiteY81" fmla="*/ 3958180 h 10742711"/>
              <a:gd name="connsiteX82" fmla="*/ 4768948 w 4906679"/>
              <a:gd name="connsiteY82" fmla="*/ 4113628 h 10742711"/>
              <a:gd name="connsiteX83" fmla="*/ 4636955 w 4906679"/>
              <a:gd name="connsiteY83" fmla="*/ 4188114 h 10742711"/>
              <a:gd name="connsiteX84" fmla="*/ 4768948 w 4906679"/>
              <a:gd name="connsiteY84" fmla="*/ 4265838 h 10742711"/>
              <a:gd name="connsiteX85" fmla="*/ 4636955 w 4906679"/>
              <a:gd name="connsiteY85" fmla="*/ 4803431 h 10742711"/>
              <a:gd name="connsiteX86" fmla="*/ 4636955 w 4906679"/>
              <a:gd name="connsiteY86" fmla="*/ 6267238 h 10742711"/>
              <a:gd name="connsiteX87" fmla="*/ 4499224 w 4906679"/>
              <a:gd name="connsiteY87" fmla="*/ 6727107 h 10742711"/>
              <a:gd name="connsiteX88" fmla="*/ 4361492 w 4906679"/>
              <a:gd name="connsiteY88" fmla="*/ 6804831 h 10742711"/>
              <a:gd name="connsiteX89" fmla="*/ 4499224 w 4906679"/>
              <a:gd name="connsiteY89" fmla="*/ 6882555 h 10742711"/>
              <a:gd name="connsiteX90" fmla="*/ 4361492 w 4906679"/>
              <a:gd name="connsiteY90" fmla="*/ 7267938 h 10742711"/>
              <a:gd name="connsiteX91" fmla="*/ 4361492 w 4906679"/>
              <a:gd name="connsiteY91" fmla="*/ 9036165 h 10742711"/>
              <a:gd name="connsiteX92" fmla="*/ 4223761 w 4906679"/>
              <a:gd name="connsiteY92" fmla="*/ 8498572 h 10742711"/>
              <a:gd name="connsiteX93" fmla="*/ 4223761 w 4906679"/>
              <a:gd name="connsiteY93" fmla="*/ 8420848 h 10742711"/>
              <a:gd name="connsiteX94" fmla="*/ 4223761 w 4906679"/>
              <a:gd name="connsiteY94" fmla="*/ 8190914 h 10742711"/>
              <a:gd name="connsiteX95" fmla="*/ 4091769 w 4906679"/>
              <a:gd name="connsiteY95" fmla="*/ 7883255 h 10742711"/>
              <a:gd name="connsiteX96" fmla="*/ 4091769 w 4906679"/>
              <a:gd name="connsiteY96" fmla="*/ 7805531 h 10742711"/>
              <a:gd name="connsiteX97" fmla="*/ 4091769 w 4906679"/>
              <a:gd name="connsiteY97" fmla="*/ 7342424 h 10742711"/>
              <a:gd name="connsiteX98" fmla="*/ 3954037 w 4906679"/>
              <a:gd name="connsiteY98" fmla="*/ 7497872 h 10742711"/>
              <a:gd name="connsiteX99" fmla="*/ 3816306 w 4906679"/>
              <a:gd name="connsiteY99" fmla="*/ 7650082 h 10742711"/>
              <a:gd name="connsiteX100" fmla="*/ 3816306 w 4906679"/>
              <a:gd name="connsiteY100" fmla="*/ 7575597 h 10742711"/>
              <a:gd name="connsiteX101" fmla="*/ 3678575 w 4906679"/>
              <a:gd name="connsiteY101" fmla="*/ 7420148 h 10742711"/>
              <a:gd name="connsiteX102" fmla="*/ 3816306 w 4906679"/>
              <a:gd name="connsiteY102" fmla="*/ 7342424 h 10742711"/>
              <a:gd name="connsiteX103" fmla="*/ 3678575 w 4906679"/>
              <a:gd name="connsiteY103" fmla="*/ 7342424 h 10742711"/>
              <a:gd name="connsiteX104" fmla="*/ 3816306 w 4906679"/>
              <a:gd name="connsiteY104" fmla="*/ 7190214 h 10742711"/>
              <a:gd name="connsiteX105" fmla="*/ 3816306 w 4906679"/>
              <a:gd name="connsiteY105" fmla="*/ 6960280 h 10742711"/>
              <a:gd name="connsiteX106" fmla="*/ 3678575 w 4906679"/>
              <a:gd name="connsiteY106" fmla="*/ 7267938 h 10742711"/>
              <a:gd name="connsiteX107" fmla="*/ 3546582 w 4906679"/>
              <a:gd name="connsiteY107" fmla="*/ 7957741 h 10742711"/>
              <a:gd name="connsiteX108" fmla="*/ 3546582 w 4906679"/>
              <a:gd name="connsiteY108" fmla="*/ 8343124 h 10742711"/>
              <a:gd name="connsiteX109" fmla="*/ 3546582 w 4906679"/>
              <a:gd name="connsiteY109" fmla="*/ 9421548 h 10742711"/>
              <a:gd name="connsiteX110" fmla="*/ 3408851 w 4906679"/>
              <a:gd name="connsiteY110" fmla="*/ 9113889 h 10742711"/>
              <a:gd name="connsiteX111" fmla="*/ 3133388 w 4906679"/>
              <a:gd name="connsiteY111" fmla="*/ 9036165 h 10742711"/>
              <a:gd name="connsiteX112" fmla="*/ 3001395 w 4906679"/>
              <a:gd name="connsiteY112" fmla="*/ 8650782 h 10742711"/>
              <a:gd name="connsiteX113" fmla="*/ 2863664 w 4906679"/>
              <a:gd name="connsiteY113" fmla="*/ 9113889 h 10742711"/>
              <a:gd name="connsiteX114" fmla="*/ 3001395 w 4906679"/>
              <a:gd name="connsiteY114" fmla="*/ 9803692 h 10742711"/>
              <a:gd name="connsiteX115" fmla="*/ 3133388 w 4906679"/>
              <a:gd name="connsiteY115" fmla="*/ 10036865 h 10742711"/>
              <a:gd name="connsiteX116" fmla="*/ 3001395 w 4906679"/>
              <a:gd name="connsiteY116" fmla="*/ 10189075 h 10742711"/>
              <a:gd name="connsiteX117" fmla="*/ 2863664 w 4906679"/>
              <a:gd name="connsiteY117" fmla="*/ 10266799 h 10742711"/>
              <a:gd name="connsiteX118" fmla="*/ 2725933 w 4906679"/>
              <a:gd name="connsiteY118" fmla="*/ 10344524 h 10742711"/>
              <a:gd name="connsiteX119" fmla="*/ 2318477 w 4906679"/>
              <a:gd name="connsiteY119" fmla="*/ 9496034 h 10742711"/>
              <a:gd name="connsiteX120" fmla="*/ 2456209 w 4906679"/>
              <a:gd name="connsiteY120" fmla="*/ 9188375 h 10742711"/>
              <a:gd name="connsiteX121" fmla="*/ 2186485 w 4906679"/>
              <a:gd name="connsiteY121" fmla="*/ 8498572 h 10742711"/>
              <a:gd name="connsiteX122" fmla="*/ 2043015 w 4906679"/>
              <a:gd name="connsiteY122" fmla="*/ 9036165 h 10742711"/>
              <a:gd name="connsiteX123" fmla="*/ 2043015 w 4906679"/>
              <a:gd name="connsiteY123" fmla="*/ 9421548 h 10742711"/>
              <a:gd name="connsiteX124" fmla="*/ 2043015 w 4906679"/>
              <a:gd name="connsiteY124" fmla="*/ 9573758 h 10742711"/>
              <a:gd name="connsiteX125" fmla="*/ 2043015 w 4906679"/>
              <a:gd name="connsiteY125" fmla="*/ 9651482 h 10742711"/>
              <a:gd name="connsiteX126" fmla="*/ 2043015 w 4906679"/>
              <a:gd name="connsiteY126" fmla="*/ 9729207 h 10742711"/>
              <a:gd name="connsiteX127" fmla="*/ 2186485 w 4906679"/>
              <a:gd name="connsiteY127" fmla="*/ 10419009 h 10742711"/>
              <a:gd name="connsiteX128" fmla="*/ 2043015 w 4906679"/>
              <a:gd name="connsiteY128" fmla="*/ 10574458 h 10742711"/>
              <a:gd name="connsiteX129" fmla="*/ 2043015 w 4906679"/>
              <a:gd name="connsiteY129" fmla="*/ 10726668 h 10742711"/>
              <a:gd name="connsiteX130" fmla="*/ 1911022 w 4906679"/>
              <a:gd name="connsiteY130" fmla="*/ 9959141 h 10742711"/>
              <a:gd name="connsiteX131" fmla="*/ 1773291 w 4906679"/>
              <a:gd name="connsiteY131" fmla="*/ 9803692 h 10742711"/>
              <a:gd name="connsiteX132" fmla="*/ 1773291 w 4906679"/>
              <a:gd name="connsiteY132" fmla="*/ 9266099 h 10742711"/>
              <a:gd name="connsiteX133" fmla="*/ 1635559 w 4906679"/>
              <a:gd name="connsiteY133" fmla="*/ 9036165 h 10742711"/>
              <a:gd name="connsiteX134" fmla="*/ 1497828 w 4906679"/>
              <a:gd name="connsiteY134" fmla="*/ 8573058 h 10742711"/>
              <a:gd name="connsiteX135" fmla="*/ 1497828 w 4906679"/>
              <a:gd name="connsiteY135" fmla="*/ 8113189 h 10742711"/>
              <a:gd name="connsiteX136" fmla="*/ 1365836 w 4906679"/>
              <a:gd name="connsiteY136" fmla="*/ 7727807 h 10742711"/>
              <a:gd name="connsiteX137" fmla="*/ 1365836 w 4906679"/>
              <a:gd name="connsiteY137" fmla="*/ 7650082 h 10742711"/>
              <a:gd name="connsiteX138" fmla="*/ 1365836 w 4906679"/>
              <a:gd name="connsiteY138" fmla="*/ 7190214 h 10742711"/>
              <a:gd name="connsiteX139" fmla="*/ 1365836 w 4906679"/>
              <a:gd name="connsiteY139" fmla="*/ 6810397 h 10742711"/>
              <a:gd name="connsiteX140" fmla="*/ 1365836 w 4906679"/>
              <a:gd name="connsiteY140" fmla="*/ 6804831 h 10742711"/>
              <a:gd name="connsiteX141" fmla="*/ 1365836 w 4906679"/>
              <a:gd name="connsiteY141" fmla="*/ 6727107 h 10742711"/>
              <a:gd name="connsiteX142" fmla="*/ 1365836 w 4906679"/>
              <a:gd name="connsiteY142" fmla="*/ 6344963 h 10742711"/>
              <a:gd name="connsiteX143" fmla="*/ 1228104 w 4906679"/>
              <a:gd name="connsiteY143" fmla="*/ 6189514 h 10742711"/>
              <a:gd name="connsiteX144" fmla="*/ 1090373 w 4906679"/>
              <a:gd name="connsiteY144" fmla="*/ 6652621 h 10742711"/>
              <a:gd name="connsiteX145" fmla="*/ 1090373 w 4906679"/>
              <a:gd name="connsiteY145" fmla="*/ 6804831 h 10742711"/>
              <a:gd name="connsiteX146" fmla="*/ 820649 w 4906679"/>
              <a:gd name="connsiteY146" fmla="*/ 5344263 h 10742711"/>
              <a:gd name="connsiteX147" fmla="*/ 682917 w 4906679"/>
              <a:gd name="connsiteY147" fmla="*/ 6652621 h 10742711"/>
              <a:gd name="connsiteX148" fmla="*/ 545186 w 4906679"/>
              <a:gd name="connsiteY148" fmla="*/ 6344963 h 10742711"/>
              <a:gd name="connsiteX149" fmla="*/ 545186 w 4906679"/>
              <a:gd name="connsiteY149" fmla="*/ 6111790 h 10742711"/>
              <a:gd name="connsiteX150" fmla="*/ 545186 w 4906679"/>
              <a:gd name="connsiteY150" fmla="*/ 5804131 h 10742711"/>
              <a:gd name="connsiteX151" fmla="*/ 545186 w 4906679"/>
              <a:gd name="connsiteY151" fmla="*/ 5188814 h 10742711"/>
              <a:gd name="connsiteX152" fmla="*/ 545186 w 4906679"/>
              <a:gd name="connsiteY152" fmla="*/ 4881156 h 10742711"/>
              <a:gd name="connsiteX153" fmla="*/ 407455 w 4906679"/>
              <a:gd name="connsiteY153" fmla="*/ 4803431 h 10742711"/>
              <a:gd name="connsiteX154" fmla="*/ 407455 w 4906679"/>
              <a:gd name="connsiteY154" fmla="*/ 3420587 h 10742711"/>
              <a:gd name="connsiteX155" fmla="*/ 275462 w 4906679"/>
              <a:gd name="connsiteY155" fmla="*/ 3035204 h 10742711"/>
              <a:gd name="connsiteX156" fmla="*/ 137731 w 4906679"/>
              <a:gd name="connsiteY156" fmla="*/ 2727546 h 10742711"/>
              <a:gd name="connsiteX157" fmla="*/ 137731 w 4906679"/>
              <a:gd name="connsiteY157" fmla="*/ 2575336 h 10742711"/>
              <a:gd name="connsiteX158" fmla="*/ 0 w 4906679"/>
              <a:gd name="connsiteY158" fmla="*/ 2189953 h 10742711"/>
              <a:gd name="connsiteX159" fmla="*/ 0 w 4906679"/>
              <a:gd name="connsiteY159" fmla="*/ 1419187 h 10742711"/>
              <a:gd name="connsiteX160" fmla="*/ 137731 w 4906679"/>
              <a:gd name="connsiteY160" fmla="*/ 1037043 h 10742711"/>
              <a:gd name="connsiteX161" fmla="*/ 275462 w 4906679"/>
              <a:gd name="connsiteY161" fmla="*/ 803870 h 10742711"/>
              <a:gd name="connsiteX162" fmla="*/ 545186 w 4906679"/>
              <a:gd name="connsiteY162" fmla="*/ 573936 h 10742711"/>
              <a:gd name="connsiteX163" fmla="*/ 952641 w 4906679"/>
              <a:gd name="connsiteY163" fmla="*/ 188553 h 10742711"/>
              <a:gd name="connsiteX164" fmla="*/ 1635559 w 4906679"/>
              <a:gd name="connsiteY164" fmla="*/ 114067 h 10742711"/>
              <a:gd name="connsiteX165" fmla="*/ 2456209 w 4906679"/>
              <a:gd name="connsiteY165" fmla="*/ 33104 h 10742711"/>
              <a:gd name="connsiteX166" fmla="*/ 2661551 w 4906679"/>
              <a:gd name="connsiteY166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223761 w 4906679"/>
              <a:gd name="connsiteY9" fmla="*/ 6574897 h 10742711"/>
              <a:gd name="connsiteX10" fmla="*/ 4243129 w 4906679"/>
              <a:gd name="connsiteY10" fmla="*/ 6585827 h 10742711"/>
              <a:gd name="connsiteX11" fmla="*/ 4266750 w 4906679"/>
              <a:gd name="connsiteY11" fmla="*/ 6599156 h 10742711"/>
              <a:gd name="connsiteX12" fmla="*/ 4281866 w 4906679"/>
              <a:gd name="connsiteY12" fmla="*/ 6607687 h 10742711"/>
              <a:gd name="connsiteX13" fmla="*/ 4275410 w 4906679"/>
              <a:gd name="connsiteY13" fmla="*/ 6604043 h 10742711"/>
              <a:gd name="connsiteX14" fmla="*/ 4266750 w 4906679"/>
              <a:gd name="connsiteY14" fmla="*/ 6599156 h 10742711"/>
              <a:gd name="connsiteX15" fmla="*/ 4223761 w 4906679"/>
              <a:gd name="connsiteY15" fmla="*/ 6574897 h 10742711"/>
              <a:gd name="connsiteX16" fmla="*/ 4636955 w 4906679"/>
              <a:gd name="connsiteY16" fmla="*/ 4343563 h 10742711"/>
              <a:gd name="connsiteX17" fmla="*/ 4768948 w 4906679"/>
              <a:gd name="connsiteY17" fmla="*/ 4421287 h 10742711"/>
              <a:gd name="connsiteX18" fmla="*/ 4636955 w 4906679"/>
              <a:gd name="connsiteY18" fmla="*/ 4343563 h 10742711"/>
              <a:gd name="connsiteX19" fmla="*/ 4636955 w 4906679"/>
              <a:gd name="connsiteY19" fmla="*/ 4265838 h 10742711"/>
              <a:gd name="connsiteX20" fmla="*/ 4768948 w 4906679"/>
              <a:gd name="connsiteY20" fmla="*/ 4343563 h 10742711"/>
              <a:gd name="connsiteX21" fmla="*/ 4636955 w 4906679"/>
              <a:gd name="connsiteY21" fmla="*/ 4265838 h 10742711"/>
              <a:gd name="connsiteX22" fmla="*/ 4499224 w 4906679"/>
              <a:gd name="connsiteY22" fmla="*/ 2575336 h 10742711"/>
              <a:gd name="connsiteX23" fmla="*/ 4636955 w 4906679"/>
              <a:gd name="connsiteY23" fmla="*/ 2649821 h 10742711"/>
              <a:gd name="connsiteX24" fmla="*/ 4499224 w 4906679"/>
              <a:gd name="connsiteY24" fmla="*/ 2575336 h 10742711"/>
              <a:gd name="connsiteX25" fmla="*/ 4499224 w 4906679"/>
              <a:gd name="connsiteY25" fmla="*/ 2189953 h 10742711"/>
              <a:gd name="connsiteX26" fmla="*/ 4636955 w 4906679"/>
              <a:gd name="connsiteY26" fmla="*/ 2267677 h 10742711"/>
              <a:gd name="connsiteX27" fmla="*/ 4499224 w 4906679"/>
              <a:gd name="connsiteY27" fmla="*/ 2189953 h 10742711"/>
              <a:gd name="connsiteX28" fmla="*/ 4499224 w 4906679"/>
              <a:gd name="connsiteY28" fmla="*/ 2112228 h 10742711"/>
              <a:gd name="connsiteX29" fmla="*/ 4636955 w 4906679"/>
              <a:gd name="connsiteY29" fmla="*/ 2189953 h 10742711"/>
              <a:gd name="connsiteX30" fmla="*/ 4499224 w 4906679"/>
              <a:gd name="connsiteY30" fmla="*/ 2112228 h 10742711"/>
              <a:gd name="connsiteX31" fmla="*/ 4520744 w 4906679"/>
              <a:gd name="connsiteY31" fmla="*/ 2003080 h 10742711"/>
              <a:gd name="connsiteX32" fmla="*/ 4499224 w 4906679"/>
              <a:gd name="connsiteY32" fmla="*/ 2034504 h 10742711"/>
              <a:gd name="connsiteX33" fmla="*/ 4636955 w 4906679"/>
              <a:gd name="connsiteY33" fmla="*/ 2034504 h 10742711"/>
              <a:gd name="connsiteX34" fmla="*/ 4520744 w 4906679"/>
              <a:gd name="connsiteY34" fmla="*/ 2003080 h 10742711"/>
              <a:gd name="connsiteX35" fmla="*/ 4499224 w 4906679"/>
              <a:gd name="connsiteY35" fmla="*/ 1804570 h 10742711"/>
              <a:gd name="connsiteX36" fmla="*/ 4578850 w 4906679"/>
              <a:gd name="connsiteY36" fmla="*/ 1817929 h 10742711"/>
              <a:gd name="connsiteX37" fmla="*/ 4583902 w 4906679"/>
              <a:gd name="connsiteY37" fmla="*/ 1821093 h 10742711"/>
              <a:gd name="connsiteX38" fmla="*/ 4576698 w 4906679"/>
              <a:gd name="connsiteY38" fmla="*/ 1825215 h 10742711"/>
              <a:gd name="connsiteX39" fmla="*/ 4499224 w 4906679"/>
              <a:gd name="connsiteY39" fmla="*/ 1804570 h 10742711"/>
              <a:gd name="connsiteX40" fmla="*/ 4499224 w 4906679"/>
              <a:gd name="connsiteY40" fmla="*/ 1726846 h 10742711"/>
              <a:gd name="connsiteX41" fmla="*/ 4499224 w 4906679"/>
              <a:gd name="connsiteY41" fmla="*/ 1804570 h 10742711"/>
              <a:gd name="connsiteX42" fmla="*/ 4636955 w 4906679"/>
              <a:gd name="connsiteY42" fmla="*/ 1960018 h 10742711"/>
              <a:gd name="connsiteX43" fmla="*/ 4603329 w 4906679"/>
              <a:gd name="connsiteY43" fmla="*/ 1833261 h 10742711"/>
              <a:gd name="connsiteX44" fmla="*/ 4583902 w 4906679"/>
              <a:gd name="connsiteY44" fmla="*/ 1821093 h 10742711"/>
              <a:gd name="connsiteX45" fmla="*/ 4596066 w 4906679"/>
              <a:gd name="connsiteY45" fmla="*/ 1814134 h 10742711"/>
              <a:gd name="connsiteX46" fmla="*/ 4499224 w 4906679"/>
              <a:gd name="connsiteY46" fmla="*/ 1726846 h 10742711"/>
              <a:gd name="connsiteX47" fmla="*/ 4499224 w 4906679"/>
              <a:gd name="connsiteY47" fmla="*/ 1652360 h 10742711"/>
              <a:gd name="connsiteX48" fmla="*/ 4636955 w 4906679"/>
              <a:gd name="connsiteY48" fmla="*/ 1726846 h 10742711"/>
              <a:gd name="connsiteX49" fmla="*/ 4499224 w 4906679"/>
              <a:gd name="connsiteY49" fmla="*/ 1652360 h 10742711"/>
              <a:gd name="connsiteX50" fmla="*/ 4499224 w 4906679"/>
              <a:gd name="connsiteY50" fmla="*/ 1571397 h 10742711"/>
              <a:gd name="connsiteX51" fmla="*/ 4636955 w 4906679"/>
              <a:gd name="connsiteY51" fmla="*/ 1652360 h 10742711"/>
              <a:gd name="connsiteX52" fmla="*/ 4499224 w 4906679"/>
              <a:gd name="connsiteY52" fmla="*/ 1571397 h 10742711"/>
              <a:gd name="connsiteX53" fmla="*/ 2661551 w 4906679"/>
              <a:gd name="connsiteY53" fmla="*/ 1681 h 10742711"/>
              <a:gd name="connsiteX54" fmla="*/ 3408851 w 4906679"/>
              <a:gd name="connsiteY54" fmla="*/ 33104 h 10742711"/>
              <a:gd name="connsiteX55" fmla="*/ 3546582 w 4906679"/>
              <a:gd name="connsiteY55" fmla="*/ 188553 h 10742711"/>
              <a:gd name="connsiteX56" fmla="*/ 3954037 w 4906679"/>
              <a:gd name="connsiteY56" fmla="*/ 266277 h 10742711"/>
              <a:gd name="connsiteX57" fmla="*/ 4499224 w 4906679"/>
              <a:gd name="connsiteY57" fmla="*/ 803870 h 10742711"/>
              <a:gd name="connsiteX58" fmla="*/ 4499224 w 4906679"/>
              <a:gd name="connsiteY58" fmla="*/ 1189253 h 10742711"/>
              <a:gd name="connsiteX59" fmla="*/ 4499224 w 4906679"/>
              <a:gd name="connsiteY59" fmla="*/ 1496911 h 10742711"/>
              <a:gd name="connsiteX60" fmla="*/ 4499224 w 4906679"/>
              <a:gd name="connsiteY60" fmla="*/ 1189253 h 10742711"/>
              <a:gd name="connsiteX61" fmla="*/ 4636955 w 4906679"/>
              <a:gd name="connsiteY61" fmla="*/ 1111528 h 10742711"/>
              <a:gd name="connsiteX62" fmla="*/ 4499224 w 4906679"/>
              <a:gd name="connsiteY62" fmla="*/ 1037043 h 10742711"/>
              <a:gd name="connsiteX63" fmla="*/ 4636955 w 4906679"/>
              <a:gd name="connsiteY63" fmla="*/ 1037043 h 10742711"/>
              <a:gd name="connsiteX64" fmla="*/ 4636955 w 4906679"/>
              <a:gd name="connsiteY64" fmla="*/ 956080 h 10742711"/>
              <a:gd name="connsiteX65" fmla="*/ 4768948 w 4906679"/>
              <a:gd name="connsiteY65" fmla="*/ 956080 h 10742711"/>
              <a:gd name="connsiteX66" fmla="*/ 4906679 w 4906679"/>
              <a:gd name="connsiteY66" fmla="*/ 1419187 h 10742711"/>
              <a:gd name="connsiteX67" fmla="*/ 4768948 w 4906679"/>
              <a:gd name="connsiteY67" fmla="*/ 2575336 h 10742711"/>
              <a:gd name="connsiteX68" fmla="*/ 4906679 w 4906679"/>
              <a:gd name="connsiteY68" fmla="*/ 2649821 h 10742711"/>
              <a:gd name="connsiteX69" fmla="*/ 4768948 w 4906679"/>
              <a:gd name="connsiteY69" fmla="*/ 2727546 h 10742711"/>
              <a:gd name="connsiteX70" fmla="*/ 4906679 w 4906679"/>
              <a:gd name="connsiteY70" fmla="*/ 2727546 h 10742711"/>
              <a:gd name="connsiteX71" fmla="*/ 4768948 w 4906679"/>
              <a:gd name="connsiteY71" fmla="*/ 2805270 h 10742711"/>
              <a:gd name="connsiteX72" fmla="*/ 4636955 w 4906679"/>
              <a:gd name="connsiteY72" fmla="*/ 2727546 h 10742711"/>
              <a:gd name="connsiteX73" fmla="*/ 4768948 w 4906679"/>
              <a:gd name="connsiteY73" fmla="*/ 2805270 h 10742711"/>
              <a:gd name="connsiteX74" fmla="*/ 4768948 w 4906679"/>
              <a:gd name="connsiteY74" fmla="*/ 2957480 h 10742711"/>
              <a:gd name="connsiteX75" fmla="*/ 4768948 w 4906679"/>
              <a:gd name="connsiteY75" fmla="*/ 2990270 h 10742711"/>
              <a:gd name="connsiteX76" fmla="*/ 4768948 w 4906679"/>
              <a:gd name="connsiteY76" fmla="*/ 3257042 h 10742711"/>
              <a:gd name="connsiteX77" fmla="*/ 4768948 w 4906679"/>
              <a:gd name="connsiteY77" fmla="*/ 3650521 h 10742711"/>
              <a:gd name="connsiteX78" fmla="*/ 4768948 w 4906679"/>
              <a:gd name="connsiteY78" fmla="*/ 3728246 h 10742711"/>
              <a:gd name="connsiteX79" fmla="*/ 4768948 w 4906679"/>
              <a:gd name="connsiteY79" fmla="*/ 3805970 h 10742711"/>
              <a:gd name="connsiteX80" fmla="*/ 4768948 w 4906679"/>
              <a:gd name="connsiteY80" fmla="*/ 3958180 h 10742711"/>
              <a:gd name="connsiteX81" fmla="*/ 4768948 w 4906679"/>
              <a:gd name="connsiteY81" fmla="*/ 4113628 h 10742711"/>
              <a:gd name="connsiteX82" fmla="*/ 4636955 w 4906679"/>
              <a:gd name="connsiteY82" fmla="*/ 4188114 h 10742711"/>
              <a:gd name="connsiteX83" fmla="*/ 4768948 w 4906679"/>
              <a:gd name="connsiteY83" fmla="*/ 4265838 h 10742711"/>
              <a:gd name="connsiteX84" fmla="*/ 4636955 w 4906679"/>
              <a:gd name="connsiteY84" fmla="*/ 4803431 h 10742711"/>
              <a:gd name="connsiteX85" fmla="*/ 4636955 w 4906679"/>
              <a:gd name="connsiteY85" fmla="*/ 6267238 h 10742711"/>
              <a:gd name="connsiteX86" fmla="*/ 4499224 w 4906679"/>
              <a:gd name="connsiteY86" fmla="*/ 6727107 h 10742711"/>
              <a:gd name="connsiteX87" fmla="*/ 4361492 w 4906679"/>
              <a:gd name="connsiteY87" fmla="*/ 6804831 h 10742711"/>
              <a:gd name="connsiteX88" fmla="*/ 4499224 w 4906679"/>
              <a:gd name="connsiteY88" fmla="*/ 6882555 h 10742711"/>
              <a:gd name="connsiteX89" fmla="*/ 4361492 w 4906679"/>
              <a:gd name="connsiteY89" fmla="*/ 7267938 h 10742711"/>
              <a:gd name="connsiteX90" fmla="*/ 4361492 w 4906679"/>
              <a:gd name="connsiteY90" fmla="*/ 9036165 h 10742711"/>
              <a:gd name="connsiteX91" fmla="*/ 4223761 w 4906679"/>
              <a:gd name="connsiteY91" fmla="*/ 8498572 h 10742711"/>
              <a:gd name="connsiteX92" fmla="*/ 4223761 w 4906679"/>
              <a:gd name="connsiteY92" fmla="*/ 8420848 h 10742711"/>
              <a:gd name="connsiteX93" fmla="*/ 4223761 w 4906679"/>
              <a:gd name="connsiteY93" fmla="*/ 8190914 h 10742711"/>
              <a:gd name="connsiteX94" fmla="*/ 4091769 w 4906679"/>
              <a:gd name="connsiteY94" fmla="*/ 7883255 h 10742711"/>
              <a:gd name="connsiteX95" fmla="*/ 4091769 w 4906679"/>
              <a:gd name="connsiteY95" fmla="*/ 7805531 h 10742711"/>
              <a:gd name="connsiteX96" fmla="*/ 4091769 w 4906679"/>
              <a:gd name="connsiteY96" fmla="*/ 7342424 h 10742711"/>
              <a:gd name="connsiteX97" fmla="*/ 3954037 w 4906679"/>
              <a:gd name="connsiteY97" fmla="*/ 7497872 h 10742711"/>
              <a:gd name="connsiteX98" fmla="*/ 3816306 w 4906679"/>
              <a:gd name="connsiteY98" fmla="*/ 7650082 h 10742711"/>
              <a:gd name="connsiteX99" fmla="*/ 3816306 w 4906679"/>
              <a:gd name="connsiteY99" fmla="*/ 7575597 h 10742711"/>
              <a:gd name="connsiteX100" fmla="*/ 3678575 w 4906679"/>
              <a:gd name="connsiteY100" fmla="*/ 7420148 h 10742711"/>
              <a:gd name="connsiteX101" fmla="*/ 3816306 w 4906679"/>
              <a:gd name="connsiteY101" fmla="*/ 7342424 h 10742711"/>
              <a:gd name="connsiteX102" fmla="*/ 3678575 w 4906679"/>
              <a:gd name="connsiteY102" fmla="*/ 7342424 h 10742711"/>
              <a:gd name="connsiteX103" fmla="*/ 3816306 w 4906679"/>
              <a:gd name="connsiteY103" fmla="*/ 7190214 h 10742711"/>
              <a:gd name="connsiteX104" fmla="*/ 3816306 w 4906679"/>
              <a:gd name="connsiteY104" fmla="*/ 6960280 h 10742711"/>
              <a:gd name="connsiteX105" fmla="*/ 3678575 w 4906679"/>
              <a:gd name="connsiteY105" fmla="*/ 7267938 h 10742711"/>
              <a:gd name="connsiteX106" fmla="*/ 3546582 w 4906679"/>
              <a:gd name="connsiteY106" fmla="*/ 7957741 h 10742711"/>
              <a:gd name="connsiteX107" fmla="*/ 3546582 w 4906679"/>
              <a:gd name="connsiteY107" fmla="*/ 8343124 h 10742711"/>
              <a:gd name="connsiteX108" fmla="*/ 3546582 w 4906679"/>
              <a:gd name="connsiteY108" fmla="*/ 9421548 h 10742711"/>
              <a:gd name="connsiteX109" fmla="*/ 3408851 w 4906679"/>
              <a:gd name="connsiteY109" fmla="*/ 9113889 h 10742711"/>
              <a:gd name="connsiteX110" fmla="*/ 3133388 w 4906679"/>
              <a:gd name="connsiteY110" fmla="*/ 9036165 h 10742711"/>
              <a:gd name="connsiteX111" fmla="*/ 3001395 w 4906679"/>
              <a:gd name="connsiteY111" fmla="*/ 8650782 h 10742711"/>
              <a:gd name="connsiteX112" fmla="*/ 2863664 w 4906679"/>
              <a:gd name="connsiteY112" fmla="*/ 9113889 h 10742711"/>
              <a:gd name="connsiteX113" fmla="*/ 3001395 w 4906679"/>
              <a:gd name="connsiteY113" fmla="*/ 9803692 h 10742711"/>
              <a:gd name="connsiteX114" fmla="*/ 3133388 w 4906679"/>
              <a:gd name="connsiteY114" fmla="*/ 10036865 h 10742711"/>
              <a:gd name="connsiteX115" fmla="*/ 3001395 w 4906679"/>
              <a:gd name="connsiteY115" fmla="*/ 10189075 h 10742711"/>
              <a:gd name="connsiteX116" fmla="*/ 2863664 w 4906679"/>
              <a:gd name="connsiteY116" fmla="*/ 10266799 h 10742711"/>
              <a:gd name="connsiteX117" fmla="*/ 2725933 w 4906679"/>
              <a:gd name="connsiteY117" fmla="*/ 10344524 h 10742711"/>
              <a:gd name="connsiteX118" fmla="*/ 2318477 w 4906679"/>
              <a:gd name="connsiteY118" fmla="*/ 9496034 h 10742711"/>
              <a:gd name="connsiteX119" fmla="*/ 2456209 w 4906679"/>
              <a:gd name="connsiteY119" fmla="*/ 9188375 h 10742711"/>
              <a:gd name="connsiteX120" fmla="*/ 2186485 w 4906679"/>
              <a:gd name="connsiteY120" fmla="*/ 8498572 h 10742711"/>
              <a:gd name="connsiteX121" fmla="*/ 2043015 w 4906679"/>
              <a:gd name="connsiteY121" fmla="*/ 9036165 h 10742711"/>
              <a:gd name="connsiteX122" fmla="*/ 2043015 w 4906679"/>
              <a:gd name="connsiteY122" fmla="*/ 9421548 h 10742711"/>
              <a:gd name="connsiteX123" fmla="*/ 2043015 w 4906679"/>
              <a:gd name="connsiteY123" fmla="*/ 9573758 h 10742711"/>
              <a:gd name="connsiteX124" fmla="*/ 2043015 w 4906679"/>
              <a:gd name="connsiteY124" fmla="*/ 9651482 h 10742711"/>
              <a:gd name="connsiteX125" fmla="*/ 2043015 w 4906679"/>
              <a:gd name="connsiteY125" fmla="*/ 9729207 h 10742711"/>
              <a:gd name="connsiteX126" fmla="*/ 2186485 w 4906679"/>
              <a:gd name="connsiteY126" fmla="*/ 10419009 h 10742711"/>
              <a:gd name="connsiteX127" fmla="*/ 2043015 w 4906679"/>
              <a:gd name="connsiteY127" fmla="*/ 10574458 h 10742711"/>
              <a:gd name="connsiteX128" fmla="*/ 2043015 w 4906679"/>
              <a:gd name="connsiteY128" fmla="*/ 10726668 h 10742711"/>
              <a:gd name="connsiteX129" fmla="*/ 1911022 w 4906679"/>
              <a:gd name="connsiteY129" fmla="*/ 9959141 h 10742711"/>
              <a:gd name="connsiteX130" fmla="*/ 1773291 w 4906679"/>
              <a:gd name="connsiteY130" fmla="*/ 9803692 h 10742711"/>
              <a:gd name="connsiteX131" fmla="*/ 1773291 w 4906679"/>
              <a:gd name="connsiteY131" fmla="*/ 9266099 h 10742711"/>
              <a:gd name="connsiteX132" fmla="*/ 1635559 w 4906679"/>
              <a:gd name="connsiteY132" fmla="*/ 9036165 h 10742711"/>
              <a:gd name="connsiteX133" fmla="*/ 1497828 w 4906679"/>
              <a:gd name="connsiteY133" fmla="*/ 8573058 h 10742711"/>
              <a:gd name="connsiteX134" fmla="*/ 1497828 w 4906679"/>
              <a:gd name="connsiteY134" fmla="*/ 8113189 h 10742711"/>
              <a:gd name="connsiteX135" fmla="*/ 1365836 w 4906679"/>
              <a:gd name="connsiteY135" fmla="*/ 7727807 h 10742711"/>
              <a:gd name="connsiteX136" fmla="*/ 1365836 w 4906679"/>
              <a:gd name="connsiteY136" fmla="*/ 7650082 h 10742711"/>
              <a:gd name="connsiteX137" fmla="*/ 1365836 w 4906679"/>
              <a:gd name="connsiteY137" fmla="*/ 7190214 h 10742711"/>
              <a:gd name="connsiteX138" fmla="*/ 1365836 w 4906679"/>
              <a:gd name="connsiteY138" fmla="*/ 6810397 h 10742711"/>
              <a:gd name="connsiteX139" fmla="*/ 1365836 w 4906679"/>
              <a:gd name="connsiteY139" fmla="*/ 6804831 h 10742711"/>
              <a:gd name="connsiteX140" fmla="*/ 1365836 w 4906679"/>
              <a:gd name="connsiteY140" fmla="*/ 6727107 h 10742711"/>
              <a:gd name="connsiteX141" fmla="*/ 1365836 w 4906679"/>
              <a:gd name="connsiteY141" fmla="*/ 6344963 h 10742711"/>
              <a:gd name="connsiteX142" fmla="*/ 1228104 w 4906679"/>
              <a:gd name="connsiteY142" fmla="*/ 6189514 h 10742711"/>
              <a:gd name="connsiteX143" fmla="*/ 1090373 w 4906679"/>
              <a:gd name="connsiteY143" fmla="*/ 6652621 h 10742711"/>
              <a:gd name="connsiteX144" fmla="*/ 1090373 w 4906679"/>
              <a:gd name="connsiteY144" fmla="*/ 6804831 h 10742711"/>
              <a:gd name="connsiteX145" fmla="*/ 820649 w 4906679"/>
              <a:gd name="connsiteY145" fmla="*/ 5344263 h 10742711"/>
              <a:gd name="connsiteX146" fmla="*/ 682917 w 4906679"/>
              <a:gd name="connsiteY146" fmla="*/ 6652621 h 10742711"/>
              <a:gd name="connsiteX147" fmla="*/ 545186 w 4906679"/>
              <a:gd name="connsiteY147" fmla="*/ 6344963 h 10742711"/>
              <a:gd name="connsiteX148" fmla="*/ 545186 w 4906679"/>
              <a:gd name="connsiteY148" fmla="*/ 6111790 h 10742711"/>
              <a:gd name="connsiteX149" fmla="*/ 545186 w 4906679"/>
              <a:gd name="connsiteY149" fmla="*/ 5804131 h 10742711"/>
              <a:gd name="connsiteX150" fmla="*/ 545186 w 4906679"/>
              <a:gd name="connsiteY150" fmla="*/ 5188814 h 10742711"/>
              <a:gd name="connsiteX151" fmla="*/ 545186 w 4906679"/>
              <a:gd name="connsiteY151" fmla="*/ 4881156 h 10742711"/>
              <a:gd name="connsiteX152" fmla="*/ 407455 w 4906679"/>
              <a:gd name="connsiteY152" fmla="*/ 4803431 h 10742711"/>
              <a:gd name="connsiteX153" fmla="*/ 407455 w 4906679"/>
              <a:gd name="connsiteY153" fmla="*/ 3420587 h 10742711"/>
              <a:gd name="connsiteX154" fmla="*/ 275462 w 4906679"/>
              <a:gd name="connsiteY154" fmla="*/ 3035204 h 10742711"/>
              <a:gd name="connsiteX155" fmla="*/ 137731 w 4906679"/>
              <a:gd name="connsiteY155" fmla="*/ 2727546 h 10742711"/>
              <a:gd name="connsiteX156" fmla="*/ 137731 w 4906679"/>
              <a:gd name="connsiteY156" fmla="*/ 2575336 h 10742711"/>
              <a:gd name="connsiteX157" fmla="*/ 0 w 4906679"/>
              <a:gd name="connsiteY157" fmla="*/ 2189953 h 10742711"/>
              <a:gd name="connsiteX158" fmla="*/ 0 w 4906679"/>
              <a:gd name="connsiteY158" fmla="*/ 1419187 h 10742711"/>
              <a:gd name="connsiteX159" fmla="*/ 137731 w 4906679"/>
              <a:gd name="connsiteY159" fmla="*/ 1037043 h 10742711"/>
              <a:gd name="connsiteX160" fmla="*/ 275462 w 4906679"/>
              <a:gd name="connsiteY160" fmla="*/ 803870 h 10742711"/>
              <a:gd name="connsiteX161" fmla="*/ 545186 w 4906679"/>
              <a:gd name="connsiteY161" fmla="*/ 573936 h 10742711"/>
              <a:gd name="connsiteX162" fmla="*/ 952641 w 4906679"/>
              <a:gd name="connsiteY162" fmla="*/ 188553 h 10742711"/>
              <a:gd name="connsiteX163" fmla="*/ 1635559 w 4906679"/>
              <a:gd name="connsiteY163" fmla="*/ 114067 h 10742711"/>
              <a:gd name="connsiteX164" fmla="*/ 2456209 w 4906679"/>
              <a:gd name="connsiteY164" fmla="*/ 33104 h 10742711"/>
              <a:gd name="connsiteX165" fmla="*/ 2661551 w 4906679"/>
              <a:gd name="connsiteY165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223761 w 4906679"/>
              <a:gd name="connsiteY9" fmla="*/ 6574897 h 10742711"/>
              <a:gd name="connsiteX10" fmla="*/ 4243129 w 4906679"/>
              <a:gd name="connsiteY10" fmla="*/ 6585827 h 10742711"/>
              <a:gd name="connsiteX11" fmla="*/ 4266750 w 4906679"/>
              <a:gd name="connsiteY11" fmla="*/ 6599156 h 10742711"/>
              <a:gd name="connsiteX12" fmla="*/ 4281866 w 4906679"/>
              <a:gd name="connsiteY12" fmla="*/ 6607687 h 10742711"/>
              <a:gd name="connsiteX13" fmla="*/ 4275410 w 4906679"/>
              <a:gd name="connsiteY13" fmla="*/ 6604043 h 10742711"/>
              <a:gd name="connsiteX14" fmla="*/ 4223761 w 4906679"/>
              <a:gd name="connsiteY14" fmla="*/ 6574897 h 10742711"/>
              <a:gd name="connsiteX15" fmla="*/ 4636955 w 4906679"/>
              <a:gd name="connsiteY15" fmla="*/ 4343563 h 10742711"/>
              <a:gd name="connsiteX16" fmla="*/ 4768948 w 4906679"/>
              <a:gd name="connsiteY16" fmla="*/ 4421287 h 10742711"/>
              <a:gd name="connsiteX17" fmla="*/ 4636955 w 4906679"/>
              <a:gd name="connsiteY17" fmla="*/ 4343563 h 10742711"/>
              <a:gd name="connsiteX18" fmla="*/ 4636955 w 4906679"/>
              <a:gd name="connsiteY18" fmla="*/ 4265838 h 10742711"/>
              <a:gd name="connsiteX19" fmla="*/ 4768948 w 4906679"/>
              <a:gd name="connsiteY19" fmla="*/ 4343563 h 10742711"/>
              <a:gd name="connsiteX20" fmla="*/ 4636955 w 4906679"/>
              <a:gd name="connsiteY20" fmla="*/ 4265838 h 10742711"/>
              <a:gd name="connsiteX21" fmla="*/ 4499224 w 4906679"/>
              <a:gd name="connsiteY21" fmla="*/ 2575336 h 10742711"/>
              <a:gd name="connsiteX22" fmla="*/ 4636955 w 4906679"/>
              <a:gd name="connsiteY22" fmla="*/ 2649821 h 10742711"/>
              <a:gd name="connsiteX23" fmla="*/ 4499224 w 4906679"/>
              <a:gd name="connsiteY23" fmla="*/ 2575336 h 10742711"/>
              <a:gd name="connsiteX24" fmla="*/ 4499224 w 4906679"/>
              <a:gd name="connsiteY24" fmla="*/ 2189953 h 10742711"/>
              <a:gd name="connsiteX25" fmla="*/ 4636955 w 4906679"/>
              <a:gd name="connsiteY25" fmla="*/ 2267677 h 10742711"/>
              <a:gd name="connsiteX26" fmla="*/ 4499224 w 4906679"/>
              <a:gd name="connsiteY26" fmla="*/ 2189953 h 10742711"/>
              <a:gd name="connsiteX27" fmla="*/ 4499224 w 4906679"/>
              <a:gd name="connsiteY27" fmla="*/ 2112228 h 10742711"/>
              <a:gd name="connsiteX28" fmla="*/ 4636955 w 4906679"/>
              <a:gd name="connsiteY28" fmla="*/ 2189953 h 10742711"/>
              <a:gd name="connsiteX29" fmla="*/ 4499224 w 4906679"/>
              <a:gd name="connsiteY29" fmla="*/ 2112228 h 10742711"/>
              <a:gd name="connsiteX30" fmla="*/ 4520744 w 4906679"/>
              <a:gd name="connsiteY30" fmla="*/ 2003080 h 10742711"/>
              <a:gd name="connsiteX31" fmla="*/ 4499224 w 4906679"/>
              <a:gd name="connsiteY31" fmla="*/ 2034504 h 10742711"/>
              <a:gd name="connsiteX32" fmla="*/ 4636955 w 4906679"/>
              <a:gd name="connsiteY32" fmla="*/ 2034504 h 10742711"/>
              <a:gd name="connsiteX33" fmla="*/ 4520744 w 4906679"/>
              <a:gd name="connsiteY33" fmla="*/ 2003080 h 10742711"/>
              <a:gd name="connsiteX34" fmla="*/ 4499224 w 4906679"/>
              <a:gd name="connsiteY34" fmla="*/ 1804570 h 10742711"/>
              <a:gd name="connsiteX35" fmla="*/ 4578850 w 4906679"/>
              <a:gd name="connsiteY35" fmla="*/ 1817929 h 10742711"/>
              <a:gd name="connsiteX36" fmla="*/ 4583902 w 4906679"/>
              <a:gd name="connsiteY36" fmla="*/ 1821093 h 10742711"/>
              <a:gd name="connsiteX37" fmla="*/ 4576698 w 4906679"/>
              <a:gd name="connsiteY37" fmla="*/ 1825215 h 10742711"/>
              <a:gd name="connsiteX38" fmla="*/ 4499224 w 4906679"/>
              <a:gd name="connsiteY38" fmla="*/ 1804570 h 10742711"/>
              <a:gd name="connsiteX39" fmla="*/ 4499224 w 4906679"/>
              <a:gd name="connsiteY39" fmla="*/ 1726846 h 10742711"/>
              <a:gd name="connsiteX40" fmla="*/ 4499224 w 4906679"/>
              <a:gd name="connsiteY40" fmla="*/ 1804570 h 10742711"/>
              <a:gd name="connsiteX41" fmla="*/ 4636955 w 4906679"/>
              <a:gd name="connsiteY41" fmla="*/ 1960018 h 10742711"/>
              <a:gd name="connsiteX42" fmla="*/ 4603329 w 4906679"/>
              <a:gd name="connsiteY42" fmla="*/ 1833261 h 10742711"/>
              <a:gd name="connsiteX43" fmla="*/ 4583902 w 4906679"/>
              <a:gd name="connsiteY43" fmla="*/ 1821093 h 10742711"/>
              <a:gd name="connsiteX44" fmla="*/ 4596066 w 4906679"/>
              <a:gd name="connsiteY44" fmla="*/ 1814134 h 10742711"/>
              <a:gd name="connsiteX45" fmla="*/ 4499224 w 4906679"/>
              <a:gd name="connsiteY45" fmla="*/ 1726846 h 10742711"/>
              <a:gd name="connsiteX46" fmla="*/ 4499224 w 4906679"/>
              <a:gd name="connsiteY46" fmla="*/ 1652360 h 10742711"/>
              <a:gd name="connsiteX47" fmla="*/ 4636955 w 4906679"/>
              <a:gd name="connsiteY47" fmla="*/ 1726846 h 10742711"/>
              <a:gd name="connsiteX48" fmla="*/ 4499224 w 4906679"/>
              <a:gd name="connsiteY48" fmla="*/ 1652360 h 10742711"/>
              <a:gd name="connsiteX49" fmla="*/ 4499224 w 4906679"/>
              <a:gd name="connsiteY49" fmla="*/ 1571397 h 10742711"/>
              <a:gd name="connsiteX50" fmla="*/ 4636955 w 4906679"/>
              <a:gd name="connsiteY50" fmla="*/ 1652360 h 10742711"/>
              <a:gd name="connsiteX51" fmla="*/ 4499224 w 4906679"/>
              <a:gd name="connsiteY51" fmla="*/ 1571397 h 10742711"/>
              <a:gd name="connsiteX52" fmla="*/ 2661551 w 4906679"/>
              <a:gd name="connsiteY52" fmla="*/ 1681 h 10742711"/>
              <a:gd name="connsiteX53" fmla="*/ 3408851 w 4906679"/>
              <a:gd name="connsiteY53" fmla="*/ 33104 h 10742711"/>
              <a:gd name="connsiteX54" fmla="*/ 3546582 w 4906679"/>
              <a:gd name="connsiteY54" fmla="*/ 188553 h 10742711"/>
              <a:gd name="connsiteX55" fmla="*/ 3954037 w 4906679"/>
              <a:gd name="connsiteY55" fmla="*/ 266277 h 10742711"/>
              <a:gd name="connsiteX56" fmla="*/ 4499224 w 4906679"/>
              <a:gd name="connsiteY56" fmla="*/ 803870 h 10742711"/>
              <a:gd name="connsiteX57" fmla="*/ 4499224 w 4906679"/>
              <a:gd name="connsiteY57" fmla="*/ 1189253 h 10742711"/>
              <a:gd name="connsiteX58" fmla="*/ 4499224 w 4906679"/>
              <a:gd name="connsiteY58" fmla="*/ 1496911 h 10742711"/>
              <a:gd name="connsiteX59" fmla="*/ 4499224 w 4906679"/>
              <a:gd name="connsiteY59" fmla="*/ 1189253 h 10742711"/>
              <a:gd name="connsiteX60" fmla="*/ 4636955 w 4906679"/>
              <a:gd name="connsiteY60" fmla="*/ 1111528 h 10742711"/>
              <a:gd name="connsiteX61" fmla="*/ 4499224 w 4906679"/>
              <a:gd name="connsiteY61" fmla="*/ 1037043 h 10742711"/>
              <a:gd name="connsiteX62" fmla="*/ 4636955 w 4906679"/>
              <a:gd name="connsiteY62" fmla="*/ 1037043 h 10742711"/>
              <a:gd name="connsiteX63" fmla="*/ 4636955 w 4906679"/>
              <a:gd name="connsiteY63" fmla="*/ 956080 h 10742711"/>
              <a:gd name="connsiteX64" fmla="*/ 4768948 w 4906679"/>
              <a:gd name="connsiteY64" fmla="*/ 956080 h 10742711"/>
              <a:gd name="connsiteX65" fmla="*/ 4906679 w 4906679"/>
              <a:gd name="connsiteY65" fmla="*/ 1419187 h 10742711"/>
              <a:gd name="connsiteX66" fmla="*/ 4768948 w 4906679"/>
              <a:gd name="connsiteY66" fmla="*/ 2575336 h 10742711"/>
              <a:gd name="connsiteX67" fmla="*/ 4906679 w 4906679"/>
              <a:gd name="connsiteY67" fmla="*/ 2649821 h 10742711"/>
              <a:gd name="connsiteX68" fmla="*/ 4768948 w 4906679"/>
              <a:gd name="connsiteY68" fmla="*/ 2727546 h 10742711"/>
              <a:gd name="connsiteX69" fmla="*/ 4906679 w 4906679"/>
              <a:gd name="connsiteY69" fmla="*/ 2727546 h 10742711"/>
              <a:gd name="connsiteX70" fmla="*/ 4768948 w 4906679"/>
              <a:gd name="connsiteY70" fmla="*/ 2805270 h 10742711"/>
              <a:gd name="connsiteX71" fmla="*/ 4636955 w 4906679"/>
              <a:gd name="connsiteY71" fmla="*/ 2727546 h 10742711"/>
              <a:gd name="connsiteX72" fmla="*/ 4768948 w 4906679"/>
              <a:gd name="connsiteY72" fmla="*/ 2805270 h 10742711"/>
              <a:gd name="connsiteX73" fmla="*/ 4768948 w 4906679"/>
              <a:gd name="connsiteY73" fmla="*/ 2957480 h 10742711"/>
              <a:gd name="connsiteX74" fmla="*/ 4768948 w 4906679"/>
              <a:gd name="connsiteY74" fmla="*/ 2990270 h 10742711"/>
              <a:gd name="connsiteX75" fmla="*/ 4768948 w 4906679"/>
              <a:gd name="connsiteY75" fmla="*/ 3257042 h 10742711"/>
              <a:gd name="connsiteX76" fmla="*/ 4768948 w 4906679"/>
              <a:gd name="connsiteY76" fmla="*/ 3650521 h 10742711"/>
              <a:gd name="connsiteX77" fmla="*/ 4768948 w 4906679"/>
              <a:gd name="connsiteY77" fmla="*/ 3728246 h 10742711"/>
              <a:gd name="connsiteX78" fmla="*/ 4768948 w 4906679"/>
              <a:gd name="connsiteY78" fmla="*/ 3805970 h 10742711"/>
              <a:gd name="connsiteX79" fmla="*/ 4768948 w 4906679"/>
              <a:gd name="connsiteY79" fmla="*/ 3958180 h 10742711"/>
              <a:gd name="connsiteX80" fmla="*/ 4768948 w 4906679"/>
              <a:gd name="connsiteY80" fmla="*/ 4113628 h 10742711"/>
              <a:gd name="connsiteX81" fmla="*/ 4636955 w 4906679"/>
              <a:gd name="connsiteY81" fmla="*/ 4188114 h 10742711"/>
              <a:gd name="connsiteX82" fmla="*/ 4768948 w 4906679"/>
              <a:gd name="connsiteY82" fmla="*/ 4265838 h 10742711"/>
              <a:gd name="connsiteX83" fmla="*/ 4636955 w 4906679"/>
              <a:gd name="connsiteY83" fmla="*/ 4803431 h 10742711"/>
              <a:gd name="connsiteX84" fmla="*/ 4636955 w 4906679"/>
              <a:gd name="connsiteY84" fmla="*/ 6267238 h 10742711"/>
              <a:gd name="connsiteX85" fmla="*/ 4499224 w 4906679"/>
              <a:gd name="connsiteY85" fmla="*/ 6727107 h 10742711"/>
              <a:gd name="connsiteX86" fmla="*/ 4361492 w 4906679"/>
              <a:gd name="connsiteY86" fmla="*/ 6804831 h 10742711"/>
              <a:gd name="connsiteX87" fmla="*/ 4499224 w 4906679"/>
              <a:gd name="connsiteY87" fmla="*/ 6882555 h 10742711"/>
              <a:gd name="connsiteX88" fmla="*/ 4361492 w 4906679"/>
              <a:gd name="connsiteY88" fmla="*/ 7267938 h 10742711"/>
              <a:gd name="connsiteX89" fmla="*/ 4361492 w 4906679"/>
              <a:gd name="connsiteY89" fmla="*/ 9036165 h 10742711"/>
              <a:gd name="connsiteX90" fmla="*/ 4223761 w 4906679"/>
              <a:gd name="connsiteY90" fmla="*/ 8498572 h 10742711"/>
              <a:gd name="connsiteX91" fmla="*/ 4223761 w 4906679"/>
              <a:gd name="connsiteY91" fmla="*/ 8420848 h 10742711"/>
              <a:gd name="connsiteX92" fmla="*/ 4223761 w 4906679"/>
              <a:gd name="connsiteY92" fmla="*/ 8190914 h 10742711"/>
              <a:gd name="connsiteX93" fmla="*/ 4091769 w 4906679"/>
              <a:gd name="connsiteY93" fmla="*/ 7883255 h 10742711"/>
              <a:gd name="connsiteX94" fmla="*/ 4091769 w 4906679"/>
              <a:gd name="connsiteY94" fmla="*/ 7805531 h 10742711"/>
              <a:gd name="connsiteX95" fmla="*/ 4091769 w 4906679"/>
              <a:gd name="connsiteY95" fmla="*/ 7342424 h 10742711"/>
              <a:gd name="connsiteX96" fmla="*/ 3954037 w 4906679"/>
              <a:gd name="connsiteY96" fmla="*/ 7497872 h 10742711"/>
              <a:gd name="connsiteX97" fmla="*/ 3816306 w 4906679"/>
              <a:gd name="connsiteY97" fmla="*/ 7650082 h 10742711"/>
              <a:gd name="connsiteX98" fmla="*/ 3816306 w 4906679"/>
              <a:gd name="connsiteY98" fmla="*/ 7575597 h 10742711"/>
              <a:gd name="connsiteX99" fmla="*/ 3678575 w 4906679"/>
              <a:gd name="connsiteY99" fmla="*/ 7420148 h 10742711"/>
              <a:gd name="connsiteX100" fmla="*/ 3816306 w 4906679"/>
              <a:gd name="connsiteY100" fmla="*/ 7342424 h 10742711"/>
              <a:gd name="connsiteX101" fmla="*/ 3678575 w 4906679"/>
              <a:gd name="connsiteY101" fmla="*/ 7342424 h 10742711"/>
              <a:gd name="connsiteX102" fmla="*/ 3816306 w 4906679"/>
              <a:gd name="connsiteY102" fmla="*/ 7190214 h 10742711"/>
              <a:gd name="connsiteX103" fmla="*/ 3816306 w 4906679"/>
              <a:gd name="connsiteY103" fmla="*/ 6960280 h 10742711"/>
              <a:gd name="connsiteX104" fmla="*/ 3678575 w 4906679"/>
              <a:gd name="connsiteY104" fmla="*/ 7267938 h 10742711"/>
              <a:gd name="connsiteX105" fmla="*/ 3546582 w 4906679"/>
              <a:gd name="connsiteY105" fmla="*/ 7957741 h 10742711"/>
              <a:gd name="connsiteX106" fmla="*/ 3546582 w 4906679"/>
              <a:gd name="connsiteY106" fmla="*/ 8343124 h 10742711"/>
              <a:gd name="connsiteX107" fmla="*/ 3546582 w 4906679"/>
              <a:gd name="connsiteY107" fmla="*/ 9421548 h 10742711"/>
              <a:gd name="connsiteX108" fmla="*/ 3408851 w 4906679"/>
              <a:gd name="connsiteY108" fmla="*/ 9113889 h 10742711"/>
              <a:gd name="connsiteX109" fmla="*/ 3133388 w 4906679"/>
              <a:gd name="connsiteY109" fmla="*/ 9036165 h 10742711"/>
              <a:gd name="connsiteX110" fmla="*/ 3001395 w 4906679"/>
              <a:gd name="connsiteY110" fmla="*/ 8650782 h 10742711"/>
              <a:gd name="connsiteX111" fmla="*/ 2863664 w 4906679"/>
              <a:gd name="connsiteY111" fmla="*/ 9113889 h 10742711"/>
              <a:gd name="connsiteX112" fmla="*/ 3001395 w 4906679"/>
              <a:gd name="connsiteY112" fmla="*/ 9803692 h 10742711"/>
              <a:gd name="connsiteX113" fmla="*/ 3133388 w 4906679"/>
              <a:gd name="connsiteY113" fmla="*/ 10036865 h 10742711"/>
              <a:gd name="connsiteX114" fmla="*/ 3001395 w 4906679"/>
              <a:gd name="connsiteY114" fmla="*/ 10189075 h 10742711"/>
              <a:gd name="connsiteX115" fmla="*/ 2863664 w 4906679"/>
              <a:gd name="connsiteY115" fmla="*/ 10266799 h 10742711"/>
              <a:gd name="connsiteX116" fmla="*/ 2725933 w 4906679"/>
              <a:gd name="connsiteY116" fmla="*/ 10344524 h 10742711"/>
              <a:gd name="connsiteX117" fmla="*/ 2318477 w 4906679"/>
              <a:gd name="connsiteY117" fmla="*/ 9496034 h 10742711"/>
              <a:gd name="connsiteX118" fmla="*/ 2456209 w 4906679"/>
              <a:gd name="connsiteY118" fmla="*/ 9188375 h 10742711"/>
              <a:gd name="connsiteX119" fmla="*/ 2186485 w 4906679"/>
              <a:gd name="connsiteY119" fmla="*/ 8498572 h 10742711"/>
              <a:gd name="connsiteX120" fmla="*/ 2043015 w 4906679"/>
              <a:gd name="connsiteY120" fmla="*/ 9036165 h 10742711"/>
              <a:gd name="connsiteX121" fmla="*/ 2043015 w 4906679"/>
              <a:gd name="connsiteY121" fmla="*/ 9421548 h 10742711"/>
              <a:gd name="connsiteX122" fmla="*/ 2043015 w 4906679"/>
              <a:gd name="connsiteY122" fmla="*/ 9573758 h 10742711"/>
              <a:gd name="connsiteX123" fmla="*/ 2043015 w 4906679"/>
              <a:gd name="connsiteY123" fmla="*/ 9651482 h 10742711"/>
              <a:gd name="connsiteX124" fmla="*/ 2043015 w 4906679"/>
              <a:gd name="connsiteY124" fmla="*/ 9729207 h 10742711"/>
              <a:gd name="connsiteX125" fmla="*/ 2186485 w 4906679"/>
              <a:gd name="connsiteY125" fmla="*/ 10419009 h 10742711"/>
              <a:gd name="connsiteX126" fmla="*/ 2043015 w 4906679"/>
              <a:gd name="connsiteY126" fmla="*/ 10574458 h 10742711"/>
              <a:gd name="connsiteX127" fmla="*/ 2043015 w 4906679"/>
              <a:gd name="connsiteY127" fmla="*/ 10726668 h 10742711"/>
              <a:gd name="connsiteX128" fmla="*/ 1911022 w 4906679"/>
              <a:gd name="connsiteY128" fmla="*/ 9959141 h 10742711"/>
              <a:gd name="connsiteX129" fmla="*/ 1773291 w 4906679"/>
              <a:gd name="connsiteY129" fmla="*/ 9803692 h 10742711"/>
              <a:gd name="connsiteX130" fmla="*/ 1773291 w 4906679"/>
              <a:gd name="connsiteY130" fmla="*/ 9266099 h 10742711"/>
              <a:gd name="connsiteX131" fmla="*/ 1635559 w 4906679"/>
              <a:gd name="connsiteY131" fmla="*/ 9036165 h 10742711"/>
              <a:gd name="connsiteX132" fmla="*/ 1497828 w 4906679"/>
              <a:gd name="connsiteY132" fmla="*/ 8573058 h 10742711"/>
              <a:gd name="connsiteX133" fmla="*/ 1497828 w 4906679"/>
              <a:gd name="connsiteY133" fmla="*/ 8113189 h 10742711"/>
              <a:gd name="connsiteX134" fmla="*/ 1365836 w 4906679"/>
              <a:gd name="connsiteY134" fmla="*/ 7727807 h 10742711"/>
              <a:gd name="connsiteX135" fmla="*/ 1365836 w 4906679"/>
              <a:gd name="connsiteY135" fmla="*/ 7650082 h 10742711"/>
              <a:gd name="connsiteX136" fmla="*/ 1365836 w 4906679"/>
              <a:gd name="connsiteY136" fmla="*/ 7190214 h 10742711"/>
              <a:gd name="connsiteX137" fmla="*/ 1365836 w 4906679"/>
              <a:gd name="connsiteY137" fmla="*/ 6810397 h 10742711"/>
              <a:gd name="connsiteX138" fmla="*/ 1365836 w 4906679"/>
              <a:gd name="connsiteY138" fmla="*/ 6804831 h 10742711"/>
              <a:gd name="connsiteX139" fmla="*/ 1365836 w 4906679"/>
              <a:gd name="connsiteY139" fmla="*/ 6727107 h 10742711"/>
              <a:gd name="connsiteX140" fmla="*/ 1365836 w 4906679"/>
              <a:gd name="connsiteY140" fmla="*/ 6344963 h 10742711"/>
              <a:gd name="connsiteX141" fmla="*/ 1228104 w 4906679"/>
              <a:gd name="connsiteY141" fmla="*/ 6189514 h 10742711"/>
              <a:gd name="connsiteX142" fmla="*/ 1090373 w 4906679"/>
              <a:gd name="connsiteY142" fmla="*/ 6652621 h 10742711"/>
              <a:gd name="connsiteX143" fmla="*/ 1090373 w 4906679"/>
              <a:gd name="connsiteY143" fmla="*/ 6804831 h 10742711"/>
              <a:gd name="connsiteX144" fmla="*/ 820649 w 4906679"/>
              <a:gd name="connsiteY144" fmla="*/ 5344263 h 10742711"/>
              <a:gd name="connsiteX145" fmla="*/ 682917 w 4906679"/>
              <a:gd name="connsiteY145" fmla="*/ 6652621 h 10742711"/>
              <a:gd name="connsiteX146" fmla="*/ 545186 w 4906679"/>
              <a:gd name="connsiteY146" fmla="*/ 6344963 h 10742711"/>
              <a:gd name="connsiteX147" fmla="*/ 545186 w 4906679"/>
              <a:gd name="connsiteY147" fmla="*/ 6111790 h 10742711"/>
              <a:gd name="connsiteX148" fmla="*/ 545186 w 4906679"/>
              <a:gd name="connsiteY148" fmla="*/ 5804131 h 10742711"/>
              <a:gd name="connsiteX149" fmla="*/ 545186 w 4906679"/>
              <a:gd name="connsiteY149" fmla="*/ 5188814 h 10742711"/>
              <a:gd name="connsiteX150" fmla="*/ 545186 w 4906679"/>
              <a:gd name="connsiteY150" fmla="*/ 4881156 h 10742711"/>
              <a:gd name="connsiteX151" fmla="*/ 407455 w 4906679"/>
              <a:gd name="connsiteY151" fmla="*/ 4803431 h 10742711"/>
              <a:gd name="connsiteX152" fmla="*/ 407455 w 4906679"/>
              <a:gd name="connsiteY152" fmla="*/ 3420587 h 10742711"/>
              <a:gd name="connsiteX153" fmla="*/ 275462 w 4906679"/>
              <a:gd name="connsiteY153" fmla="*/ 3035204 h 10742711"/>
              <a:gd name="connsiteX154" fmla="*/ 137731 w 4906679"/>
              <a:gd name="connsiteY154" fmla="*/ 2727546 h 10742711"/>
              <a:gd name="connsiteX155" fmla="*/ 137731 w 4906679"/>
              <a:gd name="connsiteY155" fmla="*/ 2575336 h 10742711"/>
              <a:gd name="connsiteX156" fmla="*/ 0 w 4906679"/>
              <a:gd name="connsiteY156" fmla="*/ 2189953 h 10742711"/>
              <a:gd name="connsiteX157" fmla="*/ 0 w 4906679"/>
              <a:gd name="connsiteY157" fmla="*/ 1419187 h 10742711"/>
              <a:gd name="connsiteX158" fmla="*/ 137731 w 4906679"/>
              <a:gd name="connsiteY158" fmla="*/ 1037043 h 10742711"/>
              <a:gd name="connsiteX159" fmla="*/ 275462 w 4906679"/>
              <a:gd name="connsiteY159" fmla="*/ 803870 h 10742711"/>
              <a:gd name="connsiteX160" fmla="*/ 545186 w 4906679"/>
              <a:gd name="connsiteY160" fmla="*/ 573936 h 10742711"/>
              <a:gd name="connsiteX161" fmla="*/ 952641 w 4906679"/>
              <a:gd name="connsiteY161" fmla="*/ 188553 h 10742711"/>
              <a:gd name="connsiteX162" fmla="*/ 1635559 w 4906679"/>
              <a:gd name="connsiteY162" fmla="*/ 114067 h 10742711"/>
              <a:gd name="connsiteX163" fmla="*/ 2456209 w 4906679"/>
              <a:gd name="connsiteY163" fmla="*/ 33104 h 10742711"/>
              <a:gd name="connsiteX164" fmla="*/ 2661551 w 4906679"/>
              <a:gd name="connsiteY164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190214 h 10742711"/>
              <a:gd name="connsiteX7" fmla="*/ 4091769 w 4906679"/>
              <a:gd name="connsiteY7" fmla="*/ 7267938 h 10742711"/>
              <a:gd name="connsiteX8" fmla="*/ 4091769 w 4906679"/>
              <a:gd name="connsiteY8" fmla="*/ 7267938 h 10742711"/>
              <a:gd name="connsiteX9" fmla="*/ 4275410 w 4906679"/>
              <a:gd name="connsiteY9" fmla="*/ 6604043 h 10742711"/>
              <a:gd name="connsiteX10" fmla="*/ 4243129 w 4906679"/>
              <a:gd name="connsiteY10" fmla="*/ 6585827 h 10742711"/>
              <a:gd name="connsiteX11" fmla="*/ 4266750 w 4906679"/>
              <a:gd name="connsiteY11" fmla="*/ 6599156 h 10742711"/>
              <a:gd name="connsiteX12" fmla="*/ 4281866 w 4906679"/>
              <a:gd name="connsiteY12" fmla="*/ 6607687 h 10742711"/>
              <a:gd name="connsiteX13" fmla="*/ 4275410 w 4906679"/>
              <a:gd name="connsiteY13" fmla="*/ 6604043 h 10742711"/>
              <a:gd name="connsiteX14" fmla="*/ 4636955 w 4906679"/>
              <a:gd name="connsiteY14" fmla="*/ 4343563 h 10742711"/>
              <a:gd name="connsiteX15" fmla="*/ 4768948 w 4906679"/>
              <a:gd name="connsiteY15" fmla="*/ 4421287 h 10742711"/>
              <a:gd name="connsiteX16" fmla="*/ 4636955 w 4906679"/>
              <a:gd name="connsiteY16" fmla="*/ 4343563 h 10742711"/>
              <a:gd name="connsiteX17" fmla="*/ 4636955 w 4906679"/>
              <a:gd name="connsiteY17" fmla="*/ 4265838 h 10742711"/>
              <a:gd name="connsiteX18" fmla="*/ 4768948 w 4906679"/>
              <a:gd name="connsiteY18" fmla="*/ 4343563 h 10742711"/>
              <a:gd name="connsiteX19" fmla="*/ 4636955 w 4906679"/>
              <a:gd name="connsiteY19" fmla="*/ 4265838 h 10742711"/>
              <a:gd name="connsiteX20" fmla="*/ 4499224 w 4906679"/>
              <a:gd name="connsiteY20" fmla="*/ 2575336 h 10742711"/>
              <a:gd name="connsiteX21" fmla="*/ 4636955 w 4906679"/>
              <a:gd name="connsiteY21" fmla="*/ 2649821 h 10742711"/>
              <a:gd name="connsiteX22" fmla="*/ 4499224 w 4906679"/>
              <a:gd name="connsiteY22" fmla="*/ 2575336 h 10742711"/>
              <a:gd name="connsiteX23" fmla="*/ 4499224 w 4906679"/>
              <a:gd name="connsiteY23" fmla="*/ 2189953 h 10742711"/>
              <a:gd name="connsiteX24" fmla="*/ 4636955 w 4906679"/>
              <a:gd name="connsiteY24" fmla="*/ 2267677 h 10742711"/>
              <a:gd name="connsiteX25" fmla="*/ 4499224 w 4906679"/>
              <a:gd name="connsiteY25" fmla="*/ 2189953 h 10742711"/>
              <a:gd name="connsiteX26" fmla="*/ 4499224 w 4906679"/>
              <a:gd name="connsiteY26" fmla="*/ 2112228 h 10742711"/>
              <a:gd name="connsiteX27" fmla="*/ 4636955 w 4906679"/>
              <a:gd name="connsiteY27" fmla="*/ 2189953 h 10742711"/>
              <a:gd name="connsiteX28" fmla="*/ 4499224 w 4906679"/>
              <a:gd name="connsiteY28" fmla="*/ 2112228 h 10742711"/>
              <a:gd name="connsiteX29" fmla="*/ 4520744 w 4906679"/>
              <a:gd name="connsiteY29" fmla="*/ 2003080 h 10742711"/>
              <a:gd name="connsiteX30" fmla="*/ 4499224 w 4906679"/>
              <a:gd name="connsiteY30" fmla="*/ 2034504 h 10742711"/>
              <a:gd name="connsiteX31" fmla="*/ 4636955 w 4906679"/>
              <a:gd name="connsiteY31" fmla="*/ 2034504 h 10742711"/>
              <a:gd name="connsiteX32" fmla="*/ 4520744 w 4906679"/>
              <a:gd name="connsiteY32" fmla="*/ 2003080 h 10742711"/>
              <a:gd name="connsiteX33" fmla="*/ 4499224 w 4906679"/>
              <a:gd name="connsiteY33" fmla="*/ 1804570 h 10742711"/>
              <a:gd name="connsiteX34" fmla="*/ 4578850 w 4906679"/>
              <a:gd name="connsiteY34" fmla="*/ 1817929 h 10742711"/>
              <a:gd name="connsiteX35" fmla="*/ 4583902 w 4906679"/>
              <a:gd name="connsiteY35" fmla="*/ 1821093 h 10742711"/>
              <a:gd name="connsiteX36" fmla="*/ 4576698 w 4906679"/>
              <a:gd name="connsiteY36" fmla="*/ 1825215 h 10742711"/>
              <a:gd name="connsiteX37" fmla="*/ 4499224 w 4906679"/>
              <a:gd name="connsiteY37" fmla="*/ 1804570 h 10742711"/>
              <a:gd name="connsiteX38" fmla="*/ 4499224 w 4906679"/>
              <a:gd name="connsiteY38" fmla="*/ 1726846 h 10742711"/>
              <a:gd name="connsiteX39" fmla="*/ 4499224 w 4906679"/>
              <a:gd name="connsiteY39" fmla="*/ 1804570 h 10742711"/>
              <a:gd name="connsiteX40" fmla="*/ 4636955 w 4906679"/>
              <a:gd name="connsiteY40" fmla="*/ 1960018 h 10742711"/>
              <a:gd name="connsiteX41" fmla="*/ 4603329 w 4906679"/>
              <a:gd name="connsiteY41" fmla="*/ 1833261 h 10742711"/>
              <a:gd name="connsiteX42" fmla="*/ 4583902 w 4906679"/>
              <a:gd name="connsiteY42" fmla="*/ 1821093 h 10742711"/>
              <a:gd name="connsiteX43" fmla="*/ 4596066 w 4906679"/>
              <a:gd name="connsiteY43" fmla="*/ 1814134 h 10742711"/>
              <a:gd name="connsiteX44" fmla="*/ 4499224 w 4906679"/>
              <a:gd name="connsiteY44" fmla="*/ 1726846 h 10742711"/>
              <a:gd name="connsiteX45" fmla="*/ 4499224 w 4906679"/>
              <a:gd name="connsiteY45" fmla="*/ 1652360 h 10742711"/>
              <a:gd name="connsiteX46" fmla="*/ 4636955 w 4906679"/>
              <a:gd name="connsiteY46" fmla="*/ 1726846 h 10742711"/>
              <a:gd name="connsiteX47" fmla="*/ 4499224 w 4906679"/>
              <a:gd name="connsiteY47" fmla="*/ 1652360 h 10742711"/>
              <a:gd name="connsiteX48" fmla="*/ 4499224 w 4906679"/>
              <a:gd name="connsiteY48" fmla="*/ 1571397 h 10742711"/>
              <a:gd name="connsiteX49" fmla="*/ 4636955 w 4906679"/>
              <a:gd name="connsiteY49" fmla="*/ 1652360 h 10742711"/>
              <a:gd name="connsiteX50" fmla="*/ 4499224 w 4906679"/>
              <a:gd name="connsiteY50" fmla="*/ 1571397 h 10742711"/>
              <a:gd name="connsiteX51" fmla="*/ 2661551 w 4906679"/>
              <a:gd name="connsiteY51" fmla="*/ 1681 h 10742711"/>
              <a:gd name="connsiteX52" fmla="*/ 3408851 w 4906679"/>
              <a:gd name="connsiteY52" fmla="*/ 33104 h 10742711"/>
              <a:gd name="connsiteX53" fmla="*/ 3546582 w 4906679"/>
              <a:gd name="connsiteY53" fmla="*/ 188553 h 10742711"/>
              <a:gd name="connsiteX54" fmla="*/ 3954037 w 4906679"/>
              <a:gd name="connsiteY54" fmla="*/ 266277 h 10742711"/>
              <a:gd name="connsiteX55" fmla="*/ 4499224 w 4906679"/>
              <a:gd name="connsiteY55" fmla="*/ 803870 h 10742711"/>
              <a:gd name="connsiteX56" fmla="*/ 4499224 w 4906679"/>
              <a:gd name="connsiteY56" fmla="*/ 1189253 h 10742711"/>
              <a:gd name="connsiteX57" fmla="*/ 4499224 w 4906679"/>
              <a:gd name="connsiteY57" fmla="*/ 1496911 h 10742711"/>
              <a:gd name="connsiteX58" fmla="*/ 4499224 w 4906679"/>
              <a:gd name="connsiteY58" fmla="*/ 1189253 h 10742711"/>
              <a:gd name="connsiteX59" fmla="*/ 4636955 w 4906679"/>
              <a:gd name="connsiteY59" fmla="*/ 1111528 h 10742711"/>
              <a:gd name="connsiteX60" fmla="*/ 4499224 w 4906679"/>
              <a:gd name="connsiteY60" fmla="*/ 1037043 h 10742711"/>
              <a:gd name="connsiteX61" fmla="*/ 4636955 w 4906679"/>
              <a:gd name="connsiteY61" fmla="*/ 1037043 h 10742711"/>
              <a:gd name="connsiteX62" fmla="*/ 4636955 w 4906679"/>
              <a:gd name="connsiteY62" fmla="*/ 956080 h 10742711"/>
              <a:gd name="connsiteX63" fmla="*/ 4768948 w 4906679"/>
              <a:gd name="connsiteY63" fmla="*/ 956080 h 10742711"/>
              <a:gd name="connsiteX64" fmla="*/ 4906679 w 4906679"/>
              <a:gd name="connsiteY64" fmla="*/ 1419187 h 10742711"/>
              <a:gd name="connsiteX65" fmla="*/ 4768948 w 4906679"/>
              <a:gd name="connsiteY65" fmla="*/ 2575336 h 10742711"/>
              <a:gd name="connsiteX66" fmla="*/ 4906679 w 4906679"/>
              <a:gd name="connsiteY66" fmla="*/ 2649821 h 10742711"/>
              <a:gd name="connsiteX67" fmla="*/ 4768948 w 4906679"/>
              <a:gd name="connsiteY67" fmla="*/ 2727546 h 10742711"/>
              <a:gd name="connsiteX68" fmla="*/ 4906679 w 4906679"/>
              <a:gd name="connsiteY68" fmla="*/ 2727546 h 10742711"/>
              <a:gd name="connsiteX69" fmla="*/ 4768948 w 4906679"/>
              <a:gd name="connsiteY69" fmla="*/ 2805270 h 10742711"/>
              <a:gd name="connsiteX70" fmla="*/ 4636955 w 4906679"/>
              <a:gd name="connsiteY70" fmla="*/ 2727546 h 10742711"/>
              <a:gd name="connsiteX71" fmla="*/ 4768948 w 4906679"/>
              <a:gd name="connsiteY71" fmla="*/ 2805270 h 10742711"/>
              <a:gd name="connsiteX72" fmla="*/ 4768948 w 4906679"/>
              <a:gd name="connsiteY72" fmla="*/ 2957480 h 10742711"/>
              <a:gd name="connsiteX73" fmla="*/ 4768948 w 4906679"/>
              <a:gd name="connsiteY73" fmla="*/ 2990270 h 10742711"/>
              <a:gd name="connsiteX74" fmla="*/ 4768948 w 4906679"/>
              <a:gd name="connsiteY74" fmla="*/ 3257042 h 10742711"/>
              <a:gd name="connsiteX75" fmla="*/ 4768948 w 4906679"/>
              <a:gd name="connsiteY75" fmla="*/ 3650521 h 10742711"/>
              <a:gd name="connsiteX76" fmla="*/ 4768948 w 4906679"/>
              <a:gd name="connsiteY76" fmla="*/ 3728246 h 10742711"/>
              <a:gd name="connsiteX77" fmla="*/ 4768948 w 4906679"/>
              <a:gd name="connsiteY77" fmla="*/ 3805970 h 10742711"/>
              <a:gd name="connsiteX78" fmla="*/ 4768948 w 4906679"/>
              <a:gd name="connsiteY78" fmla="*/ 3958180 h 10742711"/>
              <a:gd name="connsiteX79" fmla="*/ 4768948 w 4906679"/>
              <a:gd name="connsiteY79" fmla="*/ 4113628 h 10742711"/>
              <a:gd name="connsiteX80" fmla="*/ 4636955 w 4906679"/>
              <a:gd name="connsiteY80" fmla="*/ 4188114 h 10742711"/>
              <a:gd name="connsiteX81" fmla="*/ 4768948 w 4906679"/>
              <a:gd name="connsiteY81" fmla="*/ 4265838 h 10742711"/>
              <a:gd name="connsiteX82" fmla="*/ 4636955 w 4906679"/>
              <a:gd name="connsiteY82" fmla="*/ 4803431 h 10742711"/>
              <a:gd name="connsiteX83" fmla="*/ 4636955 w 4906679"/>
              <a:gd name="connsiteY83" fmla="*/ 6267238 h 10742711"/>
              <a:gd name="connsiteX84" fmla="*/ 4499224 w 4906679"/>
              <a:gd name="connsiteY84" fmla="*/ 6727107 h 10742711"/>
              <a:gd name="connsiteX85" fmla="*/ 4361492 w 4906679"/>
              <a:gd name="connsiteY85" fmla="*/ 6804831 h 10742711"/>
              <a:gd name="connsiteX86" fmla="*/ 4499224 w 4906679"/>
              <a:gd name="connsiteY86" fmla="*/ 6882555 h 10742711"/>
              <a:gd name="connsiteX87" fmla="*/ 4361492 w 4906679"/>
              <a:gd name="connsiteY87" fmla="*/ 7267938 h 10742711"/>
              <a:gd name="connsiteX88" fmla="*/ 4361492 w 4906679"/>
              <a:gd name="connsiteY88" fmla="*/ 9036165 h 10742711"/>
              <a:gd name="connsiteX89" fmla="*/ 4223761 w 4906679"/>
              <a:gd name="connsiteY89" fmla="*/ 8498572 h 10742711"/>
              <a:gd name="connsiteX90" fmla="*/ 4223761 w 4906679"/>
              <a:gd name="connsiteY90" fmla="*/ 8420848 h 10742711"/>
              <a:gd name="connsiteX91" fmla="*/ 4223761 w 4906679"/>
              <a:gd name="connsiteY91" fmla="*/ 8190914 h 10742711"/>
              <a:gd name="connsiteX92" fmla="*/ 4091769 w 4906679"/>
              <a:gd name="connsiteY92" fmla="*/ 7883255 h 10742711"/>
              <a:gd name="connsiteX93" fmla="*/ 4091769 w 4906679"/>
              <a:gd name="connsiteY93" fmla="*/ 7805531 h 10742711"/>
              <a:gd name="connsiteX94" fmla="*/ 4091769 w 4906679"/>
              <a:gd name="connsiteY94" fmla="*/ 7342424 h 10742711"/>
              <a:gd name="connsiteX95" fmla="*/ 3954037 w 4906679"/>
              <a:gd name="connsiteY95" fmla="*/ 7497872 h 10742711"/>
              <a:gd name="connsiteX96" fmla="*/ 3816306 w 4906679"/>
              <a:gd name="connsiteY96" fmla="*/ 7650082 h 10742711"/>
              <a:gd name="connsiteX97" fmla="*/ 3816306 w 4906679"/>
              <a:gd name="connsiteY97" fmla="*/ 7575597 h 10742711"/>
              <a:gd name="connsiteX98" fmla="*/ 3678575 w 4906679"/>
              <a:gd name="connsiteY98" fmla="*/ 7420148 h 10742711"/>
              <a:gd name="connsiteX99" fmla="*/ 3816306 w 4906679"/>
              <a:gd name="connsiteY99" fmla="*/ 7342424 h 10742711"/>
              <a:gd name="connsiteX100" fmla="*/ 3678575 w 4906679"/>
              <a:gd name="connsiteY100" fmla="*/ 7342424 h 10742711"/>
              <a:gd name="connsiteX101" fmla="*/ 3816306 w 4906679"/>
              <a:gd name="connsiteY101" fmla="*/ 7190214 h 10742711"/>
              <a:gd name="connsiteX102" fmla="*/ 3816306 w 4906679"/>
              <a:gd name="connsiteY102" fmla="*/ 6960280 h 10742711"/>
              <a:gd name="connsiteX103" fmla="*/ 3678575 w 4906679"/>
              <a:gd name="connsiteY103" fmla="*/ 7267938 h 10742711"/>
              <a:gd name="connsiteX104" fmla="*/ 3546582 w 4906679"/>
              <a:gd name="connsiteY104" fmla="*/ 7957741 h 10742711"/>
              <a:gd name="connsiteX105" fmla="*/ 3546582 w 4906679"/>
              <a:gd name="connsiteY105" fmla="*/ 8343124 h 10742711"/>
              <a:gd name="connsiteX106" fmla="*/ 3546582 w 4906679"/>
              <a:gd name="connsiteY106" fmla="*/ 9421548 h 10742711"/>
              <a:gd name="connsiteX107" fmla="*/ 3408851 w 4906679"/>
              <a:gd name="connsiteY107" fmla="*/ 9113889 h 10742711"/>
              <a:gd name="connsiteX108" fmla="*/ 3133388 w 4906679"/>
              <a:gd name="connsiteY108" fmla="*/ 9036165 h 10742711"/>
              <a:gd name="connsiteX109" fmla="*/ 3001395 w 4906679"/>
              <a:gd name="connsiteY109" fmla="*/ 8650782 h 10742711"/>
              <a:gd name="connsiteX110" fmla="*/ 2863664 w 4906679"/>
              <a:gd name="connsiteY110" fmla="*/ 9113889 h 10742711"/>
              <a:gd name="connsiteX111" fmla="*/ 3001395 w 4906679"/>
              <a:gd name="connsiteY111" fmla="*/ 9803692 h 10742711"/>
              <a:gd name="connsiteX112" fmla="*/ 3133388 w 4906679"/>
              <a:gd name="connsiteY112" fmla="*/ 10036865 h 10742711"/>
              <a:gd name="connsiteX113" fmla="*/ 3001395 w 4906679"/>
              <a:gd name="connsiteY113" fmla="*/ 10189075 h 10742711"/>
              <a:gd name="connsiteX114" fmla="*/ 2863664 w 4906679"/>
              <a:gd name="connsiteY114" fmla="*/ 10266799 h 10742711"/>
              <a:gd name="connsiteX115" fmla="*/ 2725933 w 4906679"/>
              <a:gd name="connsiteY115" fmla="*/ 10344524 h 10742711"/>
              <a:gd name="connsiteX116" fmla="*/ 2318477 w 4906679"/>
              <a:gd name="connsiteY116" fmla="*/ 9496034 h 10742711"/>
              <a:gd name="connsiteX117" fmla="*/ 2456209 w 4906679"/>
              <a:gd name="connsiteY117" fmla="*/ 9188375 h 10742711"/>
              <a:gd name="connsiteX118" fmla="*/ 2186485 w 4906679"/>
              <a:gd name="connsiteY118" fmla="*/ 8498572 h 10742711"/>
              <a:gd name="connsiteX119" fmla="*/ 2043015 w 4906679"/>
              <a:gd name="connsiteY119" fmla="*/ 9036165 h 10742711"/>
              <a:gd name="connsiteX120" fmla="*/ 2043015 w 4906679"/>
              <a:gd name="connsiteY120" fmla="*/ 9421548 h 10742711"/>
              <a:gd name="connsiteX121" fmla="*/ 2043015 w 4906679"/>
              <a:gd name="connsiteY121" fmla="*/ 9573758 h 10742711"/>
              <a:gd name="connsiteX122" fmla="*/ 2043015 w 4906679"/>
              <a:gd name="connsiteY122" fmla="*/ 9651482 h 10742711"/>
              <a:gd name="connsiteX123" fmla="*/ 2043015 w 4906679"/>
              <a:gd name="connsiteY123" fmla="*/ 9729207 h 10742711"/>
              <a:gd name="connsiteX124" fmla="*/ 2186485 w 4906679"/>
              <a:gd name="connsiteY124" fmla="*/ 10419009 h 10742711"/>
              <a:gd name="connsiteX125" fmla="*/ 2043015 w 4906679"/>
              <a:gd name="connsiteY125" fmla="*/ 10574458 h 10742711"/>
              <a:gd name="connsiteX126" fmla="*/ 2043015 w 4906679"/>
              <a:gd name="connsiteY126" fmla="*/ 10726668 h 10742711"/>
              <a:gd name="connsiteX127" fmla="*/ 1911022 w 4906679"/>
              <a:gd name="connsiteY127" fmla="*/ 9959141 h 10742711"/>
              <a:gd name="connsiteX128" fmla="*/ 1773291 w 4906679"/>
              <a:gd name="connsiteY128" fmla="*/ 9803692 h 10742711"/>
              <a:gd name="connsiteX129" fmla="*/ 1773291 w 4906679"/>
              <a:gd name="connsiteY129" fmla="*/ 9266099 h 10742711"/>
              <a:gd name="connsiteX130" fmla="*/ 1635559 w 4906679"/>
              <a:gd name="connsiteY130" fmla="*/ 9036165 h 10742711"/>
              <a:gd name="connsiteX131" fmla="*/ 1497828 w 4906679"/>
              <a:gd name="connsiteY131" fmla="*/ 8573058 h 10742711"/>
              <a:gd name="connsiteX132" fmla="*/ 1497828 w 4906679"/>
              <a:gd name="connsiteY132" fmla="*/ 8113189 h 10742711"/>
              <a:gd name="connsiteX133" fmla="*/ 1365836 w 4906679"/>
              <a:gd name="connsiteY133" fmla="*/ 7727807 h 10742711"/>
              <a:gd name="connsiteX134" fmla="*/ 1365836 w 4906679"/>
              <a:gd name="connsiteY134" fmla="*/ 7650082 h 10742711"/>
              <a:gd name="connsiteX135" fmla="*/ 1365836 w 4906679"/>
              <a:gd name="connsiteY135" fmla="*/ 7190214 h 10742711"/>
              <a:gd name="connsiteX136" fmla="*/ 1365836 w 4906679"/>
              <a:gd name="connsiteY136" fmla="*/ 6810397 h 10742711"/>
              <a:gd name="connsiteX137" fmla="*/ 1365836 w 4906679"/>
              <a:gd name="connsiteY137" fmla="*/ 6804831 h 10742711"/>
              <a:gd name="connsiteX138" fmla="*/ 1365836 w 4906679"/>
              <a:gd name="connsiteY138" fmla="*/ 6727107 h 10742711"/>
              <a:gd name="connsiteX139" fmla="*/ 1365836 w 4906679"/>
              <a:gd name="connsiteY139" fmla="*/ 6344963 h 10742711"/>
              <a:gd name="connsiteX140" fmla="*/ 1228104 w 4906679"/>
              <a:gd name="connsiteY140" fmla="*/ 6189514 h 10742711"/>
              <a:gd name="connsiteX141" fmla="*/ 1090373 w 4906679"/>
              <a:gd name="connsiteY141" fmla="*/ 6652621 h 10742711"/>
              <a:gd name="connsiteX142" fmla="*/ 1090373 w 4906679"/>
              <a:gd name="connsiteY142" fmla="*/ 6804831 h 10742711"/>
              <a:gd name="connsiteX143" fmla="*/ 820649 w 4906679"/>
              <a:gd name="connsiteY143" fmla="*/ 5344263 h 10742711"/>
              <a:gd name="connsiteX144" fmla="*/ 682917 w 4906679"/>
              <a:gd name="connsiteY144" fmla="*/ 6652621 h 10742711"/>
              <a:gd name="connsiteX145" fmla="*/ 545186 w 4906679"/>
              <a:gd name="connsiteY145" fmla="*/ 6344963 h 10742711"/>
              <a:gd name="connsiteX146" fmla="*/ 545186 w 4906679"/>
              <a:gd name="connsiteY146" fmla="*/ 6111790 h 10742711"/>
              <a:gd name="connsiteX147" fmla="*/ 545186 w 4906679"/>
              <a:gd name="connsiteY147" fmla="*/ 5804131 h 10742711"/>
              <a:gd name="connsiteX148" fmla="*/ 545186 w 4906679"/>
              <a:gd name="connsiteY148" fmla="*/ 5188814 h 10742711"/>
              <a:gd name="connsiteX149" fmla="*/ 545186 w 4906679"/>
              <a:gd name="connsiteY149" fmla="*/ 4881156 h 10742711"/>
              <a:gd name="connsiteX150" fmla="*/ 407455 w 4906679"/>
              <a:gd name="connsiteY150" fmla="*/ 4803431 h 10742711"/>
              <a:gd name="connsiteX151" fmla="*/ 407455 w 4906679"/>
              <a:gd name="connsiteY151" fmla="*/ 3420587 h 10742711"/>
              <a:gd name="connsiteX152" fmla="*/ 275462 w 4906679"/>
              <a:gd name="connsiteY152" fmla="*/ 3035204 h 10742711"/>
              <a:gd name="connsiteX153" fmla="*/ 137731 w 4906679"/>
              <a:gd name="connsiteY153" fmla="*/ 2727546 h 10742711"/>
              <a:gd name="connsiteX154" fmla="*/ 137731 w 4906679"/>
              <a:gd name="connsiteY154" fmla="*/ 2575336 h 10742711"/>
              <a:gd name="connsiteX155" fmla="*/ 0 w 4906679"/>
              <a:gd name="connsiteY155" fmla="*/ 2189953 h 10742711"/>
              <a:gd name="connsiteX156" fmla="*/ 0 w 4906679"/>
              <a:gd name="connsiteY156" fmla="*/ 1419187 h 10742711"/>
              <a:gd name="connsiteX157" fmla="*/ 137731 w 4906679"/>
              <a:gd name="connsiteY157" fmla="*/ 1037043 h 10742711"/>
              <a:gd name="connsiteX158" fmla="*/ 275462 w 4906679"/>
              <a:gd name="connsiteY158" fmla="*/ 803870 h 10742711"/>
              <a:gd name="connsiteX159" fmla="*/ 545186 w 4906679"/>
              <a:gd name="connsiteY159" fmla="*/ 573936 h 10742711"/>
              <a:gd name="connsiteX160" fmla="*/ 952641 w 4906679"/>
              <a:gd name="connsiteY160" fmla="*/ 188553 h 10742711"/>
              <a:gd name="connsiteX161" fmla="*/ 1635559 w 4906679"/>
              <a:gd name="connsiteY161" fmla="*/ 114067 h 10742711"/>
              <a:gd name="connsiteX162" fmla="*/ 2456209 w 4906679"/>
              <a:gd name="connsiteY162" fmla="*/ 33104 h 10742711"/>
              <a:gd name="connsiteX163" fmla="*/ 2661551 w 4906679"/>
              <a:gd name="connsiteY163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267938 h 10742711"/>
              <a:gd name="connsiteX7" fmla="*/ 4091769 w 4906679"/>
              <a:gd name="connsiteY7" fmla="*/ 7267938 h 10742711"/>
              <a:gd name="connsiteX8" fmla="*/ 4275410 w 4906679"/>
              <a:gd name="connsiteY8" fmla="*/ 6604043 h 10742711"/>
              <a:gd name="connsiteX9" fmla="*/ 4243129 w 4906679"/>
              <a:gd name="connsiteY9" fmla="*/ 6585827 h 10742711"/>
              <a:gd name="connsiteX10" fmla="*/ 4266750 w 4906679"/>
              <a:gd name="connsiteY10" fmla="*/ 6599156 h 10742711"/>
              <a:gd name="connsiteX11" fmla="*/ 4281866 w 4906679"/>
              <a:gd name="connsiteY11" fmla="*/ 6607687 h 10742711"/>
              <a:gd name="connsiteX12" fmla="*/ 4275410 w 4906679"/>
              <a:gd name="connsiteY12" fmla="*/ 6604043 h 10742711"/>
              <a:gd name="connsiteX13" fmla="*/ 4636955 w 4906679"/>
              <a:gd name="connsiteY13" fmla="*/ 4343563 h 10742711"/>
              <a:gd name="connsiteX14" fmla="*/ 4768948 w 4906679"/>
              <a:gd name="connsiteY14" fmla="*/ 4421287 h 10742711"/>
              <a:gd name="connsiteX15" fmla="*/ 4636955 w 4906679"/>
              <a:gd name="connsiteY15" fmla="*/ 4343563 h 10742711"/>
              <a:gd name="connsiteX16" fmla="*/ 4636955 w 4906679"/>
              <a:gd name="connsiteY16" fmla="*/ 4265838 h 10742711"/>
              <a:gd name="connsiteX17" fmla="*/ 4768948 w 4906679"/>
              <a:gd name="connsiteY17" fmla="*/ 4343563 h 10742711"/>
              <a:gd name="connsiteX18" fmla="*/ 4636955 w 4906679"/>
              <a:gd name="connsiteY18" fmla="*/ 4265838 h 10742711"/>
              <a:gd name="connsiteX19" fmla="*/ 4499224 w 4906679"/>
              <a:gd name="connsiteY19" fmla="*/ 2575336 h 10742711"/>
              <a:gd name="connsiteX20" fmla="*/ 4636955 w 4906679"/>
              <a:gd name="connsiteY20" fmla="*/ 2649821 h 10742711"/>
              <a:gd name="connsiteX21" fmla="*/ 4499224 w 4906679"/>
              <a:gd name="connsiteY21" fmla="*/ 2575336 h 10742711"/>
              <a:gd name="connsiteX22" fmla="*/ 4499224 w 4906679"/>
              <a:gd name="connsiteY22" fmla="*/ 2189953 h 10742711"/>
              <a:gd name="connsiteX23" fmla="*/ 4636955 w 4906679"/>
              <a:gd name="connsiteY23" fmla="*/ 2267677 h 10742711"/>
              <a:gd name="connsiteX24" fmla="*/ 4499224 w 4906679"/>
              <a:gd name="connsiteY24" fmla="*/ 2189953 h 10742711"/>
              <a:gd name="connsiteX25" fmla="*/ 4499224 w 4906679"/>
              <a:gd name="connsiteY25" fmla="*/ 2112228 h 10742711"/>
              <a:gd name="connsiteX26" fmla="*/ 4636955 w 4906679"/>
              <a:gd name="connsiteY26" fmla="*/ 2189953 h 10742711"/>
              <a:gd name="connsiteX27" fmla="*/ 4499224 w 4906679"/>
              <a:gd name="connsiteY27" fmla="*/ 2112228 h 10742711"/>
              <a:gd name="connsiteX28" fmla="*/ 4520744 w 4906679"/>
              <a:gd name="connsiteY28" fmla="*/ 2003080 h 10742711"/>
              <a:gd name="connsiteX29" fmla="*/ 4499224 w 4906679"/>
              <a:gd name="connsiteY29" fmla="*/ 2034504 h 10742711"/>
              <a:gd name="connsiteX30" fmla="*/ 4636955 w 4906679"/>
              <a:gd name="connsiteY30" fmla="*/ 2034504 h 10742711"/>
              <a:gd name="connsiteX31" fmla="*/ 4520744 w 4906679"/>
              <a:gd name="connsiteY31" fmla="*/ 2003080 h 10742711"/>
              <a:gd name="connsiteX32" fmla="*/ 4499224 w 4906679"/>
              <a:gd name="connsiteY32" fmla="*/ 1804570 h 10742711"/>
              <a:gd name="connsiteX33" fmla="*/ 4578850 w 4906679"/>
              <a:gd name="connsiteY33" fmla="*/ 1817929 h 10742711"/>
              <a:gd name="connsiteX34" fmla="*/ 4583902 w 4906679"/>
              <a:gd name="connsiteY34" fmla="*/ 1821093 h 10742711"/>
              <a:gd name="connsiteX35" fmla="*/ 4576698 w 4906679"/>
              <a:gd name="connsiteY35" fmla="*/ 1825215 h 10742711"/>
              <a:gd name="connsiteX36" fmla="*/ 4499224 w 4906679"/>
              <a:gd name="connsiteY36" fmla="*/ 1804570 h 10742711"/>
              <a:gd name="connsiteX37" fmla="*/ 4499224 w 4906679"/>
              <a:gd name="connsiteY37" fmla="*/ 1726846 h 10742711"/>
              <a:gd name="connsiteX38" fmla="*/ 4499224 w 4906679"/>
              <a:gd name="connsiteY38" fmla="*/ 1804570 h 10742711"/>
              <a:gd name="connsiteX39" fmla="*/ 4636955 w 4906679"/>
              <a:gd name="connsiteY39" fmla="*/ 1960018 h 10742711"/>
              <a:gd name="connsiteX40" fmla="*/ 4603329 w 4906679"/>
              <a:gd name="connsiteY40" fmla="*/ 1833261 h 10742711"/>
              <a:gd name="connsiteX41" fmla="*/ 4583902 w 4906679"/>
              <a:gd name="connsiteY41" fmla="*/ 1821093 h 10742711"/>
              <a:gd name="connsiteX42" fmla="*/ 4596066 w 4906679"/>
              <a:gd name="connsiteY42" fmla="*/ 1814134 h 10742711"/>
              <a:gd name="connsiteX43" fmla="*/ 4499224 w 4906679"/>
              <a:gd name="connsiteY43" fmla="*/ 1726846 h 10742711"/>
              <a:gd name="connsiteX44" fmla="*/ 4499224 w 4906679"/>
              <a:gd name="connsiteY44" fmla="*/ 1652360 h 10742711"/>
              <a:gd name="connsiteX45" fmla="*/ 4636955 w 4906679"/>
              <a:gd name="connsiteY45" fmla="*/ 1726846 h 10742711"/>
              <a:gd name="connsiteX46" fmla="*/ 4499224 w 4906679"/>
              <a:gd name="connsiteY46" fmla="*/ 1652360 h 10742711"/>
              <a:gd name="connsiteX47" fmla="*/ 4499224 w 4906679"/>
              <a:gd name="connsiteY47" fmla="*/ 1571397 h 10742711"/>
              <a:gd name="connsiteX48" fmla="*/ 4636955 w 4906679"/>
              <a:gd name="connsiteY48" fmla="*/ 1652360 h 10742711"/>
              <a:gd name="connsiteX49" fmla="*/ 4499224 w 4906679"/>
              <a:gd name="connsiteY49" fmla="*/ 1571397 h 10742711"/>
              <a:gd name="connsiteX50" fmla="*/ 2661551 w 4906679"/>
              <a:gd name="connsiteY50" fmla="*/ 1681 h 10742711"/>
              <a:gd name="connsiteX51" fmla="*/ 3408851 w 4906679"/>
              <a:gd name="connsiteY51" fmla="*/ 33104 h 10742711"/>
              <a:gd name="connsiteX52" fmla="*/ 3546582 w 4906679"/>
              <a:gd name="connsiteY52" fmla="*/ 188553 h 10742711"/>
              <a:gd name="connsiteX53" fmla="*/ 3954037 w 4906679"/>
              <a:gd name="connsiteY53" fmla="*/ 266277 h 10742711"/>
              <a:gd name="connsiteX54" fmla="*/ 4499224 w 4906679"/>
              <a:gd name="connsiteY54" fmla="*/ 803870 h 10742711"/>
              <a:gd name="connsiteX55" fmla="*/ 4499224 w 4906679"/>
              <a:gd name="connsiteY55" fmla="*/ 1189253 h 10742711"/>
              <a:gd name="connsiteX56" fmla="*/ 4499224 w 4906679"/>
              <a:gd name="connsiteY56" fmla="*/ 1496911 h 10742711"/>
              <a:gd name="connsiteX57" fmla="*/ 4499224 w 4906679"/>
              <a:gd name="connsiteY57" fmla="*/ 1189253 h 10742711"/>
              <a:gd name="connsiteX58" fmla="*/ 4636955 w 4906679"/>
              <a:gd name="connsiteY58" fmla="*/ 1111528 h 10742711"/>
              <a:gd name="connsiteX59" fmla="*/ 4499224 w 4906679"/>
              <a:gd name="connsiteY59" fmla="*/ 1037043 h 10742711"/>
              <a:gd name="connsiteX60" fmla="*/ 4636955 w 4906679"/>
              <a:gd name="connsiteY60" fmla="*/ 1037043 h 10742711"/>
              <a:gd name="connsiteX61" fmla="*/ 4636955 w 4906679"/>
              <a:gd name="connsiteY61" fmla="*/ 956080 h 10742711"/>
              <a:gd name="connsiteX62" fmla="*/ 4768948 w 4906679"/>
              <a:gd name="connsiteY62" fmla="*/ 956080 h 10742711"/>
              <a:gd name="connsiteX63" fmla="*/ 4906679 w 4906679"/>
              <a:gd name="connsiteY63" fmla="*/ 1419187 h 10742711"/>
              <a:gd name="connsiteX64" fmla="*/ 4768948 w 4906679"/>
              <a:gd name="connsiteY64" fmla="*/ 2575336 h 10742711"/>
              <a:gd name="connsiteX65" fmla="*/ 4906679 w 4906679"/>
              <a:gd name="connsiteY65" fmla="*/ 2649821 h 10742711"/>
              <a:gd name="connsiteX66" fmla="*/ 4768948 w 4906679"/>
              <a:gd name="connsiteY66" fmla="*/ 2727546 h 10742711"/>
              <a:gd name="connsiteX67" fmla="*/ 4906679 w 4906679"/>
              <a:gd name="connsiteY67" fmla="*/ 2727546 h 10742711"/>
              <a:gd name="connsiteX68" fmla="*/ 4768948 w 4906679"/>
              <a:gd name="connsiteY68" fmla="*/ 2805270 h 10742711"/>
              <a:gd name="connsiteX69" fmla="*/ 4636955 w 4906679"/>
              <a:gd name="connsiteY69" fmla="*/ 2727546 h 10742711"/>
              <a:gd name="connsiteX70" fmla="*/ 4768948 w 4906679"/>
              <a:gd name="connsiteY70" fmla="*/ 2805270 h 10742711"/>
              <a:gd name="connsiteX71" fmla="*/ 4768948 w 4906679"/>
              <a:gd name="connsiteY71" fmla="*/ 2957480 h 10742711"/>
              <a:gd name="connsiteX72" fmla="*/ 4768948 w 4906679"/>
              <a:gd name="connsiteY72" fmla="*/ 2990270 h 10742711"/>
              <a:gd name="connsiteX73" fmla="*/ 4768948 w 4906679"/>
              <a:gd name="connsiteY73" fmla="*/ 3257042 h 10742711"/>
              <a:gd name="connsiteX74" fmla="*/ 4768948 w 4906679"/>
              <a:gd name="connsiteY74" fmla="*/ 3650521 h 10742711"/>
              <a:gd name="connsiteX75" fmla="*/ 4768948 w 4906679"/>
              <a:gd name="connsiteY75" fmla="*/ 3728246 h 10742711"/>
              <a:gd name="connsiteX76" fmla="*/ 4768948 w 4906679"/>
              <a:gd name="connsiteY76" fmla="*/ 3805970 h 10742711"/>
              <a:gd name="connsiteX77" fmla="*/ 4768948 w 4906679"/>
              <a:gd name="connsiteY77" fmla="*/ 3958180 h 10742711"/>
              <a:gd name="connsiteX78" fmla="*/ 4768948 w 4906679"/>
              <a:gd name="connsiteY78" fmla="*/ 4113628 h 10742711"/>
              <a:gd name="connsiteX79" fmla="*/ 4636955 w 4906679"/>
              <a:gd name="connsiteY79" fmla="*/ 4188114 h 10742711"/>
              <a:gd name="connsiteX80" fmla="*/ 4768948 w 4906679"/>
              <a:gd name="connsiteY80" fmla="*/ 4265838 h 10742711"/>
              <a:gd name="connsiteX81" fmla="*/ 4636955 w 4906679"/>
              <a:gd name="connsiteY81" fmla="*/ 4803431 h 10742711"/>
              <a:gd name="connsiteX82" fmla="*/ 4636955 w 4906679"/>
              <a:gd name="connsiteY82" fmla="*/ 6267238 h 10742711"/>
              <a:gd name="connsiteX83" fmla="*/ 4499224 w 4906679"/>
              <a:gd name="connsiteY83" fmla="*/ 6727107 h 10742711"/>
              <a:gd name="connsiteX84" fmla="*/ 4361492 w 4906679"/>
              <a:gd name="connsiteY84" fmla="*/ 6804831 h 10742711"/>
              <a:gd name="connsiteX85" fmla="*/ 4499224 w 4906679"/>
              <a:gd name="connsiteY85" fmla="*/ 6882555 h 10742711"/>
              <a:gd name="connsiteX86" fmla="*/ 4361492 w 4906679"/>
              <a:gd name="connsiteY86" fmla="*/ 7267938 h 10742711"/>
              <a:gd name="connsiteX87" fmla="*/ 4361492 w 4906679"/>
              <a:gd name="connsiteY87" fmla="*/ 9036165 h 10742711"/>
              <a:gd name="connsiteX88" fmla="*/ 4223761 w 4906679"/>
              <a:gd name="connsiteY88" fmla="*/ 8498572 h 10742711"/>
              <a:gd name="connsiteX89" fmla="*/ 4223761 w 4906679"/>
              <a:gd name="connsiteY89" fmla="*/ 8420848 h 10742711"/>
              <a:gd name="connsiteX90" fmla="*/ 4223761 w 4906679"/>
              <a:gd name="connsiteY90" fmla="*/ 8190914 h 10742711"/>
              <a:gd name="connsiteX91" fmla="*/ 4091769 w 4906679"/>
              <a:gd name="connsiteY91" fmla="*/ 7883255 h 10742711"/>
              <a:gd name="connsiteX92" fmla="*/ 4091769 w 4906679"/>
              <a:gd name="connsiteY92" fmla="*/ 7805531 h 10742711"/>
              <a:gd name="connsiteX93" fmla="*/ 4091769 w 4906679"/>
              <a:gd name="connsiteY93" fmla="*/ 7342424 h 10742711"/>
              <a:gd name="connsiteX94" fmla="*/ 3954037 w 4906679"/>
              <a:gd name="connsiteY94" fmla="*/ 7497872 h 10742711"/>
              <a:gd name="connsiteX95" fmla="*/ 3816306 w 4906679"/>
              <a:gd name="connsiteY95" fmla="*/ 7650082 h 10742711"/>
              <a:gd name="connsiteX96" fmla="*/ 3816306 w 4906679"/>
              <a:gd name="connsiteY96" fmla="*/ 7575597 h 10742711"/>
              <a:gd name="connsiteX97" fmla="*/ 3678575 w 4906679"/>
              <a:gd name="connsiteY97" fmla="*/ 7420148 h 10742711"/>
              <a:gd name="connsiteX98" fmla="*/ 3816306 w 4906679"/>
              <a:gd name="connsiteY98" fmla="*/ 7342424 h 10742711"/>
              <a:gd name="connsiteX99" fmla="*/ 3678575 w 4906679"/>
              <a:gd name="connsiteY99" fmla="*/ 7342424 h 10742711"/>
              <a:gd name="connsiteX100" fmla="*/ 3816306 w 4906679"/>
              <a:gd name="connsiteY100" fmla="*/ 7190214 h 10742711"/>
              <a:gd name="connsiteX101" fmla="*/ 3816306 w 4906679"/>
              <a:gd name="connsiteY101" fmla="*/ 6960280 h 10742711"/>
              <a:gd name="connsiteX102" fmla="*/ 3678575 w 4906679"/>
              <a:gd name="connsiteY102" fmla="*/ 7267938 h 10742711"/>
              <a:gd name="connsiteX103" fmla="*/ 3546582 w 4906679"/>
              <a:gd name="connsiteY103" fmla="*/ 7957741 h 10742711"/>
              <a:gd name="connsiteX104" fmla="*/ 3546582 w 4906679"/>
              <a:gd name="connsiteY104" fmla="*/ 8343124 h 10742711"/>
              <a:gd name="connsiteX105" fmla="*/ 3546582 w 4906679"/>
              <a:gd name="connsiteY105" fmla="*/ 9421548 h 10742711"/>
              <a:gd name="connsiteX106" fmla="*/ 3408851 w 4906679"/>
              <a:gd name="connsiteY106" fmla="*/ 9113889 h 10742711"/>
              <a:gd name="connsiteX107" fmla="*/ 3133388 w 4906679"/>
              <a:gd name="connsiteY107" fmla="*/ 9036165 h 10742711"/>
              <a:gd name="connsiteX108" fmla="*/ 3001395 w 4906679"/>
              <a:gd name="connsiteY108" fmla="*/ 8650782 h 10742711"/>
              <a:gd name="connsiteX109" fmla="*/ 2863664 w 4906679"/>
              <a:gd name="connsiteY109" fmla="*/ 9113889 h 10742711"/>
              <a:gd name="connsiteX110" fmla="*/ 3001395 w 4906679"/>
              <a:gd name="connsiteY110" fmla="*/ 9803692 h 10742711"/>
              <a:gd name="connsiteX111" fmla="*/ 3133388 w 4906679"/>
              <a:gd name="connsiteY111" fmla="*/ 10036865 h 10742711"/>
              <a:gd name="connsiteX112" fmla="*/ 3001395 w 4906679"/>
              <a:gd name="connsiteY112" fmla="*/ 10189075 h 10742711"/>
              <a:gd name="connsiteX113" fmla="*/ 2863664 w 4906679"/>
              <a:gd name="connsiteY113" fmla="*/ 10266799 h 10742711"/>
              <a:gd name="connsiteX114" fmla="*/ 2725933 w 4906679"/>
              <a:gd name="connsiteY114" fmla="*/ 10344524 h 10742711"/>
              <a:gd name="connsiteX115" fmla="*/ 2318477 w 4906679"/>
              <a:gd name="connsiteY115" fmla="*/ 9496034 h 10742711"/>
              <a:gd name="connsiteX116" fmla="*/ 2456209 w 4906679"/>
              <a:gd name="connsiteY116" fmla="*/ 9188375 h 10742711"/>
              <a:gd name="connsiteX117" fmla="*/ 2186485 w 4906679"/>
              <a:gd name="connsiteY117" fmla="*/ 8498572 h 10742711"/>
              <a:gd name="connsiteX118" fmla="*/ 2043015 w 4906679"/>
              <a:gd name="connsiteY118" fmla="*/ 9036165 h 10742711"/>
              <a:gd name="connsiteX119" fmla="*/ 2043015 w 4906679"/>
              <a:gd name="connsiteY119" fmla="*/ 9421548 h 10742711"/>
              <a:gd name="connsiteX120" fmla="*/ 2043015 w 4906679"/>
              <a:gd name="connsiteY120" fmla="*/ 9573758 h 10742711"/>
              <a:gd name="connsiteX121" fmla="*/ 2043015 w 4906679"/>
              <a:gd name="connsiteY121" fmla="*/ 9651482 h 10742711"/>
              <a:gd name="connsiteX122" fmla="*/ 2043015 w 4906679"/>
              <a:gd name="connsiteY122" fmla="*/ 9729207 h 10742711"/>
              <a:gd name="connsiteX123" fmla="*/ 2186485 w 4906679"/>
              <a:gd name="connsiteY123" fmla="*/ 10419009 h 10742711"/>
              <a:gd name="connsiteX124" fmla="*/ 2043015 w 4906679"/>
              <a:gd name="connsiteY124" fmla="*/ 10574458 h 10742711"/>
              <a:gd name="connsiteX125" fmla="*/ 2043015 w 4906679"/>
              <a:gd name="connsiteY125" fmla="*/ 10726668 h 10742711"/>
              <a:gd name="connsiteX126" fmla="*/ 1911022 w 4906679"/>
              <a:gd name="connsiteY126" fmla="*/ 9959141 h 10742711"/>
              <a:gd name="connsiteX127" fmla="*/ 1773291 w 4906679"/>
              <a:gd name="connsiteY127" fmla="*/ 9803692 h 10742711"/>
              <a:gd name="connsiteX128" fmla="*/ 1773291 w 4906679"/>
              <a:gd name="connsiteY128" fmla="*/ 9266099 h 10742711"/>
              <a:gd name="connsiteX129" fmla="*/ 1635559 w 4906679"/>
              <a:gd name="connsiteY129" fmla="*/ 9036165 h 10742711"/>
              <a:gd name="connsiteX130" fmla="*/ 1497828 w 4906679"/>
              <a:gd name="connsiteY130" fmla="*/ 8573058 h 10742711"/>
              <a:gd name="connsiteX131" fmla="*/ 1497828 w 4906679"/>
              <a:gd name="connsiteY131" fmla="*/ 8113189 h 10742711"/>
              <a:gd name="connsiteX132" fmla="*/ 1365836 w 4906679"/>
              <a:gd name="connsiteY132" fmla="*/ 7727807 h 10742711"/>
              <a:gd name="connsiteX133" fmla="*/ 1365836 w 4906679"/>
              <a:gd name="connsiteY133" fmla="*/ 7650082 h 10742711"/>
              <a:gd name="connsiteX134" fmla="*/ 1365836 w 4906679"/>
              <a:gd name="connsiteY134" fmla="*/ 7190214 h 10742711"/>
              <a:gd name="connsiteX135" fmla="*/ 1365836 w 4906679"/>
              <a:gd name="connsiteY135" fmla="*/ 6810397 h 10742711"/>
              <a:gd name="connsiteX136" fmla="*/ 1365836 w 4906679"/>
              <a:gd name="connsiteY136" fmla="*/ 6804831 h 10742711"/>
              <a:gd name="connsiteX137" fmla="*/ 1365836 w 4906679"/>
              <a:gd name="connsiteY137" fmla="*/ 6727107 h 10742711"/>
              <a:gd name="connsiteX138" fmla="*/ 1365836 w 4906679"/>
              <a:gd name="connsiteY138" fmla="*/ 6344963 h 10742711"/>
              <a:gd name="connsiteX139" fmla="*/ 1228104 w 4906679"/>
              <a:gd name="connsiteY139" fmla="*/ 6189514 h 10742711"/>
              <a:gd name="connsiteX140" fmla="*/ 1090373 w 4906679"/>
              <a:gd name="connsiteY140" fmla="*/ 6652621 h 10742711"/>
              <a:gd name="connsiteX141" fmla="*/ 1090373 w 4906679"/>
              <a:gd name="connsiteY141" fmla="*/ 6804831 h 10742711"/>
              <a:gd name="connsiteX142" fmla="*/ 820649 w 4906679"/>
              <a:gd name="connsiteY142" fmla="*/ 5344263 h 10742711"/>
              <a:gd name="connsiteX143" fmla="*/ 682917 w 4906679"/>
              <a:gd name="connsiteY143" fmla="*/ 6652621 h 10742711"/>
              <a:gd name="connsiteX144" fmla="*/ 545186 w 4906679"/>
              <a:gd name="connsiteY144" fmla="*/ 6344963 h 10742711"/>
              <a:gd name="connsiteX145" fmla="*/ 545186 w 4906679"/>
              <a:gd name="connsiteY145" fmla="*/ 6111790 h 10742711"/>
              <a:gd name="connsiteX146" fmla="*/ 545186 w 4906679"/>
              <a:gd name="connsiteY146" fmla="*/ 5804131 h 10742711"/>
              <a:gd name="connsiteX147" fmla="*/ 545186 w 4906679"/>
              <a:gd name="connsiteY147" fmla="*/ 5188814 h 10742711"/>
              <a:gd name="connsiteX148" fmla="*/ 545186 w 4906679"/>
              <a:gd name="connsiteY148" fmla="*/ 4881156 h 10742711"/>
              <a:gd name="connsiteX149" fmla="*/ 407455 w 4906679"/>
              <a:gd name="connsiteY149" fmla="*/ 4803431 h 10742711"/>
              <a:gd name="connsiteX150" fmla="*/ 407455 w 4906679"/>
              <a:gd name="connsiteY150" fmla="*/ 3420587 h 10742711"/>
              <a:gd name="connsiteX151" fmla="*/ 275462 w 4906679"/>
              <a:gd name="connsiteY151" fmla="*/ 3035204 h 10742711"/>
              <a:gd name="connsiteX152" fmla="*/ 137731 w 4906679"/>
              <a:gd name="connsiteY152" fmla="*/ 2727546 h 10742711"/>
              <a:gd name="connsiteX153" fmla="*/ 137731 w 4906679"/>
              <a:gd name="connsiteY153" fmla="*/ 2575336 h 10742711"/>
              <a:gd name="connsiteX154" fmla="*/ 0 w 4906679"/>
              <a:gd name="connsiteY154" fmla="*/ 2189953 h 10742711"/>
              <a:gd name="connsiteX155" fmla="*/ 0 w 4906679"/>
              <a:gd name="connsiteY155" fmla="*/ 1419187 h 10742711"/>
              <a:gd name="connsiteX156" fmla="*/ 137731 w 4906679"/>
              <a:gd name="connsiteY156" fmla="*/ 1037043 h 10742711"/>
              <a:gd name="connsiteX157" fmla="*/ 275462 w 4906679"/>
              <a:gd name="connsiteY157" fmla="*/ 803870 h 10742711"/>
              <a:gd name="connsiteX158" fmla="*/ 545186 w 4906679"/>
              <a:gd name="connsiteY158" fmla="*/ 573936 h 10742711"/>
              <a:gd name="connsiteX159" fmla="*/ 952641 w 4906679"/>
              <a:gd name="connsiteY159" fmla="*/ 188553 h 10742711"/>
              <a:gd name="connsiteX160" fmla="*/ 1635559 w 4906679"/>
              <a:gd name="connsiteY160" fmla="*/ 114067 h 10742711"/>
              <a:gd name="connsiteX161" fmla="*/ 2456209 w 4906679"/>
              <a:gd name="connsiteY161" fmla="*/ 33104 h 10742711"/>
              <a:gd name="connsiteX162" fmla="*/ 2661551 w 4906679"/>
              <a:gd name="connsiteY162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267938 h 10742711"/>
              <a:gd name="connsiteX7" fmla="*/ 4091769 w 4906679"/>
              <a:gd name="connsiteY7" fmla="*/ 7267938 h 10742711"/>
              <a:gd name="connsiteX8" fmla="*/ 4281866 w 4906679"/>
              <a:gd name="connsiteY8" fmla="*/ 6607687 h 10742711"/>
              <a:gd name="connsiteX9" fmla="*/ 4243129 w 4906679"/>
              <a:gd name="connsiteY9" fmla="*/ 6585827 h 10742711"/>
              <a:gd name="connsiteX10" fmla="*/ 4266750 w 4906679"/>
              <a:gd name="connsiteY10" fmla="*/ 6599156 h 10742711"/>
              <a:gd name="connsiteX11" fmla="*/ 4281866 w 4906679"/>
              <a:gd name="connsiteY11" fmla="*/ 6607687 h 10742711"/>
              <a:gd name="connsiteX12" fmla="*/ 4636955 w 4906679"/>
              <a:gd name="connsiteY12" fmla="*/ 4343563 h 10742711"/>
              <a:gd name="connsiteX13" fmla="*/ 4768948 w 4906679"/>
              <a:gd name="connsiteY13" fmla="*/ 4421287 h 10742711"/>
              <a:gd name="connsiteX14" fmla="*/ 4636955 w 4906679"/>
              <a:gd name="connsiteY14" fmla="*/ 4343563 h 10742711"/>
              <a:gd name="connsiteX15" fmla="*/ 4636955 w 4906679"/>
              <a:gd name="connsiteY15" fmla="*/ 4265838 h 10742711"/>
              <a:gd name="connsiteX16" fmla="*/ 4768948 w 4906679"/>
              <a:gd name="connsiteY16" fmla="*/ 4343563 h 10742711"/>
              <a:gd name="connsiteX17" fmla="*/ 4636955 w 4906679"/>
              <a:gd name="connsiteY17" fmla="*/ 4265838 h 10742711"/>
              <a:gd name="connsiteX18" fmla="*/ 4499224 w 4906679"/>
              <a:gd name="connsiteY18" fmla="*/ 2575336 h 10742711"/>
              <a:gd name="connsiteX19" fmla="*/ 4636955 w 4906679"/>
              <a:gd name="connsiteY19" fmla="*/ 2649821 h 10742711"/>
              <a:gd name="connsiteX20" fmla="*/ 4499224 w 4906679"/>
              <a:gd name="connsiteY20" fmla="*/ 2575336 h 10742711"/>
              <a:gd name="connsiteX21" fmla="*/ 4499224 w 4906679"/>
              <a:gd name="connsiteY21" fmla="*/ 2189953 h 10742711"/>
              <a:gd name="connsiteX22" fmla="*/ 4636955 w 4906679"/>
              <a:gd name="connsiteY22" fmla="*/ 2267677 h 10742711"/>
              <a:gd name="connsiteX23" fmla="*/ 4499224 w 4906679"/>
              <a:gd name="connsiteY23" fmla="*/ 2189953 h 10742711"/>
              <a:gd name="connsiteX24" fmla="*/ 4499224 w 4906679"/>
              <a:gd name="connsiteY24" fmla="*/ 2112228 h 10742711"/>
              <a:gd name="connsiteX25" fmla="*/ 4636955 w 4906679"/>
              <a:gd name="connsiteY25" fmla="*/ 2189953 h 10742711"/>
              <a:gd name="connsiteX26" fmla="*/ 4499224 w 4906679"/>
              <a:gd name="connsiteY26" fmla="*/ 2112228 h 10742711"/>
              <a:gd name="connsiteX27" fmla="*/ 4520744 w 4906679"/>
              <a:gd name="connsiteY27" fmla="*/ 2003080 h 10742711"/>
              <a:gd name="connsiteX28" fmla="*/ 4499224 w 4906679"/>
              <a:gd name="connsiteY28" fmla="*/ 2034504 h 10742711"/>
              <a:gd name="connsiteX29" fmla="*/ 4636955 w 4906679"/>
              <a:gd name="connsiteY29" fmla="*/ 2034504 h 10742711"/>
              <a:gd name="connsiteX30" fmla="*/ 4520744 w 4906679"/>
              <a:gd name="connsiteY30" fmla="*/ 2003080 h 10742711"/>
              <a:gd name="connsiteX31" fmla="*/ 4499224 w 4906679"/>
              <a:gd name="connsiteY31" fmla="*/ 1804570 h 10742711"/>
              <a:gd name="connsiteX32" fmla="*/ 4578850 w 4906679"/>
              <a:gd name="connsiteY32" fmla="*/ 1817929 h 10742711"/>
              <a:gd name="connsiteX33" fmla="*/ 4583902 w 4906679"/>
              <a:gd name="connsiteY33" fmla="*/ 1821093 h 10742711"/>
              <a:gd name="connsiteX34" fmla="*/ 4576698 w 4906679"/>
              <a:gd name="connsiteY34" fmla="*/ 1825215 h 10742711"/>
              <a:gd name="connsiteX35" fmla="*/ 4499224 w 4906679"/>
              <a:gd name="connsiteY35" fmla="*/ 1804570 h 10742711"/>
              <a:gd name="connsiteX36" fmla="*/ 4499224 w 4906679"/>
              <a:gd name="connsiteY36" fmla="*/ 1726846 h 10742711"/>
              <a:gd name="connsiteX37" fmla="*/ 4499224 w 4906679"/>
              <a:gd name="connsiteY37" fmla="*/ 1804570 h 10742711"/>
              <a:gd name="connsiteX38" fmla="*/ 4636955 w 4906679"/>
              <a:gd name="connsiteY38" fmla="*/ 1960018 h 10742711"/>
              <a:gd name="connsiteX39" fmla="*/ 4603329 w 4906679"/>
              <a:gd name="connsiteY39" fmla="*/ 1833261 h 10742711"/>
              <a:gd name="connsiteX40" fmla="*/ 4583902 w 4906679"/>
              <a:gd name="connsiteY40" fmla="*/ 1821093 h 10742711"/>
              <a:gd name="connsiteX41" fmla="*/ 4596066 w 4906679"/>
              <a:gd name="connsiteY41" fmla="*/ 1814134 h 10742711"/>
              <a:gd name="connsiteX42" fmla="*/ 4499224 w 4906679"/>
              <a:gd name="connsiteY42" fmla="*/ 1726846 h 10742711"/>
              <a:gd name="connsiteX43" fmla="*/ 4499224 w 4906679"/>
              <a:gd name="connsiteY43" fmla="*/ 1652360 h 10742711"/>
              <a:gd name="connsiteX44" fmla="*/ 4636955 w 4906679"/>
              <a:gd name="connsiteY44" fmla="*/ 1726846 h 10742711"/>
              <a:gd name="connsiteX45" fmla="*/ 4499224 w 4906679"/>
              <a:gd name="connsiteY45" fmla="*/ 1652360 h 10742711"/>
              <a:gd name="connsiteX46" fmla="*/ 4499224 w 4906679"/>
              <a:gd name="connsiteY46" fmla="*/ 1571397 h 10742711"/>
              <a:gd name="connsiteX47" fmla="*/ 4636955 w 4906679"/>
              <a:gd name="connsiteY47" fmla="*/ 1652360 h 10742711"/>
              <a:gd name="connsiteX48" fmla="*/ 4499224 w 4906679"/>
              <a:gd name="connsiteY48" fmla="*/ 1571397 h 10742711"/>
              <a:gd name="connsiteX49" fmla="*/ 2661551 w 4906679"/>
              <a:gd name="connsiteY49" fmla="*/ 1681 h 10742711"/>
              <a:gd name="connsiteX50" fmla="*/ 3408851 w 4906679"/>
              <a:gd name="connsiteY50" fmla="*/ 33104 h 10742711"/>
              <a:gd name="connsiteX51" fmla="*/ 3546582 w 4906679"/>
              <a:gd name="connsiteY51" fmla="*/ 188553 h 10742711"/>
              <a:gd name="connsiteX52" fmla="*/ 3954037 w 4906679"/>
              <a:gd name="connsiteY52" fmla="*/ 266277 h 10742711"/>
              <a:gd name="connsiteX53" fmla="*/ 4499224 w 4906679"/>
              <a:gd name="connsiteY53" fmla="*/ 803870 h 10742711"/>
              <a:gd name="connsiteX54" fmla="*/ 4499224 w 4906679"/>
              <a:gd name="connsiteY54" fmla="*/ 1189253 h 10742711"/>
              <a:gd name="connsiteX55" fmla="*/ 4499224 w 4906679"/>
              <a:gd name="connsiteY55" fmla="*/ 1496911 h 10742711"/>
              <a:gd name="connsiteX56" fmla="*/ 4499224 w 4906679"/>
              <a:gd name="connsiteY56" fmla="*/ 1189253 h 10742711"/>
              <a:gd name="connsiteX57" fmla="*/ 4636955 w 4906679"/>
              <a:gd name="connsiteY57" fmla="*/ 1111528 h 10742711"/>
              <a:gd name="connsiteX58" fmla="*/ 4499224 w 4906679"/>
              <a:gd name="connsiteY58" fmla="*/ 1037043 h 10742711"/>
              <a:gd name="connsiteX59" fmla="*/ 4636955 w 4906679"/>
              <a:gd name="connsiteY59" fmla="*/ 1037043 h 10742711"/>
              <a:gd name="connsiteX60" fmla="*/ 4636955 w 4906679"/>
              <a:gd name="connsiteY60" fmla="*/ 956080 h 10742711"/>
              <a:gd name="connsiteX61" fmla="*/ 4768948 w 4906679"/>
              <a:gd name="connsiteY61" fmla="*/ 956080 h 10742711"/>
              <a:gd name="connsiteX62" fmla="*/ 4906679 w 4906679"/>
              <a:gd name="connsiteY62" fmla="*/ 1419187 h 10742711"/>
              <a:gd name="connsiteX63" fmla="*/ 4768948 w 4906679"/>
              <a:gd name="connsiteY63" fmla="*/ 2575336 h 10742711"/>
              <a:gd name="connsiteX64" fmla="*/ 4906679 w 4906679"/>
              <a:gd name="connsiteY64" fmla="*/ 2649821 h 10742711"/>
              <a:gd name="connsiteX65" fmla="*/ 4768948 w 4906679"/>
              <a:gd name="connsiteY65" fmla="*/ 2727546 h 10742711"/>
              <a:gd name="connsiteX66" fmla="*/ 4906679 w 4906679"/>
              <a:gd name="connsiteY66" fmla="*/ 2727546 h 10742711"/>
              <a:gd name="connsiteX67" fmla="*/ 4768948 w 4906679"/>
              <a:gd name="connsiteY67" fmla="*/ 2805270 h 10742711"/>
              <a:gd name="connsiteX68" fmla="*/ 4636955 w 4906679"/>
              <a:gd name="connsiteY68" fmla="*/ 2727546 h 10742711"/>
              <a:gd name="connsiteX69" fmla="*/ 4768948 w 4906679"/>
              <a:gd name="connsiteY69" fmla="*/ 2805270 h 10742711"/>
              <a:gd name="connsiteX70" fmla="*/ 4768948 w 4906679"/>
              <a:gd name="connsiteY70" fmla="*/ 2957480 h 10742711"/>
              <a:gd name="connsiteX71" fmla="*/ 4768948 w 4906679"/>
              <a:gd name="connsiteY71" fmla="*/ 2990270 h 10742711"/>
              <a:gd name="connsiteX72" fmla="*/ 4768948 w 4906679"/>
              <a:gd name="connsiteY72" fmla="*/ 3257042 h 10742711"/>
              <a:gd name="connsiteX73" fmla="*/ 4768948 w 4906679"/>
              <a:gd name="connsiteY73" fmla="*/ 3650521 h 10742711"/>
              <a:gd name="connsiteX74" fmla="*/ 4768948 w 4906679"/>
              <a:gd name="connsiteY74" fmla="*/ 3728246 h 10742711"/>
              <a:gd name="connsiteX75" fmla="*/ 4768948 w 4906679"/>
              <a:gd name="connsiteY75" fmla="*/ 3805970 h 10742711"/>
              <a:gd name="connsiteX76" fmla="*/ 4768948 w 4906679"/>
              <a:gd name="connsiteY76" fmla="*/ 3958180 h 10742711"/>
              <a:gd name="connsiteX77" fmla="*/ 4768948 w 4906679"/>
              <a:gd name="connsiteY77" fmla="*/ 4113628 h 10742711"/>
              <a:gd name="connsiteX78" fmla="*/ 4636955 w 4906679"/>
              <a:gd name="connsiteY78" fmla="*/ 4188114 h 10742711"/>
              <a:gd name="connsiteX79" fmla="*/ 4768948 w 4906679"/>
              <a:gd name="connsiteY79" fmla="*/ 4265838 h 10742711"/>
              <a:gd name="connsiteX80" fmla="*/ 4636955 w 4906679"/>
              <a:gd name="connsiteY80" fmla="*/ 4803431 h 10742711"/>
              <a:gd name="connsiteX81" fmla="*/ 4636955 w 4906679"/>
              <a:gd name="connsiteY81" fmla="*/ 6267238 h 10742711"/>
              <a:gd name="connsiteX82" fmla="*/ 4499224 w 4906679"/>
              <a:gd name="connsiteY82" fmla="*/ 6727107 h 10742711"/>
              <a:gd name="connsiteX83" fmla="*/ 4361492 w 4906679"/>
              <a:gd name="connsiteY83" fmla="*/ 6804831 h 10742711"/>
              <a:gd name="connsiteX84" fmla="*/ 4499224 w 4906679"/>
              <a:gd name="connsiteY84" fmla="*/ 6882555 h 10742711"/>
              <a:gd name="connsiteX85" fmla="*/ 4361492 w 4906679"/>
              <a:gd name="connsiteY85" fmla="*/ 7267938 h 10742711"/>
              <a:gd name="connsiteX86" fmla="*/ 4361492 w 4906679"/>
              <a:gd name="connsiteY86" fmla="*/ 9036165 h 10742711"/>
              <a:gd name="connsiteX87" fmla="*/ 4223761 w 4906679"/>
              <a:gd name="connsiteY87" fmla="*/ 8498572 h 10742711"/>
              <a:gd name="connsiteX88" fmla="*/ 4223761 w 4906679"/>
              <a:gd name="connsiteY88" fmla="*/ 8420848 h 10742711"/>
              <a:gd name="connsiteX89" fmla="*/ 4223761 w 4906679"/>
              <a:gd name="connsiteY89" fmla="*/ 8190914 h 10742711"/>
              <a:gd name="connsiteX90" fmla="*/ 4091769 w 4906679"/>
              <a:gd name="connsiteY90" fmla="*/ 7883255 h 10742711"/>
              <a:gd name="connsiteX91" fmla="*/ 4091769 w 4906679"/>
              <a:gd name="connsiteY91" fmla="*/ 7805531 h 10742711"/>
              <a:gd name="connsiteX92" fmla="*/ 4091769 w 4906679"/>
              <a:gd name="connsiteY92" fmla="*/ 7342424 h 10742711"/>
              <a:gd name="connsiteX93" fmla="*/ 3954037 w 4906679"/>
              <a:gd name="connsiteY93" fmla="*/ 7497872 h 10742711"/>
              <a:gd name="connsiteX94" fmla="*/ 3816306 w 4906679"/>
              <a:gd name="connsiteY94" fmla="*/ 7650082 h 10742711"/>
              <a:gd name="connsiteX95" fmla="*/ 3816306 w 4906679"/>
              <a:gd name="connsiteY95" fmla="*/ 7575597 h 10742711"/>
              <a:gd name="connsiteX96" fmla="*/ 3678575 w 4906679"/>
              <a:gd name="connsiteY96" fmla="*/ 7420148 h 10742711"/>
              <a:gd name="connsiteX97" fmla="*/ 3816306 w 4906679"/>
              <a:gd name="connsiteY97" fmla="*/ 7342424 h 10742711"/>
              <a:gd name="connsiteX98" fmla="*/ 3678575 w 4906679"/>
              <a:gd name="connsiteY98" fmla="*/ 7342424 h 10742711"/>
              <a:gd name="connsiteX99" fmla="*/ 3816306 w 4906679"/>
              <a:gd name="connsiteY99" fmla="*/ 7190214 h 10742711"/>
              <a:gd name="connsiteX100" fmla="*/ 3816306 w 4906679"/>
              <a:gd name="connsiteY100" fmla="*/ 6960280 h 10742711"/>
              <a:gd name="connsiteX101" fmla="*/ 3678575 w 4906679"/>
              <a:gd name="connsiteY101" fmla="*/ 7267938 h 10742711"/>
              <a:gd name="connsiteX102" fmla="*/ 3546582 w 4906679"/>
              <a:gd name="connsiteY102" fmla="*/ 7957741 h 10742711"/>
              <a:gd name="connsiteX103" fmla="*/ 3546582 w 4906679"/>
              <a:gd name="connsiteY103" fmla="*/ 8343124 h 10742711"/>
              <a:gd name="connsiteX104" fmla="*/ 3546582 w 4906679"/>
              <a:gd name="connsiteY104" fmla="*/ 9421548 h 10742711"/>
              <a:gd name="connsiteX105" fmla="*/ 3408851 w 4906679"/>
              <a:gd name="connsiteY105" fmla="*/ 9113889 h 10742711"/>
              <a:gd name="connsiteX106" fmla="*/ 3133388 w 4906679"/>
              <a:gd name="connsiteY106" fmla="*/ 9036165 h 10742711"/>
              <a:gd name="connsiteX107" fmla="*/ 3001395 w 4906679"/>
              <a:gd name="connsiteY107" fmla="*/ 8650782 h 10742711"/>
              <a:gd name="connsiteX108" fmla="*/ 2863664 w 4906679"/>
              <a:gd name="connsiteY108" fmla="*/ 9113889 h 10742711"/>
              <a:gd name="connsiteX109" fmla="*/ 3001395 w 4906679"/>
              <a:gd name="connsiteY109" fmla="*/ 9803692 h 10742711"/>
              <a:gd name="connsiteX110" fmla="*/ 3133388 w 4906679"/>
              <a:gd name="connsiteY110" fmla="*/ 10036865 h 10742711"/>
              <a:gd name="connsiteX111" fmla="*/ 3001395 w 4906679"/>
              <a:gd name="connsiteY111" fmla="*/ 10189075 h 10742711"/>
              <a:gd name="connsiteX112" fmla="*/ 2863664 w 4906679"/>
              <a:gd name="connsiteY112" fmla="*/ 10266799 h 10742711"/>
              <a:gd name="connsiteX113" fmla="*/ 2725933 w 4906679"/>
              <a:gd name="connsiteY113" fmla="*/ 10344524 h 10742711"/>
              <a:gd name="connsiteX114" fmla="*/ 2318477 w 4906679"/>
              <a:gd name="connsiteY114" fmla="*/ 9496034 h 10742711"/>
              <a:gd name="connsiteX115" fmla="*/ 2456209 w 4906679"/>
              <a:gd name="connsiteY115" fmla="*/ 9188375 h 10742711"/>
              <a:gd name="connsiteX116" fmla="*/ 2186485 w 4906679"/>
              <a:gd name="connsiteY116" fmla="*/ 8498572 h 10742711"/>
              <a:gd name="connsiteX117" fmla="*/ 2043015 w 4906679"/>
              <a:gd name="connsiteY117" fmla="*/ 9036165 h 10742711"/>
              <a:gd name="connsiteX118" fmla="*/ 2043015 w 4906679"/>
              <a:gd name="connsiteY118" fmla="*/ 9421548 h 10742711"/>
              <a:gd name="connsiteX119" fmla="*/ 2043015 w 4906679"/>
              <a:gd name="connsiteY119" fmla="*/ 9573758 h 10742711"/>
              <a:gd name="connsiteX120" fmla="*/ 2043015 w 4906679"/>
              <a:gd name="connsiteY120" fmla="*/ 9651482 h 10742711"/>
              <a:gd name="connsiteX121" fmla="*/ 2043015 w 4906679"/>
              <a:gd name="connsiteY121" fmla="*/ 9729207 h 10742711"/>
              <a:gd name="connsiteX122" fmla="*/ 2186485 w 4906679"/>
              <a:gd name="connsiteY122" fmla="*/ 10419009 h 10742711"/>
              <a:gd name="connsiteX123" fmla="*/ 2043015 w 4906679"/>
              <a:gd name="connsiteY123" fmla="*/ 10574458 h 10742711"/>
              <a:gd name="connsiteX124" fmla="*/ 2043015 w 4906679"/>
              <a:gd name="connsiteY124" fmla="*/ 10726668 h 10742711"/>
              <a:gd name="connsiteX125" fmla="*/ 1911022 w 4906679"/>
              <a:gd name="connsiteY125" fmla="*/ 9959141 h 10742711"/>
              <a:gd name="connsiteX126" fmla="*/ 1773291 w 4906679"/>
              <a:gd name="connsiteY126" fmla="*/ 9803692 h 10742711"/>
              <a:gd name="connsiteX127" fmla="*/ 1773291 w 4906679"/>
              <a:gd name="connsiteY127" fmla="*/ 9266099 h 10742711"/>
              <a:gd name="connsiteX128" fmla="*/ 1635559 w 4906679"/>
              <a:gd name="connsiteY128" fmla="*/ 9036165 h 10742711"/>
              <a:gd name="connsiteX129" fmla="*/ 1497828 w 4906679"/>
              <a:gd name="connsiteY129" fmla="*/ 8573058 h 10742711"/>
              <a:gd name="connsiteX130" fmla="*/ 1497828 w 4906679"/>
              <a:gd name="connsiteY130" fmla="*/ 8113189 h 10742711"/>
              <a:gd name="connsiteX131" fmla="*/ 1365836 w 4906679"/>
              <a:gd name="connsiteY131" fmla="*/ 7727807 h 10742711"/>
              <a:gd name="connsiteX132" fmla="*/ 1365836 w 4906679"/>
              <a:gd name="connsiteY132" fmla="*/ 7650082 h 10742711"/>
              <a:gd name="connsiteX133" fmla="*/ 1365836 w 4906679"/>
              <a:gd name="connsiteY133" fmla="*/ 7190214 h 10742711"/>
              <a:gd name="connsiteX134" fmla="*/ 1365836 w 4906679"/>
              <a:gd name="connsiteY134" fmla="*/ 6810397 h 10742711"/>
              <a:gd name="connsiteX135" fmla="*/ 1365836 w 4906679"/>
              <a:gd name="connsiteY135" fmla="*/ 6804831 h 10742711"/>
              <a:gd name="connsiteX136" fmla="*/ 1365836 w 4906679"/>
              <a:gd name="connsiteY136" fmla="*/ 6727107 h 10742711"/>
              <a:gd name="connsiteX137" fmla="*/ 1365836 w 4906679"/>
              <a:gd name="connsiteY137" fmla="*/ 6344963 h 10742711"/>
              <a:gd name="connsiteX138" fmla="*/ 1228104 w 4906679"/>
              <a:gd name="connsiteY138" fmla="*/ 6189514 h 10742711"/>
              <a:gd name="connsiteX139" fmla="*/ 1090373 w 4906679"/>
              <a:gd name="connsiteY139" fmla="*/ 6652621 h 10742711"/>
              <a:gd name="connsiteX140" fmla="*/ 1090373 w 4906679"/>
              <a:gd name="connsiteY140" fmla="*/ 6804831 h 10742711"/>
              <a:gd name="connsiteX141" fmla="*/ 820649 w 4906679"/>
              <a:gd name="connsiteY141" fmla="*/ 5344263 h 10742711"/>
              <a:gd name="connsiteX142" fmla="*/ 682917 w 4906679"/>
              <a:gd name="connsiteY142" fmla="*/ 6652621 h 10742711"/>
              <a:gd name="connsiteX143" fmla="*/ 545186 w 4906679"/>
              <a:gd name="connsiteY143" fmla="*/ 6344963 h 10742711"/>
              <a:gd name="connsiteX144" fmla="*/ 545186 w 4906679"/>
              <a:gd name="connsiteY144" fmla="*/ 6111790 h 10742711"/>
              <a:gd name="connsiteX145" fmla="*/ 545186 w 4906679"/>
              <a:gd name="connsiteY145" fmla="*/ 5804131 h 10742711"/>
              <a:gd name="connsiteX146" fmla="*/ 545186 w 4906679"/>
              <a:gd name="connsiteY146" fmla="*/ 5188814 h 10742711"/>
              <a:gd name="connsiteX147" fmla="*/ 545186 w 4906679"/>
              <a:gd name="connsiteY147" fmla="*/ 4881156 h 10742711"/>
              <a:gd name="connsiteX148" fmla="*/ 407455 w 4906679"/>
              <a:gd name="connsiteY148" fmla="*/ 4803431 h 10742711"/>
              <a:gd name="connsiteX149" fmla="*/ 407455 w 4906679"/>
              <a:gd name="connsiteY149" fmla="*/ 3420587 h 10742711"/>
              <a:gd name="connsiteX150" fmla="*/ 275462 w 4906679"/>
              <a:gd name="connsiteY150" fmla="*/ 3035204 h 10742711"/>
              <a:gd name="connsiteX151" fmla="*/ 137731 w 4906679"/>
              <a:gd name="connsiteY151" fmla="*/ 2727546 h 10742711"/>
              <a:gd name="connsiteX152" fmla="*/ 137731 w 4906679"/>
              <a:gd name="connsiteY152" fmla="*/ 2575336 h 10742711"/>
              <a:gd name="connsiteX153" fmla="*/ 0 w 4906679"/>
              <a:gd name="connsiteY153" fmla="*/ 2189953 h 10742711"/>
              <a:gd name="connsiteX154" fmla="*/ 0 w 4906679"/>
              <a:gd name="connsiteY154" fmla="*/ 1419187 h 10742711"/>
              <a:gd name="connsiteX155" fmla="*/ 137731 w 4906679"/>
              <a:gd name="connsiteY155" fmla="*/ 1037043 h 10742711"/>
              <a:gd name="connsiteX156" fmla="*/ 275462 w 4906679"/>
              <a:gd name="connsiteY156" fmla="*/ 803870 h 10742711"/>
              <a:gd name="connsiteX157" fmla="*/ 545186 w 4906679"/>
              <a:gd name="connsiteY157" fmla="*/ 573936 h 10742711"/>
              <a:gd name="connsiteX158" fmla="*/ 952641 w 4906679"/>
              <a:gd name="connsiteY158" fmla="*/ 188553 h 10742711"/>
              <a:gd name="connsiteX159" fmla="*/ 1635559 w 4906679"/>
              <a:gd name="connsiteY159" fmla="*/ 114067 h 10742711"/>
              <a:gd name="connsiteX160" fmla="*/ 2456209 w 4906679"/>
              <a:gd name="connsiteY160" fmla="*/ 33104 h 10742711"/>
              <a:gd name="connsiteX161" fmla="*/ 2661551 w 4906679"/>
              <a:gd name="connsiteY161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267938 h 10742711"/>
              <a:gd name="connsiteX7" fmla="*/ 4091769 w 4906679"/>
              <a:gd name="connsiteY7" fmla="*/ 7267938 h 10742711"/>
              <a:gd name="connsiteX8" fmla="*/ 4266750 w 4906679"/>
              <a:gd name="connsiteY8" fmla="*/ 6599156 h 10742711"/>
              <a:gd name="connsiteX9" fmla="*/ 4243129 w 4906679"/>
              <a:gd name="connsiteY9" fmla="*/ 6585827 h 10742711"/>
              <a:gd name="connsiteX10" fmla="*/ 4266750 w 4906679"/>
              <a:gd name="connsiteY10" fmla="*/ 6599156 h 10742711"/>
              <a:gd name="connsiteX11" fmla="*/ 4636955 w 4906679"/>
              <a:gd name="connsiteY11" fmla="*/ 4343563 h 10742711"/>
              <a:gd name="connsiteX12" fmla="*/ 4768948 w 4906679"/>
              <a:gd name="connsiteY12" fmla="*/ 4421287 h 10742711"/>
              <a:gd name="connsiteX13" fmla="*/ 4636955 w 4906679"/>
              <a:gd name="connsiteY13" fmla="*/ 4343563 h 10742711"/>
              <a:gd name="connsiteX14" fmla="*/ 4636955 w 4906679"/>
              <a:gd name="connsiteY14" fmla="*/ 4265838 h 10742711"/>
              <a:gd name="connsiteX15" fmla="*/ 4768948 w 4906679"/>
              <a:gd name="connsiteY15" fmla="*/ 4343563 h 10742711"/>
              <a:gd name="connsiteX16" fmla="*/ 4636955 w 4906679"/>
              <a:gd name="connsiteY16" fmla="*/ 4265838 h 10742711"/>
              <a:gd name="connsiteX17" fmla="*/ 4499224 w 4906679"/>
              <a:gd name="connsiteY17" fmla="*/ 2575336 h 10742711"/>
              <a:gd name="connsiteX18" fmla="*/ 4636955 w 4906679"/>
              <a:gd name="connsiteY18" fmla="*/ 2649821 h 10742711"/>
              <a:gd name="connsiteX19" fmla="*/ 4499224 w 4906679"/>
              <a:gd name="connsiteY19" fmla="*/ 2575336 h 10742711"/>
              <a:gd name="connsiteX20" fmla="*/ 4499224 w 4906679"/>
              <a:gd name="connsiteY20" fmla="*/ 2189953 h 10742711"/>
              <a:gd name="connsiteX21" fmla="*/ 4636955 w 4906679"/>
              <a:gd name="connsiteY21" fmla="*/ 2267677 h 10742711"/>
              <a:gd name="connsiteX22" fmla="*/ 4499224 w 4906679"/>
              <a:gd name="connsiteY22" fmla="*/ 2189953 h 10742711"/>
              <a:gd name="connsiteX23" fmla="*/ 4499224 w 4906679"/>
              <a:gd name="connsiteY23" fmla="*/ 2112228 h 10742711"/>
              <a:gd name="connsiteX24" fmla="*/ 4636955 w 4906679"/>
              <a:gd name="connsiteY24" fmla="*/ 2189953 h 10742711"/>
              <a:gd name="connsiteX25" fmla="*/ 4499224 w 4906679"/>
              <a:gd name="connsiteY25" fmla="*/ 2112228 h 10742711"/>
              <a:gd name="connsiteX26" fmla="*/ 4520744 w 4906679"/>
              <a:gd name="connsiteY26" fmla="*/ 2003080 h 10742711"/>
              <a:gd name="connsiteX27" fmla="*/ 4499224 w 4906679"/>
              <a:gd name="connsiteY27" fmla="*/ 2034504 h 10742711"/>
              <a:gd name="connsiteX28" fmla="*/ 4636955 w 4906679"/>
              <a:gd name="connsiteY28" fmla="*/ 2034504 h 10742711"/>
              <a:gd name="connsiteX29" fmla="*/ 4520744 w 4906679"/>
              <a:gd name="connsiteY29" fmla="*/ 2003080 h 10742711"/>
              <a:gd name="connsiteX30" fmla="*/ 4499224 w 4906679"/>
              <a:gd name="connsiteY30" fmla="*/ 1804570 h 10742711"/>
              <a:gd name="connsiteX31" fmla="*/ 4578850 w 4906679"/>
              <a:gd name="connsiteY31" fmla="*/ 1817929 h 10742711"/>
              <a:gd name="connsiteX32" fmla="*/ 4583902 w 4906679"/>
              <a:gd name="connsiteY32" fmla="*/ 1821093 h 10742711"/>
              <a:gd name="connsiteX33" fmla="*/ 4576698 w 4906679"/>
              <a:gd name="connsiteY33" fmla="*/ 1825215 h 10742711"/>
              <a:gd name="connsiteX34" fmla="*/ 4499224 w 4906679"/>
              <a:gd name="connsiteY34" fmla="*/ 1804570 h 10742711"/>
              <a:gd name="connsiteX35" fmla="*/ 4499224 w 4906679"/>
              <a:gd name="connsiteY35" fmla="*/ 1726846 h 10742711"/>
              <a:gd name="connsiteX36" fmla="*/ 4499224 w 4906679"/>
              <a:gd name="connsiteY36" fmla="*/ 1804570 h 10742711"/>
              <a:gd name="connsiteX37" fmla="*/ 4636955 w 4906679"/>
              <a:gd name="connsiteY37" fmla="*/ 1960018 h 10742711"/>
              <a:gd name="connsiteX38" fmla="*/ 4603329 w 4906679"/>
              <a:gd name="connsiteY38" fmla="*/ 1833261 h 10742711"/>
              <a:gd name="connsiteX39" fmla="*/ 4583902 w 4906679"/>
              <a:gd name="connsiteY39" fmla="*/ 1821093 h 10742711"/>
              <a:gd name="connsiteX40" fmla="*/ 4596066 w 4906679"/>
              <a:gd name="connsiteY40" fmla="*/ 1814134 h 10742711"/>
              <a:gd name="connsiteX41" fmla="*/ 4499224 w 4906679"/>
              <a:gd name="connsiteY41" fmla="*/ 1726846 h 10742711"/>
              <a:gd name="connsiteX42" fmla="*/ 4499224 w 4906679"/>
              <a:gd name="connsiteY42" fmla="*/ 1652360 h 10742711"/>
              <a:gd name="connsiteX43" fmla="*/ 4636955 w 4906679"/>
              <a:gd name="connsiteY43" fmla="*/ 1726846 h 10742711"/>
              <a:gd name="connsiteX44" fmla="*/ 4499224 w 4906679"/>
              <a:gd name="connsiteY44" fmla="*/ 1652360 h 10742711"/>
              <a:gd name="connsiteX45" fmla="*/ 4499224 w 4906679"/>
              <a:gd name="connsiteY45" fmla="*/ 1571397 h 10742711"/>
              <a:gd name="connsiteX46" fmla="*/ 4636955 w 4906679"/>
              <a:gd name="connsiteY46" fmla="*/ 1652360 h 10742711"/>
              <a:gd name="connsiteX47" fmla="*/ 4499224 w 4906679"/>
              <a:gd name="connsiteY47" fmla="*/ 1571397 h 10742711"/>
              <a:gd name="connsiteX48" fmla="*/ 2661551 w 4906679"/>
              <a:gd name="connsiteY48" fmla="*/ 1681 h 10742711"/>
              <a:gd name="connsiteX49" fmla="*/ 3408851 w 4906679"/>
              <a:gd name="connsiteY49" fmla="*/ 33104 h 10742711"/>
              <a:gd name="connsiteX50" fmla="*/ 3546582 w 4906679"/>
              <a:gd name="connsiteY50" fmla="*/ 188553 h 10742711"/>
              <a:gd name="connsiteX51" fmla="*/ 3954037 w 4906679"/>
              <a:gd name="connsiteY51" fmla="*/ 266277 h 10742711"/>
              <a:gd name="connsiteX52" fmla="*/ 4499224 w 4906679"/>
              <a:gd name="connsiteY52" fmla="*/ 803870 h 10742711"/>
              <a:gd name="connsiteX53" fmla="*/ 4499224 w 4906679"/>
              <a:gd name="connsiteY53" fmla="*/ 1189253 h 10742711"/>
              <a:gd name="connsiteX54" fmla="*/ 4499224 w 4906679"/>
              <a:gd name="connsiteY54" fmla="*/ 1496911 h 10742711"/>
              <a:gd name="connsiteX55" fmla="*/ 4499224 w 4906679"/>
              <a:gd name="connsiteY55" fmla="*/ 1189253 h 10742711"/>
              <a:gd name="connsiteX56" fmla="*/ 4636955 w 4906679"/>
              <a:gd name="connsiteY56" fmla="*/ 1111528 h 10742711"/>
              <a:gd name="connsiteX57" fmla="*/ 4499224 w 4906679"/>
              <a:gd name="connsiteY57" fmla="*/ 1037043 h 10742711"/>
              <a:gd name="connsiteX58" fmla="*/ 4636955 w 4906679"/>
              <a:gd name="connsiteY58" fmla="*/ 1037043 h 10742711"/>
              <a:gd name="connsiteX59" fmla="*/ 4636955 w 4906679"/>
              <a:gd name="connsiteY59" fmla="*/ 956080 h 10742711"/>
              <a:gd name="connsiteX60" fmla="*/ 4768948 w 4906679"/>
              <a:gd name="connsiteY60" fmla="*/ 956080 h 10742711"/>
              <a:gd name="connsiteX61" fmla="*/ 4906679 w 4906679"/>
              <a:gd name="connsiteY61" fmla="*/ 1419187 h 10742711"/>
              <a:gd name="connsiteX62" fmla="*/ 4768948 w 4906679"/>
              <a:gd name="connsiteY62" fmla="*/ 2575336 h 10742711"/>
              <a:gd name="connsiteX63" fmla="*/ 4906679 w 4906679"/>
              <a:gd name="connsiteY63" fmla="*/ 2649821 h 10742711"/>
              <a:gd name="connsiteX64" fmla="*/ 4768948 w 4906679"/>
              <a:gd name="connsiteY64" fmla="*/ 2727546 h 10742711"/>
              <a:gd name="connsiteX65" fmla="*/ 4906679 w 4906679"/>
              <a:gd name="connsiteY65" fmla="*/ 2727546 h 10742711"/>
              <a:gd name="connsiteX66" fmla="*/ 4768948 w 4906679"/>
              <a:gd name="connsiteY66" fmla="*/ 2805270 h 10742711"/>
              <a:gd name="connsiteX67" fmla="*/ 4636955 w 4906679"/>
              <a:gd name="connsiteY67" fmla="*/ 2727546 h 10742711"/>
              <a:gd name="connsiteX68" fmla="*/ 4768948 w 4906679"/>
              <a:gd name="connsiteY68" fmla="*/ 2805270 h 10742711"/>
              <a:gd name="connsiteX69" fmla="*/ 4768948 w 4906679"/>
              <a:gd name="connsiteY69" fmla="*/ 2957480 h 10742711"/>
              <a:gd name="connsiteX70" fmla="*/ 4768948 w 4906679"/>
              <a:gd name="connsiteY70" fmla="*/ 2990270 h 10742711"/>
              <a:gd name="connsiteX71" fmla="*/ 4768948 w 4906679"/>
              <a:gd name="connsiteY71" fmla="*/ 3257042 h 10742711"/>
              <a:gd name="connsiteX72" fmla="*/ 4768948 w 4906679"/>
              <a:gd name="connsiteY72" fmla="*/ 3650521 h 10742711"/>
              <a:gd name="connsiteX73" fmla="*/ 4768948 w 4906679"/>
              <a:gd name="connsiteY73" fmla="*/ 3728246 h 10742711"/>
              <a:gd name="connsiteX74" fmla="*/ 4768948 w 4906679"/>
              <a:gd name="connsiteY74" fmla="*/ 3805970 h 10742711"/>
              <a:gd name="connsiteX75" fmla="*/ 4768948 w 4906679"/>
              <a:gd name="connsiteY75" fmla="*/ 3958180 h 10742711"/>
              <a:gd name="connsiteX76" fmla="*/ 4768948 w 4906679"/>
              <a:gd name="connsiteY76" fmla="*/ 4113628 h 10742711"/>
              <a:gd name="connsiteX77" fmla="*/ 4636955 w 4906679"/>
              <a:gd name="connsiteY77" fmla="*/ 4188114 h 10742711"/>
              <a:gd name="connsiteX78" fmla="*/ 4768948 w 4906679"/>
              <a:gd name="connsiteY78" fmla="*/ 4265838 h 10742711"/>
              <a:gd name="connsiteX79" fmla="*/ 4636955 w 4906679"/>
              <a:gd name="connsiteY79" fmla="*/ 4803431 h 10742711"/>
              <a:gd name="connsiteX80" fmla="*/ 4636955 w 4906679"/>
              <a:gd name="connsiteY80" fmla="*/ 6267238 h 10742711"/>
              <a:gd name="connsiteX81" fmla="*/ 4499224 w 4906679"/>
              <a:gd name="connsiteY81" fmla="*/ 6727107 h 10742711"/>
              <a:gd name="connsiteX82" fmla="*/ 4361492 w 4906679"/>
              <a:gd name="connsiteY82" fmla="*/ 6804831 h 10742711"/>
              <a:gd name="connsiteX83" fmla="*/ 4499224 w 4906679"/>
              <a:gd name="connsiteY83" fmla="*/ 6882555 h 10742711"/>
              <a:gd name="connsiteX84" fmla="*/ 4361492 w 4906679"/>
              <a:gd name="connsiteY84" fmla="*/ 7267938 h 10742711"/>
              <a:gd name="connsiteX85" fmla="*/ 4361492 w 4906679"/>
              <a:gd name="connsiteY85" fmla="*/ 9036165 h 10742711"/>
              <a:gd name="connsiteX86" fmla="*/ 4223761 w 4906679"/>
              <a:gd name="connsiteY86" fmla="*/ 8498572 h 10742711"/>
              <a:gd name="connsiteX87" fmla="*/ 4223761 w 4906679"/>
              <a:gd name="connsiteY87" fmla="*/ 8420848 h 10742711"/>
              <a:gd name="connsiteX88" fmla="*/ 4223761 w 4906679"/>
              <a:gd name="connsiteY88" fmla="*/ 8190914 h 10742711"/>
              <a:gd name="connsiteX89" fmla="*/ 4091769 w 4906679"/>
              <a:gd name="connsiteY89" fmla="*/ 7883255 h 10742711"/>
              <a:gd name="connsiteX90" fmla="*/ 4091769 w 4906679"/>
              <a:gd name="connsiteY90" fmla="*/ 7805531 h 10742711"/>
              <a:gd name="connsiteX91" fmla="*/ 4091769 w 4906679"/>
              <a:gd name="connsiteY91" fmla="*/ 7342424 h 10742711"/>
              <a:gd name="connsiteX92" fmla="*/ 3954037 w 4906679"/>
              <a:gd name="connsiteY92" fmla="*/ 7497872 h 10742711"/>
              <a:gd name="connsiteX93" fmla="*/ 3816306 w 4906679"/>
              <a:gd name="connsiteY93" fmla="*/ 7650082 h 10742711"/>
              <a:gd name="connsiteX94" fmla="*/ 3816306 w 4906679"/>
              <a:gd name="connsiteY94" fmla="*/ 7575597 h 10742711"/>
              <a:gd name="connsiteX95" fmla="*/ 3678575 w 4906679"/>
              <a:gd name="connsiteY95" fmla="*/ 7420148 h 10742711"/>
              <a:gd name="connsiteX96" fmla="*/ 3816306 w 4906679"/>
              <a:gd name="connsiteY96" fmla="*/ 7342424 h 10742711"/>
              <a:gd name="connsiteX97" fmla="*/ 3678575 w 4906679"/>
              <a:gd name="connsiteY97" fmla="*/ 7342424 h 10742711"/>
              <a:gd name="connsiteX98" fmla="*/ 3816306 w 4906679"/>
              <a:gd name="connsiteY98" fmla="*/ 7190214 h 10742711"/>
              <a:gd name="connsiteX99" fmla="*/ 3816306 w 4906679"/>
              <a:gd name="connsiteY99" fmla="*/ 6960280 h 10742711"/>
              <a:gd name="connsiteX100" fmla="*/ 3678575 w 4906679"/>
              <a:gd name="connsiteY100" fmla="*/ 7267938 h 10742711"/>
              <a:gd name="connsiteX101" fmla="*/ 3546582 w 4906679"/>
              <a:gd name="connsiteY101" fmla="*/ 7957741 h 10742711"/>
              <a:gd name="connsiteX102" fmla="*/ 3546582 w 4906679"/>
              <a:gd name="connsiteY102" fmla="*/ 8343124 h 10742711"/>
              <a:gd name="connsiteX103" fmla="*/ 3546582 w 4906679"/>
              <a:gd name="connsiteY103" fmla="*/ 9421548 h 10742711"/>
              <a:gd name="connsiteX104" fmla="*/ 3408851 w 4906679"/>
              <a:gd name="connsiteY104" fmla="*/ 9113889 h 10742711"/>
              <a:gd name="connsiteX105" fmla="*/ 3133388 w 4906679"/>
              <a:gd name="connsiteY105" fmla="*/ 9036165 h 10742711"/>
              <a:gd name="connsiteX106" fmla="*/ 3001395 w 4906679"/>
              <a:gd name="connsiteY106" fmla="*/ 8650782 h 10742711"/>
              <a:gd name="connsiteX107" fmla="*/ 2863664 w 4906679"/>
              <a:gd name="connsiteY107" fmla="*/ 9113889 h 10742711"/>
              <a:gd name="connsiteX108" fmla="*/ 3001395 w 4906679"/>
              <a:gd name="connsiteY108" fmla="*/ 9803692 h 10742711"/>
              <a:gd name="connsiteX109" fmla="*/ 3133388 w 4906679"/>
              <a:gd name="connsiteY109" fmla="*/ 10036865 h 10742711"/>
              <a:gd name="connsiteX110" fmla="*/ 3001395 w 4906679"/>
              <a:gd name="connsiteY110" fmla="*/ 10189075 h 10742711"/>
              <a:gd name="connsiteX111" fmla="*/ 2863664 w 4906679"/>
              <a:gd name="connsiteY111" fmla="*/ 10266799 h 10742711"/>
              <a:gd name="connsiteX112" fmla="*/ 2725933 w 4906679"/>
              <a:gd name="connsiteY112" fmla="*/ 10344524 h 10742711"/>
              <a:gd name="connsiteX113" fmla="*/ 2318477 w 4906679"/>
              <a:gd name="connsiteY113" fmla="*/ 9496034 h 10742711"/>
              <a:gd name="connsiteX114" fmla="*/ 2456209 w 4906679"/>
              <a:gd name="connsiteY114" fmla="*/ 9188375 h 10742711"/>
              <a:gd name="connsiteX115" fmla="*/ 2186485 w 4906679"/>
              <a:gd name="connsiteY115" fmla="*/ 8498572 h 10742711"/>
              <a:gd name="connsiteX116" fmla="*/ 2043015 w 4906679"/>
              <a:gd name="connsiteY116" fmla="*/ 9036165 h 10742711"/>
              <a:gd name="connsiteX117" fmla="*/ 2043015 w 4906679"/>
              <a:gd name="connsiteY117" fmla="*/ 9421548 h 10742711"/>
              <a:gd name="connsiteX118" fmla="*/ 2043015 w 4906679"/>
              <a:gd name="connsiteY118" fmla="*/ 9573758 h 10742711"/>
              <a:gd name="connsiteX119" fmla="*/ 2043015 w 4906679"/>
              <a:gd name="connsiteY119" fmla="*/ 9651482 h 10742711"/>
              <a:gd name="connsiteX120" fmla="*/ 2043015 w 4906679"/>
              <a:gd name="connsiteY120" fmla="*/ 9729207 h 10742711"/>
              <a:gd name="connsiteX121" fmla="*/ 2186485 w 4906679"/>
              <a:gd name="connsiteY121" fmla="*/ 10419009 h 10742711"/>
              <a:gd name="connsiteX122" fmla="*/ 2043015 w 4906679"/>
              <a:gd name="connsiteY122" fmla="*/ 10574458 h 10742711"/>
              <a:gd name="connsiteX123" fmla="*/ 2043015 w 4906679"/>
              <a:gd name="connsiteY123" fmla="*/ 10726668 h 10742711"/>
              <a:gd name="connsiteX124" fmla="*/ 1911022 w 4906679"/>
              <a:gd name="connsiteY124" fmla="*/ 9959141 h 10742711"/>
              <a:gd name="connsiteX125" fmla="*/ 1773291 w 4906679"/>
              <a:gd name="connsiteY125" fmla="*/ 9803692 h 10742711"/>
              <a:gd name="connsiteX126" fmla="*/ 1773291 w 4906679"/>
              <a:gd name="connsiteY126" fmla="*/ 9266099 h 10742711"/>
              <a:gd name="connsiteX127" fmla="*/ 1635559 w 4906679"/>
              <a:gd name="connsiteY127" fmla="*/ 9036165 h 10742711"/>
              <a:gd name="connsiteX128" fmla="*/ 1497828 w 4906679"/>
              <a:gd name="connsiteY128" fmla="*/ 8573058 h 10742711"/>
              <a:gd name="connsiteX129" fmla="*/ 1497828 w 4906679"/>
              <a:gd name="connsiteY129" fmla="*/ 8113189 h 10742711"/>
              <a:gd name="connsiteX130" fmla="*/ 1365836 w 4906679"/>
              <a:gd name="connsiteY130" fmla="*/ 7727807 h 10742711"/>
              <a:gd name="connsiteX131" fmla="*/ 1365836 w 4906679"/>
              <a:gd name="connsiteY131" fmla="*/ 7650082 h 10742711"/>
              <a:gd name="connsiteX132" fmla="*/ 1365836 w 4906679"/>
              <a:gd name="connsiteY132" fmla="*/ 7190214 h 10742711"/>
              <a:gd name="connsiteX133" fmla="*/ 1365836 w 4906679"/>
              <a:gd name="connsiteY133" fmla="*/ 6810397 h 10742711"/>
              <a:gd name="connsiteX134" fmla="*/ 1365836 w 4906679"/>
              <a:gd name="connsiteY134" fmla="*/ 6804831 h 10742711"/>
              <a:gd name="connsiteX135" fmla="*/ 1365836 w 4906679"/>
              <a:gd name="connsiteY135" fmla="*/ 6727107 h 10742711"/>
              <a:gd name="connsiteX136" fmla="*/ 1365836 w 4906679"/>
              <a:gd name="connsiteY136" fmla="*/ 6344963 h 10742711"/>
              <a:gd name="connsiteX137" fmla="*/ 1228104 w 4906679"/>
              <a:gd name="connsiteY137" fmla="*/ 6189514 h 10742711"/>
              <a:gd name="connsiteX138" fmla="*/ 1090373 w 4906679"/>
              <a:gd name="connsiteY138" fmla="*/ 6652621 h 10742711"/>
              <a:gd name="connsiteX139" fmla="*/ 1090373 w 4906679"/>
              <a:gd name="connsiteY139" fmla="*/ 6804831 h 10742711"/>
              <a:gd name="connsiteX140" fmla="*/ 820649 w 4906679"/>
              <a:gd name="connsiteY140" fmla="*/ 5344263 h 10742711"/>
              <a:gd name="connsiteX141" fmla="*/ 682917 w 4906679"/>
              <a:gd name="connsiteY141" fmla="*/ 6652621 h 10742711"/>
              <a:gd name="connsiteX142" fmla="*/ 545186 w 4906679"/>
              <a:gd name="connsiteY142" fmla="*/ 6344963 h 10742711"/>
              <a:gd name="connsiteX143" fmla="*/ 545186 w 4906679"/>
              <a:gd name="connsiteY143" fmla="*/ 6111790 h 10742711"/>
              <a:gd name="connsiteX144" fmla="*/ 545186 w 4906679"/>
              <a:gd name="connsiteY144" fmla="*/ 5804131 h 10742711"/>
              <a:gd name="connsiteX145" fmla="*/ 545186 w 4906679"/>
              <a:gd name="connsiteY145" fmla="*/ 5188814 h 10742711"/>
              <a:gd name="connsiteX146" fmla="*/ 545186 w 4906679"/>
              <a:gd name="connsiteY146" fmla="*/ 4881156 h 10742711"/>
              <a:gd name="connsiteX147" fmla="*/ 407455 w 4906679"/>
              <a:gd name="connsiteY147" fmla="*/ 4803431 h 10742711"/>
              <a:gd name="connsiteX148" fmla="*/ 407455 w 4906679"/>
              <a:gd name="connsiteY148" fmla="*/ 3420587 h 10742711"/>
              <a:gd name="connsiteX149" fmla="*/ 275462 w 4906679"/>
              <a:gd name="connsiteY149" fmla="*/ 3035204 h 10742711"/>
              <a:gd name="connsiteX150" fmla="*/ 137731 w 4906679"/>
              <a:gd name="connsiteY150" fmla="*/ 2727546 h 10742711"/>
              <a:gd name="connsiteX151" fmla="*/ 137731 w 4906679"/>
              <a:gd name="connsiteY151" fmla="*/ 2575336 h 10742711"/>
              <a:gd name="connsiteX152" fmla="*/ 0 w 4906679"/>
              <a:gd name="connsiteY152" fmla="*/ 2189953 h 10742711"/>
              <a:gd name="connsiteX153" fmla="*/ 0 w 4906679"/>
              <a:gd name="connsiteY153" fmla="*/ 1419187 h 10742711"/>
              <a:gd name="connsiteX154" fmla="*/ 137731 w 4906679"/>
              <a:gd name="connsiteY154" fmla="*/ 1037043 h 10742711"/>
              <a:gd name="connsiteX155" fmla="*/ 275462 w 4906679"/>
              <a:gd name="connsiteY155" fmla="*/ 803870 h 10742711"/>
              <a:gd name="connsiteX156" fmla="*/ 545186 w 4906679"/>
              <a:gd name="connsiteY156" fmla="*/ 573936 h 10742711"/>
              <a:gd name="connsiteX157" fmla="*/ 952641 w 4906679"/>
              <a:gd name="connsiteY157" fmla="*/ 188553 h 10742711"/>
              <a:gd name="connsiteX158" fmla="*/ 1635559 w 4906679"/>
              <a:gd name="connsiteY158" fmla="*/ 114067 h 10742711"/>
              <a:gd name="connsiteX159" fmla="*/ 2456209 w 4906679"/>
              <a:gd name="connsiteY159" fmla="*/ 33104 h 10742711"/>
              <a:gd name="connsiteX160" fmla="*/ 2661551 w 4906679"/>
              <a:gd name="connsiteY160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091769 w 4906679"/>
              <a:gd name="connsiteY5" fmla="*/ 7267938 h 10742711"/>
              <a:gd name="connsiteX6" fmla="*/ 4091769 w 4906679"/>
              <a:gd name="connsiteY6" fmla="*/ 7267938 h 10742711"/>
              <a:gd name="connsiteX7" fmla="*/ 4091769 w 4906679"/>
              <a:gd name="connsiteY7" fmla="*/ 7267938 h 10742711"/>
              <a:gd name="connsiteX8" fmla="*/ 4636955 w 4906679"/>
              <a:gd name="connsiteY8" fmla="*/ 4343563 h 10742711"/>
              <a:gd name="connsiteX9" fmla="*/ 4768948 w 4906679"/>
              <a:gd name="connsiteY9" fmla="*/ 4421287 h 10742711"/>
              <a:gd name="connsiteX10" fmla="*/ 4636955 w 4906679"/>
              <a:gd name="connsiteY10" fmla="*/ 4343563 h 10742711"/>
              <a:gd name="connsiteX11" fmla="*/ 4636955 w 4906679"/>
              <a:gd name="connsiteY11" fmla="*/ 4265838 h 10742711"/>
              <a:gd name="connsiteX12" fmla="*/ 4768948 w 4906679"/>
              <a:gd name="connsiteY12" fmla="*/ 4343563 h 10742711"/>
              <a:gd name="connsiteX13" fmla="*/ 4636955 w 4906679"/>
              <a:gd name="connsiteY13" fmla="*/ 4265838 h 10742711"/>
              <a:gd name="connsiteX14" fmla="*/ 4499224 w 4906679"/>
              <a:gd name="connsiteY14" fmla="*/ 2575336 h 10742711"/>
              <a:gd name="connsiteX15" fmla="*/ 4636955 w 4906679"/>
              <a:gd name="connsiteY15" fmla="*/ 2649821 h 10742711"/>
              <a:gd name="connsiteX16" fmla="*/ 4499224 w 4906679"/>
              <a:gd name="connsiteY16" fmla="*/ 2575336 h 10742711"/>
              <a:gd name="connsiteX17" fmla="*/ 4499224 w 4906679"/>
              <a:gd name="connsiteY17" fmla="*/ 2189953 h 10742711"/>
              <a:gd name="connsiteX18" fmla="*/ 4636955 w 4906679"/>
              <a:gd name="connsiteY18" fmla="*/ 2267677 h 10742711"/>
              <a:gd name="connsiteX19" fmla="*/ 4499224 w 4906679"/>
              <a:gd name="connsiteY19" fmla="*/ 2189953 h 10742711"/>
              <a:gd name="connsiteX20" fmla="*/ 4499224 w 4906679"/>
              <a:gd name="connsiteY20" fmla="*/ 2112228 h 10742711"/>
              <a:gd name="connsiteX21" fmla="*/ 4636955 w 4906679"/>
              <a:gd name="connsiteY21" fmla="*/ 2189953 h 10742711"/>
              <a:gd name="connsiteX22" fmla="*/ 4499224 w 4906679"/>
              <a:gd name="connsiteY22" fmla="*/ 2112228 h 10742711"/>
              <a:gd name="connsiteX23" fmla="*/ 4520744 w 4906679"/>
              <a:gd name="connsiteY23" fmla="*/ 2003080 h 10742711"/>
              <a:gd name="connsiteX24" fmla="*/ 4499224 w 4906679"/>
              <a:gd name="connsiteY24" fmla="*/ 2034504 h 10742711"/>
              <a:gd name="connsiteX25" fmla="*/ 4636955 w 4906679"/>
              <a:gd name="connsiteY25" fmla="*/ 2034504 h 10742711"/>
              <a:gd name="connsiteX26" fmla="*/ 4520744 w 4906679"/>
              <a:gd name="connsiteY26" fmla="*/ 2003080 h 10742711"/>
              <a:gd name="connsiteX27" fmla="*/ 4499224 w 4906679"/>
              <a:gd name="connsiteY27" fmla="*/ 1804570 h 10742711"/>
              <a:gd name="connsiteX28" fmla="*/ 4578850 w 4906679"/>
              <a:gd name="connsiteY28" fmla="*/ 1817929 h 10742711"/>
              <a:gd name="connsiteX29" fmla="*/ 4583902 w 4906679"/>
              <a:gd name="connsiteY29" fmla="*/ 1821093 h 10742711"/>
              <a:gd name="connsiteX30" fmla="*/ 4576698 w 4906679"/>
              <a:gd name="connsiteY30" fmla="*/ 1825215 h 10742711"/>
              <a:gd name="connsiteX31" fmla="*/ 4499224 w 4906679"/>
              <a:gd name="connsiteY31" fmla="*/ 1804570 h 10742711"/>
              <a:gd name="connsiteX32" fmla="*/ 4499224 w 4906679"/>
              <a:gd name="connsiteY32" fmla="*/ 1726846 h 10742711"/>
              <a:gd name="connsiteX33" fmla="*/ 4499224 w 4906679"/>
              <a:gd name="connsiteY33" fmla="*/ 1804570 h 10742711"/>
              <a:gd name="connsiteX34" fmla="*/ 4636955 w 4906679"/>
              <a:gd name="connsiteY34" fmla="*/ 1960018 h 10742711"/>
              <a:gd name="connsiteX35" fmla="*/ 4603329 w 4906679"/>
              <a:gd name="connsiteY35" fmla="*/ 1833261 h 10742711"/>
              <a:gd name="connsiteX36" fmla="*/ 4583902 w 4906679"/>
              <a:gd name="connsiteY36" fmla="*/ 1821093 h 10742711"/>
              <a:gd name="connsiteX37" fmla="*/ 4596066 w 4906679"/>
              <a:gd name="connsiteY37" fmla="*/ 1814134 h 10742711"/>
              <a:gd name="connsiteX38" fmla="*/ 4499224 w 4906679"/>
              <a:gd name="connsiteY38" fmla="*/ 1726846 h 10742711"/>
              <a:gd name="connsiteX39" fmla="*/ 4499224 w 4906679"/>
              <a:gd name="connsiteY39" fmla="*/ 1652360 h 10742711"/>
              <a:gd name="connsiteX40" fmla="*/ 4636955 w 4906679"/>
              <a:gd name="connsiteY40" fmla="*/ 1726846 h 10742711"/>
              <a:gd name="connsiteX41" fmla="*/ 4499224 w 4906679"/>
              <a:gd name="connsiteY41" fmla="*/ 1652360 h 10742711"/>
              <a:gd name="connsiteX42" fmla="*/ 4499224 w 4906679"/>
              <a:gd name="connsiteY42" fmla="*/ 1571397 h 10742711"/>
              <a:gd name="connsiteX43" fmla="*/ 4636955 w 4906679"/>
              <a:gd name="connsiteY43" fmla="*/ 1652360 h 10742711"/>
              <a:gd name="connsiteX44" fmla="*/ 4499224 w 4906679"/>
              <a:gd name="connsiteY44" fmla="*/ 1571397 h 10742711"/>
              <a:gd name="connsiteX45" fmla="*/ 2661551 w 4906679"/>
              <a:gd name="connsiteY45" fmla="*/ 1681 h 10742711"/>
              <a:gd name="connsiteX46" fmla="*/ 3408851 w 4906679"/>
              <a:gd name="connsiteY46" fmla="*/ 33104 h 10742711"/>
              <a:gd name="connsiteX47" fmla="*/ 3546582 w 4906679"/>
              <a:gd name="connsiteY47" fmla="*/ 188553 h 10742711"/>
              <a:gd name="connsiteX48" fmla="*/ 3954037 w 4906679"/>
              <a:gd name="connsiteY48" fmla="*/ 266277 h 10742711"/>
              <a:gd name="connsiteX49" fmla="*/ 4499224 w 4906679"/>
              <a:gd name="connsiteY49" fmla="*/ 803870 h 10742711"/>
              <a:gd name="connsiteX50" fmla="*/ 4499224 w 4906679"/>
              <a:gd name="connsiteY50" fmla="*/ 1189253 h 10742711"/>
              <a:gd name="connsiteX51" fmla="*/ 4499224 w 4906679"/>
              <a:gd name="connsiteY51" fmla="*/ 1496911 h 10742711"/>
              <a:gd name="connsiteX52" fmla="*/ 4499224 w 4906679"/>
              <a:gd name="connsiteY52" fmla="*/ 1189253 h 10742711"/>
              <a:gd name="connsiteX53" fmla="*/ 4636955 w 4906679"/>
              <a:gd name="connsiteY53" fmla="*/ 1111528 h 10742711"/>
              <a:gd name="connsiteX54" fmla="*/ 4499224 w 4906679"/>
              <a:gd name="connsiteY54" fmla="*/ 1037043 h 10742711"/>
              <a:gd name="connsiteX55" fmla="*/ 4636955 w 4906679"/>
              <a:gd name="connsiteY55" fmla="*/ 1037043 h 10742711"/>
              <a:gd name="connsiteX56" fmla="*/ 4636955 w 4906679"/>
              <a:gd name="connsiteY56" fmla="*/ 956080 h 10742711"/>
              <a:gd name="connsiteX57" fmla="*/ 4768948 w 4906679"/>
              <a:gd name="connsiteY57" fmla="*/ 956080 h 10742711"/>
              <a:gd name="connsiteX58" fmla="*/ 4906679 w 4906679"/>
              <a:gd name="connsiteY58" fmla="*/ 1419187 h 10742711"/>
              <a:gd name="connsiteX59" fmla="*/ 4768948 w 4906679"/>
              <a:gd name="connsiteY59" fmla="*/ 2575336 h 10742711"/>
              <a:gd name="connsiteX60" fmla="*/ 4906679 w 4906679"/>
              <a:gd name="connsiteY60" fmla="*/ 2649821 h 10742711"/>
              <a:gd name="connsiteX61" fmla="*/ 4768948 w 4906679"/>
              <a:gd name="connsiteY61" fmla="*/ 2727546 h 10742711"/>
              <a:gd name="connsiteX62" fmla="*/ 4906679 w 4906679"/>
              <a:gd name="connsiteY62" fmla="*/ 2727546 h 10742711"/>
              <a:gd name="connsiteX63" fmla="*/ 4768948 w 4906679"/>
              <a:gd name="connsiteY63" fmla="*/ 2805270 h 10742711"/>
              <a:gd name="connsiteX64" fmla="*/ 4636955 w 4906679"/>
              <a:gd name="connsiteY64" fmla="*/ 2727546 h 10742711"/>
              <a:gd name="connsiteX65" fmla="*/ 4768948 w 4906679"/>
              <a:gd name="connsiteY65" fmla="*/ 2805270 h 10742711"/>
              <a:gd name="connsiteX66" fmla="*/ 4768948 w 4906679"/>
              <a:gd name="connsiteY66" fmla="*/ 2957480 h 10742711"/>
              <a:gd name="connsiteX67" fmla="*/ 4768948 w 4906679"/>
              <a:gd name="connsiteY67" fmla="*/ 2990270 h 10742711"/>
              <a:gd name="connsiteX68" fmla="*/ 4768948 w 4906679"/>
              <a:gd name="connsiteY68" fmla="*/ 3257042 h 10742711"/>
              <a:gd name="connsiteX69" fmla="*/ 4768948 w 4906679"/>
              <a:gd name="connsiteY69" fmla="*/ 3650521 h 10742711"/>
              <a:gd name="connsiteX70" fmla="*/ 4768948 w 4906679"/>
              <a:gd name="connsiteY70" fmla="*/ 3728246 h 10742711"/>
              <a:gd name="connsiteX71" fmla="*/ 4768948 w 4906679"/>
              <a:gd name="connsiteY71" fmla="*/ 3805970 h 10742711"/>
              <a:gd name="connsiteX72" fmla="*/ 4768948 w 4906679"/>
              <a:gd name="connsiteY72" fmla="*/ 3958180 h 10742711"/>
              <a:gd name="connsiteX73" fmla="*/ 4768948 w 4906679"/>
              <a:gd name="connsiteY73" fmla="*/ 4113628 h 10742711"/>
              <a:gd name="connsiteX74" fmla="*/ 4636955 w 4906679"/>
              <a:gd name="connsiteY74" fmla="*/ 4188114 h 10742711"/>
              <a:gd name="connsiteX75" fmla="*/ 4768948 w 4906679"/>
              <a:gd name="connsiteY75" fmla="*/ 4265838 h 10742711"/>
              <a:gd name="connsiteX76" fmla="*/ 4636955 w 4906679"/>
              <a:gd name="connsiteY76" fmla="*/ 4803431 h 10742711"/>
              <a:gd name="connsiteX77" fmla="*/ 4636955 w 4906679"/>
              <a:gd name="connsiteY77" fmla="*/ 6267238 h 10742711"/>
              <a:gd name="connsiteX78" fmla="*/ 4499224 w 4906679"/>
              <a:gd name="connsiteY78" fmla="*/ 6727107 h 10742711"/>
              <a:gd name="connsiteX79" fmla="*/ 4361492 w 4906679"/>
              <a:gd name="connsiteY79" fmla="*/ 6804831 h 10742711"/>
              <a:gd name="connsiteX80" fmla="*/ 4499224 w 4906679"/>
              <a:gd name="connsiteY80" fmla="*/ 6882555 h 10742711"/>
              <a:gd name="connsiteX81" fmla="*/ 4361492 w 4906679"/>
              <a:gd name="connsiteY81" fmla="*/ 7267938 h 10742711"/>
              <a:gd name="connsiteX82" fmla="*/ 4361492 w 4906679"/>
              <a:gd name="connsiteY82" fmla="*/ 9036165 h 10742711"/>
              <a:gd name="connsiteX83" fmla="*/ 4223761 w 4906679"/>
              <a:gd name="connsiteY83" fmla="*/ 8498572 h 10742711"/>
              <a:gd name="connsiteX84" fmla="*/ 4223761 w 4906679"/>
              <a:gd name="connsiteY84" fmla="*/ 8420848 h 10742711"/>
              <a:gd name="connsiteX85" fmla="*/ 4223761 w 4906679"/>
              <a:gd name="connsiteY85" fmla="*/ 8190914 h 10742711"/>
              <a:gd name="connsiteX86" fmla="*/ 4091769 w 4906679"/>
              <a:gd name="connsiteY86" fmla="*/ 7883255 h 10742711"/>
              <a:gd name="connsiteX87" fmla="*/ 4091769 w 4906679"/>
              <a:gd name="connsiteY87" fmla="*/ 7805531 h 10742711"/>
              <a:gd name="connsiteX88" fmla="*/ 4091769 w 4906679"/>
              <a:gd name="connsiteY88" fmla="*/ 7342424 h 10742711"/>
              <a:gd name="connsiteX89" fmla="*/ 3954037 w 4906679"/>
              <a:gd name="connsiteY89" fmla="*/ 7497872 h 10742711"/>
              <a:gd name="connsiteX90" fmla="*/ 3816306 w 4906679"/>
              <a:gd name="connsiteY90" fmla="*/ 7650082 h 10742711"/>
              <a:gd name="connsiteX91" fmla="*/ 3816306 w 4906679"/>
              <a:gd name="connsiteY91" fmla="*/ 7575597 h 10742711"/>
              <a:gd name="connsiteX92" fmla="*/ 3678575 w 4906679"/>
              <a:gd name="connsiteY92" fmla="*/ 7420148 h 10742711"/>
              <a:gd name="connsiteX93" fmla="*/ 3816306 w 4906679"/>
              <a:gd name="connsiteY93" fmla="*/ 7342424 h 10742711"/>
              <a:gd name="connsiteX94" fmla="*/ 3678575 w 4906679"/>
              <a:gd name="connsiteY94" fmla="*/ 7342424 h 10742711"/>
              <a:gd name="connsiteX95" fmla="*/ 3816306 w 4906679"/>
              <a:gd name="connsiteY95" fmla="*/ 7190214 h 10742711"/>
              <a:gd name="connsiteX96" fmla="*/ 3816306 w 4906679"/>
              <a:gd name="connsiteY96" fmla="*/ 6960280 h 10742711"/>
              <a:gd name="connsiteX97" fmla="*/ 3678575 w 4906679"/>
              <a:gd name="connsiteY97" fmla="*/ 7267938 h 10742711"/>
              <a:gd name="connsiteX98" fmla="*/ 3546582 w 4906679"/>
              <a:gd name="connsiteY98" fmla="*/ 7957741 h 10742711"/>
              <a:gd name="connsiteX99" fmla="*/ 3546582 w 4906679"/>
              <a:gd name="connsiteY99" fmla="*/ 8343124 h 10742711"/>
              <a:gd name="connsiteX100" fmla="*/ 3546582 w 4906679"/>
              <a:gd name="connsiteY100" fmla="*/ 9421548 h 10742711"/>
              <a:gd name="connsiteX101" fmla="*/ 3408851 w 4906679"/>
              <a:gd name="connsiteY101" fmla="*/ 9113889 h 10742711"/>
              <a:gd name="connsiteX102" fmla="*/ 3133388 w 4906679"/>
              <a:gd name="connsiteY102" fmla="*/ 9036165 h 10742711"/>
              <a:gd name="connsiteX103" fmla="*/ 3001395 w 4906679"/>
              <a:gd name="connsiteY103" fmla="*/ 8650782 h 10742711"/>
              <a:gd name="connsiteX104" fmla="*/ 2863664 w 4906679"/>
              <a:gd name="connsiteY104" fmla="*/ 9113889 h 10742711"/>
              <a:gd name="connsiteX105" fmla="*/ 3001395 w 4906679"/>
              <a:gd name="connsiteY105" fmla="*/ 9803692 h 10742711"/>
              <a:gd name="connsiteX106" fmla="*/ 3133388 w 4906679"/>
              <a:gd name="connsiteY106" fmla="*/ 10036865 h 10742711"/>
              <a:gd name="connsiteX107" fmla="*/ 3001395 w 4906679"/>
              <a:gd name="connsiteY107" fmla="*/ 10189075 h 10742711"/>
              <a:gd name="connsiteX108" fmla="*/ 2863664 w 4906679"/>
              <a:gd name="connsiteY108" fmla="*/ 10266799 h 10742711"/>
              <a:gd name="connsiteX109" fmla="*/ 2725933 w 4906679"/>
              <a:gd name="connsiteY109" fmla="*/ 10344524 h 10742711"/>
              <a:gd name="connsiteX110" fmla="*/ 2318477 w 4906679"/>
              <a:gd name="connsiteY110" fmla="*/ 9496034 h 10742711"/>
              <a:gd name="connsiteX111" fmla="*/ 2456209 w 4906679"/>
              <a:gd name="connsiteY111" fmla="*/ 9188375 h 10742711"/>
              <a:gd name="connsiteX112" fmla="*/ 2186485 w 4906679"/>
              <a:gd name="connsiteY112" fmla="*/ 8498572 h 10742711"/>
              <a:gd name="connsiteX113" fmla="*/ 2043015 w 4906679"/>
              <a:gd name="connsiteY113" fmla="*/ 9036165 h 10742711"/>
              <a:gd name="connsiteX114" fmla="*/ 2043015 w 4906679"/>
              <a:gd name="connsiteY114" fmla="*/ 9421548 h 10742711"/>
              <a:gd name="connsiteX115" fmla="*/ 2043015 w 4906679"/>
              <a:gd name="connsiteY115" fmla="*/ 9573758 h 10742711"/>
              <a:gd name="connsiteX116" fmla="*/ 2043015 w 4906679"/>
              <a:gd name="connsiteY116" fmla="*/ 9651482 h 10742711"/>
              <a:gd name="connsiteX117" fmla="*/ 2043015 w 4906679"/>
              <a:gd name="connsiteY117" fmla="*/ 9729207 h 10742711"/>
              <a:gd name="connsiteX118" fmla="*/ 2186485 w 4906679"/>
              <a:gd name="connsiteY118" fmla="*/ 10419009 h 10742711"/>
              <a:gd name="connsiteX119" fmla="*/ 2043015 w 4906679"/>
              <a:gd name="connsiteY119" fmla="*/ 10574458 h 10742711"/>
              <a:gd name="connsiteX120" fmla="*/ 2043015 w 4906679"/>
              <a:gd name="connsiteY120" fmla="*/ 10726668 h 10742711"/>
              <a:gd name="connsiteX121" fmla="*/ 1911022 w 4906679"/>
              <a:gd name="connsiteY121" fmla="*/ 9959141 h 10742711"/>
              <a:gd name="connsiteX122" fmla="*/ 1773291 w 4906679"/>
              <a:gd name="connsiteY122" fmla="*/ 9803692 h 10742711"/>
              <a:gd name="connsiteX123" fmla="*/ 1773291 w 4906679"/>
              <a:gd name="connsiteY123" fmla="*/ 9266099 h 10742711"/>
              <a:gd name="connsiteX124" fmla="*/ 1635559 w 4906679"/>
              <a:gd name="connsiteY124" fmla="*/ 9036165 h 10742711"/>
              <a:gd name="connsiteX125" fmla="*/ 1497828 w 4906679"/>
              <a:gd name="connsiteY125" fmla="*/ 8573058 h 10742711"/>
              <a:gd name="connsiteX126" fmla="*/ 1497828 w 4906679"/>
              <a:gd name="connsiteY126" fmla="*/ 8113189 h 10742711"/>
              <a:gd name="connsiteX127" fmla="*/ 1365836 w 4906679"/>
              <a:gd name="connsiteY127" fmla="*/ 7727807 h 10742711"/>
              <a:gd name="connsiteX128" fmla="*/ 1365836 w 4906679"/>
              <a:gd name="connsiteY128" fmla="*/ 7650082 h 10742711"/>
              <a:gd name="connsiteX129" fmla="*/ 1365836 w 4906679"/>
              <a:gd name="connsiteY129" fmla="*/ 7190214 h 10742711"/>
              <a:gd name="connsiteX130" fmla="*/ 1365836 w 4906679"/>
              <a:gd name="connsiteY130" fmla="*/ 6810397 h 10742711"/>
              <a:gd name="connsiteX131" fmla="*/ 1365836 w 4906679"/>
              <a:gd name="connsiteY131" fmla="*/ 6804831 h 10742711"/>
              <a:gd name="connsiteX132" fmla="*/ 1365836 w 4906679"/>
              <a:gd name="connsiteY132" fmla="*/ 6727107 h 10742711"/>
              <a:gd name="connsiteX133" fmla="*/ 1365836 w 4906679"/>
              <a:gd name="connsiteY133" fmla="*/ 6344963 h 10742711"/>
              <a:gd name="connsiteX134" fmla="*/ 1228104 w 4906679"/>
              <a:gd name="connsiteY134" fmla="*/ 6189514 h 10742711"/>
              <a:gd name="connsiteX135" fmla="*/ 1090373 w 4906679"/>
              <a:gd name="connsiteY135" fmla="*/ 6652621 h 10742711"/>
              <a:gd name="connsiteX136" fmla="*/ 1090373 w 4906679"/>
              <a:gd name="connsiteY136" fmla="*/ 6804831 h 10742711"/>
              <a:gd name="connsiteX137" fmla="*/ 820649 w 4906679"/>
              <a:gd name="connsiteY137" fmla="*/ 5344263 h 10742711"/>
              <a:gd name="connsiteX138" fmla="*/ 682917 w 4906679"/>
              <a:gd name="connsiteY138" fmla="*/ 6652621 h 10742711"/>
              <a:gd name="connsiteX139" fmla="*/ 545186 w 4906679"/>
              <a:gd name="connsiteY139" fmla="*/ 6344963 h 10742711"/>
              <a:gd name="connsiteX140" fmla="*/ 545186 w 4906679"/>
              <a:gd name="connsiteY140" fmla="*/ 6111790 h 10742711"/>
              <a:gd name="connsiteX141" fmla="*/ 545186 w 4906679"/>
              <a:gd name="connsiteY141" fmla="*/ 5804131 h 10742711"/>
              <a:gd name="connsiteX142" fmla="*/ 545186 w 4906679"/>
              <a:gd name="connsiteY142" fmla="*/ 5188814 h 10742711"/>
              <a:gd name="connsiteX143" fmla="*/ 545186 w 4906679"/>
              <a:gd name="connsiteY143" fmla="*/ 4881156 h 10742711"/>
              <a:gd name="connsiteX144" fmla="*/ 407455 w 4906679"/>
              <a:gd name="connsiteY144" fmla="*/ 4803431 h 10742711"/>
              <a:gd name="connsiteX145" fmla="*/ 407455 w 4906679"/>
              <a:gd name="connsiteY145" fmla="*/ 3420587 h 10742711"/>
              <a:gd name="connsiteX146" fmla="*/ 275462 w 4906679"/>
              <a:gd name="connsiteY146" fmla="*/ 3035204 h 10742711"/>
              <a:gd name="connsiteX147" fmla="*/ 137731 w 4906679"/>
              <a:gd name="connsiteY147" fmla="*/ 2727546 h 10742711"/>
              <a:gd name="connsiteX148" fmla="*/ 137731 w 4906679"/>
              <a:gd name="connsiteY148" fmla="*/ 2575336 h 10742711"/>
              <a:gd name="connsiteX149" fmla="*/ 0 w 4906679"/>
              <a:gd name="connsiteY149" fmla="*/ 2189953 h 10742711"/>
              <a:gd name="connsiteX150" fmla="*/ 0 w 4906679"/>
              <a:gd name="connsiteY150" fmla="*/ 1419187 h 10742711"/>
              <a:gd name="connsiteX151" fmla="*/ 137731 w 4906679"/>
              <a:gd name="connsiteY151" fmla="*/ 1037043 h 10742711"/>
              <a:gd name="connsiteX152" fmla="*/ 275462 w 4906679"/>
              <a:gd name="connsiteY152" fmla="*/ 803870 h 10742711"/>
              <a:gd name="connsiteX153" fmla="*/ 545186 w 4906679"/>
              <a:gd name="connsiteY153" fmla="*/ 573936 h 10742711"/>
              <a:gd name="connsiteX154" fmla="*/ 952641 w 4906679"/>
              <a:gd name="connsiteY154" fmla="*/ 188553 h 10742711"/>
              <a:gd name="connsiteX155" fmla="*/ 1635559 w 4906679"/>
              <a:gd name="connsiteY155" fmla="*/ 114067 h 10742711"/>
              <a:gd name="connsiteX156" fmla="*/ 2456209 w 4906679"/>
              <a:gd name="connsiteY156" fmla="*/ 33104 h 10742711"/>
              <a:gd name="connsiteX157" fmla="*/ 2661551 w 4906679"/>
              <a:gd name="connsiteY157" fmla="*/ 1681 h 10742711"/>
              <a:gd name="connsiteX0" fmla="*/ 3816306 w 4906679"/>
              <a:gd name="connsiteY0" fmla="*/ 7650082 h 10742711"/>
              <a:gd name="connsiteX1" fmla="*/ 3954037 w 4906679"/>
              <a:gd name="connsiteY1" fmla="*/ 7727807 h 10742711"/>
              <a:gd name="connsiteX2" fmla="*/ 3816306 w 4906679"/>
              <a:gd name="connsiteY2" fmla="*/ 7957741 h 10742711"/>
              <a:gd name="connsiteX3" fmla="*/ 3816306 w 4906679"/>
              <a:gd name="connsiteY3" fmla="*/ 7678116 h 10742711"/>
              <a:gd name="connsiteX4" fmla="*/ 3816306 w 4906679"/>
              <a:gd name="connsiteY4" fmla="*/ 7650082 h 10742711"/>
              <a:gd name="connsiteX5" fmla="*/ 4636955 w 4906679"/>
              <a:gd name="connsiteY5" fmla="*/ 4343563 h 10742711"/>
              <a:gd name="connsiteX6" fmla="*/ 4768948 w 4906679"/>
              <a:gd name="connsiteY6" fmla="*/ 4421287 h 10742711"/>
              <a:gd name="connsiteX7" fmla="*/ 4636955 w 4906679"/>
              <a:gd name="connsiteY7" fmla="*/ 4343563 h 10742711"/>
              <a:gd name="connsiteX8" fmla="*/ 4636955 w 4906679"/>
              <a:gd name="connsiteY8" fmla="*/ 4265838 h 10742711"/>
              <a:gd name="connsiteX9" fmla="*/ 4768948 w 4906679"/>
              <a:gd name="connsiteY9" fmla="*/ 4343563 h 10742711"/>
              <a:gd name="connsiteX10" fmla="*/ 4636955 w 4906679"/>
              <a:gd name="connsiteY10" fmla="*/ 4265838 h 10742711"/>
              <a:gd name="connsiteX11" fmla="*/ 4499224 w 4906679"/>
              <a:gd name="connsiteY11" fmla="*/ 2575336 h 10742711"/>
              <a:gd name="connsiteX12" fmla="*/ 4636955 w 4906679"/>
              <a:gd name="connsiteY12" fmla="*/ 2649821 h 10742711"/>
              <a:gd name="connsiteX13" fmla="*/ 4499224 w 4906679"/>
              <a:gd name="connsiteY13" fmla="*/ 2575336 h 10742711"/>
              <a:gd name="connsiteX14" fmla="*/ 4499224 w 4906679"/>
              <a:gd name="connsiteY14" fmla="*/ 2189953 h 10742711"/>
              <a:gd name="connsiteX15" fmla="*/ 4636955 w 4906679"/>
              <a:gd name="connsiteY15" fmla="*/ 2267677 h 10742711"/>
              <a:gd name="connsiteX16" fmla="*/ 4499224 w 4906679"/>
              <a:gd name="connsiteY16" fmla="*/ 2189953 h 10742711"/>
              <a:gd name="connsiteX17" fmla="*/ 4499224 w 4906679"/>
              <a:gd name="connsiteY17" fmla="*/ 2112228 h 10742711"/>
              <a:gd name="connsiteX18" fmla="*/ 4636955 w 4906679"/>
              <a:gd name="connsiteY18" fmla="*/ 2189953 h 10742711"/>
              <a:gd name="connsiteX19" fmla="*/ 4499224 w 4906679"/>
              <a:gd name="connsiteY19" fmla="*/ 2112228 h 10742711"/>
              <a:gd name="connsiteX20" fmla="*/ 4520744 w 4906679"/>
              <a:gd name="connsiteY20" fmla="*/ 2003080 h 10742711"/>
              <a:gd name="connsiteX21" fmla="*/ 4499224 w 4906679"/>
              <a:gd name="connsiteY21" fmla="*/ 2034504 h 10742711"/>
              <a:gd name="connsiteX22" fmla="*/ 4636955 w 4906679"/>
              <a:gd name="connsiteY22" fmla="*/ 2034504 h 10742711"/>
              <a:gd name="connsiteX23" fmla="*/ 4520744 w 4906679"/>
              <a:gd name="connsiteY23" fmla="*/ 2003080 h 10742711"/>
              <a:gd name="connsiteX24" fmla="*/ 4499224 w 4906679"/>
              <a:gd name="connsiteY24" fmla="*/ 1804570 h 10742711"/>
              <a:gd name="connsiteX25" fmla="*/ 4578850 w 4906679"/>
              <a:gd name="connsiteY25" fmla="*/ 1817929 h 10742711"/>
              <a:gd name="connsiteX26" fmla="*/ 4583902 w 4906679"/>
              <a:gd name="connsiteY26" fmla="*/ 1821093 h 10742711"/>
              <a:gd name="connsiteX27" fmla="*/ 4576698 w 4906679"/>
              <a:gd name="connsiteY27" fmla="*/ 1825215 h 10742711"/>
              <a:gd name="connsiteX28" fmla="*/ 4499224 w 4906679"/>
              <a:gd name="connsiteY28" fmla="*/ 1804570 h 10742711"/>
              <a:gd name="connsiteX29" fmla="*/ 4499224 w 4906679"/>
              <a:gd name="connsiteY29" fmla="*/ 1726846 h 10742711"/>
              <a:gd name="connsiteX30" fmla="*/ 4499224 w 4906679"/>
              <a:gd name="connsiteY30" fmla="*/ 1804570 h 10742711"/>
              <a:gd name="connsiteX31" fmla="*/ 4636955 w 4906679"/>
              <a:gd name="connsiteY31" fmla="*/ 1960018 h 10742711"/>
              <a:gd name="connsiteX32" fmla="*/ 4603329 w 4906679"/>
              <a:gd name="connsiteY32" fmla="*/ 1833261 h 10742711"/>
              <a:gd name="connsiteX33" fmla="*/ 4583902 w 4906679"/>
              <a:gd name="connsiteY33" fmla="*/ 1821093 h 10742711"/>
              <a:gd name="connsiteX34" fmla="*/ 4596066 w 4906679"/>
              <a:gd name="connsiteY34" fmla="*/ 1814134 h 10742711"/>
              <a:gd name="connsiteX35" fmla="*/ 4499224 w 4906679"/>
              <a:gd name="connsiteY35" fmla="*/ 1726846 h 10742711"/>
              <a:gd name="connsiteX36" fmla="*/ 4499224 w 4906679"/>
              <a:gd name="connsiteY36" fmla="*/ 1652360 h 10742711"/>
              <a:gd name="connsiteX37" fmla="*/ 4636955 w 4906679"/>
              <a:gd name="connsiteY37" fmla="*/ 1726846 h 10742711"/>
              <a:gd name="connsiteX38" fmla="*/ 4499224 w 4906679"/>
              <a:gd name="connsiteY38" fmla="*/ 1652360 h 10742711"/>
              <a:gd name="connsiteX39" fmla="*/ 4499224 w 4906679"/>
              <a:gd name="connsiteY39" fmla="*/ 1571397 h 10742711"/>
              <a:gd name="connsiteX40" fmla="*/ 4636955 w 4906679"/>
              <a:gd name="connsiteY40" fmla="*/ 1652360 h 10742711"/>
              <a:gd name="connsiteX41" fmla="*/ 4499224 w 4906679"/>
              <a:gd name="connsiteY41" fmla="*/ 1571397 h 10742711"/>
              <a:gd name="connsiteX42" fmla="*/ 2661551 w 4906679"/>
              <a:gd name="connsiteY42" fmla="*/ 1681 h 10742711"/>
              <a:gd name="connsiteX43" fmla="*/ 3408851 w 4906679"/>
              <a:gd name="connsiteY43" fmla="*/ 33104 h 10742711"/>
              <a:gd name="connsiteX44" fmla="*/ 3546582 w 4906679"/>
              <a:gd name="connsiteY44" fmla="*/ 188553 h 10742711"/>
              <a:gd name="connsiteX45" fmla="*/ 3954037 w 4906679"/>
              <a:gd name="connsiteY45" fmla="*/ 266277 h 10742711"/>
              <a:gd name="connsiteX46" fmla="*/ 4499224 w 4906679"/>
              <a:gd name="connsiteY46" fmla="*/ 803870 h 10742711"/>
              <a:gd name="connsiteX47" fmla="*/ 4499224 w 4906679"/>
              <a:gd name="connsiteY47" fmla="*/ 1189253 h 10742711"/>
              <a:gd name="connsiteX48" fmla="*/ 4499224 w 4906679"/>
              <a:gd name="connsiteY48" fmla="*/ 1496911 h 10742711"/>
              <a:gd name="connsiteX49" fmla="*/ 4499224 w 4906679"/>
              <a:gd name="connsiteY49" fmla="*/ 1189253 h 10742711"/>
              <a:gd name="connsiteX50" fmla="*/ 4636955 w 4906679"/>
              <a:gd name="connsiteY50" fmla="*/ 1111528 h 10742711"/>
              <a:gd name="connsiteX51" fmla="*/ 4499224 w 4906679"/>
              <a:gd name="connsiteY51" fmla="*/ 1037043 h 10742711"/>
              <a:gd name="connsiteX52" fmla="*/ 4636955 w 4906679"/>
              <a:gd name="connsiteY52" fmla="*/ 1037043 h 10742711"/>
              <a:gd name="connsiteX53" fmla="*/ 4636955 w 4906679"/>
              <a:gd name="connsiteY53" fmla="*/ 956080 h 10742711"/>
              <a:gd name="connsiteX54" fmla="*/ 4768948 w 4906679"/>
              <a:gd name="connsiteY54" fmla="*/ 956080 h 10742711"/>
              <a:gd name="connsiteX55" fmla="*/ 4906679 w 4906679"/>
              <a:gd name="connsiteY55" fmla="*/ 1419187 h 10742711"/>
              <a:gd name="connsiteX56" fmla="*/ 4768948 w 4906679"/>
              <a:gd name="connsiteY56" fmla="*/ 2575336 h 10742711"/>
              <a:gd name="connsiteX57" fmla="*/ 4906679 w 4906679"/>
              <a:gd name="connsiteY57" fmla="*/ 2649821 h 10742711"/>
              <a:gd name="connsiteX58" fmla="*/ 4768948 w 4906679"/>
              <a:gd name="connsiteY58" fmla="*/ 2727546 h 10742711"/>
              <a:gd name="connsiteX59" fmla="*/ 4906679 w 4906679"/>
              <a:gd name="connsiteY59" fmla="*/ 2727546 h 10742711"/>
              <a:gd name="connsiteX60" fmla="*/ 4768948 w 4906679"/>
              <a:gd name="connsiteY60" fmla="*/ 2805270 h 10742711"/>
              <a:gd name="connsiteX61" fmla="*/ 4636955 w 4906679"/>
              <a:gd name="connsiteY61" fmla="*/ 2727546 h 10742711"/>
              <a:gd name="connsiteX62" fmla="*/ 4768948 w 4906679"/>
              <a:gd name="connsiteY62" fmla="*/ 2805270 h 10742711"/>
              <a:gd name="connsiteX63" fmla="*/ 4768948 w 4906679"/>
              <a:gd name="connsiteY63" fmla="*/ 2957480 h 10742711"/>
              <a:gd name="connsiteX64" fmla="*/ 4768948 w 4906679"/>
              <a:gd name="connsiteY64" fmla="*/ 2990270 h 10742711"/>
              <a:gd name="connsiteX65" fmla="*/ 4768948 w 4906679"/>
              <a:gd name="connsiteY65" fmla="*/ 3257042 h 10742711"/>
              <a:gd name="connsiteX66" fmla="*/ 4768948 w 4906679"/>
              <a:gd name="connsiteY66" fmla="*/ 3650521 h 10742711"/>
              <a:gd name="connsiteX67" fmla="*/ 4768948 w 4906679"/>
              <a:gd name="connsiteY67" fmla="*/ 3728246 h 10742711"/>
              <a:gd name="connsiteX68" fmla="*/ 4768948 w 4906679"/>
              <a:gd name="connsiteY68" fmla="*/ 3805970 h 10742711"/>
              <a:gd name="connsiteX69" fmla="*/ 4768948 w 4906679"/>
              <a:gd name="connsiteY69" fmla="*/ 3958180 h 10742711"/>
              <a:gd name="connsiteX70" fmla="*/ 4768948 w 4906679"/>
              <a:gd name="connsiteY70" fmla="*/ 4113628 h 10742711"/>
              <a:gd name="connsiteX71" fmla="*/ 4636955 w 4906679"/>
              <a:gd name="connsiteY71" fmla="*/ 4188114 h 10742711"/>
              <a:gd name="connsiteX72" fmla="*/ 4768948 w 4906679"/>
              <a:gd name="connsiteY72" fmla="*/ 4265838 h 10742711"/>
              <a:gd name="connsiteX73" fmla="*/ 4636955 w 4906679"/>
              <a:gd name="connsiteY73" fmla="*/ 4803431 h 10742711"/>
              <a:gd name="connsiteX74" fmla="*/ 4636955 w 4906679"/>
              <a:gd name="connsiteY74" fmla="*/ 6267238 h 10742711"/>
              <a:gd name="connsiteX75" fmla="*/ 4499224 w 4906679"/>
              <a:gd name="connsiteY75" fmla="*/ 6727107 h 10742711"/>
              <a:gd name="connsiteX76" fmla="*/ 4361492 w 4906679"/>
              <a:gd name="connsiteY76" fmla="*/ 6804831 h 10742711"/>
              <a:gd name="connsiteX77" fmla="*/ 4499224 w 4906679"/>
              <a:gd name="connsiteY77" fmla="*/ 6882555 h 10742711"/>
              <a:gd name="connsiteX78" fmla="*/ 4361492 w 4906679"/>
              <a:gd name="connsiteY78" fmla="*/ 7267938 h 10742711"/>
              <a:gd name="connsiteX79" fmla="*/ 4361492 w 4906679"/>
              <a:gd name="connsiteY79" fmla="*/ 9036165 h 10742711"/>
              <a:gd name="connsiteX80" fmla="*/ 4223761 w 4906679"/>
              <a:gd name="connsiteY80" fmla="*/ 8498572 h 10742711"/>
              <a:gd name="connsiteX81" fmla="*/ 4223761 w 4906679"/>
              <a:gd name="connsiteY81" fmla="*/ 8420848 h 10742711"/>
              <a:gd name="connsiteX82" fmla="*/ 4223761 w 4906679"/>
              <a:gd name="connsiteY82" fmla="*/ 8190914 h 10742711"/>
              <a:gd name="connsiteX83" fmla="*/ 4091769 w 4906679"/>
              <a:gd name="connsiteY83" fmla="*/ 7883255 h 10742711"/>
              <a:gd name="connsiteX84" fmla="*/ 4091769 w 4906679"/>
              <a:gd name="connsiteY84" fmla="*/ 7805531 h 10742711"/>
              <a:gd name="connsiteX85" fmla="*/ 4091769 w 4906679"/>
              <a:gd name="connsiteY85" fmla="*/ 7342424 h 10742711"/>
              <a:gd name="connsiteX86" fmla="*/ 3954037 w 4906679"/>
              <a:gd name="connsiteY86" fmla="*/ 7497872 h 10742711"/>
              <a:gd name="connsiteX87" fmla="*/ 3816306 w 4906679"/>
              <a:gd name="connsiteY87" fmla="*/ 7650082 h 10742711"/>
              <a:gd name="connsiteX88" fmla="*/ 3816306 w 4906679"/>
              <a:gd name="connsiteY88" fmla="*/ 7575597 h 10742711"/>
              <a:gd name="connsiteX89" fmla="*/ 3678575 w 4906679"/>
              <a:gd name="connsiteY89" fmla="*/ 7420148 h 10742711"/>
              <a:gd name="connsiteX90" fmla="*/ 3816306 w 4906679"/>
              <a:gd name="connsiteY90" fmla="*/ 7342424 h 10742711"/>
              <a:gd name="connsiteX91" fmla="*/ 3678575 w 4906679"/>
              <a:gd name="connsiteY91" fmla="*/ 7342424 h 10742711"/>
              <a:gd name="connsiteX92" fmla="*/ 3816306 w 4906679"/>
              <a:gd name="connsiteY92" fmla="*/ 7190214 h 10742711"/>
              <a:gd name="connsiteX93" fmla="*/ 3816306 w 4906679"/>
              <a:gd name="connsiteY93" fmla="*/ 6960280 h 10742711"/>
              <a:gd name="connsiteX94" fmla="*/ 3678575 w 4906679"/>
              <a:gd name="connsiteY94" fmla="*/ 7267938 h 10742711"/>
              <a:gd name="connsiteX95" fmla="*/ 3546582 w 4906679"/>
              <a:gd name="connsiteY95" fmla="*/ 7957741 h 10742711"/>
              <a:gd name="connsiteX96" fmla="*/ 3546582 w 4906679"/>
              <a:gd name="connsiteY96" fmla="*/ 8343124 h 10742711"/>
              <a:gd name="connsiteX97" fmla="*/ 3546582 w 4906679"/>
              <a:gd name="connsiteY97" fmla="*/ 9421548 h 10742711"/>
              <a:gd name="connsiteX98" fmla="*/ 3408851 w 4906679"/>
              <a:gd name="connsiteY98" fmla="*/ 9113889 h 10742711"/>
              <a:gd name="connsiteX99" fmla="*/ 3133388 w 4906679"/>
              <a:gd name="connsiteY99" fmla="*/ 9036165 h 10742711"/>
              <a:gd name="connsiteX100" fmla="*/ 3001395 w 4906679"/>
              <a:gd name="connsiteY100" fmla="*/ 8650782 h 10742711"/>
              <a:gd name="connsiteX101" fmla="*/ 2863664 w 4906679"/>
              <a:gd name="connsiteY101" fmla="*/ 9113889 h 10742711"/>
              <a:gd name="connsiteX102" fmla="*/ 3001395 w 4906679"/>
              <a:gd name="connsiteY102" fmla="*/ 9803692 h 10742711"/>
              <a:gd name="connsiteX103" fmla="*/ 3133388 w 4906679"/>
              <a:gd name="connsiteY103" fmla="*/ 10036865 h 10742711"/>
              <a:gd name="connsiteX104" fmla="*/ 3001395 w 4906679"/>
              <a:gd name="connsiteY104" fmla="*/ 10189075 h 10742711"/>
              <a:gd name="connsiteX105" fmla="*/ 2863664 w 4906679"/>
              <a:gd name="connsiteY105" fmla="*/ 10266799 h 10742711"/>
              <a:gd name="connsiteX106" fmla="*/ 2725933 w 4906679"/>
              <a:gd name="connsiteY106" fmla="*/ 10344524 h 10742711"/>
              <a:gd name="connsiteX107" fmla="*/ 2318477 w 4906679"/>
              <a:gd name="connsiteY107" fmla="*/ 9496034 h 10742711"/>
              <a:gd name="connsiteX108" fmla="*/ 2456209 w 4906679"/>
              <a:gd name="connsiteY108" fmla="*/ 9188375 h 10742711"/>
              <a:gd name="connsiteX109" fmla="*/ 2186485 w 4906679"/>
              <a:gd name="connsiteY109" fmla="*/ 8498572 h 10742711"/>
              <a:gd name="connsiteX110" fmla="*/ 2043015 w 4906679"/>
              <a:gd name="connsiteY110" fmla="*/ 9036165 h 10742711"/>
              <a:gd name="connsiteX111" fmla="*/ 2043015 w 4906679"/>
              <a:gd name="connsiteY111" fmla="*/ 9421548 h 10742711"/>
              <a:gd name="connsiteX112" fmla="*/ 2043015 w 4906679"/>
              <a:gd name="connsiteY112" fmla="*/ 9573758 h 10742711"/>
              <a:gd name="connsiteX113" fmla="*/ 2043015 w 4906679"/>
              <a:gd name="connsiteY113" fmla="*/ 9651482 h 10742711"/>
              <a:gd name="connsiteX114" fmla="*/ 2043015 w 4906679"/>
              <a:gd name="connsiteY114" fmla="*/ 9729207 h 10742711"/>
              <a:gd name="connsiteX115" fmla="*/ 2186485 w 4906679"/>
              <a:gd name="connsiteY115" fmla="*/ 10419009 h 10742711"/>
              <a:gd name="connsiteX116" fmla="*/ 2043015 w 4906679"/>
              <a:gd name="connsiteY116" fmla="*/ 10574458 h 10742711"/>
              <a:gd name="connsiteX117" fmla="*/ 2043015 w 4906679"/>
              <a:gd name="connsiteY117" fmla="*/ 10726668 h 10742711"/>
              <a:gd name="connsiteX118" fmla="*/ 1911022 w 4906679"/>
              <a:gd name="connsiteY118" fmla="*/ 9959141 h 10742711"/>
              <a:gd name="connsiteX119" fmla="*/ 1773291 w 4906679"/>
              <a:gd name="connsiteY119" fmla="*/ 9803692 h 10742711"/>
              <a:gd name="connsiteX120" fmla="*/ 1773291 w 4906679"/>
              <a:gd name="connsiteY120" fmla="*/ 9266099 h 10742711"/>
              <a:gd name="connsiteX121" fmla="*/ 1635559 w 4906679"/>
              <a:gd name="connsiteY121" fmla="*/ 9036165 h 10742711"/>
              <a:gd name="connsiteX122" fmla="*/ 1497828 w 4906679"/>
              <a:gd name="connsiteY122" fmla="*/ 8573058 h 10742711"/>
              <a:gd name="connsiteX123" fmla="*/ 1497828 w 4906679"/>
              <a:gd name="connsiteY123" fmla="*/ 8113189 h 10742711"/>
              <a:gd name="connsiteX124" fmla="*/ 1365836 w 4906679"/>
              <a:gd name="connsiteY124" fmla="*/ 7727807 h 10742711"/>
              <a:gd name="connsiteX125" fmla="*/ 1365836 w 4906679"/>
              <a:gd name="connsiteY125" fmla="*/ 7650082 h 10742711"/>
              <a:gd name="connsiteX126" fmla="*/ 1365836 w 4906679"/>
              <a:gd name="connsiteY126" fmla="*/ 7190214 h 10742711"/>
              <a:gd name="connsiteX127" fmla="*/ 1365836 w 4906679"/>
              <a:gd name="connsiteY127" fmla="*/ 6810397 h 10742711"/>
              <a:gd name="connsiteX128" fmla="*/ 1365836 w 4906679"/>
              <a:gd name="connsiteY128" fmla="*/ 6804831 h 10742711"/>
              <a:gd name="connsiteX129" fmla="*/ 1365836 w 4906679"/>
              <a:gd name="connsiteY129" fmla="*/ 6727107 h 10742711"/>
              <a:gd name="connsiteX130" fmla="*/ 1365836 w 4906679"/>
              <a:gd name="connsiteY130" fmla="*/ 6344963 h 10742711"/>
              <a:gd name="connsiteX131" fmla="*/ 1228104 w 4906679"/>
              <a:gd name="connsiteY131" fmla="*/ 6189514 h 10742711"/>
              <a:gd name="connsiteX132" fmla="*/ 1090373 w 4906679"/>
              <a:gd name="connsiteY132" fmla="*/ 6652621 h 10742711"/>
              <a:gd name="connsiteX133" fmla="*/ 1090373 w 4906679"/>
              <a:gd name="connsiteY133" fmla="*/ 6804831 h 10742711"/>
              <a:gd name="connsiteX134" fmla="*/ 820649 w 4906679"/>
              <a:gd name="connsiteY134" fmla="*/ 5344263 h 10742711"/>
              <a:gd name="connsiteX135" fmla="*/ 682917 w 4906679"/>
              <a:gd name="connsiteY135" fmla="*/ 6652621 h 10742711"/>
              <a:gd name="connsiteX136" fmla="*/ 545186 w 4906679"/>
              <a:gd name="connsiteY136" fmla="*/ 6344963 h 10742711"/>
              <a:gd name="connsiteX137" fmla="*/ 545186 w 4906679"/>
              <a:gd name="connsiteY137" fmla="*/ 6111790 h 10742711"/>
              <a:gd name="connsiteX138" fmla="*/ 545186 w 4906679"/>
              <a:gd name="connsiteY138" fmla="*/ 5804131 h 10742711"/>
              <a:gd name="connsiteX139" fmla="*/ 545186 w 4906679"/>
              <a:gd name="connsiteY139" fmla="*/ 5188814 h 10742711"/>
              <a:gd name="connsiteX140" fmla="*/ 545186 w 4906679"/>
              <a:gd name="connsiteY140" fmla="*/ 4881156 h 10742711"/>
              <a:gd name="connsiteX141" fmla="*/ 407455 w 4906679"/>
              <a:gd name="connsiteY141" fmla="*/ 4803431 h 10742711"/>
              <a:gd name="connsiteX142" fmla="*/ 407455 w 4906679"/>
              <a:gd name="connsiteY142" fmla="*/ 3420587 h 10742711"/>
              <a:gd name="connsiteX143" fmla="*/ 275462 w 4906679"/>
              <a:gd name="connsiteY143" fmla="*/ 3035204 h 10742711"/>
              <a:gd name="connsiteX144" fmla="*/ 137731 w 4906679"/>
              <a:gd name="connsiteY144" fmla="*/ 2727546 h 10742711"/>
              <a:gd name="connsiteX145" fmla="*/ 137731 w 4906679"/>
              <a:gd name="connsiteY145" fmla="*/ 2575336 h 10742711"/>
              <a:gd name="connsiteX146" fmla="*/ 0 w 4906679"/>
              <a:gd name="connsiteY146" fmla="*/ 2189953 h 10742711"/>
              <a:gd name="connsiteX147" fmla="*/ 0 w 4906679"/>
              <a:gd name="connsiteY147" fmla="*/ 1419187 h 10742711"/>
              <a:gd name="connsiteX148" fmla="*/ 137731 w 4906679"/>
              <a:gd name="connsiteY148" fmla="*/ 1037043 h 10742711"/>
              <a:gd name="connsiteX149" fmla="*/ 275462 w 4906679"/>
              <a:gd name="connsiteY149" fmla="*/ 803870 h 10742711"/>
              <a:gd name="connsiteX150" fmla="*/ 545186 w 4906679"/>
              <a:gd name="connsiteY150" fmla="*/ 573936 h 10742711"/>
              <a:gd name="connsiteX151" fmla="*/ 952641 w 4906679"/>
              <a:gd name="connsiteY151" fmla="*/ 188553 h 10742711"/>
              <a:gd name="connsiteX152" fmla="*/ 1635559 w 4906679"/>
              <a:gd name="connsiteY152" fmla="*/ 114067 h 10742711"/>
              <a:gd name="connsiteX153" fmla="*/ 2456209 w 4906679"/>
              <a:gd name="connsiteY153" fmla="*/ 33104 h 10742711"/>
              <a:gd name="connsiteX154" fmla="*/ 2661551 w 4906679"/>
              <a:gd name="connsiteY154" fmla="*/ 1681 h 1074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</a:cxnLst>
            <a:rect l="l" t="t" r="r" b="b"/>
            <a:pathLst>
              <a:path w="4906679" h="10742711">
                <a:moveTo>
                  <a:pt x="3816306" y="7650082"/>
                </a:moveTo>
                <a:cubicBezTo>
                  <a:pt x="3816306" y="7727807"/>
                  <a:pt x="3954037" y="7727807"/>
                  <a:pt x="3954037" y="7727807"/>
                </a:cubicBezTo>
                <a:cubicBezTo>
                  <a:pt x="3954037" y="7805531"/>
                  <a:pt x="3816306" y="7883255"/>
                  <a:pt x="3816306" y="7957741"/>
                </a:cubicBezTo>
                <a:lnTo>
                  <a:pt x="3816306" y="7678116"/>
                </a:lnTo>
                <a:lnTo>
                  <a:pt x="3816306" y="7650082"/>
                </a:lnTo>
                <a:close/>
                <a:moveTo>
                  <a:pt x="4636955" y="4343563"/>
                </a:moveTo>
                <a:lnTo>
                  <a:pt x="4768948" y="4421287"/>
                </a:lnTo>
                <a:cubicBezTo>
                  <a:pt x="4768948" y="4421287"/>
                  <a:pt x="4768948" y="4343563"/>
                  <a:pt x="4636955" y="4343563"/>
                </a:cubicBezTo>
                <a:close/>
                <a:moveTo>
                  <a:pt x="4636955" y="4265838"/>
                </a:moveTo>
                <a:cubicBezTo>
                  <a:pt x="4636955" y="4265838"/>
                  <a:pt x="4636955" y="4343563"/>
                  <a:pt x="4768948" y="4343563"/>
                </a:cubicBezTo>
                <a:cubicBezTo>
                  <a:pt x="4768948" y="4265838"/>
                  <a:pt x="4768948" y="4265838"/>
                  <a:pt x="4636955" y="4265838"/>
                </a:cubicBezTo>
                <a:close/>
                <a:moveTo>
                  <a:pt x="4499224" y="2575336"/>
                </a:moveTo>
                <a:cubicBezTo>
                  <a:pt x="4499224" y="2575336"/>
                  <a:pt x="4499224" y="2649821"/>
                  <a:pt x="4636955" y="2649821"/>
                </a:cubicBezTo>
                <a:lnTo>
                  <a:pt x="4499224" y="2575336"/>
                </a:lnTo>
                <a:close/>
                <a:moveTo>
                  <a:pt x="4499224" y="2189953"/>
                </a:moveTo>
                <a:cubicBezTo>
                  <a:pt x="4499224" y="2267677"/>
                  <a:pt x="4499224" y="2267677"/>
                  <a:pt x="4636955" y="2267677"/>
                </a:cubicBezTo>
                <a:cubicBezTo>
                  <a:pt x="4636955" y="2267677"/>
                  <a:pt x="4636955" y="2189953"/>
                  <a:pt x="4499224" y="2189953"/>
                </a:cubicBezTo>
                <a:close/>
                <a:moveTo>
                  <a:pt x="4499224" y="2112228"/>
                </a:moveTo>
                <a:cubicBezTo>
                  <a:pt x="4499224" y="2112228"/>
                  <a:pt x="4499224" y="2189953"/>
                  <a:pt x="4636955" y="2189953"/>
                </a:cubicBezTo>
                <a:cubicBezTo>
                  <a:pt x="4636955" y="2112228"/>
                  <a:pt x="4636955" y="2112228"/>
                  <a:pt x="4499224" y="2112228"/>
                </a:cubicBezTo>
                <a:close/>
                <a:moveTo>
                  <a:pt x="4520744" y="2003080"/>
                </a:moveTo>
                <a:cubicBezTo>
                  <a:pt x="4507832" y="2006572"/>
                  <a:pt x="4499224" y="2015883"/>
                  <a:pt x="4499224" y="2034504"/>
                </a:cubicBezTo>
                <a:cubicBezTo>
                  <a:pt x="4499224" y="2034504"/>
                  <a:pt x="4636955" y="2112228"/>
                  <a:pt x="4636955" y="2034504"/>
                </a:cubicBezTo>
                <a:cubicBezTo>
                  <a:pt x="4636955" y="2034504"/>
                  <a:pt x="4559481" y="1992606"/>
                  <a:pt x="4520744" y="2003080"/>
                </a:cubicBezTo>
                <a:close/>
                <a:moveTo>
                  <a:pt x="4499224" y="1804570"/>
                </a:moveTo>
                <a:cubicBezTo>
                  <a:pt x="4533657" y="1804570"/>
                  <a:pt x="4559481" y="1809428"/>
                  <a:pt x="4578850" y="1817929"/>
                </a:cubicBezTo>
                <a:lnTo>
                  <a:pt x="4583902" y="1821093"/>
                </a:lnTo>
                <a:lnTo>
                  <a:pt x="4576698" y="1825215"/>
                </a:lnTo>
                <a:cubicBezTo>
                  <a:pt x="4559481" y="1828859"/>
                  <a:pt x="4533657" y="1824001"/>
                  <a:pt x="4499224" y="1804570"/>
                </a:cubicBezTo>
                <a:close/>
                <a:moveTo>
                  <a:pt x="4499224" y="1726846"/>
                </a:moveTo>
                <a:lnTo>
                  <a:pt x="4499224" y="1804570"/>
                </a:lnTo>
                <a:cubicBezTo>
                  <a:pt x="4499224" y="1882294"/>
                  <a:pt x="4499224" y="1960018"/>
                  <a:pt x="4636955" y="1960018"/>
                </a:cubicBezTo>
                <a:cubicBezTo>
                  <a:pt x="4636955" y="1911440"/>
                  <a:pt x="4636955" y="1862863"/>
                  <a:pt x="4603329" y="1833261"/>
                </a:cubicBezTo>
                <a:lnTo>
                  <a:pt x="4583902" y="1821093"/>
                </a:lnTo>
                <a:lnTo>
                  <a:pt x="4596066" y="1814134"/>
                </a:lnTo>
                <a:cubicBezTo>
                  <a:pt x="4617587" y="1787568"/>
                  <a:pt x="4585306" y="1726846"/>
                  <a:pt x="4499224" y="1726846"/>
                </a:cubicBezTo>
                <a:close/>
                <a:moveTo>
                  <a:pt x="4499224" y="1652360"/>
                </a:moveTo>
                <a:cubicBezTo>
                  <a:pt x="4499224" y="1652360"/>
                  <a:pt x="4499224" y="1726846"/>
                  <a:pt x="4636955" y="1726846"/>
                </a:cubicBezTo>
                <a:cubicBezTo>
                  <a:pt x="4636955" y="1652360"/>
                  <a:pt x="4499224" y="1652360"/>
                  <a:pt x="4499224" y="1652360"/>
                </a:cubicBezTo>
                <a:close/>
                <a:moveTo>
                  <a:pt x="4499224" y="1571397"/>
                </a:moveTo>
                <a:cubicBezTo>
                  <a:pt x="4499224" y="1571397"/>
                  <a:pt x="4499224" y="1652360"/>
                  <a:pt x="4636955" y="1652360"/>
                </a:cubicBezTo>
                <a:cubicBezTo>
                  <a:pt x="4499224" y="1571397"/>
                  <a:pt x="4636955" y="1571397"/>
                  <a:pt x="4499224" y="1571397"/>
                </a:cubicBezTo>
                <a:close/>
                <a:moveTo>
                  <a:pt x="2661551" y="1681"/>
                </a:moveTo>
                <a:cubicBezTo>
                  <a:pt x="2871914" y="-8794"/>
                  <a:pt x="3103259" y="33104"/>
                  <a:pt x="3408851" y="33104"/>
                </a:cubicBezTo>
                <a:cubicBezTo>
                  <a:pt x="3408851" y="114067"/>
                  <a:pt x="3546582" y="33104"/>
                  <a:pt x="3546582" y="188553"/>
                </a:cubicBezTo>
                <a:cubicBezTo>
                  <a:pt x="3678574" y="114067"/>
                  <a:pt x="3816306" y="188553"/>
                  <a:pt x="3954037" y="266277"/>
                </a:cubicBezTo>
                <a:cubicBezTo>
                  <a:pt x="4091769" y="496211"/>
                  <a:pt x="3954037" y="803870"/>
                  <a:pt x="4499224" y="803870"/>
                </a:cubicBezTo>
                <a:cubicBezTo>
                  <a:pt x="4361492" y="956080"/>
                  <a:pt x="4499224" y="1037043"/>
                  <a:pt x="4499224" y="1189253"/>
                </a:cubicBezTo>
                <a:cubicBezTo>
                  <a:pt x="4499224" y="1344701"/>
                  <a:pt x="4361492" y="1419187"/>
                  <a:pt x="4499224" y="1496911"/>
                </a:cubicBezTo>
                <a:cubicBezTo>
                  <a:pt x="4636955" y="1344701"/>
                  <a:pt x="4499224" y="1263738"/>
                  <a:pt x="4499224" y="1189253"/>
                </a:cubicBezTo>
                <a:cubicBezTo>
                  <a:pt x="4499224" y="1189253"/>
                  <a:pt x="4636955" y="1189253"/>
                  <a:pt x="4636955" y="1111528"/>
                </a:cubicBezTo>
                <a:cubicBezTo>
                  <a:pt x="4636955" y="1037043"/>
                  <a:pt x="4499224" y="1111528"/>
                  <a:pt x="4499224" y="1037043"/>
                </a:cubicBezTo>
                <a:lnTo>
                  <a:pt x="4636955" y="1037043"/>
                </a:lnTo>
                <a:cubicBezTo>
                  <a:pt x="4636955" y="956080"/>
                  <a:pt x="4499224" y="881594"/>
                  <a:pt x="4636955" y="956080"/>
                </a:cubicBezTo>
                <a:cubicBezTo>
                  <a:pt x="4768948" y="881594"/>
                  <a:pt x="4768948" y="956080"/>
                  <a:pt x="4768948" y="956080"/>
                </a:cubicBezTo>
                <a:cubicBezTo>
                  <a:pt x="4906679" y="1111528"/>
                  <a:pt x="4906679" y="1344701"/>
                  <a:pt x="4906679" y="1419187"/>
                </a:cubicBezTo>
                <a:cubicBezTo>
                  <a:pt x="4906679" y="1804570"/>
                  <a:pt x="4906679" y="2267677"/>
                  <a:pt x="4768948" y="2575336"/>
                </a:cubicBezTo>
                <a:lnTo>
                  <a:pt x="4906679" y="2649821"/>
                </a:lnTo>
                <a:lnTo>
                  <a:pt x="4768948" y="2727546"/>
                </a:lnTo>
                <a:lnTo>
                  <a:pt x="4906679" y="2727546"/>
                </a:lnTo>
                <a:cubicBezTo>
                  <a:pt x="4906679" y="2805270"/>
                  <a:pt x="4768948" y="2805270"/>
                  <a:pt x="4768948" y="2805270"/>
                </a:cubicBezTo>
                <a:cubicBezTo>
                  <a:pt x="4768948" y="2727546"/>
                  <a:pt x="4636955" y="2727546"/>
                  <a:pt x="4636955" y="2727546"/>
                </a:cubicBezTo>
                <a:cubicBezTo>
                  <a:pt x="4636955" y="2805270"/>
                  <a:pt x="4636955" y="2805270"/>
                  <a:pt x="4768948" y="2805270"/>
                </a:cubicBezTo>
                <a:lnTo>
                  <a:pt x="4768948" y="2957480"/>
                </a:lnTo>
                <a:lnTo>
                  <a:pt x="4768948" y="2990270"/>
                </a:lnTo>
                <a:lnTo>
                  <a:pt x="4768948" y="3257042"/>
                </a:lnTo>
                <a:lnTo>
                  <a:pt x="4768948" y="3650521"/>
                </a:lnTo>
                <a:lnTo>
                  <a:pt x="4768948" y="3728246"/>
                </a:lnTo>
                <a:lnTo>
                  <a:pt x="4768948" y="3805970"/>
                </a:lnTo>
                <a:lnTo>
                  <a:pt x="4768948" y="3958180"/>
                </a:lnTo>
                <a:cubicBezTo>
                  <a:pt x="4768948" y="3958180"/>
                  <a:pt x="4636955" y="4035904"/>
                  <a:pt x="4768948" y="4113628"/>
                </a:cubicBezTo>
                <a:lnTo>
                  <a:pt x="4636955" y="4188114"/>
                </a:lnTo>
                <a:cubicBezTo>
                  <a:pt x="4636955" y="4188114"/>
                  <a:pt x="4768948" y="4188114"/>
                  <a:pt x="4768948" y="4265838"/>
                </a:cubicBezTo>
                <a:cubicBezTo>
                  <a:pt x="4768948" y="4421287"/>
                  <a:pt x="4906679" y="4803431"/>
                  <a:pt x="4636955" y="4803431"/>
                </a:cubicBezTo>
                <a:lnTo>
                  <a:pt x="4636955" y="6267238"/>
                </a:lnTo>
                <a:cubicBezTo>
                  <a:pt x="4499224" y="6419448"/>
                  <a:pt x="4499224" y="6652621"/>
                  <a:pt x="4499224" y="6727107"/>
                </a:cubicBezTo>
                <a:lnTo>
                  <a:pt x="4361492" y="6804831"/>
                </a:lnTo>
                <a:cubicBezTo>
                  <a:pt x="4361492" y="6804831"/>
                  <a:pt x="4636955" y="6882555"/>
                  <a:pt x="4499224" y="6882555"/>
                </a:cubicBezTo>
                <a:cubicBezTo>
                  <a:pt x="4499224" y="7034765"/>
                  <a:pt x="4499224" y="7190214"/>
                  <a:pt x="4361492" y="7267938"/>
                </a:cubicBezTo>
                <a:cubicBezTo>
                  <a:pt x="4499224" y="7805531"/>
                  <a:pt x="4361492" y="8265399"/>
                  <a:pt x="4361492" y="9036165"/>
                </a:cubicBezTo>
                <a:cubicBezTo>
                  <a:pt x="4361492" y="8880717"/>
                  <a:pt x="4223761" y="8650782"/>
                  <a:pt x="4223761" y="8498572"/>
                </a:cubicBezTo>
                <a:lnTo>
                  <a:pt x="4223761" y="8420848"/>
                </a:lnTo>
                <a:lnTo>
                  <a:pt x="4223761" y="8190914"/>
                </a:lnTo>
                <a:cubicBezTo>
                  <a:pt x="4091769" y="8035465"/>
                  <a:pt x="4223761" y="8035465"/>
                  <a:pt x="4091769" y="7883255"/>
                </a:cubicBezTo>
                <a:cubicBezTo>
                  <a:pt x="4091769" y="7883255"/>
                  <a:pt x="4223761" y="7805531"/>
                  <a:pt x="4091769" y="7805531"/>
                </a:cubicBezTo>
                <a:cubicBezTo>
                  <a:pt x="4223761" y="7650082"/>
                  <a:pt x="4091769" y="7497872"/>
                  <a:pt x="4091769" y="7342424"/>
                </a:cubicBezTo>
                <a:cubicBezTo>
                  <a:pt x="3954037" y="7420148"/>
                  <a:pt x="3954037" y="7497872"/>
                  <a:pt x="3954037" y="7497872"/>
                </a:cubicBezTo>
                <a:cubicBezTo>
                  <a:pt x="3954037" y="7575597"/>
                  <a:pt x="3816306" y="7650082"/>
                  <a:pt x="3816306" y="7650082"/>
                </a:cubicBezTo>
                <a:lnTo>
                  <a:pt x="3816306" y="7575597"/>
                </a:lnTo>
                <a:cubicBezTo>
                  <a:pt x="3816306" y="7497872"/>
                  <a:pt x="3678575" y="7497872"/>
                  <a:pt x="3678575" y="7420148"/>
                </a:cubicBezTo>
                <a:cubicBezTo>
                  <a:pt x="3678575" y="7342424"/>
                  <a:pt x="3816306" y="7420148"/>
                  <a:pt x="3816306" y="7342424"/>
                </a:cubicBezTo>
                <a:lnTo>
                  <a:pt x="3678575" y="7342424"/>
                </a:lnTo>
                <a:cubicBezTo>
                  <a:pt x="3816306" y="7267938"/>
                  <a:pt x="3678575" y="7190214"/>
                  <a:pt x="3816306" y="7190214"/>
                </a:cubicBezTo>
                <a:lnTo>
                  <a:pt x="3816306" y="6960280"/>
                </a:lnTo>
                <a:cubicBezTo>
                  <a:pt x="3546582" y="7034765"/>
                  <a:pt x="3678575" y="7190214"/>
                  <a:pt x="3678575" y="7267938"/>
                </a:cubicBezTo>
                <a:cubicBezTo>
                  <a:pt x="3546582" y="7575597"/>
                  <a:pt x="3546582" y="7805531"/>
                  <a:pt x="3546582" y="7957741"/>
                </a:cubicBezTo>
                <a:lnTo>
                  <a:pt x="3546582" y="8343124"/>
                </a:lnTo>
                <a:cubicBezTo>
                  <a:pt x="3546582" y="8728507"/>
                  <a:pt x="3408851" y="9113889"/>
                  <a:pt x="3546582" y="9421548"/>
                </a:cubicBezTo>
                <a:cubicBezTo>
                  <a:pt x="3408851" y="9421548"/>
                  <a:pt x="3408851" y="9188375"/>
                  <a:pt x="3408851" y="9113889"/>
                </a:cubicBezTo>
                <a:cubicBezTo>
                  <a:pt x="3408851" y="9036165"/>
                  <a:pt x="3133388" y="8958441"/>
                  <a:pt x="3133388" y="9036165"/>
                </a:cubicBezTo>
                <a:cubicBezTo>
                  <a:pt x="3133388" y="8880717"/>
                  <a:pt x="3133388" y="8728507"/>
                  <a:pt x="3001395" y="8650782"/>
                </a:cubicBezTo>
                <a:cubicBezTo>
                  <a:pt x="2863664" y="8806231"/>
                  <a:pt x="2863664" y="8880717"/>
                  <a:pt x="2863664" y="9113889"/>
                </a:cubicBezTo>
                <a:cubicBezTo>
                  <a:pt x="3001395" y="9266099"/>
                  <a:pt x="3001395" y="9573758"/>
                  <a:pt x="3001395" y="9803692"/>
                </a:cubicBezTo>
                <a:cubicBezTo>
                  <a:pt x="3001395" y="9881417"/>
                  <a:pt x="3133388" y="9959141"/>
                  <a:pt x="3133388" y="10036865"/>
                </a:cubicBezTo>
                <a:cubicBezTo>
                  <a:pt x="3001395" y="10111351"/>
                  <a:pt x="3001395" y="10111351"/>
                  <a:pt x="3001395" y="10189075"/>
                </a:cubicBezTo>
                <a:cubicBezTo>
                  <a:pt x="2863664" y="10189075"/>
                  <a:pt x="3001395" y="10189075"/>
                  <a:pt x="2863664" y="10266799"/>
                </a:cubicBezTo>
                <a:lnTo>
                  <a:pt x="2725933" y="10344524"/>
                </a:lnTo>
                <a:cubicBezTo>
                  <a:pt x="2318477" y="10111351"/>
                  <a:pt x="2725933" y="9729207"/>
                  <a:pt x="2318477" y="9496034"/>
                </a:cubicBezTo>
                <a:cubicBezTo>
                  <a:pt x="2456209" y="9421548"/>
                  <a:pt x="2318477" y="9343824"/>
                  <a:pt x="2456209" y="9188375"/>
                </a:cubicBezTo>
                <a:cubicBezTo>
                  <a:pt x="2186485" y="9113889"/>
                  <a:pt x="2318477" y="8728507"/>
                  <a:pt x="2186485" y="8498572"/>
                </a:cubicBezTo>
                <a:cubicBezTo>
                  <a:pt x="1911022" y="8650782"/>
                  <a:pt x="2043015" y="8880717"/>
                  <a:pt x="2043015" y="9036165"/>
                </a:cubicBezTo>
                <a:lnTo>
                  <a:pt x="2043015" y="9421548"/>
                </a:lnTo>
                <a:lnTo>
                  <a:pt x="2043015" y="9573758"/>
                </a:lnTo>
                <a:cubicBezTo>
                  <a:pt x="2186485" y="9573758"/>
                  <a:pt x="2043015" y="9651482"/>
                  <a:pt x="2043015" y="9651482"/>
                </a:cubicBezTo>
                <a:lnTo>
                  <a:pt x="2043015" y="9729207"/>
                </a:lnTo>
                <a:cubicBezTo>
                  <a:pt x="2043015" y="9959141"/>
                  <a:pt x="2186485" y="10111351"/>
                  <a:pt x="2186485" y="10419009"/>
                </a:cubicBezTo>
                <a:cubicBezTo>
                  <a:pt x="2186485" y="10419009"/>
                  <a:pt x="2043015" y="10496734"/>
                  <a:pt x="2043015" y="10574458"/>
                </a:cubicBezTo>
                <a:cubicBezTo>
                  <a:pt x="2043015" y="10574458"/>
                  <a:pt x="2186485" y="10804392"/>
                  <a:pt x="2043015" y="10726668"/>
                </a:cubicBezTo>
                <a:cubicBezTo>
                  <a:pt x="1911022" y="10496734"/>
                  <a:pt x="2043015" y="10189075"/>
                  <a:pt x="1911022" y="9959141"/>
                </a:cubicBezTo>
                <a:cubicBezTo>
                  <a:pt x="1911022" y="9881417"/>
                  <a:pt x="1911022" y="9881417"/>
                  <a:pt x="1773291" y="9803692"/>
                </a:cubicBezTo>
                <a:lnTo>
                  <a:pt x="1773291" y="9266099"/>
                </a:lnTo>
                <a:cubicBezTo>
                  <a:pt x="1773291" y="9188375"/>
                  <a:pt x="1635559" y="9113889"/>
                  <a:pt x="1635559" y="9036165"/>
                </a:cubicBezTo>
                <a:cubicBezTo>
                  <a:pt x="1635559" y="8880717"/>
                  <a:pt x="1497828" y="8728507"/>
                  <a:pt x="1497828" y="8573058"/>
                </a:cubicBezTo>
                <a:lnTo>
                  <a:pt x="1497828" y="8113189"/>
                </a:lnTo>
                <a:cubicBezTo>
                  <a:pt x="1497828" y="7957741"/>
                  <a:pt x="1365836" y="7727807"/>
                  <a:pt x="1365836" y="7727807"/>
                </a:cubicBezTo>
                <a:lnTo>
                  <a:pt x="1365836" y="7650082"/>
                </a:lnTo>
                <a:lnTo>
                  <a:pt x="1365836" y="7190214"/>
                </a:lnTo>
                <a:lnTo>
                  <a:pt x="1365836" y="6810397"/>
                </a:lnTo>
                <a:lnTo>
                  <a:pt x="1365836" y="6804831"/>
                </a:lnTo>
                <a:cubicBezTo>
                  <a:pt x="1365836" y="6727107"/>
                  <a:pt x="1228104" y="6727107"/>
                  <a:pt x="1365836" y="6727107"/>
                </a:cubicBezTo>
                <a:lnTo>
                  <a:pt x="1365836" y="6344963"/>
                </a:lnTo>
                <a:cubicBezTo>
                  <a:pt x="1228104" y="6344963"/>
                  <a:pt x="1365836" y="6267238"/>
                  <a:pt x="1228104" y="6189514"/>
                </a:cubicBezTo>
                <a:cubicBezTo>
                  <a:pt x="1090373" y="6267238"/>
                  <a:pt x="1228104" y="6497173"/>
                  <a:pt x="1090373" y="6652621"/>
                </a:cubicBezTo>
                <a:lnTo>
                  <a:pt x="1090373" y="6804831"/>
                </a:lnTo>
                <a:cubicBezTo>
                  <a:pt x="952641" y="6419448"/>
                  <a:pt x="952641" y="5729645"/>
                  <a:pt x="820649" y="5344263"/>
                </a:cubicBezTo>
                <a:cubicBezTo>
                  <a:pt x="682917" y="5804131"/>
                  <a:pt x="820649" y="6267238"/>
                  <a:pt x="682917" y="6652621"/>
                </a:cubicBezTo>
                <a:cubicBezTo>
                  <a:pt x="682917" y="6497173"/>
                  <a:pt x="545186" y="6419448"/>
                  <a:pt x="545186" y="6344963"/>
                </a:cubicBezTo>
                <a:lnTo>
                  <a:pt x="545186" y="6111790"/>
                </a:lnTo>
                <a:lnTo>
                  <a:pt x="545186" y="5804131"/>
                </a:lnTo>
                <a:lnTo>
                  <a:pt x="545186" y="5188814"/>
                </a:lnTo>
                <a:cubicBezTo>
                  <a:pt x="407455" y="5036604"/>
                  <a:pt x="407455" y="4958880"/>
                  <a:pt x="545186" y="4881156"/>
                </a:cubicBezTo>
                <a:cubicBezTo>
                  <a:pt x="545186" y="4803431"/>
                  <a:pt x="407455" y="4803431"/>
                  <a:pt x="407455" y="4803431"/>
                </a:cubicBezTo>
                <a:lnTo>
                  <a:pt x="407455" y="3420587"/>
                </a:lnTo>
                <a:cubicBezTo>
                  <a:pt x="275462" y="3265139"/>
                  <a:pt x="275462" y="3190653"/>
                  <a:pt x="275462" y="3035204"/>
                </a:cubicBezTo>
                <a:cubicBezTo>
                  <a:pt x="275462" y="2957480"/>
                  <a:pt x="137731" y="2882994"/>
                  <a:pt x="137731" y="2727546"/>
                </a:cubicBezTo>
                <a:lnTo>
                  <a:pt x="137731" y="2575336"/>
                </a:lnTo>
                <a:cubicBezTo>
                  <a:pt x="137731" y="2419887"/>
                  <a:pt x="0" y="2342163"/>
                  <a:pt x="0" y="2189953"/>
                </a:cubicBezTo>
                <a:lnTo>
                  <a:pt x="0" y="1419187"/>
                </a:lnTo>
                <a:cubicBezTo>
                  <a:pt x="0" y="1344701"/>
                  <a:pt x="0" y="1111528"/>
                  <a:pt x="137731" y="1037043"/>
                </a:cubicBezTo>
                <a:cubicBezTo>
                  <a:pt x="137731" y="881594"/>
                  <a:pt x="275462" y="881594"/>
                  <a:pt x="275462" y="803870"/>
                </a:cubicBezTo>
                <a:cubicBezTo>
                  <a:pt x="407455" y="729384"/>
                  <a:pt x="407455" y="573936"/>
                  <a:pt x="545186" y="573936"/>
                </a:cubicBezTo>
                <a:cubicBezTo>
                  <a:pt x="545186" y="496211"/>
                  <a:pt x="820649" y="344001"/>
                  <a:pt x="952641" y="188553"/>
                </a:cubicBezTo>
                <a:cubicBezTo>
                  <a:pt x="1228104" y="188553"/>
                  <a:pt x="1365836" y="114067"/>
                  <a:pt x="1635559" y="114067"/>
                </a:cubicBezTo>
                <a:cubicBezTo>
                  <a:pt x="1911022" y="188553"/>
                  <a:pt x="2186485" y="33104"/>
                  <a:pt x="2456209" y="33104"/>
                </a:cubicBezTo>
                <a:cubicBezTo>
                  <a:pt x="2523640" y="14483"/>
                  <a:pt x="2591430" y="5172"/>
                  <a:pt x="2661551" y="1681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17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69CC92D-11BB-49C6-B527-F300B39F00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915" y="700667"/>
            <a:ext cx="3867150" cy="2728334"/>
          </a:xfrm>
          <a:custGeom>
            <a:avLst/>
            <a:gdLst>
              <a:gd name="connsiteX0" fmla="*/ 0 w 3543300"/>
              <a:gd name="connsiteY0" fmla="*/ 0 h 2499853"/>
              <a:gd name="connsiteX1" fmla="*/ 3543300 w 3543300"/>
              <a:gd name="connsiteY1" fmla="*/ 0 h 2499853"/>
              <a:gd name="connsiteX2" fmla="*/ 3543300 w 3543300"/>
              <a:gd name="connsiteY2" fmla="*/ 2499853 h 2499853"/>
              <a:gd name="connsiteX3" fmla="*/ 0 w 3543300"/>
              <a:gd name="connsiteY3" fmla="*/ 2499853 h 249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3300" h="2499853">
                <a:moveTo>
                  <a:pt x="0" y="0"/>
                </a:moveTo>
                <a:lnTo>
                  <a:pt x="3543300" y="0"/>
                </a:lnTo>
                <a:lnTo>
                  <a:pt x="3543300" y="2499853"/>
                </a:lnTo>
                <a:lnTo>
                  <a:pt x="0" y="2499853"/>
                </a:lnTo>
                <a:close/>
              </a:path>
            </a:pathLst>
          </a:custGeom>
        </p:spPr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C23711AC-10C4-4DF0-A718-B93581A991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30065" y="700666"/>
            <a:ext cx="3867150" cy="2728334"/>
          </a:xfrm>
          <a:custGeom>
            <a:avLst/>
            <a:gdLst>
              <a:gd name="connsiteX0" fmla="*/ 0 w 3543300"/>
              <a:gd name="connsiteY0" fmla="*/ 0 h 2499853"/>
              <a:gd name="connsiteX1" fmla="*/ 3543300 w 3543300"/>
              <a:gd name="connsiteY1" fmla="*/ 0 h 2499853"/>
              <a:gd name="connsiteX2" fmla="*/ 3543300 w 3543300"/>
              <a:gd name="connsiteY2" fmla="*/ 2499853 h 2499853"/>
              <a:gd name="connsiteX3" fmla="*/ 0 w 3543300"/>
              <a:gd name="connsiteY3" fmla="*/ 2499853 h 249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3300" h="2499853">
                <a:moveTo>
                  <a:pt x="0" y="0"/>
                </a:moveTo>
                <a:lnTo>
                  <a:pt x="3543300" y="0"/>
                </a:lnTo>
                <a:lnTo>
                  <a:pt x="3543300" y="2499853"/>
                </a:lnTo>
                <a:lnTo>
                  <a:pt x="0" y="2499853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69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9311090-71C3-462B-B07D-A146D7AD30D1}"/>
              </a:ext>
            </a:extLst>
          </p:cNvPr>
          <p:cNvSpPr/>
          <p:nvPr userDrawn="1"/>
        </p:nvSpPr>
        <p:spPr>
          <a:xfrm>
            <a:off x="6210300" y="990600"/>
            <a:ext cx="51054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0D21D18-0E04-41B8-8D85-3A8ADF6413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98720" y="0"/>
            <a:ext cx="5783580" cy="6248400"/>
          </a:xfrm>
          <a:custGeom>
            <a:avLst/>
            <a:gdLst>
              <a:gd name="connsiteX0" fmla="*/ 0 w 5105400"/>
              <a:gd name="connsiteY0" fmla="*/ 0 h 5105400"/>
              <a:gd name="connsiteX1" fmla="*/ 5105400 w 5105400"/>
              <a:gd name="connsiteY1" fmla="*/ 0 h 5105400"/>
              <a:gd name="connsiteX2" fmla="*/ 5105400 w 5105400"/>
              <a:gd name="connsiteY2" fmla="*/ 5105400 h 5105400"/>
              <a:gd name="connsiteX3" fmla="*/ 0 w 5105400"/>
              <a:gd name="connsiteY3" fmla="*/ 510540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400" h="5105400">
                <a:moveTo>
                  <a:pt x="0" y="0"/>
                </a:moveTo>
                <a:lnTo>
                  <a:pt x="5105400" y="0"/>
                </a:lnTo>
                <a:lnTo>
                  <a:pt x="5105400" y="5105400"/>
                </a:lnTo>
                <a:lnTo>
                  <a:pt x="0" y="5105400"/>
                </a:lnTo>
                <a:close/>
              </a:path>
            </a:pathLst>
          </a:custGeom>
          <a:solidFill>
            <a:schemeClr val="bg1">
              <a:lumMod val="95000"/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4243487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-21318"/>
            <a:ext cx="352697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6394-5BD4-478B-8779-03670B6518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50" y="1447800"/>
            <a:ext cx="3962400" cy="3962400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lnTo>
                  <a:pt x="3962400" y="1981200"/>
                </a:lnTo>
                <a:lnTo>
                  <a:pt x="1981200" y="3962400"/>
                </a:lnTo>
                <a:lnTo>
                  <a:pt x="0" y="1981200"/>
                </a:lnTo>
                <a:close/>
              </a:path>
            </a:pathLst>
          </a:custGeom>
        </p:spPr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159E942-15F5-4196-BBBC-10601915CD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14600" y="-647700"/>
            <a:ext cx="3962400" cy="3962400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lnTo>
                  <a:pt x="3962400" y="1981200"/>
                </a:lnTo>
                <a:lnTo>
                  <a:pt x="1981200" y="3962400"/>
                </a:lnTo>
                <a:lnTo>
                  <a:pt x="0" y="1981200"/>
                </a:lnTo>
                <a:close/>
              </a:path>
            </a:pathLst>
          </a:custGeom>
        </p:spPr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5FC7810-4CFD-4D6A-8365-AB51876DF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14600" y="3543300"/>
            <a:ext cx="3962400" cy="3962400"/>
          </a:xfrm>
          <a:custGeom>
            <a:avLst/>
            <a:gdLst>
              <a:gd name="connsiteX0" fmla="*/ 1981200 w 3962400"/>
              <a:gd name="connsiteY0" fmla="*/ 0 h 3962400"/>
              <a:gd name="connsiteX1" fmla="*/ 3962400 w 3962400"/>
              <a:gd name="connsiteY1" fmla="*/ 1981200 h 3962400"/>
              <a:gd name="connsiteX2" fmla="*/ 1981200 w 3962400"/>
              <a:gd name="connsiteY2" fmla="*/ 3962400 h 3962400"/>
              <a:gd name="connsiteX3" fmla="*/ 0 w 3962400"/>
              <a:gd name="connsiteY3" fmla="*/ 1981200 h 396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962400">
                <a:moveTo>
                  <a:pt x="1981200" y="0"/>
                </a:moveTo>
                <a:lnTo>
                  <a:pt x="3962400" y="1981200"/>
                </a:lnTo>
                <a:lnTo>
                  <a:pt x="1981200" y="3962400"/>
                </a:lnTo>
                <a:lnTo>
                  <a:pt x="0" y="19812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3857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311090-71C3-462B-B07D-A146D7AD30D1}"/>
              </a:ext>
            </a:extLst>
          </p:cNvPr>
          <p:cNvSpPr/>
          <p:nvPr userDrawn="1"/>
        </p:nvSpPr>
        <p:spPr>
          <a:xfrm>
            <a:off x="-1" y="-2056"/>
            <a:ext cx="5588769" cy="6193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48C1C63-860C-4C4D-8292-2DFBA22D7E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098" y="1181746"/>
            <a:ext cx="2200760" cy="4494509"/>
          </a:xfrm>
          <a:custGeom>
            <a:avLst/>
            <a:gdLst>
              <a:gd name="connsiteX0" fmla="*/ 0 w 2200760"/>
              <a:gd name="connsiteY0" fmla="*/ 0 h 4494509"/>
              <a:gd name="connsiteX1" fmla="*/ 2200760 w 2200760"/>
              <a:gd name="connsiteY1" fmla="*/ 0 h 4494509"/>
              <a:gd name="connsiteX2" fmla="*/ 2200760 w 2200760"/>
              <a:gd name="connsiteY2" fmla="*/ 4494509 h 4494509"/>
              <a:gd name="connsiteX3" fmla="*/ 0 w 2200760"/>
              <a:gd name="connsiteY3" fmla="*/ 4494509 h 44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760" h="4494509">
                <a:moveTo>
                  <a:pt x="0" y="0"/>
                </a:moveTo>
                <a:lnTo>
                  <a:pt x="2200760" y="0"/>
                </a:lnTo>
                <a:lnTo>
                  <a:pt x="2200760" y="4494509"/>
                </a:lnTo>
                <a:lnTo>
                  <a:pt x="0" y="4494509"/>
                </a:lnTo>
                <a:close/>
              </a:path>
            </a:pathLst>
          </a:custGeom>
        </p:spPr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23E62953-DD7F-437C-A070-E740E5F14E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8009" y="1181746"/>
            <a:ext cx="2200760" cy="4494509"/>
          </a:xfrm>
          <a:custGeom>
            <a:avLst/>
            <a:gdLst>
              <a:gd name="connsiteX0" fmla="*/ 0 w 2200760"/>
              <a:gd name="connsiteY0" fmla="*/ 0 h 4494509"/>
              <a:gd name="connsiteX1" fmla="*/ 2200760 w 2200760"/>
              <a:gd name="connsiteY1" fmla="*/ 0 h 4494509"/>
              <a:gd name="connsiteX2" fmla="*/ 2200760 w 2200760"/>
              <a:gd name="connsiteY2" fmla="*/ 4494509 h 4494509"/>
              <a:gd name="connsiteX3" fmla="*/ 0 w 2200760"/>
              <a:gd name="connsiteY3" fmla="*/ 4494509 h 44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760" h="4494509">
                <a:moveTo>
                  <a:pt x="0" y="0"/>
                </a:moveTo>
                <a:lnTo>
                  <a:pt x="2200760" y="0"/>
                </a:lnTo>
                <a:lnTo>
                  <a:pt x="2200760" y="4494509"/>
                </a:lnTo>
                <a:lnTo>
                  <a:pt x="0" y="4494509"/>
                </a:lnTo>
                <a:close/>
              </a:path>
            </a:pathLst>
          </a:custGeom>
        </p:spPr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BF9088DF-1C81-472E-9E2F-1F75FB6ED5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7920" y="1181746"/>
            <a:ext cx="2200760" cy="4494509"/>
          </a:xfrm>
          <a:custGeom>
            <a:avLst/>
            <a:gdLst>
              <a:gd name="connsiteX0" fmla="*/ 0 w 2200760"/>
              <a:gd name="connsiteY0" fmla="*/ 0 h 4494509"/>
              <a:gd name="connsiteX1" fmla="*/ 2200760 w 2200760"/>
              <a:gd name="connsiteY1" fmla="*/ 0 h 4494509"/>
              <a:gd name="connsiteX2" fmla="*/ 2200760 w 2200760"/>
              <a:gd name="connsiteY2" fmla="*/ 4494509 h 4494509"/>
              <a:gd name="connsiteX3" fmla="*/ 0 w 2200760"/>
              <a:gd name="connsiteY3" fmla="*/ 4494509 h 449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760" h="4494509">
                <a:moveTo>
                  <a:pt x="0" y="0"/>
                </a:moveTo>
                <a:lnTo>
                  <a:pt x="2200760" y="0"/>
                </a:lnTo>
                <a:lnTo>
                  <a:pt x="2200760" y="4494509"/>
                </a:lnTo>
                <a:lnTo>
                  <a:pt x="0" y="4494509"/>
                </a:lnTo>
                <a:close/>
              </a:path>
            </a:pathLst>
          </a:custGeom>
          <a:solidFill>
            <a:schemeClr val="bg1">
              <a:alpha val="0"/>
            </a:schemeClr>
          </a:solidFill>
        </p:spPr>
      </p:sp>
    </p:spTree>
    <p:extLst>
      <p:ext uri="{BB962C8B-B14F-4D97-AF65-F5344CB8AC3E}">
        <p14:creationId xmlns:p14="http://schemas.microsoft.com/office/powerpoint/2010/main" val="125625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Phone-6-Flat-Mockup---Black.png">
            <a:extLst>
              <a:ext uri="{FF2B5EF4-FFF2-40B4-BE49-F238E27FC236}">
                <a16:creationId xmlns:a16="http://schemas.microsoft.com/office/drawing/2014/main" id="{ED31F003-D372-41AE-B6BD-70523CCA5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19" y="598048"/>
            <a:ext cx="2812952" cy="5713419"/>
          </a:xfrm>
          <a:prstGeom prst="rect">
            <a:avLst/>
          </a:prstGeom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F1B408D8-2805-4F0A-9BF8-F6ADA87DB25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35147" y="1390324"/>
            <a:ext cx="2433712" cy="4220308"/>
          </a:xfrm>
          <a:prstGeom prst="rect">
            <a:avLst/>
          </a:prstGeom>
        </p:spPr>
      </p:sp>
      <p:sp>
        <p:nvSpPr>
          <p:cNvPr id="5" name="Rectangle 4"/>
          <p:cNvSpPr/>
          <p:nvPr userDrawn="1"/>
        </p:nvSpPr>
        <p:spPr>
          <a:xfrm>
            <a:off x="1" y="-21318"/>
            <a:ext cx="4167050" cy="687931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0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9552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955235" y="0"/>
            <a:ext cx="226102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82058" y="155034"/>
            <a:ext cx="3817258" cy="6452682"/>
          </a:xfrm>
          <a:prstGeom prst="rect">
            <a:avLst/>
          </a:prstGeom>
        </p:spPr>
      </p:pic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-516835" y="2014330"/>
            <a:ext cx="4465983" cy="2717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14267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11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0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213A22-49A5-4978-8F36-6A4C5ABAD9C0}"/>
              </a:ext>
            </a:extLst>
          </p:cNvPr>
          <p:cNvSpPr/>
          <p:nvPr userDrawn="1"/>
        </p:nvSpPr>
        <p:spPr>
          <a:xfrm>
            <a:off x="7650051" y="0"/>
            <a:ext cx="4541948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0A974-79CF-454B-B506-796947931B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60936" y="666427"/>
            <a:ext cx="4912963" cy="5594888"/>
          </a:xfrm>
          <a:custGeom>
            <a:avLst/>
            <a:gdLst>
              <a:gd name="connsiteX0" fmla="*/ 0 w 4912963"/>
              <a:gd name="connsiteY0" fmla="*/ 0 h 5594888"/>
              <a:gd name="connsiteX1" fmla="*/ 4912963 w 4912963"/>
              <a:gd name="connsiteY1" fmla="*/ 0 h 5594888"/>
              <a:gd name="connsiteX2" fmla="*/ 4912963 w 4912963"/>
              <a:gd name="connsiteY2" fmla="*/ 5594888 h 5594888"/>
              <a:gd name="connsiteX3" fmla="*/ 0 w 4912963"/>
              <a:gd name="connsiteY3" fmla="*/ 5594888 h 5594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2963" h="5594888">
                <a:moveTo>
                  <a:pt x="0" y="0"/>
                </a:moveTo>
                <a:lnTo>
                  <a:pt x="4912963" y="0"/>
                </a:lnTo>
                <a:lnTo>
                  <a:pt x="4912963" y="5594888"/>
                </a:lnTo>
                <a:lnTo>
                  <a:pt x="0" y="5594888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10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213A22-49A5-4978-8F36-6A4C5ABAD9C0}"/>
              </a:ext>
            </a:extLst>
          </p:cNvPr>
          <p:cNvSpPr/>
          <p:nvPr userDrawn="1"/>
        </p:nvSpPr>
        <p:spPr>
          <a:xfrm>
            <a:off x="1" y="0"/>
            <a:ext cx="372199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646344E3-1D22-43F0-9325-865D21A65EF6}"/>
              </a:ext>
            </a:extLst>
          </p:cNvPr>
          <p:cNvSpPr/>
          <p:nvPr userDrawn="1"/>
        </p:nvSpPr>
        <p:spPr>
          <a:xfrm>
            <a:off x="1449977" y="1084217"/>
            <a:ext cx="4153989" cy="4794070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8000">
                <a:schemeClr val="accent1">
                  <a:lumMod val="40000"/>
                  <a:lumOff val="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175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>
              <a:solidFill>
                <a:schemeClr val="bg1">
                  <a:lumMod val="95000"/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C8EDC9E-5BA3-4E36-A9C5-EEE05743CB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44189" y="1302997"/>
            <a:ext cx="3785436" cy="4252007"/>
          </a:xfrm>
          <a:custGeom>
            <a:avLst/>
            <a:gdLst>
              <a:gd name="connsiteX0" fmla="*/ 1736628 w 3473256"/>
              <a:gd name="connsiteY0" fmla="*/ 0 h 3901349"/>
              <a:gd name="connsiteX1" fmla="*/ 1919971 w 3473256"/>
              <a:gd name="connsiteY1" fmla="*/ 42891 h 3901349"/>
              <a:gd name="connsiteX2" fmla="*/ 3245911 w 3473256"/>
              <a:gd name="connsiteY2" fmla="*/ 705704 h 3901349"/>
              <a:gd name="connsiteX3" fmla="*/ 3473256 w 3473256"/>
              <a:gd name="connsiteY3" fmla="*/ 1073769 h 3901349"/>
              <a:gd name="connsiteX4" fmla="*/ 3473256 w 3473256"/>
              <a:gd name="connsiteY4" fmla="*/ 2827581 h 3901349"/>
              <a:gd name="connsiteX5" fmla="*/ 3245911 w 3473256"/>
              <a:gd name="connsiteY5" fmla="*/ 3195646 h 3901349"/>
              <a:gd name="connsiteX6" fmla="*/ 1919971 w 3473256"/>
              <a:gd name="connsiteY6" fmla="*/ 3858458 h 3901349"/>
              <a:gd name="connsiteX7" fmla="*/ 1553285 w 3473256"/>
              <a:gd name="connsiteY7" fmla="*/ 3858458 h 3901349"/>
              <a:gd name="connsiteX8" fmla="*/ 227347 w 3473256"/>
              <a:gd name="connsiteY8" fmla="*/ 3195646 h 3901349"/>
              <a:gd name="connsiteX9" fmla="*/ 0 w 3473256"/>
              <a:gd name="connsiteY9" fmla="*/ 2827581 h 3901349"/>
              <a:gd name="connsiteX10" fmla="*/ 0 w 3473256"/>
              <a:gd name="connsiteY10" fmla="*/ 1073769 h 3901349"/>
              <a:gd name="connsiteX11" fmla="*/ 227347 w 3473256"/>
              <a:gd name="connsiteY11" fmla="*/ 705704 h 3901349"/>
              <a:gd name="connsiteX12" fmla="*/ 1553285 w 3473256"/>
              <a:gd name="connsiteY12" fmla="*/ 42891 h 3901349"/>
              <a:gd name="connsiteX13" fmla="*/ 1736628 w 3473256"/>
              <a:gd name="connsiteY13" fmla="*/ 0 h 390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73256" h="3901349">
                <a:moveTo>
                  <a:pt x="1736628" y="0"/>
                </a:moveTo>
                <a:cubicBezTo>
                  <a:pt x="1799332" y="0"/>
                  <a:pt x="1862036" y="14297"/>
                  <a:pt x="1919971" y="42891"/>
                </a:cubicBezTo>
                <a:cubicBezTo>
                  <a:pt x="1919971" y="42891"/>
                  <a:pt x="1919971" y="42891"/>
                  <a:pt x="3245911" y="705704"/>
                </a:cubicBezTo>
                <a:cubicBezTo>
                  <a:pt x="3385251" y="776091"/>
                  <a:pt x="3473256" y="918331"/>
                  <a:pt x="3473256" y="1073769"/>
                </a:cubicBezTo>
                <a:cubicBezTo>
                  <a:pt x="3473256" y="1073769"/>
                  <a:pt x="3473256" y="1073769"/>
                  <a:pt x="3473256" y="2827581"/>
                </a:cubicBezTo>
                <a:cubicBezTo>
                  <a:pt x="3473256" y="2983018"/>
                  <a:pt x="3385251" y="3125260"/>
                  <a:pt x="3245911" y="3195646"/>
                </a:cubicBezTo>
                <a:cubicBezTo>
                  <a:pt x="3245911" y="3195646"/>
                  <a:pt x="3245911" y="3195646"/>
                  <a:pt x="1919971" y="3858458"/>
                </a:cubicBezTo>
                <a:cubicBezTo>
                  <a:pt x="1804099" y="3915647"/>
                  <a:pt x="1669157" y="3915647"/>
                  <a:pt x="1553285" y="3858458"/>
                </a:cubicBezTo>
                <a:cubicBezTo>
                  <a:pt x="1553285" y="3858458"/>
                  <a:pt x="1553285" y="3858458"/>
                  <a:pt x="227347" y="3195646"/>
                </a:cubicBezTo>
                <a:cubicBezTo>
                  <a:pt x="88005" y="3125260"/>
                  <a:pt x="0" y="2983018"/>
                  <a:pt x="0" y="2827581"/>
                </a:cubicBezTo>
                <a:cubicBezTo>
                  <a:pt x="0" y="2827581"/>
                  <a:pt x="0" y="2827581"/>
                  <a:pt x="0" y="1073769"/>
                </a:cubicBezTo>
                <a:cubicBezTo>
                  <a:pt x="0" y="918331"/>
                  <a:pt x="88005" y="776091"/>
                  <a:pt x="227347" y="705704"/>
                </a:cubicBezTo>
                <a:cubicBezTo>
                  <a:pt x="227347" y="705704"/>
                  <a:pt x="227347" y="705704"/>
                  <a:pt x="1553285" y="42891"/>
                </a:cubicBezTo>
                <a:cubicBezTo>
                  <a:pt x="1611222" y="14297"/>
                  <a:pt x="1673926" y="0"/>
                  <a:pt x="1736628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8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213A22-49A5-4978-8F36-6A4C5ABAD9C0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271207DA-2E72-476D-8F79-AAD8B88164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02054" y="1146629"/>
            <a:ext cx="4187892" cy="5711371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38751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412999" y="-19050"/>
            <a:ext cx="7416801" cy="6906078"/>
          </a:xfrm>
          <a:custGeom>
            <a:avLst/>
            <a:gdLst>
              <a:gd name="connsiteX0" fmla="*/ 3084864 w 7416801"/>
              <a:gd name="connsiteY0" fmla="*/ 0 h 6906078"/>
              <a:gd name="connsiteX1" fmla="*/ 7416801 w 7416801"/>
              <a:gd name="connsiteY1" fmla="*/ 8164 h 6906078"/>
              <a:gd name="connsiteX2" fmla="*/ 4533172 w 7416801"/>
              <a:gd name="connsiteY2" fmla="*/ 6906078 h 6906078"/>
              <a:gd name="connsiteX3" fmla="*/ 0 w 7416801"/>
              <a:gd name="connsiteY3" fmla="*/ 6872514 h 6906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1" h="6906078">
                <a:moveTo>
                  <a:pt x="3084864" y="0"/>
                </a:moveTo>
                <a:lnTo>
                  <a:pt x="7416801" y="8164"/>
                </a:lnTo>
                <a:lnTo>
                  <a:pt x="4533172" y="6906078"/>
                </a:lnTo>
                <a:lnTo>
                  <a:pt x="0" y="6872514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49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E213A22-49A5-4978-8F36-6A4C5ABAD9C0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992688" cy="68580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2532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" y="-21318"/>
            <a:ext cx="35269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600">
              <a:solidFill>
                <a:schemeClr val="bg1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50450" y="592636"/>
            <a:ext cx="4502122" cy="5556748"/>
          </a:xfrm>
          <a:custGeom>
            <a:avLst/>
            <a:gdLst>
              <a:gd name="connsiteX0" fmla="*/ 631026 w 4231827"/>
              <a:gd name="connsiteY0" fmla="*/ 3796644 h 5223138"/>
              <a:gd name="connsiteX1" fmla="*/ 768773 w 4231827"/>
              <a:gd name="connsiteY1" fmla="*/ 3855799 h 5223138"/>
              <a:gd name="connsiteX2" fmla="*/ 1701505 w 4231827"/>
              <a:gd name="connsiteY2" fmla="*/ 4787263 h 5223138"/>
              <a:gd name="connsiteX3" fmla="*/ 1701505 w 4231827"/>
              <a:gd name="connsiteY3" fmla="*/ 5065200 h 5223138"/>
              <a:gd name="connsiteX4" fmla="*/ 1566109 w 4231827"/>
              <a:gd name="connsiteY4" fmla="*/ 5121538 h 5223138"/>
              <a:gd name="connsiteX5" fmla="*/ 1426951 w 4231827"/>
              <a:gd name="connsiteY5" fmla="*/ 5065200 h 5223138"/>
              <a:gd name="connsiteX6" fmla="*/ 490458 w 4231827"/>
              <a:gd name="connsiteY6" fmla="*/ 4129980 h 5223138"/>
              <a:gd name="connsiteX7" fmla="*/ 490458 w 4231827"/>
              <a:gd name="connsiteY7" fmla="*/ 3855799 h 5223138"/>
              <a:gd name="connsiteX8" fmla="*/ 631026 w 4231827"/>
              <a:gd name="connsiteY8" fmla="*/ 3796644 h 5223138"/>
              <a:gd name="connsiteX9" fmla="*/ 522903 w 4231827"/>
              <a:gd name="connsiteY9" fmla="*/ 3018774 h 5223138"/>
              <a:gd name="connsiteX10" fmla="*/ 660143 w 4231827"/>
              <a:gd name="connsiteY10" fmla="*/ 3077945 h 5223138"/>
              <a:gd name="connsiteX11" fmla="*/ 2476227 w 4231827"/>
              <a:gd name="connsiteY11" fmla="*/ 4888774 h 5223138"/>
              <a:gd name="connsiteX12" fmla="*/ 2476227 w 4231827"/>
              <a:gd name="connsiteY12" fmla="*/ 5166785 h 5223138"/>
              <a:gd name="connsiteX13" fmla="*/ 2340866 w 4231827"/>
              <a:gd name="connsiteY13" fmla="*/ 5223138 h 5223138"/>
              <a:gd name="connsiteX14" fmla="*/ 2201746 w 4231827"/>
              <a:gd name="connsiteY14" fmla="*/ 5166785 h 5223138"/>
              <a:gd name="connsiteX15" fmla="*/ 385662 w 4231827"/>
              <a:gd name="connsiteY15" fmla="*/ 3352199 h 5223138"/>
              <a:gd name="connsiteX16" fmla="*/ 385662 w 4231827"/>
              <a:gd name="connsiteY16" fmla="*/ 3077945 h 5223138"/>
              <a:gd name="connsiteX17" fmla="*/ 522903 w 4231827"/>
              <a:gd name="connsiteY17" fmla="*/ 3018774 h 5223138"/>
              <a:gd name="connsiteX18" fmla="*/ 196437 w 4231827"/>
              <a:gd name="connsiteY18" fmla="*/ 2018651 h 5223138"/>
              <a:gd name="connsiteX19" fmla="*/ 333661 w 4231827"/>
              <a:gd name="connsiteY19" fmla="*/ 2077828 h 5223138"/>
              <a:gd name="connsiteX20" fmla="*/ 2957834 w 4231827"/>
              <a:gd name="connsiteY20" fmla="*/ 4696652 h 5223138"/>
              <a:gd name="connsiteX21" fmla="*/ 2957834 w 4231827"/>
              <a:gd name="connsiteY21" fmla="*/ 4974691 h 5223138"/>
              <a:gd name="connsiteX22" fmla="*/ 2818730 w 4231827"/>
              <a:gd name="connsiteY22" fmla="*/ 5031050 h 5223138"/>
              <a:gd name="connsiteX23" fmla="*/ 2679626 w 4231827"/>
              <a:gd name="connsiteY23" fmla="*/ 4974691 h 5223138"/>
              <a:gd name="connsiteX24" fmla="*/ 59213 w 4231827"/>
              <a:gd name="connsiteY24" fmla="*/ 2352109 h 5223138"/>
              <a:gd name="connsiteX25" fmla="*/ 59213 w 4231827"/>
              <a:gd name="connsiteY25" fmla="*/ 2077828 h 5223138"/>
              <a:gd name="connsiteX26" fmla="*/ 196437 w 4231827"/>
              <a:gd name="connsiteY26" fmla="*/ 2018651 h 5223138"/>
              <a:gd name="connsiteX27" fmla="*/ 579003 w 4231827"/>
              <a:gd name="connsiteY27" fmla="*/ 1729725 h 5223138"/>
              <a:gd name="connsiteX28" fmla="*/ 716214 w 4231827"/>
              <a:gd name="connsiteY28" fmla="*/ 1788898 h 5223138"/>
              <a:gd name="connsiteX29" fmla="*/ 3501770 w 4231827"/>
              <a:gd name="connsiteY29" fmla="*/ 4572850 h 5223138"/>
              <a:gd name="connsiteX30" fmla="*/ 3501770 w 4231827"/>
              <a:gd name="connsiteY30" fmla="*/ 4847113 h 5223138"/>
              <a:gd name="connsiteX31" fmla="*/ 3366440 w 4231827"/>
              <a:gd name="connsiteY31" fmla="*/ 4907225 h 5223138"/>
              <a:gd name="connsiteX32" fmla="*/ 3227350 w 4231827"/>
              <a:gd name="connsiteY32" fmla="*/ 4847113 h 5223138"/>
              <a:gd name="connsiteX33" fmla="*/ 441793 w 4231827"/>
              <a:gd name="connsiteY33" fmla="*/ 2063160 h 5223138"/>
              <a:gd name="connsiteX34" fmla="*/ 441793 w 4231827"/>
              <a:gd name="connsiteY34" fmla="*/ 1788898 h 5223138"/>
              <a:gd name="connsiteX35" fmla="*/ 579003 w 4231827"/>
              <a:gd name="connsiteY35" fmla="*/ 1729725 h 5223138"/>
              <a:gd name="connsiteX36" fmla="*/ 394847 w 4231827"/>
              <a:gd name="connsiteY36" fmla="*/ 874714 h 5223138"/>
              <a:gd name="connsiteX37" fmla="*/ 532054 w 4231827"/>
              <a:gd name="connsiteY37" fmla="*/ 931080 h 5223138"/>
              <a:gd name="connsiteX38" fmla="*/ 3685922 w 4231827"/>
              <a:gd name="connsiteY38" fmla="*/ 4083835 h 5223138"/>
              <a:gd name="connsiteX39" fmla="*/ 3685922 w 4231827"/>
              <a:gd name="connsiteY39" fmla="*/ 4361909 h 5223138"/>
              <a:gd name="connsiteX40" fmla="*/ 3550596 w 4231827"/>
              <a:gd name="connsiteY40" fmla="*/ 4418275 h 5223138"/>
              <a:gd name="connsiteX41" fmla="*/ 3411510 w 4231827"/>
              <a:gd name="connsiteY41" fmla="*/ 4361909 h 5223138"/>
              <a:gd name="connsiteX42" fmla="*/ 257641 w 4231827"/>
              <a:gd name="connsiteY42" fmla="*/ 1209154 h 5223138"/>
              <a:gd name="connsiteX43" fmla="*/ 257641 w 4231827"/>
              <a:gd name="connsiteY43" fmla="*/ 931080 h 5223138"/>
              <a:gd name="connsiteX44" fmla="*/ 394847 w 4231827"/>
              <a:gd name="connsiteY44" fmla="*/ 874714 h 5223138"/>
              <a:gd name="connsiteX45" fmla="*/ 842058 w 4231827"/>
              <a:gd name="connsiteY45" fmla="*/ 647051 h 5223138"/>
              <a:gd name="connsiteX46" fmla="*/ 979738 w 4231827"/>
              <a:gd name="connsiteY46" fmla="*/ 706228 h 5223138"/>
              <a:gd name="connsiteX47" fmla="*/ 4167517 w 4231827"/>
              <a:gd name="connsiteY47" fmla="*/ 3888618 h 5223138"/>
              <a:gd name="connsiteX48" fmla="*/ 4167517 w 4231827"/>
              <a:gd name="connsiteY48" fmla="*/ 4166654 h 5223138"/>
              <a:gd name="connsiteX49" fmla="*/ 4028427 w 4231827"/>
              <a:gd name="connsiteY49" fmla="*/ 4223013 h 5223138"/>
              <a:gd name="connsiteX50" fmla="*/ 3889338 w 4231827"/>
              <a:gd name="connsiteY50" fmla="*/ 4166654 h 5223138"/>
              <a:gd name="connsiteX51" fmla="*/ 701559 w 4231827"/>
              <a:gd name="connsiteY51" fmla="*/ 980507 h 5223138"/>
              <a:gd name="connsiteX52" fmla="*/ 701559 w 4231827"/>
              <a:gd name="connsiteY52" fmla="*/ 706228 h 5223138"/>
              <a:gd name="connsiteX53" fmla="*/ 842058 w 4231827"/>
              <a:gd name="connsiteY53" fmla="*/ 647051 h 5223138"/>
              <a:gd name="connsiteX54" fmla="*/ 1282285 w 4231827"/>
              <a:gd name="connsiteY54" fmla="*/ 416873 h 5223138"/>
              <a:gd name="connsiteX55" fmla="*/ 1419508 w 4231827"/>
              <a:gd name="connsiteY55" fmla="*/ 476080 h 5223138"/>
              <a:gd name="connsiteX56" fmla="*/ 3757935 w 4231827"/>
              <a:gd name="connsiteY56" fmla="*/ 2810533 h 5223138"/>
              <a:gd name="connsiteX57" fmla="*/ 3757935 w 4231827"/>
              <a:gd name="connsiteY57" fmla="*/ 3084953 h 5223138"/>
              <a:gd name="connsiteX58" fmla="*/ 3618832 w 4231827"/>
              <a:gd name="connsiteY58" fmla="*/ 3145100 h 5223138"/>
              <a:gd name="connsiteX59" fmla="*/ 3479729 w 4231827"/>
              <a:gd name="connsiteY59" fmla="*/ 3084953 h 5223138"/>
              <a:gd name="connsiteX60" fmla="*/ 1145062 w 4231827"/>
              <a:gd name="connsiteY60" fmla="*/ 750501 h 5223138"/>
              <a:gd name="connsiteX61" fmla="*/ 1145062 w 4231827"/>
              <a:gd name="connsiteY61" fmla="*/ 476080 h 5223138"/>
              <a:gd name="connsiteX62" fmla="*/ 1282285 w 4231827"/>
              <a:gd name="connsiteY62" fmla="*/ 416873 h 5223138"/>
              <a:gd name="connsiteX63" fmla="*/ 2394990 w 4231827"/>
              <a:gd name="connsiteY63" fmla="*/ 187331 h 5223138"/>
              <a:gd name="connsiteX64" fmla="*/ 2535490 w 4231827"/>
              <a:gd name="connsiteY64" fmla="*/ 243711 h 5223138"/>
              <a:gd name="connsiteX65" fmla="*/ 3986541 w 4231827"/>
              <a:gd name="connsiteY65" fmla="*/ 1694564 h 5223138"/>
              <a:gd name="connsiteX66" fmla="*/ 3986541 w 4231827"/>
              <a:gd name="connsiteY66" fmla="*/ 1972707 h 5223138"/>
              <a:gd name="connsiteX67" fmla="*/ 3847451 w 4231827"/>
              <a:gd name="connsiteY67" fmla="*/ 2029087 h 5223138"/>
              <a:gd name="connsiteX68" fmla="*/ 3708360 w 4231827"/>
              <a:gd name="connsiteY68" fmla="*/ 1972707 h 5223138"/>
              <a:gd name="connsiteX69" fmla="*/ 2257309 w 4231827"/>
              <a:gd name="connsiteY69" fmla="*/ 521854 h 5223138"/>
              <a:gd name="connsiteX70" fmla="*/ 2257309 w 4231827"/>
              <a:gd name="connsiteY70" fmla="*/ 243711 h 5223138"/>
              <a:gd name="connsiteX71" fmla="*/ 2394990 w 4231827"/>
              <a:gd name="connsiteY71" fmla="*/ 187331 h 5223138"/>
              <a:gd name="connsiteX72" fmla="*/ 1617178 w 4231827"/>
              <a:gd name="connsiteY72" fmla="*/ 82551 h 5223138"/>
              <a:gd name="connsiteX73" fmla="*/ 1757720 w 4231827"/>
              <a:gd name="connsiteY73" fmla="*/ 138918 h 5223138"/>
              <a:gd name="connsiteX74" fmla="*/ 4092882 w 4231827"/>
              <a:gd name="connsiteY74" fmla="*/ 2472517 h 5223138"/>
              <a:gd name="connsiteX75" fmla="*/ 4092882 w 4231827"/>
              <a:gd name="connsiteY75" fmla="*/ 2750595 h 5223138"/>
              <a:gd name="connsiteX76" fmla="*/ 3953750 w 4231827"/>
              <a:gd name="connsiteY76" fmla="*/ 2806962 h 5223138"/>
              <a:gd name="connsiteX77" fmla="*/ 3818378 w 4231827"/>
              <a:gd name="connsiteY77" fmla="*/ 2750595 h 5223138"/>
              <a:gd name="connsiteX78" fmla="*/ 1479456 w 4231827"/>
              <a:gd name="connsiteY78" fmla="*/ 416996 h 5223138"/>
              <a:gd name="connsiteX79" fmla="*/ 1479456 w 4231827"/>
              <a:gd name="connsiteY79" fmla="*/ 138918 h 5223138"/>
              <a:gd name="connsiteX80" fmla="*/ 1617178 w 4231827"/>
              <a:gd name="connsiteY80" fmla="*/ 82551 h 5223138"/>
              <a:gd name="connsiteX81" fmla="*/ 2879443 w 4231827"/>
              <a:gd name="connsiteY81" fmla="*/ 0 h 5223138"/>
              <a:gd name="connsiteX82" fmla="*/ 3016751 w 4231827"/>
              <a:gd name="connsiteY82" fmla="*/ 56362 h 5223138"/>
              <a:gd name="connsiteX83" fmla="*/ 4175400 w 4231827"/>
              <a:gd name="connsiteY83" fmla="*/ 1213662 h 5223138"/>
              <a:gd name="connsiteX84" fmla="*/ 4175400 w 4231827"/>
              <a:gd name="connsiteY84" fmla="*/ 1491713 h 5223138"/>
              <a:gd name="connsiteX85" fmla="*/ 4036212 w 4231827"/>
              <a:gd name="connsiteY85" fmla="*/ 1548075 h 5223138"/>
              <a:gd name="connsiteX86" fmla="*/ 3900785 w 4231827"/>
              <a:gd name="connsiteY86" fmla="*/ 1491713 h 5223138"/>
              <a:gd name="connsiteX87" fmla="*/ 2742136 w 4231827"/>
              <a:gd name="connsiteY87" fmla="*/ 334414 h 5223138"/>
              <a:gd name="connsiteX88" fmla="*/ 2742136 w 4231827"/>
              <a:gd name="connsiteY88" fmla="*/ 56362 h 5223138"/>
              <a:gd name="connsiteX89" fmla="*/ 2879443 w 4231827"/>
              <a:gd name="connsiteY89" fmla="*/ 0 h 522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231827" h="5223138">
                <a:moveTo>
                  <a:pt x="631026" y="3796644"/>
                </a:moveTo>
                <a:cubicBezTo>
                  <a:pt x="681329" y="3796644"/>
                  <a:pt x="731163" y="3816362"/>
                  <a:pt x="768773" y="3855799"/>
                </a:cubicBezTo>
                <a:cubicBezTo>
                  <a:pt x="1701505" y="4787263"/>
                  <a:pt x="1701505" y="4787263"/>
                  <a:pt x="1701505" y="4787263"/>
                </a:cubicBezTo>
                <a:cubicBezTo>
                  <a:pt x="1780487" y="4866137"/>
                  <a:pt x="1780487" y="4986326"/>
                  <a:pt x="1701505" y="5065200"/>
                </a:cubicBezTo>
                <a:cubicBezTo>
                  <a:pt x="1663895" y="5102759"/>
                  <a:pt x="1615002" y="5121538"/>
                  <a:pt x="1566109" y="5121538"/>
                </a:cubicBezTo>
                <a:cubicBezTo>
                  <a:pt x="1513454" y="5121538"/>
                  <a:pt x="1464561" y="5102759"/>
                  <a:pt x="1426951" y="5065200"/>
                </a:cubicBezTo>
                <a:cubicBezTo>
                  <a:pt x="490458" y="4129980"/>
                  <a:pt x="490458" y="4129980"/>
                  <a:pt x="490458" y="4129980"/>
                </a:cubicBezTo>
                <a:cubicBezTo>
                  <a:pt x="415237" y="4054862"/>
                  <a:pt x="415237" y="3930917"/>
                  <a:pt x="490458" y="3855799"/>
                </a:cubicBezTo>
                <a:cubicBezTo>
                  <a:pt x="529948" y="3816362"/>
                  <a:pt x="580722" y="3796644"/>
                  <a:pt x="631026" y="3796644"/>
                </a:cubicBezTo>
                <a:close/>
                <a:moveTo>
                  <a:pt x="522903" y="3018774"/>
                </a:moveTo>
                <a:cubicBezTo>
                  <a:pt x="572723" y="3018774"/>
                  <a:pt x="622543" y="3038498"/>
                  <a:pt x="660143" y="3077945"/>
                </a:cubicBezTo>
                <a:cubicBezTo>
                  <a:pt x="2476227" y="4888774"/>
                  <a:pt x="2476227" y="4888774"/>
                  <a:pt x="2476227" y="4888774"/>
                </a:cubicBezTo>
                <a:cubicBezTo>
                  <a:pt x="2555187" y="4967669"/>
                  <a:pt x="2555187" y="5091646"/>
                  <a:pt x="2476227" y="5166785"/>
                </a:cubicBezTo>
                <a:cubicBezTo>
                  <a:pt x="2438627" y="5204354"/>
                  <a:pt x="2389746" y="5223138"/>
                  <a:pt x="2340866" y="5223138"/>
                </a:cubicBezTo>
                <a:cubicBezTo>
                  <a:pt x="2288226" y="5223138"/>
                  <a:pt x="2239346" y="5204354"/>
                  <a:pt x="2201746" y="5166785"/>
                </a:cubicBezTo>
                <a:cubicBezTo>
                  <a:pt x="385662" y="3352199"/>
                  <a:pt x="385662" y="3352199"/>
                  <a:pt x="385662" y="3352199"/>
                </a:cubicBezTo>
                <a:cubicBezTo>
                  <a:pt x="310462" y="3277061"/>
                  <a:pt x="310462" y="3153083"/>
                  <a:pt x="385662" y="3077945"/>
                </a:cubicBezTo>
                <a:cubicBezTo>
                  <a:pt x="423263" y="3038498"/>
                  <a:pt x="473083" y="3018774"/>
                  <a:pt x="522903" y="3018774"/>
                </a:cubicBezTo>
                <a:close/>
                <a:moveTo>
                  <a:pt x="196437" y="2018651"/>
                </a:moveTo>
                <a:cubicBezTo>
                  <a:pt x="246251" y="2018651"/>
                  <a:pt x="296065" y="2038377"/>
                  <a:pt x="333661" y="2077828"/>
                </a:cubicBezTo>
                <a:cubicBezTo>
                  <a:pt x="2957834" y="4696652"/>
                  <a:pt x="2957834" y="4696652"/>
                  <a:pt x="2957834" y="4696652"/>
                </a:cubicBezTo>
                <a:cubicBezTo>
                  <a:pt x="3033025" y="4775555"/>
                  <a:pt x="3033025" y="4895788"/>
                  <a:pt x="2957834" y="4974691"/>
                </a:cubicBezTo>
                <a:cubicBezTo>
                  <a:pt x="2920238" y="5012264"/>
                  <a:pt x="2867604" y="5031050"/>
                  <a:pt x="2818730" y="5031050"/>
                </a:cubicBezTo>
                <a:cubicBezTo>
                  <a:pt x="2769856" y="5031050"/>
                  <a:pt x="2720982" y="5012264"/>
                  <a:pt x="2679626" y="4974691"/>
                </a:cubicBezTo>
                <a:cubicBezTo>
                  <a:pt x="59213" y="2352109"/>
                  <a:pt x="59213" y="2352109"/>
                  <a:pt x="59213" y="2352109"/>
                </a:cubicBezTo>
                <a:cubicBezTo>
                  <a:pt x="-19738" y="2276964"/>
                  <a:pt x="-19738" y="2152974"/>
                  <a:pt x="59213" y="2077828"/>
                </a:cubicBezTo>
                <a:cubicBezTo>
                  <a:pt x="96809" y="2038377"/>
                  <a:pt x="146623" y="2018651"/>
                  <a:pt x="196437" y="2018651"/>
                </a:cubicBezTo>
                <a:close/>
                <a:moveTo>
                  <a:pt x="579003" y="1729725"/>
                </a:moveTo>
                <a:cubicBezTo>
                  <a:pt x="628813" y="1729725"/>
                  <a:pt x="678622" y="1749449"/>
                  <a:pt x="716214" y="1788898"/>
                </a:cubicBezTo>
                <a:cubicBezTo>
                  <a:pt x="3501770" y="4572850"/>
                  <a:pt x="3501770" y="4572850"/>
                  <a:pt x="3501770" y="4572850"/>
                </a:cubicBezTo>
                <a:cubicBezTo>
                  <a:pt x="3580713" y="4647991"/>
                  <a:pt x="3580713" y="4771972"/>
                  <a:pt x="3501770" y="4847113"/>
                </a:cubicBezTo>
                <a:cubicBezTo>
                  <a:pt x="3464178" y="4888440"/>
                  <a:pt x="3415309" y="4907225"/>
                  <a:pt x="3366440" y="4907225"/>
                </a:cubicBezTo>
                <a:cubicBezTo>
                  <a:pt x="3313811" y="4907225"/>
                  <a:pt x="3264942" y="4888440"/>
                  <a:pt x="3227350" y="4847113"/>
                </a:cubicBezTo>
                <a:cubicBezTo>
                  <a:pt x="441793" y="2063160"/>
                  <a:pt x="441793" y="2063160"/>
                  <a:pt x="441793" y="2063160"/>
                </a:cubicBezTo>
                <a:cubicBezTo>
                  <a:pt x="362850" y="1988020"/>
                  <a:pt x="362850" y="1864038"/>
                  <a:pt x="441793" y="1788898"/>
                </a:cubicBezTo>
                <a:cubicBezTo>
                  <a:pt x="479385" y="1749449"/>
                  <a:pt x="529194" y="1729725"/>
                  <a:pt x="579003" y="1729725"/>
                </a:cubicBezTo>
                <a:close/>
                <a:moveTo>
                  <a:pt x="394847" y="874714"/>
                </a:moveTo>
                <a:cubicBezTo>
                  <a:pt x="444655" y="874714"/>
                  <a:pt x="494463" y="893503"/>
                  <a:pt x="532054" y="931080"/>
                </a:cubicBezTo>
                <a:cubicBezTo>
                  <a:pt x="3685922" y="4083835"/>
                  <a:pt x="3685922" y="4083835"/>
                  <a:pt x="3685922" y="4083835"/>
                </a:cubicBezTo>
                <a:cubicBezTo>
                  <a:pt x="3764863" y="4158990"/>
                  <a:pt x="3764863" y="4282996"/>
                  <a:pt x="3685922" y="4361909"/>
                </a:cubicBezTo>
                <a:cubicBezTo>
                  <a:pt x="3648332" y="4399486"/>
                  <a:pt x="3599464" y="4418275"/>
                  <a:pt x="3550596" y="4418275"/>
                </a:cubicBezTo>
                <a:cubicBezTo>
                  <a:pt x="3497968" y="4418275"/>
                  <a:pt x="3449100" y="4399486"/>
                  <a:pt x="3411510" y="4361909"/>
                </a:cubicBezTo>
                <a:cubicBezTo>
                  <a:pt x="257641" y="1209154"/>
                  <a:pt x="257641" y="1209154"/>
                  <a:pt x="257641" y="1209154"/>
                </a:cubicBezTo>
                <a:cubicBezTo>
                  <a:pt x="178700" y="1130241"/>
                  <a:pt x="178700" y="1006236"/>
                  <a:pt x="257641" y="931080"/>
                </a:cubicBezTo>
                <a:cubicBezTo>
                  <a:pt x="295232" y="893503"/>
                  <a:pt x="345039" y="874714"/>
                  <a:pt x="394847" y="874714"/>
                </a:cubicBezTo>
                <a:close/>
                <a:moveTo>
                  <a:pt x="842058" y="647051"/>
                </a:moveTo>
                <a:cubicBezTo>
                  <a:pt x="892337" y="647051"/>
                  <a:pt x="942146" y="666777"/>
                  <a:pt x="979738" y="706228"/>
                </a:cubicBezTo>
                <a:cubicBezTo>
                  <a:pt x="4167517" y="3888618"/>
                  <a:pt x="4167517" y="3888618"/>
                  <a:pt x="4167517" y="3888618"/>
                </a:cubicBezTo>
                <a:cubicBezTo>
                  <a:pt x="4242700" y="3967520"/>
                  <a:pt x="4242700" y="4091509"/>
                  <a:pt x="4167517" y="4166654"/>
                </a:cubicBezTo>
                <a:cubicBezTo>
                  <a:pt x="4126166" y="4204227"/>
                  <a:pt x="4077296" y="4223013"/>
                  <a:pt x="4028427" y="4223013"/>
                </a:cubicBezTo>
                <a:cubicBezTo>
                  <a:pt x="3975799" y="4223013"/>
                  <a:pt x="3926930" y="4204227"/>
                  <a:pt x="3889338" y="4166654"/>
                </a:cubicBezTo>
                <a:cubicBezTo>
                  <a:pt x="701559" y="980507"/>
                  <a:pt x="701559" y="980507"/>
                  <a:pt x="701559" y="980507"/>
                </a:cubicBezTo>
                <a:cubicBezTo>
                  <a:pt x="626375" y="905362"/>
                  <a:pt x="626375" y="781373"/>
                  <a:pt x="701559" y="706228"/>
                </a:cubicBezTo>
                <a:cubicBezTo>
                  <a:pt x="741030" y="666777"/>
                  <a:pt x="791779" y="647051"/>
                  <a:pt x="842058" y="647051"/>
                </a:cubicBezTo>
                <a:close/>
                <a:moveTo>
                  <a:pt x="1282285" y="416873"/>
                </a:moveTo>
                <a:cubicBezTo>
                  <a:pt x="1332099" y="416873"/>
                  <a:pt x="1381912" y="436609"/>
                  <a:pt x="1419508" y="476080"/>
                </a:cubicBezTo>
                <a:cubicBezTo>
                  <a:pt x="3757935" y="2810533"/>
                  <a:pt x="3757935" y="2810533"/>
                  <a:pt x="3757935" y="2810533"/>
                </a:cubicBezTo>
                <a:cubicBezTo>
                  <a:pt x="3833125" y="2885716"/>
                  <a:pt x="3833125" y="3009770"/>
                  <a:pt x="3757935" y="3084953"/>
                </a:cubicBezTo>
                <a:cubicBezTo>
                  <a:pt x="3720339" y="3126304"/>
                  <a:pt x="3667706" y="3145100"/>
                  <a:pt x="3618832" y="3145100"/>
                </a:cubicBezTo>
                <a:cubicBezTo>
                  <a:pt x="3569958" y="3145100"/>
                  <a:pt x="3517325" y="3126304"/>
                  <a:pt x="3479729" y="3084953"/>
                </a:cubicBezTo>
                <a:cubicBezTo>
                  <a:pt x="1145062" y="750501"/>
                  <a:pt x="1145062" y="750501"/>
                  <a:pt x="1145062" y="750501"/>
                </a:cubicBezTo>
                <a:cubicBezTo>
                  <a:pt x="1066112" y="675317"/>
                  <a:pt x="1066112" y="551264"/>
                  <a:pt x="1145062" y="476080"/>
                </a:cubicBezTo>
                <a:cubicBezTo>
                  <a:pt x="1182658" y="436609"/>
                  <a:pt x="1232471" y="416873"/>
                  <a:pt x="1282285" y="416873"/>
                </a:cubicBezTo>
                <a:close/>
                <a:moveTo>
                  <a:pt x="2394990" y="187331"/>
                </a:moveTo>
                <a:cubicBezTo>
                  <a:pt x="2445269" y="187331"/>
                  <a:pt x="2496018" y="206124"/>
                  <a:pt x="2535490" y="243711"/>
                </a:cubicBezTo>
                <a:cubicBezTo>
                  <a:pt x="3986541" y="1694564"/>
                  <a:pt x="3986541" y="1694564"/>
                  <a:pt x="3986541" y="1694564"/>
                </a:cubicBezTo>
                <a:cubicBezTo>
                  <a:pt x="4061725" y="1773496"/>
                  <a:pt x="4061725" y="1897533"/>
                  <a:pt x="3986541" y="1972707"/>
                </a:cubicBezTo>
                <a:cubicBezTo>
                  <a:pt x="3948949" y="2010294"/>
                  <a:pt x="3896320" y="2029087"/>
                  <a:pt x="3847451" y="2029087"/>
                </a:cubicBezTo>
                <a:cubicBezTo>
                  <a:pt x="3798581" y="2029087"/>
                  <a:pt x="3745952" y="2010294"/>
                  <a:pt x="3708360" y="1972707"/>
                </a:cubicBezTo>
                <a:cubicBezTo>
                  <a:pt x="2257309" y="521854"/>
                  <a:pt x="2257309" y="521854"/>
                  <a:pt x="2257309" y="521854"/>
                </a:cubicBezTo>
                <a:cubicBezTo>
                  <a:pt x="2182125" y="446680"/>
                  <a:pt x="2182125" y="322643"/>
                  <a:pt x="2257309" y="243711"/>
                </a:cubicBezTo>
                <a:cubicBezTo>
                  <a:pt x="2294901" y="206124"/>
                  <a:pt x="2344710" y="187331"/>
                  <a:pt x="2394990" y="187331"/>
                </a:cubicBezTo>
                <a:close/>
                <a:moveTo>
                  <a:pt x="1617178" y="82551"/>
                </a:moveTo>
                <a:cubicBezTo>
                  <a:pt x="1667473" y="82551"/>
                  <a:pt x="1718237" y="101340"/>
                  <a:pt x="1757720" y="138918"/>
                </a:cubicBezTo>
                <a:cubicBezTo>
                  <a:pt x="4092882" y="2472517"/>
                  <a:pt x="4092882" y="2472517"/>
                  <a:pt x="4092882" y="2472517"/>
                </a:cubicBezTo>
                <a:cubicBezTo>
                  <a:pt x="4168088" y="2551431"/>
                  <a:pt x="4168088" y="2675439"/>
                  <a:pt x="4092882" y="2750595"/>
                </a:cubicBezTo>
                <a:cubicBezTo>
                  <a:pt x="4055278" y="2788173"/>
                  <a:pt x="4006394" y="2806962"/>
                  <a:pt x="3953750" y="2806962"/>
                </a:cubicBezTo>
                <a:cubicBezTo>
                  <a:pt x="3904865" y="2806962"/>
                  <a:pt x="3855981" y="2788173"/>
                  <a:pt x="3818378" y="2750595"/>
                </a:cubicBezTo>
                <a:cubicBezTo>
                  <a:pt x="1479456" y="416996"/>
                  <a:pt x="1479456" y="416996"/>
                  <a:pt x="1479456" y="416996"/>
                </a:cubicBezTo>
                <a:cubicBezTo>
                  <a:pt x="1404250" y="338082"/>
                  <a:pt x="1404250" y="214074"/>
                  <a:pt x="1479456" y="138918"/>
                </a:cubicBezTo>
                <a:cubicBezTo>
                  <a:pt x="1517060" y="101340"/>
                  <a:pt x="1566884" y="82551"/>
                  <a:pt x="1617178" y="82551"/>
                </a:cubicBezTo>
                <a:close/>
                <a:moveTo>
                  <a:pt x="2879443" y="0"/>
                </a:moveTo>
                <a:cubicBezTo>
                  <a:pt x="2929288" y="0"/>
                  <a:pt x="2979132" y="18787"/>
                  <a:pt x="3016751" y="56362"/>
                </a:cubicBezTo>
                <a:cubicBezTo>
                  <a:pt x="4175400" y="1213662"/>
                  <a:pt x="4175400" y="1213662"/>
                  <a:pt x="4175400" y="1213662"/>
                </a:cubicBezTo>
                <a:cubicBezTo>
                  <a:pt x="4250637" y="1288811"/>
                  <a:pt x="4250637" y="1412806"/>
                  <a:pt x="4175400" y="1491713"/>
                </a:cubicBezTo>
                <a:cubicBezTo>
                  <a:pt x="4137782" y="1529288"/>
                  <a:pt x="4088878" y="1548075"/>
                  <a:pt x="4036212" y="1548075"/>
                </a:cubicBezTo>
                <a:cubicBezTo>
                  <a:pt x="3987308" y="1548075"/>
                  <a:pt x="3938404" y="1529288"/>
                  <a:pt x="3900785" y="1491713"/>
                </a:cubicBezTo>
                <a:cubicBezTo>
                  <a:pt x="2742136" y="334414"/>
                  <a:pt x="2742136" y="334414"/>
                  <a:pt x="2742136" y="334414"/>
                </a:cubicBezTo>
                <a:cubicBezTo>
                  <a:pt x="2663137" y="255508"/>
                  <a:pt x="2663137" y="131511"/>
                  <a:pt x="2742136" y="56362"/>
                </a:cubicBezTo>
                <a:cubicBezTo>
                  <a:pt x="2779754" y="18787"/>
                  <a:pt x="2829599" y="0"/>
                  <a:pt x="2879443" y="0"/>
                </a:cubicBez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78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C40F48-EF85-48B0-B2B4-FA66AEBEBE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2048" y="2873827"/>
            <a:ext cx="1110343" cy="1110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5675852" y="2921168"/>
            <a:ext cx="840294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id-ID" sz="6000" b="1" dirty="0">
                <a:solidFill>
                  <a:schemeClr val="bg1"/>
                </a:solidFill>
                <a:latin typeface="Kelson Sans" panose="02000500000000000000" pitchFamily="50" charset="0"/>
              </a:rPr>
              <a:t>t1</a:t>
            </a:r>
            <a:endParaRPr lang="en-ID" sz="6000" b="1" dirty="0">
              <a:solidFill>
                <a:schemeClr val="bg1"/>
              </a:solidFill>
              <a:latin typeface="Kelson Sans" panose="02000500000000000000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56D3C-21D2-4040-9810-01F1EB04FA08}"/>
              </a:ext>
            </a:extLst>
          </p:cNvPr>
          <p:cNvSpPr txBox="1"/>
          <p:nvPr/>
        </p:nvSpPr>
        <p:spPr>
          <a:xfrm>
            <a:off x="5804092" y="4566399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  <a:endParaRPr lang="en-ID" sz="20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95200" y="2456774"/>
            <a:ext cx="12015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D76E5-2285-2145-8BC5-B6C4A3572CD3}"/>
              </a:ext>
            </a:extLst>
          </p:cNvPr>
          <p:cNvSpPr txBox="1"/>
          <p:nvPr/>
        </p:nvSpPr>
        <p:spPr>
          <a:xfrm>
            <a:off x="331619" y="6246041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  <a:endParaRPr lang="en-ID" sz="2000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97FD5-6E82-BD4E-9D32-88F40E28A0C3}"/>
              </a:ext>
            </a:extLst>
          </p:cNvPr>
          <p:cNvSpPr txBox="1"/>
          <p:nvPr/>
        </p:nvSpPr>
        <p:spPr>
          <a:xfrm>
            <a:off x="6790912" y="1956553"/>
            <a:ext cx="4979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A640C-B561-784C-B132-63E591AB07E4}"/>
              </a:ext>
            </a:extLst>
          </p:cNvPr>
          <p:cNvSpPr txBox="1"/>
          <p:nvPr/>
        </p:nvSpPr>
        <p:spPr>
          <a:xfrm>
            <a:off x="6730666" y="1076800"/>
            <a:ext cx="5044710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A50B7A-B72B-AF42-BAF9-99E9E462AED2}"/>
              </a:ext>
            </a:extLst>
          </p:cNvPr>
          <p:cNvSpPr/>
          <p:nvPr/>
        </p:nvSpPr>
        <p:spPr>
          <a:xfrm>
            <a:off x="6854181" y="1826954"/>
            <a:ext cx="142020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3AD167-768E-4349-AFC6-47BA20A8E298}"/>
              </a:ext>
            </a:extLst>
          </p:cNvPr>
          <p:cNvSpPr txBox="1"/>
          <p:nvPr/>
        </p:nvSpPr>
        <p:spPr>
          <a:xfrm>
            <a:off x="6790911" y="2502099"/>
            <a:ext cx="5039138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6A700A-ABEC-49C3-A348-88C7E4C203E4}"/>
              </a:ext>
            </a:extLst>
          </p:cNvPr>
          <p:cNvGrpSpPr/>
          <p:nvPr/>
        </p:nvGrpSpPr>
        <p:grpSpPr>
          <a:xfrm>
            <a:off x="3954861" y="2947967"/>
            <a:ext cx="1047124" cy="1068895"/>
            <a:chOff x="8763164" y="3272986"/>
            <a:chExt cx="609436" cy="60943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1C2B7A-5F98-4726-B0A5-0D75E5B6D35D}"/>
                </a:ext>
              </a:extLst>
            </p:cNvPr>
            <p:cNvSpPr/>
            <p:nvPr/>
          </p:nvSpPr>
          <p:spPr>
            <a:xfrm>
              <a:off x="8763164" y="3272986"/>
              <a:ext cx="609436" cy="609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AutoShape 112">
              <a:extLst>
                <a:ext uri="{FF2B5EF4-FFF2-40B4-BE49-F238E27FC236}">
                  <a16:creationId xmlns:a16="http://schemas.microsoft.com/office/drawing/2014/main" id="{BED85349-7B46-43B2-B690-DBCEC7E5C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0800" y="3420354"/>
              <a:ext cx="314164" cy="31470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3B363-422D-46AB-A6D6-1943E175A163}"/>
              </a:ext>
            </a:extLst>
          </p:cNvPr>
          <p:cNvSpPr txBox="1"/>
          <p:nvPr/>
        </p:nvSpPr>
        <p:spPr>
          <a:xfrm>
            <a:off x="643102" y="2404503"/>
            <a:ext cx="421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1B916-3112-4827-9335-85F3A22687D8}"/>
              </a:ext>
            </a:extLst>
          </p:cNvPr>
          <p:cNvSpPr txBox="1"/>
          <p:nvPr/>
        </p:nvSpPr>
        <p:spPr>
          <a:xfrm>
            <a:off x="588012" y="1485708"/>
            <a:ext cx="4268206" cy="709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2515" y="2237176"/>
            <a:ext cx="12015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DEC9-C832-44FB-830A-DF3156C06E8D}"/>
              </a:ext>
            </a:extLst>
          </p:cNvPr>
          <p:cNvSpPr txBox="1"/>
          <p:nvPr/>
        </p:nvSpPr>
        <p:spPr>
          <a:xfrm>
            <a:off x="588012" y="2880973"/>
            <a:ext cx="4268206" cy="29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5645244" y="640885"/>
            <a:ext cx="4484400" cy="5594888"/>
          </a:xfrm>
        </p:spPr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83DBED8-457C-4BF2-9C66-29FFB9ADF070}"/>
              </a:ext>
            </a:extLst>
          </p:cNvPr>
          <p:cNvGrpSpPr/>
          <p:nvPr/>
        </p:nvGrpSpPr>
        <p:grpSpPr>
          <a:xfrm>
            <a:off x="5340526" y="336167"/>
            <a:ext cx="609436" cy="609436"/>
            <a:chOff x="8763164" y="510804"/>
            <a:chExt cx="609436" cy="60943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C5E4D5-7280-4CDE-B64D-4376825D29AF}"/>
                </a:ext>
              </a:extLst>
            </p:cNvPr>
            <p:cNvSpPr/>
            <p:nvPr/>
          </p:nvSpPr>
          <p:spPr>
            <a:xfrm>
              <a:off x="8763164" y="510804"/>
              <a:ext cx="609436" cy="609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EE16ED-A279-4DFF-A238-0BBDF02E54AE}"/>
                </a:ext>
              </a:extLst>
            </p:cNvPr>
            <p:cNvGrpSpPr/>
            <p:nvPr/>
          </p:nvGrpSpPr>
          <p:grpSpPr>
            <a:xfrm>
              <a:off x="8942754" y="633122"/>
              <a:ext cx="250256" cy="364800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16" name="AutoShape 113">
                <a:extLst>
                  <a:ext uri="{FF2B5EF4-FFF2-40B4-BE49-F238E27FC236}">
                    <a16:creationId xmlns:a16="http://schemas.microsoft.com/office/drawing/2014/main" id="{B8A509ED-4CA7-43ED-BB58-AFAE15990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18" name="AutoShape 114">
                <a:extLst>
                  <a:ext uri="{FF2B5EF4-FFF2-40B4-BE49-F238E27FC236}">
                    <a16:creationId xmlns:a16="http://schemas.microsoft.com/office/drawing/2014/main" id="{219D9ACA-CEEC-40AA-83AC-BB9B910BA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182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A7D00-C2E4-824C-85DA-E68487D6CF97}"/>
              </a:ext>
            </a:extLst>
          </p:cNvPr>
          <p:cNvSpPr txBox="1"/>
          <p:nvPr/>
        </p:nvSpPr>
        <p:spPr>
          <a:xfrm>
            <a:off x="6430683" y="1784813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0BD526-9EDD-D046-B065-DE751246B130}"/>
              </a:ext>
            </a:extLst>
          </p:cNvPr>
          <p:cNvSpPr txBox="1"/>
          <p:nvPr/>
        </p:nvSpPr>
        <p:spPr>
          <a:xfrm>
            <a:off x="6370437" y="905060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A8DF4-01D0-1144-A88D-5DAA32887C29}"/>
              </a:ext>
            </a:extLst>
          </p:cNvPr>
          <p:cNvSpPr/>
          <p:nvPr/>
        </p:nvSpPr>
        <p:spPr>
          <a:xfrm>
            <a:off x="6501106" y="1655214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B14EA-3D43-BE45-BF4E-9F13BCC67438}"/>
              </a:ext>
            </a:extLst>
          </p:cNvPr>
          <p:cNvSpPr txBox="1"/>
          <p:nvPr/>
        </p:nvSpPr>
        <p:spPr>
          <a:xfrm>
            <a:off x="6430683" y="2330359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0026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1FCD67B-CD22-45B0-A4B9-CBA61FCA26B5}"/>
              </a:ext>
            </a:extLst>
          </p:cNvPr>
          <p:cNvSpPr txBox="1"/>
          <p:nvPr/>
        </p:nvSpPr>
        <p:spPr>
          <a:xfrm>
            <a:off x="644246" y="1146629"/>
            <a:ext cx="4862032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d-ID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  <a:endParaRPr lang="en-US" sz="32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C84D7-162F-4F55-8B59-6C11DA8B5D5F}"/>
              </a:ext>
            </a:extLst>
          </p:cNvPr>
          <p:cNvSpPr txBox="1"/>
          <p:nvPr/>
        </p:nvSpPr>
        <p:spPr>
          <a:xfrm>
            <a:off x="644245" y="1790523"/>
            <a:ext cx="4862031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096000" y="624627"/>
            <a:ext cx="4187892" cy="5711371"/>
          </a:xfrm>
        </p:spPr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296EA2-8581-1249-A9D7-5313A869D191}"/>
              </a:ext>
            </a:extLst>
          </p:cNvPr>
          <p:cNvSpPr txBox="1"/>
          <p:nvPr/>
        </p:nvSpPr>
        <p:spPr>
          <a:xfrm>
            <a:off x="644246" y="624627"/>
            <a:ext cx="4862032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8868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49ED2-D69E-E441-B8B9-C5BEA0119E99}"/>
              </a:ext>
            </a:extLst>
          </p:cNvPr>
          <p:cNvSpPr txBox="1"/>
          <p:nvPr/>
        </p:nvSpPr>
        <p:spPr>
          <a:xfrm>
            <a:off x="6156246" y="1918470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7408C-A49A-2245-89CB-3311652CFA20}"/>
              </a:ext>
            </a:extLst>
          </p:cNvPr>
          <p:cNvSpPr txBox="1"/>
          <p:nvPr/>
        </p:nvSpPr>
        <p:spPr>
          <a:xfrm>
            <a:off x="6096000" y="1038717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1240ED-891E-4548-984F-32C5F88056C1}"/>
              </a:ext>
            </a:extLst>
          </p:cNvPr>
          <p:cNvSpPr/>
          <p:nvPr/>
        </p:nvSpPr>
        <p:spPr>
          <a:xfrm>
            <a:off x="6226669" y="1788871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44132E-C9ED-0940-B76A-05C52C732CC5}"/>
              </a:ext>
            </a:extLst>
          </p:cNvPr>
          <p:cNvSpPr txBox="1"/>
          <p:nvPr/>
        </p:nvSpPr>
        <p:spPr>
          <a:xfrm>
            <a:off x="6156246" y="2464016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6630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6B61E-164D-434E-81C4-C0E71049B90A}"/>
              </a:ext>
            </a:extLst>
          </p:cNvPr>
          <p:cNvSpPr txBox="1"/>
          <p:nvPr/>
        </p:nvSpPr>
        <p:spPr>
          <a:xfrm>
            <a:off x="652453" y="1522166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A5B4E-3086-B247-B6BF-42296180FD8C}"/>
              </a:ext>
            </a:extLst>
          </p:cNvPr>
          <p:cNvSpPr txBox="1"/>
          <p:nvPr/>
        </p:nvSpPr>
        <p:spPr>
          <a:xfrm>
            <a:off x="592207" y="642413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1C275-2576-234D-B22D-DE6F5D7EC224}"/>
              </a:ext>
            </a:extLst>
          </p:cNvPr>
          <p:cNvSpPr/>
          <p:nvPr/>
        </p:nvSpPr>
        <p:spPr>
          <a:xfrm>
            <a:off x="722876" y="1392567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8FC32-6891-4247-9D7A-2CB3B26DCE99}"/>
              </a:ext>
            </a:extLst>
          </p:cNvPr>
          <p:cNvSpPr txBox="1"/>
          <p:nvPr/>
        </p:nvSpPr>
        <p:spPr>
          <a:xfrm>
            <a:off x="652453" y="2067712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1207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0"/>
          </p:nvPr>
        </p:nvSpPr>
        <p:spPr>
          <a:xfrm>
            <a:off x="298175" y="413467"/>
            <a:ext cx="4949686" cy="5445189"/>
          </a:xfrm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79784-7F31-3046-86A7-E8C249E8208F}"/>
              </a:ext>
            </a:extLst>
          </p:cNvPr>
          <p:cNvSpPr txBox="1"/>
          <p:nvPr/>
        </p:nvSpPr>
        <p:spPr>
          <a:xfrm>
            <a:off x="6112133" y="2061499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9299AC-B83C-2F4A-8EA2-1CA533F7961A}"/>
              </a:ext>
            </a:extLst>
          </p:cNvPr>
          <p:cNvSpPr txBox="1"/>
          <p:nvPr/>
        </p:nvSpPr>
        <p:spPr>
          <a:xfrm>
            <a:off x="6051887" y="1181746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49F15B-9221-124F-8C52-47192BA0662E}"/>
              </a:ext>
            </a:extLst>
          </p:cNvPr>
          <p:cNvSpPr/>
          <p:nvPr/>
        </p:nvSpPr>
        <p:spPr>
          <a:xfrm>
            <a:off x="6182556" y="1931900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B628-F562-764D-82A6-95D196B7773A}"/>
              </a:ext>
            </a:extLst>
          </p:cNvPr>
          <p:cNvSpPr txBox="1"/>
          <p:nvPr/>
        </p:nvSpPr>
        <p:spPr>
          <a:xfrm>
            <a:off x="6112133" y="2607045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3DBED8-457C-4BF2-9C66-29FFB9ADF070}"/>
              </a:ext>
            </a:extLst>
          </p:cNvPr>
          <p:cNvGrpSpPr/>
          <p:nvPr/>
        </p:nvGrpSpPr>
        <p:grpSpPr>
          <a:xfrm>
            <a:off x="4943143" y="5553938"/>
            <a:ext cx="609436" cy="609436"/>
            <a:chOff x="8763164" y="510804"/>
            <a:chExt cx="609436" cy="60943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C5E4D5-7280-4CDE-B64D-4376825D29AF}"/>
                </a:ext>
              </a:extLst>
            </p:cNvPr>
            <p:cNvSpPr/>
            <p:nvPr/>
          </p:nvSpPr>
          <p:spPr>
            <a:xfrm>
              <a:off x="8763164" y="510804"/>
              <a:ext cx="609436" cy="609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EE16ED-A279-4DFF-A238-0BBDF02E54AE}"/>
                </a:ext>
              </a:extLst>
            </p:cNvPr>
            <p:cNvGrpSpPr/>
            <p:nvPr/>
          </p:nvGrpSpPr>
          <p:grpSpPr>
            <a:xfrm>
              <a:off x="8942754" y="633122"/>
              <a:ext cx="250256" cy="364800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24" name="AutoShape 113">
                <a:extLst>
                  <a:ext uri="{FF2B5EF4-FFF2-40B4-BE49-F238E27FC236}">
                    <a16:creationId xmlns:a16="http://schemas.microsoft.com/office/drawing/2014/main" id="{B8A509ED-4CA7-43ED-BB58-AFAE15990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5" name="AutoShape 114">
                <a:extLst>
                  <a:ext uri="{FF2B5EF4-FFF2-40B4-BE49-F238E27FC236}">
                    <a16:creationId xmlns:a16="http://schemas.microsoft.com/office/drawing/2014/main" id="{219D9ACA-CEEC-40AA-83AC-BB9B910BA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850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0E075D5-2B1D-486F-8ED4-73FCCA78D975}"/>
              </a:ext>
            </a:extLst>
          </p:cNvPr>
          <p:cNvSpPr/>
          <p:nvPr/>
        </p:nvSpPr>
        <p:spPr>
          <a:xfrm>
            <a:off x="8197215" y="700667"/>
            <a:ext cx="3491866" cy="545666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effectLst>
            <a:outerShdw blurRad="736600" sx="95000" sy="95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Rectangle: Rounded Corners 6">
            <a:extLst>
              <a:ext uri="{FF2B5EF4-FFF2-40B4-BE49-F238E27FC236}">
                <a16:creationId xmlns:a16="http://schemas.microsoft.com/office/drawing/2014/main" id="{70DF501E-49E5-48E3-A8D5-3A03EE5C01C4}"/>
              </a:ext>
            </a:extLst>
          </p:cNvPr>
          <p:cNvSpPr/>
          <p:nvPr/>
        </p:nvSpPr>
        <p:spPr>
          <a:xfrm>
            <a:off x="8373292" y="744583"/>
            <a:ext cx="3122022" cy="5368833"/>
          </a:xfrm>
          <a:prstGeom prst="roundRect">
            <a:avLst>
              <a:gd name="adj" fmla="val 218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 dirty="0">
              <a:solidFill>
                <a:schemeClr val="bg1">
                  <a:lumMod val="95000"/>
                  <a:alpha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CD67B-CD22-45B0-A4B9-CBA61FCA26B5}"/>
              </a:ext>
            </a:extLst>
          </p:cNvPr>
          <p:cNvSpPr txBox="1"/>
          <p:nvPr/>
        </p:nvSpPr>
        <p:spPr>
          <a:xfrm>
            <a:off x="8438821" y="2603887"/>
            <a:ext cx="2912975" cy="7817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id-ID" sz="4000" b="1" dirty="0">
                <a:solidFill>
                  <a:schemeClr val="bg1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  <a:endParaRPr lang="en-US" sz="4000" b="1" dirty="0">
              <a:solidFill>
                <a:schemeClr val="bg1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9514-4C2D-9345-8DA2-A9F1E2E47BC0}"/>
              </a:ext>
            </a:extLst>
          </p:cNvPr>
          <p:cNvSpPr txBox="1"/>
          <p:nvPr/>
        </p:nvSpPr>
        <p:spPr>
          <a:xfrm>
            <a:off x="8534500" y="3429557"/>
            <a:ext cx="291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167D3-E458-FE4D-ABAF-BE95B292A272}"/>
              </a:ext>
            </a:extLst>
          </p:cNvPr>
          <p:cNvSpPr txBox="1"/>
          <p:nvPr/>
        </p:nvSpPr>
        <p:spPr>
          <a:xfrm>
            <a:off x="462915" y="3936495"/>
            <a:ext cx="7734300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768985-0BF7-426A-B238-DB917CC8EAF1}"/>
              </a:ext>
            </a:extLst>
          </p:cNvPr>
          <p:cNvGrpSpPr/>
          <p:nvPr/>
        </p:nvGrpSpPr>
        <p:grpSpPr>
          <a:xfrm>
            <a:off x="1452593" y="3119284"/>
            <a:ext cx="1887794" cy="619432"/>
            <a:chOff x="1452593" y="3119284"/>
            <a:chExt cx="1887794" cy="6194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288255-CF64-422C-A47C-C09B5BF5C83B}"/>
                </a:ext>
              </a:extLst>
            </p:cNvPr>
            <p:cNvSpPr/>
            <p:nvPr/>
          </p:nvSpPr>
          <p:spPr>
            <a:xfrm>
              <a:off x="1452593" y="3119284"/>
              <a:ext cx="1887794" cy="619432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</a:gradFill>
            <a:effectLst>
              <a:outerShdw blurRad="736600" sx="95000" sy="95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AutoShape 117">
              <a:extLst>
                <a:ext uri="{FF2B5EF4-FFF2-40B4-BE49-F238E27FC236}">
                  <a16:creationId xmlns:a16="http://schemas.microsoft.com/office/drawing/2014/main" id="{6F7D10A2-20BB-4A6B-9806-5C6612B9E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820" y="3312931"/>
              <a:ext cx="309340" cy="232138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ill Sans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BBC94F-52D8-4A61-ADE7-9B888EBF0FD6}"/>
              </a:ext>
            </a:extLst>
          </p:cNvPr>
          <p:cNvGrpSpPr/>
          <p:nvPr/>
        </p:nvGrpSpPr>
        <p:grpSpPr>
          <a:xfrm>
            <a:off x="5319743" y="3119284"/>
            <a:ext cx="1887794" cy="619432"/>
            <a:chOff x="5319743" y="3119284"/>
            <a:chExt cx="1887794" cy="619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113DF7-AA8B-4108-9570-BA651AD4179E}"/>
                </a:ext>
              </a:extLst>
            </p:cNvPr>
            <p:cNvSpPr/>
            <p:nvPr/>
          </p:nvSpPr>
          <p:spPr>
            <a:xfrm>
              <a:off x="5319743" y="3119284"/>
              <a:ext cx="1887794" cy="619432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</a:gradFill>
            <a:effectLst>
              <a:outerShdw blurRad="736600" sx="95000" sy="95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2866FB-C204-4293-9BF4-03E6B282EE05}"/>
                </a:ext>
              </a:extLst>
            </p:cNvPr>
            <p:cNvGrpSpPr/>
            <p:nvPr/>
          </p:nvGrpSpPr>
          <p:grpSpPr>
            <a:xfrm>
              <a:off x="6157355" y="3274064"/>
              <a:ext cx="212571" cy="309872"/>
              <a:chOff x="5145950" y="4138953"/>
              <a:chExt cx="212571" cy="309872"/>
            </a:xfrm>
          </p:grpSpPr>
          <p:sp>
            <p:nvSpPr>
              <p:cNvPr id="17" name="AutoShape 113">
                <a:extLst>
                  <a:ext uri="{FF2B5EF4-FFF2-40B4-BE49-F238E27FC236}">
                    <a16:creationId xmlns:a16="http://schemas.microsoft.com/office/drawing/2014/main" id="{11D62C9D-CC3B-4193-8798-4279A9A8B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950" y="4138953"/>
                <a:ext cx="212571" cy="3098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18" name="AutoShape 114">
                <a:extLst>
                  <a:ext uri="{FF2B5EF4-FFF2-40B4-BE49-F238E27FC236}">
                    <a16:creationId xmlns:a16="http://schemas.microsoft.com/office/drawing/2014/main" id="{BF8E7A5D-D2B3-4A02-A623-A373638CC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4069" y="4187602"/>
                <a:ext cx="62925" cy="629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165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B72F1-6036-5840-A565-5A174B035655}"/>
              </a:ext>
            </a:extLst>
          </p:cNvPr>
          <p:cNvSpPr txBox="1"/>
          <p:nvPr/>
        </p:nvSpPr>
        <p:spPr>
          <a:xfrm>
            <a:off x="8442430" y="4838225"/>
            <a:ext cx="3390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276A99-5989-2A4C-957E-3F807464B10C}"/>
              </a:ext>
            </a:extLst>
          </p:cNvPr>
          <p:cNvSpPr txBox="1"/>
          <p:nvPr/>
        </p:nvSpPr>
        <p:spPr>
          <a:xfrm>
            <a:off x="8398094" y="3768810"/>
            <a:ext cx="3435044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737D0-65F7-8740-AAFA-C8101FD19FB6}"/>
              </a:ext>
            </a:extLst>
          </p:cNvPr>
          <p:cNvSpPr/>
          <p:nvPr/>
        </p:nvSpPr>
        <p:spPr>
          <a:xfrm>
            <a:off x="8442430" y="4550689"/>
            <a:ext cx="96704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87581-B49B-9347-AADA-6D88BDE87664}"/>
              </a:ext>
            </a:extLst>
          </p:cNvPr>
          <p:cNvSpPr txBox="1"/>
          <p:nvPr/>
        </p:nvSpPr>
        <p:spPr>
          <a:xfrm>
            <a:off x="358862" y="454910"/>
            <a:ext cx="2582898" cy="29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7638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0E075D5-2B1D-486F-8ED4-73FCCA78D975}"/>
              </a:ext>
            </a:extLst>
          </p:cNvPr>
          <p:cNvSpPr/>
          <p:nvPr/>
        </p:nvSpPr>
        <p:spPr>
          <a:xfrm>
            <a:off x="8197215" y="700667"/>
            <a:ext cx="3491866" cy="545666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effectLst>
            <a:outerShdw blurRad="736600" sx="95000" sy="95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Rectangle: Rounded Corners 6">
            <a:extLst>
              <a:ext uri="{FF2B5EF4-FFF2-40B4-BE49-F238E27FC236}">
                <a16:creationId xmlns:a16="http://schemas.microsoft.com/office/drawing/2014/main" id="{70DF501E-49E5-48E3-A8D5-3A03EE5C01C4}"/>
              </a:ext>
            </a:extLst>
          </p:cNvPr>
          <p:cNvSpPr/>
          <p:nvPr/>
        </p:nvSpPr>
        <p:spPr>
          <a:xfrm>
            <a:off x="8373292" y="744583"/>
            <a:ext cx="3122022" cy="5368833"/>
          </a:xfrm>
          <a:prstGeom prst="roundRect">
            <a:avLst>
              <a:gd name="adj" fmla="val 218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 dirty="0">
              <a:solidFill>
                <a:schemeClr val="bg1">
                  <a:lumMod val="95000"/>
                  <a:alpha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CD67B-CD22-45B0-A4B9-CBA61FCA26B5}"/>
              </a:ext>
            </a:extLst>
          </p:cNvPr>
          <p:cNvSpPr txBox="1"/>
          <p:nvPr/>
        </p:nvSpPr>
        <p:spPr>
          <a:xfrm>
            <a:off x="8438821" y="2603887"/>
            <a:ext cx="2912975" cy="7817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id-ID" sz="4000" b="1" dirty="0">
                <a:solidFill>
                  <a:schemeClr val="bg1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  <a:endParaRPr lang="en-US" sz="4000" b="1" dirty="0">
              <a:solidFill>
                <a:schemeClr val="bg1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9514-4C2D-9345-8DA2-A9F1E2E47BC0}"/>
              </a:ext>
            </a:extLst>
          </p:cNvPr>
          <p:cNvSpPr txBox="1"/>
          <p:nvPr/>
        </p:nvSpPr>
        <p:spPr>
          <a:xfrm>
            <a:off x="8534500" y="3429557"/>
            <a:ext cx="291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167D3-E458-FE4D-ABAF-BE95B292A272}"/>
              </a:ext>
            </a:extLst>
          </p:cNvPr>
          <p:cNvSpPr txBox="1"/>
          <p:nvPr/>
        </p:nvSpPr>
        <p:spPr>
          <a:xfrm>
            <a:off x="416697" y="744583"/>
            <a:ext cx="6914960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83903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3B363-422D-46AB-A6D6-1943E175A163}"/>
              </a:ext>
            </a:extLst>
          </p:cNvPr>
          <p:cNvSpPr txBox="1"/>
          <p:nvPr/>
        </p:nvSpPr>
        <p:spPr>
          <a:xfrm>
            <a:off x="643102" y="2404503"/>
            <a:ext cx="4213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1B916-3112-4827-9335-85F3A22687D8}"/>
              </a:ext>
            </a:extLst>
          </p:cNvPr>
          <p:cNvSpPr txBox="1"/>
          <p:nvPr/>
        </p:nvSpPr>
        <p:spPr>
          <a:xfrm>
            <a:off x="588012" y="1485708"/>
            <a:ext cx="4268206" cy="709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2515" y="2237176"/>
            <a:ext cx="120159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F9DEC9-C832-44FB-830A-DF3156C06E8D}"/>
              </a:ext>
            </a:extLst>
          </p:cNvPr>
          <p:cNvSpPr txBox="1"/>
          <p:nvPr/>
        </p:nvSpPr>
        <p:spPr>
          <a:xfrm>
            <a:off x="588012" y="2880973"/>
            <a:ext cx="4268206" cy="29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940040" y="677925"/>
            <a:ext cx="4912963" cy="5594888"/>
          </a:xfrm>
        </p:spPr>
      </p:sp>
    </p:spTree>
    <p:extLst>
      <p:ext uri="{BB962C8B-B14F-4D97-AF65-F5344CB8AC3E}">
        <p14:creationId xmlns:p14="http://schemas.microsoft.com/office/powerpoint/2010/main" val="3742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9A674A-E934-41FC-A6B0-B25E4FB57122}"/>
              </a:ext>
            </a:extLst>
          </p:cNvPr>
          <p:cNvSpPr txBox="1"/>
          <p:nvPr/>
        </p:nvSpPr>
        <p:spPr>
          <a:xfrm>
            <a:off x="699253" y="2705725"/>
            <a:ext cx="10793500" cy="101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6000" b="1" dirty="0" err="1">
                <a:solidFill>
                  <a:schemeClr val="bg1"/>
                </a:solidFill>
                <a:latin typeface="Kelson Sans" panose="02000500000000000000" pitchFamily="50" charset="0"/>
              </a:rPr>
              <a:t>t</a:t>
            </a:r>
            <a:r>
              <a:rPr lang="id-ID" sz="6000" b="1" dirty="0">
                <a:solidFill>
                  <a:schemeClr val="bg1"/>
                </a:solidFill>
                <a:latin typeface="Kelson Sans" panose="02000500000000000000" pitchFamily="50" charset="0"/>
              </a:rPr>
              <a:t>*</a:t>
            </a:r>
            <a:endParaRPr lang="en-ID" sz="6000" b="1" dirty="0">
              <a:solidFill>
                <a:schemeClr val="bg1"/>
              </a:solidFill>
              <a:latin typeface="Kelson Sans" panose="020005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95203" y="2463168"/>
            <a:ext cx="12015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5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A7D00-C2E4-824C-85DA-E68487D6CF97}"/>
              </a:ext>
            </a:extLst>
          </p:cNvPr>
          <p:cNvSpPr txBox="1"/>
          <p:nvPr/>
        </p:nvSpPr>
        <p:spPr>
          <a:xfrm>
            <a:off x="6430683" y="1784813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0BD526-9EDD-D046-B065-DE751246B130}"/>
              </a:ext>
            </a:extLst>
          </p:cNvPr>
          <p:cNvSpPr txBox="1"/>
          <p:nvPr/>
        </p:nvSpPr>
        <p:spPr>
          <a:xfrm>
            <a:off x="6370437" y="905060"/>
            <a:ext cx="5336907" cy="709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A8DF4-01D0-1144-A88D-5DAA32887C29}"/>
              </a:ext>
            </a:extLst>
          </p:cNvPr>
          <p:cNvSpPr/>
          <p:nvPr/>
        </p:nvSpPr>
        <p:spPr>
          <a:xfrm>
            <a:off x="6501106" y="1655214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B14EA-3D43-BE45-BF4E-9F13BCC67438}"/>
              </a:ext>
            </a:extLst>
          </p:cNvPr>
          <p:cNvSpPr txBox="1"/>
          <p:nvPr/>
        </p:nvSpPr>
        <p:spPr>
          <a:xfrm>
            <a:off x="6430683" y="2330359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92843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1FCD67B-CD22-45B0-A4B9-CBA61FCA26B5}"/>
              </a:ext>
            </a:extLst>
          </p:cNvPr>
          <p:cNvSpPr txBox="1"/>
          <p:nvPr/>
        </p:nvSpPr>
        <p:spPr>
          <a:xfrm>
            <a:off x="644246" y="1146629"/>
            <a:ext cx="4213116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id-ID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  <a:endParaRPr lang="en-US" sz="32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1"/>
              </a:gra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3C84D7-162F-4F55-8B59-6C11DA8B5D5F}"/>
              </a:ext>
            </a:extLst>
          </p:cNvPr>
          <p:cNvSpPr txBox="1"/>
          <p:nvPr/>
        </p:nvSpPr>
        <p:spPr>
          <a:xfrm>
            <a:off x="644245" y="1790523"/>
            <a:ext cx="4213115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096000" y="624627"/>
            <a:ext cx="4187892" cy="5711371"/>
          </a:xfrm>
        </p:spPr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296EA2-8581-1249-A9D7-5313A869D191}"/>
              </a:ext>
            </a:extLst>
          </p:cNvPr>
          <p:cNvSpPr txBox="1"/>
          <p:nvPr/>
        </p:nvSpPr>
        <p:spPr>
          <a:xfrm>
            <a:off x="644246" y="624627"/>
            <a:ext cx="4213116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9152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49ED2-D69E-E441-B8B9-C5BEA0119E99}"/>
              </a:ext>
            </a:extLst>
          </p:cNvPr>
          <p:cNvSpPr txBox="1"/>
          <p:nvPr/>
        </p:nvSpPr>
        <p:spPr>
          <a:xfrm>
            <a:off x="6156246" y="1918470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7408C-A49A-2245-89CB-3311652CFA20}"/>
              </a:ext>
            </a:extLst>
          </p:cNvPr>
          <p:cNvSpPr txBox="1"/>
          <p:nvPr/>
        </p:nvSpPr>
        <p:spPr>
          <a:xfrm>
            <a:off x="6096000" y="1038717"/>
            <a:ext cx="5336907" cy="709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1240ED-891E-4548-984F-32C5F88056C1}"/>
              </a:ext>
            </a:extLst>
          </p:cNvPr>
          <p:cNvSpPr/>
          <p:nvPr/>
        </p:nvSpPr>
        <p:spPr>
          <a:xfrm>
            <a:off x="6226669" y="1788871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44132E-C9ED-0940-B76A-05C52C732CC5}"/>
              </a:ext>
            </a:extLst>
          </p:cNvPr>
          <p:cNvSpPr txBox="1"/>
          <p:nvPr/>
        </p:nvSpPr>
        <p:spPr>
          <a:xfrm>
            <a:off x="6156246" y="2464016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7437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6B61E-164D-434E-81C4-C0E71049B90A}"/>
              </a:ext>
            </a:extLst>
          </p:cNvPr>
          <p:cNvSpPr txBox="1"/>
          <p:nvPr/>
        </p:nvSpPr>
        <p:spPr>
          <a:xfrm>
            <a:off x="652453" y="1522166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EA5B4E-3086-B247-B6BF-42296180FD8C}"/>
              </a:ext>
            </a:extLst>
          </p:cNvPr>
          <p:cNvSpPr txBox="1"/>
          <p:nvPr/>
        </p:nvSpPr>
        <p:spPr>
          <a:xfrm>
            <a:off x="592207" y="642413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F1C275-2576-234D-B22D-DE6F5D7EC224}"/>
              </a:ext>
            </a:extLst>
          </p:cNvPr>
          <p:cNvSpPr/>
          <p:nvPr/>
        </p:nvSpPr>
        <p:spPr>
          <a:xfrm>
            <a:off x="722876" y="1392567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C8FC32-6891-4247-9D7A-2CB3B26DCE99}"/>
              </a:ext>
            </a:extLst>
          </p:cNvPr>
          <p:cNvSpPr txBox="1"/>
          <p:nvPr/>
        </p:nvSpPr>
        <p:spPr>
          <a:xfrm>
            <a:off x="652453" y="2067712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19251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0E075D5-2B1D-486F-8ED4-73FCCA78D975}"/>
              </a:ext>
            </a:extLst>
          </p:cNvPr>
          <p:cNvSpPr/>
          <p:nvPr/>
        </p:nvSpPr>
        <p:spPr>
          <a:xfrm>
            <a:off x="8197215" y="700667"/>
            <a:ext cx="3491866" cy="545666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effectLst>
            <a:outerShdw blurRad="736600" sx="95000" sy="95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Rectangle: Rounded Corners 6">
            <a:extLst>
              <a:ext uri="{FF2B5EF4-FFF2-40B4-BE49-F238E27FC236}">
                <a16:creationId xmlns:a16="http://schemas.microsoft.com/office/drawing/2014/main" id="{70DF501E-49E5-48E3-A8D5-3A03EE5C01C4}"/>
              </a:ext>
            </a:extLst>
          </p:cNvPr>
          <p:cNvSpPr/>
          <p:nvPr/>
        </p:nvSpPr>
        <p:spPr>
          <a:xfrm>
            <a:off x="8373292" y="744583"/>
            <a:ext cx="3122022" cy="5368833"/>
          </a:xfrm>
          <a:prstGeom prst="roundRect">
            <a:avLst>
              <a:gd name="adj" fmla="val 2180"/>
            </a:avLst>
          </a:prstGeom>
          <a:solidFill>
            <a:schemeClr val="bg1">
              <a:alpha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 dirty="0">
              <a:solidFill>
                <a:schemeClr val="bg1">
                  <a:lumMod val="95000"/>
                  <a:alpha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FCD67B-CD22-45B0-A4B9-CBA61FCA26B5}"/>
              </a:ext>
            </a:extLst>
          </p:cNvPr>
          <p:cNvSpPr txBox="1"/>
          <p:nvPr/>
        </p:nvSpPr>
        <p:spPr>
          <a:xfrm>
            <a:off x="8438821" y="2603887"/>
            <a:ext cx="2912975" cy="781752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id-ID" sz="4000" b="1" dirty="0">
                <a:solidFill>
                  <a:schemeClr val="bg1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  <a:endParaRPr lang="en-US" sz="4000" b="1" dirty="0">
              <a:solidFill>
                <a:schemeClr val="bg1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069514-4C2D-9345-8DA2-A9F1E2E47BC0}"/>
              </a:ext>
            </a:extLst>
          </p:cNvPr>
          <p:cNvSpPr txBox="1"/>
          <p:nvPr/>
        </p:nvSpPr>
        <p:spPr>
          <a:xfrm>
            <a:off x="8534500" y="3429557"/>
            <a:ext cx="2912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167D3-E458-FE4D-ABAF-BE95B292A272}"/>
              </a:ext>
            </a:extLst>
          </p:cNvPr>
          <p:cNvSpPr txBox="1"/>
          <p:nvPr/>
        </p:nvSpPr>
        <p:spPr>
          <a:xfrm>
            <a:off x="462915" y="3936495"/>
            <a:ext cx="7734300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768985-0BF7-426A-B238-DB917CC8EAF1}"/>
              </a:ext>
            </a:extLst>
          </p:cNvPr>
          <p:cNvGrpSpPr/>
          <p:nvPr/>
        </p:nvGrpSpPr>
        <p:grpSpPr>
          <a:xfrm>
            <a:off x="1452593" y="3119284"/>
            <a:ext cx="1887794" cy="619432"/>
            <a:chOff x="1452593" y="3119284"/>
            <a:chExt cx="1887794" cy="6194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288255-CF64-422C-A47C-C09B5BF5C83B}"/>
                </a:ext>
              </a:extLst>
            </p:cNvPr>
            <p:cNvSpPr/>
            <p:nvPr/>
          </p:nvSpPr>
          <p:spPr>
            <a:xfrm>
              <a:off x="1452593" y="3119284"/>
              <a:ext cx="1887794" cy="619432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</a:gradFill>
            <a:effectLst>
              <a:outerShdw blurRad="736600" sx="95000" sy="95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AutoShape 117">
              <a:extLst>
                <a:ext uri="{FF2B5EF4-FFF2-40B4-BE49-F238E27FC236}">
                  <a16:creationId xmlns:a16="http://schemas.microsoft.com/office/drawing/2014/main" id="{6F7D10A2-20BB-4A6B-9806-5C6612B9E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820" y="3312931"/>
              <a:ext cx="309340" cy="232138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Gill Sans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BBC94F-52D8-4A61-ADE7-9B888EBF0FD6}"/>
              </a:ext>
            </a:extLst>
          </p:cNvPr>
          <p:cNvGrpSpPr/>
          <p:nvPr/>
        </p:nvGrpSpPr>
        <p:grpSpPr>
          <a:xfrm>
            <a:off x="5319743" y="3119284"/>
            <a:ext cx="1887794" cy="619432"/>
            <a:chOff x="5319743" y="3119284"/>
            <a:chExt cx="1887794" cy="619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113DF7-AA8B-4108-9570-BA651AD4179E}"/>
                </a:ext>
              </a:extLst>
            </p:cNvPr>
            <p:cNvSpPr/>
            <p:nvPr/>
          </p:nvSpPr>
          <p:spPr>
            <a:xfrm>
              <a:off x="5319743" y="3119284"/>
              <a:ext cx="1887794" cy="619432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0" scaled="1"/>
            </a:gradFill>
            <a:effectLst>
              <a:outerShdw blurRad="736600" sx="95000" sy="95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</a:pPr>
              <a:endParaRPr lang="en-US" sz="2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2866FB-C204-4293-9BF4-03E6B282EE05}"/>
                </a:ext>
              </a:extLst>
            </p:cNvPr>
            <p:cNvGrpSpPr/>
            <p:nvPr/>
          </p:nvGrpSpPr>
          <p:grpSpPr>
            <a:xfrm>
              <a:off x="6157355" y="3274064"/>
              <a:ext cx="212571" cy="309872"/>
              <a:chOff x="5145950" y="4138953"/>
              <a:chExt cx="212571" cy="309872"/>
            </a:xfrm>
          </p:grpSpPr>
          <p:sp>
            <p:nvSpPr>
              <p:cNvPr id="17" name="AutoShape 113">
                <a:extLst>
                  <a:ext uri="{FF2B5EF4-FFF2-40B4-BE49-F238E27FC236}">
                    <a16:creationId xmlns:a16="http://schemas.microsoft.com/office/drawing/2014/main" id="{11D62C9D-CC3B-4193-8798-4279A9A8B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5950" y="4138953"/>
                <a:ext cx="212571" cy="30987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18" name="AutoShape 114">
                <a:extLst>
                  <a:ext uri="{FF2B5EF4-FFF2-40B4-BE49-F238E27FC236}">
                    <a16:creationId xmlns:a16="http://schemas.microsoft.com/office/drawing/2014/main" id="{BF8E7A5D-D2B3-4A02-A623-A373638CC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4069" y="4187602"/>
                <a:ext cx="62925" cy="6292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53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4C4748-4C01-4F93-BDFD-BB30CFD41078}"/>
              </a:ext>
            </a:extLst>
          </p:cNvPr>
          <p:cNvSpPr/>
          <p:nvPr/>
        </p:nvSpPr>
        <p:spPr>
          <a:xfrm>
            <a:off x="4998720" y="-1868"/>
            <a:ext cx="5783579" cy="6248399"/>
          </a:xfrm>
          <a:prstGeom prst="rect">
            <a:avLst/>
          </a:prstGeom>
          <a:gradFill flip="none" rotWithShape="1">
            <a:gsLst>
              <a:gs pos="92000">
                <a:schemeClr val="accent1"/>
              </a:gs>
              <a:gs pos="0">
                <a:schemeClr val="accent1">
                  <a:alpha val="2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6E6D2-DFD1-A049-9A3F-6A12EF4AC2BF}"/>
              </a:ext>
            </a:extLst>
          </p:cNvPr>
          <p:cNvSpPr txBox="1"/>
          <p:nvPr/>
        </p:nvSpPr>
        <p:spPr>
          <a:xfrm>
            <a:off x="249042" y="1316437"/>
            <a:ext cx="4280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2FF1FE-DA4C-6A4D-AAAD-5F5A12C5AE61}"/>
              </a:ext>
            </a:extLst>
          </p:cNvPr>
          <p:cNvSpPr txBox="1"/>
          <p:nvPr/>
        </p:nvSpPr>
        <p:spPr>
          <a:xfrm>
            <a:off x="188796" y="436684"/>
            <a:ext cx="4336714" cy="7092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153722-8FCD-1440-8330-0CD91749B7BE}"/>
              </a:ext>
            </a:extLst>
          </p:cNvPr>
          <p:cNvSpPr/>
          <p:nvPr/>
        </p:nvSpPr>
        <p:spPr>
          <a:xfrm>
            <a:off x="294976" y="1186838"/>
            <a:ext cx="122088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84163E-BB8C-054F-9B56-A06548CBF538}"/>
              </a:ext>
            </a:extLst>
          </p:cNvPr>
          <p:cNvSpPr txBox="1"/>
          <p:nvPr/>
        </p:nvSpPr>
        <p:spPr>
          <a:xfrm>
            <a:off x="249041" y="1861983"/>
            <a:ext cx="4336714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0618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0"/>
          </p:nvPr>
        </p:nvSpPr>
        <p:spPr>
          <a:xfrm>
            <a:off x="239993" y="168966"/>
            <a:ext cx="5147016" cy="5844209"/>
          </a:xfrm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E79784-7F31-3046-86A7-E8C249E8208F}"/>
              </a:ext>
            </a:extLst>
          </p:cNvPr>
          <p:cNvSpPr txBox="1"/>
          <p:nvPr/>
        </p:nvSpPr>
        <p:spPr>
          <a:xfrm>
            <a:off x="6112133" y="2061499"/>
            <a:ext cx="526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9299AC-B83C-2F4A-8EA2-1CA533F7961A}"/>
              </a:ext>
            </a:extLst>
          </p:cNvPr>
          <p:cNvSpPr txBox="1"/>
          <p:nvPr/>
        </p:nvSpPr>
        <p:spPr>
          <a:xfrm>
            <a:off x="6051887" y="1181746"/>
            <a:ext cx="5336907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id-ID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t1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49F15B-9221-124F-8C52-47192BA0662E}"/>
              </a:ext>
            </a:extLst>
          </p:cNvPr>
          <p:cNvSpPr/>
          <p:nvPr/>
        </p:nvSpPr>
        <p:spPr>
          <a:xfrm>
            <a:off x="6182556" y="1931900"/>
            <a:ext cx="150246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3B628-F562-764D-82A6-95D196B7773A}"/>
              </a:ext>
            </a:extLst>
          </p:cNvPr>
          <p:cNvSpPr txBox="1"/>
          <p:nvPr/>
        </p:nvSpPr>
        <p:spPr>
          <a:xfrm>
            <a:off x="6112133" y="2607045"/>
            <a:ext cx="5331012" cy="324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#t3#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3DBED8-457C-4BF2-9C66-29FFB9ADF070}"/>
              </a:ext>
            </a:extLst>
          </p:cNvPr>
          <p:cNvGrpSpPr/>
          <p:nvPr/>
        </p:nvGrpSpPr>
        <p:grpSpPr>
          <a:xfrm>
            <a:off x="705344" y="5708457"/>
            <a:ext cx="609436" cy="609436"/>
            <a:chOff x="8763164" y="510804"/>
            <a:chExt cx="609436" cy="60943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C5E4D5-7280-4CDE-B64D-4376825D29AF}"/>
                </a:ext>
              </a:extLst>
            </p:cNvPr>
            <p:cNvSpPr/>
            <p:nvPr/>
          </p:nvSpPr>
          <p:spPr>
            <a:xfrm>
              <a:off x="8763164" y="510804"/>
              <a:ext cx="609436" cy="609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EE16ED-A279-4DFF-A238-0BBDF02E54AE}"/>
                </a:ext>
              </a:extLst>
            </p:cNvPr>
            <p:cNvGrpSpPr/>
            <p:nvPr/>
          </p:nvGrpSpPr>
          <p:grpSpPr>
            <a:xfrm>
              <a:off x="8942754" y="633122"/>
              <a:ext cx="250256" cy="364800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24" name="AutoShape 113">
                <a:extLst>
                  <a:ext uri="{FF2B5EF4-FFF2-40B4-BE49-F238E27FC236}">
                    <a16:creationId xmlns:a16="http://schemas.microsoft.com/office/drawing/2014/main" id="{B8A509ED-4CA7-43ED-BB58-AFAE15990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  <p:sp>
            <p:nvSpPr>
              <p:cNvPr id="25" name="AutoShape 114">
                <a:extLst>
                  <a:ext uri="{FF2B5EF4-FFF2-40B4-BE49-F238E27FC236}">
                    <a16:creationId xmlns:a16="http://schemas.microsoft.com/office/drawing/2014/main" id="{219D9ACA-CEEC-40AA-83AC-BB9B910BA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97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FFCA08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843</TotalTime>
  <Words>97</Words>
  <Application>Microsoft Macintosh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Kelson Sans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Infinity Vector</dc:creator>
  <cp:lastModifiedBy>Ilija Kupresanin</cp:lastModifiedBy>
  <cp:revision>450</cp:revision>
  <dcterms:created xsi:type="dcterms:W3CDTF">2018-07-17T11:16:02Z</dcterms:created>
  <dcterms:modified xsi:type="dcterms:W3CDTF">2022-03-16T21:07:31Z</dcterms:modified>
</cp:coreProperties>
</file>