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04" r:id="rId2"/>
    <p:sldId id="766" r:id="rId3"/>
    <p:sldId id="768" r:id="rId4"/>
    <p:sldId id="321" r:id="rId5"/>
    <p:sldId id="773" r:id="rId6"/>
    <p:sldId id="783" r:id="rId7"/>
    <p:sldId id="784" r:id="rId8"/>
    <p:sldId id="786" r:id="rId9"/>
    <p:sldId id="775" r:id="rId10"/>
    <p:sldId id="776" r:id="rId11"/>
    <p:sldId id="777" r:id="rId12"/>
    <p:sldId id="778" r:id="rId13"/>
    <p:sldId id="779" r:id="rId14"/>
    <p:sldId id="780" r:id="rId15"/>
    <p:sldId id="782" r:id="rId16"/>
    <p:sldId id="787" r:id="rId17"/>
    <p:sldId id="788" r:id="rId18"/>
    <p:sldId id="789" r:id="rId19"/>
    <p:sldId id="790" r:id="rId20"/>
    <p:sldId id="7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D990"/>
    <a:srgbClr val="A0A1A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75" autoAdjust="0"/>
    <p:restoredTop sz="94746"/>
  </p:normalViewPr>
  <p:slideViewPr>
    <p:cSldViewPr snapToGrid="0">
      <p:cViewPr varScale="1">
        <p:scale>
          <a:sx n="128" d="100"/>
          <a:sy n="128" d="100"/>
        </p:scale>
        <p:origin x="712" y="176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4037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5600" cy="75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BC589-C0F9-3C4A-A355-E09AE6235068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E1C23-BE9F-D345-8036-FA15034A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8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02E593-EF08-4A06-BEAF-C8C398FB360A}"/>
              </a:ext>
            </a:extLst>
          </p:cNvPr>
          <p:cNvSpPr/>
          <p:nvPr userDrawn="1"/>
        </p:nvSpPr>
        <p:spPr>
          <a:xfrm>
            <a:off x="6298269" y="-1"/>
            <a:ext cx="5893730" cy="26486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11">
            <a:extLst>
              <a:ext uri="{FF2B5EF4-FFF2-40B4-BE49-F238E27FC236}">
                <a16:creationId xmlns:a16="http://schemas.microsoft.com/office/drawing/2014/main" id="{B3F11302-337E-434B-A3C1-666CB52E2E7C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A42FB2-54E0-4583-A4E3-A14881ACF094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F5A08-2259-4D48-80AD-E6DE592AB090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FBAB9-E4AC-4F0B-A2EE-CD1DDE1D0D52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1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4" grpId="0"/>
      <p:bldP spid="5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0">
              <a:schemeClr val="accent1">
                <a:lumMod val="50000"/>
              </a:schemeClr>
            </a:gs>
            <a:gs pos="100000">
              <a:schemeClr val="tx1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64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78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8">
            <a:extLst>
              <a:ext uri="{FF2B5EF4-FFF2-40B4-BE49-F238E27FC236}">
                <a16:creationId xmlns:a16="http://schemas.microsoft.com/office/drawing/2014/main" id="{AAA162ED-75C2-488F-BA9D-6D302FB351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40000"/>
            </a:schemeClr>
          </a:solidFill>
        </p:spPr>
        <p:txBody>
          <a:bodyPr/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538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mph" presetSubtype="0" repeatCount="indefinite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0" fill="hold"/>
                                        <p:tgtEl>
                                          <p:spTgt spid="2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05A2-0A03-4821-AD3A-593FAB4F95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3429000"/>
            <a:ext cx="5486400" cy="3429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96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39FD129-027B-4F6F-A435-C9CB51F74D0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35325" y="495302"/>
            <a:ext cx="3706524" cy="6362699"/>
          </a:xfrm>
          <a:custGeom>
            <a:avLst/>
            <a:gdLst>
              <a:gd name="connsiteX0" fmla="*/ 0 w 3706524"/>
              <a:gd name="connsiteY0" fmla="*/ 0 h 6362699"/>
              <a:gd name="connsiteX1" fmla="*/ 3706524 w 3706524"/>
              <a:gd name="connsiteY1" fmla="*/ 0 h 6362699"/>
              <a:gd name="connsiteX2" fmla="*/ 3706524 w 3706524"/>
              <a:gd name="connsiteY2" fmla="*/ 6362699 h 6362699"/>
              <a:gd name="connsiteX3" fmla="*/ 261811 w 3706524"/>
              <a:gd name="connsiteY3" fmla="*/ 6362699 h 6362699"/>
              <a:gd name="connsiteX4" fmla="*/ 1770 w 3706524"/>
              <a:gd name="connsiteY4" fmla="*/ 6324442 h 6362699"/>
              <a:gd name="connsiteX5" fmla="*/ 0 w 3706524"/>
              <a:gd name="connsiteY5" fmla="*/ 6324112 h 6362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06524" h="6362699">
                <a:moveTo>
                  <a:pt x="0" y="0"/>
                </a:moveTo>
                <a:lnTo>
                  <a:pt x="3706524" y="0"/>
                </a:lnTo>
                <a:lnTo>
                  <a:pt x="3706524" y="6362699"/>
                </a:lnTo>
                <a:lnTo>
                  <a:pt x="261811" y="6362699"/>
                </a:lnTo>
                <a:lnTo>
                  <a:pt x="1770" y="6324442"/>
                </a:lnTo>
                <a:lnTo>
                  <a:pt x="0" y="6324112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971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C68412D-F211-464E-B8DF-645070BA6D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24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0A57472-2D3D-4070-AB63-1DCEF82F0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3865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1B14EF-FD3B-4DFD-B58D-A610D61808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4900" y="2514601"/>
            <a:ext cx="3181350" cy="2165689"/>
          </a:xfrm>
          <a:custGeom>
            <a:avLst/>
            <a:gdLst>
              <a:gd name="connsiteX0" fmla="*/ 132345 w 3181350"/>
              <a:gd name="connsiteY0" fmla="*/ 0 h 2165689"/>
              <a:gd name="connsiteX1" fmla="*/ 3049005 w 3181350"/>
              <a:gd name="connsiteY1" fmla="*/ 0 h 2165689"/>
              <a:gd name="connsiteX2" fmla="*/ 3181350 w 3181350"/>
              <a:gd name="connsiteY2" fmla="*/ 132345 h 2165689"/>
              <a:gd name="connsiteX3" fmla="*/ 3181350 w 3181350"/>
              <a:gd name="connsiteY3" fmla="*/ 2033344 h 2165689"/>
              <a:gd name="connsiteX4" fmla="*/ 3049005 w 3181350"/>
              <a:gd name="connsiteY4" fmla="*/ 2165689 h 2165689"/>
              <a:gd name="connsiteX5" fmla="*/ 132345 w 3181350"/>
              <a:gd name="connsiteY5" fmla="*/ 2165689 h 2165689"/>
              <a:gd name="connsiteX6" fmla="*/ 0 w 3181350"/>
              <a:gd name="connsiteY6" fmla="*/ 2033344 h 2165689"/>
              <a:gd name="connsiteX7" fmla="*/ 0 w 3181350"/>
              <a:gd name="connsiteY7" fmla="*/ 132345 h 2165689"/>
              <a:gd name="connsiteX8" fmla="*/ 132345 w 3181350"/>
              <a:gd name="connsiteY8" fmla="*/ 0 h 2165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1350" h="2165689">
                <a:moveTo>
                  <a:pt x="132345" y="0"/>
                </a:moveTo>
                <a:lnTo>
                  <a:pt x="3049005" y="0"/>
                </a:lnTo>
                <a:cubicBezTo>
                  <a:pt x="3122097" y="0"/>
                  <a:pt x="3181350" y="59253"/>
                  <a:pt x="3181350" y="132345"/>
                </a:cubicBezTo>
                <a:lnTo>
                  <a:pt x="3181350" y="2033344"/>
                </a:lnTo>
                <a:cubicBezTo>
                  <a:pt x="3181350" y="2106436"/>
                  <a:pt x="3122097" y="2165689"/>
                  <a:pt x="3049005" y="2165689"/>
                </a:cubicBezTo>
                <a:lnTo>
                  <a:pt x="132345" y="2165689"/>
                </a:lnTo>
                <a:cubicBezTo>
                  <a:pt x="59253" y="2165689"/>
                  <a:pt x="0" y="2106436"/>
                  <a:pt x="0" y="2033344"/>
                </a:cubicBezTo>
                <a:lnTo>
                  <a:pt x="0" y="132345"/>
                </a:lnTo>
                <a:cubicBezTo>
                  <a:pt x="0" y="59253"/>
                  <a:pt x="59253" y="0"/>
                  <a:pt x="132345" y="0"/>
                </a:cubicBezTo>
                <a:close/>
              </a:path>
            </a:pathLst>
          </a:custGeom>
          <a:noFill/>
          <a:ln>
            <a:noFill/>
          </a:ln>
          <a:effectLst>
            <a:outerShdw blurRad="317500" dist="241300" dir="5400000" algn="t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952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  <p:bldP spid="9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4892D8-5B61-4DDD-96B7-D36DA782FC3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63052" y="0"/>
            <a:ext cx="6028948" cy="6858000"/>
          </a:xfrm>
          <a:custGeom>
            <a:avLst/>
            <a:gdLst>
              <a:gd name="connsiteX0" fmla="*/ 3010766 w 6028948"/>
              <a:gd name="connsiteY0" fmla="*/ 0 h 6858000"/>
              <a:gd name="connsiteX1" fmla="*/ 6028948 w 6028948"/>
              <a:gd name="connsiteY1" fmla="*/ 1 h 6858000"/>
              <a:gd name="connsiteX2" fmla="*/ 6028948 w 6028948"/>
              <a:gd name="connsiteY2" fmla="*/ 6858000 h 6858000"/>
              <a:gd name="connsiteX3" fmla="*/ 5468884 w 6028948"/>
              <a:gd name="connsiteY3" fmla="*/ 6858000 h 6858000"/>
              <a:gd name="connsiteX4" fmla="*/ 1857790 w 6028948"/>
              <a:gd name="connsiteY4" fmla="*/ 6858000 h 6858000"/>
              <a:gd name="connsiteX5" fmla="*/ 951098 w 6028948"/>
              <a:gd name="connsiteY5" fmla="*/ 6334521 h 6858000"/>
              <a:gd name="connsiteX6" fmla="*/ 255079 w 6028948"/>
              <a:gd name="connsiteY6" fmla="*/ 3736941 h 6858000"/>
              <a:gd name="connsiteX7" fmla="*/ 2412602 w 6028948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28948" h="6858000">
                <a:moveTo>
                  <a:pt x="3010766" y="0"/>
                </a:moveTo>
                <a:lnTo>
                  <a:pt x="6028948" y="1"/>
                </a:lnTo>
                <a:lnTo>
                  <a:pt x="6028948" y="6858000"/>
                </a:lnTo>
                <a:lnTo>
                  <a:pt x="5468884" y="6858000"/>
                </a:lnTo>
                <a:lnTo>
                  <a:pt x="1857790" y="6858000"/>
                </a:lnTo>
                <a:lnTo>
                  <a:pt x="951098" y="6334521"/>
                </a:lnTo>
                <a:cubicBezTo>
                  <a:pt x="41596" y="5809420"/>
                  <a:pt x="-270023" y="4646443"/>
                  <a:pt x="255079" y="3736941"/>
                </a:cubicBezTo>
                <a:lnTo>
                  <a:pt x="2412602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2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3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24000"/>
            <a:ext cx="10972800" cy="4492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699BB0C-19E5-8A44-80D3-D268577EBB79}"/>
              </a:ext>
            </a:extLst>
          </p:cNvPr>
          <p:cNvSpPr/>
          <p:nvPr userDrawn="1"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25F90-7F32-4B34-B57E-BAEBA1BC9950}"/>
              </a:ext>
            </a:extLst>
          </p:cNvPr>
          <p:cNvSpPr txBox="1"/>
          <p:nvPr userDrawn="1"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‹#›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7BFD6C-356B-F745-A364-0D45D9FE9FAC}"/>
              </a:ext>
            </a:extLst>
          </p:cNvPr>
          <p:cNvSpPr txBox="1"/>
          <p:nvPr userDrawn="1"/>
        </p:nvSpPr>
        <p:spPr>
          <a:xfrm>
            <a:off x="9829800" y="63510"/>
            <a:ext cx="1926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spc="300" dirty="0">
                <a:solidFill>
                  <a:schemeClr val="bg1"/>
                </a:solidFill>
              </a:rPr>
              <a:t>2022</a:t>
            </a:r>
            <a:r>
              <a:rPr lang="en-US" sz="1200" spc="300" dirty="0">
                <a:solidFill>
                  <a:schemeClr val="bg1"/>
                </a:solidFill>
              </a:rPr>
              <a:t> Signature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56A93A-0E40-5E43-B2F0-CEF1473D9262}"/>
              </a:ext>
            </a:extLst>
          </p:cNvPr>
          <p:cNvCxnSpPr>
            <a:cxnSpLocks/>
          </p:cNvCxnSpPr>
          <p:nvPr userDrawn="1"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91" r:id="rId3"/>
    <p:sldLayoutId id="2147483692" r:id="rId4"/>
    <p:sldLayoutId id="2147483723" r:id="rId5"/>
    <p:sldLayoutId id="2147483741" r:id="rId6"/>
    <p:sldLayoutId id="2147483743" r:id="rId7"/>
    <p:sldLayoutId id="2147483744" r:id="rId8"/>
    <p:sldLayoutId id="2147483745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3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18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b="0" i="0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255" userDrawn="1">
          <p15:clr>
            <a:srgbClr val="F26B43"/>
          </p15:clr>
        </p15:guide>
        <p15:guide id="4" orient="horz" pos="4032" userDrawn="1">
          <p15:clr>
            <a:srgbClr val="F26B43"/>
          </p15:clr>
        </p15:guide>
        <p15:guide id="5" pos="384" userDrawn="1">
          <p15:clr>
            <a:srgbClr val="F26B43"/>
          </p15:clr>
        </p15:guide>
        <p15:guide id="6" pos="3456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8" orient="horz" pos="1008" userDrawn="1">
          <p15:clr>
            <a:srgbClr val="F26B43"/>
          </p15:clr>
        </p15:guide>
        <p15:guide id="9" pos="960" userDrawn="1">
          <p15:clr>
            <a:srgbClr val="F26B43"/>
          </p15:clr>
        </p15:guide>
        <p15:guide id="10" pos="4224" userDrawn="1">
          <p15:clr>
            <a:srgbClr val="F26B43"/>
          </p15:clr>
        </p15:guide>
        <p15:guide id="11" orient="horz" pos="912" userDrawn="1">
          <p15:clr>
            <a:srgbClr val="F26B43"/>
          </p15:clr>
        </p15:guide>
        <p15:guide id="12" pos="6720" userDrawn="1">
          <p15:clr>
            <a:srgbClr val="F26B43"/>
          </p15:clr>
        </p15:guide>
        <p15:guide id="13" orient="horz" pos="5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8AE295F-967C-4487-929D-5D32A6FD6143}"/>
              </a:ext>
            </a:extLst>
          </p:cNvPr>
          <p:cNvSpPr/>
          <p:nvPr/>
        </p:nvSpPr>
        <p:spPr>
          <a:xfrm>
            <a:off x="0" y="0"/>
            <a:ext cx="12192000" cy="6864928"/>
          </a:xfrm>
          <a:custGeom>
            <a:avLst/>
            <a:gdLst>
              <a:gd name="connsiteX0" fmla="*/ 0 w 12192000"/>
              <a:gd name="connsiteY0" fmla="*/ 0 h 6864928"/>
              <a:gd name="connsiteX1" fmla="*/ 12192000 w 12192000"/>
              <a:gd name="connsiteY1" fmla="*/ 0 h 6864928"/>
              <a:gd name="connsiteX2" fmla="*/ 12192000 w 12192000"/>
              <a:gd name="connsiteY2" fmla="*/ 6864928 h 6864928"/>
              <a:gd name="connsiteX3" fmla="*/ 0 w 12192000"/>
              <a:gd name="connsiteY3" fmla="*/ 6864928 h 6864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64928">
                <a:moveTo>
                  <a:pt x="0" y="0"/>
                </a:moveTo>
                <a:lnTo>
                  <a:pt x="12192000" y="0"/>
                </a:lnTo>
                <a:lnTo>
                  <a:pt x="12192000" y="6864928"/>
                </a:lnTo>
                <a:lnTo>
                  <a:pt x="0" y="686492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94000"/>
                </a:schemeClr>
              </a:gs>
              <a:gs pos="99000">
                <a:schemeClr val="accent1">
                  <a:alpha val="43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BED6DB-FAFA-42B6-9774-492B7E53AB6E}"/>
              </a:ext>
            </a:extLst>
          </p:cNvPr>
          <p:cNvSpPr txBox="1"/>
          <p:nvPr/>
        </p:nvSpPr>
        <p:spPr>
          <a:xfrm>
            <a:off x="609600" y="2972119"/>
            <a:ext cx="10972800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6000" b="1" dirty="0">
                <a:ln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41D4DE-71CF-4B85-82A3-EDEA52640A54}"/>
              </a:ext>
            </a:extLst>
          </p:cNvPr>
          <p:cNvSpPr txBox="1"/>
          <p:nvPr/>
        </p:nvSpPr>
        <p:spPr>
          <a:xfrm>
            <a:off x="1374474" y="2015696"/>
            <a:ext cx="9443050" cy="49699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1D465407-FDC4-4074-B83A-5BE40DD99A0E}"/>
              </a:ext>
            </a:extLst>
          </p:cNvPr>
          <p:cNvSpPr/>
          <p:nvPr/>
        </p:nvSpPr>
        <p:spPr>
          <a:xfrm>
            <a:off x="9595062" y="0"/>
            <a:ext cx="2596938" cy="404020"/>
          </a:xfrm>
          <a:custGeom>
            <a:avLst/>
            <a:gdLst>
              <a:gd name="connsiteX0" fmla="*/ 0 w 2596938"/>
              <a:gd name="connsiteY0" fmla="*/ 0 h 404020"/>
              <a:gd name="connsiteX1" fmla="*/ 2596938 w 2596938"/>
              <a:gd name="connsiteY1" fmla="*/ 0 h 404020"/>
              <a:gd name="connsiteX2" fmla="*/ 2596938 w 2596938"/>
              <a:gd name="connsiteY2" fmla="*/ 404020 h 404020"/>
              <a:gd name="connsiteX3" fmla="*/ 451839 w 2596938"/>
              <a:gd name="connsiteY3" fmla="*/ 404020 h 404020"/>
              <a:gd name="connsiteX4" fmla="*/ 3928 w 2596938"/>
              <a:gd name="connsiteY4" fmla="*/ 38962 h 404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938" h="404020">
                <a:moveTo>
                  <a:pt x="0" y="0"/>
                </a:moveTo>
                <a:lnTo>
                  <a:pt x="2596938" y="0"/>
                </a:lnTo>
                <a:lnTo>
                  <a:pt x="2596938" y="404020"/>
                </a:lnTo>
                <a:lnTo>
                  <a:pt x="451839" y="404020"/>
                </a:lnTo>
                <a:cubicBezTo>
                  <a:pt x="230897" y="404020"/>
                  <a:pt x="46560" y="247300"/>
                  <a:pt x="3928" y="38962"/>
                </a:cubicBezTo>
                <a:close/>
              </a:path>
            </a:pathLst>
          </a:cu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16EE-6A2F-494A-9922-DD5321B5A348}"/>
              </a:ext>
            </a:extLst>
          </p:cNvPr>
          <p:cNvSpPr txBox="1"/>
          <p:nvPr/>
        </p:nvSpPr>
        <p:spPr>
          <a:xfrm rot="10800000" flipV="1">
            <a:off x="11429999" y="48121"/>
            <a:ext cx="621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00000"/>
              </a:lnSpc>
            </a:pPr>
            <a:fld id="{260E2A6B-A809-4840-BF14-8648BC0BDF87}" type="slidenum">
              <a:rPr lang="id-ID" sz="1400" b="0" i="0" smtClean="0">
                <a:solidFill>
                  <a:schemeClr val="bg1"/>
                </a:solidFill>
                <a:effectLst/>
                <a:latin typeface="Arial" panose="020B0604020202020204" pitchFamily="34" charset="0"/>
                <a:ea typeface="Open Sans Extrabold" panose="020B0906030804020204" pitchFamily="34" charset="0"/>
                <a:cs typeface="Arial" panose="020B0604020202020204" pitchFamily="34" charset="0"/>
              </a:rPr>
              <a:pPr algn="r">
                <a:lnSpc>
                  <a:spcPct val="100000"/>
                </a:lnSpc>
              </a:pPr>
              <a:t>1</a:t>
            </a:fld>
            <a:endParaRPr lang="id-ID" sz="6000" b="0" i="0" dirty="0">
              <a:solidFill>
                <a:schemeClr val="bg1"/>
              </a:solidFill>
              <a:effectLst/>
              <a:latin typeface="Arial" panose="020B0604020202020204" pitchFamily="34" charset="0"/>
              <a:ea typeface="Open Sans Extrabold" panose="020B09060308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4B0DFF-7B28-40CD-BFD0-2703B13211F6}"/>
              </a:ext>
            </a:extLst>
          </p:cNvPr>
          <p:cNvCxnSpPr>
            <a:cxnSpLocks/>
          </p:cNvCxnSpPr>
          <p:nvPr/>
        </p:nvCxnSpPr>
        <p:spPr>
          <a:xfrm>
            <a:off x="11582400" y="-4782"/>
            <a:ext cx="0" cy="408802"/>
          </a:xfrm>
          <a:prstGeom prst="straightConnector1">
            <a:avLst/>
          </a:prstGeom>
          <a:ln>
            <a:solidFill>
              <a:schemeClr val="bg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687253-1192-49A9-A859-2A6E46822DAA}"/>
              </a:ext>
            </a:extLst>
          </p:cNvPr>
          <p:cNvGrpSpPr/>
          <p:nvPr/>
        </p:nvGrpSpPr>
        <p:grpSpPr>
          <a:xfrm>
            <a:off x="169817" y="1077952"/>
            <a:ext cx="1156827" cy="1362859"/>
            <a:chOff x="169817" y="1077952"/>
            <a:chExt cx="1156827" cy="136285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23F34E-40AB-4C44-BFE7-AEE39E9EEAA6}"/>
                </a:ext>
              </a:extLst>
            </p:cNvPr>
            <p:cNvSpPr txBox="1"/>
            <p:nvPr/>
          </p:nvSpPr>
          <p:spPr>
            <a:xfrm>
              <a:off x="798467" y="1077952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32E349-DB91-4A97-8CE0-C36C6A05571B}"/>
                </a:ext>
              </a:extLst>
            </p:cNvPr>
            <p:cNvCxnSpPr>
              <a:cxnSpLocks/>
            </p:cNvCxnSpPr>
            <p:nvPr/>
          </p:nvCxnSpPr>
          <p:spPr>
            <a:xfrm>
              <a:off x="169817" y="1222315"/>
              <a:ext cx="6858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D2A403-A805-49CF-A12C-5B48E16A3BB2}"/>
                </a:ext>
              </a:extLst>
            </p:cNvPr>
            <p:cNvSpPr txBox="1"/>
            <p:nvPr/>
          </p:nvSpPr>
          <p:spPr>
            <a:xfrm>
              <a:off x="798467" y="1429646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5DB6C0-FD19-4980-A64F-82A1996AC2DD}"/>
                </a:ext>
              </a:extLst>
            </p:cNvPr>
            <p:cNvSpPr txBox="1"/>
            <p:nvPr/>
          </p:nvSpPr>
          <p:spPr>
            <a:xfrm>
              <a:off x="798467" y="1781340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3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08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1123FA-15EB-4321-952B-B3EB2F9CEB24}"/>
                </a:ext>
              </a:extLst>
            </p:cNvPr>
            <p:cNvSpPr txBox="1"/>
            <p:nvPr/>
          </p:nvSpPr>
          <p:spPr>
            <a:xfrm>
              <a:off x="798467" y="2133034"/>
              <a:ext cx="5281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alpha val="2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09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D0DADAE-E7C3-492F-A3D9-CCABDC24166C}"/>
              </a:ext>
            </a:extLst>
          </p:cNvPr>
          <p:cNvSpPr txBox="1"/>
          <p:nvPr/>
        </p:nvSpPr>
        <p:spPr>
          <a:xfrm>
            <a:off x="2596938" y="4371352"/>
            <a:ext cx="699812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1CE5D7-E893-4595-A061-903BCDE4EA4F}"/>
              </a:ext>
            </a:extLst>
          </p:cNvPr>
          <p:cNvGrpSpPr/>
          <p:nvPr/>
        </p:nvGrpSpPr>
        <p:grpSpPr>
          <a:xfrm>
            <a:off x="5854481" y="5682686"/>
            <a:ext cx="483035" cy="483035"/>
            <a:chOff x="7391400" y="2895600"/>
            <a:chExt cx="685800" cy="685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0D8BCC-2AA4-49F3-B0E0-0AF46254C2BC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ABF0EF5-F8D8-40AC-9B1B-1DA33482A176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2" name="Isosceles Triangle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A38985EA-8824-4DA8-9910-5BA841322C61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387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125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7" grpId="1"/>
      <p:bldP spid="23" grpId="0"/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4" y="143511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1908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96539" y="4243820"/>
            <a:ext cx="3839958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479765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bg1">
                    <a:lumMod val="9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5" y="731265"/>
            <a:ext cx="4296675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50284" y="1103813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1568212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8" y="763027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6256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4" y="143511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854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bg1">
                    <a:lumMod val="9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50284" y="1103813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5451761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8" y="763027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0109989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55147" y="4235109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344159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4" y="143511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1553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bg1">
                    <a:lumMod val="9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50284" y="1103813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142244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8" y="763027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7424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0B261DB-85F9-46CF-933D-0FE88DA937EE}"/>
              </a:ext>
            </a:extLst>
          </p:cNvPr>
          <p:cNvSpPr/>
          <p:nvPr/>
        </p:nvSpPr>
        <p:spPr>
          <a:xfrm flipH="1">
            <a:off x="-1" y="3429000"/>
            <a:ext cx="4116133" cy="3429000"/>
          </a:xfrm>
          <a:custGeom>
            <a:avLst/>
            <a:gdLst>
              <a:gd name="connsiteX0" fmla="*/ 2751878 w 4344807"/>
              <a:gd name="connsiteY0" fmla="*/ 0 h 3619500"/>
              <a:gd name="connsiteX1" fmla="*/ 2436180 w 4344807"/>
              <a:gd name="connsiteY1" fmla="*/ 0 h 3619500"/>
              <a:gd name="connsiteX2" fmla="*/ 2436180 w 4344807"/>
              <a:gd name="connsiteY2" fmla="*/ 0 h 3619500"/>
              <a:gd name="connsiteX3" fmla="*/ 1589016 w 4344807"/>
              <a:gd name="connsiteY3" fmla="*/ 0 h 3619500"/>
              <a:gd name="connsiteX4" fmla="*/ 1273318 w 4344807"/>
              <a:gd name="connsiteY4" fmla="*/ 0 h 3619500"/>
              <a:gd name="connsiteX5" fmla="*/ 134625 w 4344807"/>
              <a:gd name="connsiteY5" fmla="*/ 1972275 h 3619500"/>
              <a:gd name="connsiteX6" fmla="*/ 501969 w 4344807"/>
              <a:gd name="connsiteY6" fmla="*/ 3343220 h 3619500"/>
              <a:gd name="connsiteX7" fmla="*/ 980501 w 4344807"/>
              <a:gd name="connsiteY7" fmla="*/ 3619500 h 3619500"/>
              <a:gd name="connsiteX8" fmla="*/ 2143363 w 4344807"/>
              <a:gd name="connsiteY8" fmla="*/ 3619500 h 3619500"/>
              <a:gd name="connsiteX9" fmla="*/ 2886356 w 4344807"/>
              <a:gd name="connsiteY9" fmla="*/ 3619500 h 3619500"/>
              <a:gd name="connsiteX10" fmla="*/ 3181945 w 4344807"/>
              <a:gd name="connsiteY10" fmla="*/ 3619500 h 3619500"/>
              <a:gd name="connsiteX11" fmla="*/ 4049218 w 4344807"/>
              <a:gd name="connsiteY11" fmla="*/ 3619500 h 3619500"/>
              <a:gd name="connsiteX12" fmla="*/ 4344807 w 4344807"/>
              <a:gd name="connsiteY12" fmla="*/ 3619500 h 3619500"/>
              <a:gd name="connsiteX13" fmla="*/ 4344807 w 4344807"/>
              <a:gd name="connsiteY13" fmla="*/ 1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44807" h="3619500">
                <a:moveTo>
                  <a:pt x="2751878" y="0"/>
                </a:moveTo>
                <a:lnTo>
                  <a:pt x="2436180" y="0"/>
                </a:lnTo>
                <a:lnTo>
                  <a:pt x="2436180" y="0"/>
                </a:lnTo>
                <a:lnTo>
                  <a:pt x="1589016" y="0"/>
                </a:lnTo>
                <a:lnTo>
                  <a:pt x="1273318" y="0"/>
                </a:lnTo>
                <a:lnTo>
                  <a:pt x="134625" y="1972275"/>
                </a:lnTo>
                <a:cubicBezTo>
                  <a:pt x="-142512" y="2452289"/>
                  <a:pt x="21954" y="3066083"/>
                  <a:pt x="501969" y="3343220"/>
                </a:cubicBezTo>
                <a:lnTo>
                  <a:pt x="980501" y="3619500"/>
                </a:lnTo>
                <a:lnTo>
                  <a:pt x="2143363" y="3619500"/>
                </a:lnTo>
                <a:lnTo>
                  <a:pt x="2886356" y="3619500"/>
                </a:lnTo>
                <a:lnTo>
                  <a:pt x="3181945" y="3619500"/>
                </a:lnTo>
                <a:lnTo>
                  <a:pt x="4049218" y="3619500"/>
                </a:lnTo>
                <a:lnTo>
                  <a:pt x="4344807" y="3619500"/>
                </a:lnTo>
                <a:lnTo>
                  <a:pt x="4344807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alpha val="0"/>
                </a:schemeClr>
              </a:gs>
            </a:gsLst>
            <a:lin ang="8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0AF48220-8565-4137-9967-BF54F7EA9546}"/>
              </a:ext>
            </a:extLst>
          </p:cNvPr>
          <p:cNvSpPr/>
          <p:nvPr/>
        </p:nvSpPr>
        <p:spPr>
          <a:xfrm flipH="1">
            <a:off x="7947932" y="3429000"/>
            <a:ext cx="4116133" cy="3429000"/>
          </a:xfrm>
          <a:custGeom>
            <a:avLst/>
            <a:gdLst>
              <a:gd name="connsiteX0" fmla="*/ 2751878 w 4344807"/>
              <a:gd name="connsiteY0" fmla="*/ 0 h 3619500"/>
              <a:gd name="connsiteX1" fmla="*/ 2436180 w 4344807"/>
              <a:gd name="connsiteY1" fmla="*/ 0 h 3619500"/>
              <a:gd name="connsiteX2" fmla="*/ 2436180 w 4344807"/>
              <a:gd name="connsiteY2" fmla="*/ 0 h 3619500"/>
              <a:gd name="connsiteX3" fmla="*/ 1589016 w 4344807"/>
              <a:gd name="connsiteY3" fmla="*/ 0 h 3619500"/>
              <a:gd name="connsiteX4" fmla="*/ 1273318 w 4344807"/>
              <a:gd name="connsiteY4" fmla="*/ 0 h 3619500"/>
              <a:gd name="connsiteX5" fmla="*/ 134625 w 4344807"/>
              <a:gd name="connsiteY5" fmla="*/ 1972275 h 3619500"/>
              <a:gd name="connsiteX6" fmla="*/ 501969 w 4344807"/>
              <a:gd name="connsiteY6" fmla="*/ 3343220 h 3619500"/>
              <a:gd name="connsiteX7" fmla="*/ 980501 w 4344807"/>
              <a:gd name="connsiteY7" fmla="*/ 3619500 h 3619500"/>
              <a:gd name="connsiteX8" fmla="*/ 2143363 w 4344807"/>
              <a:gd name="connsiteY8" fmla="*/ 3619500 h 3619500"/>
              <a:gd name="connsiteX9" fmla="*/ 2886356 w 4344807"/>
              <a:gd name="connsiteY9" fmla="*/ 3619500 h 3619500"/>
              <a:gd name="connsiteX10" fmla="*/ 3181945 w 4344807"/>
              <a:gd name="connsiteY10" fmla="*/ 3619500 h 3619500"/>
              <a:gd name="connsiteX11" fmla="*/ 4049218 w 4344807"/>
              <a:gd name="connsiteY11" fmla="*/ 3619500 h 3619500"/>
              <a:gd name="connsiteX12" fmla="*/ 4344807 w 4344807"/>
              <a:gd name="connsiteY12" fmla="*/ 3619500 h 3619500"/>
              <a:gd name="connsiteX13" fmla="*/ 4344807 w 4344807"/>
              <a:gd name="connsiteY13" fmla="*/ 1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44807" h="3619500">
                <a:moveTo>
                  <a:pt x="2751878" y="0"/>
                </a:moveTo>
                <a:lnTo>
                  <a:pt x="2436180" y="0"/>
                </a:lnTo>
                <a:lnTo>
                  <a:pt x="2436180" y="0"/>
                </a:lnTo>
                <a:lnTo>
                  <a:pt x="1589016" y="0"/>
                </a:lnTo>
                <a:lnTo>
                  <a:pt x="1273318" y="0"/>
                </a:lnTo>
                <a:lnTo>
                  <a:pt x="134625" y="1972275"/>
                </a:lnTo>
                <a:cubicBezTo>
                  <a:pt x="-142512" y="2452289"/>
                  <a:pt x="21954" y="3066083"/>
                  <a:pt x="501969" y="3343220"/>
                </a:cubicBezTo>
                <a:lnTo>
                  <a:pt x="980501" y="3619500"/>
                </a:lnTo>
                <a:lnTo>
                  <a:pt x="2143363" y="3619500"/>
                </a:lnTo>
                <a:lnTo>
                  <a:pt x="2886356" y="3619500"/>
                </a:lnTo>
                <a:lnTo>
                  <a:pt x="3181945" y="3619500"/>
                </a:lnTo>
                <a:lnTo>
                  <a:pt x="4049218" y="3619500"/>
                </a:lnTo>
                <a:lnTo>
                  <a:pt x="4344807" y="3619500"/>
                </a:lnTo>
                <a:lnTo>
                  <a:pt x="4344807" y="1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95000"/>
                </a:schemeClr>
              </a:gs>
              <a:gs pos="0">
                <a:schemeClr val="bg1">
                  <a:alpha val="0"/>
                </a:schemeClr>
              </a:gs>
            </a:gsLst>
            <a:lin ang="8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22C1172A-CC98-41E9-B470-7F2B51DDE1E6}"/>
              </a:ext>
            </a:extLst>
          </p:cNvPr>
          <p:cNvSpPr/>
          <p:nvPr/>
        </p:nvSpPr>
        <p:spPr>
          <a:xfrm flipH="1">
            <a:off x="3973966" y="3429000"/>
            <a:ext cx="4116133" cy="3429000"/>
          </a:xfrm>
          <a:custGeom>
            <a:avLst/>
            <a:gdLst>
              <a:gd name="connsiteX0" fmla="*/ 2751878 w 4344807"/>
              <a:gd name="connsiteY0" fmla="*/ 0 h 3619500"/>
              <a:gd name="connsiteX1" fmla="*/ 2436180 w 4344807"/>
              <a:gd name="connsiteY1" fmla="*/ 0 h 3619500"/>
              <a:gd name="connsiteX2" fmla="*/ 2436180 w 4344807"/>
              <a:gd name="connsiteY2" fmla="*/ 0 h 3619500"/>
              <a:gd name="connsiteX3" fmla="*/ 1589016 w 4344807"/>
              <a:gd name="connsiteY3" fmla="*/ 0 h 3619500"/>
              <a:gd name="connsiteX4" fmla="*/ 1273318 w 4344807"/>
              <a:gd name="connsiteY4" fmla="*/ 0 h 3619500"/>
              <a:gd name="connsiteX5" fmla="*/ 134625 w 4344807"/>
              <a:gd name="connsiteY5" fmla="*/ 1972275 h 3619500"/>
              <a:gd name="connsiteX6" fmla="*/ 501969 w 4344807"/>
              <a:gd name="connsiteY6" fmla="*/ 3343220 h 3619500"/>
              <a:gd name="connsiteX7" fmla="*/ 980501 w 4344807"/>
              <a:gd name="connsiteY7" fmla="*/ 3619500 h 3619500"/>
              <a:gd name="connsiteX8" fmla="*/ 2143363 w 4344807"/>
              <a:gd name="connsiteY8" fmla="*/ 3619500 h 3619500"/>
              <a:gd name="connsiteX9" fmla="*/ 2886356 w 4344807"/>
              <a:gd name="connsiteY9" fmla="*/ 3619500 h 3619500"/>
              <a:gd name="connsiteX10" fmla="*/ 3181945 w 4344807"/>
              <a:gd name="connsiteY10" fmla="*/ 3619500 h 3619500"/>
              <a:gd name="connsiteX11" fmla="*/ 4049218 w 4344807"/>
              <a:gd name="connsiteY11" fmla="*/ 3619500 h 3619500"/>
              <a:gd name="connsiteX12" fmla="*/ 4344807 w 4344807"/>
              <a:gd name="connsiteY12" fmla="*/ 3619500 h 3619500"/>
              <a:gd name="connsiteX13" fmla="*/ 4344807 w 4344807"/>
              <a:gd name="connsiteY13" fmla="*/ 1 h 361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44807" h="3619500">
                <a:moveTo>
                  <a:pt x="2751878" y="0"/>
                </a:moveTo>
                <a:lnTo>
                  <a:pt x="2436180" y="0"/>
                </a:lnTo>
                <a:lnTo>
                  <a:pt x="2436180" y="0"/>
                </a:lnTo>
                <a:lnTo>
                  <a:pt x="1589016" y="0"/>
                </a:lnTo>
                <a:lnTo>
                  <a:pt x="1273318" y="0"/>
                </a:lnTo>
                <a:lnTo>
                  <a:pt x="134625" y="1972275"/>
                </a:lnTo>
                <a:cubicBezTo>
                  <a:pt x="-142512" y="2452289"/>
                  <a:pt x="21954" y="3066083"/>
                  <a:pt x="501969" y="3343220"/>
                </a:cubicBezTo>
                <a:lnTo>
                  <a:pt x="980501" y="3619500"/>
                </a:lnTo>
                <a:lnTo>
                  <a:pt x="2143363" y="3619500"/>
                </a:lnTo>
                <a:lnTo>
                  <a:pt x="2886356" y="3619500"/>
                </a:lnTo>
                <a:lnTo>
                  <a:pt x="3181945" y="3619500"/>
                </a:lnTo>
                <a:lnTo>
                  <a:pt x="4049218" y="3619500"/>
                </a:lnTo>
                <a:lnTo>
                  <a:pt x="4344807" y="3619500"/>
                </a:lnTo>
                <a:lnTo>
                  <a:pt x="4344807" y="1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29000">
                <a:schemeClr val="bg1">
                  <a:alpha val="0"/>
                </a:schemeClr>
              </a:gs>
            </a:gsLst>
            <a:lin ang="84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36D2233-55B2-475D-A565-B47617E5FC6D}"/>
              </a:ext>
            </a:extLst>
          </p:cNvPr>
          <p:cNvGrpSpPr/>
          <p:nvPr/>
        </p:nvGrpSpPr>
        <p:grpSpPr>
          <a:xfrm>
            <a:off x="1021183" y="3838801"/>
            <a:ext cx="1674593" cy="2204680"/>
            <a:chOff x="1816778" y="655896"/>
            <a:chExt cx="1855192" cy="244244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24D4E-6684-464E-A221-D89F38F5A75B}"/>
                </a:ext>
              </a:extLst>
            </p:cNvPr>
            <p:cNvSpPr/>
            <p:nvPr/>
          </p:nvSpPr>
          <p:spPr>
            <a:xfrm>
              <a:off x="1973514" y="1540835"/>
              <a:ext cx="345382" cy="748327"/>
            </a:xfrm>
            <a:custGeom>
              <a:avLst/>
              <a:gdLst>
                <a:gd name="connsiteX0" fmla="*/ 1279 w 171450"/>
                <a:gd name="connsiteY0" fmla="*/ 306107 h 371475"/>
                <a:gd name="connsiteX1" fmla="*/ 6194 w 171450"/>
                <a:gd name="connsiteY1" fmla="*/ 355818 h 371475"/>
                <a:gd name="connsiteX2" fmla="*/ 48304 w 171450"/>
                <a:gd name="connsiteY2" fmla="*/ 372868 h 371475"/>
                <a:gd name="connsiteX3" fmla="*/ 65763 w 171450"/>
                <a:gd name="connsiteY3" fmla="*/ 350808 h 371475"/>
                <a:gd name="connsiteX4" fmla="*/ 138715 w 171450"/>
                <a:gd name="connsiteY4" fmla="*/ 207885 h 371475"/>
                <a:gd name="connsiteX5" fmla="*/ 176805 w 171450"/>
                <a:gd name="connsiteY5" fmla="*/ 82907 h 371475"/>
                <a:gd name="connsiteX6" fmla="*/ 156946 w 171450"/>
                <a:gd name="connsiteY6" fmla="*/ 26034 h 371475"/>
                <a:gd name="connsiteX7" fmla="*/ 106806 w 171450"/>
                <a:gd name="connsiteY7" fmla="*/ 5841 h 371475"/>
                <a:gd name="connsiteX8" fmla="*/ 69716 w 171450"/>
                <a:gd name="connsiteY8" fmla="*/ 71649 h 371475"/>
                <a:gd name="connsiteX9" fmla="*/ 16138 w 171450"/>
                <a:gd name="connsiteY9" fmla="*/ 219963 h 371475"/>
                <a:gd name="connsiteX10" fmla="*/ 1279 w 171450"/>
                <a:gd name="connsiteY10" fmla="*/ 30610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450" h="371475">
                  <a:moveTo>
                    <a:pt x="1279" y="306107"/>
                  </a:moveTo>
                  <a:cubicBezTo>
                    <a:pt x="-531" y="322909"/>
                    <a:pt x="-1531" y="340787"/>
                    <a:pt x="6194" y="355818"/>
                  </a:cubicBezTo>
                  <a:cubicBezTo>
                    <a:pt x="13918" y="370848"/>
                    <a:pt x="33511" y="381030"/>
                    <a:pt x="48304" y="372868"/>
                  </a:cubicBezTo>
                  <a:cubicBezTo>
                    <a:pt x="56638" y="368267"/>
                    <a:pt x="61429" y="359294"/>
                    <a:pt x="65763" y="350808"/>
                  </a:cubicBezTo>
                  <a:cubicBezTo>
                    <a:pt x="90080" y="303173"/>
                    <a:pt x="114398" y="255529"/>
                    <a:pt x="138715" y="207885"/>
                  </a:cubicBezTo>
                  <a:cubicBezTo>
                    <a:pt x="158765" y="168604"/>
                    <a:pt x="179348" y="126932"/>
                    <a:pt x="176805" y="82907"/>
                  </a:cubicBezTo>
                  <a:cubicBezTo>
                    <a:pt x="175624" y="62562"/>
                    <a:pt x="169242" y="42283"/>
                    <a:pt x="156946" y="26034"/>
                  </a:cubicBezTo>
                  <a:cubicBezTo>
                    <a:pt x="146211" y="11841"/>
                    <a:pt x="122865" y="-10752"/>
                    <a:pt x="106806" y="5841"/>
                  </a:cubicBezTo>
                  <a:cubicBezTo>
                    <a:pt x="90814" y="22357"/>
                    <a:pt x="79841" y="51199"/>
                    <a:pt x="69716" y="71649"/>
                  </a:cubicBezTo>
                  <a:cubicBezTo>
                    <a:pt x="46351" y="118864"/>
                    <a:pt x="28339" y="168718"/>
                    <a:pt x="16138" y="219963"/>
                  </a:cubicBezTo>
                  <a:cubicBezTo>
                    <a:pt x="9375" y="248328"/>
                    <a:pt x="4403" y="277113"/>
                    <a:pt x="1279" y="306107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127433C-4DC5-49A9-AE8F-175D6A8EB29C}"/>
                </a:ext>
              </a:extLst>
            </p:cNvPr>
            <p:cNvSpPr/>
            <p:nvPr/>
          </p:nvSpPr>
          <p:spPr>
            <a:xfrm>
              <a:off x="2011740" y="1514980"/>
              <a:ext cx="307006" cy="479697"/>
            </a:xfrm>
            <a:custGeom>
              <a:avLst/>
              <a:gdLst>
                <a:gd name="connsiteX0" fmla="*/ 157629 w 152400"/>
                <a:gd name="connsiteY0" fmla="*/ 105076 h 238125"/>
                <a:gd name="connsiteX1" fmla="*/ 135531 w 152400"/>
                <a:gd name="connsiteY1" fmla="*/ 41801 h 238125"/>
                <a:gd name="connsiteX2" fmla="*/ 98727 w 152400"/>
                <a:gd name="connsiteY2" fmla="*/ 4797 h 238125"/>
                <a:gd name="connsiteX3" fmla="*/ 38481 w 152400"/>
                <a:gd name="connsiteY3" fmla="*/ 92550 h 238125"/>
                <a:gd name="connsiteX4" fmla="*/ 0 w 152400"/>
                <a:gd name="connsiteY4" fmla="*/ 185000 h 238125"/>
                <a:gd name="connsiteX5" fmla="*/ 116576 w 152400"/>
                <a:gd name="connsiteY5" fmla="*/ 241521 h 238125"/>
                <a:gd name="connsiteX6" fmla="*/ 157629 w 152400"/>
                <a:gd name="connsiteY6" fmla="*/ 10507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8125">
                  <a:moveTo>
                    <a:pt x="157629" y="105076"/>
                  </a:moveTo>
                  <a:cubicBezTo>
                    <a:pt x="156315" y="82444"/>
                    <a:pt x="149219" y="59880"/>
                    <a:pt x="135531" y="41801"/>
                  </a:cubicBezTo>
                  <a:cubicBezTo>
                    <a:pt x="123587" y="26009"/>
                    <a:pt x="116596" y="-13663"/>
                    <a:pt x="98727" y="4797"/>
                  </a:cubicBezTo>
                  <a:cubicBezTo>
                    <a:pt x="80934" y="23180"/>
                    <a:pt x="49740" y="69795"/>
                    <a:pt x="38481" y="92550"/>
                  </a:cubicBezTo>
                  <a:cubicBezTo>
                    <a:pt x="23660" y="122488"/>
                    <a:pt x="10858" y="153406"/>
                    <a:pt x="0" y="185000"/>
                  </a:cubicBezTo>
                  <a:lnTo>
                    <a:pt x="116576" y="241521"/>
                  </a:lnTo>
                  <a:cubicBezTo>
                    <a:pt x="138455" y="198592"/>
                    <a:pt x="160401" y="153091"/>
                    <a:pt x="157629" y="10507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5BFDC0A-0ED7-4195-A24E-D6FB7D8500C7}"/>
                </a:ext>
              </a:extLst>
            </p:cNvPr>
            <p:cNvSpPr/>
            <p:nvPr/>
          </p:nvSpPr>
          <p:spPr>
            <a:xfrm>
              <a:off x="1967241" y="2114956"/>
              <a:ext cx="614013" cy="268630"/>
            </a:xfrm>
            <a:custGeom>
              <a:avLst/>
              <a:gdLst>
                <a:gd name="connsiteX0" fmla="*/ 8050 w 304800"/>
                <a:gd name="connsiteY0" fmla="*/ 17833 h 133350"/>
                <a:gd name="connsiteX1" fmla="*/ 58780 w 304800"/>
                <a:gd name="connsiteY1" fmla="*/ 440 h 133350"/>
                <a:gd name="connsiteX2" fmla="*/ 111377 w 304800"/>
                <a:gd name="connsiteY2" fmla="*/ 18585 h 133350"/>
                <a:gd name="connsiteX3" fmla="*/ 203922 w 304800"/>
                <a:gd name="connsiteY3" fmla="*/ 62677 h 133350"/>
                <a:gd name="connsiteX4" fmla="*/ 299429 w 304800"/>
                <a:gd name="connsiteY4" fmla="*/ 108244 h 133350"/>
                <a:gd name="connsiteX5" fmla="*/ 311450 w 304800"/>
                <a:gd name="connsiteY5" fmla="*/ 118788 h 133350"/>
                <a:gd name="connsiteX6" fmla="*/ 304315 w 304800"/>
                <a:gd name="connsiteY6" fmla="*/ 133504 h 133350"/>
                <a:gd name="connsiteX7" fmla="*/ 287227 w 304800"/>
                <a:gd name="connsiteY7" fmla="*/ 137229 h 133350"/>
                <a:gd name="connsiteX8" fmla="*/ 144829 w 304800"/>
                <a:gd name="connsiteY8" fmla="*/ 124027 h 133350"/>
                <a:gd name="connsiteX9" fmla="*/ 75801 w 304800"/>
                <a:gd name="connsiteY9" fmla="*/ 102196 h 133350"/>
                <a:gd name="connsiteX10" fmla="*/ 13565 w 304800"/>
                <a:gd name="connsiteY10" fmla="*/ 71897 h 133350"/>
                <a:gd name="connsiteX11" fmla="*/ 8050 w 304800"/>
                <a:gd name="connsiteY11" fmla="*/ 1783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33350">
                  <a:moveTo>
                    <a:pt x="8050" y="17833"/>
                  </a:moveTo>
                  <a:cubicBezTo>
                    <a:pt x="19880" y="3431"/>
                    <a:pt x="40254" y="-1617"/>
                    <a:pt x="58780" y="440"/>
                  </a:cubicBezTo>
                  <a:cubicBezTo>
                    <a:pt x="77306" y="2497"/>
                    <a:pt x="94537" y="10584"/>
                    <a:pt x="111377" y="18585"/>
                  </a:cubicBezTo>
                  <a:cubicBezTo>
                    <a:pt x="142247" y="33244"/>
                    <a:pt x="173089" y="47960"/>
                    <a:pt x="203922" y="62677"/>
                  </a:cubicBezTo>
                  <a:cubicBezTo>
                    <a:pt x="235754" y="77869"/>
                    <a:pt x="267596" y="93052"/>
                    <a:pt x="299429" y="108244"/>
                  </a:cubicBezTo>
                  <a:cubicBezTo>
                    <a:pt x="304391" y="110616"/>
                    <a:pt x="309849" y="113540"/>
                    <a:pt x="311450" y="118788"/>
                  </a:cubicBezTo>
                  <a:cubicBezTo>
                    <a:pt x="313164" y="124418"/>
                    <a:pt x="309421" y="130571"/>
                    <a:pt x="304315" y="133504"/>
                  </a:cubicBezTo>
                  <a:cubicBezTo>
                    <a:pt x="299219" y="136448"/>
                    <a:pt x="293104" y="136924"/>
                    <a:pt x="287227" y="137229"/>
                  </a:cubicBezTo>
                  <a:cubicBezTo>
                    <a:pt x="239459" y="139715"/>
                    <a:pt x="191349" y="135162"/>
                    <a:pt x="144829" y="124027"/>
                  </a:cubicBezTo>
                  <a:cubicBezTo>
                    <a:pt x="121340" y="118407"/>
                    <a:pt x="98242" y="111111"/>
                    <a:pt x="75801" y="102196"/>
                  </a:cubicBezTo>
                  <a:cubicBezTo>
                    <a:pt x="56513" y="94528"/>
                    <a:pt x="29148" y="86060"/>
                    <a:pt x="13565" y="71897"/>
                  </a:cubicBezTo>
                  <a:cubicBezTo>
                    <a:pt x="-1342" y="58371"/>
                    <a:pt x="-5104" y="33854"/>
                    <a:pt x="8050" y="17833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6CBF026-7333-4B9A-80D6-4B42C39ABDDC}"/>
                </a:ext>
              </a:extLst>
            </p:cNvPr>
            <p:cNvGrpSpPr/>
            <p:nvPr/>
          </p:nvGrpSpPr>
          <p:grpSpPr>
            <a:xfrm>
              <a:off x="1816832" y="1938827"/>
              <a:ext cx="1847341" cy="878276"/>
              <a:chOff x="2431205" y="2587843"/>
              <a:chExt cx="1224458" cy="582141"/>
            </a:xfr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5400000" scaled="1"/>
            </a:gradFill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9E56CD35-AAEC-45F0-B84B-1AA66D0CB62F}"/>
                  </a:ext>
                </a:extLst>
              </p:cNvPr>
              <p:cNvSpPr/>
              <p:nvPr/>
            </p:nvSpPr>
            <p:spPr>
              <a:xfrm>
                <a:off x="2760608" y="2866556"/>
                <a:ext cx="406981" cy="279799"/>
              </a:xfrm>
              <a:custGeom>
                <a:avLst/>
                <a:gdLst>
                  <a:gd name="connsiteX0" fmla="*/ 35944 w 304800"/>
                  <a:gd name="connsiteY0" fmla="*/ 3893 h 209550"/>
                  <a:gd name="connsiteX1" fmla="*/ 275307 w 304800"/>
                  <a:gd name="connsiteY1" fmla="*/ 3893 h 209550"/>
                  <a:gd name="connsiteX2" fmla="*/ 307235 w 304800"/>
                  <a:gd name="connsiteY2" fmla="*/ 98134 h 209550"/>
                  <a:gd name="connsiteX3" fmla="*/ 267392 w 304800"/>
                  <a:gd name="connsiteY3" fmla="*/ 197537 h 209550"/>
                  <a:gd name="connsiteX4" fmla="*/ 43850 w 304800"/>
                  <a:gd name="connsiteY4" fmla="*/ 197537 h 209550"/>
                  <a:gd name="connsiteX5" fmla="*/ 4007 w 304800"/>
                  <a:gd name="connsiteY5" fmla="*/ 98134 h 209550"/>
                  <a:gd name="connsiteX6" fmla="*/ 35944 w 304800"/>
                  <a:gd name="connsiteY6" fmla="*/ 3893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4800" h="209550">
                    <a:moveTo>
                      <a:pt x="35944" y="3893"/>
                    </a:moveTo>
                    <a:cubicBezTo>
                      <a:pt x="71425" y="-1298"/>
                      <a:pt x="239827" y="-1298"/>
                      <a:pt x="275307" y="3893"/>
                    </a:cubicBezTo>
                    <a:cubicBezTo>
                      <a:pt x="319436" y="10351"/>
                      <a:pt x="312798" y="65263"/>
                      <a:pt x="307235" y="98134"/>
                    </a:cubicBezTo>
                    <a:cubicBezTo>
                      <a:pt x="301168" y="133986"/>
                      <a:pt x="293748" y="172486"/>
                      <a:pt x="267392" y="197537"/>
                    </a:cubicBezTo>
                    <a:cubicBezTo>
                      <a:pt x="241655" y="222016"/>
                      <a:pt x="69586" y="222016"/>
                      <a:pt x="43850" y="197537"/>
                    </a:cubicBezTo>
                    <a:cubicBezTo>
                      <a:pt x="17494" y="172486"/>
                      <a:pt x="10074" y="133986"/>
                      <a:pt x="4007" y="98134"/>
                    </a:cubicBezTo>
                    <a:cubicBezTo>
                      <a:pt x="-1546" y="65263"/>
                      <a:pt x="-8185" y="10342"/>
                      <a:pt x="35944" y="389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7F851AD-7E92-42C7-95A2-DF084741D5D3}"/>
                  </a:ext>
                </a:extLst>
              </p:cNvPr>
              <p:cNvSpPr/>
              <p:nvPr/>
            </p:nvSpPr>
            <p:spPr>
              <a:xfrm>
                <a:off x="3019756" y="2902903"/>
                <a:ext cx="635907" cy="267081"/>
              </a:xfrm>
              <a:custGeom>
                <a:avLst/>
                <a:gdLst>
                  <a:gd name="connsiteX0" fmla="*/ 459794 w 476250"/>
                  <a:gd name="connsiteY0" fmla="*/ 127262 h 200025"/>
                  <a:gd name="connsiteX1" fmla="*/ 474348 w 476250"/>
                  <a:gd name="connsiteY1" fmla="*/ 202424 h 200025"/>
                  <a:gd name="connsiteX2" fmla="*/ 24301 w 476250"/>
                  <a:gd name="connsiteY2" fmla="*/ 185031 h 200025"/>
                  <a:gd name="connsiteX3" fmla="*/ 88309 w 476250"/>
                  <a:gd name="connsiteY3" fmla="*/ 4657 h 200025"/>
                  <a:gd name="connsiteX4" fmla="*/ 158061 w 476250"/>
                  <a:gd name="connsiteY4" fmla="*/ 10229 h 200025"/>
                  <a:gd name="connsiteX5" fmla="*/ 459794 w 476250"/>
                  <a:gd name="connsiteY5" fmla="*/ 127262 h 200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250" h="200025">
                    <a:moveTo>
                      <a:pt x="459794" y="127262"/>
                    </a:moveTo>
                    <a:cubicBezTo>
                      <a:pt x="478320" y="147694"/>
                      <a:pt x="490407" y="181203"/>
                      <a:pt x="474348" y="202424"/>
                    </a:cubicBezTo>
                    <a:cubicBezTo>
                      <a:pt x="460746" y="220407"/>
                      <a:pt x="80527" y="185031"/>
                      <a:pt x="24301" y="185031"/>
                    </a:cubicBezTo>
                    <a:cubicBezTo>
                      <a:pt x="-15647" y="134111"/>
                      <a:pt x="-14075" y="56777"/>
                      <a:pt x="88309" y="4657"/>
                    </a:cubicBezTo>
                    <a:cubicBezTo>
                      <a:pt x="110207" y="-6488"/>
                      <a:pt x="134267" y="5228"/>
                      <a:pt x="158061" y="10229"/>
                    </a:cubicBezTo>
                    <a:cubicBezTo>
                      <a:pt x="226946" y="24726"/>
                      <a:pt x="413778" y="76523"/>
                      <a:pt x="459794" y="12726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0CE509EE-2544-4A2D-A71B-F8020540AA60}"/>
                  </a:ext>
                </a:extLst>
              </p:cNvPr>
              <p:cNvSpPr/>
              <p:nvPr/>
            </p:nvSpPr>
            <p:spPr>
              <a:xfrm>
                <a:off x="2431205" y="2587843"/>
                <a:ext cx="534162" cy="559598"/>
              </a:xfrm>
              <a:custGeom>
                <a:avLst/>
                <a:gdLst>
                  <a:gd name="connsiteX0" fmla="*/ 78466 w 400050"/>
                  <a:gd name="connsiteY0" fmla="*/ 328 h 419100"/>
                  <a:gd name="connsiteX1" fmla="*/ 7285 w 400050"/>
                  <a:gd name="connsiteY1" fmla="*/ 32732 h 419100"/>
                  <a:gd name="connsiteX2" fmla="*/ 7905 w 400050"/>
                  <a:gd name="connsiteY2" fmla="*/ 97959 h 419100"/>
                  <a:gd name="connsiteX3" fmla="*/ 47433 w 400050"/>
                  <a:gd name="connsiteY3" fmla="*/ 152499 h 419100"/>
                  <a:gd name="connsiteX4" fmla="*/ 304704 w 400050"/>
                  <a:gd name="connsiteY4" fmla="*/ 416104 h 419100"/>
                  <a:gd name="connsiteX5" fmla="*/ 386523 w 400050"/>
                  <a:gd name="connsiteY5" fmla="*/ 273610 h 419100"/>
                  <a:gd name="connsiteX6" fmla="*/ 78466 w 400050"/>
                  <a:gd name="connsiteY6" fmla="*/ 328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0" h="419100">
                    <a:moveTo>
                      <a:pt x="78466" y="328"/>
                    </a:moveTo>
                    <a:cubicBezTo>
                      <a:pt x="50996" y="-2063"/>
                      <a:pt x="20659" y="8615"/>
                      <a:pt x="7285" y="32732"/>
                    </a:cubicBezTo>
                    <a:cubicBezTo>
                      <a:pt x="-3649" y="52449"/>
                      <a:pt x="-1306" y="77376"/>
                      <a:pt x="7905" y="97959"/>
                    </a:cubicBezTo>
                    <a:cubicBezTo>
                      <a:pt x="17115" y="118543"/>
                      <a:pt x="32393" y="135697"/>
                      <a:pt x="47433" y="152499"/>
                    </a:cubicBezTo>
                    <a:cubicBezTo>
                      <a:pt x="264841" y="395358"/>
                      <a:pt x="268356" y="406360"/>
                      <a:pt x="304704" y="416104"/>
                    </a:cubicBezTo>
                    <a:cubicBezTo>
                      <a:pt x="366645" y="432725"/>
                      <a:pt x="441435" y="415856"/>
                      <a:pt x="386523" y="273610"/>
                    </a:cubicBezTo>
                    <a:cubicBezTo>
                      <a:pt x="377675" y="250673"/>
                      <a:pt x="146703" y="6262"/>
                      <a:pt x="78466" y="32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02D278F-DE26-471B-9008-F7EE5243CF9A}"/>
                </a:ext>
              </a:extLst>
            </p:cNvPr>
            <p:cNvSpPr/>
            <p:nvPr/>
          </p:nvSpPr>
          <p:spPr>
            <a:xfrm>
              <a:off x="2209950" y="2704008"/>
              <a:ext cx="153503" cy="230255"/>
            </a:xfrm>
            <a:custGeom>
              <a:avLst/>
              <a:gdLst>
                <a:gd name="connsiteX0" fmla="*/ 76771 w 76200"/>
                <a:gd name="connsiteY0" fmla="*/ 117157 h 114300"/>
                <a:gd name="connsiteX1" fmla="*/ 0 w 76200"/>
                <a:gd name="connsiteY1" fmla="*/ 22279 h 114300"/>
                <a:gd name="connsiteX2" fmla="*/ 63227 w 76200"/>
                <a:gd name="connsiteY2" fmla="*/ 0 h 114300"/>
                <a:gd name="connsiteX3" fmla="*/ 76771 w 76200"/>
                <a:gd name="connsiteY3" fmla="*/ 117157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114300">
                  <a:moveTo>
                    <a:pt x="76771" y="117157"/>
                  </a:moveTo>
                  <a:cubicBezTo>
                    <a:pt x="62294" y="108709"/>
                    <a:pt x="33595" y="71409"/>
                    <a:pt x="0" y="22279"/>
                  </a:cubicBezTo>
                  <a:lnTo>
                    <a:pt x="63227" y="0"/>
                  </a:lnTo>
                  <a:cubicBezTo>
                    <a:pt x="83906" y="73342"/>
                    <a:pt x="91945" y="126006"/>
                    <a:pt x="76771" y="117157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38BB0B-90AE-427A-999A-5B5368D35D92}"/>
                </a:ext>
              </a:extLst>
            </p:cNvPr>
            <p:cNvSpPr/>
            <p:nvPr/>
          </p:nvSpPr>
          <p:spPr>
            <a:xfrm>
              <a:off x="1816778" y="1927509"/>
              <a:ext cx="518073" cy="825078"/>
            </a:xfrm>
            <a:custGeom>
              <a:avLst/>
              <a:gdLst>
                <a:gd name="connsiteX0" fmla="*/ 23419 w 257175"/>
                <a:gd name="connsiteY0" fmla="*/ 9993 h 409575"/>
                <a:gd name="connsiteX1" fmla="*/ 130794 w 257175"/>
                <a:gd name="connsiteY1" fmla="*/ 46141 h 409575"/>
                <a:gd name="connsiteX2" fmla="*/ 258391 w 257175"/>
                <a:gd name="connsiteY2" fmla="*/ 385440 h 409575"/>
                <a:gd name="connsiteX3" fmla="*/ 185849 w 257175"/>
                <a:gd name="connsiteY3" fmla="*/ 418311 h 409575"/>
                <a:gd name="connsiteX4" fmla="*/ 14341 w 257175"/>
                <a:gd name="connsiteY4" fmla="*/ 115873 h 409575"/>
                <a:gd name="connsiteX5" fmla="*/ 23419 w 257175"/>
                <a:gd name="connsiteY5" fmla="*/ 9993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7175" h="409575">
                  <a:moveTo>
                    <a:pt x="23419" y="9993"/>
                  </a:moveTo>
                  <a:cubicBezTo>
                    <a:pt x="61985" y="-8609"/>
                    <a:pt x="100009" y="-3761"/>
                    <a:pt x="130794" y="46141"/>
                  </a:cubicBezTo>
                  <a:cubicBezTo>
                    <a:pt x="172314" y="113435"/>
                    <a:pt x="228025" y="277674"/>
                    <a:pt x="258391" y="385440"/>
                  </a:cubicBezTo>
                  <a:lnTo>
                    <a:pt x="185849" y="418311"/>
                  </a:lnTo>
                  <a:cubicBezTo>
                    <a:pt x="139929" y="313517"/>
                    <a:pt x="49403" y="177605"/>
                    <a:pt x="14341" y="115873"/>
                  </a:cubicBezTo>
                  <a:cubicBezTo>
                    <a:pt x="-5309" y="81259"/>
                    <a:pt x="-7004" y="24671"/>
                    <a:pt x="23419" y="99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8E85D74-D524-4E1A-A99D-22E7D6A3B153}"/>
                </a:ext>
              </a:extLst>
            </p:cNvPr>
            <p:cNvSpPr/>
            <p:nvPr/>
          </p:nvSpPr>
          <p:spPr>
            <a:xfrm>
              <a:off x="2603298" y="2801942"/>
              <a:ext cx="191878" cy="115127"/>
            </a:xfrm>
            <a:custGeom>
              <a:avLst/>
              <a:gdLst>
                <a:gd name="connsiteX0" fmla="*/ 73287 w 95250"/>
                <a:gd name="connsiteY0" fmla="*/ 0 h 57150"/>
                <a:gd name="connsiteX1" fmla="*/ 104681 w 95250"/>
                <a:gd name="connsiteY1" fmla="*/ 58693 h 57150"/>
                <a:gd name="connsiteX2" fmla="*/ 4135 w 95250"/>
                <a:gd name="connsiteY2" fmla="*/ 55721 h 57150"/>
                <a:gd name="connsiteX3" fmla="*/ 73287 w 95250"/>
                <a:gd name="connsiteY3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50" h="57150">
                  <a:moveTo>
                    <a:pt x="73287" y="0"/>
                  </a:moveTo>
                  <a:lnTo>
                    <a:pt x="104681" y="58693"/>
                  </a:lnTo>
                  <a:cubicBezTo>
                    <a:pt x="57780" y="61789"/>
                    <a:pt x="20052" y="62313"/>
                    <a:pt x="4135" y="55721"/>
                  </a:cubicBezTo>
                  <a:cubicBezTo>
                    <a:pt x="-11857" y="49092"/>
                    <a:pt x="20080" y="25708"/>
                    <a:pt x="73287" y="0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AEDD88-1AD2-4DC0-8B83-9C99393FEBD0}"/>
                </a:ext>
              </a:extLst>
            </p:cNvPr>
            <p:cNvSpPr/>
            <p:nvPr/>
          </p:nvSpPr>
          <p:spPr>
            <a:xfrm>
              <a:off x="2750952" y="2668529"/>
              <a:ext cx="921018" cy="249442"/>
            </a:xfrm>
            <a:custGeom>
              <a:avLst/>
              <a:gdLst>
                <a:gd name="connsiteX0" fmla="*/ 371218 w 457200"/>
                <a:gd name="connsiteY0" fmla="*/ 0 h 123825"/>
                <a:gd name="connsiteX1" fmla="*/ 458819 w 457200"/>
                <a:gd name="connsiteY1" fmla="*/ 51387 h 123825"/>
                <a:gd name="connsiteX2" fmla="*/ 381000 w 457200"/>
                <a:gd name="connsiteY2" fmla="*/ 126111 h 123825"/>
                <a:gd name="connsiteX3" fmla="*/ 24917 w 457200"/>
                <a:gd name="connsiteY3" fmla="*/ 131112 h 123825"/>
                <a:gd name="connsiteX4" fmla="*/ 0 w 457200"/>
                <a:gd name="connsiteY4" fmla="*/ 66227 h 123825"/>
                <a:gd name="connsiteX5" fmla="*/ 371218 w 457200"/>
                <a:gd name="connsiteY5" fmla="*/ 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00" h="123825">
                  <a:moveTo>
                    <a:pt x="371218" y="0"/>
                  </a:moveTo>
                  <a:cubicBezTo>
                    <a:pt x="429863" y="0"/>
                    <a:pt x="458819" y="30156"/>
                    <a:pt x="458819" y="51387"/>
                  </a:cubicBezTo>
                  <a:cubicBezTo>
                    <a:pt x="458819" y="87506"/>
                    <a:pt x="436531" y="126111"/>
                    <a:pt x="381000" y="126111"/>
                  </a:cubicBezTo>
                  <a:cubicBezTo>
                    <a:pt x="310382" y="126111"/>
                    <a:pt x="133436" y="123711"/>
                    <a:pt x="24917" y="131112"/>
                  </a:cubicBezTo>
                  <a:lnTo>
                    <a:pt x="0" y="66227"/>
                  </a:lnTo>
                  <a:cubicBezTo>
                    <a:pt x="80067" y="27546"/>
                    <a:pt x="285445" y="0"/>
                    <a:pt x="37121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2898953-4E18-48E8-A3EB-4B704DA3CD03}"/>
                </a:ext>
              </a:extLst>
            </p:cNvPr>
            <p:cNvSpPr/>
            <p:nvPr/>
          </p:nvSpPr>
          <p:spPr>
            <a:xfrm>
              <a:off x="2564869" y="2829713"/>
              <a:ext cx="326193" cy="268630"/>
            </a:xfrm>
            <a:custGeom>
              <a:avLst/>
              <a:gdLst>
                <a:gd name="connsiteX0" fmla="*/ 0 w 161925"/>
                <a:gd name="connsiteY0" fmla="*/ 33715 h 133350"/>
                <a:gd name="connsiteX1" fmla="*/ 28832 w 161925"/>
                <a:gd name="connsiteY1" fmla="*/ 4340 h 133350"/>
                <a:gd name="connsiteX2" fmla="*/ 49759 w 161925"/>
                <a:gd name="connsiteY2" fmla="*/ 1216 h 133350"/>
                <a:gd name="connsiteX3" fmla="*/ 61951 w 161925"/>
                <a:gd name="connsiteY3" fmla="*/ 21409 h 133350"/>
                <a:gd name="connsiteX4" fmla="*/ 74943 w 161925"/>
                <a:gd name="connsiteY4" fmla="*/ 32458 h 133350"/>
                <a:gd name="connsiteX5" fmla="*/ 85201 w 161925"/>
                <a:gd name="connsiteY5" fmla="*/ 18675 h 133350"/>
                <a:gd name="connsiteX6" fmla="*/ 129083 w 161925"/>
                <a:gd name="connsiteY6" fmla="*/ 95028 h 133350"/>
                <a:gd name="connsiteX7" fmla="*/ 155019 w 161925"/>
                <a:gd name="connsiteY7" fmla="*/ 108334 h 133350"/>
                <a:gd name="connsiteX8" fmla="*/ 162316 w 161925"/>
                <a:gd name="connsiteY8" fmla="*/ 134118 h 133350"/>
                <a:gd name="connsiteX9" fmla="*/ 154010 w 161925"/>
                <a:gd name="connsiteY9" fmla="*/ 140776 h 133350"/>
                <a:gd name="connsiteX10" fmla="*/ 36681 w 161925"/>
                <a:gd name="connsiteY10" fmla="*/ 83855 h 133350"/>
                <a:gd name="connsiteX11" fmla="*/ 39329 w 161925"/>
                <a:gd name="connsiteY11" fmla="*/ 57442 h 133350"/>
                <a:gd name="connsiteX12" fmla="*/ 21755 w 161925"/>
                <a:gd name="connsiteY12" fmla="*/ 63452 h 133350"/>
                <a:gd name="connsiteX13" fmla="*/ 0 w 161925"/>
                <a:gd name="connsiteY13" fmla="*/ 33715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1925" h="133350">
                  <a:moveTo>
                    <a:pt x="0" y="33715"/>
                  </a:moveTo>
                  <a:cubicBezTo>
                    <a:pt x="2143" y="32372"/>
                    <a:pt x="18288" y="8560"/>
                    <a:pt x="28832" y="4340"/>
                  </a:cubicBezTo>
                  <a:cubicBezTo>
                    <a:pt x="34947" y="1892"/>
                    <a:pt x="43205" y="-1994"/>
                    <a:pt x="49759" y="1216"/>
                  </a:cubicBezTo>
                  <a:cubicBezTo>
                    <a:pt x="57188" y="4855"/>
                    <a:pt x="57531" y="15180"/>
                    <a:pt x="61951" y="21409"/>
                  </a:cubicBezTo>
                  <a:cubicBezTo>
                    <a:pt x="65265" y="26086"/>
                    <a:pt x="69799" y="29915"/>
                    <a:pt x="74943" y="32458"/>
                  </a:cubicBezTo>
                  <a:lnTo>
                    <a:pt x="85201" y="18675"/>
                  </a:lnTo>
                  <a:cubicBezTo>
                    <a:pt x="121510" y="35449"/>
                    <a:pt x="92669" y="77654"/>
                    <a:pt x="129083" y="95028"/>
                  </a:cubicBezTo>
                  <a:cubicBezTo>
                    <a:pt x="137884" y="99219"/>
                    <a:pt x="147476" y="102172"/>
                    <a:pt x="155019" y="108334"/>
                  </a:cubicBezTo>
                  <a:cubicBezTo>
                    <a:pt x="162563" y="114506"/>
                    <a:pt x="167335" y="125765"/>
                    <a:pt x="162316" y="134118"/>
                  </a:cubicBezTo>
                  <a:cubicBezTo>
                    <a:pt x="160430" y="137262"/>
                    <a:pt x="157429" y="139452"/>
                    <a:pt x="154010" y="140776"/>
                  </a:cubicBezTo>
                  <a:lnTo>
                    <a:pt x="36681" y="83855"/>
                  </a:lnTo>
                  <a:cubicBezTo>
                    <a:pt x="36681" y="83855"/>
                    <a:pt x="35976" y="60109"/>
                    <a:pt x="39329" y="57442"/>
                  </a:cubicBezTo>
                  <a:cubicBezTo>
                    <a:pt x="35347" y="59052"/>
                    <a:pt x="26013" y="63395"/>
                    <a:pt x="21755" y="63452"/>
                  </a:cubicBezTo>
                  <a:lnTo>
                    <a:pt x="0" y="33715"/>
                  </a:lnTo>
                  <a:close/>
                </a:path>
              </a:pathLst>
            </a:custGeom>
            <a:solidFill>
              <a:srgbClr val="2F3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BCB53BD-C5DE-4988-9B6E-678FD20F1F1A}"/>
                </a:ext>
              </a:extLst>
            </p:cNvPr>
            <p:cNvSpPr/>
            <p:nvPr/>
          </p:nvSpPr>
          <p:spPr>
            <a:xfrm>
              <a:off x="2204680" y="2803102"/>
              <a:ext cx="172690" cy="153503"/>
            </a:xfrm>
            <a:custGeom>
              <a:avLst/>
              <a:gdLst>
                <a:gd name="connsiteX0" fmla="*/ 25 w 85725"/>
                <a:gd name="connsiteY0" fmla="*/ 71071 h 76200"/>
                <a:gd name="connsiteX1" fmla="*/ 7864 w 85725"/>
                <a:gd name="connsiteY1" fmla="*/ 51059 h 76200"/>
                <a:gd name="connsiteX2" fmla="*/ 27162 w 85725"/>
                <a:gd name="connsiteY2" fmla="*/ 8721 h 76200"/>
                <a:gd name="connsiteX3" fmla="*/ 64081 w 85725"/>
                <a:gd name="connsiteY3" fmla="*/ 13531 h 76200"/>
                <a:gd name="connsiteX4" fmla="*/ 74949 w 85725"/>
                <a:gd name="connsiteY4" fmla="*/ 23437 h 76200"/>
                <a:gd name="connsiteX5" fmla="*/ 85274 w 85725"/>
                <a:gd name="connsiteY5" fmla="*/ 21351 h 76200"/>
                <a:gd name="connsiteX6" fmla="*/ 89598 w 85725"/>
                <a:gd name="connsiteY6" fmla="*/ 40087 h 76200"/>
                <a:gd name="connsiteX7" fmla="*/ 93151 w 85725"/>
                <a:gd name="connsiteY7" fmla="*/ 73186 h 76200"/>
                <a:gd name="connsiteX8" fmla="*/ 93751 w 85725"/>
                <a:gd name="connsiteY8" fmla="*/ 80701 h 76200"/>
                <a:gd name="connsiteX9" fmla="*/ 2044 w 85725"/>
                <a:gd name="connsiteY9" fmla="*/ 80701 h 76200"/>
                <a:gd name="connsiteX10" fmla="*/ 25 w 85725"/>
                <a:gd name="connsiteY10" fmla="*/ 710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5725" h="76200">
                  <a:moveTo>
                    <a:pt x="25" y="71071"/>
                  </a:moveTo>
                  <a:cubicBezTo>
                    <a:pt x="-356" y="61365"/>
                    <a:pt x="3692" y="53317"/>
                    <a:pt x="7864" y="51059"/>
                  </a:cubicBezTo>
                  <a:cubicBezTo>
                    <a:pt x="12036" y="48802"/>
                    <a:pt x="18532" y="32533"/>
                    <a:pt x="27162" y="8721"/>
                  </a:cubicBezTo>
                  <a:cubicBezTo>
                    <a:pt x="31115" y="-2176"/>
                    <a:pt x="53098" y="-5215"/>
                    <a:pt x="64081" y="13531"/>
                  </a:cubicBezTo>
                  <a:cubicBezTo>
                    <a:pt x="67643" y="19617"/>
                    <a:pt x="70948" y="23561"/>
                    <a:pt x="74949" y="23437"/>
                  </a:cubicBezTo>
                  <a:cubicBezTo>
                    <a:pt x="78301" y="23322"/>
                    <a:pt x="82054" y="17493"/>
                    <a:pt x="85274" y="21351"/>
                  </a:cubicBezTo>
                  <a:cubicBezTo>
                    <a:pt x="88112" y="24742"/>
                    <a:pt x="88874" y="33705"/>
                    <a:pt x="89598" y="40087"/>
                  </a:cubicBezTo>
                  <a:cubicBezTo>
                    <a:pt x="90836" y="51088"/>
                    <a:pt x="91970" y="62156"/>
                    <a:pt x="93151" y="73186"/>
                  </a:cubicBezTo>
                  <a:cubicBezTo>
                    <a:pt x="93418" y="75624"/>
                    <a:pt x="93675" y="78187"/>
                    <a:pt x="93751" y="80701"/>
                  </a:cubicBezTo>
                  <a:lnTo>
                    <a:pt x="2044" y="80701"/>
                  </a:lnTo>
                  <a:cubicBezTo>
                    <a:pt x="939" y="77996"/>
                    <a:pt x="168" y="74719"/>
                    <a:pt x="25" y="71071"/>
                  </a:cubicBezTo>
                  <a:close/>
                </a:path>
              </a:pathLst>
            </a:custGeom>
            <a:solidFill>
              <a:srgbClr val="2F3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190A41C-3A75-4C78-8BC2-F7A2FC01CD9E}"/>
                </a:ext>
              </a:extLst>
            </p:cNvPr>
            <p:cNvSpPr/>
            <p:nvPr/>
          </p:nvSpPr>
          <p:spPr>
            <a:xfrm>
              <a:off x="2924499" y="1540835"/>
              <a:ext cx="345382" cy="748327"/>
            </a:xfrm>
            <a:custGeom>
              <a:avLst/>
              <a:gdLst>
                <a:gd name="connsiteX0" fmla="*/ 175741 w 171450"/>
                <a:gd name="connsiteY0" fmla="*/ 306107 h 371475"/>
                <a:gd name="connsiteX1" fmla="*/ 170826 w 171450"/>
                <a:gd name="connsiteY1" fmla="*/ 355818 h 371475"/>
                <a:gd name="connsiteX2" fmla="*/ 128716 w 171450"/>
                <a:gd name="connsiteY2" fmla="*/ 372868 h 371475"/>
                <a:gd name="connsiteX3" fmla="*/ 111256 w 171450"/>
                <a:gd name="connsiteY3" fmla="*/ 350808 h 371475"/>
                <a:gd name="connsiteX4" fmla="*/ 38304 w 171450"/>
                <a:gd name="connsiteY4" fmla="*/ 207885 h 371475"/>
                <a:gd name="connsiteX5" fmla="*/ 214 w 171450"/>
                <a:gd name="connsiteY5" fmla="*/ 82907 h 371475"/>
                <a:gd name="connsiteX6" fmla="*/ 20073 w 171450"/>
                <a:gd name="connsiteY6" fmla="*/ 26034 h 371475"/>
                <a:gd name="connsiteX7" fmla="*/ 70213 w 171450"/>
                <a:gd name="connsiteY7" fmla="*/ 5841 h 371475"/>
                <a:gd name="connsiteX8" fmla="*/ 107303 w 171450"/>
                <a:gd name="connsiteY8" fmla="*/ 71649 h 371475"/>
                <a:gd name="connsiteX9" fmla="*/ 160882 w 171450"/>
                <a:gd name="connsiteY9" fmla="*/ 219963 h 371475"/>
                <a:gd name="connsiteX10" fmla="*/ 175741 w 171450"/>
                <a:gd name="connsiteY10" fmla="*/ 306107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1450" h="371475">
                  <a:moveTo>
                    <a:pt x="175741" y="306107"/>
                  </a:moveTo>
                  <a:cubicBezTo>
                    <a:pt x="177550" y="322909"/>
                    <a:pt x="178560" y="340787"/>
                    <a:pt x="170826" y="355818"/>
                  </a:cubicBezTo>
                  <a:cubicBezTo>
                    <a:pt x="163101" y="370848"/>
                    <a:pt x="143508" y="381030"/>
                    <a:pt x="128716" y="372868"/>
                  </a:cubicBezTo>
                  <a:cubicBezTo>
                    <a:pt x="120381" y="368267"/>
                    <a:pt x="115590" y="359294"/>
                    <a:pt x="111256" y="350808"/>
                  </a:cubicBezTo>
                  <a:cubicBezTo>
                    <a:pt x="86939" y="303173"/>
                    <a:pt x="62622" y="255529"/>
                    <a:pt x="38304" y="207885"/>
                  </a:cubicBezTo>
                  <a:cubicBezTo>
                    <a:pt x="18254" y="168604"/>
                    <a:pt x="-2329" y="126932"/>
                    <a:pt x="214" y="82907"/>
                  </a:cubicBezTo>
                  <a:cubicBezTo>
                    <a:pt x="1395" y="62562"/>
                    <a:pt x="7777" y="42283"/>
                    <a:pt x="20073" y="26034"/>
                  </a:cubicBezTo>
                  <a:cubicBezTo>
                    <a:pt x="30808" y="11841"/>
                    <a:pt x="54154" y="-10752"/>
                    <a:pt x="70213" y="5841"/>
                  </a:cubicBezTo>
                  <a:cubicBezTo>
                    <a:pt x="86206" y="22357"/>
                    <a:pt x="97178" y="51199"/>
                    <a:pt x="107303" y="71649"/>
                  </a:cubicBezTo>
                  <a:cubicBezTo>
                    <a:pt x="130668" y="118864"/>
                    <a:pt x="148680" y="168718"/>
                    <a:pt x="160882" y="219963"/>
                  </a:cubicBezTo>
                  <a:cubicBezTo>
                    <a:pt x="167644" y="248328"/>
                    <a:pt x="172616" y="277113"/>
                    <a:pt x="175741" y="306107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177CC60-4ED4-40A8-95C2-308F629947AA}"/>
                </a:ext>
              </a:extLst>
            </p:cNvPr>
            <p:cNvSpPr/>
            <p:nvPr/>
          </p:nvSpPr>
          <p:spPr>
            <a:xfrm>
              <a:off x="2924507" y="1514980"/>
              <a:ext cx="307006" cy="479697"/>
            </a:xfrm>
            <a:custGeom>
              <a:avLst/>
              <a:gdLst>
                <a:gd name="connsiteX0" fmla="*/ 238 w 152400"/>
                <a:gd name="connsiteY0" fmla="*/ 105076 h 238125"/>
                <a:gd name="connsiteX1" fmla="*/ 22336 w 152400"/>
                <a:gd name="connsiteY1" fmla="*/ 41801 h 238125"/>
                <a:gd name="connsiteX2" fmla="*/ 59140 w 152400"/>
                <a:gd name="connsiteY2" fmla="*/ 4797 h 238125"/>
                <a:gd name="connsiteX3" fmla="*/ 119386 w 152400"/>
                <a:gd name="connsiteY3" fmla="*/ 92550 h 238125"/>
                <a:gd name="connsiteX4" fmla="*/ 157867 w 152400"/>
                <a:gd name="connsiteY4" fmla="*/ 185000 h 238125"/>
                <a:gd name="connsiteX5" fmla="*/ 41290 w 152400"/>
                <a:gd name="connsiteY5" fmla="*/ 241521 h 238125"/>
                <a:gd name="connsiteX6" fmla="*/ 238 w 152400"/>
                <a:gd name="connsiteY6" fmla="*/ 105076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38125">
                  <a:moveTo>
                    <a:pt x="238" y="105076"/>
                  </a:moveTo>
                  <a:cubicBezTo>
                    <a:pt x="1552" y="82444"/>
                    <a:pt x="8658" y="59880"/>
                    <a:pt x="22336" y="41801"/>
                  </a:cubicBezTo>
                  <a:cubicBezTo>
                    <a:pt x="34290" y="26009"/>
                    <a:pt x="41271" y="-13663"/>
                    <a:pt x="59140" y="4797"/>
                  </a:cubicBezTo>
                  <a:cubicBezTo>
                    <a:pt x="76933" y="23180"/>
                    <a:pt x="108127" y="69795"/>
                    <a:pt x="119386" y="92550"/>
                  </a:cubicBezTo>
                  <a:cubicBezTo>
                    <a:pt x="134197" y="122488"/>
                    <a:pt x="147008" y="153406"/>
                    <a:pt x="157867" y="185000"/>
                  </a:cubicBezTo>
                  <a:lnTo>
                    <a:pt x="41290" y="241521"/>
                  </a:lnTo>
                  <a:cubicBezTo>
                    <a:pt x="19412" y="198592"/>
                    <a:pt x="-2534" y="153091"/>
                    <a:pt x="238" y="10507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58260AF-5147-4271-87F0-A7FF16BD903D}"/>
                </a:ext>
              </a:extLst>
            </p:cNvPr>
            <p:cNvSpPr/>
            <p:nvPr/>
          </p:nvSpPr>
          <p:spPr>
            <a:xfrm>
              <a:off x="2652859" y="2131725"/>
              <a:ext cx="614013" cy="268630"/>
            </a:xfrm>
            <a:custGeom>
              <a:avLst/>
              <a:gdLst>
                <a:gd name="connsiteX0" fmla="*/ 303821 w 304800"/>
                <a:gd name="connsiteY0" fmla="*/ 17833 h 133350"/>
                <a:gd name="connsiteX1" fmla="*/ 253091 w 304800"/>
                <a:gd name="connsiteY1" fmla="*/ 440 h 133350"/>
                <a:gd name="connsiteX2" fmla="*/ 200494 w 304800"/>
                <a:gd name="connsiteY2" fmla="*/ 18585 h 133350"/>
                <a:gd name="connsiteX3" fmla="*/ 107949 w 304800"/>
                <a:gd name="connsiteY3" fmla="*/ 62667 h 133350"/>
                <a:gd name="connsiteX4" fmla="*/ 12442 w 304800"/>
                <a:gd name="connsiteY4" fmla="*/ 108244 h 133350"/>
                <a:gd name="connsiteX5" fmla="*/ 421 w 304800"/>
                <a:gd name="connsiteY5" fmla="*/ 118788 h 133350"/>
                <a:gd name="connsiteX6" fmla="*/ 7556 w 304800"/>
                <a:gd name="connsiteY6" fmla="*/ 133504 h 133350"/>
                <a:gd name="connsiteX7" fmla="*/ 24643 w 304800"/>
                <a:gd name="connsiteY7" fmla="*/ 137229 h 133350"/>
                <a:gd name="connsiteX8" fmla="*/ 167042 w 304800"/>
                <a:gd name="connsiteY8" fmla="*/ 124027 h 133350"/>
                <a:gd name="connsiteX9" fmla="*/ 236070 w 304800"/>
                <a:gd name="connsiteY9" fmla="*/ 102196 h 133350"/>
                <a:gd name="connsiteX10" fmla="*/ 298306 w 304800"/>
                <a:gd name="connsiteY10" fmla="*/ 71897 h 133350"/>
                <a:gd name="connsiteX11" fmla="*/ 303821 w 304800"/>
                <a:gd name="connsiteY11" fmla="*/ 17833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4800" h="133350">
                  <a:moveTo>
                    <a:pt x="303821" y="17833"/>
                  </a:moveTo>
                  <a:cubicBezTo>
                    <a:pt x="291991" y="3431"/>
                    <a:pt x="271617" y="-1617"/>
                    <a:pt x="253091" y="440"/>
                  </a:cubicBezTo>
                  <a:cubicBezTo>
                    <a:pt x="234565" y="2498"/>
                    <a:pt x="217334" y="10594"/>
                    <a:pt x="200494" y="18585"/>
                  </a:cubicBezTo>
                  <a:cubicBezTo>
                    <a:pt x="169624" y="33244"/>
                    <a:pt x="138782" y="47951"/>
                    <a:pt x="107949" y="62667"/>
                  </a:cubicBezTo>
                  <a:cubicBezTo>
                    <a:pt x="76107" y="77859"/>
                    <a:pt x="44275" y="93052"/>
                    <a:pt x="12442" y="108244"/>
                  </a:cubicBezTo>
                  <a:cubicBezTo>
                    <a:pt x="7479" y="110616"/>
                    <a:pt x="2022" y="113531"/>
                    <a:pt x="421" y="118788"/>
                  </a:cubicBezTo>
                  <a:cubicBezTo>
                    <a:pt x="-1293" y="124418"/>
                    <a:pt x="2450" y="130561"/>
                    <a:pt x="7556" y="133504"/>
                  </a:cubicBezTo>
                  <a:cubicBezTo>
                    <a:pt x="12652" y="136448"/>
                    <a:pt x="18767" y="136924"/>
                    <a:pt x="24643" y="137229"/>
                  </a:cubicBezTo>
                  <a:cubicBezTo>
                    <a:pt x="72421" y="139715"/>
                    <a:pt x="120522" y="135162"/>
                    <a:pt x="167042" y="124027"/>
                  </a:cubicBezTo>
                  <a:cubicBezTo>
                    <a:pt x="190531" y="118407"/>
                    <a:pt x="213629" y="111111"/>
                    <a:pt x="236070" y="102196"/>
                  </a:cubicBezTo>
                  <a:cubicBezTo>
                    <a:pt x="255358" y="94528"/>
                    <a:pt x="282723" y="86060"/>
                    <a:pt x="298306" y="71897"/>
                  </a:cubicBezTo>
                  <a:cubicBezTo>
                    <a:pt x="313203" y="58362"/>
                    <a:pt x="316966" y="33844"/>
                    <a:pt x="303821" y="17833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D865C4-AD5B-4714-9031-57E634307686}"/>
                </a:ext>
              </a:extLst>
            </p:cNvPr>
            <p:cNvSpPr/>
            <p:nvPr/>
          </p:nvSpPr>
          <p:spPr>
            <a:xfrm>
              <a:off x="2171952" y="1348730"/>
              <a:ext cx="901830" cy="1112896"/>
            </a:xfrm>
            <a:custGeom>
              <a:avLst/>
              <a:gdLst>
                <a:gd name="connsiteX0" fmla="*/ 14443 w 447675"/>
                <a:gd name="connsiteY0" fmla="*/ 92593 h 552450"/>
                <a:gd name="connsiteX1" fmla="*/ 59658 w 447675"/>
                <a:gd name="connsiteY1" fmla="*/ 65189 h 552450"/>
                <a:gd name="connsiteX2" fmla="*/ 226041 w 447675"/>
                <a:gd name="connsiteY2" fmla="*/ 0 h 552450"/>
                <a:gd name="connsiteX3" fmla="*/ 392423 w 447675"/>
                <a:gd name="connsiteY3" fmla="*/ 65189 h 552450"/>
                <a:gd name="connsiteX4" fmla="*/ 437639 w 447675"/>
                <a:gd name="connsiteY4" fmla="*/ 92593 h 552450"/>
                <a:gd name="connsiteX5" fmla="*/ 449316 w 447675"/>
                <a:gd name="connsiteY5" fmla="*/ 160468 h 552450"/>
                <a:gd name="connsiteX6" fmla="*/ 421608 w 447675"/>
                <a:gd name="connsiteY6" fmla="*/ 226086 h 552450"/>
                <a:gd name="connsiteX7" fmla="*/ 389547 w 447675"/>
                <a:gd name="connsiteY7" fmla="*/ 309067 h 552450"/>
                <a:gd name="connsiteX8" fmla="*/ 366925 w 447675"/>
                <a:gd name="connsiteY8" fmla="*/ 467792 h 552450"/>
                <a:gd name="connsiteX9" fmla="*/ 370687 w 447675"/>
                <a:gd name="connsiteY9" fmla="*/ 527561 h 552450"/>
                <a:gd name="connsiteX10" fmla="*/ 313775 w 447675"/>
                <a:gd name="connsiteY10" fmla="*/ 553641 h 552450"/>
                <a:gd name="connsiteX11" fmla="*/ 226041 w 447675"/>
                <a:gd name="connsiteY11" fmla="*/ 557403 h 552450"/>
                <a:gd name="connsiteX12" fmla="*/ 138306 w 447675"/>
                <a:gd name="connsiteY12" fmla="*/ 553641 h 552450"/>
                <a:gd name="connsiteX13" fmla="*/ 81394 w 447675"/>
                <a:gd name="connsiteY13" fmla="*/ 527561 h 552450"/>
                <a:gd name="connsiteX14" fmla="*/ 85147 w 447675"/>
                <a:gd name="connsiteY14" fmla="*/ 467792 h 552450"/>
                <a:gd name="connsiteX15" fmla="*/ 62535 w 447675"/>
                <a:gd name="connsiteY15" fmla="*/ 309067 h 552450"/>
                <a:gd name="connsiteX16" fmla="*/ 30473 w 447675"/>
                <a:gd name="connsiteY16" fmla="*/ 226086 h 552450"/>
                <a:gd name="connsiteX17" fmla="*/ 2765 w 447675"/>
                <a:gd name="connsiteY17" fmla="*/ 160468 h 552450"/>
                <a:gd name="connsiteX18" fmla="*/ 14443 w 447675"/>
                <a:gd name="connsiteY18" fmla="*/ 92593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47675" h="552450">
                  <a:moveTo>
                    <a:pt x="14443" y="92593"/>
                  </a:moveTo>
                  <a:cubicBezTo>
                    <a:pt x="25806" y="78839"/>
                    <a:pt x="42913" y="71333"/>
                    <a:pt x="59658" y="65189"/>
                  </a:cubicBezTo>
                  <a:cubicBezTo>
                    <a:pt x="108874" y="47139"/>
                    <a:pt x="221783" y="-86"/>
                    <a:pt x="226041" y="0"/>
                  </a:cubicBezTo>
                  <a:cubicBezTo>
                    <a:pt x="230308" y="-86"/>
                    <a:pt x="343208" y="47139"/>
                    <a:pt x="392423" y="65189"/>
                  </a:cubicBezTo>
                  <a:cubicBezTo>
                    <a:pt x="409178" y="71333"/>
                    <a:pt x="426275" y="78839"/>
                    <a:pt x="437639" y="92593"/>
                  </a:cubicBezTo>
                  <a:cubicBezTo>
                    <a:pt x="452793" y="110938"/>
                    <a:pt x="454765" y="137303"/>
                    <a:pt x="449316" y="160468"/>
                  </a:cubicBezTo>
                  <a:cubicBezTo>
                    <a:pt x="443868" y="183633"/>
                    <a:pt x="431981" y="204664"/>
                    <a:pt x="421608" y="226086"/>
                  </a:cubicBezTo>
                  <a:cubicBezTo>
                    <a:pt x="408664" y="252803"/>
                    <a:pt x="397957" y="280597"/>
                    <a:pt x="389547" y="309067"/>
                  </a:cubicBezTo>
                  <a:cubicBezTo>
                    <a:pt x="374364" y="360502"/>
                    <a:pt x="366696" y="414157"/>
                    <a:pt x="366925" y="467792"/>
                  </a:cubicBezTo>
                  <a:cubicBezTo>
                    <a:pt x="367001" y="484232"/>
                    <a:pt x="375736" y="512045"/>
                    <a:pt x="370687" y="527561"/>
                  </a:cubicBezTo>
                  <a:cubicBezTo>
                    <a:pt x="364334" y="547040"/>
                    <a:pt x="330749" y="551460"/>
                    <a:pt x="313775" y="553641"/>
                  </a:cubicBezTo>
                  <a:cubicBezTo>
                    <a:pt x="284705" y="557384"/>
                    <a:pt x="255321" y="558622"/>
                    <a:pt x="226041" y="557403"/>
                  </a:cubicBezTo>
                  <a:cubicBezTo>
                    <a:pt x="196761" y="558622"/>
                    <a:pt x="167376" y="557384"/>
                    <a:pt x="138306" y="553641"/>
                  </a:cubicBezTo>
                  <a:cubicBezTo>
                    <a:pt x="121332" y="551460"/>
                    <a:pt x="87738" y="547040"/>
                    <a:pt x="81394" y="527561"/>
                  </a:cubicBezTo>
                  <a:cubicBezTo>
                    <a:pt x="76336" y="512045"/>
                    <a:pt x="85071" y="484232"/>
                    <a:pt x="85147" y="467792"/>
                  </a:cubicBezTo>
                  <a:cubicBezTo>
                    <a:pt x="85385" y="414157"/>
                    <a:pt x="77717" y="360502"/>
                    <a:pt x="62535" y="309067"/>
                  </a:cubicBezTo>
                  <a:cubicBezTo>
                    <a:pt x="54124" y="280597"/>
                    <a:pt x="43418" y="252803"/>
                    <a:pt x="30473" y="226086"/>
                  </a:cubicBezTo>
                  <a:cubicBezTo>
                    <a:pt x="20101" y="204664"/>
                    <a:pt x="8213" y="183633"/>
                    <a:pt x="2765" y="160468"/>
                  </a:cubicBezTo>
                  <a:cubicBezTo>
                    <a:pt x="-2683" y="137303"/>
                    <a:pt x="-721" y="110938"/>
                    <a:pt x="14443" y="925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CC7B5E-C4E2-4E6E-9A94-412A0D90D0FC}"/>
                </a:ext>
              </a:extLst>
            </p:cNvPr>
            <p:cNvSpPr/>
            <p:nvPr/>
          </p:nvSpPr>
          <p:spPr>
            <a:xfrm>
              <a:off x="2539085" y="1223063"/>
              <a:ext cx="153503" cy="249442"/>
            </a:xfrm>
            <a:custGeom>
              <a:avLst/>
              <a:gdLst>
                <a:gd name="connsiteX0" fmla="*/ 6684 w 76200"/>
                <a:gd name="connsiteY0" fmla="*/ 56628 h 123825"/>
                <a:gd name="connsiteX1" fmla="*/ 22867 w 76200"/>
                <a:gd name="connsiteY1" fmla="*/ 4422 h 123825"/>
                <a:gd name="connsiteX2" fmla="*/ 62443 w 76200"/>
                <a:gd name="connsiteY2" fmla="*/ 4422 h 123825"/>
                <a:gd name="connsiteX3" fmla="*/ 78626 w 76200"/>
                <a:gd name="connsiteY3" fmla="*/ 56628 h 123825"/>
                <a:gd name="connsiteX4" fmla="*/ 82874 w 76200"/>
                <a:gd name="connsiteY4" fmla="*/ 109378 h 123825"/>
                <a:gd name="connsiteX5" fmla="*/ 63091 w 76200"/>
                <a:gd name="connsiteY5" fmla="*/ 130028 h 123825"/>
                <a:gd name="connsiteX6" fmla="*/ 22209 w 76200"/>
                <a:gd name="connsiteY6" fmla="*/ 130028 h 123825"/>
                <a:gd name="connsiteX7" fmla="*/ 2426 w 76200"/>
                <a:gd name="connsiteY7" fmla="*/ 109378 h 123825"/>
                <a:gd name="connsiteX8" fmla="*/ 6684 w 76200"/>
                <a:gd name="connsiteY8" fmla="*/ 56628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200" h="123825">
                  <a:moveTo>
                    <a:pt x="6684" y="56628"/>
                  </a:moveTo>
                  <a:cubicBezTo>
                    <a:pt x="11275" y="41855"/>
                    <a:pt x="13742" y="14242"/>
                    <a:pt x="22867" y="4422"/>
                  </a:cubicBezTo>
                  <a:cubicBezTo>
                    <a:pt x="28353" y="-1474"/>
                    <a:pt x="56957" y="-1474"/>
                    <a:pt x="62443" y="4422"/>
                  </a:cubicBezTo>
                  <a:cubicBezTo>
                    <a:pt x="71568" y="14242"/>
                    <a:pt x="74035" y="41865"/>
                    <a:pt x="78626" y="56628"/>
                  </a:cubicBezTo>
                  <a:cubicBezTo>
                    <a:pt x="83769" y="73173"/>
                    <a:pt x="88246" y="93014"/>
                    <a:pt x="82874" y="109378"/>
                  </a:cubicBezTo>
                  <a:cubicBezTo>
                    <a:pt x="79112" y="120837"/>
                    <a:pt x="71158" y="127714"/>
                    <a:pt x="63091" y="130028"/>
                  </a:cubicBezTo>
                  <a:cubicBezTo>
                    <a:pt x="56357" y="131962"/>
                    <a:pt x="28944" y="131962"/>
                    <a:pt x="22209" y="130028"/>
                  </a:cubicBezTo>
                  <a:cubicBezTo>
                    <a:pt x="14142" y="127714"/>
                    <a:pt x="6188" y="120837"/>
                    <a:pt x="2426" y="109378"/>
                  </a:cubicBezTo>
                  <a:cubicBezTo>
                    <a:pt x="-2937" y="93024"/>
                    <a:pt x="1540" y="73173"/>
                    <a:pt x="6684" y="56628"/>
                  </a:cubicBezTo>
                  <a:close/>
                </a:path>
              </a:pathLst>
            </a:custGeom>
            <a:solidFill>
              <a:srgbClr val="F4A0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929DFCE-8681-45F0-AC24-F516B15394F3}"/>
                </a:ext>
              </a:extLst>
            </p:cNvPr>
            <p:cNvSpPr/>
            <p:nvPr/>
          </p:nvSpPr>
          <p:spPr>
            <a:xfrm>
              <a:off x="2489586" y="1046028"/>
              <a:ext cx="268630" cy="345382"/>
            </a:xfrm>
            <a:custGeom>
              <a:avLst/>
              <a:gdLst>
                <a:gd name="connsiteX0" fmla="*/ 6634 w 133350"/>
                <a:gd name="connsiteY0" fmla="*/ 20124 h 171450"/>
                <a:gd name="connsiteX1" fmla="*/ 127811 w 133350"/>
                <a:gd name="connsiteY1" fmla="*/ 20124 h 171450"/>
                <a:gd name="connsiteX2" fmla="*/ 132011 w 133350"/>
                <a:gd name="connsiteY2" fmla="*/ 88037 h 171450"/>
                <a:gd name="connsiteX3" fmla="*/ 107475 w 133350"/>
                <a:gd name="connsiteY3" fmla="*/ 144425 h 171450"/>
                <a:gd name="connsiteX4" fmla="*/ 76661 w 133350"/>
                <a:gd name="connsiteY4" fmla="*/ 176715 h 171450"/>
                <a:gd name="connsiteX5" fmla="*/ 57783 w 133350"/>
                <a:gd name="connsiteY5" fmla="*/ 176715 h 171450"/>
                <a:gd name="connsiteX6" fmla="*/ 26969 w 133350"/>
                <a:gd name="connsiteY6" fmla="*/ 144425 h 171450"/>
                <a:gd name="connsiteX7" fmla="*/ 2433 w 133350"/>
                <a:gd name="connsiteY7" fmla="*/ 88037 h 171450"/>
                <a:gd name="connsiteX8" fmla="*/ 6634 w 133350"/>
                <a:gd name="connsiteY8" fmla="*/ 2012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350" h="171450">
                  <a:moveTo>
                    <a:pt x="6634" y="20124"/>
                  </a:moveTo>
                  <a:cubicBezTo>
                    <a:pt x="15844" y="-6708"/>
                    <a:pt x="118600" y="-6708"/>
                    <a:pt x="127811" y="20124"/>
                  </a:cubicBezTo>
                  <a:cubicBezTo>
                    <a:pt x="135135" y="41469"/>
                    <a:pt x="136174" y="65568"/>
                    <a:pt x="132011" y="88037"/>
                  </a:cubicBezTo>
                  <a:cubicBezTo>
                    <a:pt x="128077" y="109259"/>
                    <a:pt x="119505" y="128490"/>
                    <a:pt x="107475" y="144425"/>
                  </a:cubicBezTo>
                  <a:cubicBezTo>
                    <a:pt x="99274" y="155293"/>
                    <a:pt x="88606" y="171305"/>
                    <a:pt x="76661" y="176715"/>
                  </a:cubicBezTo>
                  <a:lnTo>
                    <a:pt x="57783" y="176715"/>
                  </a:lnTo>
                  <a:cubicBezTo>
                    <a:pt x="45838" y="171305"/>
                    <a:pt x="35161" y="155284"/>
                    <a:pt x="26969" y="144425"/>
                  </a:cubicBezTo>
                  <a:cubicBezTo>
                    <a:pt x="14949" y="128490"/>
                    <a:pt x="6376" y="109259"/>
                    <a:pt x="2433" y="88037"/>
                  </a:cubicBezTo>
                  <a:cubicBezTo>
                    <a:pt x="-1729" y="65568"/>
                    <a:pt x="-691" y="41479"/>
                    <a:pt x="6634" y="20124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06B7E8E-0A6C-4235-8EB9-169E6EA477AC}"/>
                </a:ext>
              </a:extLst>
            </p:cNvPr>
            <p:cNvSpPr/>
            <p:nvPr/>
          </p:nvSpPr>
          <p:spPr>
            <a:xfrm>
              <a:off x="2495153" y="1155682"/>
              <a:ext cx="249443" cy="268630"/>
            </a:xfrm>
            <a:custGeom>
              <a:avLst/>
              <a:gdLst>
                <a:gd name="connsiteX0" fmla="*/ 6965 w 123825"/>
                <a:gd name="connsiteY0" fmla="*/ 36862 h 133350"/>
                <a:gd name="connsiteX1" fmla="*/ 1660 w 123825"/>
                <a:gd name="connsiteY1" fmla="*/ 18193 h 133350"/>
                <a:gd name="connsiteX2" fmla="*/ 2774 w 123825"/>
                <a:gd name="connsiteY2" fmla="*/ 0 h 133350"/>
                <a:gd name="connsiteX3" fmla="*/ 21615 w 123825"/>
                <a:gd name="connsiteY3" fmla="*/ 57560 h 133350"/>
                <a:gd name="connsiteX4" fmla="*/ 27549 w 123825"/>
                <a:gd name="connsiteY4" fmla="*/ 68932 h 133350"/>
                <a:gd name="connsiteX5" fmla="*/ 41874 w 123825"/>
                <a:gd name="connsiteY5" fmla="*/ 75124 h 133350"/>
                <a:gd name="connsiteX6" fmla="*/ 64468 w 123825"/>
                <a:gd name="connsiteY6" fmla="*/ 69799 h 133350"/>
                <a:gd name="connsiteX7" fmla="*/ 87052 w 123825"/>
                <a:gd name="connsiteY7" fmla="*/ 75124 h 133350"/>
                <a:gd name="connsiteX8" fmla="*/ 101377 w 123825"/>
                <a:gd name="connsiteY8" fmla="*/ 68932 h 133350"/>
                <a:gd name="connsiteX9" fmla="*/ 107311 w 123825"/>
                <a:gd name="connsiteY9" fmla="*/ 57560 h 133350"/>
                <a:gd name="connsiteX10" fmla="*/ 123228 w 123825"/>
                <a:gd name="connsiteY10" fmla="*/ 0 h 133350"/>
                <a:gd name="connsiteX11" fmla="*/ 127257 w 123825"/>
                <a:gd name="connsiteY11" fmla="*/ 18193 h 133350"/>
                <a:gd name="connsiteX12" fmla="*/ 121951 w 123825"/>
                <a:gd name="connsiteY12" fmla="*/ 36862 h 133350"/>
                <a:gd name="connsiteX13" fmla="*/ 121684 w 123825"/>
                <a:gd name="connsiteY13" fmla="*/ 38367 h 133350"/>
                <a:gd name="connsiteX14" fmla="*/ 122932 w 123825"/>
                <a:gd name="connsiteY14" fmla="*/ 50892 h 133350"/>
                <a:gd name="connsiteX15" fmla="*/ 124837 w 123825"/>
                <a:gd name="connsiteY15" fmla="*/ 55788 h 133350"/>
                <a:gd name="connsiteX16" fmla="*/ 123761 w 123825"/>
                <a:gd name="connsiteY16" fmla="*/ 61655 h 133350"/>
                <a:gd name="connsiteX17" fmla="*/ 116350 w 123825"/>
                <a:gd name="connsiteY17" fmla="*/ 86887 h 133350"/>
                <a:gd name="connsiteX18" fmla="*/ 104568 w 123825"/>
                <a:gd name="connsiteY18" fmla="*/ 110414 h 133350"/>
                <a:gd name="connsiteX19" fmla="*/ 97177 w 123825"/>
                <a:gd name="connsiteY19" fmla="*/ 121330 h 133350"/>
                <a:gd name="connsiteX20" fmla="*/ 89214 w 123825"/>
                <a:gd name="connsiteY20" fmla="*/ 131169 h 133350"/>
                <a:gd name="connsiteX21" fmla="*/ 69135 w 123825"/>
                <a:gd name="connsiteY21" fmla="*/ 136912 h 133350"/>
                <a:gd name="connsiteX22" fmla="*/ 59781 w 123825"/>
                <a:gd name="connsiteY22" fmla="*/ 136912 h 133350"/>
                <a:gd name="connsiteX23" fmla="*/ 39703 w 123825"/>
                <a:gd name="connsiteY23" fmla="*/ 131169 h 133350"/>
                <a:gd name="connsiteX24" fmla="*/ 31740 w 123825"/>
                <a:gd name="connsiteY24" fmla="*/ 121330 h 133350"/>
                <a:gd name="connsiteX25" fmla="*/ 24348 w 123825"/>
                <a:gd name="connsiteY25" fmla="*/ 110414 h 133350"/>
                <a:gd name="connsiteX26" fmla="*/ 12556 w 123825"/>
                <a:gd name="connsiteY26" fmla="*/ 86887 h 133350"/>
                <a:gd name="connsiteX27" fmla="*/ 5146 w 123825"/>
                <a:gd name="connsiteY27" fmla="*/ 61655 h 133350"/>
                <a:gd name="connsiteX28" fmla="*/ 4070 w 123825"/>
                <a:gd name="connsiteY28" fmla="*/ 55788 h 133350"/>
                <a:gd name="connsiteX29" fmla="*/ 5975 w 123825"/>
                <a:gd name="connsiteY29" fmla="*/ 50892 h 133350"/>
                <a:gd name="connsiteX30" fmla="*/ 7223 w 123825"/>
                <a:gd name="connsiteY30" fmla="*/ 38367 h 133350"/>
                <a:gd name="connsiteX31" fmla="*/ 6965 w 123825"/>
                <a:gd name="connsiteY31" fmla="*/ 3686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3825" h="133350">
                  <a:moveTo>
                    <a:pt x="6965" y="36862"/>
                  </a:moveTo>
                  <a:cubicBezTo>
                    <a:pt x="5689" y="30509"/>
                    <a:pt x="2898" y="24546"/>
                    <a:pt x="1660" y="18193"/>
                  </a:cubicBezTo>
                  <a:cubicBezTo>
                    <a:pt x="422" y="11840"/>
                    <a:pt x="-1845" y="4543"/>
                    <a:pt x="2774" y="0"/>
                  </a:cubicBezTo>
                  <a:cubicBezTo>
                    <a:pt x="6984" y="19469"/>
                    <a:pt x="15223" y="38700"/>
                    <a:pt x="21615" y="57560"/>
                  </a:cubicBezTo>
                  <a:cubicBezTo>
                    <a:pt x="23005" y="61646"/>
                    <a:pt x="24520" y="65856"/>
                    <a:pt x="27549" y="68932"/>
                  </a:cubicBezTo>
                  <a:cubicBezTo>
                    <a:pt x="31264" y="72704"/>
                    <a:pt x="36674" y="74209"/>
                    <a:pt x="41874" y="75124"/>
                  </a:cubicBezTo>
                  <a:cubicBezTo>
                    <a:pt x="47599" y="76133"/>
                    <a:pt x="62715" y="69694"/>
                    <a:pt x="64468" y="69799"/>
                  </a:cubicBezTo>
                  <a:cubicBezTo>
                    <a:pt x="66220" y="69694"/>
                    <a:pt x="81327" y="76133"/>
                    <a:pt x="87052" y="75124"/>
                  </a:cubicBezTo>
                  <a:cubicBezTo>
                    <a:pt x="92262" y="74209"/>
                    <a:pt x="97672" y="72704"/>
                    <a:pt x="101377" y="68932"/>
                  </a:cubicBezTo>
                  <a:cubicBezTo>
                    <a:pt x="104397" y="65856"/>
                    <a:pt x="105921" y="61646"/>
                    <a:pt x="107311" y="57560"/>
                  </a:cubicBezTo>
                  <a:cubicBezTo>
                    <a:pt x="113703" y="38691"/>
                    <a:pt x="119017" y="19460"/>
                    <a:pt x="123228" y="0"/>
                  </a:cubicBezTo>
                  <a:cubicBezTo>
                    <a:pt x="127838" y="4543"/>
                    <a:pt x="128495" y="11840"/>
                    <a:pt x="127257" y="18193"/>
                  </a:cubicBezTo>
                  <a:cubicBezTo>
                    <a:pt x="126018" y="24546"/>
                    <a:pt x="123228" y="30518"/>
                    <a:pt x="121951" y="36862"/>
                  </a:cubicBezTo>
                  <a:cubicBezTo>
                    <a:pt x="121856" y="37367"/>
                    <a:pt x="121761" y="37862"/>
                    <a:pt x="121684" y="38367"/>
                  </a:cubicBezTo>
                  <a:cubicBezTo>
                    <a:pt x="121065" y="42529"/>
                    <a:pt x="121208" y="46996"/>
                    <a:pt x="122932" y="50892"/>
                  </a:cubicBezTo>
                  <a:cubicBezTo>
                    <a:pt x="123723" y="52673"/>
                    <a:pt x="124780" y="53826"/>
                    <a:pt x="124837" y="55788"/>
                  </a:cubicBezTo>
                  <a:cubicBezTo>
                    <a:pt x="124894" y="57607"/>
                    <a:pt x="124113" y="59855"/>
                    <a:pt x="123761" y="61655"/>
                  </a:cubicBezTo>
                  <a:cubicBezTo>
                    <a:pt x="122075" y="70266"/>
                    <a:pt x="119579" y="78724"/>
                    <a:pt x="116350" y="86887"/>
                  </a:cubicBezTo>
                  <a:cubicBezTo>
                    <a:pt x="113121" y="95050"/>
                    <a:pt x="109169" y="102937"/>
                    <a:pt x="104568" y="110414"/>
                  </a:cubicBezTo>
                  <a:cubicBezTo>
                    <a:pt x="102263" y="114157"/>
                    <a:pt x="99796" y="117796"/>
                    <a:pt x="97177" y="121330"/>
                  </a:cubicBezTo>
                  <a:cubicBezTo>
                    <a:pt x="96081" y="122806"/>
                    <a:pt x="90938" y="131169"/>
                    <a:pt x="89214" y="131169"/>
                  </a:cubicBezTo>
                  <a:lnTo>
                    <a:pt x="69135" y="136912"/>
                  </a:lnTo>
                  <a:lnTo>
                    <a:pt x="59781" y="136912"/>
                  </a:lnTo>
                  <a:lnTo>
                    <a:pt x="39703" y="131169"/>
                  </a:lnTo>
                  <a:cubicBezTo>
                    <a:pt x="37979" y="131169"/>
                    <a:pt x="32835" y="122806"/>
                    <a:pt x="31740" y="121330"/>
                  </a:cubicBezTo>
                  <a:cubicBezTo>
                    <a:pt x="29120" y="117796"/>
                    <a:pt x="26654" y="114157"/>
                    <a:pt x="24348" y="110414"/>
                  </a:cubicBezTo>
                  <a:cubicBezTo>
                    <a:pt x="19738" y="102937"/>
                    <a:pt x="15785" y="95060"/>
                    <a:pt x="12556" y="86887"/>
                  </a:cubicBezTo>
                  <a:cubicBezTo>
                    <a:pt x="9337" y="78724"/>
                    <a:pt x="6832" y="70266"/>
                    <a:pt x="5146" y="61655"/>
                  </a:cubicBezTo>
                  <a:cubicBezTo>
                    <a:pt x="4794" y="59865"/>
                    <a:pt x="4013" y="57607"/>
                    <a:pt x="4070" y="55788"/>
                  </a:cubicBezTo>
                  <a:cubicBezTo>
                    <a:pt x="4127" y="53826"/>
                    <a:pt x="5194" y="52673"/>
                    <a:pt x="5975" y="50892"/>
                  </a:cubicBezTo>
                  <a:cubicBezTo>
                    <a:pt x="7699" y="46996"/>
                    <a:pt x="7851" y="42529"/>
                    <a:pt x="7223" y="38367"/>
                  </a:cubicBezTo>
                  <a:cubicBezTo>
                    <a:pt x="7156" y="37862"/>
                    <a:pt x="7061" y="37367"/>
                    <a:pt x="6965" y="36862"/>
                  </a:cubicBezTo>
                  <a:close/>
                </a:path>
              </a:pathLst>
            </a:custGeom>
            <a:solidFill>
              <a:srgbClr val="5D61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0B93539-A7ED-4508-B8FD-77740804220F}"/>
                </a:ext>
              </a:extLst>
            </p:cNvPr>
            <p:cNvSpPr/>
            <p:nvPr/>
          </p:nvSpPr>
          <p:spPr>
            <a:xfrm>
              <a:off x="2402285" y="937320"/>
              <a:ext cx="402945" cy="268630"/>
            </a:xfrm>
            <a:custGeom>
              <a:avLst/>
              <a:gdLst>
                <a:gd name="connsiteX0" fmla="*/ 9928 w 200025"/>
                <a:gd name="connsiteY0" fmla="*/ 18508 h 133350"/>
                <a:gd name="connsiteX1" fmla="*/ 63953 w 200025"/>
                <a:gd name="connsiteY1" fmla="*/ 3421 h 133350"/>
                <a:gd name="connsiteX2" fmla="*/ 86947 w 200025"/>
                <a:gd name="connsiteY2" fmla="*/ 14155 h 133350"/>
                <a:gd name="connsiteX3" fmla="*/ 115512 w 200025"/>
                <a:gd name="connsiteY3" fmla="*/ 8850 h 133350"/>
                <a:gd name="connsiteX4" fmla="*/ 144002 w 200025"/>
                <a:gd name="connsiteY4" fmla="*/ 2744 h 133350"/>
                <a:gd name="connsiteX5" fmla="*/ 161899 w 200025"/>
                <a:gd name="connsiteY5" fmla="*/ 23595 h 133350"/>
                <a:gd name="connsiteX6" fmla="*/ 200009 w 200025"/>
                <a:gd name="connsiteY6" fmla="*/ 33967 h 133350"/>
                <a:gd name="connsiteX7" fmla="*/ 204523 w 200025"/>
                <a:gd name="connsiteY7" fmla="*/ 75706 h 133350"/>
                <a:gd name="connsiteX8" fmla="*/ 191065 w 200025"/>
                <a:gd name="connsiteY8" fmla="*/ 98452 h 133350"/>
                <a:gd name="connsiteX9" fmla="*/ 180054 w 200025"/>
                <a:gd name="connsiteY9" fmla="*/ 135742 h 133350"/>
                <a:gd name="connsiteX10" fmla="*/ 141277 w 200025"/>
                <a:gd name="connsiteY10" fmla="*/ 66705 h 133350"/>
                <a:gd name="connsiteX11" fmla="*/ 89414 w 200025"/>
                <a:gd name="connsiteY11" fmla="*/ 75211 h 133350"/>
                <a:gd name="connsiteX12" fmla="*/ 69897 w 200025"/>
                <a:gd name="connsiteY12" fmla="*/ 68762 h 133350"/>
                <a:gd name="connsiteX13" fmla="*/ 57048 w 200025"/>
                <a:gd name="connsiteY13" fmla="*/ 76401 h 133350"/>
                <a:gd name="connsiteX14" fmla="*/ 42532 w 200025"/>
                <a:gd name="connsiteY14" fmla="*/ 136980 h 133350"/>
                <a:gd name="connsiteX15" fmla="*/ 36502 w 200025"/>
                <a:gd name="connsiteY15" fmla="*/ 88565 h 133350"/>
                <a:gd name="connsiteX16" fmla="*/ 23739 w 200025"/>
                <a:gd name="connsiteY16" fmla="*/ 86326 h 133350"/>
                <a:gd name="connsiteX17" fmla="*/ 736 w 200025"/>
                <a:gd name="connsiteY17" fmla="*/ 73630 h 133350"/>
                <a:gd name="connsiteX18" fmla="*/ 9928 w 200025"/>
                <a:gd name="connsiteY18" fmla="*/ 1850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00025" h="133350">
                  <a:moveTo>
                    <a:pt x="9928" y="18508"/>
                  </a:moveTo>
                  <a:cubicBezTo>
                    <a:pt x="22434" y="1906"/>
                    <a:pt x="45475" y="-4599"/>
                    <a:pt x="63953" y="3421"/>
                  </a:cubicBezTo>
                  <a:cubicBezTo>
                    <a:pt x="71726" y="6793"/>
                    <a:pt x="78708" y="12431"/>
                    <a:pt x="86947" y="14155"/>
                  </a:cubicBezTo>
                  <a:cubicBezTo>
                    <a:pt x="96558" y="16165"/>
                    <a:pt x="106349" y="12546"/>
                    <a:pt x="115512" y="8850"/>
                  </a:cubicBezTo>
                  <a:cubicBezTo>
                    <a:pt x="124675" y="5154"/>
                    <a:pt x="134305" y="1268"/>
                    <a:pt x="144002" y="2744"/>
                  </a:cubicBezTo>
                  <a:cubicBezTo>
                    <a:pt x="153698" y="4221"/>
                    <a:pt x="163156" y="13222"/>
                    <a:pt x="161899" y="23595"/>
                  </a:cubicBezTo>
                  <a:cubicBezTo>
                    <a:pt x="174977" y="18432"/>
                    <a:pt x="190845" y="22756"/>
                    <a:pt x="200009" y="33967"/>
                  </a:cubicBezTo>
                  <a:cubicBezTo>
                    <a:pt x="209181" y="45178"/>
                    <a:pt x="211058" y="62552"/>
                    <a:pt x="204523" y="75706"/>
                  </a:cubicBezTo>
                  <a:cubicBezTo>
                    <a:pt x="200571" y="83650"/>
                    <a:pt x="193951" y="90003"/>
                    <a:pt x="191065" y="98452"/>
                  </a:cubicBezTo>
                  <a:cubicBezTo>
                    <a:pt x="187769" y="108110"/>
                    <a:pt x="191569" y="131303"/>
                    <a:pt x="180054" y="135742"/>
                  </a:cubicBezTo>
                  <a:cubicBezTo>
                    <a:pt x="171157" y="139171"/>
                    <a:pt x="166214" y="68486"/>
                    <a:pt x="141277" y="66705"/>
                  </a:cubicBezTo>
                  <a:cubicBezTo>
                    <a:pt x="128047" y="80840"/>
                    <a:pt x="106006" y="84459"/>
                    <a:pt x="89414" y="75211"/>
                  </a:cubicBezTo>
                  <a:cubicBezTo>
                    <a:pt x="83194" y="71744"/>
                    <a:pt x="76593" y="66495"/>
                    <a:pt x="69897" y="68762"/>
                  </a:cubicBezTo>
                  <a:cubicBezTo>
                    <a:pt x="65430" y="70277"/>
                    <a:pt x="59934" y="72420"/>
                    <a:pt x="57048" y="76401"/>
                  </a:cubicBezTo>
                  <a:cubicBezTo>
                    <a:pt x="50095" y="86012"/>
                    <a:pt x="52123" y="129770"/>
                    <a:pt x="42532" y="136980"/>
                  </a:cubicBezTo>
                  <a:cubicBezTo>
                    <a:pt x="37398" y="121521"/>
                    <a:pt x="35388" y="104919"/>
                    <a:pt x="36502" y="88565"/>
                  </a:cubicBezTo>
                  <a:cubicBezTo>
                    <a:pt x="32159" y="88679"/>
                    <a:pt x="27797" y="87984"/>
                    <a:pt x="23739" y="86326"/>
                  </a:cubicBezTo>
                  <a:cubicBezTo>
                    <a:pt x="11966" y="81507"/>
                    <a:pt x="3165" y="86850"/>
                    <a:pt x="736" y="73630"/>
                  </a:cubicBezTo>
                  <a:cubicBezTo>
                    <a:pt x="-1693" y="60409"/>
                    <a:pt x="2022" y="29005"/>
                    <a:pt x="9928" y="18508"/>
                  </a:cubicBezTo>
                  <a:close/>
                </a:path>
              </a:pathLst>
            </a:custGeom>
            <a:solidFill>
              <a:srgbClr val="5D61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4D6C25E-C26C-4869-B61B-0E22DD6E9BD5}"/>
                </a:ext>
              </a:extLst>
            </p:cNvPr>
            <p:cNvSpPr/>
            <p:nvPr/>
          </p:nvSpPr>
          <p:spPr>
            <a:xfrm>
              <a:off x="2737126" y="1170103"/>
              <a:ext cx="38375" cy="76752"/>
            </a:xfrm>
            <a:custGeom>
              <a:avLst/>
              <a:gdLst>
                <a:gd name="connsiteX0" fmla="*/ 20731 w 19050"/>
                <a:gd name="connsiteY0" fmla="*/ 24720 h 38100"/>
                <a:gd name="connsiteX1" fmla="*/ 24570 w 19050"/>
                <a:gd name="connsiteY1" fmla="*/ 9671 h 38100"/>
                <a:gd name="connsiteX2" fmla="*/ 14607 w 19050"/>
                <a:gd name="connsiteY2" fmla="*/ 51 h 38100"/>
                <a:gd name="connsiteX3" fmla="*/ 7434 w 19050"/>
                <a:gd name="connsiteY3" fmla="*/ 5594 h 38100"/>
                <a:gd name="connsiteX4" fmla="*/ 4453 w 19050"/>
                <a:gd name="connsiteY4" fmla="*/ 14814 h 38100"/>
                <a:gd name="connsiteX5" fmla="*/ 786 w 19050"/>
                <a:gd name="connsiteY5" fmla="*/ 31464 h 38100"/>
                <a:gd name="connsiteX6" fmla="*/ 2853 w 19050"/>
                <a:gd name="connsiteY6" fmla="*/ 44761 h 38100"/>
                <a:gd name="connsiteX7" fmla="*/ 20731 w 19050"/>
                <a:gd name="connsiteY7" fmla="*/ 247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38100">
                  <a:moveTo>
                    <a:pt x="20731" y="24720"/>
                  </a:moveTo>
                  <a:cubicBezTo>
                    <a:pt x="23208" y="20139"/>
                    <a:pt x="25265" y="14919"/>
                    <a:pt x="24570" y="9671"/>
                  </a:cubicBezTo>
                  <a:cubicBezTo>
                    <a:pt x="23874" y="4423"/>
                    <a:pt x="19531" y="-559"/>
                    <a:pt x="14607" y="51"/>
                  </a:cubicBezTo>
                  <a:cubicBezTo>
                    <a:pt x="11568" y="422"/>
                    <a:pt x="8996" y="2784"/>
                    <a:pt x="7434" y="5594"/>
                  </a:cubicBezTo>
                  <a:cubicBezTo>
                    <a:pt x="5863" y="8395"/>
                    <a:pt x="5148" y="11633"/>
                    <a:pt x="4453" y="14814"/>
                  </a:cubicBezTo>
                  <a:cubicBezTo>
                    <a:pt x="3234" y="20368"/>
                    <a:pt x="2014" y="25911"/>
                    <a:pt x="786" y="31464"/>
                  </a:cubicBezTo>
                  <a:cubicBezTo>
                    <a:pt x="-243" y="36131"/>
                    <a:pt x="-852" y="42056"/>
                    <a:pt x="2853" y="44761"/>
                  </a:cubicBezTo>
                  <a:cubicBezTo>
                    <a:pt x="9615" y="49724"/>
                    <a:pt x="18036" y="29712"/>
                    <a:pt x="20731" y="24720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5B85D03-A031-4477-9745-68B4C923854D}"/>
                </a:ext>
              </a:extLst>
            </p:cNvPr>
            <p:cNvSpPr/>
            <p:nvPr/>
          </p:nvSpPr>
          <p:spPr>
            <a:xfrm>
              <a:off x="2464702" y="1170103"/>
              <a:ext cx="38375" cy="76752"/>
            </a:xfrm>
            <a:custGeom>
              <a:avLst/>
              <a:gdLst>
                <a:gd name="connsiteX0" fmla="*/ 3975 w 19050"/>
                <a:gd name="connsiteY0" fmla="*/ 24720 h 38100"/>
                <a:gd name="connsiteX1" fmla="*/ 137 w 19050"/>
                <a:gd name="connsiteY1" fmla="*/ 9671 h 38100"/>
                <a:gd name="connsiteX2" fmla="*/ 10100 w 19050"/>
                <a:gd name="connsiteY2" fmla="*/ 51 h 38100"/>
                <a:gd name="connsiteX3" fmla="*/ 17272 w 19050"/>
                <a:gd name="connsiteY3" fmla="*/ 5594 h 38100"/>
                <a:gd name="connsiteX4" fmla="*/ 20254 w 19050"/>
                <a:gd name="connsiteY4" fmla="*/ 14814 h 38100"/>
                <a:gd name="connsiteX5" fmla="*/ 23921 w 19050"/>
                <a:gd name="connsiteY5" fmla="*/ 31464 h 38100"/>
                <a:gd name="connsiteX6" fmla="*/ 21854 w 19050"/>
                <a:gd name="connsiteY6" fmla="*/ 44761 h 38100"/>
                <a:gd name="connsiteX7" fmla="*/ 3975 w 19050"/>
                <a:gd name="connsiteY7" fmla="*/ 2472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050" h="38100">
                  <a:moveTo>
                    <a:pt x="3975" y="24720"/>
                  </a:moveTo>
                  <a:cubicBezTo>
                    <a:pt x="1499" y="20139"/>
                    <a:pt x="-558" y="14919"/>
                    <a:pt x="137" y="9671"/>
                  </a:cubicBezTo>
                  <a:cubicBezTo>
                    <a:pt x="832" y="4423"/>
                    <a:pt x="5176" y="-559"/>
                    <a:pt x="10100" y="51"/>
                  </a:cubicBezTo>
                  <a:cubicBezTo>
                    <a:pt x="13138" y="422"/>
                    <a:pt x="15710" y="2784"/>
                    <a:pt x="17272" y="5594"/>
                  </a:cubicBezTo>
                  <a:cubicBezTo>
                    <a:pt x="18834" y="8395"/>
                    <a:pt x="19558" y="11633"/>
                    <a:pt x="20254" y="14814"/>
                  </a:cubicBezTo>
                  <a:cubicBezTo>
                    <a:pt x="21473" y="20368"/>
                    <a:pt x="22692" y="25911"/>
                    <a:pt x="23921" y="31464"/>
                  </a:cubicBezTo>
                  <a:cubicBezTo>
                    <a:pt x="24940" y="36131"/>
                    <a:pt x="25559" y="42056"/>
                    <a:pt x="21854" y="44761"/>
                  </a:cubicBezTo>
                  <a:cubicBezTo>
                    <a:pt x="15082" y="49724"/>
                    <a:pt x="6680" y="29712"/>
                    <a:pt x="3975" y="24720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521C99F-1A10-473C-8A27-5983AC29D553}"/>
                </a:ext>
              </a:extLst>
            </p:cNvPr>
            <p:cNvSpPr/>
            <p:nvPr/>
          </p:nvSpPr>
          <p:spPr>
            <a:xfrm>
              <a:off x="2230319" y="1922735"/>
              <a:ext cx="805891" cy="498885"/>
            </a:xfrm>
            <a:custGeom>
              <a:avLst/>
              <a:gdLst>
                <a:gd name="connsiteX0" fmla="*/ 44220 w 400050"/>
                <a:gd name="connsiteY0" fmla="*/ 248669 h 247650"/>
                <a:gd name="connsiteX1" fmla="*/ 355878 w 400050"/>
                <a:gd name="connsiteY1" fmla="*/ 248669 h 247650"/>
                <a:gd name="connsiteX2" fmla="*/ 383824 w 400050"/>
                <a:gd name="connsiteY2" fmla="*/ 222980 h 247650"/>
                <a:gd name="connsiteX3" fmla="*/ 399998 w 400050"/>
                <a:gd name="connsiteY3" fmla="*/ 30385 h 247650"/>
                <a:gd name="connsiteX4" fmla="*/ 372061 w 400050"/>
                <a:gd name="connsiteY4" fmla="*/ 0 h 247650"/>
                <a:gd name="connsiteX5" fmla="*/ 28046 w 400050"/>
                <a:gd name="connsiteY5" fmla="*/ 0 h 247650"/>
                <a:gd name="connsiteX6" fmla="*/ 100 w 400050"/>
                <a:gd name="connsiteY6" fmla="*/ 30385 h 247650"/>
                <a:gd name="connsiteX7" fmla="*/ 16283 w 400050"/>
                <a:gd name="connsiteY7" fmla="*/ 222980 h 247650"/>
                <a:gd name="connsiteX8" fmla="*/ 44220 w 400050"/>
                <a:gd name="connsiteY8" fmla="*/ 2486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247650">
                  <a:moveTo>
                    <a:pt x="44220" y="248669"/>
                  </a:moveTo>
                  <a:lnTo>
                    <a:pt x="355878" y="248669"/>
                  </a:lnTo>
                  <a:cubicBezTo>
                    <a:pt x="370451" y="248669"/>
                    <a:pt x="382595" y="237506"/>
                    <a:pt x="383824" y="222980"/>
                  </a:cubicBezTo>
                  <a:lnTo>
                    <a:pt x="399998" y="30385"/>
                  </a:lnTo>
                  <a:cubicBezTo>
                    <a:pt x="401379" y="14030"/>
                    <a:pt x="388472" y="0"/>
                    <a:pt x="372061" y="0"/>
                  </a:cubicBezTo>
                  <a:lnTo>
                    <a:pt x="28046" y="0"/>
                  </a:lnTo>
                  <a:cubicBezTo>
                    <a:pt x="11635" y="0"/>
                    <a:pt x="-1272" y="14030"/>
                    <a:pt x="100" y="30385"/>
                  </a:cubicBezTo>
                  <a:lnTo>
                    <a:pt x="16283" y="222980"/>
                  </a:lnTo>
                  <a:cubicBezTo>
                    <a:pt x="17502" y="237506"/>
                    <a:pt x="29647" y="248669"/>
                    <a:pt x="44220" y="248669"/>
                  </a:cubicBezTo>
                  <a:close/>
                </a:path>
              </a:pathLst>
            </a:custGeom>
            <a:solidFill>
              <a:srgbClr val="BEE3E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0DCC670-A631-4705-BA78-F85FB400437B}"/>
                </a:ext>
              </a:extLst>
            </p:cNvPr>
            <p:cNvSpPr/>
            <p:nvPr/>
          </p:nvSpPr>
          <p:spPr>
            <a:xfrm>
              <a:off x="2230319" y="1922735"/>
              <a:ext cx="805891" cy="76752"/>
            </a:xfrm>
            <a:custGeom>
              <a:avLst/>
              <a:gdLst>
                <a:gd name="connsiteX0" fmla="*/ 399312 w 400050"/>
                <a:gd name="connsiteY0" fmla="*/ 38624 h 38100"/>
                <a:gd name="connsiteX1" fmla="*/ 372061 w 400050"/>
                <a:gd name="connsiteY1" fmla="*/ 17212 h 38100"/>
                <a:gd name="connsiteX2" fmla="*/ 28046 w 400050"/>
                <a:gd name="connsiteY2" fmla="*/ 17212 h 38100"/>
                <a:gd name="connsiteX3" fmla="*/ 795 w 400050"/>
                <a:gd name="connsiteY3" fmla="*/ 38624 h 38100"/>
                <a:gd name="connsiteX4" fmla="*/ 100 w 400050"/>
                <a:gd name="connsiteY4" fmla="*/ 30385 h 38100"/>
                <a:gd name="connsiteX5" fmla="*/ 28046 w 400050"/>
                <a:gd name="connsiteY5" fmla="*/ 0 h 38100"/>
                <a:gd name="connsiteX6" fmla="*/ 372061 w 400050"/>
                <a:gd name="connsiteY6" fmla="*/ 0 h 38100"/>
                <a:gd name="connsiteX7" fmla="*/ 399998 w 400050"/>
                <a:gd name="connsiteY7" fmla="*/ 30385 h 38100"/>
                <a:gd name="connsiteX8" fmla="*/ 399312 w 400050"/>
                <a:gd name="connsiteY8" fmla="*/ 3862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38100">
                  <a:moveTo>
                    <a:pt x="399312" y="38624"/>
                  </a:moveTo>
                  <a:cubicBezTo>
                    <a:pt x="396340" y="26432"/>
                    <a:pt x="385358" y="17212"/>
                    <a:pt x="372061" y="17212"/>
                  </a:cubicBezTo>
                  <a:lnTo>
                    <a:pt x="28046" y="17212"/>
                  </a:lnTo>
                  <a:cubicBezTo>
                    <a:pt x="14750" y="17212"/>
                    <a:pt x="3758" y="26422"/>
                    <a:pt x="795" y="38624"/>
                  </a:cubicBezTo>
                  <a:lnTo>
                    <a:pt x="100" y="30385"/>
                  </a:lnTo>
                  <a:cubicBezTo>
                    <a:pt x="-1271" y="14030"/>
                    <a:pt x="11625" y="0"/>
                    <a:pt x="28046" y="0"/>
                  </a:cubicBezTo>
                  <a:lnTo>
                    <a:pt x="372061" y="0"/>
                  </a:lnTo>
                  <a:cubicBezTo>
                    <a:pt x="388472" y="0"/>
                    <a:pt x="401379" y="14030"/>
                    <a:pt x="399998" y="30385"/>
                  </a:cubicBezTo>
                  <a:lnTo>
                    <a:pt x="399312" y="38624"/>
                  </a:lnTo>
                  <a:close/>
                </a:path>
              </a:pathLst>
            </a:custGeom>
            <a:solidFill>
              <a:srgbClr val="3C79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AD940FF-D79D-42E2-8B7C-95A5F4BCDEAD}"/>
                </a:ext>
              </a:extLst>
            </p:cNvPr>
            <p:cNvSpPr/>
            <p:nvPr/>
          </p:nvSpPr>
          <p:spPr>
            <a:xfrm>
              <a:off x="2935996" y="655896"/>
              <a:ext cx="575636" cy="614012"/>
            </a:xfrm>
            <a:custGeom>
              <a:avLst/>
              <a:gdLst>
                <a:gd name="connsiteX0" fmla="*/ 144335 w 285750"/>
                <a:gd name="connsiteY0" fmla="*/ 3895 h 304800"/>
                <a:gd name="connsiteX1" fmla="*/ 55905 w 285750"/>
                <a:gd name="connsiteY1" fmla="*/ 135797 h 304800"/>
                <a:gd name="connsiteX2" fmla="*/ 8480 w 285750"/>
                <a:gd name="connsiteY2" fmla="*/ 308733 h 304800"/>
                <a:gd name="connsiteX3" fmla="*/ 84089 w 285750"/>
                <a:gd name="connsiteY3" fmla="*/ 198147 h 304800"/>
                <a:gd name="connsiteX4" fmla="*/ 204666 w 285750"/>
                <a:gd name="connsiteY4" fmla="*/ 235666 h 304800"/>
                <a:gd name="connsiteX5" fmla="*/ 290391 w 285750"/>
                <a:gd name="connsiteY5" fmla="*/ 89610 h 304800"/>
                <a:gd name="connsiteX6" fmla="*/ 144335 w 285750"/>
                <a:gd name="connsiteY6" fmla="*/ 3895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304800">
                  <a:moveTo>
                    <a:pt x="144335" y="3895"/>
                  </a:moveTo>
                  <a:cubicBezTo>
                    <a:pt x="85051" y="19325"/>
                    <a:pt x="47837" y="76580"/>
                    <a:pt x="55905" y="135797"/>
                  </a:cubicBezTo>
                  <a:cubicBezTo>
                    <a:pt x="28892" y="160181"/>
                    <a:pt x="-19628" y="223160"/>
                    <a:pt x="8480" y="308733"/>
                  </a:cubicBezTo>
                  <a:cubicBezTo>
                    <a:pt x="8480" y="308733"/>
                    <a:pt x="43475" y="218636"/>
                    <a:pt x="84089" y="198147"/>
                  </a:cubicBezTo>
                  <a:cubicBezTo>
                    <a:pt x="112979" y="231418"/>
                    <a:pt x="159127" y="247525"/>
                    <a:pt x="204666" y="235666"/>
                  </a:cubicBezTo>
                  <a:cubicBezTo>
                    <a:pt x="268674" y="218998"/>
                    <a:pt x="307051" y="153609"/>
                    <a:pt x="290391" y="89610"/>
                  </a:cubicBezTo>
                  <a:cubicBezTo>
                    <a:pt x="273732" y="25602"/>
                    <a:pt x="208334" y="-12774"/>
                    <a:pt x="144335" y="389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99000">
                  <a:schemeClr val="accent3">
                    <a:lumMod val="60000"/>
                    <a:lumOff val="40000"/>
                  </a:schemeClr>
                </a:gs>
              </a:gsLst>
              <a:lin ang="5400000" scaled="1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015A5AB-E7FE-4E91-9494-9F80FE460C49}"/>
                </a:ext>
              </a:extLst>
            </p:cNvPr>
            <p:cNvSpPr/>
            <p:nvPr/>
          </p:nvSpPr>
          <p:spPr>
            <a:xfrm>
              <a:off x="3122583" y="801857"/>
              <a:ext cx="345382" cy="19188"/>
            </a:xfrm>
            <a:custGeom>
              <a:avLst/>
              <a:gdLst>
                <a:gd name="connsiteX0" fmla="*/ 8068 w 171450"/>
                <a:gd name="connsiteY0" fmla="*/ 16116 h 9525"/>
                <a:gd name="connsiteX1" fmla="*/ 165811 w 171450"/>
                <a:gd name="connsiteY1" fmla="*/ 16116 h 9525"/>
                <a:gd name="connsiteX2" fmla="*/ 173869 w 171450"/>
                <a:gd name="connsiteY2" fmla="*/ 8058 h 9525"/>
                <a:gd name="connsiteX3" fmla="*/ 165811 w 171450"/>
                <a:gd name="connsiteY3" fmla="*/ 0 h 9525"/>
                <a:gd name="connsiteX4" fmla="*/ 8068 w 171450"/>
                <a:gd name="connsiteY4" fmla="*/ 0 h 9525"/>
                <a:gd name="connsiteX5" fmla="*/ 0 w 171450"/>
                <a:gd name="connsiteY5" fmla="*/ 8058 h 9525"/>
                <a:gd name="connsiteX6" fmla="*/ 8068 w 171450"/>
                <a:gd name="connsiteY6" fmla="*/ 1611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">
                  <a:moveTo>
                    <a:pt x="8068" y="16116"/>
                  </a:moveTo>
                  <a:lnTo>
                    <a:pt x="165811" y="16116"/>
                  </a:lnTo>
                  <a:cubicBezTo>
                    <a:pt x="170259" y="16116"/>
                    <a:pt x="173869" y="12506"/>
                    <a:pt x="173869" y="8058"/>
                  </a:cubicBezTo>
                  <a:cubicBezTo>
                    <a:pt x="173869" y="3600"/>
                    <a:pt x="170259" y="0"/>
                    <a:pt x="165811" y="0"/>
                  </a:cubicBezTo>
                  <a:lnTo>
                    <a:pt x="8068" y="0"/>
                  </a:lnTo>
                  <a:cubicBezTo>
                    <a:pt x="3620" y="0"/>
                    <a:pt x="0" y="3600"/>
                    <a:pt x="0" y="8058"/>
                  </a:cubicBezTo>
                  <a:cubicBezTo>
                    <a:pt x="0" y="12506"/>
                    <a:pt x="3610" y="16116"/>
                    <a:pt x="8068" y="161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4706AA1-082C-4DC1-A20F-4BC071E4FECE}"/>
                </a:ext>
              </a:extLst>
            </p:cNvPr>
            <p:cNvSpPr/>
            <p:nvPr/>
          </p:nvSpPr>
          <p:spPr>
            <a:xfrm>
              <a:off x="3122583" y="878281"/>
              <a:ext cx="345382" cy="19188"/>
            </a:xfrm>
            <a:custGeom>
              <a:avLst/>
              <a:gdLst>
                <a:gd name="connsiteX0" fmla="*/ 8068 w 171450"/>
                <a:gd name="connsiteY0" fmla="*/ 16116 h 9525"/>
                <a:gd name="connsiteX1" fmla="*/ 165811 w 171450"/>
                <a:gd name="connsiteY1" fmla="*/ 16116 h 9525"/>
                <a:gd name="connsiteX2" fmla="*/ 173869 w 171450"/>
                <a:gd name="connsiteY2" fmla="*/ 8058 h 9525"/>
                <a:gd name="connsiteX3" fmla="*/ 165811 w 171450"/>
                <a:gd name="connsiteY3" fmla="*/ 0 h 9525"/>
                <a:gd name="connsiteX4" fmla="*/ 8068 w 171450"/>
                <a:gd name="connsiteY4" fmla="*/ 0 h 9525"/>
                <a:gd name="connsiteX5" fmla="*/ 0 w 171450"/>
                <a:gd name="connsiteY5" fmla="*/ 8058 h 9525"/>
                <a:gd name="connsiteX6" fmla="*/ 8068 w 171450"/>
                <a:gd name="connsiteY6" fmla="*/ 1611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">
                  <a:moveTo>
                    <a:pt x="8068" y="16116"/>
                  </a:moveTo>
                  <a:lnTo>
                    <a:pt x="165811" y="16116"/>
                  </a:lnTo>
                  <a:cubicBezTo>
                    <a:pt x="170259" y="16116"/>
                    <a:pt x="173869" y="12506"/>
                    <a:pt x="173869" y="8058"/>
                  </a:cubicBezTo>
                  <a:cubicBezTo>
                    <a:pt x="173869" y="3610"/>
                    <a:pt x="170259" y="0"/>
                    <a:pt x="165811" y="0"/>
                  </a:cubicBezTo>
                  <a:lnTo>
                    <a:pt x="8068" y="0"/>
                  </a:lnTo>
                  <a:cubicBezTo>
                    <a:pt x="3620" y="0"/>
                    <a:pt x="0" y="3610"/>
                    <a:pt x="0" y="8058"/>
                  </a:cubicBezTo>
                  <a:cubicBezTo>
                    <a:pt x="0" y="12506"/>
                    <a:pt x="3610" y="16116"/>
                    <a:pt x="8068" y="1611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5CDDC60-3F7E-49B8-BB5F-954C3861741B}"/>
                </a:ext>
              </a:extLst>
            </p:cNvPr>
            <p:cNvSpPr/>
            <p:nvPr/>
          </p:nvSpPr>
          <p:spPr>
            <a:xfrm>
              <a:off x="3122583" y="954708"/>
              <a:ext cx="345382" cy="19188"/>
            </a:xfrm>
            <a:custGeom>
              <a:avLst/>
              <a:gdLst>
                <a:gd name="connsiteX0" fmla="*/ 8068 w 171450"/>
                <a:gd name="connsiteY0" fmla="*/ 16126 h 9525"/>
                <a:gd name="connsiteX1" fmla="*/ 165811 w 171450"/>
                <a:gd name="connsiteY1" fmla="*/ 16126 h 9525"/>
                <a:gd name="connsiteX2" fmla="*/ 173869 w 171450"/>
                <a:gd name="connsiteY2" fmla="*/ 8068 h 9525"/>
                <a:gd name="connsiteX3" fmla="*/ 165811 w 171450"/>
                <a:gd name="connsiteY3" fmla="*/ 0 h 9525"/>
                <a:gd name="connsiteX4" fmla="*/ 8068 w 171450"/>
                <a:gd name="connsiteY4" fmla="*/ 0 h 9525"/>
                <a:gd name="connsiteX5" fmla="*/ 0 w 171450"/>
                <a:gd name="connsiteY5" fmla="*/ 8068 h 9525"/>
                <a:gd name="connsiteX6" fmla="*/ 8068 w 171450"/>
                <a:gd name="connsiteY6" fmla="*/ 1612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1450" h="9525">
                  <a:moveTo>
                    <a:pt x="8068" y="16126"/>
                  </a:moveTo>
                  <a:lnTo>
                    <a:pt x="165811" y="16126"/>
                  </a:lnTo>
                  <a:cubicBezTo>
                    <a:pt x="170259" y="16126"/>
                    <a:pt x="173869" y="12516"/>
                    <a:pt x="173869" y="8068"/>
                  </a:cubicBezTo>
                  <a:cubicBezTo>
                    <a:pt x="173869" y="3610"/>
                    <a:pt x="170259" y="0"/>
                    <a:pt x="165811" y="0"/>
                  </a:cubicBezTo>
                  <a:lnTo>
                    <a:pt x="8068" y="0"/>
                  </a:lnTo>
                  <a:cubicBezTo>
                    <a:pt x="3620" y="0"/>
                    <a:pt x="0" y="3610"/>
                    <a:pt x="0" y="8068"/>
                  </a:cubicBezTo>
                  <a:cubicBezTo>
                    <a:pt x="0" y="12516"/>
                    <a:pt x="3610" y="16126"/>
                    <a:pt x="8068" y="161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8B43A82-4121-4311-868F-6F85E62AA351}"/>
              </a:ext>
            </a:extLst>
          </p:cNvPr>
          <p:cNvGrpSpPr/>
          <p:nvPr/>
        </p:nvGrpSpPr>
        <p:grpSpPr>
          <a:xfrm>
            <a:off x="4837794" y="3815557"/>
            <a:ext cx="1722320" cy="2251169"/>
            <a:chOff x="8660206" y="2872244"/>
            <a:chExt cx="1722320" cy="2251169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04D7750-4DAC-4E30-8B03-3B7BB2E82FFC}"/>
                </a:ext>
              </a:extLst>
            </p:cNvPr>
            <p:cNvSpPr/>
            <p:nvPr/>
          </p:nvSpPr>
          <p:spPr>
            <a:xfrm>
              <a:off x="9382624" y="3519320"/>
              <a:ext cx="958102" cy="927196"/>
            </a:xfrm>
            <a:custGeom>
              <a:avLst/>
              <a:gdLst>
                <a:gd name="connsiteX0" fmla="*/ 429035 w 590550"/>
                <a:gd name="connsiteY0" fmla="*/ 0 h 571500"/>
                <a:gd name="connsiteX1" fmla="*/ 428997 w 590550"/>
                <a:gd name="connsiteY1" fmla="*/ 333 h 571500"/>
                <a:gd name="connsiteX2" fmla="*/ 424787 w 590550"/>
                <a:gd name="connsiteY2" fmla="*/ 0 h 571500"/>
                <a:gd name="connsiteX3" fmla="*/ 396812 w 590550"/>
                <a:gd name="connsiteY3" fmla="*/ 24546 h 571500"/>
                <a:gd name="connsiteX4" fmla="*/ 349177 w 590550"/>
                <a:gd name="connsiteY4" fmla="*/ 507511 h 571500"/>
                <a:gd name="connsiteX5" fmla="*/ 329355 w 590550"/>
                <a:gd name="connsiteY5" fmla="*/ 524932 h 571500"/>
                <a:gd name="connsiteX6" fmla="*/ 28099 w 590550"/>
                <a:gd name="connsiteY6" fmla="*/ 524932 h 571500"/>
                <a:gd name="connsiteX7" fmla="*/ 0 w 590550"/>
                <a:gd name="connsiteY7" fmla="*/ 552040 h 571500"/>
                <a:gd name="connsiteX8" fmla="*/ 28099 w 590550"/>
                <a:gd name="connsiteY8" fmla="*/ 579158 h 571500"/>
                <a:gd name="connsiteX9" fmla="*/ 329355 w 590550"/>
                <a:gd name="connsiteY9" fmla="*/ 579158 h 571500"/>
                <a:gd name="connsiteX10" fmla="*/ 387134 w 590550"/>
                <a:gd name="connsiteY10" fmla="*/ 553422 h 571500"/>
                <a:gd name="connsiteX11" fmla="*/ 467897 w 590550"/>
                <a:gd name="connsiteY11" fmla="*/ 559918 h 571500"/>
                <a:gd name="connsiteX12" fmla="*/ 533657 w 590550"/>
                <a:gd name="connsiteY12" fmla="*/ 539725 h 571500"/>
                <a:gd name="connsiteX13" fmla="*/ 593417 w 590550"/>
                <a:gd name="connsiteY13" fmla="*/ 0 h 571500"/>
                <a:gd name="connsiteX14" fmla="*/ 429035 w 590550"/>
                <a:gd name="connsiteY14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90550" h="571500">
                  <a:moveTo>
                    <a:pt x="429035" y="0"/>
                  </a:moveTo>
                  <a:lnTo>
                    <a:pt x="428997" y="333"/>
                  </a:lnTo>
                  <a:cubicBezTo>
                    <a:pt x="427615" y="133"/>
                    <a:pt x="426225" y="0"/>
                    <a:pt x="424787" y="0"/>
                  </a:cubicBezTo>
                  <a:cubicBezTo>
                    <a:pt x="410299" y="0"/>
                    <a:pt x="398183" y="10630"/>
                    <a:pt x="396812" y="24546"/>
                  </a:cubicBezTo>
                  <a:lnTo>
                    <a:pt x="349177" y="507511"/>
                  </a:lnTo>
                  <a:cubicBezTo>
                    <a:pt x="348215" y="517436"/>
                    <a:pt x="339700" y="524932"/>
                    <a:pt x="329355" y="524932"/>
                  </a:cubicBezTo>
                  <a:lnTo>
                    <a:pt x="28099" y="524932"/>
                  </a:lnTo>
                  <a:cubicBezTo>
                    <a:pt x="12583" y="524932"/>
                    <a:pt x="0" y="537067"/>
                    <a:pt x="0" y="552040"/>
                  </a:cubicBezTo>
                  <a:cubicBezTo>
                    <a:pt x="0" y="567014"/>
                    <a:pt x="12583" y="579158"/>
                    <a:pt x="28099" y="579158"/>
                  </a:cubicBezTo>
                  <a:lnTo>
                    <a:pt x="329355" y="579158"/>
                  </a:lnTo>
                  <a:cubicBezTo>
                    <a:pt x="352378" y="579158"/>
                    <a:pt x="373123" y="569214"/>
                    <a:pt x="387134" y="553422"/>
                  </a:cubicBezTo>
                  <a:cubicBezTo>
                    <a:pt x="403698" y="554612"/>
                    <a:pt x="467897" y="559918"/>
                    <a:pt x="467897" y="559918"/>
                  </a:cubicBezTo>
                  <a:lnTo>
                    <a:pt x="533657" y="539725"/>
                  </a:lnTo>
                  <a:lnTo>
                    <a:pt x="593417" y="0"/>
                  </a:lnTo>
                  <a:lnTo>
                    <a:pt x="429035" y="0"/>
                  </a:lnTo>
                  <a:close/>
                </a:path>
              </a:pathLst>
            </a:custGeom>
            <a:solidFill>
              <a:srgbClr val="0092D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1A4AE5B-AA21-4FB0-BAF5-A77EDD1FA848}"/>
                </a:ext>
              </a:extLst>
            </p:cNvPr>
            <p:cNvSpPr/>
            <p:nvPr/>
          </p:nvSpPr>
          <p:spPr>
            <a:xfrm>
              <a:off x="9656223" y="3519304"/>
              <a:ext cx="726303" cy="927196"/>
            </a:xfrm>
            <a:custGeom>
              <a:avLst/>
              <a:gdLst>
                <a:gd name="connsiteX0" fmla="*/ 329355 w 447675"/>
                <a:gd name="connsiteY0" fmla="*/ 524932 h 571500"/>
                <a:gd name="connsiteX1" fmla="*/ 349177 w 447675"/>
                <a:gd name="connsiteY1" fmla="*/ 507511 h 571500"/>
                <a:gd name="connsiteX2" fmla="*/ 396802 w 447675"/>
                <a:gd name="connsiteY2" fmla="*/ 24546 h 571500"/>
                <a:gd name="connsiteX3" fmla="*/ 424786 w 447675"/>
                <a:gd name="connsiteY3" fmla="*/ 0 h 571500"/>
                <a:gd name="connsiteX4" fmla="*/ 452761 w 447675"/>
                <a:gd name="connsiteY4" fmla="*/ 29680 h 571500"/>
                <a:gd name="connsiteX5" fmla="*/ 405146 w 447675"/>
                <a:gd name="connsiteY5" fmla="*/ 512559 h 571500"/>
                <a:gd name="connsiteX6" fmla="*/ 329355 w 447675"/>
                <a:gd name="connsiteY6" fmla="*/ 579158 h 571500"/>
                <a:gd name="connsiteX7" fmla="*/ 28108 w 447675"/>
                <a:gd name="connsiteY7" fmla="*/ 579158 h 571500"/>
                <a:gd name="connsiteX8" fmla="*/ 0 w 447675"/>
                <a:gd name="connsiteY8" fmla="*/ 552040 h 571500"/>
                <a:gd name="connsiteX9" fmla="*/ 28108 w 447675"/>
                <a:gd name="connsiteY9" fmla="*/ 524932 h 571500"/>
                <a:gd name="connsiteX10" fmla="*/ 329355 w 447675"/>
                <a:gd name="connsiteY10" fmla="*/ 524932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47675" h="571500">
                  <a:moveTo>
                    <a:pt x="329355" y="524932"/>
                  </a:moveTo>
                  <a:cubicBezTo>
                    <a:pt x="339690" y="524932"/>
                    <a:pt x="348206" y="517446"/>
                    <a:pt x="349177" y="507511"/>
                  </a:cubicBezTo>
                  <a:lnTo>
                    <a:pt x="396802" y="24546"/>
                  </a:lnTo>
                  <a:cubicBezTo>
                    <a:pt x="398183" y="10630"/>
                    <a:pt x="410290" y="0"/>
                    <a:pt x="424786" y="0"/>
                  </a:cubicBezTo>
                  <a:cubicBezTo>
                    <a:pt x="441350" y="0"/>
                    <a:pt x="454333" y="13764"/>
                    <a:pt x="452761" y="29680"/>
                  </a:cubicBezTo>
                  <a:lnTo>
                    <a:pt x="405146" y="512559"/>
                  </a:lnTo>
                  <a:cubicBezTo>
                    <a:pt x="401488" y="550297"/>
                    <a:pt x="368656" y="579158"/>
                    <a:pt x="329355" y="579158"/>
                  </a:cubicBezTo>
                  <a:lnTo>
                    <a:pt x="28108" y="579158"/>
                  </a:lnTo>
                  <a:cubicBezTo>
                    <a:pt x="12582" y="579158"/>
                    <a:pt x="0" y="567014"/>
                    <a:pt x="0" y="552040"/>
                  </a:cubicBezTo>
                  <a:cubicBezTo>
                    <a:pt x="0" y="537067"/>
                    <a:pt x="12582" y="524932"/>
                    <a:pt x="28108" y="524932"/>
                  </a:cubicBezTo>
                  <a:lnTo>
                    <a:pt x="329355" y="524932"/>
                  </a:lnTo>
                  <a:close/>
                </a:path>
              </a:pathLst>
            </a:custGeom>
            <a:solidFill>
              <a:srgbClr val="42BE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D2AC8E-BA01-4528-A427-0F92B761C332}"/>
                </a:ext>
              </a:extLst>
            </p:cNvPr>
            <p:cNvSpPr/>
            <p:nvPr/>
          </p:nvSpPr>
          <p:spPr>
            <a:xfrm>
              <a:off x="9839777" y="4458923"/>
              <a:ext cx="61814" cy="664490"/>
            </a:xfrm>
            <a:custGeom>
              <a:avLst/>
              <a:gdLst>
                <a:gd name="connsiteX0" fmla="*/ 0 w 38100"/>
                <a:gd name="connsiteY0" fmla="*/ 0 h 409575"/>
                <a:gd name="connsiteX1" fmla="*/ 45701 w 38100"/>
                <a:gd name="connsiteY1" fmla="*/ 0 h 409575"/>
                <a:gd name="connsiteX2" fmla="*/ 45701 w 38100"/>
                <a:gd name="connsiteY2" fmla="*/ 409823 h 409575"/>
                <a:gd name="connsiteX3" fmla="*/ 0 w 38100"/>
                <a:gd name="connsiteY3" fmla="*/ 409823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" h="409575">
                  <a:moveTo>
                    <a:pt x="0" y="0"/>
                  </a:moveTo>
                  <a:lnTo>
                    <a:pt x="45701" y="0"/>
                  </a:lnTo>
                  <a:lnTo>
                    <a:pt x="45701" y="409823"/>
                  </a:lnTo>
                  <a:lnTo>
                    <a:pt x="0" y="409823"/>
                  </a:lnTo>
                  <a:close/>
                </a:path>
              </a:pathLst>
            </a:custGeom>
            <a:solidFill>
              <a:srgbClr val="839BA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B5E51E3-DAF8-469B-8426-887D558B4BD0}"/>
                </a:ext>
              </a:extLst>
            </p:cNvPr>
            <p:cNvSpPr/>
            <p:nvPr/>
          </p:nvSpPr>
          <p:spPr>
            <a:xfrm>
              <a:off x="9612613" y="5052282"/>
              <a:ext cx="525411" cy="61814"/>
            </a:xfrm>
            <a:custGeom>
              <a:avLst/>
              <a:gdLst>
                <a:gd name="connsiteX0" fmla="*/ 325736 w 323850"/>
                <a:gd name="connsiteY0" fmla="*/ 44091 h 38100"/>
                <a:gd name="connsiteX1" fmla="*/ 280035 w 323850"/>
                <a:gd name="connsiteY1" fmla="*/ 0 h 38100"/>
                <a:gd name="connsiteX2" fmla="*/ 45710 w 323850"/>
                <a:gd name="connsiteY2" fmla="*/ 0 h 38100"/>
                <a:gd name="connsiteX3" fmla="*/ 0 w 323850"/>
                <a:gd name="connsiteY3" fmla="*/ 44091 h 38100"/>
                <a:gd name="connsiteX4" fmla="*/ 325736 w 323850"/>
                <a:gd name="connsiteY4" fmla="*/ 4409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850" h="38100">
                  <a:moveTo>
                    <a:pt x="325736" y="44091"/>
                  </a:moveTo>
                  <a:cubicBezTo>
                    <a:pt x="325736" y="19736"/>
                    <a:pt x="305286" y="0"/>
                    <a:pt x="280035" y="0"/>
                  </a:cubicBezTo>
                  <a:lnTo>
                    <a:pt x="45710" y="0"/>
                  </a:lnTo>
                  <a:cubicBezTo>
                    <a:pt x="20469" y="0"/>
                    <a:pt x="0" y="19736"/>
                    <a:pt x="0" y="44091"/>
                  </a:cubicBezTo>
                  <a:lnTo>
                    <a:pt x="325736" y="44091"/>
                  </a:lnTo>
                  <a:close/>
                </a:path>
              </a:pathLst>
            </a:custGeom>
            <a:solidFill>
              <a:srgbClr val="3C79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FD3AC13-184F-41A7-9F4C-F970A1622F5F}"/>
                </a:ext>
              </a:extLst>
            </p:cNvPr>
            <p:cNvSpPr/>
            <p:nvPr/>
          </p:nvSpPr>
          <p:spPr>
            <a:xfrm>
              <a:off x="9760332" y="4458923"/>
              <a:ext cx="231799" cy="61814"/>
            </a:xfrm>
            <a:custGeom>
              <a:avLst/>
              <a:gdLst>
                <a:gd name="connsiteX0" fmla="*/ 50959 w 142875"/>
                <a:gd name="connsiteY0" fmla="*/ 42167 h 38100"/>
                <a:gd name="connsiteX1" fmla="*/ 92678 w 142875"/>
                <a:gd name="connsiteY1" fmla="*/ 42167 h 38100"/>
                <a:gd name="connsiteX2" fmla="*/ 127892 w 142875"/>
                <a:gd name="connsiteY2" fmla="*/ 23622 h 38100"/>
                <a:gd name="connsiteX3" fmla="*/ 143637 w 142875"/>
                <a:gd name="connsiteY3" fmla="*/ 0 h 38100"/>
                <a:gd name="connsiteX4" fmla="*/ 0 w 142875"/>
                <a:gd name="connsiteY4" fmla="*/ 0 h 38100"/>
                <a:gd name="connsiteX5" fmla="*/ 15745 w 142875"/>
                <a:gd name="connsiteY5" fmla="*/ 23622 h 38100"/>
                <a:gd name="connsiteX6" fmla="*/ 50959 w 142875"/>
                <a:gd name="connsiteY6" fmla="*/ 42167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38100">
                  <a:moveTo>
                    <a:pt x="50959" y="42167"/>
                  </a:moveTo>
                  <a:lnTo>
                    <a:pt x="92678" y="42167"/>
                  </a:lnTo>
                  <a:cubicBezTo>
                    <a:pt x="106927" y="42167"/>
                    <a:pt x="120196" y="35176"/>
                    <a:pt x="127892" y="23622"/>
                  </a:cubicBezTo>
                  <a:lnTo>
                    <a:pt x="143637" y="0"/>
                  </a:lnTo>
                  <a:lnTo>
                    <a:pt x="0" y="0"/>
                  </a:lnTo>
                  <a:lnTo>
                    <a:pt x="15745" y="23622"/>
                  </a:lnTo>
                  <a:cubicBezTo>
                    <a:pt x="23451" y="35185"/>
                    <a:pt x="36719" y="42167"/>
                    <a:pt x="50959" y="42167"/>
                  </a:cubicBezTo>
                  <a:close/>
                </a:path>
              </a:pathLst>
            </a:custGeom>
            <a:solidFill>
              <a:srgbClr val="3C79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962D6F8-E641-40AF-AA98-B7A1F4872D91}"/>
                </a:ext>
              </a:extLst>
            </p:cNvPr>
            <p:cNvSpPr/>
            <p:nvPr/>
          </p:nvSpPr>
          <p:spPr>
            <a:xfrm>
              <a:off x="8816320" y="4891600"/>
              <a:ext cx="92720" cy="139079"/>
            </a:xfrm>
            <a:custGeom>
              <a:avLst/>
              <a:gdLst>
                <a:gd name="connsiteX0" fmla="*/ 35406 w 57150"/>
                <a:gd name="connsiteY0" fmla="*/ 73209 h 85725"/>
                <a:gd name="connsiteX1" fmla="*/ 14689 w 57150"/>
                <a:gd name="connsiteY1" fmla="*/ 89583 h 85725"/>
                <a:gd name="connsiteX2" fmla="*/ 1897 w 57150"/>
                <a:gd name="connsiteY2" fmla="*/ 50454 h 85725"/>
                <a:gd name="connsiteX3" fmla="*/ 14508 w 57150"/>
                <a:gd name="connsiteY3" fmla="*/ 0 h 85725"/>
                <a:gd name="connsiteX4" fmla="*/ 63371 w 57150"/>
                <a:gd name="connsiteY4" fmla="*/ 14897 h 85725"/>
                <a:gd name="connsiteX5" fmla="*/ 35406 w 57150"/>
                <a:gd name="connsiteY5" fmla="*/ 7320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150" h="85725">
                  <a:moveTo>
                    <a:pt x="35406" y="73209"/>
                  </a:moveTo>
                  <a:cubicBezTo>
                    <a:pt x="30395" y="81058"/>
                    <a:pt x="23699" y="89811"/>
                    <a:pt x="14689" y="89583"/>
                  </a:cubicBezTo>
                  <a:cubicBezTo>
                    <a:pt x="-875" y="89202"/>
                    <a:pt x="-1999" y="66046"/>
                    <a:pt x="1897" y="50454"/>
                  </a:cubicBezTo>
                  <a:cubicBezTo>
                    <a:pt x="6097" y="33633"/>
                    <a:pt x="10298" y="16812"/>
                    <a:pt x="14508" y="0"/>
                  </a:cubicBezTo>
                  <a:lnTo>
                    <a:pt x="63371" y="14897"/>
                  </a:lnTo>
                  <a:cubicBezTo>
                    <a:pt x="58047" y="36043"/>
                    <a:pt x="44883" y="58379"/>
                    <a:pt x="35406" y="73209"/>
                  </a:cubicBezTo>
                  <a:close/>
                </a:path>
              </a:pathLst>
            </a:custGeom>
            <a:solidFill>
              <a:srgbClr val="F4A0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6760386-2505-4008-88B9-2FCF28BD705F}"/>
                </a:ext>
              </a:extLst>
            </p:cNvPr>
            <p:cNvSpPr/>
            <p:nvPr/>
          </p:nvSpPr>
          <p:spPr>
            <a:xfrm>
              <a:off x="8804888" y="3964198"/>
              <a:ext cx="1220808" cy="942649"/>
            </a:xfrm>
            <a:custGeom>
              <a:avLst/>
              <a:gdLst>
                <a:gd name="connsiteX0" fmla="*/ 165678 w 752475"/>
                <a:gd name="connsiteY0" fmla="*/ 157822 h 581025"/>
                <a:gd name="connsiteX1" fmla="*/ 566395 w 752475"/>
                <a:gd name="connsiteY1" fmla="*/ 19319 h 581025"/>
                <a:gd name="connsiteX2" fmla="*/ 754704 w 752475"/>
                <a:gd name="connsiteY2" fmla="*/ 97891 h 581025"/>
                <a:gd name="connsiteX3" fmla="*/ 691696 w 752475"/>
                <a:gd name="connsiteY3" fmla="*/ 231822 h 581025"/>
                <a:gd name="connsiteX4" fmla="*/ 530828 w 752475"/>
                <a:gd name="connsiteY4" fmla="*/ 255263 h 581025"/>
                <a:gd name="connsiteX5" fmla="*/ 257061 w 752475"/>
                <a:gd name="connsiteY5" fmla="*/ 236366 h 581025"/>
                <a:gd name="connsiteX6" fmla="*/ 78362 w 752475"/>
                <a:gd name="connsiteY6" fmla="*/ 588934 h 581025"/>
                <a:gd name="connsiteX7" fmla="*/ 0 w 752475"/>
                <a:gd name="connsiteY7" fmla="*/ 572265 h 581025"/>
                <a:gd name="connsiteX8" fmla="*/ 165678 w 752475"/>
                <a:gd name="connsiteY8" fmla="*/ 157822 h 581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475" h="581025">
                  <a:moveTo>
                    <a:pt x="165678" y="157822"/>
                  </a:moveTo>
                  <a:cubicBezTo>
                    <a:pt x="204997" y="112521"/>
                    <a:pt x="450809" y="56210"/>
                    <a:pt x="566395" y="19319"/>
                  </a:cubicBezTo>
                  <a:cubicBezTo>
                    <a:pt x="652720" y="-8227"/>
                    <a:pt x="741559" y="-23715"/>
                    <a:pt x="754704" y="97891"/>
                  </a:cubicBezTo>
                  <a:cubicBezTo>
                    <a:pt x="760381" y="150345"/>
                    <a:pt x="734778" y="204228"/>
                    <a:pt x="691696" y="231822"/>
                  </a:cubicBezTo>
                  <a:cubicBezTo>
                    <a:pt x="644766" y="261883"/>
                    <a:pt x="585778" y="259064"/>
                    <a:pt x="530828" y="255263"/>
                  </a:cubicBezTo>
                  <a:cubicBezTo>
                    <a:pt x="426063" y="248034"/>
                    <a:pt x="361826" y="243595"/>
                    <a:pt x="257061" y="236366"/>
                  </a:cubicBezTo>
                  <a:cubicBezTo>
                    <a:pt x="247040" y="379364"/>
                    <a:pt x="130531" y="430552"/>
                    <a:pt x="78362" y="588934"/>
                  </a:cubicBezTo>
                  <a:lnTo>
                    <a:pt x="0" y="572265"/>
                  </a:lnTo>
                  <a:cubicBezTo>
                    <a:pt x="47511" y="497713"/>
                    <a:pt x="146142" y="183940"/>
                    <a:pt x="165678" y="157822"/>
                  </a:cubicBezTo>
                  <a:close/>
                </a:path>
              </a:pathLst>
            </a:custGeom>
            <a:gradFill>
              <a:gsLst>
                <a:gs pos="100000">
                  <a:srgbClr val="5D61BA"/>
                </a:gs>
                <a:gs pos="0">
                  <a:srgbClr val="2F35A7"/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7AC565-0ACD-4398-A3C2-C8D3F7F02704}"/>
                </a:ext>
              </a:extLst>
            </p:cNvPr>
            <p:cNvSpPr/>
            <p:nvPr/>
          </p:nvSpPr>
          <p:spPr>
            <a:xfrm>
              <a:off x="9629750" y="4813328"/>
              <a:ext cx="123626" cy="123626"/>
            </a:xfrm>
            <a:custGeom>
              <a:avLst/>
              <a:gdLst>
                <a:gd name="connsiteX0" fmla="*/ 71238 w 76200"/>
                <a:gd name="connsiteY0" fmla="*/ 47596 h 76200"/>
                <a:gd name="connsiteX1" fmla="*/ 74486 w 76200"/>
                <a:gd name="connsiteY1" fmla="*/ 74495 h 76200"/>
                <a:gd name="connsiteX2" fmla="*/ 35595 w 76200"/>
                <a:gd name="connsiteY2" fmla="*/ 66494 h 76200"/>
                <a:gd name="connsiteX3" fmla="*/ 0 w 76200"/>
                <a:gd name="connsiteY3" fmla="*/ 29880 h 76200"/>
                <a:gd name="connsiteX4" fmla="*/ 47949 w 76200"/>
                <a:gd name="connsiteY4" fmla="*/ 0 h 76200"/>
                <a:gd name="connsiteX5" fmla="*/ 71238 w 76200"/>
                <a:gd name="connsiteY5" fmla="*/ 47596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76200">
                  <a:moveTo>
                    <a:pt x="71238" y="47596"/>
                  </a:moveTo>
                  <a:cubicBezTo>
                    <a:pt x="75248" y="56036"/>
                    <a:pt x="79172" y="66465"/>
                    <a:pt x="74486" y="74495"/>
                  </a:cubicBezTo>
                  <a:cubicBezTo>
                    <a:pt x="66380" y="88364"/>
                    <a:pt x="46587" y="77810"/>
                    <a:pt x="35595" y="66494"/>
                  </a:cubicBezTo>
                  <a:cubicBezTo>
                    <a:pt x="23727" y="54283"/>
                    <a:pt x="11868" y="42081"/>
                    <a:pt x="0" y="29880"/>
                  </a:cubicBezTo>
                  <a:lnTo>
                    <a:pt x="47949" y="0"/>
                  </a:lnTo>
                  <a:cubicBezTo>
                    <a:pt x="55855" y="15783"/>
                    <a:pt x="63665" y="31633"/>
                    <a:pt x="71238" y="47596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ADC2211-693B-4BEF-A0AC-BEC7371BE05C}"/>
                </a:ext>
              </a:extLst>
            </p:cNvPr>
            <p:cNvGrpSpPr/>
            <p:nvPr/>
          </p:nvGrpSpPr>
          <p:grpSpPr>
            <a:xfrm>
              <a:off x="9183775" y="3964198"/>
              <a:ext cx="973606" cy="920808"/>
              <a:chOff x="9183775" y="3964198"/>
              <a:chExt cx="973606" cy="920808"/>
            </a:xfrm>
          </p:grpSpPr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1C2D51C-8C9C-457B-9B30-CEA4FEF6CD93}"/>
                  </a:ext>
                </a:extLst>
              </p:cNvPr>
              <p:cNvSpPr/>
              <p:nvPr/>
            </p:nvSpPr>
            <p:spPr>
              <a:xfrm>
                <a:off x="9183826" y="3964198"/>
                <a:ext cx="973555" cy="417238"/>
              </a:xfrm>
              <a:custGeom>
                <a:avLst/>
                <a:gdLst>
                  <a:gd name="connsiteX0" fmla="*/ 540710 w 600075"/>
                  <a:gd name="connsiteY0" fmla="*/ 231832 h 257175"/>
                  <a:gd name="connsiteX1" fmla="*/ 379842 w 600075"/>
                  <a:gd name="connsiteY1" fmla="*/ 255273 h 257175"/>
                  <a:gd name="connsiteX2" fmla="*/ 54392 w 600075"/>
                  <a:gd name="connsiteY2" fmla="*/ 232803 h 257175"/>
                  <a:gd name="connsiteX3" fmla="*/ 6843 w 600075"/>
                  <a:gd name="connsiteY3" fmla="*/ 215144 h 257175"/>
                  <a:gd name="connsiteX4" fmla="*/ 14692 w 600075"/>
                  <a:gd name="connsiteY4" fmla="*/ 157822 h 257175"/>
                  <a:gd name="connsiteX5" fmla="*/ 68642 w 600075"/>
                  <a:gd name="connsiteY5" fmla="*/ 130028 h 257175"/>
                  <a:gd name="connsiteX6" fmla="*/ 415418 w 600075"/>
                  <a:gd name="connsiteY6" fmla="*/ 19319 h 257175"/>
                  <a:gd name="connsiteX7" fmla="*/ 603728 w 600075"/>
                  <a:gd name="connsiteY7" fmla="*/ 97891 h 257175"/>
                  <a:gd name="connsiteX8" fmla="*/ 540710 w 600075"/>
                  <a:gd name="connsiteY8" fmla="*/ 231832 h 25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075" h="257175">
                    <a:moveTo>
                      <a:pt x="540710" y="231832"/>
                    </a:moveTo>
                    <a:cubicBezTo>
                      <a:pt x="493781" y="261893"/>
                      <a:pt x="434792" y="259073"/>
                      <a:pt x="379842" y="255273"/>
                    </a:cubicBezTo>
                    <a:cubicBezTo>
                      <a:pt x="271353" y="247786"/>
                      <a:pt x="162873" y="240290"/>
                      <a:pt x="54392" y="232803"/>
                    </a:cubicBezTo>
                    <a:cubicBezTo>
                      <a:pt x="37076" y="231613"/>
                      <a:pt x="17645" y="229308"/>
                      <a:pt x="6843" y="215144"/>
                    </a:cubicBezTo>
                    <a:cubicBezTo>
                      <a:pt x="-5767" y="198599"/>
                      <a:pt x="338" y="172739"/>
                      <a:pt x="14692" y="157822"/>
                    </a:cubicBezTo>
                    <a:cubicBezTo>
                      <a:pt x="29056" y="142906"/>
                      <a:pt x="49258" y="136210"/>
                      <a:pt x="68642" y="130028"/>
                    </a:cubicBezTo>
                    <a:cubicBezTo>
                      <a:pt x="184237" y="93129"/>
                      <a:pt x="299823" y="56210"/>
                      <a:pt x="415418" y="19319"/>
                    </a:cubicBezTo>
                    <a:cubicBezTo>
                      <a:pt x="501743" y="-8227"/>
                      <a:pt x="590583" y="-23715"/>
                      <a:pt x="603728" y="97891"/>
                    </a:cubicBezTo>
                    <a:cubicBezTo>
                      <a:pt x="609385" y="150355"/>
                      <a:pt x="583792" y="204238"/>
                      <a:pt x="540710" y="231832"/>
                    </a:cubicBezTo>
                    <a:close/>
                  </a:path>
                </a:pathLst>
              </a:custGeom>
              <a:solidFill>
                <a:srgbClr val="5D61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0798B57-2A4B-445B-A007-149853F6CB87}"/>
                  </a:ext>
                </a:extLst>
              </p:cNvPr>
              <p:cNvSpPr/>
              <p:nvPr/>
            </p:nvSpPr>
            <p:spPr>
              <a:xfrm>
                <a:off x="9183775" y="4235969"/>
                <a:ext cx="509958" cy="649037"/>
              </a:xfrm>
              <a:custGeom>
                <a:avLst/>
                <a:gdLst>
                  <a:gd name="connsiteX0" fmla="*/ 473 w 314325"/>
                  <a:gd name="connsiteY0" fmla="*/ 21495 h 400050"/>
                  <a:gd name="connsiteX1" fmla="*/ 199451 w 314325"/>
                  <a:gd name="connsiteY1" fmla="*/ 137633 h 400050"/>
                  <a:gd name="connsiteX2" fmla="*/ 322828 w 314325"/>
                  <a:gd name="connsiteY2" fmla="*/ 355860 h 400050"/>
                  <a:gd name="connsiteX3" fmla="*/ 264649 w 314325"/>
                  <a:gd name="connsiteY3" fmla="*/ 405533 h 400050"/>
                  <a:gd name="connsiteX4" fmla="*/ 88094 w 314325"/>
                  <a:gd name="connsiteY4" fmla="*/ 193592 h 400050"/>
                  <a:gd name="connsiteX5" fmla="*/ 34258 w 314325"/>
                  <a:gd name="connsiteY5" fmla="*/ 123555 h 400050"/>
                  <a:gd name="connsiteX6" fmla="*/ 473 w 314325"/>
                  <a:gd name="connsiteY6" fmla="*/ 21495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4325" h="400050">
                    <a:moveTo>
                      <a:pt x="473" y="21495"/>
                    </a:moveTo>
                    <a:cubicBezTo>
                      <a:pt x="24371" y="-55677"/>
                      <a:pt x="173438" y="96647"/>
                      <a:pt x="199451" y="137633"/>
                    </a:cubicBezTo>
                    <a:cubicBezTo>
                      <a:pt x="244104" y="207975"/>
                      <a:pt x="285280" y="280870"/>
                      <a:pt x="322828" y="355860"/>
                    </a:cubicBezTo>
                    <a:lnTo>
                      <a:pt x="264649" y="405533"/>
                    </a:lnTo>
                    <a:cubicBezTo>
                      <a:pt x="226482" y="325333"/>
                      <a:pt x="150358" y="257638"/>
                      <a:pt x="88094" y="193592"/>
                    </a:cubicBezTo>
                    <a:cubicBezTo>
                      <a:pt x="67634" y="172542"/>
                      <a:pt x="46755" y="150892"/>
                      <a:pt x="34258" y="123555"/>
                    </a:cubicBezTo>
                    <a:cubicBezTo>
                      <a:pt x="21762" y="96218"/>
                      <a:pt x="-3784" y="35258"/>
                      <a:pt x="473" y="21495"/>
                    </a:cubicBezTo>
                    <a:close/>
                  </a:path>
                </a:pathLst>
              </a:custGeom>
              <a:solidFill>
                <a:srgbClr val="5D61B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47DCA9-9368-4B3D-9E12-F2BFF4627E92}"/>
                </a:ext>
              </a:extLst>
            </p:cNvPr>
            <p:cNvSpPr/>
            <p:nvPr/>
          </p:nvSpPr>
          <p:spPr>
            <a:xfrm>
              <a:off x="9679727" y="3333997"/>
              <a:ext cx="154532" cy="247252"/>
            </a:xfrm>
            <a:custGeom>
              <a:avLst/>
              <a:gdLst>
                <a:gd name="connsiteX0" fmla="*/ 84296 w 95250"/>
                <a:gd name="connsiteY0" fmla="*/ 122582 h 152400"/>
                <a:gd name="connsiteX1" fmla="*/ 90259 w 95250"/>
                <a:gd name="connsiteY1" fmla="*/ 10558 h 152400"/>
                <a:gd name="connsiteX2" fmla="*/ 76390 w 95250"/>
                <a:gd name="connsiteY2" fmla="*/ 3081 h 152400"/>
                <a:gd name="connsiteX3" fmla="*/ 55817 w 95250"/>
                <a:gd name="connsiteY3" fmla="*/ 22064 h 152400"/>
                <a:gd name="connsiteX4" fmla="*/ 24222 w 95250"/>
                <a:gd name="connsiteY4" fmla="*/ 66251 h 152400"/>
                <a:gd name="connsiteX5" fmla="*/ 0 w 95250"/>
                <a:gd name="connsiteY5" fmla="*/ 118038 h 152400"/>
                <a:gd name="connsiteX6" fmla="*/ 73581 w 95250"/>
                <a:gd name="connsiteY6" fmla="*/ 157548 h 152400"/>
                <a:gd name="connsiteX7" fmla="*/ 84296 w 95250"/>
                <a:gd name="connsiteY7" fmla="*/ 122582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250" h="152400">
                  <a:moveTo>
                    <a:pt x="84296" y="122582"/>
                  </a:moveTo>
                  <a:cubicBezTo>
                    <a:pt x="94031" y="87101"/>
                    <a:pt x="101508" y="46658"/>
                    <a:pt x="90259" y="10558"/>
                  </a:cubicBezTo>
                  <a:cubicBezTo>
                    <a:pt x="86744" y="-729"/>
                    <a:pt x="86068" y="-2529"/>
                    <a:pt x="76390" y="3081"/>
                  </a:cubicBezTo>
                  <a:cubicBezTo>
                    <a:pt x="68780" y="7501"/>
                    <a:pt x="61817" y="15587"/>
                    <a:pt x="55817" y="22064"/>
                  </a:cubicBezTo>
                  <a:cubicBezTo>
                    <a:pt x="43558" y="35323"/>
                    <a:pt x="33147" y="50392"/>
                    <a:pt x="24222" y="66251"/>
                  </a:cubicBezTo>
                  <a:cubicBezTo>
                    <a:pt x="14887" y="82834"/>
                    <a:pt x="7134" y="100284"/>
                    <a:pt x="0" y="118038"/>
                  </a:cubicBezTo>
                  <a:lnTo>
                    <a:pt x="73581" y="157548"/>
                  </a:lnTo>
                  <a:cubicBezTo>
                    <a:pt x="77476" y="146004"/>
                    <a:pt x="81067" y="134345"/>
                    <a:pt x="84296" y="12258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5638031-B191-4C05-A986-3F618608DB4F}"/>
                </a:ext>
              </a:extLst>
            </p:cNvPr>
            <p:cNvSpPr/>
            <p:nvPr/>
          </p:nvSpPr>
          <p:spPr>
            <a:xfrm>
              <a:off x="9533361" y="3525485"/>
              <a:ext cx="262705" cy="417238"/>
            </a:xfrm>
            <a:custGeom>
              <a:avLst/>
              <a:gdLst>
                <a:gd name="connsiteX0" fmla="*/ 90216 w 161925"/>
                <a:gd name="connsiteY0" fmla="*/ 0 h 257175"/>
                <a:gd name="connsiteX1" fmla="*/ 76595 w 161925"/>
                <a:gd name="connsiteY1" fmla="*/ 35509 h 257175"/>
                <a:gd name="connsiteX2" fmla="*/ 3482 w 161925"/>
                <a:gd name="connsiteY2" fmla="*/ 231286 h 257175"/>
                <a:gd name="connsiteX3" fmla="*/ 624 w 161925"/>
                <a:gd name="connsiteY3" fmla="*/ 250527 h 257175"/>
                <a:gd name="connsiteX4" fmla="*/ 25532 w 161925"/>
                <a:gd name="connsiteY4" fmla="*/ 261852 h 257175"/>
                <a:gd name="connsiteX5" fmla="*/ 49211 w 161925"/>
                <a:gd name="connsiteY5" fmla="*/ 242983 h 257175"/>
                <a:gd name="connsiteX6" fmla="*/ 163778 w 161925"/>
                <a:gd name="connsiteY6" fmla="*/ 39519 h 257175"/>
                <a:gd name="connsiteX7" fmla="*/ 90216 w 161925"/>
                <a:gd name="connsiteY7" fmla="*/ 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1925" h="257175">
                  <a:moveTo>
                    <a:pt x="90216" y="0"/>
                  </a:moveTo>
                  <a:cubicBezTo>
                    <a:pt x="85492" y="11754"/>
                    <a:pt x="81034" y="23641"/>
                    <a:pt x="76595" y="35509"/>
                  </a:cubicBezTo>
                  <a:cubicBezTo>
                    <a:pt x="52221" y="100765"/>
                    <a:pt x="27856" y="166021"/>
                    <a:pt x="3482" y="231286"/>
                  </a:cubicBezTo>
                  <a:cubicBezTo>
                    <a:pt x="1186" y="237449"/>
                    <a:pt x="-1148" y="244183"/>
                    <a:pt x="624" y="250527"/>
                  </a:cubicBezTo>
                  <a:cubicBezTo>
                    <a:pt x="3453" y="260614"/>
                    <a:pt x="15883" y="264833"/>
                    <a:pt x="25532" y="261852"/>
                  </a:cubicBezTo>
                  <a:cubicBezTo>
                    <a:pt x="35190" y="258870"/>
                    <a:pt x="42543" y="250850"/>
                    <a:pt x="49211" y="242983"/>
                  </a:cubicBezTo>
                  <a:cubicBezTo>
                    <a:pt x="99475" y="183690"/>
                    <a:pt x="138546" y="114157"/>
                    <a:pt x="163778" y="39519"/>
                  </a:cubicBezTo>
                  <a:lnTo>
                    <a:pt x="90216" y="0"/>
                  </a:lnTo>
                  <a:close/>
                </a:path>
              </a:pathLst>
            </a:custGeom>
            <a:solidFill>
              <a:srgbClr val="F4A0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DE84785-32A9-4BBD-87A8-5DF770CEF1FA}"/>
                </a:ext>
              </a:extLst>
            </p:cNvPr>
            <p:cNvSpPr/>
            <p:nvPr/>
          </p:nvSpPr>
          <p:spPr>
            <a:xfrm>
              <a:off x="9471489" y="3536054"/>
              <a:ext cx="108173" cy="417238"/>
            </a:xfrm>
            <a:custGeom>
              <a:avLst/>
              <a:gdLst>
                <a:gd name="connsiteX0" fmla="*/ 1480 w 66675"/>
                <a:gd name="connsiteY0" fmla="*/ 16165 h 257175"/>
                <a:gd name="connsiteX1" fmla="*/ 12672 w 66675"/>
                <a:gd name="connsiteY1" fmla="*/ 58 h 257175"/>
                <a:gd name="connsiteX2" fmla="*/ 26921 w 66675"/>
                <a:gd name="connsiteY2" fmla="*/ 11964 h 257175"/>
                <a:gd name="connsiteX3" fmla="*/ 72613 w 66675"/>
                <a:gd name="connsiteY3" fmla="*/ 245574 h 257175"/>
                <a:gd name="connsiteX4" fmla="*/ 31093 w 66675"/>
                <a:gd name="connsiteY4" fmla="*/ 246165 h 257175"/>
                <a:gd name="connsiteX5" fmla="*/ 1480 w 66675"/>
                <a:gd name="connsiteY5" fmla="*/ 16165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57175">
                  <a:moveTo>
                    <a:pt x="1480" y="16165"/>
                  </a:moveTo>
                  <a:cubicBezTo>
                    <a:pt x="2861" y="9202"/>
                    <a:pt x="5890" y="858"/>
                    <a:pt x="12672" y="58"/>
                  </a:cubicBezTo>
                  <a:cubicBezTo>
                    <a:pt x="19111" y="-695"/>
                    <a:pt x="23816" y="6030"/>
                    <a:pt x="26921" y="11964"/>
                  </a:cubicBezTo>
                  <a:cubicBezTo>
                    <a:pt x="53115" y="62085"/>
                    <a:pt x="86719" y="224572"/>
                    <a:pt x="72613" y="245574"/>
                  </a:cubicBezTo>
                  <a:cubicBezTo>
                    <a:pt x="59449" y="265186"/>
                    <a:pt x="43418" y="266148"/>
                    <a:pt x="31093" y="246165"/>
                  </a:cubicBezTo>
                  <a:cubicBezTo>
                    <a:pt x="6004" y="205493"/>
                    <a:pt x="-4064" y="44054"/>
                    <a:pt x="1480" y="16165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FC7A3F4-8CFA-4828-AB38-0F06392A8BAE}"/>
                </a:ext>
              </a:extLst>
            </p:cNvPr>
            <p:cNvSpPr/>
            <p:nvPr/>
          </p:nvSpPr>
          <p:spPr>
            <a:xfrm>
              <a:off x="9474499" y="3353336"/>
              <a:ext cx="154532" cy="200892"/>
            </a:xfrm>
            <a:custGeom>
              <a:avLst/>
              <a:gdLst>
                <a:gd name="connsiteX0" fmla="*/ 94579 w 95250"/>
                <a:gd name="connsiteY0" fmla="*/ 131569 h 123825"/>
                <a:gd name="connsiteX1" fmla="*/ 40601 w 95250"/>
                <a:gd name="connsiteY1" fmla="*/ 131569 h 123825"/>
                <a:gd name="connsiteX2" fmla="*/ 33200 w 95250"/>
                <a:gd name="connsiteY2" fmla="*/ 125540 h 123825"/>
                <a:gd name="connsiteX3" fmla="*/ 224 w 95250"/>
                <a:gd name="connsiteY3" fmla="*/ 6029 h 123825"/>
                <a:gd name="connsiteX4" fmla="*/ 4396 w 95250"/>
                <a:gd name="connsiteY4" fmla="*/ 0 h 123825"/>
                <a:gd name="connsiteX5" fmla="*/ 58374 w 95250"/>
                <a:gd name="connsiteY5" fmla="*/ 0 h 123825"/>
                <a:gd name="connsiteX6" fmla="*/ 65775 w 95250"/>
                <a:gd name="connsiteY6" fmla="*/ 6029 h 123825"/>
                <a:gd name="connsiteX7" fmla="*/ 98751 w 95250"/>
                <a:gd name="connsiteY7" fmla="*/ 125540 h 123825"/>
                <a:gd name="connsiteX8" fmla="*/ 94579 w 95250"/>
                <a:gd name="connsiteY8" fmla="*/ 131569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250" h="123825">
                  <a:moveTo>
                    <a:pt x="94579" y="131569"/>
                  </a:moveTo>
                  <a:lnTo>
                    <a:pt x="40601" y="131569"/>
                  </a:lnTo>
                  <a:cubicBezTo>
                    <a:pt x="37400" y="131569"/>
                    <a:pt x="34086" y="128873"/>
                    <a:pt x="33200" y="125540"/>
                  </a:cubicBezTo>
                  <a:lnTo>
                    <a:pt x="224" y="6029"/>
                  </a:lnTo>
                  <a:cubicBezTo>
                    <a:pt x="-671" y="2696"/>
                    <a:pt x="1196" y="0"/>
                    <a:pt x="4396" y="0"/>
                  </a:cubicBezTo>
                  <a:lnTo>
                    <a:pt x="58374" y="0"/>
                  </a:lnTo>
                  <a:cubicBezTo>
                    <a:pt x="61575" y="0"/>
                    <a:pt x="64889" y="2705"/>
                    <a:pt x="65775" y="6029"/>
                  </a:cubicBezTo>
                  <a:lnTo>
                    <a:pt x="98751" y="125540"/>
                  </a:lnTo>
                  <a:cubicBezTo>
                    <a:pt x="99637" y="128873"/>
                    <a:pt x="97770" y="131569"/>
                    <a:pt x="94579" y="131569"/>
                  </a:cubicBezTo>
                  <a:close/>
                </a:path>
              </a:pathLst>
            </a:custGeom>
            <a:solidFill>
              <a:srgbClr val="A2D1E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1ECCC1-8E0B-4937-A856-AC8D203C30FC}"/>
                </a:ext>
              </a:extLst>
            </p:cNvPr>
            <p:cNvSpPr/>
            <p:nvPr/>
          </p:nvSpPr>
          <p:spPr>
            <a:xfrm>
              <a:off x="9559871" y="3353336"/>
              <a:ext cx="61814" cy="200892"/>
            </a:xfrm>
            <a:custGeom>
              <a:avLst/>
              <a:gdLst>
                <a:gd name="connsiteX0" fmla="*/ 46130 w 38100"/>
                <a:gd name="connsiteY0" fmla="*/ 125540 h 123825"/>
                <a:gd name="connsiteX1" fmla="*/ 13154 w 38100"/>
                <a:gd name="connsiteY1" fmla="*/ 6029 h 123825"/>
                <a:gd name="connsiteX2" fmla="*/ 5753 w 38100"/>
                <a:gd name="connsiteY2" fmla="*/ 0 h 123825"/>
                <a:gd name="connsiteX3" fmla="*/ 0 w 38100"/>
                <a:gd name="connsiteY3" fmla="*/ 0 h 123825"/>
                <a:gd name="connsiteX4" fmla="*/ 7401 w 38100"/>
                <a:gd name="connsiteY4" fmla="*/ 6029 h 123825"/>
                <a:gd name="connsiteX5" fmla="*/ 40367 w 38100"/>
                <a:gd name="connsiteY5" fmla="*/ 125540 h 123825"/>
                <a:gd name="connsiteX6" fmla="*/ 36195 w 38100"/>
                <a:gd name="connsiteY6" fmla="*/ 131569 h 123825"/>
                <a:gd name="connsiteX7" fmla="*/ 41948 w 38100"/>
                <a:gd name="connsiteY7" fmla="*/ 131569 h 123825"/>
                <a:gd name="connsiteX8" fmla="*/ 46130 w 38100"/>
                <a:gd name="connsiteY8" fmla="*/ 125540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123825">
                  <a:moveTo>
                    <a:pt x="46130" y="125540"/>
                  </a:moveTo>
                  <a:lnTo>
                    <a:pt x="13154" y="6029"/>
                  </a:lnTo>
                  <a:cubicBezTo>
                    <a:pt x="12259" y="2696"/>
                    <a:pt x="8954" y="0"/>
                    <a:pt x="5753" y="0"/>
                  </a:cubicBezTo>
                  <a:lnTo>
                    <a:pt x="0" y="0"/>
                  </a:lnTo>
                  <a:cubicBezTo>
                    <a:pt x="3191" y="0"/>
                    <a:pt x="6506" y="2705"/>
                    <a:pt x="7401" y="6029"/>
                  </a:cubicBezTo>
                  <a:lnTo>
                    <a:pt x="40367" y="125540"/>
                  </a:lnTo>
                  <a:cubicBezTo>
                    <a:pt x="41262" y="128873"/>
                    <a:pt x="39396" y="131569"/>
                    <a:pt x="36195" y="131569"/>
                  </a:cubicBezTo>
                  <a:lnTo>
                    <a:pt x="41948" y="131569"/>
                  </a:lnTo>
                  <a:cubicBezTo>
                    <a:pt x="45158" y="131569"/>
                    <a:pt x="47015" y="128873"/>
                    <a:pt x="46130" y="125540"/>
                  </a:cubicBezTo>
                  <a:close/>
                </a:path>
              </a:pathLst>
            </a:custGeom>
            <a:solidFill>
              <a:srgbClr val="3C79A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C9D3D40-DCEC-4A0F-AA14-0085AE0951E1}"/>
                </a:ext>
              </a:extLst>
            </p:cNvPr>
            <p:cNvSpPr/>
            <p:nvPr/>
          </p:nvSpPr>
          <p:spPr>
            <a:xfrm>
              <a:off x="9466871" y="3443959"/>
              <a:ext cx="92720" cy="154532"/>
            </a:xfrm>
            <a:custGeom>
              <a:avLst/>
              <a:gdLst>
                <a:gd name="connsiteX0" fmla="*/ 335 w 57150"/>
                <a:gd name="connsiteY0" fmla="*/ 56070 h 95250"/>
                <a:gd name="connsiteX1" fmla="*/ 12518 w 57150"/>
                <a:gd name="connsiteY1" fmla="*/ 13827 h 95250"/>
                <a:gd name="connsiteX2" fmla="*/ 44293 w 57150"/>
                <a:gd name="connsiteY2" fmla="*/ 101 h 95250"/>
                <a:gd name="connsiteX3" fmla="*/ 57314 w 57150"/>
                <a:gd name="connsiteY3" fmla="*/ 5654 h 95250"/>
                <a:gd name="connsiteX4" fmla="*/ 53361 w 57150"/>
                <a:gd name="connsiteY4" fmla="*/ 18789 h 95250"/>
                <a:gd name="connsiteX5" fmla="*/ 55228 w 57150"/>
                <a:gd name="connsiteY5" fmla="*/ 50469 h 95250"/>
                <a:gd name="connsiteX6" fmla="*/ 45608 w 57150"/>
                <a:gd name="connsiteY6" fmla="*/ 83731 h 95250"/>
                <a:gd name="connsiteX7" fmla="*/ 13766 w 57150"/>
                <a:gd name="connsiteY7" fmla="*/ 97437 h 95250"/>
                <a:gd name="connsiteX8" fmla="*/ 335 w 57150"/>
                <a:gd name="connsiteY8" fmla="*/ 5607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" h="95250">
                  <a:moveTo>
                    <a:pt x="335" y="56070"/>
                  </a:moveTo>
                  <a:cubicBezTo>
                    <a:pt x="-1150" y="40954"/>
                    <a:pt x="2193" y="24562"/>
                    <a:pt x="12518" y="13827"/>
                  </a:cubicBezTo>
                  <a:cubicBezTo>
                    <a:pt x="20805" y="5207"/>
                    <a:pt x="32635" y="1159"/>
                    <a:pt x="44293" y="101"/>
                  </a:cubicBezTo>
                  <a:cubicBezTo>
                    <a:pt x="49351" y="-356"/>
                    <a:pt x="55761" y="606"/>
                    <a:pt x="57314" y="5654"/>
                  </a:cubicBezTo>
                  <a:cubicBezTo>
                    <a:pt x="58705" y="10150"/>
                    <a:pt x="55171" y="14465"/>
                    <a:pt x="53361" y="18789"/>
                  </a:cubicBezTo>
                  <a:cubicBezTo>
                    <a:pt x="49227" y="28638"/>
                    <a:pt x="54066" y="39782"/>
                    <a:pt x="55228" y="50469"/>
                  </a:cubicBezTo>
                  <a:cubicBezTo>
                    <a:pt x="56524" y="62300"/>
                    <a:pt x="52961" y="74615"/>
                    <a:pt x="45608" y="83731"/>
                  </a:cubicBezTo>
                  <a:cubicBezTo>
                    <a:pt x="39769" y="90970"/>
                    <a:pt x="23329" y="103905"/>
                    <a:pt x="13766" y="97437"/>
                  </a:cubicBezTo>
                  <a:cubicBezTo>
                    <a:pt x="4907" y="91436"/>
                    <a:pt x="1336" y="66129"/>
                    <a:pt x="335" y="56070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7506495-A1A3-40D0-8D63-97ABF8C243CE}"/>
                </a:ext>
              </a:extLst>
            </p:cNvPr>
            <p:cNvSpPr/>
            <p:nvPr/>
          </p:nvSpPr>
          <p:spPr>
            <a:xfrm>
              <a:off x="9715633" y="3277345"/>
              <a:ext cx="448144" cy="834476"/>
            </a:xfrm>
            <a:custGeom>
              <a:avLst/>
              <a:gdLst>
                <a:gd name="connsiteX0" fmla="*/ 210602 w 276225"/>
                <a:gd name="connsiteY0" fmla="*/ 144108 h 514350"/>
                <a:gd name="connsiteX1" fmla="*/ 188447 w 276225"/>
                <a:gd name="connsiteY1" fmla="*/ 281249 h 514350"/>
                <a:gd name="connsiteX2" fmla="*/ 241111 w 276225"/>
                <a:gd name="connsiteY2" fmla="*/ 405503 h 514350"/>
                <a:gd name="connsiteX3" fmla="*/ 281468 w 276225"/>
                <a:gd name="connsiteY3" fmla="*/ 475112 h 514350"/>
                <a:gd name="connsiteX4" fmla="*/ 220594 w 276225"/>
                <a:gd name="connsiteY4" fmla="*/ 510297 h 514350"/>
                <a:gd name="connsiteX5" fmla="*/ 66460 w 276225"/>
                <a:gd name="connsiteY5" fmla="*/ 482189 h 514350"/>
                <a:gd name="connsiteX6" fmla="*/ 24198 w 276225"/>
                <a:gd name="connsiteY6" fmla="*/ 390434 h 514350"/>
                <a:gd name="connsiteX7" fmla="*/ 424 w 276225"/>
                <a:gd name="connsiteY7" fmla="*/ 209393 h 514350"/>
                <a:gd name="connsiteX8" fmla="*/ 30494 w 276225"/>
                <a:gd name="connsiteY8" fmla="*/ 59593 h 514350"/>
                <a:gd name="connsiteX9" fmla="*/ 137660 w 276225"/>
                <a:gd name="connsiteY9" fmla="*/ 4053 h 514350"/>
                <a:gd name="connsiteX10" fmla="*/ 210602 w 276225"/>
                <a:gd name="connsiteY10" fmla="*/ 144108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6225" h="514350">
                  <a:moveTo>
                    <a:pt x="210602" y="144108"/>
                  </a:moveTo>
                  <a:cubicBezTo>
                    <a:pt x="204687" y="190152"/>
                    <a:pt x="187733" y="234796"/>
                    <a:pt x="188447" y="281249"/>
                  </a:cubicBezTo>
                  <a:cubicBezTo>
                    <a:pt x="189162" y="327760"/>
                    <a:pt x="208612" y="373651"/>
                    <a:pt x="241111" y="405503"/>
                  </a:cubicBezTo>
                  <a:cubicBezTo>
                    <a:pt x="261142" y="425143"/>
                    <a:pt x="288641" y="447432"/>
                    <a:pt x="281468" y="475112"/>
                  </a:cubicBezTo>
                  <a:cubicBezTo>
                    <a:pt x="275011" y="500010"/>
                    <a:pt x="245159" y="507392"/>
                    <a:pt x="220594" y="510297"/>
                  </a:cubicBezTo>
                  <a:cubicBezTo>
                    <a:pt x="167006" y="516650"/>
                    <a:pt x="105885" y="520574"/>
                    <a:pt x="66460" y="482189"/>
                  </a:cubicBezTo>
                  <a:cubicBezTo>
                    <a:pt x="42334" y="458681"/>
                    <a:pt x="31885" y="423934"/>
                    <a:pt x="24198" y="390434"/>
                  </a:cubicBezTo>
                  <a:cubicBezTo>
                    <a:pt x="10587" y="331103"/>
                    <a:pt x="2614" y="270362"/>
                    <a:pt x="424" y="209393"/>
                  </a:cubicBezTo>
                  <a:cubicBezTo>
                    <a:pt x="-1443" y="157472"/>
                    <a:pt x="1881" y="102122"/>
                    <a:pt x="30494" y="59593"/>
                  </a:cubicBezTo>
                  <a:cubicBezTo>
                    <a:pt x="59002" y="17216"/>
                    <a:pt x="91006" y="-10883"/>
                    <a:pt x="137660" y="4053"/>
                  </a:cubicBezTo>
                  <a:cubicBezTo>
                    <a:pt x="190724" y="58355"/>
                    <a:pt x="216470" y="98436"/>
                    <a:pt x="210602" y="14410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8CB228C-C610-4DE0-9FB2-B246BF42312F}"/>
                </a:ext>
              </a:extLst>
            </p:cNvPr>
            <p:cNvSpPr/>
            <p:nvPr/>
          </p:nvSpPr>
          <p:spPr>
            <a:xfrm>
              <a:off x="8660206" y="4952933"/>
              <a:ext cx="247252" cy="169986"/>
            </a:xfrm>
            <a:custGeom>
              <a:avLst/>
              <a:gdLst>
                <a:gd name="connsiteX0" fmla="*/ 153757 w 152400"/>
                <a:gd name="connsiteY0" fmla="*/ 0 h 104775"/>
                <a:gd name="connsiteX1" fmla="*/ 130916 w 152400"/>
                <a:gd name="connsiteY1" fmla="*/ 8391 h 104775"/>
                <a:gd name="connsiteX2" fmla="*/ 100912 w 152400"/>
                <a:gd name="connsiteY2" fmla="*/ 267 h 104775"/>
                <a:gd name="connsiteX3" fmla="*/ 70452 w 152400"/>
                <a:gd name="connsiteY3" fmla="*/ 56626 h 104775"/>
                <a:gd name="connsiteX4" fmla="*/ 22636 w 152400"/>
                <a:gd name="connsiteY4" fmla="*/ 78800 h 104775"/>
                <a:gd name="connsiteX5" fmla="*/ 6872 w 152400"/>
                <a:gd name="connsiteY5" fmla="*/ 88611 h 104775"/>
                <a:gd name="connsiteX6" fmla="*/ 176 w 152400"/>
                <a:gd name="connsiteY6" fmla="*/ 105146 h 104775"/>
                <a:gd name="connsiteX7" fmla="*/ 643 w 152400"/>
                <a:gd name="connsiteY7" fmla="*/ 106566 h 104775"/>
                <a:gd name="connsiteX8" fmla="*/ 99226 w 152400"/>
                <a:gd name="connsiteY8" fmla="*/ 106566 h 104775"/>
                <a:gd name="connsiteX9" fmla="*/ 107180 w 152400"/>
                <a:gd name="connsiteY9" fmla="*/ 95498 h 104775"/>
                <a:gd name="connsiteX10" fmla="*/ 134221 w 152400"/>
                <a:gd name="connsiteY10" fmla="*/ 55121 h 104775"/>
                <a:gd name="connsiteX11" fmla="*/ 142242 w 152400"/>
                <a:gd name="connsiteY11" fmla="*/ 106566 h 104775"/>
                <a:gd name="connsiteX12" fmla="*/ 153252 w 152400"/>
                <a:gd name="connsiteY12" fmla="*/ 106566 h 104775"/>
                <a:gd name="connsiteX13" fmla="*/ 153757 w 152400"/>
                <a:gd name="connsiteY1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2400" h="104775">
                  <a:moveTo>
                    <a:pt x="153757" y="0"/>
                  </a:moveTo>
                  <a:cubicBezTo>
                    <a:pt x="150719" y="5553"/>
                    <a:pt x="136698" y="8153"/>
                    <a:pt x="130916" y="8391"/>
                  </a:cubicBezTo>
                  <a:cubicBezTo>
                    <a:pt x="126354" y="8582"/>
                    <a:pt x="105437" y="-1353"/>
                    <a:pt x="100912" y="267"/>
                  </a:cubicBezTo>
                  <a:cubicBezTo>
                    <a:pt x="97655" y="1438"/>
                    <a:pt x="85520" y="46977"/>
                    <a:pt x="70452" y="56626"/>
                  </a:cubicBezTo>
                  <a:cubicBezTo>
                    <a:pt x="55373" y="66284"/>
                    <a:pt x="38667" y="71618"/>
                    <a:pt x="22636" y="78800"/>
                  </a:cubicBezTo>
                  <a:cubicBezTo>
                    <a:pt x="17045" y="81306"/>
                    <a:pt x="11377" y="84144"/>
                    <a:pt x="6872" y="88611"/>
                  </a:cubicBezTo>
                  <a:cubicBezTo>
                    <a:pt x="2367" y="93069"/>
                    <a:pt x="-796" y="99508"/>
                    <a:pt x="176" y="105146"/>
                  </a:cubicBezTo>
                  <a:cubicBezTo>
                    <a:pt x="271" y="105689"/>
                    <a:pt x="490" y="106089"/>
                    <a:pt x="643" y="106566"/>
                  </a:cubicBezTo>
                  <a:lnTo>
                    <a:pt x="99226" y="106566"/>
                  </a:lnTo>
                  <a:cubicBezTo>
                    <a:pt x="102093" y="103061"/>
                    <a:pt x="104675" y="99241"/>
                    <a:pt x="107180" y="95498"/>
                  </a:cubicBezTo>
                  <a:cubicBezTo>
                    <a:pt x="116191" y="82039"/>
                    <a:pt x="125211" y="68580"/>
                    <a:pt x="134221" y="55121"/>
                  </a:cubicBezTo>
                  <a:cubicBezTo>
                    <a:pt x="137060" y="69818"/>
                    <a:pt x="139527" y="87068"/>
                    <a:pt x="142242" y="106566"/>
                  </a:cubicBezTo>
                  <a:lnTo>
                    <a:pt x="153252" y="106566"/>
                  </a:lnTo>
                  <a:cubicBezTo>
                    <a:pt x="156786" y="90878"/>
                    <a:pt x="166502" y="16278"/>
                    <a:pt x="153757" y="0"/>
                  </a:cubicBezTo>
                  <a:close/>
                </a:path>
              </a:pathLst>
            </a:custGeom>
            <a:solidFill>
              <a:srgbClr val="2F3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73A7E8E-6C74-464E-A88A-50AAB7DD44EC}"/>
                </a:ext>
              </a:extLst>
            </p:cNvPr>
            <p:cNvSpPr/>
            <p:nvPr/>
          </p:nvSpPr>
          <p:spPr>
            <a:xfrm>
              <a:off x="9603432" y="4885851"/>
              <a:ext cx="216346" cy="216346"/>
            </a:xfrm>
            <a:custGeom>
              <a:avLst/>
              <a:gdLst>
                <a:gd name="connsiteX0" fmla="*/ 124769 w 133350"/>
                <a:gd name="connsiteY0" fmla="*/ 53912 h 133350"/>
                <a:gd name="connsiteX1" fmla="*/ 111482 w 133350"/>
                <a:gd name="connsiteY1" fmla="*/ 22022 h 133350"/>
                <a:gd name="connsiteX2" fmla="*/ 87317 w 133350"/>
                <a:gd name="connsiteY2" fmla="*/ 0 h 133350"/>
                <a:gd name="connsiteX3" fmla="*/ 79526 w 133350"/>
                <a:gd name="connsiteY3" fmla="*/ 17526 h 133350"/>
                <a:gd name="connsiteX4" fmla="*/ 47569 w 133350"/>
                <a:gd name="connsiteY4" fmla="*/ 21917 h 133350"/>
                <a:gd name="connsiteX5" fmla="*/ 48827 w 133350"/>
                <a:gd name="connsiteY5" fmla="*/ 79410 h 133350"/>
                <a:gd name="connsiteX6" fmla="*/ 15118 w 133350"/>
                <a:gd name="connsiteY6" fmla="*/ 105404 h 133350"/>
                <a:gd name="connsiteX7" fmla="*/ 2831 w 133350"/>
                <a:gd name="connsiteY7" fmla="*/ 117720 h 133350"/>
                <a:gd name="connsiteX8" fmla="*/ 1668 w 133350"/>
                <a:gd name="connsiteY8" fmla="*/ 134760 h 133350"/>
                <a:gd name="connsiteX9" fmla="*/ 2592 w 133350"/>
                <a:gd name="connsiteY9" fmla="*/ 136017 h 133350"/>
                <a:gd name="connsiteX10" fmla="*/ 87346 w 133350"/>
                <a:gd name="connsiteY10" fmla="*/ 119815 h 133350"/>
                <a:gd name="connsiteX11" fmla="*/ 98900 w 133350"/>
                <a:gd name="connsiteY11" fmla="*/ 115072 h 133350"/>
                <a:gd name="connsiteX12" fmla="*/ 100795 w 133350"/>
                <a:gd name="connsiteY12" fmla="*/ 102403 h 133350"/>
                <a:gd name="connsiteX13" fmla="*/ 105872 w 133350"/>
                <a:gd name="connsiteY13" fmla="*/ 56931 h 133350"/>
                <a:gd name="connsiteX14" fmla="*/ 128113 w 133350"/>
                <a:gd name="connsiteY14" fmla="*/ 103080 h 133350"/>
                <a:gd name="connsiteX15" fmla="*/ 138362 w 133350"/>
                <a:gd name="connsiteY15" fmla="*/ 98879 h 133350"/>
                <a:gd name="connsiteX16" fmla="*/ 124769 w 133350"/>
                <a:gd name="connsiteY16" fmla="*/ 5391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3350" h="133350">
                  <a:moveTo>
                    <a:pt x="124769" y="53912"/>
                  </a:moveTo>
                  <a:cubicBezTo>
                    <a:pt x="121407" y="42805"/>
                    <a:pt x="117959" y="31499"/>
                    <a:pt x="111482" y="22022"/>
                  </a:cubicBezTo>
                  <a:cubicBezTo>
                    <a:pt x="105139" y="12745"/>
                    <a:pt x="97623" y="3762"/>
                    <a:pt x="87317" y="0"/>
                  </a:cubicBezTo>
                  <a:cubicBezTo>
                    <a:pt x="87250" y="5991"/>
                    <a:pt x="84783" y="15107"/>
                    <a:pt x="79526" y="17526"/>
                  </a:cubicBezTo>
                  <a:cubicBezTo>
                    <a:pt x="75363" y="19441"/>
                    <a:pt x="50960" y="18774"/>
                    <a:pt x="47569" y="21917"/>
                  </a:cubicBezTo>
                  <a:cubicBezTo>
                    <a:pt x="45283" y="24032"/>
                    <a:pt x="55027" y="62760"/>
                    <a:pt x="48827" y="79410"/>
                  </a:cubicBezTo>
                  <a:cubicBezTo>
                    <a:pt x="48827" y="79410"/>
                    <a:pt x="26586" y="96965"/>
                    <a:pt x="15118" y="105404"/>
                  </a:cubicBezTo>
                  <a:cubicBezTo>
                    <a:pt x="10441" y="108842"/>
                    <a:pt x="5793" y="112614"/>
                    <a:pt x="2831" y="117720"/>
                  </a:cubicBezTo>
                  <a:cubicBezTo>
                    <a:pt x="-151" y="122825"/>
                    <a:pt x="-1151" y="129559"/>
                    <a:pt x="1668" y="134760"/>
                  </a:cubicBezTo>
                  <a:cubicBezTo>
                    <a:pt x="1935" y="135265"/>
                    <a:pt x="2278" y="135598"/>
                    <a:pt x="2592" y="136017"/>
                  </a:cubicBezTo>
                  <a:lnTo>
                    <a:pt x="87346" y="119815"/>
                  </a:lnTo>
                  <a:lnTo>
                    <a:pt x="98900" y="115072"/>
                  </a:lnTo>
                  <a:cubicBezTo>
                    <a:pt x="99824" y="110919"/>
                    <a:pt x="100319" y="106623"/>
                    <a:pt x="100795" y="102403"/>
                  </a:cubicBezTo>
                  <a:cubicBezTo>
                    <a:pt x="102491" y="87240"/>
                    <a:pt x="104176" y="72085"/>
                    <a:pt x="105872" y="56931"/>
                  </a:cubicBezTo>
                  <a:cubicBezTo>
                    <a:pt x="115416" y="71047"/>
                    <a:pt x="122922" y="86668"/>
                    <a:pt x="128113" y="103080"/>
                  </a:cubicBezTo>
                  <a:lnTo>
                    <a:pt x="138362" y="98879"/>
                  </a:lnTo>
                  <a:cubicBezTo>
                    <a:pt x="133828" y="83887"/>
                    <a:pt x="129294" y="68904"/>
                    <a:pt x="124769" y="53912"/>
                  </a:cubicBezTo>
                  <a:close/>
                </a:path>
              </a:pathLst>
            </a:custGeom>
            <a:solidFill>
              <a:srgbClr val="2F35A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073DD6B-A9E9-4840-B15E-37FBD4CFDECC}"/>
                </a:ext>
              </a:extLst>
            </p:cNvPr>
            <p:cNvSpPr/>
            <p:nvPr/>
          </p:nvSpPr>
          <p:spPr>
            <a:xfrm>
              <a:off x="9815035" y="3109389"/>
              <a:ext cx="123626" cy="216346"/>
            </a:xfrm>
            <a:custGeom>
              <a:avLst/>
              <a:gdLst>
                <a:gd name="connsiteX0" fmla="*/ 67361 w 76200"/>
                <a:gd name="connsiteY0" fmla="*/ 1640 h 133350"/>
                <a:gd name="connsiteX1" fmla="*/ 15259 w 76200"/>
                <a:gd name="connsiteY1" fmla="*/ 23699 h 133350"/>
                <a:gd name="connsiteX2" fmla="*/ 38 w 76200"/>
                <a:gd name="connsiteY2" fmla="*/ 136685 h 133350"/>
                <a:gd name="connsiteX3" fmla="*/ 76410 w 76200"/>
                <a:gd name="connsiteY3" fmla="*/ 107596 h 133350"/>
                <a:gd name="connsiteX4" fmla="*/ 67361 w 76200"/>
                <a:gd name="connsiteY4" fmla="*/ 164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200" h="133350">
                  <a:moveTo>
                    <a:pt x="67361" y="1640"/>
                  </a:moveTo>
                  <a:cubicBezTo>
                    <a:pt x="63227" y="-6476"/>
                    <a:pt x="17945" y="17870"/>
                    <a:pt x="15259" y="23699"/>
                  </a:cubicBezTo>
                  <a:cubicBezTo>
                    <a:pt x="12573" y="29529"/>
                    <a:pt x="9716" y="95508"/>
                    <a:pt x="38" y="136685"/>
                  </a:cubicBezTo>
                  <a:cubicBezTo>
                    <a:pt x="-2057" y="145572"/>
                    <a:pt x="82401" y="118359"/>
                    <a:pt x="76410" y="107596"/>
                  </a:cubicBezTo>
                  <a:cubicBezTo>
                    <a:pt x="66675" y="90155"/>
                    <a:pt x="56750" y="23614"/>
                    <a:pt x="67361" y="1640"/>
                  </a:cubicBezTo>
                  <a:close/>
                </a:path>
              </a:pathLst>
            </a:custGeom>
            <a:solidFill>
              <a:srgbClr val="F4A0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0EA23A8-1F23-4179-8A31-AD272635F23D}"/>
                </a:ext>
              </a:extLst>
            </p:cNvPr>
            <p:cNvSpPr/>
            <p:nvPr/>
          </p:nvSpPr>
          <p:spPr>
            <a:xfrm>
              <a:off x="9706776" y="2930061"/>
              <a:ext cx="247252" cy="293612"/>
            </a:xfrm>
            <a:custGeom>
              <a:avLst/>
              <a:gdLst>
                <a:gd name="connsiteX0" fmla="*/ 3568 w 152400"/>
                <a:gd name="connsiteY0" fmla="*/ 52698 h 180975"/>
                <a:gd name="connsiteX1" fmla="*/ 129050 w 152400"/>
                <a:gd name="connsiteY1" fmla="*/ 6045 h 180975"/>
                <a:gd name="connsiteX2" fmla="*/ 152701 w 152400"/>
                <a:gd name="connsiteY2" fmla="*/ 66795 h 180975"/>
                <a:gd name="connsiteX3" fmla="*/ 140985 w 152400"/>
                <a:gd name="connsiteY3" fmla="*/ 106200 h 180975"/>
                <a:gd name="connsiteX4" fmla="*/ 97561 w 152400"/>
                <a:gd name="connsiteY4" fmla="*/ 133661 h 180975"/>
                <a:gd name="connsiteX5" fmla="*/ 43954 w 152400"/>
                <a:gd name="connsiteY5" fmla="*/ 181619 h 180975"/>
                <a:gd name="connsiteX6" fmla="*/ 20684 w 152400"/>
                <a:gd name="connsiteY6" fmla="*/ 167360 h 180975"/>
                <a:gd name="connsiteX7" fmla="*/ 9283 w 152400"/>
                <a:gd name="connsiteY7" fmla="*/ 140833 h 180975"/>
                <a:gd name="connsiteX8" fmla="*/ 3568 w 152400"/>
                <a:gd name="connsiteY8" fmla="*/ 5269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180975">
                  <a:moveTo>
                    <a:pt x="3568" y="52698"/>
                  </a:moveTo>
                  <a:cubicBezTo>
                    <a:pt x="19217" y="-14967"/>
                    <a:pt x="107971" y="-699"/>
                    <a:pt x="129050" y="6045"/>
                  </a:cubicBezTo>
                  <a:cubicBezTo>
                    <a:pt x="150129" y="12788"/>
                    <a:pt x="150672" y="43897"/>
                    <a:pt x="152701" y="66795"/>
                  </a:cubicBezTo>
                  <a:cubicBezTo>
                    <a:pt x="153958" y="80930"/>
                    <a:pt x="149043" y="94980"/>
                    <a:pt x="140985" y="106200"/>
                  </a:cubicBezTo>
                  <a:cubicBezTo>
                    <a:pt x="133241" y="116992"/>
                    <a:pt x="99485" y="133232"/>
                    <a:pt x="97561" y="133661"/>
                  </a:cubicBezTo>
                  <a:cubicBezTo>
                    <a:pt x="85045" y="156178"/>
                    <a:pt x="64671" y="181943"/>
                    <a:pt x="43954" y="181619"/>
                  </a:cubicBezTo>
                  <a:cubicBezTo>
                    <a:pt x="34629" y="181476"/>
                    <a:pt x="26161" y="175237"/>
                    <a:pt x="20684" y="167360"/>
                  </a:cubicBezTo>
                  <a:cubicBezTo>
                    <a:pt x="15207" y="159483"/>
                    <a:pt x="12197" y="150072"/>
                    <a:pt x="9283" y="140833"/>
                  </a:cubicBezTo>
                  <a:cubicBezTo>
                    <a:pt x="215" y="112153"/>
                    <a:pt x="-3214" y="82073"/>
                    <a:pt x="3568" y="52698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384CAB0-19EB-4785-A9DB-25756FF77BD8}"/>
                </a:ext>
              </a:extLst>
            </p:cNvPr>
            <p:cNvSpPr/>
            <p:nvPr/>
          </p:nvSpPr>
          <p:spPr>
            <a:xfrm>
              <a:off x="9704743" y="2872244"/>
              <a:ext cx="278159" cy="309065"/>
            </a:xfrm>
            <a:custGeom>
              <a:avLst/>
              <a:gdLst>
                <a:gd name="connsiteX0" fmla="*/ 158450 w 171450"/>
                <a:gd name="connsiteY0" fmla="*/ 127674 h 190500"/>
                <a:gd name="connsiteX1" fmla="*/ 173728 w 171450"/>
                <a:gd name="connsiteY1" fmla="*/ 93822 h 190500"/>
                <a:gd name="connsiteX2" fmla="*/ 162793 w 171450"/>
                <a:gd name="connsiteY2" fmla="*/ 51407 h 190500"/>
                <a:gd name="connsiteX3" fmla="*/ 81754 w 171450"/>
                <a:gd name="connsiteY3" fmla="*/ 10 h 190500"/>
                <a:gd name="connsiteX4" fmla="*/ 344 w 171450"/>
                <a:gd name="connsiteY4" fmla="*/ 73562 h 190500"/>
                <a:gd name="connsiteX5" fmla="*/ 19661 w 171450"/>
                <a:gd name="connsiteY5" fmla="*/ 89879 h 190500"/>
                <a:gd name="connsiteX6" fmla="*/ 66819 w 171450"/>
                <a:gd name="connsiteY6" fmla="*/ 108729 h 190500"/>
                <a:gd name="connsiteX7" fmla="*/ 105195 w 171450"/>
                <a:gd name="connsiteY7" fmla="*/ 159383 h 190500"/>
                <a:gd name="connsiteX8" fmla="*/ 131465 w 171450"/>
                <a:gd name="connsiteY8" fmla="*/ 194396 h 190500"/>
                <a:gd name="connsiteX9" fmla="*/ 158450 w 171450"/>
                <a:gd name="connsiteY9" fmla="*/ 127674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1450" h="190500">
                  <a:moveTo>
                    <a:pt x="158450" y="127674"/>
                  </a:moveTo>
                  <a:cubicBezTo>
                    <a:pt x="166184" y="117939"/>
                    <a:pt x="172213" y="106366"/>
                    <a:pt x="173728" y="93822"/>
                  </a:cubicBezTo>
                  <a:cubicBezTo>
                    <a:pt x="175528" y="78982"/>
                    <a:pt x="170794" y="63818"/>
                    <a:pt x="162793" y="51407"/>
                  </a:cubicBezTo>
                  <a:cubicBezTo>
                    <a:pt x="148506" y="29242"/>
                    <a:pt x="111587" y="648"/>
                    <a:pt x="81754" y="10"/>
                  </a:cubicBezTo>
                  <a:cubicBezTo>
                    <a:pt x="49884" y="-666"/>
                    <a:pt x="-4847" y="32433"/>
                    <a:pt x="344" y="73562"/>
                  </a:cubicBezTo>
                  <a:cubicBezTo>
                    <a:pt x="1906" y="85869"/>
                    <a:pt x="8383" y="85954"/>
                    <a:pt x="19661" y="89879"/>
                  </a:cubicBezTo>
                  <a:cubicBezTo>
                    <a:pt x="34539" y="95051"/>
                    <a:pt x="54484" y="98632"/>
                    <a:pt x="66819" y="108729"/>
                  </a:cubicBezTo>
                  <a:cubicBezTo>
                    <a:pt x="81564" y="120806"/>
                    <a:pt x="75001" y="149915"/>
                    <a:pt x="105195" y="159383"/>
                  </a:cubicBezTo>
                  <a:cubicBezTo>
                    <a:pt x="114949" y="162440"/>
                    <a:pt x="124979" y="180414"/>
                    <a:pt x="131465" y="194396"/>
                  </a:cubicBezTo>
                  <a:cubicBezTo>
                    <a:pt x="139181" y="185262"/>
                    <a:pt x="150963" y="137084"/>
                    <a:pt x="158450" y="127674"/>
                  </a:cubicBezTo>
                  <a:close/>
                </a:path>
              </a:pathLst>
            </a:custGeom>
            <a:solidFill>
              <a:srgbClr val="5D61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A15677A-A2A6-42D2-AB51-55A3EF69CB2C}"/>
                </a:ext>
              </a:extLst>
            </p:cNvPr>
            <p:cNvSpPr/>
            <p:nvPr/>
          </p:nvSpPr>
          <p:spPr>
            <a:xfrm>
              <a:off x="9869957" y="3045071"/>
              <a:ext cx="216346" cy="432691"/>
            </a:xfrm>
            <a:custGeom>
              <a:avLst/>
              <a:gdLst>
                <a:gd name="connsiteX0" fmla="*/ 101384 w 133350"/>
                <a:gd name="connsiteY0" fmla="*/ 105920 h 266700"/>
                <a:gd name="connsiteX1" fmla="*/ 100622 w 133350"/>
                <a:gd name="connsiteY1" fmla="*/ 144820 h 266700"/>
                <a:gd name="connsiteX2" fmla="*/ 138360 w 133350"/>
                <a:gd name="connsiteY2" fmla="*/ 225649 h 266700"/>
                <a:gd name="connsiteX3" fmla="*/ 137493 w 133350"/>
                <a:gd name="connsiteY3" fmla="*/ 259710 h 266700"/>
                <a:gd name="connsiteX4" fmla="*/ 110280 w 133350"/>
                <a:gd name="connsiteY4" fmla="*/ 275655 h 266700"/>
                <a:gd name="connsiteX5" fmla="*/ 85753 w 133350"/>
                <a:gd name="connsiteY5" fmla="*/ 249090 h 266700"/>
                <a:gd name="connsiteX6" fmla="*/ 69704 w 133350"/>
                <a:gd name="connsiteY6" fmla="*/ 214667 h 266700"/>
                <a:gd name="connsiteX7" fmla="*/ 21241 w 133350"/>
                <a:gd name="connsiteY7" fmla="*/ 184139 h 266700"/>
                <a:gd name="connsiteX8" fmla="*/ 0 w 133350"/>
                <a:gd name="connsiteY8" fmla="*/ 100795 h 266700"/>
                <a:gd name="connsiteX9" fmla="*/ 43377 w 133350"/>
                <a:gd name="connsiteY9" fmla="*/ 849 h 266700"/>
                <a:gd name="connsiteX10" fmla="*/ 67494 w 133350"/>
                <a:gd name="connsiteY10" fmla="*/ 48112 h 266700"/>
                <a:gd name="connsiteX11" fmla="*/ 101384 w 133350"/>
                <a:gd name="connsiteY11" fmla="*/ 10592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3350" h="266700">
                  <a:moveTo>
                    <a:pt x="101384" y="105920"/>
                  </a:moveTo>
                  <a:cubicBezTo>
                    <a:pt x="104223" y="118597"/>
                    <a:pt x="99936" y="131818"/>
                    <a:pt x="100622" y="144820"/>
                  </a:cubicBezTo>
                  <a:cubicBezTo>
                    <a:pt x="102222" y="175043"/>
                    <a:pt x="129321" y="196893"/>
                    <a:pt x="138360" y="225649"/>
                  </a:cubicBezTo>
                  <a:cubicBezTo>
                    <a:pt x="141837" y="236717"/>
                    <a:pt x="142427" y="249261"/>
                    <a:pt x="137493" y="259710"/>
                  </a:cubicBezTo>
                  <a:cubicBezTo>
                    <a:pt x="132559" y="270159"/>
                    <a:pt x="121272" y="277732"/>
                    <a:pt x="110280" y="275655"/>
                  </a:cubicBezTo>
                  <a:cubicBezTo>
                    <a:pt x="98155" y="273369"/>
                    <a:pt x="90297" y="261034"/>
                    <a:pt x="85753" y="249090"/>
                  </a:cubicBezTo>
                  <a:cubicBezTo>
                    <a:pt x="81210" y="237146"/>
                    <a:pt x="78200" y="223982"/>
                    <a:pt x="69704" y="214667"/>
                  </a:cubicBezTo>
                  <a:cubicBezTo>
                    <a:pt x="56588" y="200293"/>
                    <a:pt x="33871" y="198979"/>
                    <a:pt x="21241" y="184139"/>
                  </a:cubicBezTo>
                  <a:cubicBezTo>
                    <a:pt x="9068" y="169832"/>
                    <a:pt x="0" y="130113"/>
                    <a:pt x="0" y="100795"/>
                  </a:cubicBezTo>
                  <a:cubicBezTo>
                    <a:pt x="0" y="44283"/>
                    <a:pt x="17374" y="-7285"/>
                    <a:pt x="43377" y="849"/>
                  </a:cubicBezTo>
                  <a:cubicBezTo>
                    <a:pt x="58893" y="5698"/>
                    <a:pt x="63379" y="35168"/>
                    <a:pt x="67494" y="48112"/>
                  </a:cubicBezTo>
                  <a:cubicBezTo>
                    <a:pt x="74486" y="70106"/>
                    <a:pt x="96364" y="83584"/>
                    <a:pt x="101384" y="105920"/>
                  </a:cubicBezTo>
                  <a:close/>
                </a:path>
              </a:pathLst>
            </a:custGeom>
            <a:solidFill>
              <a:srgbClr val="5D61B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503372B-0C0C-4C64-A4B1-CF763744721C}"/>
                </a:ext>
              </a:extLst>
            </p:cNvPr>
            <p:cNvSpPr/>
            <p:nvPr/>
          </p:nvSpPr>
          <p:spPr>
            <a:xfrm>
              <a:off x="9849448" y="3083707"/>
              <a:ext cx="46359" cy="61814"/>
            </a:xfrm>
            <a:custGeom>
              <a:avLst/>
              <a:gdLst>
                <a:gd name="connsiteX0" fmla="*/ 29120 w 28575"/>
                <a:gd name="connsiteY0" fmla="*/ 2514 h 38100"/>
                <a:gd name="connsiteX1" fmla="*/ 32005 w 28575"/>
                <a:gd name="connsiteY1" fmla="*/ 8458 h 38100"/>
                <a:gd name="connsiteX2" fmla="*/ 28681 w 28575"/>
                <a:gd name="connsiteY2" fmla="*/ 28822 h 38100"/>
                <a:gd name="connsiteX3" fmla="*/ 12384 w 28575"/>
                <a:gd name="connsiteY3" fmla="*/ 40557 h 38100"/>
                <a:gd name="connsiteX4" fmla="*/ 4555 w 28575"/>
                <a:gd name="connsiteY4" fmla="*/ 39757 h 38100"/>
                <a:gd name="connsiteX5" fmla="*/ 4450 w 28575"/>
                <a:gd name="connsiteY5" fmla="*/ 10467 h 38100"/>
                <a:gd name="connsiteX6" fmla="*/ 29120 w 28575"/>
                <a:gd name="connsiteY6" fmla="*/ 2514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" h="38100">
                  <a:moveTo>
                    <a:pt x="29120" y="2514"/>
                  </a:moveTo>
                  <a:cubicBezTo>
                    <a:pt x="30701" y="4047"/>
                    <a:pt x="31510" y="6257"/>
                    <a:pt x="32005" y="8458"/>
                  </a:cubicBezTo>
                  <a:cubicBezTo>
                    <a:pt x="33558" y="15344"/>
                    <a:pt x="32330" y="22859"/>
                    <a:pt x="28681" y="28822"/>
                  </a:cubicBezTo>
                  <a:cubicBezTo>
                    <a:pt x="25033" y="34785"/>
                    <a:pt x="19014" y="39118"/>
                    <a:pt x="12384" y="40557"/>
                  </a:cubicBezTo>
                  <a:cubicBezTo>
                    <a:pt x="9755" y="41128"/>
                    <a:pt x="6840" y="41214"/>
                    <a:pt x="4555" y="39757"/>
                  </a:cubicBezTo>
                  <a:cubicBezTo>
                    <a:pt x="-3351" y="34737"/>
                    <a:pt x="659" y="17249"/>
                    <a:pt x="4450" y="10467"/>
                  </a:cubicBezTo>
                  <a:cubicBezTo>
                    <a:pt x="8393" y="3428"/>
                    <a:pt x="22385" y="-4011"/>
                    <a:pt x="29120" y="2514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EFF5202-5C4F-4093-B1DB-E62B98902CD0}"/>
                </a:ext>
              </a:extLst>
            </p:cNvPr>
            <p:cNvSpPr/>
            <p:nvPr/>
          </p:nvSpPr>
          <p:spPr>
            <a:xfrm>
              <a:off x="9871532" y="3363679"/>
              <a:ext cx="139079" cy="231799"/>
            </a:xfrm>
            <a:custGeom>
              <a:avLst/>
              <a:gdLst>
                <a:gd name="connsiteX0" fmla="*/ 80020 w 85725"/>
                <a:gd name="connsiteY0" fmla="*/ 76845 h 142875"/>
                <a:gd name="connsiteX1" fmla="*/ 34529 w 85725"/>
                <a:gd name="connsiteY1" fmla="*/ 5913 h 142875"/>
                <a:gd name="connsiteX2" fmla="*/ 15545 w 85725"/>
                <a:gd name="connsiteY2" fmla="*/ 998 h 142875"/>
                <a:gd name="connsiteX3" fmla="*/ 5535 w 85725"/>
                <a:gd name="connsiteY3" fmla="*/ 17276 h 142875"/>
                <a:gd name="connsiteX4" fmla="*/ 8326 w 85725"/>
                <a:gd name="connsiteY4" fmla="*/ 148006 h 142875"/>
                <a:gd name="connsiteX5" fmla="*/ 90364 w 85725"/>
                <a:gd name="connsiteY5" fmla="*/ 134614 h 142875"/>
                <a:gd name="connsiteX6" fmla="*/ 80020 w 85725"/>
                <a:gd name="connsiteY6" fmla="*/ 76845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142875">
                  <a:moveTo>
                    <a:pt x="80020" y="76845"/>
                  </a:moveTo>
                  <a:cubicBezTo>
                    <a:pt x="71829" y="49175"/>
                    <a:pt x="57160" y="22696"/>
                    <a:pt x="34529" y="5913"/>
                  </a:cubicBezTo>
                  <a:cubicBezTo>
                    <a:pt x="28966" y="1788"/>
                    <a:pt x="21813" y="-1812"/>
                    <a:pt x="15545" y="998"/>
                  </a:cubicBezTo>
                  <a:cubicBezTo>
                    <a:pt x="9649" y="3636"/>
                    <a:pt x="7097" y="10789"/>
                    <a:pt x="5535" y="17276"/>
                  </a:cubicBezTo>
                  <a:cubicBezTo>
                    <a:pt x="-4714" y="59891"/>
                    <a:pt x="1086" y="104506"/>
                    <a:pt x="8326" y="148006"/>
                  </a:cubicBezTo>
                  <a:lnTo>
                    <a:pt x="90364" y="134614"/>
                  </a:lnTo>
                  <a:cubicBezTo>
                    <a:pt x="88402" y="115040"/>
                    <a:pt x="85573" y="95609"/>
                    <a:pt x="80020" y="768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37CA80E-C72D-44B5-9986-3CA08032CB0E}"/>
                </a:ext>
              </a:extLst>
            </p:cNvPr>
            <p:cNvSpPr/>
            <p:nvPr/>
          </p:nvSpPr>
          <p:spPr>
            <a:xfrm>
              <a:off x="9885040" y="3582059"/>
              <a:ext cx="139079" cy="339971"/>
            </a:xfrm>
            <a:custGeom>
              <a:avLst/>
              <a:gdLst>
                <a:gd name="connsiteX0" fmla="*/ 84458 w 85725"/>
                <a:gd name="connsiteY0" fmla="*/ 27918 h 209550"/>
                <a:gd name="connsiteX1" fmla="*/ 82039 w 85725"/>
                <a:gd name="connsiteY1" fmla="*/ 0 h 209550"/>
                <a:gd name="connsiteX2" fmla="*/ 0 w 85725"/>
                <a:gd name="connsiteY2" fmla="*/ 13392 h 209550"/>
                <a:gd name="connsiteX3" fmla="*/ 2096 w 85725"/>
                <a:gd name="connsiteY3" fmla="*/ 25841 h 209550"/>
                <a:gd name="connsiteX4" fmla="*/ 24327 w 85725"/>
                <a:gd name="connsiteY4" fmla="*/ 156324 h 209550"/>
                <a:gd name="connsiteX5" fmla="*/ 40795 w 85725"/>
                <a:gd name="connsiteY5" fmla="*/ 202873 h 209550"/>
                <a:gd name="connsiteX6" fmla="*/ 76400 w 85725"/>
                <a:gd name="connsiteY6" fmla="*/ 204959 h 209550"/>
                <a:gd name="connsiteX7" fmla="*/ 93107 w 85725"/>
                <a:gd name="connsiteY7" fmla="*/ 176051 h 209550"/>
                <a:gd name="connsiteX8" fmla="*/ 93364 w 85725"/>
                <a:gd name="connsiteY8" fmla="*/ 141475 h 209550"/>
                <a:gd name="connsiteX9" fmla="*/ 84458 w 85725"/>
                <a:gd name="connsiteY9" fmla="*/ 27918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09550">
                  <a:moveTo>
                    <a:pt x="84458" y="27918"/>
                  </a:moveTo>
                  <a:cubicBezTo>
                    <a:pt x="83734" y="18621"/>
                    <a:pt x="82982" y="9296"/>
                    <a:pt x="82039" y="0"/>
                  </a:cubicBezTo>
                  <a:lnTo>
                    <a:pt x="0" y="13392"/>
                  </a:lnTo>
                  <a:cubicBezTo>
                    <a:pt x="686" y="17555"/>
                    <a:pt x="1391" y="21707"/>
                    <a:pt x="2096" y="25841"/>
                  </a:cubicBezTo>
                  <a:cubicBezTo>
                    <a:pt x="9506" y="69342"/>
                    <a:pt x="16916" y="112833"/>
                    <a:pt x="24327" y="156324"/>
                  </a:cubicBezTo>
                  <a:cubicBezTo>
                    <a:pt x="27108" y="172631"/>
                    <a:pt x="26718" y="192253"/>
                    <a:pt x="40795" y="202873"/>
                  </a:cubicBezTo>
                  <a:cubicBezTo>
                    <a:pt x="50902" y="210483"/>
                    <a:pt x="65713" y="212284"/>
                    <a:pt x="76400" y="204959"/>
                  </a:cubicBezTo>
                  <a:cubicBezTo>
                    <a:pt x="85668" y="198606"/>
                    <a:pt x="91059" y="187414"/>
                    <a:pt x="93107" y="176051"/>
                  </a:cubicBezTo>
                  <a:cubicBezTo>
                    <a:pt x="95164" y="164687"/>
                    <a:pt x="94269" y="153000"/>
                    <a:pt x="93364" y="141475"/>
                  </a:cubicBezTo>
                  <a:cubicBezTo>
                    <a:pt x="90392" y="103623"/>
                    <a:pt x="87420" y="65770"/>
                    <a:pt x="84458" y="27918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5169BF3-7D76-46A3-961F-4C6FA5098F62}"/>
                </a:ext>
              </a:extLst>
            </p:cNvPr>
            <p:cNvSpPr/>
            <p:nvPr/>
          </p:nvSpPr>
          <p:spPr>
            <a:xfrm>
              <a:off x="9639751" y="3812900"/>
              <a:ext cx="370878" cy="309065"/>
            </a:xfrm>
            <a:custGeom>
              <a:avLst/>
              <a:gdLst>
                <a:gd name="connsiteX0" fmla="*/ 21250 w 228600"/>
                <a:gd name="connsiteY0" fmla="*/ 163315 h 190500"/>
                <a:gd name="connsiteX1" fmla="*/ 1018 w 228600"/>
                <a:gd name="connsiteY1" fmla="*/ 192566 h 190500"/>
                <a:gd name="connsiteX2" fmla="*/ 31479 w 228600"/>
                <a:gd name="connsiteY2" fmla="*/ 189757 h 190500"/>
                <a:gd name="connsiteX3" fmla="*/ 229304 w 228600"/>
                <a:gd name="connsiteY3" fmla="*/ 58559 h 190500"/>
                <a:gd name="connsiteX4" fmla="*/ 196148 w 228600"/>
                <a:gd name="connsiteY4" fmla="*/ 695 h 190500"/>
                <a:gd name="connsiteX5" fmla="*/ 21250 w 228600"/>
                <a:gd name="connsiteY5" fmla="*/ 163315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90500">
                  <a:moveTo>
                    <a:pt x="21250" y="163315"/>
                  </a:moveTo>
                  <a:cubicBezTo>
                    <a:pt x="13515" y="169411"/>
                    <a:pt x="-4449" y="184213"/>
                    <a:pt x="1018" y="192566"/>
                  </a:cubicBezTo>
                  <a:cubicBezTo>
                    <a:pt x="5267" y="199034"/>
                    <a:pt x="24717" y="193186"/>
                    <a:pt x="31479" y="189757"/>
                  </a:cubicBezTo>
                  <a:cubicBezTo>
                    <a:pt x="78362" y="165963"/>
                    <a:pt x="221865" y="68580"/>
                    <a:pt x="229304" y="58559"/>
                  </a:cubicBezTo>
                  <a:cubicBezTo>
                    <a:pt x="241563" y="42024"/>
                    <a:pt x="223646" y="-6344"/>
                    <a:pt x="196148" y="695"/>
                  </a:cubicBezTo>
                  <a:cubicBezTo>
                    <a:pt x="168239" y="7839"/>
                    <a:pt x="91582" y="107918"/>
                    <a:pt x="21250" y="163315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BC80D50-18BC-4014-AD09-346607DABFA6}"/>
                </a:ext>
              </a:extLst>
            </p:cNvPr>
            <p:cNvSpPr/>
            <p:nvPr/>
          </p:nvSpPr>
          <p:spPr>
            <a:xfrm>
              <a:off x="9522351" y="4080029"/>
              <a:ext cx="169986" cy="139079"/>
            </a:xfrm>
            <a:custGeom>
              <a:avLst/>
              <a:gdLst>
                <a:gd name="connsiteX0" fmla="*/ 64979 w 104775"/>
                <a:gd name="connsiteY0" fmla="*/ 5084 h 85725"/>
                <a:gd name="connsiteX1" fmla="*/ 24022 w 104775"/>
                <a:gd name="connsiteY1" fmla="*/ 26259 h 85725"/>
                <a:gd name="connsiteX2" fmla="*/ 29404 w 104775"/>
                <a:gd name="connsiteY2" fmla="*/ 32659 h 85725"/>
                <a:gd name="connsiteX3" fmla="*/ 38814 w 104775"/>
                <a:gd name="connsiteY3" fmla="*/ 29449 h 85725"/>
                <a:gd name="connsiteX4" fmla="*/ 47015 w 104775"/>
                <a:gd name="connsiteY4" fmla="*/ 32897 h 85725"/>
                <a:gd name="connsiteX5" fmla="*/ 41205 w 104775"/>
                <a:gd name="connsiteY5" fmla="*/ 40422 h 85725"/>
                <a:gd name="connsiteX6" fmla="*/ 0 w 104775"/>
                <a:gd name="connsiteY6" fmla="*/ 61968 h 85725"/>
                <a:gd name="connsiteX7" fmla="*/ 24279 w 104775"/>
                <a:gd name="connsiteY7" fmla="*/ 86257 h 85725"/>
                <a:gd name="connsiteX8" fmla="*/ 59207 w 104775"/>
                <a:gd name="connsiteY8" fmla="*/ 78436 h 85725"/>
                <a:gd name="connsiteX9" fmla="*/ 99651 w 104775"/>
                <a:gd name="connsiteY9" fmla="*/ 47318 h 85725"/>
                <a:gd name="connsiteX10" fmla="*/ 112757 w 104775"/>
                <a:gd name="connsiteY10" fmla="*/ 20953 h 85725"/>
                <a:gd name="connsiteX11" fmla="*/ 64979 w 104775"/>
                <a:gd name="connsiteY11" fmla="*/ 5084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775" h="85725">
                  <a:moveTo>
                    <a:pt x="64979" y="5084"/>
                  </a:moveTo>
                  <a:cubicBezTo>
                    <a:pt x="51330" y="12142"/>
                    <a:pt x="37681" y="19201"/>
                    <a:pt x="24022" y="26259"/>
                  </a:cubicBezTo>
                  <a:cubicBezTo>
                    <a:pt x="22393" y="29268"/>
                    <a:pt x="26089" y="32812"/>
                    <a:pt x="29404" y="32659"/>
                  </a:cubicBezTo>
                  <a:cubicBezTo>
                    <a:pt x="32718" y="32516"/>
                    <a:pt x="35623" y="30392"/>
                    <a:pt x="38814" y="29449"/>
                  </a:cubicBezTo>
                  <a:cubicBezTo>
                    <a:pt x="42005" y="28497"/>
                    <a:pt x="46368" y="29497"/>
                    <a:pt x="47015" y="32897"/>
                  </a:cubicBezTo>
                  <a:cubicBezTo>
                    <a:pt x="47663" y="36307"/>
                    <a:pt x="44177" y="38860"/>
                    <a:pt x="41205" y="40422"/>
                  </a:cubicBezTo>
                  <a:cubicBezTo>
                    <a:pt x="27470" y="47604"/>
                    <a:pt x="13735" y="54786"/>
                    <a:pt x="0" y="61968"/>
                  </a:cubicBezTo>
                  <a:cubicBezTo>
                    <a:pt x="895" y="74550"/>
                    <a:pt x="12325" y="84285"/>
                    <a:pt x="24279" y="86257"/>
                  </a:cubicBezTo>
                  <a:cubicBezTo>
                    <a:pt x="36233" y="88228"/>
                    <a:pt x="48349" y="84028"/>
                    <a:pt x="59207" y="78436"/>
                  </a:cubicBezTo>
                  <a:cubicBezTo>
                    <a:pt x="74304" y="70664"/>
                    <a:pt x="88068" y="60072"/>
                    <a:pt x="99651" y="47318"/>
                  </a:cubicBezTo>
                  <a:cubicBezTo>
                    <a:pt x="106337" y="39965"/>
                    <a:pt x="112585" y="31088"/>
                    <a:pt x="112757" y="20953"/>
                  </a:cubicBezTo>
                  <a:cubicBezTo>
                    <a:pt x="113186" y="-4869"/>
                    <a:pt x="79457" y="-2393"/>
                    <a:pt x="64979" y="5084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F545740-7FB8-41D1-8D33-BE2C4FF0B496}"/>
              </a:ext>
            </a:extLst>
          </p:cNvPr>
          <p:cNvGrpSpPr/>
          <p:nvPr/>
        </p:nvGrpSpPr>
        <p:grpSpPr>
          <a:xfrm>
            <a:off x="8686801" y="3815556"/>
            <a:ext cx="1956361" cy="2326527"/>
            <a:chOff x="596086" y="3679765"/>
            <a:chExt cx="1619467" cy="1823301"/>
          </a:xfrm>
        </p:grpSpPr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4019D2F-33AF-44BE-99BC-F023C444727D}"/>
                </a:ext>
              </a:extLst>
            </p:cNvPr>
            <p:cNvSpPr/>
            <p:nvPr/>
          </p:nvSpPr>
          <p:spPr>
            <a:xfrm>
              <a:off x="1339943" y="5023180"/>
              <a:ext cx="63985" cy="479886"/>
            </a:xfrm>
            <a:custGeom>
              <a:avLst/>
              <a:gdLst>
                <a:gd name="connsiteX0" fmla="*/ 20579 w 38100"/>
                <a:gd name="connsiteY0" fmla="*/ 0 h 285750"/>
                <a:gd name="connsiteX1" fmla="*/ 44639 w 38100"/>
                <a:gd name="connsiteY1" fmla="*/ 0 h 285750"/>
                <a:gd name="connsiteX2" fmla="*/ 24903 w 38100"/>
                <a:gd name="connsiteY2" fmla="*/ 131979 h 285750"/>
                <a:gd name="connsiteX3" fmla="*/ 24903 w 38100"/>
                <a:gd name="connsiteY3" fmla="*/ 179365 h 285750"/>
                <a:gd name="connsiteX4" fmla="*/ 36753 w 38100"/>
                <a:gd name="connsiteY4" fmla="*/ 287141 h 285750"/>
                <a:gd name="connsiteX5" fmla="*/ 20589 w 38100"/>
                <a:gd name="connsiteY5" fmla="*/ 287141 h 285750"/>
                <a:gd name="connsiteX6" fmla="*/ 3891 w 38100"/>
                <a:gd name="connsiteY6" fmla="*/ 184737 h 285750"/>
                <a:gd name="connsiteX7" fmla="*/ 1758 w 38100"/>
                <a:gd name="connsiteY7" fmla="*/ 125968 h 285750"/>
                <a:gd name="connsiteX8" fmla="*/ 20579 w 38100"/>
                <a:gd name="connsiteY8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0">
                  <a:moveTo>
                    <a:pt x="20579" y="0"/>
                  </a:moveTo>
                  <a:lnTo>
                    <a:pt x="44639" y="0"/>
                  </a:lnTo>
                  <a:cubicBezTo>
                    <a:pt x="44639" y="0"/>
                    <a:pt x="29837" y="98993"/>
                    <a:pt x="24903" y="131979"/>
                  </a:cubicBezTo>
                  <a:cubicBezTo>
                    <a:pt x="22560" y="147647"/>
                    <a:pt x="22560" y="163706"/>
                    <a:pt x="24903" y="179365"/>
                  </a:cubicBezTo>
                  <a:cubicBezTo>
                    <a:pt x="27866" y="199158"/>
                    <a:pt x="36753" y="287141"/>
                    <a:pt x="36753" y="287141"/>
                  </a:cubicBezTo>
                  <a:lnTo>
                    <a:pt x="20589" y="287141"/>
                  </a:lnTo>
                  <a:cubicBezTo>
                    <a:pt x="20589" y="287141"/>
                    <a:pt x="8063" y="203197"/>
                    <a:pt x="3891" y="184737"/>
                  </a:cubicBezTo>
                  <a:cubicBezTo>
                    <a:pt x="-433" y="165621"/>
                    <a:pt x="-1167" y="145504"/>
                    <a:pt x="1758" y="125968"/>
                  </a:cubicBezTo>
                  <a:cubicBezTo>
                    <a:pt x="6454" y="94479"/>
                    <a:pt x="20579" y="0"/>
                    <a:pt x="20579" y="0"/>
                  </a:cubicBezTo>
                  <a:close/>
                </a:path>
              </a:pathLst>
            </a:custGeom>
            <a:solidFill>
              <a:srgbClr val="6A60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335E8CC-4FEF-41FF-B5D2-9A871E1246CB}"/>
                </a:ext>
              </a:extLst>
            </p:cNvPr>
            <p:cNvSpPr/>
            <p:nvPr/>
          </p:nvSpPr>
          <p:spPr>
            <a:xfrm>
              <a:off x="1672210" y="5023180"/>
              <a:ext cx="63985" cy="479886"/>
            </a:xfrm>
            <a:custGeom>
              <a:avLst/>
              <a:gdLst>
                <a:gd name="connsiteX0" fmla="*/ 19554 w 38100"/>
                <a:gd name="connsiteY0" fmla="*/ 0 h 285750"/>
                <a:gd name="connsiteX1" fmla="*/ 42395 w 38100"/>
                <a:gd name="connsiteY1" fmla="*/ 0 h 285750"/>
                <a:gd name="connsiteX2" fmla="*/ 23659 w 38100"/>
                <a:gd name="connsiteY2" fmla="*/ 131979 h 285750"/>
                <a:gd name="connsiteX3" fmla="*/ 23659 w 38100"/>
                <a:gd name="connsiteY3" fmla="*/ 179365 h 285750"/>
                <a:gd name="connsiteX4" fmla="*/ 34908 w 38100"/>
                <a:gd name="connsiteY4" fmla="*/ 287141 h 285750"/>
                <a:gd name="connsiteX5" fmla="*/ 19554 w 38100"/>
                <a:gd name="connsiteY5" fmla="*/ 287141 h 285750"/>
                <a:gd name="connsiteX6" fmla="*/ 3694 w 38100"/>
                <a:gd name="connsiteY6" fmla="*/ 184737 h 285750"/>
                <a:gd name="connsiteX7" fmla="*/ 1666 w 38100"/>
                <a:gd name="connsiteY7" fmla="*/ 125968 h 285750"/>
                <a:gd name="connsiteX8" fmla="*/ 19554 w 38100"/>
                <a:gd name="connsiteY8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0">
                  <a:moveTo>
                    <a:pt x="19554" y="0"/>
                  </a:moveTo>
                  <a:lnTo>
                    <a:pt x="42395" y="0"/>
                  </a:lnTo>
                  <a:cubicBezTo>
                    <a:pt x="42395" y="0"/>
                    <a:pt x="28336" y="98993"/>
                    <a:pt x="23659" y="131979"/>
                  </a:cubicBezTo>
                  <a:cubicBezTo>
                    <a:pt x="21439" y="147647"/>
                    <a:pt x="21439" y="163706"/>
                    <a:pt x="23659" y="179365"/>
                  </a:cubicBezTo>
                  <a:cubicBezTo>
                    <a:pt x="26469" y="199158"/>
                    <a:pt x="34908" y="287141"/>
                    <a:pt x="34908" y="287141"/>
                  </a:cubicBezTo>
                  <a:lnTo>
                    <a:pt x="19554" y="287141"/>
                  </a:lnTo>
                  <a:cubicBezTo>
                    <a:pt x="19554" y="287141"/>
                    <a:pt x="7657" y="203197"/>
                    <a:pt x="3694" y="184737"/>
                  </a:cubicBezTo>
                  <a:cubicBezTo>
                    <a:pt x="-411" y="165621"/>
                    <a:pt x="-1106" y="145504"/>
                    <a:pt x="1666" y="125968"/>
                  </a:cubicBezTo>
                  <a:cubicBezTo>
                    <a:pt x="6133" y="94479"/>
                    <a:pt x="19554" y="0"/>
                    <a:pt x="19554" y="0"/>
                  </a:cubicBezTo>
                  <a:close/>
                </a:path>
              </a:pathLst>
            </a:custGeom>
            <a:solidFill>
              <a:srgbClr val="6A60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A80AD31-989C-4955-BDC8-FE240AB87EBA}"/>
                </a:ext>
              </a:extLst>
            </p:cNvPr>
            <p:cNvSpPr/>
            <p:nvPr/>
          </p:nvSpPr>
          <p:spPr>
            <a:xfrm>
              <a:off x="908054" y="5023180"/>
              <a:ext cx="63985" cy="479886"/>
            </a:xfrm>
            <a:custGeom>
              <a:avLst/>
              <a:gdLst>
                <a:gd name="connsiteX0" fmla="*/ 24060 w 38100"/>
                <a:gd name="connsiteY0" fmla="*/ 0 h 285750"/>
                <a:gd name="connsiteX1" fmla="*/ 0 w 38100"/>
                <a:gd name="connsiteY1" fmla="*/ 0 h 285750"/>
                <a:gd name="connsiteX2" fmla="*/ 19736 w 38100"/>
                <a:gd name="connsiteY2" fmla="*/ 131979 h 285750"/>
                <a:gd name="connsiteX3" fmla="*/ 19736 w 38100"/>
                <a:gd name="connsiteY3" fmla="*/ 179365 h 285750"/>
                <a:gd name="connsiteX4" fmla="*/ 7887 w 38100"/>
                <a:gd name="connsiteY4" fmla="*/ 287141 h 285750"/>
                <a:gd name="connsiteX5" fmla="*/ 24051 w 38100"/>
                <a:gd name="connsiteY5" fmla="*/ 287141 h 285750"/>
                <a:gd name="connsiteX6" fmla="*/ 40748 w 38100"/>
                <a:gd name="connsiteY6" fmla="*/ 184737 h 285750"/>
                <a:gd name="connsiteX7" fmla="*/ 42891 w 38100"/>
                <a:gd name="connsiteY7" fmla="*/ 125968 h 285750"/>
                <a:gd name="connsiteX8" fmla="*/ 24060 w 38100"/>
                <a:gd name="connsiteY8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0">
                  <a:moveTo>
                    <a:pt x="24060" y="0"/>
                  </a:moveTo>
                  <a:lnTo>
                    <a:pt x="0" y="0"/>
                  </a:lnTo>
                  <a:cubicBezTo>
                    <a:pt x="0" y="0"/>
                    <a:pt x="14802" y="98993"/>
                    <a:pt x="19736" y="131979"/>
                  </a:cubicBezTo>
                  <a:cubicBezTo>
                    <a:pt x="22079" y="147647"/>
                    <a:pt x="22079" y="163706"/>
                    <a:pt x="19736" y="179365"/>
                  </a:cubicBezTo>
                  <a:cubicBezTo>
                    <a:pt x="16774" y="199158"/>
                    <a:pt x="7887" y="287141"/>
                    <a:pt x="7887" y="287141"/>
                  </a:cubicBezTo>
                  <a:lnTo>
                    <a:pt x="24051" y="287141"/>
                  </a:lnTo>
                  <a:cubicBezTo>
                    <a:pt x="24051" y="287141"/>
                    <a:pt x="36576" y="203197"/>
                    <a:pt x="40748" y="184737"/>
                  </a:cubicBezTo>
                  <a:cubicBezTo>
                    <a:pt x="45072" y="165621"/>
                    <a:pt x="45806" y="145504"/>
                    <a:pt x="42891" y="125968"/>
                  </a:cubicBezTo>
                  <a:cubicBezTo>
                    <a:pt x="38186" y="94479"/>
                    <a:pt x="24060" y="0"/>
                    <a:pt x="24060" y="0"/>
                  </a:cubicBezTo>
                  <a:close/>
                </a:path>
              </a:pathLst>
            </a:custGeom>
            <a:solidFill>
              <a:srgbClr val="6A60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439E678-9137-43C8-8D9D-42E8C477ACD2}"/>
                </a:ext>
              </a:extLst>
            </p:cNvPr>
            <p:cNvSpPr/>
            <p:nvPr/>
          </p:nvSpPr>
          <p:spPr>
            <a:xfrm>
              <a:off x="1240503" y="5022862"/>
              <a:ext cx="63985" cy="479886"/>
            </a:xfrm>
            <a:custGeom>
              <a:avLst/>
              <a:gdLst>
                <a:gd name="connsiteX0" fmla="*/ 24051 w 38100"/>
                <a:gd name="connsiteY0" fmla="*/ 0 h 285750"/>
                <a:gd name="connsiteX1" fmla="*/ 0 w 38100"/>
                <a:gd name="connsiteY1" fmla="*/ 0 h 285750"/>
                <a:gd name="connsiteX2" fmla="*/ 19736 w 38100"/>
                <a:gd name="connsiteY2" fmla="*/ 131988 h 285750"/>
                <a:gd name="connsiteX3" fmla="*/ 19736 w 38100"/>
                <a:gd name="connsiteY3" fmla="*/ 179365 h 285750"/>
                <a:gd name="connsiteX4" fmla="*/ 7887 w 38100"/>
                <a:gd name="connsiteY4" fmla="*/ 287141 h 285750"/>
                <a:gd name="connsiteX5" fmla="*/ 24051 w 38100"/>
                <a:gd name="connsiteY5" fmla="*/ 287141 h 285750"/>
                <a:gd name="connsiteX6" fmla="*/ 40757 w 38100"/>
                <a:gd name="connsiteY6" fmla="*/ 184737 h 285750"/>
                <a:gd name="connsiteX7" fmla="*/ 42891 w 38100"/>
                <a:gd name="connsiteY7" fmla="*/ 125977 h 285750"/>
                <a:gd name="connsiteX8" fmla="*/ 24051 w 38100"/>
                <a:gd name="connsiteY8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100" h="285750">
                  <a:moveTo>
                    <a:pt x="24051" y="0"/>
                  </a:moveTo>
                  <a:lnTo>
                    <a:pt x="0" y="0"/>
                  </a:lnTo>
                  <a:cubicBezTo>
                    <a:pt x="0" y="0"/>
                    <a:pt x="14802" y="98993"/>
                    <a:pt x="19736" y="131988"/>
                  </a:cubicBezTo>
                  <a:cubicBezTo>
                    <a:pt x="22079" y="147647"/>
                    <a:pt x="22079" y="163706"/>
                    <a:pt x="19736" y="179365"/>
                  </a:cubicBezTo>
                  <a:cubicBezTo>
                    <a:pt x="16774" y="199168"/>
                    <a:pt x="7887" y="287141"/>
                    <a:pt x="7887" y="287141"/>
                  </a:cubicBezTo>
                  <a:lnTo>
                    <a:pt x="24051" y="287141"/>
                  </a:lnTo>
                  <a:cubicBezTo>
                    <a:pt x="24051" y="287141"/>
                    <a:pt x="36576" y="203197"/>
                    <a:pt x="40757" y="184737"/>
                  </a:cubicBezTo>
                  <a:cubicBezTo>
                    <a:pt x="45082" y="165621"/>
                    <a:pt x="45815" y="145513"/>
                    <a:pt x="42891" y="125977"/>
                  </a:cubicBezTo>
                  <a:cubicBezTo>
                    <a:pt x="38186" y="94488"/>
                    <a:pt x="24051" y="0"/>
                    <a:pt x="24051" y="0"/>
                  </a:cubicBezTo>
                  <a:close/>
                </a:path>
              </a:pathLst>
            </a:custGeom>
            <a:solidFill>
              <a:srgbClr val="6A60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8B43F2E-E4AB-4C86-815E-64136C9996B2}"/>
                </a:ext>
              </a:extLst>
            </p:cNvPr>
            <p:cNvSpPr/>
            <p:nvPr/>
          </p:nvSpPr>
          <p:spPr>
            <a:xfrm>
              <a:off x="620762" y="4103224"/>
              <a:ext cx="719830" cy="927779"/>
            </a:xfrm>
            <a:custGeom>
              <a:avLst/>
              <a:gdLst>
                <a:gd name="connsiteX0" fmla="*/ 431444 w 428625"/>
                <a:gd name="connsiteY0" fmla="*/ 557127 h 552450"/>
                <a:gd name="connsiteX1" fmla="*/ 182089 w 428625"/>
                <a:gd name="connsiteY1" fmla="*/ 557127 h 552450"/>
                <a:gd name="connsiteX2" fmla="*/ 0 w 428625"/>
                <a:gd name="connsiteY2" fmla="*/ 0 h 552450"/>
                <a:gd name="connsiteX3" fmla="*/ 218304 w 428625"/>
                <a:gd name="connsiteY3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25" h="552450">
                  <a:moveTo>
                    <a:pt x="431444" y="557127"/>
                  </a:moveTo>
                  <a:lnTo>
                    <a:pt x="182089" y="557127"/>
                  </a:lnTo>
                  <a:lnTo>
                    <a:pt x="0" y="0"/>
                  </a:lnTo>
                  <a:lnTo>
                    <a:pt x="218304" y="0"/>
                  </a:lnTo>
                  <a:close/>
                </a:path>
              </a:pathLst>
            </a:custGeom>
            <a:solidFill>
              <a:srgbClr val="6A60D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4FAFA4A-CA5C-471D-9ECA-A080485C3251}"/>
                </a:ext>
              </a:extLst>
            </p:cNvPr>
            <p:cNvSpPr/>
            <p:nvPr/>
          </p:nvSpPr>
          <p:spPr>
            <a:xfrm>
              <a:off x="1060114" y="4600692"/>
              <a:ext cx="415902" cy="335920"/>
            </a:xfrm>
            <a:custGeom>
              <a:avLst/>
              <a:gdLst>
                <a:gd name="connsiteX0" fmla="*/ 138874 w 247650"/>
                <a:gd name="connsiteY0" fmla="*/ 7219 h 200025"/>
                <a:gd name="connsiteX1" fmla="*/ 177098 w 247650"/>
                <a:gd name="connsiteY1" fmla="*/ 25812 h 200025"/>
                <a:gd name="connsiteX2" fmla="*/ 245849 w 247650"/>
                <a:gd name="connsiteY2" fmla="*/ 45205 h 200025"/>
                <a:gd name="connsiteX3" fmla="*/ 233000 w 247650"/>
                <a:gd name="connsiteY3" fmla="*/ 97687 h 200025"/>
                <a:gd name="connsiteX4" fmla="*/ 187261 w 247650"/>
                <a:gd name="connsiteY4" fmla="*/ 149370 h 200025"/>
                <a:gd name="connsiteX5" fmla="*/ 104479 w 247650"/>
                <a:gd name="connsiteY5" fmla="*/ 206635 h 200025"/>
                <a:gd name="connsiteX6" fmla="*/ 17763 w 247650"/>
                <a:gd name="connsiteY6" fmla="*/ 153437 h 200025"/>
                <a:gd name="connsiteX7" fmla="*/ 6562 w 247650"/>
                <a:gd name="connsiteY7" fmla="*/ 61702 h 200025"/>
                <a:gd name="connsiteX8" fmla="*/ 78781 w 247650"/>
                <a:gd name="connsiteY8" fmla="*/ 18373 h 200025"/>
                <a:gd name="connsiteX9" fmla="*/ 115747 w 247650"/>
                <a:gd name="connsiteY9" fmla="*/ 75 h 200025"/>
                <a:gd name="connsiteX10" fmla="*/ 138874 w 247650"/>
                <a:gd name="connsiteY10" fmla="*/ 7219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7650" h="200025">
                  <a:moveTo>
                    <a:pt x="138874" y="7219"/>
                  </a:moveTo>
                  <a:cubicBezTo>
                    <a:pt x="151494" y="13877"/>
                    <a:pt x="163058" y="23126"/>
                    <a:pt x="177098" y="25812"/>
                  </a:cubicBezTo>
                  <a:cubicBezTo>
                    <a:pt x="196071" y="29441"/>
                    <a:pt x="233009" y="28593"/>
                    <a:pt x="245849" y="45205"/>
                  </a:cubicBezTo>
                  <a:cubicBezTo>
                    <a:pt x="259241" y="62550"/>
                    <a:pt x="244668" y="84276"/>
                    <a:pt x="233000" y="97687"/>
                  </a:cubicBezTo>
                  <a:cubicBezTo>
                    <a:pt x="217817" y="115013"/>
                    <a:pt x="203253" y="132797"/>
                    <a:pt x="187261" y="149370"/>
                  </a:cubicBezTo>
                  <a:cubicBezTo>
                    <a:pt x="167677" y="169678"/>
                    <a:pt x="135550" y="207568"/>
                    <a:pt x="104479" y="206635"/>
                  </a:cubicBezTo>
                  <a:cubicBezTo>
                    <a:pt x="75723" y="205758"/>
                    <a:pt x="33489" y="177459"/>
                    <a:pt x="17763" y="153437"/>
                  </a:cubicBezTo>
                  <a:cubicBezTo>
                    <a:pt x="3095" y="131054"/>
                    <a:pt x="-7402" y="86981"/>
                    <a:pt x="6562" y="61702"/>
                  </a:cubicBezTo>
                  <a:cubicBezTo>
                    <a:pt x="18897" y="39347"/>
                    <a:pt x="58845" y="35194"/>
                    <a:pt x="78781" y="18373"/>
                  </a:cubicBezTo>
                  <a:cubicBezTo>
                    <a:pt x="91468" y="7657"/>
                    <a:pt x="96707" y="-896"/>
                    <a:pt x="115747" y="75"/>
                  </a:cubicBezTo>
                  <a:cubicBezTo>
                    <a:pt x="124205" y="504"/>
                    <a:pt x="131711" y="3457"/>
                    <a:pt x="138874" y="7219"/>
                  </a:cubicBezTo>
                  <a:close/>
                </a:path>
              </a:pathLst>
            </a:custGeom>
            <a:solidFill>
              <a:srgbClr val="0A3C5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604FE81-3E12-4573-BA14-289D914C3C78}"/>
                </a:ext>
              </a:extLst>
            </p:cNvPr>
            <p:cNvSpPr/>
            <p:nvPr/>
          </p:nvSpPr>
          <p:spPr>
            <a:xfrm>
              <a:off x="1892258" y="5326131"/>
              <a:ext cx="95977" cy="111973"/>
            </a:xfrm>
            <a:custGeom>
              <a:avLst/>
              <a:gdLst>
                <a:gd name="connsiteX0" fmla="*/ 9274 w 57150"/>
                <a:gd name="connsiteY0" fmla="*/ 55485 h 66675"/>
                <a:gd name="connsiteX1" fmla="*/ 13913 w 57150"/>
                <a:gd name="connsiteY1" fmla="*/ 65486 h 66675"/>
                <a:gd name="connsiteX2" fmla="*/ 26343 w 57150"/>
                <a:gd name="connsiteY2" fmla="*/ 67734 h 66675"/>
                <a:gd name="connsiteX3" fmla="*/ 55842 w 57150"/>
                <a:gd name="connsiteY3" fmla="*/ 65066 h 66675"/>
                <a:gd name="connsiteX4" fmla="*/ 63871 w 57150"/>
                <a:gd name="connsiteY4" fmla="*/ 61380 h 66675"/>
                <a:gd name="connsiteX5" fmla="*/ 63205 w 57150"/>
                <a:gd name="connsiteY5" fmla="*/ 53036 h 66675"/>
                <a:gd name="connsiteX6" fmla="*/ 53499 w 57150"/>
                <a:gd name="connsiteY6" fmla="*/ 27253 h 66675"/>
                <a:gd name="connsiteX7" fmla="*/ 41611 w 57150"/>
                <a:gd name="connsiteY7" fmla="*/ 6640 h 66675"/>
                <a:gd name="connsiteX8" fmla="*/ 1968 w 57150"/>
                <a:gd name="connsiteY8" fmla="*/ 7983 h 66675"/>
                <a:gd name="connsiteX9" fmla="*/ 9274 w 57150"/>
                <a:gd name="connsiteY9" fmla="*/ 5548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" h="66675">
                  <a:moveTo>
                    <a:pt x="9274" y="55485"/>
                  </a:moveTo>
                  <a:cubicBezTo>
                    <a:pt x="10131" y="59161"/>
                    <a:pt x="11150" y="63095"/>
                    <a:pt x="13913" y="65486"/>
                  </a:cubicBezTo>
                  <a:cubicBezTo>
                    <a:pt x="17246" y="68372"/>
                    <a:pt x="22037" y="68124"/>
                    <a:pt x="26343" y="67734"/>
                  </a:cubicBezTo>
                  <a:cubicBezTo>
                    <a:pt x="36173" y="66838"/>
                    <a:pt x="46012" y="65952"/>
                    <a:pt x="55842" y="65066"/>
                  </a:cubicBezTo>
                  <a:cubicBezTo>
                    <a:pt x="58871" y="64800"/>
                    <a:pt x="62395" y="64200"/>
                    <a:pt x="63871" y="61380"/>
                  </a:cubicBezTo>
                  <a:cubicBezTo>
                    <a:pt x="65205" y="58837"/>
                    <a:pt x="64214" y="55713"/>
                    <a:pt x="63205" y="53036"/>
                  </a:cubicBezTo>
                  <a:cubicBezTo>
                    <a:pt x="59976" y="44445"/>
                    <a:pt x="56737" y="35844"/>
                    <a:pt x="53499" y="27253"/>
                  </a:cubicBezTo>
                  <a:cubicBezTo>
                    <a:pt x="50651" y="19680"/>
                    <a:pt x="47574" y="11774"/>
                    <a:pt x="41611" y="6640"/>
                  </a:cubicBezTo>
                  <a:cubicBezTo>
                    <a:pt x="33020" y="-770"/>
                    <a:pt x="8931" y="-4056"/>
                    <a:pt x="1968" y="7983"/>
                  </a:cubicBezTo>
                  <a:cubicBezTo>
                    <a:pt x="-4452" y="19070"/>
                    <a:pt x="6664" y="44435"/>
                    <a:pt x="9274" y="55485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68AE17-2CE8-4834-A7BC-8CD6BD48F2FD}"/>
                </a:ext>
              </a:extLst>
            </p:cNvPr>
            <p:cNvSpPr/>
            <p:nvPr/>
          </p:nvSpPr>
          <p:spPr>
            <a:xfrm>
              <a:off x="1882766" y="5382663"/>
              <a:ext cx="287932" cy="111973"/>
            </a:xfrm>
            <a:custGeom>
              <a:avLst/>
              <a:gdLst>
                <a:gd name="connsiteX0" fmla="*/ 171898 w 171450"/>
                <a:gd name="connsiteY0" fmla="*/ 61742 h 66675"/>
                <a:gd name="connsiteX1" fmla="*/ 157667 w 171450"/>
                <a:gd name="connsiteY1" fmla="*/ 44692 h 66675"/>
                <a:gd name="connsiteX2" fmla="*/ 134188 w 171450"/>
                <a:gd name="connsiteY2" fmla="*/ 44159 h 66675"/>
                <a:gd name="connsiteX3" fmla="*/ 80029 w 171450"/>
                <a:gd name="connsiteY3" fmla="*/ 8668 h 66675"/>
                <a:gd name="connsiteX4" fmla="*/ 74619 w 171450"/>
                <a:gd name="connsiteY4" fmla="*/ 982 h 66675"/>
                <a:gd name="connsiteX5" fmla="*/ 63217 w 171450"/>
                <a:gd name="connsiteY5" fmla="*/ 3201 h 66675"/>
                <a:gd name="connsiteX6" fmla="*/ 54845 w 171450"/>
                <a:gd name="connsiteY6" fmla="*/ 12793 h 66675"/>
                <a:gd name="connsiteX7" fmla="*/ 34852 w 171450"/>
                <a:gd name="connsiteY7" fmla="*/ 21270 h 66675"/>
                <a:gd name="connsiteX8" fmla="*/ 15935 w 171450"/>
                <a:gd name="connsiteY8" fmla="*/ 19508 h 66675"/>
                <a:gd name="connsiteX9" fmla="*/ 7877 w 171450"/>
                <a:gd name="connsiteY9" fmla="*/ 35491 h 66675"/>
                <a:gd name="connsiteX10" fmla="*/ 1153 w 171450"/>
                <a:gd name="connsiteY10" fmla="*/ 63732 h 66675"/>
                <a:gd name="connsiteX11" fmla="*/ 0 w 171450"/>
                <a:gd name="connsiteY11" fmla="*/ 70143 h 66675"/>
                <a:gd name="connsiteX12" fmla="*/ 42682 w 171450"/>
                <a:gd name="connsiteY12" fmla="*/ 70085 h 66675"/>
                <a:gd name="connsiteX13" fmla="*/ 47244 w 171450"/>
                <a:gd name="connsiteY13" fmla="*/ 54960 h 66675"/>
                <a:gd name="connsiteX14" fmla="*/ 50825 w 171450"/>
                <a:gd name="connsiteY14" fmla="*/ 70076 h 66675"/>
                <a:gd name="connsiteX15" fmla="*/ 168135 w 171450"/>
                <a:gd name="connsiteY15" fmla="*/ 69933 h 66675"/>
                <a:gd name="connsiteX16" fmla="*/ 171898 w 171450"/>
                <a:gd name="connsiteY16" fmla="*/ 61742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450" h="66675">
                  <a:moveTo>
                    <a:pt x="171898" y="61742"/>
                  </a:moveTo>
                  <a:cubicBezTo>
                    <a:pt x="172669" y="53464"/>
                    <a:pt x="165297" y="46606"/>
                    <a:pt x="157667" y="44692"/>
                  </a:cubicBezTo>
                  <a:cubicBezTo>
                    <a:pt x="150047" y="42777"/>
                    <a:pt x="142037" y="44244"/>
                    <a:pt x="134188" y="44159"/>
                  </a:cubicBezTo>
                  <a:cubicBezTo>
                    <a:pt x="111785" y="43911"/>
                    <a:pt x="90135" y="29719"/>
                    <a:pt x="80029" y="8668"/>
                  </a:cubicBezTo>
                  <a:cubicBezTo>
                    <a:pt x="78638" y="5773"/>
                    <a:pt x="77286" y="2572"/>
                    <a:pt x="74619" y="982"/>
                  </a:cubicBezTo>
                  <a:cubicBezTo>
                    <a:pt x="71057" y="-1142"/>
                    <a:pt x="66408" y="448"/>
                    <a:pt x="63217" y="3201"/>
                  </a:cubicBezTo>
                  <a:cubicBezTo>
                    <a:pt x="60027" y="5954"/>
                    <a:pt x="57760" y="9726"/>
                    <a:pt x="54845" y="12793"/>
                  </a:cubicBezTo>
                  <a:cubicBezTo>
                    <a:pt x="49616" y="18308"/>
                    <a:pt x="42177" y="21365"/>
                    <a:pt x="34852" y="21270"/>
                  </a:cubicBezTo>
                  <a:cubicBezTo>
                    <a:pt x="28708" y="21175"/>
                    <a:pt x="21869" y="16222"/>
                    <a:pt x="15935" y="19508"/>
                  </a:cubicBezTo>
                  <a:cubicBezTo>
                    <a:pt x="10706" y="22413"/>
                    <a:pt x="9239" y="30043"/>
                    <a:pt x="7877" y="35491"/>
                  </a:cubicBezTo>
                  <a:cubicBezTo>
                    <a:pt x="5525" y="44873"/>
                    <a:pt x="3391" y="54322"/>
                    <a:pt x="1153" y="63732"/>
                  </a:cubicBezTo>
                  <a:cubicBezTo>
                    <a:pt x="657" y="65818"/>
                    <a:pt x="162" y="67990"/>
                    <a:pt x="0" y="70143"/>
                  </a:cubicBezTo>
                  <a:lnTo>
                    <a:pt x="42682" y="70085"/>
                  </a:lnTo>
                  <a:cubicBezTo>
                    <a:pt x="44682" y="67123"/>
                    <a:pt x="46377" y="58513"/>
                    <a:pt x="47244" y="54960"/>
                  </a:cubicBezTo>
                  <a:cubicBezTo>
                    <a:pt x="47358" y="58608"/>
                    <a:pt x="48654" y="67266"/>
                    <a:pt x="50825" y="70076"/>
                  </a:cubicBezTo>
                  <a:lnTo>
                    <a:pt x="168135" y="69933"/>
                  </a:lnTo>
                  <a:cubicBezTo>
                    <a:pt x="170183" y="67647"/>
                    <a:pt x="171612" y="64847"/>
                    <a:pt x="171898" y="61742"/>
                  </a:cubicBezTo>
                  <a:close/>
                </a:path>
              </a:pathLst>
            </a:custGeom>
            <a:solidFill>
              <a:srgbClr val="272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D3C092E3-30A0-4BE9-9709-02DEFC966983}"/>
                </a:ext>
              </a:extLst>
            </p:cNvPr>
            <p:cNvSpPr/>
            <p:nvPr/>
          </p:nvSpPr>
          <p:spPr>
            <a:xfrm>
              <a:off x="1959614" y="5165721"/>
              <a:ext cx="255939" cy="143965"/>
            </a:xfrm>
            <a:custGeom>
              <a:avLst/>
              <a:gdLst>
                <a:gd name="connsiteX0" fmla="*/ 35212 w 152400"/>
                <a:gd name="connsiteY0" fmla="*/ 84479 h 85725"/>
                <a:gd name="connsiteX1" fmla="*/ 60349 w 152400"/>
                <a:gd name="connsiteY1" fmla="*/ 70506 h 85725"/>
                <a:gd name="connsiteX2" fmla="*/ 114460 w 152400"/>
                <a:gd name="connsiteY2" fmla="*/ 59543 h 85725"/>
                <a:gd name="connsiteX3" fmla="*/ 155951 w 152400"/>
                <a:gd name="connsiteY3" fmla="*/ 17557 h 85725"/>
                <a:gd name="connsiteX4" fmla="*/ 155818 w 152400"/>
                <a:gd name="connsiteY4" fmla="*/ 4612 h 85725"/>
                <a:gd name="connsiteX5" fmla="*/ 145083 w 152400"/>
                <a:gd name="connsiteY5" fmla="*/ 136 h 85725"/>
                <a:gd name="connsiteX6" fmla="*/ 76303 w 152400"/>
                <a:gd name="connsiteY6" fmla="*/ 14670 h 85725"/>
                <a:gd name="connsiteX7" fmla="*/ 16715 w 152400"/>
                <a:gd name="connsiteY7" fmla="*/ 18928 h 85725"/>
                <a:gd name="connsiteX8" fmla="*/ 46 w 152400"/>
                <a:gd name="connsiteY8" fmla="*/ 43084 h 85725"/>
                <a:gd name="connsiteX9" fmla="*/ 8295 w 152400"/>
                <a:gd name="connsiteY9" fmla="*/ 81536 h 85725"/>
                <a:gd name="connsiteX10" fmla="*/ 35212 w 152400"/>
                <a:gd name="connsiteY10" fmla="*/ 84479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85725">
                  <a:moveTo>
                    <a:pt x="35212" y="84479"/>
                  </a:moveTo>
                  <a:cubicBezTo>
                    <a:pt x="44071" y="80927"/>
                    <a:pt x="51643" y="74459"/>
                    <a:pt x="60349" y="70506"/>
                  </a:cubicBezTo>
                  <a:cubicBezTo>
                    <a:pt x="77284" y="62800"/>
                    <a:pt x="96839" y="65248"/>
                    <a:pt x="114460" y="59543"/>
                  </a:cubicBezTo>
                  <a:cubicBezTo>
                    <a:pt x="133425" y="53390"/>
                    <a:pt x="149293" y="37321"/>
                    <a:pt x="155951" y="17557"/>
                  </a:cubicBezTo>
                  <a:cubicBezTo>
                    <a:pt x="157380" y="13318"/>
                    <a:pt x="158304" y="8251"/>
                    <a:pt x="155818" y="4612"/>
                  </a:cubicBezTo>
                  <a:cubicBezTo>
                    <a:pt x="153494" y="1193"/>
                    <a:pt x="149065" y="345"/>
                    <a:pt x="145083" y="136"/>
                  </a:cubicBezTo>
                  <a:cubicBezTo>
                    <a:pt x="114422" y="-1465"/>
                    <a:pt x="106869" y="11575"/>
                    <a:pt x="76303" y="14670"/>
                  </a:cubicBezTo>
                  <a:cubicBezTo>
                    <a:pt x="68140" y="15499"/>
                    <a:pt x="33850" y="11489"/>
                    <a:pt x="16715" y="18928"/>
                  </a:cubicBezTo>
                  <a:cubicBezTo>
                    <a:pt x="-1859" y="26996"/>
                    <a:pt x="446" y="35406"/>
                    <a:pt x="46" y="43084"/>
                  </a:cubicBezTo>
                  <a:cubicBezTo>
                    <a:pt x="-354" y="50808"/>
                    <a:pt x="1808" y="76221"/>
                    <a:pt x="8295" y="81536"/>
                  </a:cubicBezTo>
                  <a:cubicBezTo>
                    <a:pt x="15638" y="87565"/>
                    <a:pt x="26849" y="87813"/>
                    <a:pt x="35212" y="84479"/>
                  </a:cubicBezTo>
                  <a:close/>
                </a:path>
              </a:pathLst>
            </a:custGeom>
            <a:solidFill>
              <a:srgbClr val="2727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086D24E-9264-477B-84BE-1E15BAD23E84}"/>
                </a:ext>
              </a:extLst>
            </p:cNvPr>
            <p:cNvSpPr/>
            <p:nvPr/>
          </p:nvSpPr>
          <p:spPr>
            <a:xfrm>
              <a:off x="1958416" y="5132163"/>
              <a:ext cx="79981" cy="127969"/>
            </a:xfrm>
            <a:custGeom>
              <a:avLst/>
              <a:gdLst>
                <a:gd name="connsiteX0" fmla="*/ 1075 w 47625"/>
                <a:gd name="connsiteY0" fmla="*/ 33785 h 76200"/>
                <a:gd name="connsiteX1" fmla="*/ 713 w 47625"/>
                <a:gd name="connsiteY1" fmla="*/ 22631 h 76200"/>
                <a:gd name="connsiteX2" fmla="*/ 10638 w 47625"/>
                <a:gd name="connsiteY2" fmla="*/ 14326 h 76200"/>
                <a:gd name="connsiteX3" fmla="*/ 37746 w 47625"/>
                <a:gd name="connsiteY3" fmla="*/ 1676 h 76200"/>
                <a:gd name="connsiteX4" fmla="*/ 46433 w 47625"/>
                <a:gd name="connsiteY4" fmla="*/ 838 h 76200"/>
                <a:gd name="connsiteX5" fmla="*/ 49557 w 47625"/>
                <a:gd name="connsiteY5" fmla="*/ 8544 h 76200"/>
                <a:gd name="connsiteX6" fmla="*/ 52472 w 47625"/>
                <a:gd name="connsiteY6" fmla="*/ 36185 h 76200"/>
                <a:gd name="connsiteX7" fmla="*/ 51176 w 47625"/>
                <a:gd name="connsiteY7" fmla="*/ 60389 h 76200"/>
                <a:gd name="connsiteX8" fmla="*/ 15743 w 47625"/>
                <a:gd name="connsiteY8" fmla="*/ 79362 h 76200"/>
                <a:gd name="connsiteX9" fmla="*/ 1075 w 47625"/>
                <a:gd name="connsiteY9" fmla="*/ 33785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7625" h="76200">
                  <a:moveTo>
                    <a:pt x="1075" y="33785"/>
                  </a:moveTo>
                  <a:cubicBezTo>
                    <a:pt x="208" y="30118"/>
                    <a:pt x="-649" y="26137"/>
                    <a:pt x="713" y="22631"/>
                  </a:cubicBezTo>
                  <a:cubicBezTo>
                    <a:pt x="2360" y="18402"/>
                    <a:pt x="6675" y="16174"/>
                    <a:pt x="10638" y="14326"/>
                  </a:cubicBezTo>
                  <a:cubicBezTo>
                    <a:pt x="19667" y="10115"/>
                    <a:pt x="28707" y="5886"/>
                    <a:pt x="37746" y="1676"/>
                  </a:cubicBezTo>
                  <a:cubicBezTo>
                    <a:pt x="40527" y="381"/>
                    <a:pt x="43880" y="-886"/>
                    <a:pt x="46433" y="838"/>
                  </a:cubicBezTo>
                  <a:cubicBezTo>
                    <a:pt x="48738" y="2400"/>
                    <a:pt x="49252" y="5658"/>
                    <a:pt x="49557" y="8544"/>
                  </a:cubicBezTo>
                  <a:cubicBezTo>
                    <a:pt x="50528" y="17755"/>
                    <a:pt x="51500" y="26975"/>
                    <a:pt x="52472" y="36185"/>
                  </a:cubicBezTo>
                  <a:cubicBezTo>
                    <a:pt x="53329" y="44310"/>
                    <a:pt x="54129" y="52835"/>
                    <a:pt x="51176" y="60389"/>
                  </a:cubicBezTo>
                  <a:cubicBezTo>
                    <a:pt x="46909" y="71295"/>
                    <a:pt x="27202" y="86420"/>
                    <a:pt x="15743" y="79362"/>
                  </a:cubicBezTo>
                  <a:cubicBezTo>
                    <a:pt x="5180" y="72857"/>
                    <a:pt x="3694" y="44853"/>
                    <a:pt x="1075" y="33785"/>
                  </a:cubicBezTo>
                  <a:close/>
                </a:path>
              </a:pathLst>
            </a:custGeom>
            <a:solidFill>
              <a:srgbClr val="F4A08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00DDE01C-D868-4DC6-ADD9-A1FC1A77B2EB}"/>
                </a:ext>
              </a:extLst>
            </p:cNvPr>
            <p:cNvSpPr/>
            <p:nvPr/>
          </p:nvSpPr>
          <p:spPr>
            <a:xfrm>
              <a:off x="1158861" y="4744418"/>
              <a:ext cx="815806" cy="623852"/>
            </a:xfrm>
            <a:custGeom>
              <a:avLst/>
              <a:gdLst>
                <a:gd name="connsiteX0" fmla="*/ 3456 w 485775"/>
                <a:gd name="connsiteY0" fmla="*/ 152284 h 371475"/>
                <a:gd name="connsiteX1" fmla="*/ 153751 w 485775"/>
                <a:gd name="connsiteY1" fmla="*/ 161409 h 371475"/>
                <a:gd name="connsiteX2" fmla="*/ 261422 w 485775"/>
                <a:gd name="connsiteY2" fmla="*/ 147512 h 371475"/>
                <a:gd name="connsiteX3" fmla="*/ 334517 w 485775"/>
                <a:gd name="connsiteY3" fmla="*/ 138397 h 371475"/>
                <a:gd name="connsiteX4" fmla="*/ 435081 w 485775"/>
                <a:gd name="connsiteY4" fmla="*/ 374064 h 371475"/>
                <a:gd name="connsiteX5" fmla="*/ 490936 w 485775"/>
                <a:gd name="connsiteY5" fmla="*/ 369407 h 371475"/>
                <a:gd name="connsiteX6" fmla="*/ 451112 w 485775"/>
                <a:gd name="connsiteY6" fmla="*/ 133739 h 371475"/>
                <a:gd name="connsiteX7" fmla="*/ 431995 w 485775"/>
                <a:gd name="connsiteY7" fmla="*/ 62873 h 371475"/>
                <a:gd name="connsiteX8" fmla="*/ 388638 w 485775"/>
                <a:gd name="connsiteY8" fmla="*/ 6523 h 371475"/>
                <a:gd name="connsiteX9" fmla="*/ 85628 w 485775"/>
                <a:gd name="connsiteY9" fmla="*/ 20515 h 371475"/>
                <a:gd name="connsiteX10" fmla="*/ 3456 w 485775"/>
                <a:gd name="connsiteY10" fmla="*/ 152284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775" h="371475">
                  <a:moveTo>
                    <a:pt x="3456" y="152284"/>
                  </a:moveTo>
                  <a:cubicBezTo>
                    <a:pt x="24049" y="166457"/>
                    <a:pt x="129319" y="164562"/>
                    <a:pt x="153751" y="161409"/>
                  </a:cubicBezTo>
                  <a:cubicBezTo>
                    <a:pt x="189641" y="156780"/>
                    <a:pt x="225531" y="152141"/>
                    <a:pt x="261422" y="147512"/>
                  </a:cubicBezTo>
                  <a:cubicBezTo>
                    <a:pt x="278519" y="145302"/>
                    <a:pt x="320334" y="128110"/>
                    <a:pt x="334517" y="138397"/>
                  </a:cubicBezTo>
                  <a:cubicBezTo>
                    <a:pt x="353795" y="152379"/>
                    <a:pt x="417508" y="349394"/>
                    <a:pt x="435081" y="374064"/>
                  </a:cubicBezTo>
                  <a:cubicBezTo>
                    <a:pt x="440911" y="382246"/>
                    <a:pt x="486421" y="384722"/>
                    <a:pt x="490936" y="369407"/>
                  </a:cubicBezTo>
                  <a:cubicBezTo>
                    <a:pt x="495451" y="354100"/>
                    <a:pt x="463790" y="196480"/>
                    <a:pt x="451112" y="133739"/>
                  </a:cubicBezTo>
                  <a:cubicBezTo>
                    <a:pt x="446254" y="109669"/>
                    <a:pt x="441330" y="85409"/>
                    <a:pt x="431995" y="62873"/>
                  </a:cubicBezTo>
                  <a:cubicBezTo>
                    <a:pt x="422661" y="40337"/>
                    <a:pt x="408469" y="19372"/>
                    <a:pt x="388638" y="6523"/>
                  </a:cubicBezTo>
                  <a:cubicBezTo>
                    <a:pt x="360767" y="-11537"/>
                    <a:pt x="97887" y="12819"/>
                    <a:pt x="85628" y="20515"/>
                  </a:cubicBezTo>
                  <a:cubicBezTo>
                    <a:pt x="68340" y="31364"/>
                    <a:pt x="-18204" y="137377"/>
                    <a:pt x="3456" y="152284"/>
                  </a:cubicBezTo>
                  <a:close/>
                </a:path>
              </a:pathLst>
            </a:custGeom>
            <a:gradFill>
              <a:gsLst>
                <a:gs pos="100000">
                  <a:srgbClr val="5D61BA"/>
                </a:gs>
                <a:gs pos="0">
                  <a:srgbClr val="2F35A7"/>
                </a:gs>
              </a:gsLst>
              <a:lin ang="54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E36BA731-7F8A-49B6-975B-B4A9152A7187}"/>
                </a:ext>
              </a:extLst>
            </p:cNvPr>
            <p:cNvGrpSpPr/>
            <p:nvPr/>
          </p:nvGrpSpPr>
          <p:grpSpPr>
            <a:xfrm>
              <a:off x="1008221" y="4604537"/>
              <a:ext cx="1039819" cy="620196"/>
              <a:chOff x="1008221" y="4488425"/>
              <a:chExt cx="1039819" cy="620196"/>
            </a:xfrm>
            <a:solidFill>
              <a:srgbClr val="5D61BA"/>
            </a:solidFill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5CCA04C-4EEE-4F11-9C6C-82BC2C87F593}"/>
                  </a:ext>
                </a:extLst>
              </p:cNvPr>
              <p:cNvSpPr/>
              <p:nvPr/>
            </p:nvSpPr>
            <p:spPr>
              <a:xfrm>
                <a:off x="1808097" y="4532758"/>
                <a:ext cx="239943" cy="575863"/>
              </a:xfrm>
              <a:custGeom>
                <a:avLst/>
                <a:gdLst>
                  <a:gd name="connsiteX0" fmla="*/ 93812 w 142875"/>
                  <a:gd name="connsiteY0" fmla="*/ 43215 h 342900"/>
                  <a:gd name="connsiteX1" fmla="*/ 75743 w 142875"/>
                  <a:gd name="connsiteY1" fmla="*/ 0 h 342900"/>
                  <a:gd name="connsiteX2" fmla="*/ 0 w 142875"/>
                  <a:gd name="connsiteY2" fmla="*/ 107147 h 342900"/>
                  <a:gd name="connsiteX3" fmla="*/ 39900 w 142875"/>
                  <a:gd name="connsiteY3" fmla="*/ 164954 h 342900"/>
                  <a:gd name="connsiteX4" fmla="*/ 95555 w 142875"/>
                  <a:gd name="connsiteY4" fmla="*/ 341052 h 342900"/>
                  <a:gd name="connsiteX5" fmla="*/ 145209 w 142875"/>
                  <a:gd name="connsiteY5" fmla="*/ 331222 h 342900"/>
                  <a:gd name="connsiteX6" fmla="*/ 93812 w 142875"/>
                  <a:gd name="connsiteY6" fmla="*/ 43215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875" h="342900">
                    <a:moveTo>
                      <a:pt x="93812" y="43215"/>
                    </a:moveTo>
                    <a:cubicBezTo>
                      <a:pt x="89583" y="28127"/>
                      <a:pt x="84496" y="12354"/>
                      <a:pt x="75743" y="0"/>
                    </a:cubicBezTo>
                    <a:lnTo>
                      <a:pt x="0" y="107147"/>
                    </a:lnTo>
                    <a:cubicBezTo>
                      <a:pt x="18593" y="112671"/>
                      <a:pt x="30232" y="131874"/>
                      <a:pt x="39900" y="164954"/>
                    </a:cubicBezTo>
                    <a:cubicBezTo>
                      <a:pt x="74962" y="284912"/>
                      <a:pt x="87239" y="329574"/>
                      <a:pt x="95555" y="341052"/>
                    </a:cubicBezTo>
                    <a:cubicBezTo>
                      <a:pt x="101908" y="349815"/>
                      <a:pt x="141989" y="342529"/>
                      <a:pt x="145209" y="331222"/>
                    </a:cubicBezTo>
                    <a:cubicBezTo>
                      <a:pt x="154153" y="299847"/>
                      <a:pt x="114891" y="118300"/>
                      <a:pt x="93812" y="4321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3290030-F3D1-4E8D-8657-79B1D558018D}"/>
                  </a:ext>
                </a:extLst>
              </p:cNvPr>
              <p:cNvSpPr/>
              <p:nvPr/>
            </p:nvSpPr>
            <p:spPr>
              <a:xfrm>
                <a:off x="1008221" y="4550915"/>
                <a:ext cx="383908" cy="351916"/>
              </a:xfrm>
              <a:custGeom>
                <a:avLst/>
                <a:gdLst>
                  <a:gd name="connsiteX0" fmla="*/ 48902 w 228600"/>
                  <a:gd name="connsiteY0" fmla="*/ 4914 h 209550"/>
                  <a:gd name="connsiteX1" fmla="*/ 13250 w 228600"/>
                  <a:gd name="connsiteY1" fmla="*/ 41957 h 209550"/>
                  <a:gd name="connsiteX2" fmla="*/ 27233 w 228600"/>
                  <a:gd name="connsiteY2" fmla="*/ 175907 h 209550"/>
                  <a:gd name="connsiteX3" fmla="*/ 211075 w 228600"/>
                  <a:gd name="connsiteY3" fmla="*/ 193662 h 209550"/>
                  <a:gd name="connsiteX4" fmla="*/ 219733 w 228600"/>
                  <a:gd name="connsiteY4" fmla="*/ 91830 h 209550"/>
                  <a:gd name="connsiteX5" fmla="*/ 189586 w 228600"/>
                  <a:gd name="connsiteY5" fmla="*/ 30317 h 209550"/>
                  <a:gd name="connsiteX6" fmla="*/ 109976 w 228600"/>
                  <a:gd name="connsiteY6" fmla="*/ 15478 h 209550"/>
                  <a:gd name="connsiteX7" fmla="*/ 48902 w 228600"/>
                  <a:gd name="connsiteY7" fmla="*/ 4914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600" h="209550">
                    <a:moveTo>
                      <a:pt x="48902" y="4914"/>
                    </a:moveTo>
                    <a:cubicBezTo>
                      <a:pt x="33500" y="12363"/>
                      <a:pt x="21470" y="26279"/>
                      <a:pt x="13250" y="41957"/>
                    </a:cubicBezTo>
                    <a:cubicBezTo>
                      <a:pt x="-8743" y="83924"/>
                      <a:pt x="-2866" y="140188"/>
                      <a:pt x="27233" y="175907"/>
                    </a:cubicBezTo>
                    <a:cubicBezTo>
                      <a:pt x="57332" y="211616"/>
                      <a:pt x="150781" y="228133"/>
                      <a:pt x="211075" y="193662"/>
                    </a:cubicBezTo>
                    <a:cubicBezTo>
                      <a:pt x="250984" y="170840"/>
                      <a:pt x="222047" y="139674"/>
                      <a:pt x="219733" y="91830"/>
                    </a:cubicBezTo>
                    <a:cubicBezTo>
                      <a:pt x="218571" y="67798"/>
                      <a:pt x="209017" y="42785"/>
                      <a:pt x="189586" y="30317"/>
                    </a:cubicBezTo>
                    <a:cubicBezTo>
                      <a:pt x="165069" y="14592"/>
                      <a:pt x="136046" y="24040"/>
                      <a:pt x="109976" y="15478"/>
                    </a:cubicBezTo>
                    <a:cubicBezTo>
                      <a:pt x="87202" y="8010"/>
                      <a:pt x="75820" y="-8097"/>
                      <a:pt x="48902" y="491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D98CF968-E498-4B7D-B120-27EA9289E978}"/>
                  </a:ext>
                </a:extLst>
              </p:cNvPr>
              <p:cNvSpPr/>
              <p:nvPr/>
            </p:nvSpPr>
            <p:spPr>
              <a:xfrm>
                <a:off x="1223383" y="4488425"/>
                <a:ext cx="703832" cy="383908"/>
              </a:xfrm>
              <a:custGeom>
                <a:avLst/>
                <a:gdLst>
                  <a:gd name="connsiteX0" fmla="*/ 410739 w 419100"/>
                  <a:gd name="connsiteY0" fmla="*/ 12948 h 228600"/>
                  <a:gd name="connsiteX1" fmla="*/ 11451 w 419100"/>
                  <a:gd name="connsiteY1" fmla="*/ 105694 h 228600"/>
                  <a:gd name="connsiteX2" fmla="*/ 11413 w 419100"/>
                  <a:gd name="connsiteY2" fmla="*/ 196372 h 228600"/>
                  <a:gd name="connsiteX3" fmla="*/ 109130 w 419100"/>
                  <a:gd name="connsiteY3" fmla="*/ 223804 h 228600"/>
                  <a:gd name="connsiteX4" fmla="*/ 282037 w 419100"/>
                  <a:gd name="connsiteY4" fmla="*/ 149242 h 228600"/>
                  <a:gd name="connsiteX5" fmla="*/ 384431 w 419100"/>
                  <a:gd name="connsiteY5" fmla="*/ 127525 h 228600"/>
                  <a:gd name="connsiteX6" fmla="*/ 423912 w 419100"/>
                  <a:gd name="connsiteY6" fmla="*/ 26408 h 228600"/>
                  <a:gd name="connsiteX7" fmla="*/ 410739 w 419100"/>
                  <a:gd name="connsiteY7" fmla="*/ 12948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9100" h="228600">
                    <a:moveTo>
                      <a:pt x="410739" y="12948"/>
                    </a:moveTo>
                    <a:cubicBezTo>
                      <a:pt x="357161" y="-24951"/>
                      <a:pt x="68630" y="24664"/>
                      <a:pt x="11451" y="105694"/>
                    </a:cubicBezTo>
                    <a:cubicBezTo>
                      <a:pt x="-7313" y="132278"/>
                      <a:pt x="135" y="167911"/>
                      <a:pt x="11413" y="196372"/>
                    </a:cubicBezTo>
                    <a:cubicBezTo>
                      <a:pt x="29168" y="241139"/>
                      <a:pt x="71973" y="236739"/>
                      <a:pt x="109130" y="223804"/>
                    </a:cubicBezTo>
                    <a:cubicBezTo>
                      <a:pt x="168290" y="203210"/>
                      <a:pt x="226107" y="178283"/>
                      <a:pt x="282037" y="149242"/>
                    </a:cubicBezTo>
                    <a:cubicBezTo>
                      <a:pt x="311270" y="134068"/>
                      <a:pt x="369315" y="101655"/>
                      <a:pt x="384431" y="127525"/>
                    </a:cubicBezTo>
                    <a:lnTo>
                      <a:pt x="423912" y="26408"/>
                    </a:lnTo>
                    <a:cubicBezTo>
                      <a:pt x="420236" y="21216"/>
                      <a:pt x="415921" y="16625"/>
                      <a:pt x="410739" y="129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33EBCA5-6A08-4BD5-8A3C-D41B187D4C1B}"/>
                </a:ext>
              </a:extLst>
            </p:cNvPr>
            <p:cNvSpPr/>
            <p:nvPr/>
          </p:nvSpPr>
          <p:spPr>
            <a:xfrm>
              <a:off x="596086" y="4103224"/>
              <a:ext cx="335920" cy="943776"/>
            </a:xfrm>
            <a:custGeom>
              <a:avLst/>
              <a:gdLst>
                <a:gd name="connsiteX0" fmla="*/ 8863 w 200025"/>
                <a:gd name="connsiteY0" fmla="*/ 0 h 561975"/>
                <a:gd name="connsiteX1" fmla="*/ 529 w 200025"/>
                <a:gd name="connsiteY1" fmla="*/ 11116 h 561975"/>
                <a:gd name="connsiteX2" fmla="*/ 175217 w 200025"/>
                <a:gd name="connsiteY2" fmla="*/ 552355 h 561975"/>
                <a:gd name="connsiteX3" fmla="*/ 190724 w 200025"/>
                <a:gd name="connsiteY3" fmla="*/ 563480 h 561975"/>
                <a:gd name="connsiteX4" fmla="*/ 195972 w 200025"/>
                <a:gd name="connsiteY4" fmla="*/ 563480 h 561975"/>
                <a:gd name="connsiteX5" fmla="*/ 204307 w 200025"/>
                <a:gd name="connsiteY5" fmla="*/ 552355 h 561975"/>
                <a:gd name="connsiteX6" fmla="*/ 29618 w 200025"/>
                <a:gd name="connsiteY6" fmla="*/ 11116 h 561975"/>
                <a:gd name="connsiteX7" fmla="*/ 14102 w 200025"/>
                <a:gd name="connsiteY7" fmla="*/ 0 h 561975"/>
                <a:gd name="connsiteX8" fmla="*/ 8863 w 200025"/>
                <a:gd name="connsiteY8" fmla="*/ 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561975">
                  <a:moveTo>
                    <a:pt x="8863" y="0"/>
                  </a:moveTo>
                  <a:cubicBezTo>
                    <a:pt x="2310" y="0"/>
                    <a:pt x="-1452" y="5001"/>
                    <a:pt x="529" y="11116"/>
                  </a:cubicBezTo>
                  <a:cubicBezTo>
                    <a:pt x="529" y="11116"/>
                    <a:pt x="170588" y="541239"/>
                    <a:pt x="175217" y="552355"/>
                  </a:cubicBezTo>
                  <a:cubicBezTo>
                    <a:pt x="179837" y="563480"/>
                    <a:pt x="184171" y="563480"/>
                    <a:pt x="190724" y="563480"/>
                  </a:cubicBezTo>
                  <a:lnTo>
                    <a:pt x="195972" y="563480"/>
                  </a:lnTo>
                  <a:cubicBezTo>
                    <a:pt x="202535" y="563480"/>
                    <a:pt x="206288" y="558479"/>
                    <a:pt x="204307" y="552355"/>
                  </a:cubicBezTo>
                  <a:lnTo>
                    <a:pt x="29618" y="11116"/>
                  </a:lnTo>
                  <a:cubicBezTo>
                    <a:pt x="27646" y="5001"/>
                    <a:pt x="20665" y="0"/>
                    <a:pt x="14102" y="0"/>
                  </a:cubicBezTo>
                  <a:lnTo>
                    <a:pt x="8863" y="0"/>
                  </a:lnTo>
                  <a:close/>
                </a:path>
              </a:pathLst>
            </a:custGeom>
            <a:solidFill>
              <a:srgbClr val="7B8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76F6984-0DE9-4538-98D3-1A9716F5C2E8}"/>
                </a:ext>
              </a:extLst>
            </p:cNvPr>
            <p:cNvSpPr/>
            <p:nvPr/>
          </p:nvSpPr>
          <p:spPr>
            <a:xfrm>
              <a:off x="1411790" y="5001235"/>
              <a:ext cx="335920" cy="47988"/>
            </a:xfrm>
            <a:custGeom>
              <a:avLst/>
              <a:gdLst>
                <a:gd name="connsiteX0" fmla="*/ 0 w 200025"/>
                <a:gd name="connsiteY0" fmla="*/ 17888 h 28575"/>
                <a:gd name="connsiteX1" fmla="*/ 11001 w 200025"/>
                <a:gd name="connsiteY1" fmla="*/ 30299 h 28575"/>
                <a:gd name="connsiteX2" fmla="*/ 195091 w 200025"/>
                <a:gd name="connsiteY2" fmla="*/ 30299 h 28575"/>
                <a:gd name="connsiteX3" fmla="*/ 206092 w 200025"/>
                <a:gd name="connsiteY3" fmla="*/ 17888 h 28575"/>
                <a:gd name="connsiteX4" fmla="*/ 206092 w 200025"/>
                <a:gd name="connsiteY4" fmla="*/ 12421 h 28575"/>
                <a:gd name="connsiteX5" fmla="*/ 195091 w 200025"/>
                <a:gd name="connsiteY5" fmla="*/ 0 h 28575"/>
                <a:gd name="connsiteX6" fmla="*/ 11001 w 200025"/>
                <a:gd name="connsiteY6" fmla="*/ 0 h 28575"/>
                <a:gd name="connsiteX7" fmla="*/ 0 w 200025"/>
                <a:gd name="connsiteY7" fmla="*/ 12421 h 28575"/>
                <a:gd name="connsiteX8" fmla="*/ 0 w 200025"/>
                <a:gd name="connsiteY8" fmla="*/ 178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0025" h="28575">
                  <a:moveTo>
                    <a:pt x="0" y="17888"/>
                  </a:moveTo>
                  <a:cubicBezTo>
                    <a:pt x="0" y="24717"/>
                    <a:pt x="4953" y="30299"/>
                    <a:pt x="11001" y="30299"/>
                  </a:cubicBezTo>
                  <a:lnTo>
                    <a:pt x="195091" y="30299"/>
                  </a:lnTo>
                  <a:cubicBezTo>
                    <a:pt x="201139" y="30299"/>
                    <a:pt x="206092" y="24717"/>
                    <a:pt x="206092" y="17888"/>
                  </a:cubicBezTo>
                  <a:lnTo>
                    <a:pt x="206092" y="12421"/>
                  </a:lnTo>
                  <a:cubicBezTo>
                    <a:pt x="206092" y="5591"/>
                    <a:pt x="201139" y="0"/>
                    <a:pt x="195091" y="0"/>
                  </a:cubicBezTo>
                  <a:lnTo>
                    <a:pt x="11001" y="0"/>
                  </a:lnTo>
                  <a:cubicBezTo>
                    <a:pt x="4953" y="0"/>
                    <a:pt x="0" y="5591"/>
                    <a:pt x="0" y="12421"/>
                  </a:cubicBezTo>
                  <a:lnTo>
                    <a:pt x="0" y="17888"/>
                  </a:lnTo>
                  <a:close/>
                </a:path>
              </a:pathLst>
            </a:custGeom>
            <a:solidFill>
              <a:srgbClr val="7B8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713C850-229E-478B-AA02-2E9E824832C0}"/>
                </a:ext>
              </a:extLst>
            </p:cNvPr>
            <p:cNvSpPr/>
            <p:nvPr/>
          </p:nvSpPr>
          <p:spPr>
            <a:xfrm>
              <a:off x="894104" y="5001235"/>
              <a:ext cx="543871" cy="47988"/>
            </a:xfrm>
            <a:custGeom>
              <a:avLst/>
              <a:gdLst>
                <a:gd name="connsiteX0" fmla="*/ 0 w 323850"/>
                <a:gd name="connsiteY0" fmla="*/ 17888 h 28575"/>
                <a:gd name="connsiteX1" fmla="*/ 12278 w 323850"/>
                <a:gd name="connsiteY1" fmla="*/ 30299 h 28575"/>
                <a:gd name="connsiteX2" fmla="*/ 320812 w 323850"/>
                <a:gd name="connsiteY2" fmla="*/ 30299 h 28575"/>
                <a:gd name="connsiteX3" fmla="*/ 333099 w 323850"/>
                <a:gd name="connsiteY3" fmla="*/ 17888 h 28575"/>
                <a:gd name="connsiteX4" fmla="*/ 333099 w 323850"/>
                <a:gd name="connsiteY4" fmla="*/ 12421 h 28575"/>
                <a:gd name="connsiteX5" fmla="*/ 320812 w 323850"/>
                <a:gd name="connsiteY5" fmla="*/ 0 h 28575"/>
                <a:gd name="connsiteX6" fmla="*/ 12278 w 323850"/>
                <a:gd name="connsiteY6" fmla="*/ 0 h 28575"/>
                <a:gd name="connsiteX7" fmla="*/ 0 w 323850"/>
                <a:gd name="connsiteY7" fmla="*/ 12421 h 28575"/>
                <a:gd name="connsiteX8" fmla="*/ 0 w 323850"/>
                <a:gd name="connsiteY8" fmla="*/ 178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3850" h="28575">
                  <a:moveTo>
                    <a:pt x="0" y="17888"/>
                  </a:moveTo>
                  <a:cubicBezTo>
                    <a:pt x="0" y="24717"/>
                    <a:pt x="5525" y="30299"/>
                    <a:pt x="12278" y="30299"/>
                  </a:cubicBezTo>
                  <a:lnTo>
                    <a:pt x="320812" y="30299"/>
                  </a:lnTo>
                  <a:cubicBezTo>
                    <a:pt x="327565" y="30299"/>
                    <a:pt x="333099" y="24717"/>
                    <a:pt x="333099" y="17888"/>
                  </a:cubicBezTo>
                  <a:lnTo>
                    <a:pt x="333099" y="12421"/>
                  </a:lnTo>
                  <a:cubicBezTo>
                    <a:pt x="333099" y="5591"/>
                    <a:pt x="327574" y="0"/>
                    <a:pt x="320812" y="0"/>
                  </a:cubicBezTo>
                  <a:lnTo>
                    <a:pt x="12278" y="0"/>
                  </a:lnTo>
                  <a:cubicBezTo>
                    <a:pt x="5525" y="0"/>
                    <a:pt x="0" y="5591"/>
                    <a:pt x="0" y="12421"/>
                  </a:cubicBezTo>
                  <a:lnTo>
                    <a:pt x="0" y="17888"/>
                  </a:lnTo>
                  <a:close/>
                </a:path>
              </a:pathLst>
            </a:custGeom>
            <a:solidFill>
              <a:srgbClr val="7B81E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EB06650-C570-4FB7-B65D-BCA06CC904C7}"/>
                </a:ext>
              </a:extLst>
            </p:cNvPr>
            <p:cNvSpPr/>
            <p:nvPr/>
          </p:nvSpPr>
          <p:spPr>
            <a:xfrm>
              <a:off x="1200024" y="4299590"/>
              <a:ext cx="447894" cy="319924"/>
            </a:xfrm>
            <a:custGeom>
              <a:avLst/>
              <a:gdLst>
                <a:gd name="connsiteX0" fmla="*/ 73071 w 266700"/>
                <a:gd name="connsiteY0" fmla="*/ 4193 h 190500"/>
                <a:gd name="connsiteX1" fmla="*/ 229824 w 266700"/>
                <a:gd name="connsiteY1" fmla="*/ 144401 h 190500"/>
                <a:gd name="connsiteX2" fmla="*/ 154291 w 266700"/>
                <a:gd name="connsiteY2" fmla="*/ 197684 h 190500"/>
                <a:gd name="connsiteX3" fmla="*/ 2710 w 266700"/>
                <a:gd name="connsiteY3" fmla="*/ 48684 h 190500"/>
                <a:gd name="connsiteX4" fmla="*/ 73071 w 266700"/>
                <a:gd name="connsiteY4" fmla="*/ 4193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6700" h="190500">
                  <a:moveTo>
                    <a:pt x="73071" y="4193"/>
                  </a:moveTo>
                  <a:cubicBezTo>
                    <a:pt x="78853" y="10632"/>
                    <a:pt x="120144" y="141296"/>
                    <a:pt x="229824" y="144401"/>
                  </a:cubicBezTo>
                  <a:cubicBezTo>
                    <a:pt x="339505" y="147497"/>
                    <a:pt x="172398" y="197684"/>
                    <a:pt x="154291" y="197684"/>
                  </a:cubicBezTo>
                  <a:cubicBezTo>
                    <a:pt x="136184" y="197684"/>
                    <a:pt x="21960" y="117579"/>
                    <a:pt x="2710" y="48684"/>
                  </a:cubicBezTo>
                  <a:cubicBezTo>
                    <a:pt x="-16540" y="-20200"/>
                    <a:pt x="73071" y="4193"/>
                    <a:pt x="73071" y="4193"/>
                  </a:cubicBezTo>
                  <a:close/>
                </a:path>
              </a:pathLst>
            </a:custGeom>
            <a:solidFill>
              <a:srgbClr val="F59D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85B8A2A-9657-4FDC-9285-3CBBBC8CA5B8}"/>
                </a:ext>
              </a:extLst>
            </p:cNvPr>
            <p:cNvSpPr/>
            <p:nvPr/>
          </p:nvSpPr>
          <p:spPr>
            <a:xfrm>
              <a:off x="957222" y="3882141"/>
              <a:ext cx="191955" cy="207951"/>
            </a:xfrm>
            <a:custGeom>
              <a:avLst/>
              <a:gdLst>
                <a:gd name="connsiteX0" fmla="*/ 87147 w 114300"/>
                <a:gd name="connsiteY0" fmla="*/ 33927 h 123825"/>
                <a:gd name="connsiteX1" fmla="*/ 95653 w 114300"/>
                <a:gd name="connsiteY1" fmla="*/ 68664 h 123825"/>
                <a:gd name="connsiteX2" fmla="*/ 107711 w 114300"/>
                <a:gd name="connsiteY2" fmla="*/ 111908 h 123825"/>
                <a:gd name="connsiteX3" fmla="*/ 241 w 114300"/>
                <a:gd name="connsiteY3" fmla="*/ 104154 h 123825"/>
                <a:gd name="connsiteX4" fmla="*/ 52476 w 114300"/>
                <a:gd name="connsiteY4" fmla="*/ 7904 h 123825"/>
                <a:gd name="connsiteX5" fmla="*/ 87147 w 114300"/>
                <a:gd name="connsiteY5" fmla="*/ 33927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123825">
                  <a:moveTo>
                    <a:pt x="87147" y="33927"/>
                  </a:moveTo>
                  <a:cubicBezTo>
                    <a:pt x="93357" y="38965"/>
                    <a:pt x="97167" y="65388"/>
                    <a:pt x="95653" y="68664"/>
                  </a:cubicBezTo>
                  <a:cubicBezTo>
                    <a:pt x="94138" y="71941"/>
                    <a:pt x="67754" y="85914"/>
                    <a:pt x="107711" y="111908"/>
                  </a:cubicBezTo>
                  <a:cubicBezTo>
                    <a:pt x="147678" y="137902"/>
                    <a:pt x="31664" y="141016"/>
                    <a:pt x="241" y="104154"/>
                  </a:cubicBezTo>
                  <a:cubicBezTo>
                    <a:pt x="-4026" y="99116"/>
                    <a:pt x="49771" y="72722"/>
                    <a:pt x="52476" y="7904"/>
                  </a:cubicBezTo>
                  <a:cubicBezTo>
                    <a:pt x="53629" y="-19718"/>
                    <a:pt x="87147" y="33927"/>
                    <a:pt x="87147" y="33927"/>
                  </a:cubicBezTo>
                  <a:close/>
                </a:path>
              </a:pathLst>
            </a:custGeom>
            <a:solidFill>
              <a:srgbClr val="F59D8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A6641F7-BA11-4929-B4F6-C691701D43AC}"/>
                </a:ext>
              </a:extLst>
            </p:cNvPr>
            <p:cNvSpPr/>
            <p:nvPr/>
          </p:nvSpPr>
          <p:spPr>
            <a:xfrm>
              <a:off x="1040806" y="3749702"/>
              <a:ext cx="223947" cy="255939"/>
            </a:xfrm>
            <a:custGeom>
              <a:avLst/>
              <a:gdLst>
                <a:gd name="connsiteX0" fmla="*/ 75790 w 133350"/>
                <a:gd name="connsiteY0" fmla="*/ 3 h 152400"/>
                <a:gd name="connsiteX1" fmla="*/ 137874 w 133350"/>
                <a:gd name="connsiteY1" fmla="*/ 53296 h 152400"/>
                <a:gd name="connsiteX2" fmla="*/ 68551 w 133350"/>
                <a:gd name="connsiteY2" fmla="*/ 156251 h 152400"/>
                <a:gd name="connsiteX3" fmla="*/ 17335 w 133350"/>
                <a:gd name="connsiteY3" fmla="*/ 97273 h 152400"/>
                <a:gd name="connsiteX4" fmla="*/ 0 w 133350"/>
                <a:gd name="connsiteY4" fmla="*/ 74260 h 152400"/>
                <a:gd name="connsiteX5" fmla="*/ 27680 w 133350"/>
                <a:gd name="connsiteY5" fmla="*/ 57439 h 152400"/>
                <a:gd name="connsiteX6" fmla="*/ 75790 w 133350"/>
                <a:gd name="connsiteY6" fmla="*/ 3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3350" h="152400">
                  <a:moveTo>
                    <a:pt x="75790" y="3"/>
                  </a:moveTo>
                  <a:cubicBezTo>
                    <a:pt x="93374" y="-406"/>
                    <a:pt x="137874" y="36227"/>
                    <a:pt x="137874" y="53296"/>
                  </a:cubicBezTo>
                  <a:cubicBezTo>
                    <a:pt x="137874" y="70365"/>
                    <a:pt x="104765" y="156251"/>
                    <a:pt x="68551" y="156251"/>
                  </a:cubicBezTo>
                  <a:cubicBezTo>
                    <a:pt x="32337" y="156251"/>
                    <a:pt x="17335" y="97273"/>
                    <a:pt x="17335" y="97273"/>
                  </a:cubicBezTo>
                  <a:cubicBezTo>
                    <a:pt x="17335" y="97273"/>
                    <a:pt x="0" y="95472"/>
                    <a:pt x="0" y="74260"/>
                  </a:cubicBezTo>
                  <a:cubicBezTo>
                    <a:pt x="0" y="53039"/>
                    <a:pt x="18107" y="49962"/>
                    <a:pt x="27680" y="57439"/>
                  </a:cubicBezTo>
                  <a:cubicBezTo>
                    <a:pt x="27680" y="50514"/>
                    <a:pt x="53540" y="527"/>
                    <a:pt x="75790" y="3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ADF95D8-2944-4C39-BA44-22EFDD9D62F8}"/>
                </a:ext>
              </a:extLst>
            </p:cNvPr>
            <p:cNvSpPr/>
            <p:nvPr/>
          </p:nvSpPr>
          <p:spPr>
            <a:xfrm>
              <a:off x="1021534" y="3679765"/>
              <a:ext cx="335920" cy="255939"/>
            </a:xfrm>
            <a:custGeom>
              <a:avLst/>
              <a:gdLst>
                <a:gd name="connsiteX0" fmla="*/ 87266 w 200025"/>
                <a:gd name="connsiteY0" fmla="*/ 4 h 152400"/>
                <a:gd name="connsiteX1" fmla="*/ 131500 w 200025"/>
                <a:gd name="connsiteY1" fmla="*/ 11643 h 152400"/>
                <a:gd name="connsiteX2" fmla="*/ 186593 w 200025"/>
                <a:gd name="connsiteY2" fmla="*/ 45791 h 152400"/>
                <a:gd name="connsiteX3" fmla="*/ 202890 w 200025"/>
                <a:gd name="connsiteY3" fmla="*/ 83814 h 152400"/>
                <a:gd name="connsiteX4" fmla="*/ 132958 w 200025"/>
                <a:gd name="connsiteY4" fmla="*/ 143660 h 152400"/>
                <a:gd name="connsiteX5" fmla="*/ 147474 w 200025"/>
                <a:gd name="connsiteY5" fmla="*/ 105722 h 152400"/>
                <a:gd name="connsiteX6" fmla="*/ 91133 w 200025"/>
                <a:gd name="connsiteY6" fmla="*/ 59497 h 152400"/>
                <a:gd name="connsiteX7" fmla="*/ 56472 w 200025"/>
                <a:gd name="connsiteY7" fmla="*/ 80966 h 152400"/>
                <a:gd name="connsiteX8" fmla="*/ 39136 w 200025"/>
                <a:gd name="connsiteY8" fmla="*/ 99073 h 152400"/>
                <a:gd name="connsiteX9" fmla="*/ 11457 w 200025"/>
                <a:gd name="connsiteY9" fmla="*/ 138393 h 152400"/>
                <a:gd name="connsiteX10" fmla="*/ 7580 w 200025"/>
                <a:gd name="connsiteY10" fmla="*/ 155985 h 152400"/>
                <a:gd name="connsiteX11" fmla="*/ 11457 w 200025"/>
                <a:gd name="connsiteY11" fmla="*/ 43724 h 152400"/>
                <a:gd name="connsiteX12" fmla="*/ 87266 w 200025"/>
                <a:gd name="connsiteY12" fmla="*/ 4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025" h="152400">
                  <a:moveTo>
                    <a:pt x="87266" y="4"/>
                  </a:moveTo>
                  <a:cubicBezTo>
                    <a:pt x="102011" y="4"/>
                    <a:pt x="119861" y="6986"/>
                    <a:pt x="131500" y="11643"/>
                  </a:cubicBezTo>
                  <a:cubicBezTo>
                    <a:pt x="143140" y="16301"/>
                    <a:pt x="186593" y="775"/>
                    <a:pt x="186593" y="45791"/>
                  </a:cubicBezTo>
                  <a:cubicBezTo>
                    <a:pt x="186593" y="61316"/>
                    <a:pt x="202890" y="62088"/>
                    <a:pt x="202890" y="83814"/>
                  </a:cubicBezTo>
                  <a:cubicBezTo>
                    <a:pt x="202890" y="105541"/>
                    <a:pt x="132958" y="143660"/>
                    <a:pt x="132958" y="143660"/>
                  </a:cubicBezTo>
                  <a:cubicBezTo>
                    <a:pt x="132958" y="143660"/>
                    <a:pt x="147940" y="113142"/>
                    <a:pt x="147474" y="105722"/>
                  </a:cubicBezTo>
                  <a:cubicBezTo>
                    <a:pt x="147007" y="98302"/>
                    <a:pt x="102782" y="60792"/>
                    <a:pt x="91133" y="59497"/>
                  </a:cubicBezTo>
                  <a:cubicBezTo>
                    <a:pt x="79484" y="58202"/>
                    <a:pt x="56996" y="65450"/>
                    <a:pt x="56472" y="80966"/>
                  </a:cubicBezTo>
                  <a:cubicBezTo>
                    <a:pt x="55948" y="96492"/>
                    <a:pt x="50004" y="115637"/>
                    <a:pt x="39136" y="99073"/>
                  </a:cubicBezTo>
                  <a:cubicBezTo>
                    <a:pt x="28268" y="82509"/>
                    <a:pt x="10685" y="127525"/>
                    <a:pt x="11457" y="138393"/>
                  </a:cubicBezTo>
                  <a:cubicBezTo>
                    <a:pt x="12238" y="149261"/>
                    <a:pt x="7580" y="155985"/>
                    <a:pt x="7580" y="155985"/>
                  </a:cubicBezTo>
                  <a:cubicBezTo>
                    <a:pt x="7580" y="155985"/>
                    <a:pt x="-11822" y="88729"/>
                    <a:pt x="11457" y="43724"/>
                  </a:cubicBezTo>
                  <a:cubicBezTo>
                    <a:pt x="34755" y="-1292"/>
                    <a:pt x="87266" y="4"/>
                    <a:pt x="87266" y="4"/>
                  </a:cubicBezTo>
                  <a:close/>
                </a:path>
              </a:pathLst>
            </a:custGeom>
            <a:solidFill>
              <a:srgbClr val="00020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822C06-7424-47D9-8221-767F8900120E}"/>
                </a:ext>
              </a:extLst>
            </p:cNvPr>
            <p:cNvSpPr/>
            <p:nvPr/>
          </p:nvSpPr>
          <p:spPr>
            <a:xfrm>
              <a:off x="1132689" y="4066431"/>
              <a:ext cx="207951" cy="287932"/>
            </a:xfrm>
            <a:custGeom>
              <a:avLst/>
              <a:gdLst>
                <a:gd name="connsiteX0" fmla="*/ 0 w 123825"/>
                <a:gd name="connsiteY0" fmla="*/ 0 h 171450"/>
                <a:gd name="connsiteX1" fmla="*/ 32471 w 123825"/>
                <a:gd name="connsiteY1" fmla="*/ 15250 h 171450"/>
                <a:gd name="connsiteX2" fmla="*/ 126625 w 123825"/>
                <a:gd name="connsiteY2" fmla="*/ 148723 h 171450"/>
                <a:gd name="connsiteX3" fmla="*/ 68170 w 123825"/>
                <a:gd name="connsiteY3" fmla="*/ 169936 h 171450"/>
                <a:gd name="connsiteX4" fmla="*/ 14230 w 123825"/>
                <a:gd name="connsiteY4" fmla="*/ 102165 h 171450"/>
                <a:gd name="connsiteX5" fmla="*/ 0 w 123825"/>
                <a:gd name="connsiteY5" fmla="*/ 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825" h="171450">
                  <a:moveTo>
                    <a:pt x="0" y="0"/>
                  </a:moveTo>
                  <a:cubicBezTo>
                    <a:pt x="15392" y="5410"/>
                    <a:pt x="22117" y="3858"/>
                    <a:pt x="32471" y="15250"/>
                  </a:cubicBezTo>
                  <a:cubicBezTo>
                    <a:pt x="42815" y="26623"/>
                    <a:pt x="112138" y="126987"/>
                    <a:pt x="126625" y="148723"/>
                  </a:cubicBezTo>
                  <a:cubicBezTo>
                    <a:pt x="103346" y="151829"/>
                    <a:pt x="73342" y="146656"/>
                    <a:pt x="68170" y="169936"/>
                  </a:cubicBezTo>
                  <a:cubicBezTo>
                    <a:pt x="62998" y="193215"/>
                    <a:pt x="21346" y="114062"/>
                    <a:pt x="14230" y="102165"/>
                  </a:cubicBezTo>
                  <a:cubicBezTo>
                    <a:pt x="7115" y="90259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061CB11C-1DBD-4025-8326-22B47CF22C95}"/>
                </a:ext>
              </a:extLst>
            </p:cNvPr>
            <p:cNvSpPr/>
            <p:nvPr/>
          </p:nvSpPr>
          <p:spPr>
            <a:xfrm>
              <a:off x="750388" y="4040000"/>
              <a:ext cx="623852" cy="863795"/>
            </a:xfrm>
            <a:custGeom>
              <a:avLst/>
              <a:gdLst>
                <a:gd name="connsiteX0" fmla="*/ 190781 w 371475"/>
                <a:gd name="connsiteY0" fmla="*/ 28912 h 514350"/>
                <a:gd name="connsiteX1" fmla="*/ 227643 w 371475"/>
                <a:gd name="connsiteY1" fmla="*/ 15739 h 514350"/>
                <a:gd name="connsiteX2" fmla="*/ 294251 w 371475"/>
                <a:gd name="connsiteY2" fmla="*/ 153071 h 514350"/>
                <a:gd name="connsiteX3" fmla="*/ 335123 w 371475"/>
                <a:gd name="connsiteY3" fmla="*/ 280335 h 514350"/>
                <a:gd name="connsiteX4" fmla="*/ 372890 w 371475"/>
                <a:gd name="connsiteY4" fmla="*/ 349657 h 514350"/>
                <a:gd name="connsiteX5" fmla="*/ 208764 w 371475"/>
                <a:gd name="connsiteY5" fmla="*/ 414456 h 514350"/>
                <a:gd name="connsiteX6" fmla="*/ 164178 w 371475"/>
                <a:gd name="connsiteY6" fmla="*/ 522698 h 514350"/>
                <a:gd name="connsiteX7" fmla="*/ 74129 w 371475"/>
                <a:gd name="connsiteY7" fmla="*/ 244121 h 514350"/>
                <a:gd name="connsiteX8" fmla="*/ 92759 w 371475"/>
                <a:gd name="connsiteY8" fmla="*/ 156433 h 514350"/>
                <a:gd name="connsiteX9" fmla="*/ 1967 w 371475"/>
                <a:gd name="connsiteY9" fmla="*/ 165749 h 514350"/>
                <a:gd name="connsiteX10" fmla="*/ 67928 w 371475"/>
                <a:gd name="connsiteY10" fmla="*/ 9767 h 514350"/>
                <a:gd name="connsiteX11" fmla="*/ 131317 w 371475"/>
                <a:gd name="connsiteY11" fmla="*/ 309 h 514350"/>
                <a:gd name="connsiteX12" fmla="*/ 190781 w 371475"/>
                <a:gd name="connsiteY12" fmla="*/ 28912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1475" h="514350">
                  <a:moveTo>
                    <a:pt x="190781" y="28912"/>
                  </a:moveTo>
                  <a:cubicBezTo>
                    <a:pt x="210441" y="28912"/>
                    <a:pt x="227252" y="28427"/>
                    <a:pt x="227643" y="15739"/>
                  </a:cubicBezTo>
                  <a:cubicBezTo>
                    <a:pt x="228033" y="3043"/>
                    <a:pt x="289079" y="136002"/>
                    <a:pt x="294251" y="153071"/>
                  </a:cubicBezTo>
                  <a:cubicBezTo>
                    <a:pt x="299423" y="170149"/>
                    <a:pt x="328389" y="246187"/>
                    <a:pt x="335123" y="280335"/>
                  </a:cubicBezTo>
                  <a:cubicBezTo>
                    <a:pt x="341848" y="314482"/>
                    <a:pt x="344953" y="336208"/>
                    <a:pt x="372890" y="349657"/>
                  </a:cubicBezTo>
                  <a:cubicBezTo>
                    <a:pt x="400826" y="363107"/>
                    <a:pt x="235530" y="389234"/>
                    <a:pt x="208764" y="414456"/>
                  </a:cubicBezTo>
                  <a:cubicBezTo>
                    <a:pt x="181990" y="439678"/>
                    <a:pt x="161854" y="502915"/>
                    <a:pt x="164178" y="522698"/>
                  </a:cubicBezTo>
                  <a:cubicBezTo>
                    <a:pt x="138575" y="491266"/>
                    <a:pt x="60936" y="293784"/>
                    <a:pt x="74129" y="244121"/>
                  </a:cubicBezTo>
                  <a:cubicBezTo>
                    <a:pt x="87321" y="194457"/>
                    <a:pt x="94302" y="175826"/>
                    <a:pt x="92759" y="156433"/>
                  </a:cubicBezTo>
                  <a:cubicBezTo>
                    <a:pt x="91207" y="137031"/>
                    <a:pt x="10502" y="131602"/>
                    <a:pt x="1967" y="165749"/>
                  </a:cubicBezTo>
                  <a:cubicBezTo>
                    <a:pt x="-11225" y="92806"/>
                    <a:pt x="45430" y="22188"/>
                    <a:pt x="67928" y="9767"/>
                  </a:cubicBezTo>
                  <a:cubicBezTo>
                    <a:pt x="90426" y="-2653"/>
                    <a:pt x="131317" y="309"/>
                    <a:pt x="131317" y="309"/>
                  </a:cubicBezTo>
                  <a:cubicBezTo>
                    <a:pt x="131317" y="309"/>
                    <a:pt x="156120" y="28912"/>
                    <a:pt x="190781" y="2891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C82732F-86F0-4B03-9F40-A3E2EDAD79AD}"/>
                </a:ext>
              </a:extLst>
            </p:cNvPr>
            <p:cNvSpPr/>
            <p:nvPr/>
          </p:nvSpPr>
          <p:spPr>
            <a:xfrm>
              <a:off x="753182" y="4259387"/>
              <a:ext cx="607856" cy="383908"/>
            </a:xfrm>
            <a:custGeom>
              <a:avLst/>
              <a:gdLst>
                <a:gd name="connsiteX0" fmla="*/ 88752 w 361950"/>
                <a:gd name="connsiteY0" fmla="*/ 13016 h 228600"/>
                <a:gd name="connsiteX1" fmla="*/ 333459 w 361950"/>
                <a:gd name="connsiteY1" fmla="*/ 149709 h 228600"/>
                <a:gd name="connsiteX2" fmla="*/ 349499 w 361950"/>
                <a:gd name="connsiteY2" fmla="*/ 189552 h 228600"/>
                <a:gd name="connsiteX3" fmla="*/ 294 w 361950"/>
                <a:gd name="connsiteY3" fmla="*/ 35123 h 228600"/>
                <a:gd name="connsiteX4" fmla="*/ 88752 w 361950"/>
                <a:gd name="connsiteY4" fmla="*/ 1301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950" h="228600">
                  <a:moveTo>
                    <a:pt x="88752" y="13016"/>
                  </a:moveTo>
                  <a:cubicBezTo>
                    <a:pt x="94181" y="71213"/>
                    <a:pt x="134539" y="155395"/>
                    <a:pt x="333459" y="149709"/>
                  </a:cubicBezTo>
                  <a:cubicBezTo>
                    <a:pt x="371226" y="149709"/>
                    <a:pt x="366568" y="181789"/>
                    <a:pt x="349499" y="189552"/>
                  </a:cubicBezTo>
                  <a:cubicBezTo>
                    <a:pt x="332430" y="197305"/>
                    <a:pt x="31088" y="347181"/>
                    <a:pt x="294" y="35123"/>
                  </a:cubicBezTo>
                  <a:cubicBezTo>
                    <a:pt x="-5926" y="-27799"/>
                    <a:pt x="88752" y="13016"/>
                    <a:pt x="88752" y="13016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D111338-2FE9-4204-874F-854661BA4085}"/>
                </a:ext>
              </a:extLst>
            </p:cNvPr>
            <p:cNvSpPr/>
            <p:nvPr/>
          </p:nvSpPr>
          <p:spPr>
            <a:xfrm>
              <a:off x="1299790" y="4509386"/>
              <a:ext cx="175959" cy="79981"/>
            </a:xfrm>
            <a:custGeom>
              <a:avLst/>
              <a:gdLst>
                <a:gd name="connsiteX0" fmla="*/ 14532 w 104775"/>
                <a:gd name="connsiteY0" fmla="*/ 1513 h 47625"/>
                <a:gd name="connsiteX1" fmla="*/ 63891 w 104775"/>
                <a:gd name="connsiteY1" fmla="*/ 10409 h 47625"/>
                <a:gd name="connsiteX2" fmla="*/ 105810 w 104775"/>
                <a:gd name="connsiteY2" fmla="*/ 37136 h 47625"/>
                <a:gd name="connsiteX3" fmla="*/ 37087 w 104775"/>
                <a:gd name="connsiteY3" fmla="*/ 41718 h 47625"/>
                <a:gd name="connsiteX4" fmla="*/ 7027 w 104775"/>
                <a:gd name="connsiteY4" fmla="*/ 48985 h 47625"/>
                <a:gd name="connsiteX5" fmla="*/ 14532 w 104775"/>
                <a:gd name="connsiteY5" fmla="*/ 1513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775" h="47625">
                  <a:moveTo>
                    <a:pt x="14532" y="1513"/>
                  </a:moveTo>
                  <a:cubicBezTo>
                    <a:pt x="26829" y="-3888"/>
                    <a:pt x="52308" y="6618"/>
                    <a:pt x="63891" y="10409"/>
                  </a:cubicBezTo>
                  <a:cubicBezTo>
                    <a:pt x="78978" y="15353"/>
                    <a:pt x="98076" y="21906"/>
                    <a:pt x="105810" y="37136"/>
                  </a:cubicBezTo>
                  <a:cubicBezTo>
                    <a:pt x="121174" y="67378"/>
                    <a:pt x="47393" y="43070"/>
                    <a:pt x="37087" y="41718"/>
                  </a:cubicBezTo>
                  <a:cubicBezTo>
                    <a:pt x="25667" y="40213"/>
                    <a:pt x="18104" y="48366"/>
                    <a:pt x="7027" y="48985"/>
                  </a:cubicBezTo>
                  <a:cubicBezTo>
                    <a:pt x="2121" y="49223"/>
                    <a:pt x="-9185" y="11923"/>
                    <a:pt x="14532" y="1513"/>
                  </a:cubicBezTo>
                  <a:close/>
                </a:path>
              </a:pathLst>
            </a:custGeom>
            <a:solidFill>
              <a:srgbClr val="F7B69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7FC7552-F574-4FCE-A764-0F8610844A2D}"/>
                </a:ext>
              </a:extLst>
            </p:cNvPr>
            <p:cNvSpPr/>
            <p:nvPr/>
          </p:nvSpPr>
          <p:spPr>
            <a:xfrm>
              <a:off x="1497694" y="4088102"/>
              <a:ext cx="463890" cy="495882"/>
            </a:xfrm>
            <a:custGeom>
              <a:avLst/>
              <a:gdLst>
                <a:gd name="connsiteX0" fmla="*/ 721 w 276225"/>
                <a:gd name="connsiteY0" fmla="*/ 282638 h 295275"/>
                <a:gd name="connsiteX1" fmla="*/ 19456 w 276225"/>
                <a:gd name="connsiteY1" fmla="*/ 304669 h 295275"/>
                <a:gd name="connsiteX2" fmla="*/ 193716 w 276225"/>
                <a:gd name="connsiteY2" fmla="*/ 290153 h 295275"/>
                <a:gd name="connsiteX3" fmla="*/ 224473 w 276225"/>
                <a:gd name="connsiteY3" fmla="*/ 263998 h 295275"/>
                <a:gd name="connsiteX4" fmla="*/ 284842 w 276225"/>
                <a:gd name="connsiteY4" fmla="*/ 22120 h 295275"/>
                <a:gd name="connsiteX5" fmla="*/ 266116 w 276225"/>
                <a:gd name="connsiteY5" fmla="*/ 88 h 295275"/>
                <a:gd name="connsiteX6" fmla="*/ 91856 w 276225"/>
                <a:gd name="connsiteY6" fmla="*/ 14595 h 295275"/>
                <a:gd name="connsiteX7" fmla="*/ 61100 w 276225"/>
                <a:gd name="connsiteY7" fmla="*/ 40750 h 295275"/>
                <a:gd name="connsiteX8" fmla="*/ 721 w 276225"/>
                <a:gd name="connsiteY8" fmla="*/ 282638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295275">
                  <a:moveTo>
                    <a:pt x="721" y="282638"/>
                  </a:moveTo>
                  <a:cubicBezTo>
                    <a:pt x="-2594" y="295897"/>
                    <a:pt x="5845" y="305812"/>
                    <a:pt x="19456" y="304669"/>
                  </a:cubicBezTo>
                  <a:lnTo>
                    <a:pt x="193716" y="290153"/>
                  </a:lnTo>
                  <a:cubicBezTo>
                    <a:pt x="207328" y="289020"/>
                    <a:pt x="221167" y="277256"/>
                    <a:pt x="224473" y="263998"/>
                  </a:cubicBezTo>
                  <a:lnTo>
                    <a:pt x="284842" y="22120"/>
                  </a:lnTo>
                  <a:cubicBezTo>
                    <a:pt x="288157" y="8870"/>
                    <a:pt x="279718" y="-1045"/>
                    <a:pt x="266116" y="88"/>
                  </a:cubicBezTo>
                  <a:lnTo>
                    <a:pt x="91856" y="14595"/>
                  </a:lnTo>
                  <a:cubicBezTo>
                    <a:pt x="78245" y="15728"/>
                    <a:pt x="64405" y="27492"/>
                    <a:pt x="61100" y="40750"/>
                  </a:cubicBezTo>
                  <a:lnTo>
                    <a:pt x="721" y="28263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06459D09-A473-4C18-B9E7-590E59237245}"/>
                </a:ext>
              </a:extLst>
            </p:cNvPr>
            <p:cNvSpPr/>
            <p:nvPr/>
          </p:nvSpPr>
          <p:spPr>
            <a:xfrm>
              <a:off x="1408917" y="4568534"/>
              <a:ext cx="463890" cy="95977"/>
            </a:xfrm>
            <a:custGeom>
              <a:avLst/>
              <a:gdLst>
                <a:gd name="connsiteX0" fmla="*/ 44 w 276225"/>
                <a:gd name="connsiteY0" fmla="*/ 36045 h 57150"/>
                <a:gd name="connsiteX1" fmla="*/ 14398 w 276225"/>
                <a:gd name="connsiteY1" fmla="*/ 20852 h 57150"/>
                <a:gd name="connsiteX2" fmla="*/ 263943 w 276225"/>
                <a:gd name="connsiteY2" fmla="*/ 59 h 57150"/>
                <a:gd name="connsiteX3" fmla="*/ 280612 w 276225"/>
                <a:gd name="connsiteY3" fmla="*/ 12670 h 57150"/>
                <a:gd name="connsiteX4" fmla="*/ 281393 w 276225"/>
                <a:gd name="connsiteY4" fmla="*/ 22024 h 57150"/>
                <a:gd name="connsiteX5" fmla="*/ 267029 w 276225"/>
                <a:gd name="connsiteY5" fmla="*/ 37226 h 57150"/>
                <a:gd name="connsiteX6" fmla="*/ 17484 w 276225"/>
                <a:gd name="connsiteY6" fmla="*/ 58009 h 57150"/>
                <a:gd name="connsiteX7" fmla="*/ 815 w 276225"/>
                <a:gd name="connsiteY7" fmla="*/ 45408 h 57150"/>
                <a:gd name="connsiteX8" fmla="*/ 44 w 276225"/>
                <a:gd name="connsiteY8" fmla="*/ 36045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57150">
                  <a:moveTo>
                    <a:pt x="44" y="36045"/>
                  </a:moveTo>
                  <a:cubicBezTo>
                    <a:pt x="-595" y="28396"/>
                    <a:pt x="5863" y="21557"/>
                    <a:pt x="14398" y="20852"/>
                  </a:cubicBezTo>
                  <a:lnTo>
                    <a:pt x="263943" y="59"/>
                  </a:lnTo>
                  <a:cubicBezTo>
                    <a:pt x="272478" y="-646"/>
                    <a:pt x="279983" y="5022"/>
                    <a:pt x="280612" y="12670"/>
                  </a:cubicBezTo>
                  <a:lnTo>
                    <a:pt x="281393" y="22024"/>
                  </a:lnTo>
                  <a:cubicBezTo>
                    <a:pt x="282031" y="29672"/>
                    <a:pt x="275564" y="36511"/>
                    <a:pt x="267029" y="37226"/>
                  </a:cubicBezTo>
                  <a:lnTo>
                    <a:pt x="17484" y="58009"/>
                  </a:lnTo>
                  <a:cubicBezTo>
                    <a:pt x="8949" y="58724"/>
                    <a:pt x="1444" y="53047"/>
                    <a:pt x="815" y="45408"/>
                  </a:cubicBezTo>
                  <a:lnTo>
                    <a:pt x="44" y="3604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05B67F2-AE56-4040-9BB7-AA4EDD50AE71}"/>
                </a:ext>
              </a:extLst>
            </p:cNvPr>
            <p:cNvSpPr/>
            <p:nvPr/>
          </p:nvSpPr>
          <p:spPr>
            <a:xfrm>
              <a:off x="1250211" y="4603506"/>
              <a:ext cx="207951" cy="63985"/>
            </a:xfrm>
            <a:custGeom>
              <a:avLst/>
              <a:gdLst>
                <a:gd name="connsiteX0" fmla="*/ 839 w 123825"/>
                <a:gd name="connsiteY0" fmla="*/ 32451 h 38100"/>
                <a:gd name="connsiteX1" fmla="*/ 15898 w 123825"/>
                <a:gd name="connsiteY1" fmla="*/ 45196 h 38100"/>
                <a:gd name="connsiteX2" fmla="*/ 111758 w 123825"/>
                <a:gd name="connsiteY2" fmla="*/ 37204 h 38100"/>
                <a:gd name="connsiteX3" fmla="*/ 124502 w 123825"/>
                <a:gd name="connsiteY3" fmla="*/ 22155 h 38100"/>
                <a:gd name="connsiteX4" fmla="*/ 123721 w 123825"/>
                <a:gd name="connsiteY4" fmla="*/ 12791 h 38100"/>
                <a:gd name="connsiteX5" fmla="*/ 108662 w 123825"/>
                <a:gd name="connsiteY5" fmla="*/ 47 h 38100"/>
                <a:gd name="connsiteX6" fmla="*/ 12793 w 123825"/>
                <a:gd name="connsiteY6" fmla="*/ 8039 h 38100"/>
                <a:gd name="connsiteX7" fmla="*/ 49 w 123825"/>
                <a:gd name="connsiteY7" fmla="*/ 23088 h 38100"/>
                <a:gd name="connsiteX8" fmla="*/ 839 w 123825"/>
                <a:gd name="connsiteY8" fmla="*/ 32451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5" h="38100">
                  <a:moveTo>
                    <a:pt x="839" y="32451"/>
                  </a:moveTo>
                  <a:cubicBezTo>
                    <a:pt x="1477" y="40100"/>
                    <a:pt x="8250" y="45824"/>
                    <a:pt x="15898" y="45196"/>
                  </a:cubicBezTo>
                  <a:lnTo>
                    <a:pt x="111758" y="37204"/>
                  </a:lnTo>
                  <a:cubicBezTo>
                    <a:pt x="119406" y="36576"/>
                    <a:pt x="125140" y="29794"/>
                    <a:pt x="124502" y="22155"/>
                  </a:cubicBezTo>
                  <a:lnTo>
                    <a:pt x="123721" y="12791"/>
                  </a:lnTo>
                  <a:cubicBezTo>
                    <a:pt x="123083" y="5143"/>
                    <a:pt x="116311" y="-582"/>
                    <a:pt x="108662" y="47"/>
                  </a:cubicBezTo>
                  <a:lnTo>
                    <a:pt x="12793" y="8039"/>
                  </a:lnTo>
                  <a:cubicBezTo>
                    <a:pt x="5144" y="8667"/>
                    <a:pt x="-590" y="15449"/>
                    <a:pt x="49" y="23088"/>
                  </a:cubicBezTo>
                  <a:lnTo>
                    <a:pt x="839" y="3245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0E59D72-CCF1-4A48-A1EE-623C2175360E}"/>
                </a:ext>
              </a:extLst>
            </p:cNvPr>
            <p:cNvSpPr/>
            <p:nvPr/>
          </p:nvSpPr>
          <p:spPr>
            <a:xfrm>
              <a:off x="1533627" y="4085125"/>
              <a:ext cx="463890" cy="495882"/>
            </a:xfrm>
            <a:custGeom>
              <a:avLst/>
              <a:gdLst>
                <a:gd name="connsiteX0" fmla="*/ 718 w 276225"/>
                <a:gd name="connsiteY0" fmla="*/ 282630 h 295275"/>
                <a:gd name="connsiteX1" fmla="*/ 19453 w 276225"/>
                <a:gd name="connsiteY1" fmla="*/ 304661 h 295275"/>
                <a:gd name="connsiteX2" fmla="*/ 193713 w 276225"/>
                <a:gd name="connsiteY2" fmla="*/ 290155 h 295275"/>
                <a:gd name="connsiteX3" fmla="*/ 224469 w 276225"/>
                <a:gd name="connsiteY3" fmla="*/ 263999 h 295275"/>
                <a:gd name="connsiteX4" fmla="*/ 284839 w 276225"/>
                <a:gd name="connsiteY4" fmla="*/ 22121 h 295275"/>
                <a:gd name="connsiteX5" fmla="*/ 266103 w 276225"/>
                <a:gd name="connsiteY5" fmla="*/ 90 h 295275"/>
                <a:gd name="connsiteX6" fmla="*/ 91843 w 276225"/>
                <a:gd name="connsiteY6" fmla="*/ 14606 h 295275"/>
                <a:gd name="connsiteX7" fmla="*/ 61087 w 276225"/>
                <a:gd name="connsiteY7" fmla="*/ 40752 h 295275"/>
                <a:gd name="connsiteX8" fmla="*/ 718 w 276225"/>
                <a:gd name="connsiteY8" fmla="*/ 282630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295275">
                  <a:moveTo>
                    <a:pt x="718" y="282630"/>
                  </a:moveTo>
                  <a:cubicBezTo>
                    <a:pt x="-2588" y="295889"/>
                    <a:pt x="5842" y="305804"/>
                    <a:pt x="19453" y="304661"/>
                  </a:cubicBezTo>
                  <a:lnTo>
                    <a:pt x="193713" y="290155"/>
                  </a:lnTo>
                  <a:cubicBezTo>
                    <a:pt x="207324" y="289021"/>
                    <a:pt x="221164" y="277248"/>
                    <a:pt x="224469" y="263999"/>
                  </a:cubicBezTo>
                  <a:lnTo>
                    <a:pt x="284839" y="22121"/>
                  </a:lnTo>
                  <a:cubicBezTo>
                    <a:pt x="288144" y="8862"/>
                    <a:pt x="279714" y="-1053"/>
                    <a:pt x="266103" y="90"/>
                  </a:cubicBezTo>
                  <a:lnTo>
                    <a:pt x="91843" y="14606"/>
                  </a:lnTo>
                  <a:cubicBezTo>
                    <a:pt x="78232" y="15739"/>
                    <a:pt x="64392" y="27503"/>
                    <a:pt x="61087" y="40752"/>
                  </a:cubicBezTo>
                  <a:lnTo>
                    <a:pt x="718" y="28263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068E1F9-4BA7-4B97-9BDD-C30463011FA3}"/>
                </a:ext>
              </a:extLst>
            </p:cNvPr>
            <p:cNvSpPr/>
            <p:nvPr/>
          </p:nvSpPr>
          <p:spPr>
            <a:xfrm>
              <a:off x="1749848" y="4279256"/>
              <a:ext cx="63985" cy="111973"/>
            </a:xfrm>
            <a:custGeom>
              <a:avLst/>
              <a:gdLst>
                <a:gd name="connsiteX0" fmla="*/ 927 w 38100"/>
                <a:gd name="connsiteY0" fmla="*/ 35313 h 66675"/>
                <a:gd name="connsiteX1" fmla="*/ 14881 w 38100"/>
                <a:gd name="connsiteY1" fmla="*/ 67241 h 66675"/>
                <a:gd name="connsiteX2" fmla="*/ 41141 w 38100"/>
                <a:gd name="connsiteY2" fmla="*/ 31970 h 66675"/>
                <a:gd name="connsiteX3" fmla="*/ 27187 w 38100"/>
                <a:gd name="connsiteY3" fmla="*/ 42 h 66675"/>
                <a:gd name="connsiteX4" fmla="*/ 927 w 38100"/>
                <a:gd name="connsiteY4" fmla="*/ 35313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00" h="66675">
                  <a:moveTo>
                    <a:pt x="927" y="35313"/>
                  </a:moveTo>
                  <a:cubicBezTo>
                    <a:pt x="-2474" y="53868"/>
                    <a:pt x="3775" y="68156"/>
                    <a:pt x="14881" y="67241"/>
                  </a:cubicBezTo>
                  <a:cubicBezTo>
                    <a:pt x="25987" y="66308"/>
                    <a:pt x="37741" y="50515"/>
                    <a:pt x="41141" y="31970"/>
                  </a:cubicBezTo>
                  <a:cubicBezTo>
                    <a:pt x="44542" y="13415"/>
                    <a:pt x="38293" y="-882"/>
                    <a:pt x="27187" y="42"/>
                  </a:cubicBezTo>
                  <a:cubicBezTo>
                    <a:pt x="16091" y="957"/>
                    <a:pt x="4327" y="16749"/>
                    <a:pt x="927" y="35313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3769A5EE-5C16-4EDB-9689-F6EFC8C67CE7}"/>
              </a:ext>
            </a:extLst>
          </p:cNvPr>
          <p:cNvSpPr txBox="1"/>
          <p:nvPr/>
        </p:nvSpPr>
        <p:spPr>
          <a:xfrm>
            <a:off x="632604" y="1026094"/>
            <a:ext cx="109267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t*</a:t>
            </a:r>
            <a:endParaRPr lang="en-US" sz="44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751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75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2" grpId="0" animBg="1"/>
      <p:bldP spid="101" grpId="0" animBg="1"/>
      <p:bldP spid="138" grpId="0"/>
      <p:bldP spid="138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0" y="3429000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6313384" y="143511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5462529" y="1623574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6276371" y="1822911"/>
            <a:ext cx="46447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6313383" y="2619775"/>
            <a:ext cx="5543291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0840987" y="374174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4504001" y="5985826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0008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C575D119-4F21-40C4-AD9E-ACF4AEFF71A9}"/>
              </a:ext>
            </a:extLst>
          </p:cNvPr>
          <p:cNvSpPr/>
          <p:nvPr/>
        </p:nvSpPr>
        <p:spPr>
          <a:xfrm rot="5400000">
            <a:off x="3621890" y="613219"/>
            <a:ext cx="2165690" cy="9409471"/>
          </a:xfrm>
          <a:prstGeom prst="round2SameRect">
            <a:avLst>
              <a:gd name="adj1" fmla="val 1402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9E849A-FCDC-41EC-A33D-398DCE10253A}"/>
              </a:ext>
            </a:extLst>
          </p:cNvPr>
          <p:cNvSpPr txBox="1"/>
          <p:nvPr/>
        </p:nvSpPr>
        <p:spPr>
          <a:xfrm>
            <a:off x="1255503" y="448491"/>
            <a:ext cx="9680994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92AC5F-F242-4F83-BB14-547AF3C2C80E}"/>
              </a:ext>
            </a:extLst>
          </p:cNvPr>
          <p:cNvSpPr txBox="1"/>
          <p:nvPr/>
        </p:nvSpPr>
        <p:spPr>
          <a:xfrm>
            <a:off x="1087647" y="824043"/>
            <a:ext cx="100167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8B4F096-ADB1-4105-B917-9DB2100E67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21397" y="4692311"/>
            <a:ext cx="3181350" cy="2165689"/>
          </a:xfrm>
        </p:spPr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6E2AF84-EA2D-43A1-B027-552193E073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55147" y="4692311"/>
            <a:ext cx="3181350" cy="2165689"/>
          </a:xfrm>
        </p:spPr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DB66618-54A2-4C9F-9EC9-39BE13752C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87647" y="4692311"/>
            <a:ext cx="3181350" cy="2165689"/>
          </a:xfrm>
        </p:spPr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66485C-0377-9E45-BF48-D532AE620793}"/>
              </a:ext>
            </a:extLst>
          </p:cNvPr>
          <p:cNvSpPr txBox="1"/>
          <p:nvPr/>
        </p:nvSpPr>
        <p:spPr>
          <a:xfrm>
            <a:off x="556553" y="1777523"/>
            <a:ext cx="11078894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04319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2" grpId="0"/>
      <p:bldP spid="23" grpId="0"/>
      <p:bldP spid="23" grpId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bg1">
                    <a:lumMod val="9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5DC7B0-EAF0-4329-A63A-B3CD858F3D7F}"/>
              </a:ext>
            </a:extLst>
          </p:cNvPr>
          <p:cNvCxnSpPr>
            <a:cxnSpLocks/>
          </p:cNvCxnSpPr>
          <p:nvPr/>
        </p:nvCxnSpPr>
        <p:spPr>
          <a:xfrm>
            <a:off x="936376" y="4025263"/>
            <a:ext cx="640333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2A21D67-8F04-4B64-A46D-598BA56AC72E}"/>
              </a:ext>
            </a:extLst>
          </p:cNvPr>
          <p:cNvGrpSpPr/>
          <p:nvPr/>
        </p:nvGrpSpPr>
        <p:grpSpPr>
          <a:xfrm>
            <a:off x="303356" y="3825238"/>
            <a:ext cx="400050" cy="400050"/>
            <a:chOff x="7391400" y="2895600"/>
            <a:chExt cx="685800" cy="6858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DDD029D-E358-437B-B2FE-0B3F7BE3C814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Oval 27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70605D3-2BEF-4EFA-BF2A-0427BBF2C0FC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  <a:effectLst>
              <a:outerShdw blurRad="342900" dist="38100" dir="8100000" algn="tr" rotWithShape="0">
                <a:prstClr val="black">
                  <a:alpha val="31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9" name="Isosceles Triangle 4">
              <a:extLst>
                <a:ext uri="{FF2B5EF4-FFF2-40B4-BE49-F238E27FC236}">
                  <a16:creationId xmlns:a16="http://schemas.microsoft.com/office/drawing/2014/main" id="{197F8F34-BCF1-42CD-B591-0452BFBE507F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50284" y="1103813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23418524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125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8" y="763027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20343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2EEDD2BF-0585-45F6-85EA-9200D9FBD45C}"/>
              </a:ext>
            </a:extLst>
          </p:cNvPr>
          <p:cNvSpPr/>
          <p:nvPr/>
        </p:nvSpPr>
        <p:spPr>
          <a:xfrm>
            <a:off x="6705600" y="3428999"/>
            <a:ext cx="5486400" cy="3429000"/>
          </a:xfrm>
          <a:prstGeom prst="round1Rect">
            <a:avLst>
              <a:gd name="adj" fmla="val 8334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BD0AA-5292-4121-92B2-0E530BBD2A8F}"/>
              </a:ext>
            </a:extLst>
          </p:cNvPr>
          <p:cNvSpPr txBox="1"/>
          <p:nvPr/>
        </p:nvSpPr>
        <p:spPr>
          <a:xfrm>
            <a:off x="1277270" y="495301"/>
            <a:ext cx="5301503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943117C-ACC0-4A39-BA95-6E5D42E73D3D}"/>
              </a:ext>
            </a:extLst>
          </p:cNvPr>
          <p:cNvCxnSpPr>
            <a:cxnSpLocks/>
          </p:cNvCxnSpPr>
          <p:nvPr/>
        </p:nvCxnSpPr>
        <p:spPr>
          <a:xfrm>
            <a:off x="426416" y="68376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B87A04-21B7-453A-9911-4FACA005571A}"/>
              </a:ext>
            </a:extLst>
          </p:cNvPr>
          <p:cNvSpPr txBox="1"/>
          <p:nvPr/>
        </p:nvSpPr>
        <p:spPr>
          <a:xfrm>
            <a:off x="1240258" y="883097"/>
            <a:ext cx="5338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7782D-A9A0-4343-B9BA-47B4B59F6D9E}"/>
              </a:ext>
            </a:extLst>
          </p:cNvPr>
          <p:cNvSpPr txBox="1"/>
          <p:nvPr/>
        </p:nvSpPr>
        <p:spPr>
          <a:xfrm>
            <a:off x="1277270" y="1679961"/>
            <a:ext cx="5301503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DC3919-E479-4BDA-BC4A-0B4633027F9B}"/>
              </a:ext>
            </a:extLst>
          </p:cNvPr>
          <p:cNvGrpSpPr/>
          <p:nvPr/>
        </p:nvGrpSpPr>
        <p:grpSpPr>
          <a:xfrm>
            <a:off x="11082774" y="340860"/>
            <a:ext cx="685800" cy="685800"/>
            <a:chOff x="7391400" y="2895600"/>
            <a:chExt cx="685800" cy="685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3FEC235-AAB7-4806-86D6-6252132C0497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85FD1-147E-456B-A5DD-E7EB2A4E04B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Isosceles Triangle 4">
              <a:extLst>
                <a:ext uri="{FF2B5EF4-FFF2-40B4-BE49-F238E27FC236}">
                  <a16:creationId xmlns:a16="http://schemas.microsoft.com/office/drawing/2014/main" id="{01E3BD1A-E84E-4F2C-A9C2-5BBFF960AE26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E4476-14DF-48BA-B4DA-790874691E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40925" y="495301"/>
            <a:ext cx="3706524" cy="6362699"/>
          </a:xfrm>
        </p:spPr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24417FD-F25E-4417-BE7F-67A58B6B7DBE}"/>
              </a:ext>
            </a:extLst>
          </p:cNvPr>
          <p:cNvGrpSpPr/>
          <p:nvPr/>
        </p:nvGrpSpPr>
        <p:grpSpPr>
          <a:xfrm>
            <a:off x="11209601" y="5985825"/>
            <a:ext cx="520246" cy="581450"/>
            <a:chOff x="6096001" y="347797"/>
            <a:chExt cx="398028" cy="444854"/>
          </a:xfrm>
          <a:solidFill>
            <a:schemeClr val="bg1"/>
          </a:solidFill>
        </p:grpSpPr>
        <p:sp>
          <p:nvSpPr>
            <p:cNvPr id="20" name="Freeform 263">
              <a:extLst>
                <a:ext uri="{FF2B5EF4-FFF2-40B4-BE49-F238E27FC236}">
                  <a16:creationId xmlns:a16="http://schemas.microsoft.com/office/drawing/2014/main" id="{87056FDB-3F50-4F31-BD13-05B7243B8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001" y="418037"/>
              <a:ext cx="327788" cy="374614"/>
            </a:xfrm>
            <a:custGeom>
              <a:avLst/>
              <a:gdLst>
                <a:gd name="T0" fmla="*/ 195 w 624"/>
                <a:gd name="T1" fmla="*/ 699 h 716"/>
                <a:gd name="T2" fmla="*/ 198 w 624"/>
                <a:gd name="T3" fmla="*/ 708 h 716"/>
                <a:gd name="T4" fmla="*/ 206 w 624"/>
                <a:gd name="T5" fmla="*/ 715 h 716"/>
                <a:gd name="T6" fmla="*/ 533 w 624"/>
                <a:gd name="T7" fmla="*/ 716 h 716"/>
                <a:gd name="T8" fmla="*/ 543 w 624"/>
                <a:gd name="T9" fmla="*/ 713 h 716"/>
                <a:gd name="T10" fmla="*/ 549 w 624"/>
                <a:gd name="T11" fmla="*/ 705 h 716"/>
                <a:gd name="T12" fmla="*/ 550 w 624"/>
                <a:gd name="T13" fmla="*/ 482 h 716"/>
                <a:gd name="T14" fmla="*/ 584 w 624"/>
                <a:gd name="T15" fmla="*/ 443 h 716"/>
                <a:gd name="T16" fmla="*/ 610 w 624"/>
                <a:gd name="T17" fmla="*/ 397 h 716"/>
                <a:gd name="T18" fmla="*/ 624 w 624"/>
                <a:gd name="T19" fmla="*/ 362 h 716"/>
                <a:gd name="T20" fmla="*/ 622 w 624"/>
                <a:gd name="T21" fmla="*/ 352 h 716"/>
                <a:gd name="T22" fmla="*/ 615 w 624"/>
                <a:gd name="T23" fmla="*/ 345 h 716"/>
                <a:gd name="T24" fmla="*/ 605 w 624"/>
                <a:gd name="T25" fmla="*/ 343 h 716"/>
                <a:gd name="T26" fmla="*/ 596 w 624"/>
                <a:gd name="T27" fmla="*/ 346 h 716"/>
                <a:gd name="T28" fmla="*/ 590 w 624"/>
                <a:gd name="T29" fmla="*/ 355 h 716"/>
                <a:gd name="T30" fmla="*/ 571 w 624"/>
                <a:gd name="T31" fmla="*/ 398 h 716"/>
                <a:gd name="T32" fmla="*/ 544 w 624"/>
                <a:gd name="T33" fmla="*/ 439 h 716"/>
                <a:gd name="T34" fmla="*/ 519 w 624"/>
                <a:gd name="T35" fmla="*/ 465 h 716"/>
                <a:gd name="T36" fmla="*/ 516 w 624"/>
                <a:gd name="T37" fmla="*/ 475 h 716"/>
                <a:gd name="T38" fmla="*/ 231 w 624"/>
                <a:gd name="T39" fmla="*/ 620 h 716"/>
                <a:gd name="T40" fmla="*/ 227 w 624"/>
                <a:gd name="T41" fmla="*/ 609 h 716"/>
                <a:gd name="T42" fmla="*/ 218 w 624"/>
                <a:gd name="T43" fmla="*/ 603 h 716"/>
                <a:gd name="T44" fmla="*/ 134 w 624"/>
                <a:gd name="T45" fmla="*/ 614 h 716"/>
                <a:gd name="T46" fmla="*/ 112 w 624"/>
                <a:gd name="T47" fmla="*/ 607 h 716"/>
                <a:gd name="T48" fmla="*/ 99 w 624"/>
                <a:gd name="T49" fmla="*/ 590 h 716"/>
                <a:gd name="T50" fmla="*/ 96 w 624"/>
                <a:gd name="T51" fmla="*/ 474 h 716"/>
                <a:gd name="T52" fmla="*/ 93 w 624"/>
                <a:gd name="T53" fmla="*/ 465 h 716"/>
                <a:gd name="T54" fmla="*/ 85 w 624"/>
                <a:gd name="T55" fmla="*/ 458 h 716"/>
                <a:gd name="T56" fmla="*/ 52 w 624"/>
                <a:gd name="T57" fmla="*/ 457 h 716"/>
                <a:gd name="T58" fmla="*/ 38 w 624"/>
                <a:gd name="T59" fmla="*/ 454 h 716"/>
                <a:gd name="T60" fmla="*/ 34 w 624"/>
                <a:gd name="T61" fmla="*/ 444 h 716"/>
                <a:gd name="T62" fmla="*/ 94 w 624"/>
                <a:gd name="T63" fmla="*/ 328 h 716"/>
                <a:gd name="T64" fmla="*/ 95 w 624"/>
                <a:gd name="T65" fmla="*/ 275 h 716"/>
                <a:gd name="T66" fmla="*/ 101 w 624"/>
                <a:gd name="T67" fmla="*/ 221 h 716"/>
                <a:gd name="T68" fmla="*/ 118 w 624"/>
                <a:gd name="T69" fmla="*/ 170 h 716"/>
                <a:gd name="T70" fmla="*/ 145 w 624"/>
                <a:gd name="T71" fmla="*/ 125 h 716"/>
                <a:gd name="T72" fmla="*/ 181 w 624"/>
                <a:gd name="T73" fmla="*/ 85 h 716"/>
                <a:gd name="T74" fmla="*/ 226 w 624"/>
                <a:gd name="T75" fmla="*/ 54 h 716"/>
                <a:gd name="T76" fmla="*/ 268 w 624"/>
                <a:gd name="T77" fmla="*/ 35 h 716"/>
                <a:gd name="T78" fmla="*/ 276 w 624"/>
                <a:gd name="T79" fmla="*/ 29 h 716"/>
                <a:gd name="T80" fmla="*/ 280 w 624"/>
                <a:gd name="T81" fmla="*/ 20 h 716"/>
                <a:gd name="T82" fmla="*/ 277 w 624"/>
                <a:gd name="T83" fmla="*/ 9 h 716"/>
                <a:gd name="T84" fmla="*/ 270 w 624"/>
                <a:gd name="T85" fmla="*/ 2 h 716"/>
                <a:gd name="T86" fmla="*/ 260 w 624"/>
                <a:gd name="T87" fmla="*/ 0 h 716"/>
                <a:gd name="T88" fmla="*/ 228 w 624"/>
                <a:gd name="T89" fmla="*/ 13 h 716"/>
                <a:gd name="T90" fmla="*/ 174 w 624"/>
                <a:gd name="T91" fmla="*/ 46 h 716"/>
                <a:gd name="T92" fmla="*/ 130 w 624"/>
                <a:gd name="T93" fmla="*/ 87 h 716"/>
                <a:gd name="T94" fmla="*/ 96 w 624"/>
                <a:gd name="T95" fmla="*/ 138 h 716"/>
                <a:gd name="T96" fmla="*/ 73 w 624"/>
                <a:gd name="T97" fmla="*/ 193 h 716"/>
                <a:gd name="T98" fmla="*/ 61 w 624"/>
                <a:gd name="T99" fmla="*/ 254 h 716"/>
                <a:gd name="T100" fmla="*/ 8 w 624"/>
                <a:gd name="T101" fmla="*/ 417 h 716"/>
                <a:gd name="T102" fmla="*/ 1 w 624"/>
                <a:gd name="T103" fmla="*/ 438 h 716"/>
                <a:gd name="T104" fmla="*/ 2 w 624"/>
                <a:gd name="T105" fmla="*/ 457 h 716"/>
                <a:gd name="T106" fmla="*/ 10 w 624"/>
                <a:gd name="T107" fmla="*/ 474 h 716"/>
                <a:gd name="T108" fmla="*/ 25 w 624"/>
                <a:gd name="T109" fmla="*/ 485 h 716"/>
                <a:gd name="T110" fmla="*/ 44 w 624"/>
                <a:gd name="T111" fmla="*/ 491 h 716"/>
                <a:gd name="T112" fmla="*/ 60 w 624"/>
                <a:gd name="T113" fmla="*/ 574 h 716"/>
                <a:gd name="T114" fmla="*/ 64 w 624"/>
                <a:gd name="T115" fmla="*/ 596 h 716"/>
                <a:gd name="T116" fmla="*/ 74 w 624"/>
                <a:gd name="T117" fmla="*/ 615 h 716"/>
                <a:gd name="T118" fmla="*/ 88 w 624"/>
                <a:gd name="T119" fmla="*/ 631 h 716"/>
                <a:gd name="T120" fmla="*/ 106 w 624"/>
                <a:gd name="T121" fmla="*/ 642 h 716"/>
                <a:gd name="T122" fmla="*/ 128 w 624"/>
                <a:gd name="T123" fmla="*/ 648 h 716"/>
                <a:gd name="T124" fmla="*/ 137 w 624"/>
                <a:gd name="T125" fmla="*/ 64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24" h="716">
                  <a:moveTo>
                    <a:pt x="137" y="649"/>
                  </a:moveTo>
                  <a:lnTo>
                    <a:pt x="195" y="639"/>
                  </a:lnTo>
                  <a:lnTo>
                    <a:pt x="195" y="699"/>
                  </a:lnTo>
                  <a:lnTo>
                    <a:pt x="196" y="702"/>
                  </a:lnTo>
                  <a:lnTo>
                    <a:pt x="197" y="705"/>
                  </a:lnTo>
                  <a:lnTo>
                    <a:pt x="198" y="708"/>
                  </a:lnTo>
                  <a:lnTo>
                    <a:pt x="200" y="711"/>
                  </a:lnTo>
                  <a:lnTo>
                    <a:pt x="203" y="713"/>
                  </a:lnTo>
                  <a:lnTo>
                    <a:pt x="206" y="715"/>
                  </a:lnTo>
                  <a:lnTo>
                    <a:pt x="209" y="716"/>
                  </a:lnTo>
                  <a:lnTo>
                    <a:pt x="212" y="716"/>
                  </a:lnTo>
                  <a:lnTo>
                    <a:pt x="533" y="716"/>
                  </a:lnTo>
                  <a:lnTo>
                    <a:pt x="536" y="716"/>
                  </a:lnTo>
                  <a:lnTo>
                    <a:pt x="540" y="715"/>
                  </a:lnTo>
                  <a:lnTo>
                    <a:pt x="543" y="713"/>
                  </a:lnTo>
                  <a:lnTo>
                    <a:pt x="545" y="711"/>
                  </a:lnTo>
                  <a:lnTo>
                    <a:pt x="547" y="708"/>
                  </a:lnTo>
                  <a:lnTo>
                    <a:pt x="549" y="705"/>
                  </a:lnTo>
                  <a:lnTo>
                    <a:pt x="550" y="702"/>
                  </a:lnTo>
                  <a:lnTo>
                    <a:pt x="550" y="699"/>
                  </a:lnTo>
                  <a:lnTo>
                    <a:pt x="550" y="482"/>
                  </a:lnTo>
                  <a:lnTo>
                    <a:pt x="562" y="470"/>
                  </a:lnTo>
                  <a:lnTo>
                    <a:pt x="573" y="457"/>
                  </a:lnTo>
                  <a:lnTo>
                    <a:pt x="584" y="443"/>
                  </a:lnTo>
                  <a:lnTo>
                    <a:pt x="594" y="428"/>
                  </a:lnTo>
                  <a:lnTo>
                    <a:pt x="602" y="413"/>
                  </a:lnTo>
                  <a:lnTo>
                    <a:pt x="610" y="397"/>
                  </a:lnTo>
                  <a:lnTo>
                    <a:pt x="617" y="382"/>
                  </a:lnTo>
                  <a:lnTo>
                    <a:pt x="623" y="365"/>
                  </a:lnTo>
                  <a:lnTo>
                    <a:pt x="624" y="362"/>
                  </a:lnTo>
                  <a:lnTo>
                    <a:pt x="624" y="359"/>
                  </a:lnTo>
                  <a:lnTo>
                    <a:pt x="623" y="355"/>
                  </a:lnTo>
                  <a:lnTo>
                    <a:pt x="622" y="352"/>
                  </a:lnTo>
                  <a:lnTo>
                    <a:pt x="620" y="349"/>
                  </a:lnTo>
                  <a:lnTo>
                    <a:pt x="618" y="347"/>
                  </a:lnTo>
                  <a:lnTo>
                    <a:pt x="615" y="345"/>
                  </a:lnTo>
                  <a:lnTo>
                    <a:pt x="612" y="344"/>
                  </a:lnTo>
                  <a:lnTo>
                    <a:pt x="609" y="343"/>
                  </a:lnTo>
                  <a:lnTo>
                    <a:pt x="605" y="343"/>
                  </a:lnTo>
                  <a:lnTo>
                    <a:pt x="602" y="343"/>
                  </a:lnTo>
                  <a:lnTo>
                    <a:pt x="599" y="345"/>
                  </a:lnTo>
                  <a:lnTo>
                    <a:pt x="596" y="346"/>
                  </a:lnTo>
                  <a:lnTo>
                    <a:pt x="594" y="349"/>
                  </a:lnTo>
                  <a:lnTo>
                    <a:pt x="592" y="351"/>
                  </a:lnTo>
                  <a:lnTo>
                    <a:pt x="590" y="355"/>
                  </a:lnTo>
                  <a:lnTo>
                    <a:pt x="585" y="370"/>
                  </a:lnTo>
                  <a:lnTo>
                    <a:pt x="578" y="384"/>
                  </a:lnTo>
                  <a:lnTo>
                    <a:pt x="571" y="398"/>
                  </a:lnTo>
                  <a:lnTo>
                    <a:pt x="563" y="412"/>
                  </a:lnTo>
                  <a:lnTo>
                    <a:pt x="554" y="425"/>
                  </a:lnTo>
                  <a:lnTo>
                    <a:pt x="544" y="439"/>
                  </a:lnTo>
                  <a:lnTo>
                    <a:pt x="533" y="451"/>
                  </a:lnTo>
                  <a:lnTo>
                    <a:pt x="521" y="462"/>
                  </a:lnTo>
                  <a:lnTo>
                    <a:pt x="519" y="465"/>
                  </a:lnTo>
                  <a:lnTo>
                    <a:pt x="517" y="468"/>
                  </a:lnTo>
                  <a:lnTo>
                    <a:pt x="516" y="471"/>
                  </a:lnTo>
                  <a:lnTo>
                    <a:pt x="516" y="475"/>
                  </a:lnTo>
                  <a:lnTo>
                    <a:pt x="516" y="682"/>
                  </a:lnTo>
                  <a:lnTo>
                    <a:pt x="231" y="682"/>
                  </a:lnTo>
                  <a:lnTo>
                    <a:pt x="231" y="620"/>
                  </a:lnTo>
                  <a:lnTo>
                    <a:pt x="230" y="616"/>
                  </a:lnTo>
                  <a:lnTo>
                    <a:pt x="229" y="612"/>
                  </a:lnTo>
                  <a:lnTo>
                    <a:pt x="227" y="609"/>
                  </a:lnTo>
                  <a:lnTo>
                    <a:pt x="225" y="607"/>
                  </a:lnTo>
                  <a:lnTo>
                    <a:pt x="222" y="604"/>
                  </a:lnTo>
                  <a:lnTo>
                    <a:pt x="218" y="603"/>
                  </a:lnTo>
                  <a:lnTo>
                    <a:pt x="214" y="602"/>
                  </a:lnTo>
                  <a:lnTo>
                    <a:pt x="210" y="603"/>
                  </a:lnTo>
                  <a:lnTo>
                    <a:pt x="134" y="614"/>
                  </a:lnTo>
                  <a:lnTo>
                    <a:pt x="126" y="613"/>
                  </a:lnTo>
                  <a:lnTo>
                    <a:pt x="119" y="611"/>
                  </a:lnTo>
                  <a:lnTo>
                    <a:pt x="112" y="607"/>
                  </a:lnTo>
                  <a:lnTo>
                    <a:pt x="107" y="602"/>
                  </a:lnTo>
                  <a:lnTo>
                    <a:pt x="102" y="596"/>
                  </a:lnTo>
                  <a:lnTo>
                    <a:pt x="99" y="590"/>
                  </a:lnTo>
                  <a:lnTo>
                    <a:pt x="96" y="582"/>
                  </a:lnTo>
                  <a:lnTo>
                    <a:pt x="96" y="575"/>
                  </a:lnTo>
                  <a:lnTo>
                    <a:pt x="96" y="474"/>
                  </a:lnTo>
                  <a:lnTo>
                    <a:pt x="95" y="471"/>
                  </a:lnTo>
                  <a:lnTo>
                    <a:pt x="94" y="468"/>
                  </a:lnTo>
                  <a:lnTo>
                    <a:pt x="93" y="465"/>
                  </a:lnTo>
                  <a:lnTo>
                    <a:pt x="91" y="462"/>
                  </a:lnTo>
                  <a:lnTo>
                    <a:pt x="88" y="460"/>
                  </a:lnTo>
                  <a:lnTo>
                    <a:pt x="85" y="458"/>
                  </a:lnTo>
                  <a:lnTo>
                    <a:pt x="82" y="458"/>
                  </a:lnTo>
                  <a:lnTo>
                    <a:pt x="79" y="457"/>
                  </a:lnTo>
                  <a:lnTo>
                    <a:pt x="52" y="457"/>
                  </a:lnTo>
                  <a:lnTo>
                    <a:pt x="46" y="457"/>
                  </a:lnTo>
                  <a:lnTo>
                    <a:pt x="42" y="456"/>
                  </a:lnTo>
                  <a:lnTo>
                    <a:pt x="38" y="454"/>
                  </a:lnTo>
                  <a:lnTo>
                    <a:pt x="36" y="451"/>
                  </a:lnTo>
                  <a:lnTo>
                    <a:pt x="34" y="448"/>
                  </a:lnTo>
                  <a:lnTo>
                    <a:pt x="34" y="444"/>
                  </a:lnTo>
                  <a:lnTo>
                    <a:pt x="36" y="439"/>
                  </a:lnTo>
                  <a:lnTo>
                    <a:pt x="38" y="433"/>
                  </a:lnTo>
                  <a:lnTo>
                    <a:pt x="94" y="328"/>
                  </a:lnTo>
                  <a:lnTo>
                    <a:pt x="95" y="324"/>
                  </a:lnTo>
                  <a:lnTo>
                    <a:pt x="95" y="320"/>
                  </a:lnTo>
                  <a:lnTo>
                    <a:pt x="95" y="275"/>
                  </a:lnTo>
                  <a:lnTo>
                    <a:pt x="96" y="257"/>
                  </a:lnTo>
                  <a:lnTo>
                    <a:pt x="98" y="239"/>
                  </a:lnTo>
                  <a:lnTo>
                    <a:pt x="101" y="221"/>
                  </a:lnTo>
                  <a:lnTo>
                    <a:pt x="106" y="203"/>
                  </a:lnTo>
                  <a:lnTo>
                    <a:pt x="111" y="186"/>
                  </a:lnTo>
                  <a:lnTo>
                    <a:pt x="118" y="170"/>
                  </a:lnTo>
                  <a:lnTo>
                    <a:pt x="126" y="154"/>
                  </a:lnTo>
                  <a:lnTo>
                    <a:pt x="135" y="139"/>
                  </a:lnTo>
                  <a:lnTo>
                    <a:pt x="145" y="125"/>
                  </a:lnTo>
                  <a:lnTo>
                    <a:pt x="156" y="110"/>
                  </a:lnTo>
                  <a:lnTo>
                    <a:pt x="168" y="97"/>
                  </a:lnTo>
                  <a:lnTo>
                    <a:pt x="181" y="85"/>
                  </a:lnTo>
                  <a:lnTo>
                    <a:pt x="195" y="73"/>
                  </a:lnTo>
                  <a:lnTo>
                    <a:pt x="209" y="63"/>
                  </a:lnTo>
                  <a:lnTo>
                    <a:pt x="226" y="54"/>
                  </a:lnTo>
                  <a:lnTo>
                    <a:pt x="242" y="45"/>
                  </a:lnTo>
                  <a:lnTo>
                    <a:pt x="255" y="40"/>
                  </a:lnTo>
                  <a:lnTo>
                    <a:pt x="268" y="35"/>
                  </a:lnTo>
                  <a:lnTo>
                    <a:pt x="271" y="33"/>
                  </a:lnTo>
                  <a:lnTo>
                    <a:pt x="274" y="31"/>
                  </a:lnTo>
                  <a:lnTo>
                    <a:pt x="276" y="29"/>
                  </a:lnTo>
                  <a:lnTo>
                    <a:pt x="278" y="26"/>
                  </a:lnTo>
                  <a:lnTo>
                    <a:pt x="279" y="23"/>
                  </a:lnTo>
                  <a:lnTo>
                    <a:pt x="280" y="20"/>
                  </a:lnTo>
                  <a:lnTo>
                    <a:pt x="279" y="15"/>
                  </a:lnTo>
                  <a:lnTo>
                    <a:pt x="279" y="12"/>
                  </a:lnTo>
                  <a:lnTo>
                    <a:pt x="277" y="9"/>
                  </a:lnTo>
                  <a:lnTo>
                    <a:pt x="275" y="6"/>
                  </a:lnTo>
                  <a:lnTo>
                    <a:pt x="273" y="4"/>
                  </a:lnTo>
                  <a:lnTo>
                    <a:pt x="270" y="2"/>
                  </a:lnTo>
                  <a:lnTo>
                    <a:pt x="267" y="1"/>
                  </a:lnTo>
                  <a:lnTo>
                    <a:pt x="264" y="0"/>
                  </a:lnTo>
                  <a:lnTo>
                    <a:pt x="260" y="0"/>
                  </a:lnTo>
                  <a:lnTo>
                    <a:pt x="257" y="1"/>
                  </a:lnTo>
                  <a:lnTo>
                    <a:pt x="242" y="7"/>
                  </a:lnTo>
                  <a:lnTo>
                    <a:pt x="228" y="13"/>
                  </a:lnTo>
                  <a:lnTo>
                    <a:pt x="208" y="24"/>
                  </a:lnTo>
                  <a:lnTo>
                    <a:pt x="191" y="34"/>
                  </a:lnTo>
                  <a:lnTo>
                    <a:pt x="174" y="46"/>
                  </a:lnTo>
                  <a:lnTo>
                    <a:pt x="159" y="59"/>
                  </a:lnTo>
                  <a:lnTo>
                    <a:pt x="144" y="73"/>
                  </a:lnTo>
                  <a:lnTo>
                    <a:pt x="130" y="87"/>
                  </a:lnTo>
                  <a:lnTo>
                    <a:pt x="118" y="103"/>
                  </a:lnTo>
                  <a:lnTo>
                    <a:pt x="107" y="120"/>
                  </a:lnTo>
                  <a:lnTo>
                    <a:pt x="96" y="138"/>
                  </a:lnTo>
                  <a:lnTo>
                    <a:pt x="87" y="156"/>
                  </a:lnTo>
                  <a:lnTo>
                    <a:pt x="80" y="174"/>
                  </a:lnTo>
                  <a:lnTo>
                    <a:pt x="73" y="193"/>
                  </a:lnTo>
                  <a:lnTo>
                    <a:pt x="67" y="213"/>
                  </a:lnTo>
                  <a:lnTo>
                    <a:pt x="64" y="234"/>
                  </a:lnTo>
                  <a:lnTo>
                    <a:pt x="61" y="254"/>
                  </a:lnTo>
                  <a:lnTo>
                    <a:pt x="61" y="275"/>
                  </a:lnTo>
                  <a:lnTo>
                    <a:pt x="61" y="315"/>
                  </a:lnTo>
                  <a:lnTo>
                    <a:pt x="8" y="417"/>
                  </a:lnTo>
                  <a:lnTo>
                    <a:pt x="5" y="424"/>
                  </a:lnTo>
                  <a:lnTo>
                    <a:pt x="2" y="431"/>
                  </a:lnTo>
                  <a:lnTo>
                    <a:pt x="1" y="438"/>
                  </a:lnTo>
                  <a:lnTo>
                    <a:pt x="0" y="445"/>
                  </a:lnTo>
                  <a:lnTo>
                    <a:pt x="1" y="451"/>
                  </a:lnTo>
                  <a:lnTo>
                    <a:pt x="2" y="457"/>
                  </a:lnTo>
                  <a:lnTo>
                    <a:pt x="4" y="463"/>
                  </a:lnTo>
                  <a:lnTo>
                    <a:pt x="6" y="469"/>
                  </a:lnTo>
                  <a:lnTo>
                    <a:pt x="10" y="474"/>
                  </a:lnTo>
                  <a:lnTo>
                    <a:pt x="14" y="478"/>
                  </a:lnTo>
                  <a:lnTo>
                    <a:pt x="19" y="482"/>
                  </a:lnTo>
                  <a:lnTo>
                    <a:pt x="25" y="485"/>
                  </a:lnTo>
                  <a:lnTo>
                    <a:pt x="31" y="488"/>
                  </a:lnTo>
                  <a:lnTo>
                    <a:pt x="37" y="490"/>
                  </a:lnTo>
                  <a:lnTo>
                    <a:pt x="44" y="491"/>
                  </a:lnTo>
                  <a:lnTo>
                    <a:pt x="52" y="491"/>
                  </a:lnTo>
                  <a:lnTo>
                    <a:pt x="60" y="491"/>
                  </a:lnTo>
                  <a:lnTo>
                    <a:pt x="60" y="574"/>
                  </a:lnTo>
                  <a:lnTo>
                    <a:pt x="61" y="582"/>
                  </a:lnTo>
                  <a:lnTo>
                    <a:pt x="62" y="589"/>
                  </a:lnTo>
                  <a:lnTo>
                    <a:pt x="64" y="596"/>
                  </a:lnTo>
                  <a:lnTo>
                    <a:pt x="66" y="603"/>
                  </a:lnTo>
                  <a:lnTo>
                    <a:pt x="70" y="609"/>
                  </a:lnTo>
                  <a:lnTo>
                    <a:pt x="74" y="615"/>
                  </a:lnTo>
                  <a:lnTo>
                    <a:pt x="78" y="621"/>
                  </a:lnTo>
                  <a:lnTo>
                    <a:pt x="83" y="626"/>
                  </a:lnTo>
                  <a:lnTo>
                    <a:pt x="88" y="631"/>
                  </a:lnTo>
                  <a:lnTo>
                    <a:pt x="94" y="635"/>
                  </a:lnTo>
                  <a:lnTo>
                    <a:pt x="100" y="639"/>
                  </a:lnTo>
                  <a:lnTo>
                    <a:pt x="106" y="642"/>
                  </a:lnTo>
                  <a:lnTo>
                    <a:pt x="113" y="645"/>
                  </a:lnTo>
                  <a:lnTo>
                    <a:pt x="120" y="646"/>
                  </a:lnTo>
                  <a:lnTo>
                    <a:pt x="128" y="648"/>
                  </a:lnTo>
                  <a:lnTo>
                    <a:pt x="135" y="649"/>
                  </a:lnTo>
                  <a:lnTo>
                    <a:pt x="136" y="649"/>
                  </a:lnTo>
                  <a:lnTo>
                    <a:pt x="137" y="6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14A2BB-97DB-436D-9A4D-58176B41F9E6}"/>
                </a:ext>
              </a:extLst>
            </p:cNvPr>
            <p:cNvGrpSpPr/>
            <p:nvPr/>
          </p:nvGrpSpPr>
          <p:grpSpPr>
            <a:xfrm>
              <a:off x="6227116" y="347797"/>
              <a:ext cx="266913" cy="266913"/>
              <a:chOff x="6227116" y="347797"/>
              <a:chExt cx="266913" cy="266913"/>
            </a:xfrm>
            <a:grpFill/>
          </p:grpSpPr>
          <p:sp>
            <p:nvSpPr>
              <p:cNvPr id="22" name="Freeform 261">
                <a:extLst>
                  <a:ext uri="{FF2B5EF4-FFF2-40B4-BE49-F238E27FC236}">
                    <a16:creationId xmlns:a16="http://schemas.microsoft.com/office/drawing/2014/main" id="{81DEE675-E242-42A1-B62A-A137FE3A21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7116" y="347797"/>
                <a:ext cx="266913" cy="266913"/>
              </a:xfrm>
              <a:custGeom>
                <a:avLst/>
                <a:gdLst>
                  <a:gd name="T0" fmla="*/ 506 w 509"/>
                  <a:gd name="T1" fmla="*/ 287 h 511"/>
                  <a:gd name="T2" fmla="*/ 498 w 509"/>
                  <a:gd name="T3" fmla="*/ 211 h 511"/>
                  <a:gd name="T4" fmla="*/ 446 w 509"/>
                  <a:gd name="T5" fmla="*/ 176 h 511"/>
                  <a:gd name="T6" fmla="*/ 458 w 509"/>
                  <a:gd name="T7" fmla="*/ 113 h 511"/>
                  <a:gd name="T8" fmla="*/ 411 w 509"/>
                  <a:gd name="T9" fmla="*/ 55 h 511"/>
                  <a:gd name="T10" fmla="*/ 357 w 509"/>
                  <a:gd name="T11" fmla="*/ 75 h 511"/>
                  <a:gd name="T12" fmla="*/ 306 w 509"/>
                  <a:gd name="T13" fmla="*/ 22 h 511"/>
                  <a:gd name="T14" fmla="*/ 237 w 509"/>
                  <a:gd name="T15" fmla="*/ 0 h 511"/>
                  <a:gd name="T16" fmla="*/ 201 w 509"/>
                  <a:gd name="T17" fmla="*/ 29 h 511"/>
                  <a:gd name="T18" fmla="*/ 139 w 509"/>
                  <a:gd name="T19" fmla="*/ 63 h 511"/>
                  <a:gd name="T20" fmla="*/ 92 w 509"/>
                  <a:gd name="T21" fmla="*/ 58 h 511"/>
                  <a:gd name="T22" fmla="*/ 52 w 509"/>
                  <a:gd name="T23" fmla="*/ 120 h 511"/>
                  <a:gd name="T24" fmla="*/ 58 w 509"/>
                  <a:gd name="T25" fmla="*/ 188 h 511"/>
                  <a:gd name="T26" fmla="*/ 6 w 509"/>
                  <a:gd name="T27" fmla="*/ 217 h 511"/>
                  <a:gd name="T28" fmla="*/ 6 w 509"/>
                  <a:gd name="T29" fmla="*/ 293 h 511"/>
                  <a:gd name="T30" fmla="*/ 58 w 509"/>
                  <a:gd name="T31" fmla="*/ 322 h 511"/>
                  <a:gd name="T32" fmla="*/ 52 w 509"/>
                  <a:gd name="T33" fmla="*/ 390 h 511"/>
                  <a:gd name="T34" fmla="*/ 92 w 509"/>
                  <a:gd name="T35" fmla="*/ 452 h 511"/>
                  <a:gd name="T36" fmla="*/ 139 w 509"/>
                  <a:gd name="T37" fmla="*/ 448 h 511"/>
                  <a:gd name="T38" fmla="*/ 201 w 509"/>
                  <a:gd name="T39" fmla="*/ 481 h 511"/>
                  <a:gd name="T40" fmla="*/ 237 w 509"/>
                  <a:gd name="T41" fmla="*/ 511 h 511"/>
                  <a:gd name="T42" fmla="*/ 306 w 509"/>
                  <a:gd name="T43" fmla="*/ 488 h 511"/>
                  <a:gd name="T44" fmla="*/ 357 w 509"/>
                  <a:gd name="T45" fmla="*/ 435 h 511"/>
                  <a:gd name="T46" fmla="*/ 411 w 509"/>
                  <a:gd name="T47" fmla="*/ 456 h 511"/>
                  <a:gd name="T48" fmla="*/ 458 w 509"/>
                  <a:gd name="T49" fmla="*/ 397 h 511"/>
                  <a:gd name="T50" fmla="*/ 446 w 509"/>
                  <a:gd name="T51" fmla="*/ 334 h 511"/>
                  <a:gd name="T52" fmla="*/ 415 w 509"/>
                  <a:gd name="T53" fmla="*/ 321 h 511"/>
                  <a:gd name="T54" fmla="*/ 395 w 509"/>
                  <a:gd name="T55" fmla="*/ 365 h 511"/>
                  <a:gd name="T56" fmla="*/ 398 w 509"/>
                  <a:gd name="T57" fmla="*/ 423 h 511"/>
                  <a:gd name="T58" fmla="*/ 367 w 509"/>
                  <a:gd name="T59" fmla="*/ 398 h 511"/>
                  <a:gd name="T60" fmla="*/ 336 w 509"/>
                  <a:gd name="T61" fmla="*/ 408 h 511"/>
                  <a:gd name="T62" fmla="*/ 279 w 509"/>
                  <a:gd name="T63" fmla="*/ 431 h 511"/>
                  <a:gd name="T64" fmla="*/ 272 w 509"/>
                  <a:gd name="T65" fmla="*/ 476 h 511"/>
                  <a:gd name="T66" fmla="*/ 232 w 509"/>
                  <a:gd name="T67" fmla="*/ 433 h 511"/>
                  <a:gd name="T68" fmla="*/ 188 w 509"/>
                  <a:gd name="T69" fmla="*/ 415 h 511"/>
                  <a:gd name="T70" fmla="*/ 140 w 509"/>
                  <a:gd name="T71" fmla="*/ 399 h 511"/>
                  <a:gd name="T72" fmla="*/ 86 w 509"/>
                  <a:gd name="T73" fmla="*/ 399 h 511"/>
                  <a:gd name="T74" fmla="*/ 114 w 509"/>
                  <a:gd name="T75" fmla="*/ 362 h 511"/>
                  <a:gd name="T76" fmla="*/ 89 w 509"/>
                  <a:gd name="T77" fmla="*/ 305 h 511"/>
                  <a:gd name="T78" fmla="*/ 74 w 509"/>
                  <a:gd name="T79" fmla="*/ 276 h 511"/>
                  <a:gd name="T80" fmla="*/ 35 w 509"/>
                  <a:gd name="T81" fmla="*/ 235 h 511"/>
                  <a:gd name="T82" fmla="*/ 81 w 509"/>
                  <a:gd name="T83" fmla="*/ 229 h 511"/>
                  <a:gd name="T84" fmla="*/ 110 w 509"/>
                  <a:gd name="T85" fmla="*/ 159 h 511"/>
                  <a:gd name="T86" fmla="*/ 110 w 509"/>
                  <a:gd name="T87" fmla="*/ 139 h 511"/>
                  <a:gd name="T88" fmla="*/ 113 w 509"/>
                  <a:gd name="T89" fmla="*/ 86 h 511"/>
                  <a:gd name="T90" fmla="*/ 154 w 509"/>
                  <a:gd name="T91" fmla="*/ 113 h 511"/>
                  <a:gd name="T92" fmla="*/ 224 w 509"/>
                  <a:gd name="T93" fmla="*/ 84 h 511"/>
                  <a:gd name="T94" fmla="*/ 234 w 509"/>
                  <a:gd name="T95" fmla="*/ 68 h 511"/>
                  <a:gd name="T96" fmla="*/ 275 w 509"/>
                  <a:gd name="T97" fmla="*/ 69 h 511"/>
                  <a:gd name="T98" fmla="*/ 286 w 509"/>
                  <a:gd name="T99" fmla="*/ 85 h 511"/>
                  <a:gd name="T100" fmla="*/ 356 w 509"/>
                  <a:gd name="T101" fmla="*/ 113 h 511"/>
                  <a:gd name="T102" fmla="*/ 394 w 509"/>
                  <a:gd name="T103" fmla="*/ 87 h 511"/>
                  <a:gd name="T104" fmla="*/ 423 w 509"/>
                  <a:gd name="T105" fmla="*/ 115 h 511"/>
                  <a:gd name="T106" fmla="*/ 398 w 509"/>
                  <a:gd name="T107" fmla="*/ 159 h 511"/>
                  <a:gd name="T108" fmla="*/ 428 w 509"/>
                  <a:gd name="T109" fmla="*/ 229 h 511"/>
                  <a:gd name="T110" fmla="*/ 474 w 509"/>
                  <a:gd name="T111" fmla="*/ 236 h 511"/>
                  <a:gd name="T112" fmla="*/ 435 w 509"/>
                  <a:gd name="T113" fmla="*/ 276 h 5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09" h="511">
                    <a:moveTo>
                      <a:pt x="472" y="310"/>
                    </a:moveTo>
                    <a:lnTo>
                      <a:pt x="479" y="309"/>
                    </a:lnTo>
                    <a:lnTo>
                      <a:pt x="486" y="307"/>
                    </a:lnTo>
                    <a:lnTo>
                      <a:pt x="493" y="303"/>
                    </a:lnTo>
                    <a:lnTo>
                      <a:pt x="498" y="299"/>
                    </a:lnTo>
                    <a:lnTo>
                      <a:pt x="503" y="293"/>
                    </a:lnTo>
                    <a:lnTo>
                      <a:pt x="506" y="287"/>
                    </a:lnTo>
                    <a:lnTo>
                      <a:pt x="508" y="280"/>
                    </a:lnTo>
                    <a:lnTo>
                      <a:pt x="509" y="272"/>
                    </a:lnTo>
                    <a:lnTo>
                      <a:pt x="509" y="238"/>
                    </a:lnTo>
                    <a:lnTo>
                      <a:pt x="508" y="230"/>
                    </a:lnTo>
                    <a:lnTo>
                      <a:pt x="506" y="223"/>
                    </a:lnTo>
                    <a:lnTo>
                      <a:pt x="503" y="217"/>
                    </a:lnTo>
                    <a:lnTo>
                      <a:pt x="498" y="211"/>
                    </a:lnTo>
                    <a:lnTo>
                      <a:pt x="493" y="207"/>
                    </a:lnTo>
                    <a:lnTo>
                      <a:pt x="486" y="203"/>
                    </a:lnTo>
                    <a:lnTo>
                      <a:pt x="479" y="201"/>
                    </a:lnTo>
                    <a:lnTo>
                      <a:pt x="472" y="201"/>
                    </a:lnTo>
                    <a:lnTo>
                      <a:pt x="454" y="201"/>
                    </a:lnTo>
                    <a:lnTo>
                      <a:pt x="451" y="188"/>
                    </a:lnTo>
                    <a:lnTo>
                      <a:pt x="446" y="176"/>
                    </a:lnTo>
                    <a:lnTo>
                      <a:pt x="441" y="164"/>
                    </a:lnTo>
                    <a:lnTo>
                      <a:pt x="434" y="151"/>
                    </a:lnTo>
                    <a:lnTo>
                      <a:pt x="447" y="139"/>
                    </a:lnTo>
                    <a:lnTo>
                      <a:pt x="451" y="133"/>
                    </a:lnTo>
                    <a:lnTo>
                      <a:pt x="455" y="127"/>
                    </a:lnTo>
                    <a:lnTo>
                      <a:pt x="457" y="120"/>
                    </a:lnTo>
                    <a:lnTo>
                      <a:pt x="458" y="113"/>
                    </a:lnTo>
                    <a:lnTo>
                      <a:pt x="457" y="106"/>
                    </a:lnTo>
                    <a:lnTo>
                      <a:pt x="455" y="99"/>
                    </a:lnTo>
                    <a:lnTo>
                      <a:pt x="451" y="92"/>
                    </a:lnTo>
                    <a:lnTo>
                      <a:pt x="447" y="87"/>
                    </a:lnTo>
                    <a:lnTo>
                      <a:pt x="423" y="63"/>
                    </a:lnTo>
                    <a:lnTo>
                      <a:pt x="417" y="58"/>
                    </a:lnTo>
                    <a:lnTo>
                      <a:pt x="411" y="55"/>
                    </a:lnTo>
                    <a:lnTo>
                      <a:pt x="403" y="53"/>
                    </a:lnTo>
                    <a:lnTo>
                      <a:pt x="396" y="52"/>
                    </a:lnTo>
                    <a:lnTo>
                      <a:pt x="388" y="53"/>
                    </a:lnTo>
                    <a:lnTo>
                      <a:pt x="381" y="55"/>
                    </a:lnTo>
                    <a:lnTo>
                      <a:pt x="375" y="58"/>
                    </a:lnTo>
                    <a:lnTo>
                      <a:pt x="369" y="63"/>
                    </a:lnTo>
                    <a:lnTo>
                      <a:pt x="357" y="75"/>
                    </a:lnTo>
                    <a:lnTo>
                      <a:pt x="346" y="69"/>
                    </a:lnTo>
                    <a:lnTo>
                      <a:pt x="334" y="63"/>
                    </a:lnTo>
                    <a:lnTo>
                      <a:pt x="321" y="59"/>
                    </a:lnTo>
                    <a:lnTo>
                      <a:pt x="309" y="55"/>
                    </a:lnTo>
                    <a:lnTo>
                      <a:pt x="309" y="37"/>
                    </a:lnTo>
                    <a:lnTo>
                      <a:pt x="308" y="29"/>
                    </a:lnTo>
                    <a:lnTo>
                      <a:pt x="306" y="22"/>
                    </a:lnTo>
                    <a:lnTo>
                      <a:pt x="303" y="16"/>
                    </a:lnTo>
                    <a:lnTo>
                      <a:pt x="298" y="10"/>
                    </a:lnTo>
                    <a:lnTo>
                      <a:pt x="293" y="6"/>
                    </a:lnTo>
                    <a:lnTo>
                      <a:pt x="286" y="2"/>
                    </a:lnTo>
                    <a:lnTo>
                      <a:pt x="279" y="0"/>
                    </a:lnTo>
                    <a:lnTo>
                      <a:pt x="272" y="0"/>
                    </a:lnTo>
                    <a:lnTo>
                      <a:pt x="237" y="0"/>
                    </a:lnTo>
                    <a:lnTo>
                      <a:pt x="230" y="0"/>
                    </a:lnTo>
                    <a:lnTo>
                      <a:pt x="223" y="2"/>
                    </a:lnTo>
                    <a:lnTo>
                      <a:pt x="216" y="6"/>
                    </a:lnTo>
                    <a:lnTo>
                      <a:pt x="211" y="10"/>
                    </a:lnTo>
                    <a:lnTo>
                      <a:pt x="206" y="16"/>
                    </a:lnTo>
                    <a:lnTo>
                      <a:pt x="203" y="22"/>
                    </a:lnTo>
                    <a:lnTo>
                      <a:pt x="201" y="29"/>
                    </a:lnTo>
                    <a:lnTo>
                      <a:pt x="200" y="37"/>
                    </a:lnTo>
                    <a:lnTo>
                      <a:pt x="200" y="55"/>
                    </a:lnTo>
                    <a:lnTo>
                      <a:pt x="187" y="59"/>
                    </a:lnTo>
                    <a:lnTo>
                      <a:pt x="175" y="64"/>
                    </a:lnTo>
                    <a:lnTo>
                      <a:pt x="163" y="69"/>
                    </a:lnTo>
                    <a:lnTo>
                      <a:pt x="152" y="75"/>
                    </a:lnTo>
                    <a:lnTo>
                      <a:pt x="139" y="63"/>
                    </a:lnTo>
                    <a:lnTo>
                      <a:pt x="134" y="58"/>
                    </a:lnTo>
                    <a:lnTo>
                      <a:pt x="127" y="55"/>
                    </a:lnTo>
                    <a:lnTo>
                      <a:pt x="120" y="53"/>
                    </a:lnTo>
                    <a:lnTo>
                      <a:pt x="113" y="52"/>
                    </a:lnTo>
                    <a:lnTo>
                      <a:pt x="105" y="53"/>
                    </a:lnTo>
                    <a:lnTo>
                      <a:pt x="98" y="55"/>
                    </a:lnTo>
                    <a:lnTo>
                      <a:pt x="92" y="58"/>
                    </a:lnTo>
                    <a:lnTo>
                      <a:pt x="86" y="63"/>
                    </a:lnTo>
                    <a:lnTo>
                      <a:pt x="62" y="87"/>
                    </a:lnTo>
                    <a:lnTo>
                      <a:pt x="57" y="93"/>
                    </a:lnTo>
                    <a:lnTo>
                      <a:pt x="54" y="99"/>
                    </a:lnTo>
                    <a:lnTo>
                      <a:pt x="52" y="106"/>
                    </a:lnTo>
                    <a:lnTo>
                      <a:pt x="51" y="113"/>
                    </a:lnTo>
                    <a:lnTo>
                      <a:pt x="52" y="120"/>
                    </a:lnTo>
                    <a:lnTo>
                      <a:pt x="54" y="127"/>
                    </a:lnTo>
                    <a:lnTo>
                      <a:pt x="57" y="133"/>
                    </a:lnTo>
                    <a:lnTo>
                      <a:pt x="62" y="139"/>
                    </a:lnTo>
                    <a:lnTo>
                      <a:pt x="74" y="152"/>
                    </a:lnTo>
                    <a:lnTo>
                      <a:pt x="68" y="164"/>
                    </a:lnTo>
                    <a:lnTo>
                      <a:pt x="63" y="176"/>
                    </a:lnTo>
                    <a:lnTo>
                      <a:pt x="58" y="188"/>
                    </a:lnTo>
                    <a:lnTo>
                      <a:pt x="54" y="201"/>
                    </a:lnTo>
                    <a:lnTo>
                      <a:pt x="37" y="201"/>
                    </a:lnTo>
                    <a:lnTo>
                      <a:pt x="29" y="201"/>
                    </a:lnTo>
                    <a:lnTo>
                      <a:pt x="22" y="204"/>
                    </a:lnTo>
                    <a:lnTo>
                      <a:pt x="16" y="207"/>
                    </a:lnTo>
                    <a:lnTo>
                      <a:pt x="11" y="212"/>
                    </a:lnTo>
                    <a:lnTo>
                      <a:pt x="6" y="217"/>
                    </a:lnTo>
                    <a:lnTo>
                      <a:pt x="3" y="223"/>
                    </a:lnTo>
                    <a:lnTo>
                      <a:pt x="0" y="230"/>
                    </a:lnTo>
                    <a:lnTo>
                      <a:pt x="0" y="238"/>
                    </a:lnTo>
                    <a:lnTo>
                      <a:pt x="0" y="273"/>
                    </a:lnTo>
                    <a:lnTo>
                      <a:pt x="0" y="280"/>
                    </a:lnTo>
                    <a:lnTo>
                      <a:pt x="3" y="287"/>
                    </a:lnTo>
                    <a:lnTo>
                      <a:pt x="6" y="293"/>
                    </a:lnTo>
                    <a:lnTo>
                      <a:pt x="11" y="299"/>
                    </a:lnTo>
                    <a:lnTo>
                      <a:pt x="16" y="303"/>
                    </a:lnTo>
                    <a:lnTo>
                      <a:pt x="22" y="307"/>
                    </a:lnTo>
                    <a:lnTo>
                      <a:pt x="29" y="309"/>
                    </a:lnTo>
                    <a:lnTo>
                      <a:pt x="37" y="310"/>
                    </a:lnTo>
                    <a:lnTo>
                      <a:pt x="54" y="310"/>
                    </a:lnTo>
                    <a:lnTo>
                      <a:pt x="58" y="322"/>
                    </a:lnTo>
                    <a:lnTo>
                      <a:pt x="63" y="334"/>
                    </a:lnTo>
                    <a:lnTo>
                      <a:pt x="68" y="346"/>
                    </a:lnTo>
                    <a:lnTo>
                      <a:pt x="74" y="358"/>
                    </a:lnTo>
                    <a:lnTo>
                      <a:pt x="62" y="371"/>
                    </a:lnTo>
                    <a:lnTo>
                      <a:pt x="57" y="377"/>
                    </a:lnTo>
                    <a:lnTo>
                      <a:pt x="54" y="383"/>
                    </a:lnTo>
                    <a:lnTo>
                      <a:pt x="52" y="390"/>
                    </a:lnTo>
                    <a:lnTo>
                      <a:pt x="51" y="397"/>
                    </a:lnTo>
                    <a:lnTo>
                      <a:pt x="52" y="405"/>
                    </a:lnTo>
                    <a:lnTo>
                      <a:pt x="54" y="411"/>
                    </a:lnTo>
                    <a:lnTo>
                      <a:pt x="57" y="418"/>
                    </a:lnTo>
                    <a:lnTo>
                      <a:pt x="62" y="424"/>
                    </a:lnTo>
                    <a:lnTo>
                      <a:pt x="86" y="448"/>
                    </a:lnTo>
                    <a:lnTo>
                      <a:pt x="92" y="452"/>
                    </a:lnTo>
                    <a:lnTo>
                      <a:pt x="98" y="456"/>
                    </a:lnTo>
                    <a:lnTo>
                      <a:pt x="105" y="458"/>
                    </a:lnTo>
                    <a:lnTo>
                      <a:pt x="113" y="458"/>
                    </a:lnTo>
                    <a:lnTo>
                      <a:pt x="120" y="458"/>
                    </a:lnTo>
                    <a:lnTo>
                      <a:pt x="127" y="456"/>
                    </a:lnTo>
                    <a:lnTo>
                      <a:pt x="134" y="452"/>
                    </a:lnTo>
                    <a:lnTo>
                      <a:pt x="139" y="448"/>
                    </a:lnTo>
                    <a:lnTo>
                      <a:pt x="152" y="435"/>
                    </a:lnTo>
                    <a:lnTo>
                      <a:pt x="163" y="441"/>
                    </a:lnTo>
                    <a:lnTo>
                      <a:pt x="175" y="447"/>
                    </a:lnTo>
                    <a:lnTo>
                      <a:pt x="187" y="451"/>
                    </a:lnTo>
                    <a:lnTo>
                      <a:pt x="200" y="455"/>
                    </a:lnTo>
                    <a:lnTo>
                      <a:pt x="200" y="474"/>
                    </a:lnTo>
                    <a:lnTo>
                      <a:pt x="201" y="481"/>
                    </a:lnTo>
                    <a:lnTo>
                      <a:pt x="203" y="488"/>
                    </a:lnTo>
                    <a:lnTo>
                      <a:pt x="206" y="495"/>
                    </a:lnTo>
                    <a:lnTo>
                      <a:pt x="211" y="500"/>
                    </a:lnTo>
                    <a:lnTo>
                      <a:pt x="216" y="505"/>
                    </a:lnTo>
                    <a:lnTo>
                      <a:pt x="223" y="508"/>
                    </a:lnTo>
                    <a:lnTo>
                      <a:pt x="230" y="510"/>
                    </a:lnTo>
                    <a:lnTo>
                      <a:pt x="237" y="511"/>
                    </a:lnTo>
                    <a:lnTo>
                      <a:pt x="272" y="511"/>
                    </a:lnTo>
                    <a:lnTo>
                      <a:pt x="279" y="510"/>
                    </a:lnTo>
                    <a:lnTo>
                      <a:pt x="286" y="508"/>
                    </a:lnTo>
                    <a:lnTo>
                      <a:pt x="293" y="505"/>
                    </a:lnTo>
                    <a:lnTo>
                      <a:pt x="298" y="500"/>
                    </a:lnTo>
                    <a:lnTo>
                      <a:pt x="303" y="495"/>
                    </a:lnTo>
                    <a:lnTo>
                      <a:pt x="306" y="488"/>
                    </a:lnTo>
                    <a:lnTo>
                      <a:pt x="308" y="481"/>
                    </a:lnTo>
                    <a:lnTo>
                      <a:pt x="309" y="474"/>
                    </a:lnTo>
                    <a:lnTo>
                      <a:pt x="309" y="455"/>
                    </a:lnTo>
                    <a:lnTo>
                      <a:pt x="321" y="452"/>
                    </a:lnTo>
                    <a:lnTo>
                      <a:pt x="334" y="447"/>
                    </a:lnTo>
                    <a:lnTo>
                      <a:pt x="346" y="441"/>
                    </a:lnTo>
                    <a:lnTo>
                      <a:pt x="357" y="435"/>
                    </a:lnTo>
                    <a:lnTo>
                      <a:pt x="369" y="448"/>
                    </a:lnTo>
                    <a:lnTo>
                      <a:pt x="375" y="452"/>
                    </a:lnTo>
                    <a:lnTo>
                      <a:pt x="381" y="456"/>
                    </a:lnTo>
                    <a:lnTo>
                      <a:pt x="388" y="458"/>
                    </a:lnTo>
                    <a:lnTo>
                      <a:pt x="396" y="458"/>
                    </a:lnTo>
                    <a:lnTo>
                      <a:pt x="403" y="458"/>
                    </a:lnTo>
                    <a:lnTo>
                      <a:pt x="411" y="456"/>
                    </a:lnTo>
                    <a:lnTo>
                      <a:pt x="417" y="452"/>
                    </a:lnTo>
                    <a:lnTo>
                      <a:pt x="423" y="448"/>
                    </a:lnTo>
                    <a:lnTo>
                      <a:pt x="447" y="424"/>
                    </a:lnTo>
                    <a:lnTo>
                      <a:pt x="451" y="418"/>
                    </a:lnTo>
                    <a:lnTo>
                      <a:pt x="455" y="411"/>
                    </a:lnTo>
                    <a:lnTo>
                      <a:pt x="457" y="405"/>
                    </a:lnTo>
                    <a:lnTo>
                      <a:pt x="458" y="397"/>
                    </a:lnTo>
                    <a:lnTo>
                      <a:pt x="457" y="390"/>
                    </a:lnTo>
                    <a:lnTo>
                      <a:pt x="455" y="383"/>
                    </a:lnTo>
                    <a:lnTo>
                      <a:pt x="451" y="377"/>
                    </a:lnTo>
                    <a:lnTo>
                      <a:pt x="447" y="371"/>
                    </a:lnTo>
                    <a:lnTo>
                      <a:pt x="434" y="358"/>
                    </a:lnTo>
                    <a:lnTo>
                      <a:pt x="441" y="346"/>
                    </a:lnTo>
                    <a:lnTo>
                      <a:pt x="446" y="334"/>
                    </a:lnTo>
                    <a:lnTo>
                      <a:pt x="451" y="322"/>
                    </a:lnTo>
                    <a:lnTo>
                      <a:pt x="454" y="310"/>
                    </a:lnTo>
                    <a:lnTo>
                      <a:pt x="472" y="310"/>
                    </a:lnTo>
                    <a:lnTo>
                      <a:pt x="472" y="310"/>
                    </a:lnTo>
                    <a:close/>
                    <a:moveTo>
                      <a:pt x="424" y="289"/>
                    </a:moveTo>
                    <a:lnTo>
                      <a:pt x="420" y="305"/>
                    </a:lnTo>
                    <a:lnTo>
                      <a:pt x="415" y="321"/>
                    </a:lnTo>
                    <a:lnTo>
                      <a:pt x="407" y="336"/>
                    </a:lnTo>
                    <a:lnTo>
                      <a:pt x="398" y="351"/>
                    </a:lnTo>
                    <a:lnTo>
                      <a:pt x="396" y="353"/>
                    </a:lnTo>
                    <a:lnTo>
                      <a:pt x="395" y="356"/>
                    </a:lnTo>
                    <a:lnTo>
                      <a:pt x="395" y="359"/>
                    </a:lnTo>
                    <a:lnTo>
                      <a:pt x="395" y="362"/>
                    </a:lnTo>
                    <a:lnTo>
                      <a:pt x="395" y="365"/>
                    </a:lnTo>
                    <a:lnTo>
                      <a:pt x="396" y="369"/>
                    </a:lnTo>
                    <a:lnTo>
                      <a:pt x="398" y="371"/>
                    </a:lnTo>
                    <a:lnTo>
                      <a:pt x="400" y="373"/>
                    </a:lnTo>
                    <a:lnTo>
                      <a:pt x="423" y="395"/>
                    </a:lnTo>
                    <a:lnTo>
                      <a:pt x="424" y="397"/>
                    </a:lnTo>
                    <a:lnTo>
                      <a:pt x="423" y="399"/>
                    </a:lnTo>
                    <a:lnTo>
                      <a:pt x="398" y="423"/>
                    </a:lnTo>
                    <a:lnTo>
                      <a:pt x="397" y="424"/>
                    </a:lnTo>
                    <a:lnTo>
                      <a:pt x="396" y="424"/>
                    </a:lnTo>
                    <a:lnTo>
                      <a:pt x="395" y="424"/>
                    </a:lnTo>
                    <a:lnTo>
                      <a:pt x="394" y="423"/>
                    </a:lnTo>
                    <a:lnTo>
                      <a:pt x="372" y="401"/>
                    </a:lnTo>
                    <a:lnTo>
                      <a:pt x="369" y="399"/>
                    </a:lnTo>
                    <a:lnTo>
                      <a:pt x="367" y="398"/>
                    </a:lnTo>
                    <a:lnTo>
                      <a:pt x="364" y="397"/>
                    </a:lnTo>
                    <a:lnTo>
                      <a:pt x="361" y="396"/>
                    </a:lnTo>
                    <a:lnTo>
                      <a:pt x="358" y="396"/>
                    </a:lnTo>
                    <a:lnTo>
                      <a:pt x="356" y="397"/>
                    </a:lnTo>
                    <a:lnTo>
                      <a:pt x="353" y="398"/>
                    </a:lnTo>
                    <a:lnTo>
                      <a:pt x="350" y="399"/>
                    </a:lnTo>
                    <a:lnTo>
                      <a:pt x="336" y="408"/>
                    </a:lnTo>
                    <a:lnTo>
                      <a:pt x="321" y="415"/>
                    </a:lnTo>
                    <a:lnTo>
                      <a:pt x="305" y="421"/>
                    </a:lnTo>
                    <a:lnTo>
                      <a:pt x="289" y="425"/>
                    </a:lnTo>
                    <a:lnTo>
                      <a:pt x="286" y="426"/>
                    </a:lnTo>
                    <a:lnTo>
                      <a:pt x="283" y="427"/>
                    </a:lnTo>
                    <a:lnTo>
                      <a:pt x="281" y="429"/>
                    </a:lnTo>
                    <a:lnTo>
                      <a:pt x="279" y="431"/>
                    </a:lnTo>
                    <a:lnTo>
                      <a:pt x="277" y="433"/>
                    </a:lnTo>
                    <a:lnTo>
                      <a:pt x="276" y="436"/>
                    </a:lnTo>
                    <a:lnTo>
                      <a:pt x="275" y="438"/>
                    </a:lnTo>
                    <a:lnTo>
                      <a:pt x="275" y="441"/>
                    </a:lnTo>
                    <a:lnTo>
                      <a:pt x="275" y="473"/>
                    </a:lnTo>
                    <a:lnTo>
                      <a:pt x="274" y="475"/>
                    </a:lnTo>
                    <a:lnTo>
                      <a:pt x="272" y="476"/>
                    </a:lnTo>
                    <a:lnTo>
                      <a:pt x="237" y="476"/>
                    </a:lnTo>
                    <a:lnTo>
                      <a:pt x="235" y="475"/>
                    </a:lnTo>
                    <a:lnTo>
                      <a:pt x="234" y="473"/>
                    </a:lnTo>
                    <a:lnTo>
                      <a:pt x="234" y="441"/>
                    </a:lnTo>
                    <a:lnTo>
                      <a:pt x="234" y="438"/>
                    </a:lnTo>
                    <a:lnTo>
                      <a:pt x="233" y="436"/>
                    </a:lnTo>
                    <a:lnTo>
                      <a:pt x="232" y="433"/>
                    </a:lnTo>
                    <a:lnTo>
                      <a:pt x="230" y="431"/>
                    </a:lnTo>
                    <a:lnTo>
                      <a:pt x="228" y="429"/>
                    </a:lnTo>
                    <a:lnTo>
                      <a:pt x="226" y="427"/>
                    </a:lnTo>
                    <a:lnTo>
                      <a:pt x="223" y="426"/>
                    </a:lnTo>
                    <a:lnTo>
                      <a:pt x="220" y="425"/>
                    </a:lnTo>
                    <a:lnTo>
                      <a:pt x="204" y="421"/>
                    </a:lnTo>
                    <a:lnTo>
                      <a:pt x="188" y="415"/>
                    </a:lnTo>
                    <a:lnTo>
                      <a:pt x="173" y="408"/>
                    </a:lnTo>
                    <a:lnTo>
                      <a:pt x="159" y="399"/>
                    </a:lnTo>
                    <a:lnTo>
                      <a:pt x="154" y="397"/>
                    </a:lnTo>
                    <a:lnTo>
                      <a:pt x="149" y="396"/>
                    </a:lnTo>
                    <a:lnTo>
                      <a:pt x="146" y="397"/>
                    </a:lnTo>
                    <a:lnTo>
                      <a:pt x="143" y="397"/>
                    </a:lnTo>
                    <a:lnTo>
                      <a:pt x="140" y="399"/>
                    </a:lnTo>
                    <a:lnTo>
                      <a:pt x="137" y="401"/>
                    </a:lnTo>
                    <a:lnTo>
                      <a:pt x="115" y="423"/>
                    </a:lnTo>
                    <a:lnTo>
                      <a:pt x="114" y="424"/>
                    </a:lnTo>
                    <a:lnTo>
                      <a:pt x="113" y="424"/>
                    </a:lnTo>
                    <a:lnTo>
                      <a:pt x="112" y="424"/>
                    </a:lnTo>
                    <a:lnTo>
                      <a:pt x="110" y="423"/>
                    </a:lnTo>
                    <a:lnTo>
                      <a:pt x="86" y="399"/>
                    </a:lnTo>
                    <a:lnTo>
                      <a:pt x="86" y="397"/>
                    </a:lnTo>
                    <a:lnTo>
                      <a:pt x="86" y="395"/>
                    </a:lnTo>
                    <a:lnTo>
                      <a:pt x="108" y="373"/>
                    </a:lnTo>
                    <a:lnTo>
                      <a:pt x="110" y="371"/>
                    </a:lnTo>
                    <a:lnTo>
                      <a:pt x="113" y="368"/>
                    </a:lnTo>
                    <a:lnTo>
                      <a:pt x="114" y="365"/>
                    </a:lnTo>
                    <a:lnTo>
                      <a:pt x="114" y="362"/>
                    </a:lnTo>
                    <a:lnTo>
                      <a:pt x="114" y="359"/>
                    </a:lnTo>
                    <a:lnTo>
                      <a:pt x="114" y="356"/>
                    </a:lnTo>
                    <a:lnTo>
                      <a:pt x="113" y="353"/>
                    </a:lnTo>
                    <a:lnTo>
                      <a:pt x="110" y="351"/>
                    </a:lnTo>
                    <a:lnTo>
                      <a:pt x="102" y="336"/>
                    </a:lnTo>
                    <a:lnTo>
                      <a:pt x="95" y="321"/>
                    </a:lnTo>
                    <a:lnTo>
                      <a:pt x="89" y="305"/>
                    </a:lnTo>
                    <a:lnTo>
                      <a:pt x="85" y="289"/>
                    </a:lnTo>
                    <a:lnTo>
                      <a:pt x="84" y="286"/>
                    </a:lnTo>
                    <a:lnTo>
                      <a:pt x="83" y="283"/>
                    </a:lnTo>
                    <a:lnTo>
                      <a:pt x="81" y="281"/>
                    </a:lnTo>
                    <a:lnTo>
                      <a:pt x="79" y="279"/>
                    </a:lnTo>
                    <a:lnTo>
                      <a:pt x="77" y="277"/>
                    </a:lnTo>
                    <a:lnTo>
                      <a:pt x="74" y="276"/>
                    </a:lnTo>
                    <a:lnTo>
                      <a:pt x="71" y="275"/>
                    </a:lnTo>
                    <a:lnTo>
                      <a:pt x="68" y="275"/>
                    </a:lnTo>
                    <a:lnTo>
                      <a:pt x="37" y="275"/>
                    </a:lnTo>
                    <a:lnTo>
                      <a:pt x="35" y="274"/>
                    </a:lnTo>
                    <a:lnTo>
                      <a:pt x="34" y="272"/>
                    </a:lnTo>
                    <a:lnTo>
                      <a:pt x="34" y="238"/>
                    </a:lnTo>
                    <a:lnTo>
                      <a:pt x="35" y="235"/>
                    </a:lnTo>
                    <a:lnTo>
                      <a:pt x="37" y="235"/>
                    </a:lnTo>
                    <a:lnTo>
                      <a:pt x="68" y="235"/>
                    </a:lnTo>
                    <a:lnTo>
                      <a:pt x="71" y="234"/>
                    </a:lnTo>
                    <a:lnTo>
                      <a:pt x="74" y="234"/>
                    </a:lnTo>
                    <a:lnTo>
                      <a:pt x="77" y="232"/>
                    </a:lnTo>
                    <a:lnTo>
                      <a:pt x="79" y="231"/>
                    </a:lnTo>
                    <a:lnTo>
                      <a:pt x="81" y="229"/>
                    </a:lnTo>
                    <a:lnTo>
                      <a:pt x="83" y="226"/>
                    </a:lnTo>
                    <a:lnTo>
                      <a:pt x="84" y="224"/>
                    </a:lnTo>
                    <a:lnTo>
                      <a:pt x="85" y="221"/>
                    </a:lnTo>
                    <a:lnTo>
                      <a:pt x="89" y="204"/>
                    </a:lnTo>
                    <a:lnTo>
                      <a:pt x="95" y="189"/>
                    </a:lnTo>
                    <a:lnTo>
                      <a:pt x="102" y="174"/>
                    </a:lnTo>
                    <a:lnTo>
                      <a:pt x="110" y="159"/>
                    </a:lnTo>
                    <a:lnTo>
                      <a:pt x="113" y="155"/>
                    </a:lnTo>
                    <a:lnTo>
                      <a:pt x="114" y="153"/>
                    </a:lnTo>
                    <a:lnTo>
                      <a:pt x="114" y="150"/>
                    </a:lnTo>
                    <a:lnTo>
                      <a:pt x="114" y="147"/>
                    </a:lnTo>
                    <a:lnTo>
                      <a:pt x="114" y="144"/>
                    </a:lnTo>
                    <a:lnTo>
                      <a:pt x="113" y="141"/>
                    </a:lnTo>
                    <a:lnTo>
                      <a:pt x="110" y="139"/>
                    </a:lnTo>
                    <a:lnTo>
                      <a:pt x="108" y="136"/>
                    </a:lnTo>
                    <a:lnTo>
                      <a:pt x="86" y="115"/>
                    </a:lnTo>
                    <a:lnTo>
                      <a:pt x="86" y="112"/>
                    </a:lnTo>
                    <a:lnTo>
                      <a:pt x="86" y="110"/>
                    </a:lnTo>
                    <a:lnTo>
                      <a:pt x="110" y="87"/>
                    </a:lnTo>
                    <a:lnTo>
                      <a:pt x="112" y="86"/>
                    </a:lnTo>
                    <a:lnTo>
                      <a:pt x="113" y="86"/>
                    </a:lnTo>
                    <a:lnTo>
                      <a:pt x="114" y="86"/>
                    </a:lnTo>
                    <a:lnTo>
                      <a:pt x="115" y="87"/>
                    </a:lnTo>
                    <a:lnTo>
                      <a:pt x="137" y="108"/>
                    </a:lnTo>
                    <a:lnTo>
                      <a:pt x="142" y="112"/>
                    </a:lnTo>
                    <a:lnTo>
                      <a:pt x="148" y="113"/>
                    </a:lnTo>
                    <a:lnTo>
                      <a:pt x="151" y="113"/>
                    </a:lnTo>
                    <a:lnTo>
                      <a:pt x="154" y="113"/>
                    </a:lnTo>
                    <a:lnTo>
                      <a:pt x="156" y="112"/>
                    </a:lnTo>
                    <a:lnTo>
                      <a:pt x="159" y="111"/>
                    </a:lnTo>
                    <a:lnTo>
                      <a:pt x="173" y="102"/>
                    </a:lnTo>
                    <a:lnTo>
                      <a:pt x="189" y="95"/>
                    </a:lnTo>
                    <a:lnTo>
                      <a:pt x="204" y="89"/>
                    </a:lnTo>
                    <a:lnTo>
                      <a:pt x="221" y="85"/>
                    </a:lnTo>
                    <a:lnTo>
                      <a:pt x="224" y="84"/>
                    </a:lnTo>
                    <a:lnTo>
                      <a:pt x="226" y="83"/>
                    </a:lnTo>
                    <a:lnTo>
                      <a:pt x="229" y="81"/>
                    </a:lnTo>
                    <a:lnTo>
                      <a:pt x="231" y="79"/>
                    </a:lnTo>
                    <a:lnTo>
                      <a:pt x="232" y="77"/>
                    </a:lnTo>
                    <a:lnTo>
                      <a:pt x="233" y="74"/>
                    </a:lnTo>
                    <a:lnTo>
                      <a:pt x="234" y="71"/>
                    </a:lnTo>
                    <a:lnTo>
                      <a:pt x="234" y="68"/>
                    </a:lnTo>
                    <a:lnTo>
                      <a:pt x="234" y="37"/>
                    </a:lnTo>
                    <a:lnTo>
                      <a:pt x="235" y="35"/>
                    </a:lnTo>
                    <a:lnTo>
                      <a:pt x="237" y="34"/>
                    </a:lnTo>
                    <a:lnTo>
                      <a:pt x="272" y="34"/>
                    </a:lnTo>
                    <a:lnTo>
                      <a:pt x="274" y="35"/>
                    </a:lnTo>
                    <a:lnTo>
                      <a:pt x="275" y="37"/>
                    </a:lnTo>
                    <a:lnTo>
                      <a:pt x="275" y="69"/>
                    </a:lnTo>
                    <a:lnTo>
                      <a:pt x="275" y="72"/>
                    </a:lnTo>
                    <a:lnTo>
                      <a:pt x="276" y="74"/>
                    </a:lnTo>
                    <a:lnTo>
                      <a:pt x="277" y="77"/>
                    </a:lnTo>
                    <a:lnTo>
                      <a:pt x="279" y="79"/>
                    </a:lnTo>
                    <a:lnTo>
                      <a:pt x="281" y="82"/>
                    </a:lnTo>
                    <a:lnTo>
                      <a:pt x="283" y="83"/>
                    </a:lnTo>
                    <a:lnTo>
                      <a:pt x="286" y="85"/>
                    </a:lnTo>
                    <a:lnTo>
                      <a:pt x="289" y="85"/>
                    </a:lnTo>
                    <a:lnTo>
                      <a:pt x="305" y="89"/>
                    </a:lnTo>
                    <a:lnTo>
                      <a:pt x="321" y="95"/>
                    </a:lnTo>
                    <a:lnTo>
                      <a:pt x="336" y="102"/>
                    </a:lnTo>
                    <a:lnTo>
                      <a:pt x="351" y="111"/>
                    </a:lnTo>
                    <a:lnTo>
                      <a:pt x="353" y="112"/>
                    </a:lnTo>
                    <a:lnTo>
                      <a:pt x="356" y="113"/>
                    </a:lnTo>
                    <a:lnTo>
                      <a:pt x="359" y="114"/>
                    </a:lnTo>
                    <a:lnTo>
                      <a:pt x="362" y="114"/>
                    </a:lnTo>
                    <a:lnTo>
                      <a:pt x="365" y="113"/>
                    </a:lnTo>
                    <a:lnTo>
                      <a:pt x="367" y="112"/>
                    </a:lnTo>
                    <a:lnTo>
                      <a:pt x="370" y="111"/>
                    </a:lnTo>
                    <a:lnTo>
                      <a:pt x="372" y="109"/>
                    </a:lnTo>
                    <a:lnTo>
                      <a:pt x="394" y="87"/>
                    </a:lnTo>
                    <a:lnTo>
                      <a:pt x="395" y="86"/>
                    </a:lnTo>
                    <a:lnTo>
                      <a:pt x="396" y="86"/>
                    </a:lnTo>
                    <a:lnTo>
                      <a:pt x="397" y="86"/>
                    </a:lnTo>
                    <a:lnTo>
                      <a:pt x="398" y="87"/>
                    </a:lnTo>
                    <a:lnTo>
                      <a:pt x="423" y="111"/>
                    </a:lnTo>
                    <a:lnTo>
                      <a:pt x="424" y="113"/>
                    </a:lnTo>
                    <a:lnTo>
                      <a:pt x="423" y="115"/>
                    </a:lnTo>
                    <a:lnTo>
                      <a:pt x="400" y="137"/>
                    </a:lnTo>
                    <a:lnTo>
                      <a:pt x="396" y="142"/>
                    </a:lnTo>
                    <a:lnTo>
                      <a:pt x="395" y="147"/>
                    </a:lnTo>
                    <a:lnTo>
                      <a:pt x="395" y="150"/>
                    </a:lnTo>
                    <a:lnTo>
                      <a:pt x="395" y="153"/>
                    </a:lnTo>
                    <a:lnTo>
                      <a:pt x="396" y="157"/>
                    </a:lnTo>
                    <a:lnTo>
                      <a:pt x="398" y="159"/>
                    </a:lnTo>
                    <a:lnTo>
                      <a:pt x="407" y="174"/>
                    </a:lnTo>
                    <a:lnTo>
                      <a:pt x="415" y="189"/>
                    </a:lnTo>
                    <a:lnTo>
                      <a:pt x="420" y="205"/>
                    </a:lnTo>
                    <a:lnTo>
                      <a:pt x="424" y="221"/>
                    </a:lnTo>
                    <a:lnTo>
                      <a:pt x="425" y="224"/>
                    </a:lnTo>
                    <a:lnTo>
                      <a:pt x="426" y="227"/>
                    </a:lnTo>
                    <a:lnTo>
                      <a:pt x="428" y="229"/>
                    </a:lnTo>
                    <a:lnTo>
                      <a:pt x="430" y="231"/>
                    </a:lnTo>
                    <a:lnTo>
                      <a:pt x="433" y="233"/>
                    </a:lnTo>
                    <a:lnTo>
                      <a:pt x="435" y="234"/>
                    </a:lnTo>
                    <a:lnTo>
                      <a:pt x="438" y="235"/>
                    </a:lnTo>
                    <a:lnTo>
                      <a:pt x="441" y="235"/>
                    </a:lnTo>
                    <a:lnTo>
                      <a:pt x="472" y="235"/>
                    </a:lnTo>
                    <a:lnTo>
                      <a:pt x="474" y="236"/>
                    </a:lnTo>
                    <a:lnTo>
                      <a:pt x="475" y="238"/>
                    </a:lnTo>
                    <a:lnTo>
                      <a:pt x="475" y="273"/>
                    </a:lnTo>
                    <a:lnTo>
                      <a:pt x="474" y="275"/>
                    </a:lnTo>
                    <a:lnTo>
                      <a:pt x="472" y="275"/>
                    </a:lnTo>
                    <a:lnTo>
                      <a:pt x="441" y="275"/>
                    </a:lnTo>
                    <a:lnTo>
                      <a:pt x="438" y="276"/>
                    </a:lnTo>
                    <a:lnTo>
                      <a:pt x="435" y="276"/>
                    </a:lnTo>
                    <a:lnTo>
                      <a:pt x="433" y="278"/>
                    </a:lnTo>
                    <a:lnTo>
                      <a:pt x="430" y="279"/>
                    </a:lnTo>
                    <a:lnTo>
                      <a:pt x="428" y="281"/>
                    </a:lnTo>
                    <a:lnTo>
                      <a:pt x="426" y="284"/>
                    </a:lnTo>
                    <a:lnTo>
                      <a:pt x="425" y="286"/>
                    </a:lnTo>
                    <a:lnTo>
                      <a:pt x="424" y="2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3" name="Freeform 262">
                <a:extLst>
                  <a:ext uri="{FF2B5EF4-FFF2-40B4-BE49-F238E27FC236}">
                    <a16:creationId xmlns:a16="http://schemas.microsoft.com/office/drawing/2014/main" id="{B96213A8-F542-4CA3-8D06-3ED55AE2716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06722" y="422720"/>
                <a:ext cx="112384" cy="112384"/>
              </a:xfrm>
              <a:custGeom>
                <a:avLst/>
                <a:gdLst>
                  <a:gd name="T0" fmla="*/ 86 w 217"/>
                  <a:gd name="T1" fmla="*/ 2 h 217"/>
                  <a:gd name="T2" fmla="*/ 57 w 217"/>
                  <a:gd name="T3" fmla="*/ 14 h 217"/>
                  <a:gd name="T4" fmla="*/ 32 w 217"/>
                  <a:gd name="T5" fmla="*/ 32 h 217"/>
                  <a:gd name="T6" fmla="*/ 13 w 217"/>
                  <a:gd name="T7" fmla="*/ 57 h 217"/>
                  <a:gd name="T8" fmla="*/ 2 w 217"/>
                  <a:gd name="T9" fmla="*/ 87 h 217"/>
                  <a:gd name="T10" fmla="*/ 1 w 217"/>
                  <a:gd name="T11" fmla="*/ 120 h 217"/>
                  <a:gd name="T12" fmla="*/ 9 w 217"/>
                  <a:gd name="T13" fmla="*/ 151 h 217"/>
                  <a:gd name="T14" fmla="*/ 25 w 217"/>
                  <a:gd name="T15" fmla="*/ 178 h 217"/>
                  <a:gd name="T16" fmla="*/ 48 w 217"/>
                  <a:gd name="T17" fmla="*/ 199 h 217"/>
                  <a:gd name="T18" fmla="*/ 76 w 217"/>
                  <a:gd name="T19" fmla="*/ 212 h 217"/>
                  <a:gd name="T20" fmla="*/ 108 w 217"/>
                  <a:gd name="T21" fmla="*/ 217 h 217"/>
                  <a:gd name="T22" fmla="*/ 141 w 217"/>
                  <a:gd name="T23" fmla="*/ 212 h 217"/>
                  <a:gd name="T24" fmla="*/ 169 w 217"/>
                  <a:gd name="T25" fmla="*/ 199 h 217"/>
                  <a:gd name="T26" fmla="*/ 192 w 217"/>
                  <a:gd name="T27" fmla="*/ 178 h 217"/>
                  <a:gd name="T28" fmla="*/ 208 w 217"/>
                  <a:gd name="T29" fmla="*/ 151 h 217"/>
                  <a:gd name="T30" fmla="*/ 216 w 217"/>
                  <a:gd name="T31" fmla="*/ 120 h 217"/>
                  <a:gd name="T32" fmla="*/ 215 w 217"/>
                  <a:gd name="T33" fmla="*/ 87 h 217"/>
                  <a:gd name="T34" fmla="*/ 204 w 217"/>
                  <a:gd name="T35" fmla="*/ 57 h 217"/>
                  <a:gd name="T36" fmla="*/ 185 w 217"/>
                  <a:gd name="T37" fmla="*/ 32 h 217"/>
                  <a:gd name="T38" fmla="*/ 160 w 217"/>
                  <a:gd name="T39" fmla="*/ 14 h 217"/>
                  <a:gd name="T40" fmla="*/ 131 w 217"/>
                  <a:gd name="T41" fmla="*/ 2 h 217"/>
                  <a:gd name="T42" fmla="*/ 108 w 217"/>
                  <a:gd name="T43" fmla="*/ 183 h 217"/>
                  <a:gd name="T44" fmla="*/ 86 w 217"/>
                  <a:gd name="T45" fmla="*/ 180 h 217"/>
                  <a:gd name="T46" fmla="*/ 67 w 217"/>
                  <a:gd name="T47" fmla="*/ 170 h 217"/>
                  <a:gd name="T48" fmla="*/ 51 w 217"/>
                  <a:gd name="T49" fmla="*/ 156 h 217"/>
                  <a:gd name="T50" fmla="*/ 40 w 217"/>
                  <a:gd name="T51" fmla="*/ 138 h 217"/>
                  <a:gd name="T52" fmla="*/ 35 w 217"/>
                  <a:gd name="T53" fmla="*/ 117 h 217"/>
                  <a:gd name="T54" fmla="*/ 36 w 217"/>
                  <a:gd name="T55" fmla="*/ 94 h 217"/>
                  <a:gd name="T56" fmla="*/ 43 w 217"/>
                  <a:gd name="T57" fmla="*/ 73 h 217"/>
                  <a:gd name="T58" fmla="*/ 56 w 217"/>
                  <a:gd name="T59" fmla="*/ 56 h 217"/>
                  <a:gd name="T60" fmla="*/ 73 w 217"/>
                  <a:gd name="T61" fmla="*/ 44 h 217"/>
                  <a:gd name="T62" fmla="*/ 93 w 217"/>
                  <a:gd name="T63" fmla="*/ 36 h 217"/>
                  <a:gd name="T64" fmla="*/ 117 w 217"/>
                  <a:gd name="T65" fmla="*/ 35 h 217"/>
                  <a:gd name="T66" fmla="*/ 138 w 217"/>
                  <a:gd name="T67" fmla="*/ 41 h 217"/>
                  <a:gd name="T68" fmla="*/ 156 w 217"/>
                  <a:gd name="T69" fmla="*/ 52 h 217"/>
                  <a:gd name="T70" fmla="*/ 170 w 217"/>
                  <a:gd name="T71" fmla="*/ 67 h 217"/>
                  <a:gd name="T72" fmla="*/ 179 w 217"/>
                  <a:gd name="T73" fmla="*/ 87 h 217"/>
                  <a:gd name="T74" fmla="*/ 183 w 217"/>
                  <a:gd name="T75" fmla="*/ 108 h 217"/>
                  <a:gd name="T76" fmla="*/ 179 w 217"/>
                  <a:gd name="T77" fmla="*/ 131 h 217"/>
                  <a:gd name="T78" fmla="*/ 170 w 217"/>
                  <a:gd name="T79" fmla="*/ 151 h 217"/>
                  <a:gd name="T80" fmla="*/ 156 w 217"/>
                  <a:gd name="T81" fmla="*/ 166 h 217"/>
                  <a:gd name="T82" fmla="*/ 138 w 217"/>
                  <a:gd name="T83" fmla="*/ 177 h 217"/>
                  <a:gd name="T84" fmla="*/ 117 w 217"/>
                  <a:gd name="T85" fmla="*/ 183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17" h="217">
                    <a:moveTo>
                      <a:pt x="108" y="0"/>
                    </a:moveTo>
                    <a:lnTo>
                      <a:pt x="97" y="0"/>
                    </a:lnTo>
                    <a:lnTo>
                      <a:pt x="86" y="2"/>
                    </a:lnTo>
                    <a:lnTo>
                      <a:pt x="76" y="5"/>
                    </a:lnTo>
                    <a:lnTo>
                      <a:pt x="66" y="8"/>
                    </a:lnTo>
                    <a:lnTo>
                      <a:pt x="57" y="14"/>
                    </a:lnTo>
                    <a:lnTo>
                      <a:pt x="48" y="19"/>
                    </a:lnTo>
                    <a:lnTo>
                      <a:pt x="39" y="25"/>
                    </a:lnTo>
                    <a:lnTo>
                      <a:pt x="32" y="32"/>
                    </a:lnTo>
                    <a:lnTo>
                      <a:pt x="25" y="40"/>
                    </a:lnTo>
                    <a:lnTo>
                      <a:pt x="19" y="48"/>
                    </a:lnTo>
                    <a:lnTo>
                      <a:pt x="13" y="57"/>
                    </a:lnTo>
                    <a:lnTo>
                      <a:pt x="9" y="67"/>
                    </a:lnTo>
                    <a:lnTo>
                      <a:pt x="5" y="76"/>
                    </a:lnTo>
                    <a:lnTo>
                      <a:pt x="2" y="87"/>
                    </a:lnTo>
                    <a:lnTo>
                      <a:pt x="1" y="97"/>
                    </a:lnTo>
                    <a:lnTo>
                      <a:pt x="0" y="108"/>
                    </a:lnTo>
                    <a:lnTo>
                      <a:pt x="1" y="120"/>
                    </a:lnTo>
                    <a:lnTo>
                      <a:pt x="2" y="131"/>
                    </a:lnTo>
                    <a:lnTo>
                      <a:pt x="5" y="141"/>
                    </a:lnTo>
                    <a:lnTo>
                      <a:pt x="9" y="151"/>
                    </a:lnTo>
                    <a:lnTo>
                      <a:pt x="13" y="161"/>
                    </a:lnTo>
                    <a:lnTo>
                      <a:pt x="19" y="170"/>
                    </a:lnTo>
                    <a:lnTo>
                      <a:pt x="25" y="178"/>
                    </a:lnTo>
                    <a:lnTo>
                      <a:pt x="32" y="186"/>
                    </a:lnTo>
                    <a:lnTo>
                      <a:pt x="39" y="193"/>
                    </a:lnTo>
                    <a:lnTo>
                      <a:pt x="48" y="199"/>
                    </a:lnTo>
                    <a:lnTo>
                      <a:pt x="57" y="204"/>
                    </a:lnTo>
                    <a:lnTo>
                      <a:pt x="66" y="209"/>
                    </a:lnTo>
                    <a:lnTo>
                      <a:pt x="76" y="212"/>
                    </a:lnTo>
                    <a:lnTo>
                      <a:pt x="86" y="215"/>
                    </a:lnTo>
                    <a:lnTo>
                      <a:pt x="97" y="217"/>
                    </a:lnTo>
                    <a:lnTo>
                      <a:pt x="108" y="217"/>
                    </a:lnTo>
                    <a:lnTo>
                      <a:pt x="120" y="217"/>
                    </a:lnTo>
                    <a:lnTo>
                      <a:pt x="131" y="215"/>
                    </a:lnTo>
                    <a:lnTo>
                      <a:pt x="141" y="212"/>
                    </a:lnTo>
                    <a:lnTo>
                      <a:pt x="151" y="209"/>
                    </a:lnTo>
                    <a:lnTo>
                      <a:pt x="160" y="204"/>
                    </a:lnTo>
                    <a:lnTo>
                      <a:pt x="169" y="199"/>
                    </a:lnTo>
                    <a:lnTo>
                      <a:pt x="178" y="193"/>
                    </a:lnTo>
                    <a:lnTo>
                      <a:pt x="185" y="186"/>
                    </a:lnTo>
                    <a:lnTo>
                      <a:pt x="192" y="178"/>
                    </a:lnTo>
                    <a:lnTo>
                      <a:pt x="198" y="170"/>
                    </a:lnTo>
                    <a:lnTo>
                      <a:pt x="204" y="161"/>
                    </a:lnTo>
                    <a:lnTo>
                      <a:pt x="208" y="151"/>
                    </a:lnTo>
                    <a:lnTo>
                      <a:pt x="212" y="141"/>
                    </a:lnTo>
                    <a:lnTo>
                      <a:pt x="215" y="131"/>
                    </a:lnTo>
                    <a:lnTo>
                      <a:pt x="216" y="120"/>
                    </a:lnTo>
                    <a:lnTo>
                      <a:pt x="217" y="108"/>
                    </a:lnTo>
                    <a:lnTo>
                      <a:pt x="216" y="97"/>
                    </a:lnTo>
                    <a:lnTo>
                      <a:pt x="215" y="87"/>
                    </a:lnTo>
                    <a:lnTo>
                      <a:pt x="212" y="76"/>
                    </a:lnTo>
                    <a:lnTo>
                      <a:pt x="208" y="67"/>
                    </a:lnTo>
                    <a:lnTo>
                      <a:pt x="204" y="57"/>
                    </a:lnTo>
                    <a:lnTo>
                      <a:pt x="198" y="48"/>
                    </a:lnTo>
                    <a:lnTo>
                      <a:pt x="192" y="40"/>
                    </a:lnTo>
                    <a:lnTo>
                      <a:pt x="185" y="32"/>
                    </a:lnTo>
                    <a:lnTo>
                      <a:pt x="178" y="25"/>
                    </a:lnTo>
                    <a:lnTo>
                      <a:pt x="169" y="19"/>
                    </a:lnTo>
                    <a:lnTo>
                      <a:pt x="160" y="14"/>
                    </a:lnTo>
                    <a:lnTo>
                      <a:pt x="151" y="8"/>
                    </a:lnTo>
                    <a:lnTo>
                      <a:pt x="141" y="5"/>
                    </a:lnTo>
                    <a:lnTo>
                      <a:pt x="131" y="2"/>
                    </a:lnTo>
                    <a:lnTo>
                      <a:pt x="120" y="0"/>
                    </a:lnTo>
                    <a:lnTo>
                      <a:pt x="108" y="0"/>
                    </a:lnTo>
                    <a:close/>
                    <a:moveTo>
                      <a:pt x="108" y="183"/>
                    </a:moveTo>
                    <a:lnTo>
                      <a:pt x="100" y="183"/>
                    </a:lnTo>
                    <a:lnTo>
                      <a:pt x="93" y="182"/>
                    </a:lnTo>
                    <a:lnTo>
                      <a:pt x="86" y="180"/>
                    </a:lnTo>
                    <a:lnTo>
                      <a:pt x="79" y="177"/>
                    </a:lnTo>
                    <a:lnTo>
                      <a:pt x="73" y="174"/>
                    </a:lnTo>
                    <a:lnTo>
                      <a:pt x="67" y="170"/>
                    </a:lnTo>
                    <a:lnTo>
                      <a:pt x="61" y="166"/>
                    </a:lnTo>
                    <a:lnTo>
                      <a:pt x="56" y="161"/>
                    </a:lnTo>
                    <a:lnTo>
                      <a:pt x="51" y="156"/>
                    </a:lnTo>
                    <a:lnTo>
                      <a:pt x="47" y="151"/>
                    </a:lnTo>
                    <a:lnTo>
                      <a:pt x="43" y="145"/>
                    </a:lnTo>
                    <a:lnTo>
                      <a:pt x="40" y="138"/>
                    </a:lnTo>
                    <a:lnTo>
                      <a:pt x="38" y="131"/>
                    </a:lnTo>
                    <a:lnTo>
                      <a:pt x="36" y="124"/>
                    </a:lnTo>
                    <a:lnTo>
                      <a:pt x="35" y="117"/>
                    </a:lnTo>
                    <a:lnTo>
                      <a:pt x="34" y="108"/>
                    </a:lnTo>
                    <a:lnTo>
                      <a:pt x="35" y="101"/>
                    </a:lnTo>
                    <a:lnTo>
                      <a:pt x="36" y="94"/>
                    </a:lnTo>
                    <a:lnTo>
                      <a:pt x="38" y="87"/>
                    </a:lnTo>
                    <a:lnTo>
                      <a:pt x="40" y="80"/>
                    </a:lnTo>
                    <a:lnTo>
                      <a:pt x="43" y="73"/>
                    </a:lnTo>
                    <a:lnTo>
                      <a:pt x="47" y="67"/>
                    </a:lnTo>
                    <a:lnTo>
                      <a:pt x="51" y="62"/>
                    </a:lnTo>
                    <a:lnTo>
                      <a:pt x="56" y="56"/>
                    </a:lnTo>
                    <a:lnTo>
                      <a:pt x="61" y="52"/>
                    </a:lnTo>
                    <a:lnTo>
                      <a:pt x="67" y="47"/>
                    </a:lnTo>
                    <a:lnTo>
                      <a:pt x="73" y="44"/>
                    </a:lnTo>
                    <a:lnTo>
                      <a:pt x="79" y="41"/>
                    </a:lnTo>
                    <a:lnTo>
                      <a:pt x="86" y="38"/>
                    </a:lnTo>
                    <a:lnTo>
                      <a:pt x="93" y="36"/>
                    </a:lnTo>
                    <a:lnTo>
                      <a:pt x="100" y="35"/>
                    </a:lnTo>
                    <a:lnTo>
                      <a:pt x="108" y="35"/>
                    </a:lnTo>
                    <a:lnTo>
                      <a:pt x="117" y="35"/>
                    </a:lnTo>
                    <a:lnTo>
                      <a:pt x="124" y="36"/>
                    </a:lnTo>
                    <a:lnTo>
                      <a:pt x="131" y="38"/>
                    </a:lnTo>
                    <a:lnTo>
                      <a:pt x="138" y="41"/>
                    </a:lnTo>
                    <a:lnTo>
                      <a:pt x="144" y="44"/>
                    </a:lnTo>
                    <a:lnTo>
                      <a:pt x="150" y="47"/>
                    </a:lnTo>
                    <a:lnTo>
                      <a:pt x="156" y="52"/>
                    </a:lnTo>
                    <a:lnTo>
                      <a:pt x="161" y="56"/>
                    </a:lnTo>
                    <a:lnTo>
                      <a:pt x="166" y="62"/>
                    </a:lnTo>
                    <a:lnTo>
                      <a:pt x="170" y="67"/>
                    </a:lnTo>
                    <a:lnTo>
                      <a:pt x="174" y="73"/>
                    </a:lnTo>
                    <a:lnTo>
                      <a:pt x="177" y="80"/>
                    </a:lnTo>
                    <a:lnTo>
                      <a:pt x="179" y="87"/>
                    </a:lnTo>
                    <a:lnTo>
                      <a:pt x="181" y="94"/>
                    </a:lnTo>
                    <a:lnTo>
                      <a:pt x="182" y="101"/>
                    </a:lnTo>
                    <a:lnTo>
                      <a:pt x="183" y="108"/>
                    </a:lnTo>
                    <a:lnTo>
                      <a:pt x="182" y="117"/>
                    </a:lnTo>
                    <a:lnTo>
                      <a:pt x="181" y="124"/>
                    </a:lnTo>
                    <a:lnTo>
                      <a:pt x="179" y="131"/>
                    </a:lnTo>
                    <a:lnTo>
                      <a:pt x="177" y="138"/>
                    </a:lnTo>
                    <a:lnTo>
                      <a:pt x="174" y="145"/>
                    </a:lnTo>
                    <a:lnTo>
                      <a:pt x="170" y="151"/>
                    </a:lnTo>
                    <a:lnTo>
                      <a:pt x="166" y="156"/>
                    </a:lnTo>
                    <a:lnTo>
                      <a:pt x="161" y="161"/>
                    </a:lnTo>
                    <a:lnTo>
                      <a:pt x="156" y="166"/>
                    </a:lnTo>
                    <a:lnTo>
                      <a:pt x="150" y="170"/>
                    </a:lnTo>
                    <a:lnTo>
                      <a:pt x="144" y="174"/>
                    </a:lnTo>
                    <a:lnTo>
                      <a:pt x="138" y="177"/>
                    </a:lnTo>
                    <a:lnTo>
                      <a:pt x="131" y="180"/>
                    </a:lnTo>
                    <a:lnTo>
                      <a:pt x="124" y="182"/>
                    </a:lnTo>
                    <a:lnTo>
                      <a:pt x="117" y="183"/>
                    </a:lnTo>
                    <a:lnTo>
                      <a:pt x="108" y="18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92231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8" grpId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93B9EAE-3E20-4FD8-9578-65C7F35C9F88}"/>
              </a:ext>
            </a:extLst>
          </p:cNvPr>
          <p:cNvSpPr/>
          <p:nvPr/>
        </p:nvSpPr>
        <p:spPr>
          <a:xfrm rot="18000000">
            <a:off x="6591147" y="4453556"/>
            <a:ext cx="2146428" cy="341062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alpha val="0"/>
                </a:schemeClr>
              </a:gs>
            </a:gsLst>
            <a:lin ang="54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2B53CE-10AE-4CBA-B232-A23FCAFB928D}"/>
              </a:ext>
            </a:extLst>
          </p:cNvPr>
          <p:cNvSpPr txBox="1"/>
          <p:nvPr/>
        </p:nvSpPr>
        <p:spPr>
          <a:xfrm>
            <a:off x="938213" y="185536"/>
            <a:ext cx="2076047" cy="411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9900" b="1" dirty="0">
                <a:solidFill>
                  <a:schemeClr val="bg1">
                    <a:lumMod val="95000"/>
                    <a:alpha val="68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C88D0-7F5F-4269-BF82-E832E23EF0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0FFD83D-0764-44D3-9DED-86278EE2E73E}"/>
              </a:ext>
            </a:extLst>
          </p:cNvPr>
          <p:cNvSpPr/>
          <p:nvPr/>
        </p:nvSpPr>
        <p:spPr>
          <a:xfrm rot="12600000">
            <a:off x="7859725" y="-400671"/>
            <a:ext cx="1004252" cy="178874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B60620-9821-A74C-B686-DA4F9916C4A5}"/>
              </a:ext>
            </a:extLst>
          </p:cNvPr>
          <p:cNvSpPr txBox="1"/>
          <p:nvPr/>
        </p:nvSpPr>
        <p:spPr>
          <a:xfrm>
            <a:off x="1354236" y="731265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EBEC0-4259-504B-8BF6-0A759D25E342}"/>
              </a:ext>
            </a:extLst>
          </p:cNvPr>
          <p:cNvCxnSpPr>
            <a:cxnSpLocks/>
          </p:cNvCxnSpPr>
          <p:nvPr/>
        </p:nvCxnSpPr>
        <p:spPr>
          <a:xfrm>
            <a:off x="503381" y="951850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6A22CB-9487-CB4E-96E7-8A0E47D26FF6}"/>
              </a:ext>
            </a:extLst>
          </p:cNvPr>
          <p:cNvSpPr txBox="1"/>
          <p:nvPr/>
        </p:nvSpPr>
        <p:spPr>
          <a:xfrm>
            <a:off x="1350284" y="1103813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D06237-B33A-CB45-90FE-3774F5198293}"/>
              </a:ext>
            </a:extLst>
          </p:cNvPr>
          <p:cNvSpPr txBox="1"/>
          <p:nvPr/>
        </p:nvSpPr>
        <p:spPr>
          <a:xfrm>
            <a:off x="1354236" y="2029077"/>
            <a:ext cx="4390956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37494176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37" grpId="0"/>
      <p:bldP spid="44" grpId="0" animBg="1"/>
      <p:bldP spid="18" grpId="0"/>
      <p:bldP spid="18" grpId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8CA70-3E2E-40CC-91B3-B63F845D0900}"/>
              </a:ext>
            </a:extLst>
          </p:cNvPr>
          <p:cNvSpPr/>
          <p:nvPr/>
        </p:nvSpPr>
        <p:spPr>
          <a:xfrm>
            <a:off x="0" y="4132052"/>
            <a:ext cx="6705600" cy="2725947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1FF77-CE9D-42B3-83A0-DC3393F017B8}"/>
              </a:ext>
            </a:extLst>
          </p:cNvPr>
          <p:cNvSpPr txBox="1"/>
          <p:nvPr/>
        </p:nvSpPr>
        <p:spPr>
          <a:xfrm>
            <a:off x="1292568" y="763027"/>
            <a:ext cx="4038600" cy="374400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C23F4-8BDA-49F2-A7B9-B19790261C0D}"/>
              </a:ext>
            </a:extLst>
          </p:cNvPr>
          <p:cNvCxnSpPr>
            <a:cxnSpLocks/>
          </p:cNvCxnSpPr>
          <p:nvPr/>
        </p:nvCxnSpPr>
        <p:spPr>
          <a:xfrm>
            <a:off x="441713" y="983612"/>
            <a:ext cx="6858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52098D-C843-4712-823D-5A165B48F486}"/>
              </a:ext>
            </a:extLst>
          </p:cNvPr>
          <p:cNvSpPr txBox="1"/>
          <p:nvPr/>
        </p:nvSpPr>
        <p:spPr>
          <a:xfrm>
            <a:off x="1255555" y="1129997"/>
            <a:ext cx="6154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t1</a:t>
            </a:r>
            <a:endParaRPr lang="en-US" sz="4800" b="1" dirty="0">
              <a:solidFill>
                <a:srgbClr val="03D99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BEB3B5-7C03-409B-9037-30341516EDBD}"/>
              </a:ext>
            </a:extLst>
          </p:cNvPr>
          <p:cNvSpPr txBox="1"/>
          <p:nvPr/>
        </p:nvSpPr>
        <p:spPr>
          <a:xfrm>
            <a:off x="1292568" y="2018419"/>
            <a:ext cx="10519502" cy="335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A0A1A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#t3#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C79A176-D376-4F2A-B29B-9F92E1A91FA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705600" y="4132052"/>
            <a:ext cx="5486400" cy="2725947"/>
          </a:xfrm>
        </p:spPr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E792E1-4D18-457A-AA54-7FF78B3AA8FC}"/>
              </a:ext>
            </a:extLst>
          </p:cNvPr>
          <p:cNvGrpSpPr/>
          <p:nvPr/>
        </p:nvGrpSpPr>
        <p:grpSpPr>
          <a:xfrm>
            <a:off x="3303538" y="5530403"/>
            <a:ext cx="483035" cy="483035"/>
            <a:chOff x="7391400" y="2895600"/>
            <a:chExt cx="685800" cy="6858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4BECDA0-30EB-410B-B6BA-0B5C16DAA973}"/>
                </a:ext>
              </a:extLst>
            </p:cNvPr>
            <p:cNvSpPr/>
            <p:nvPr/>
          </p:nvSpPr>
          <p:spPr>
            <a:xfrm>
              <a:off x="7391400" y="2895600"/>
              <a:ext cx="685800" cy="685800"/>
            </a:xfrm>
            <a:prstGeom prst="ellipse">
              <a:avLst/>
            </a:prstGeom>
            <a:no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B777185-49F3-4E08-A7FE-AE18C270F4FD}"/>
                </a:ext>
              </a:extLst>
            </p:cNvPr>
            <p:cNvSpPr/>
            <p:nvPr/>
          </p:nvSpPr>
          <p:spPr>
            <a:xfrm>
              <a:off x="7448550" y="2952750"/>
              <a:ext cx="571500" cy="571500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EFF12F44-FF9B-41C4-9E52-CE01B3F081D5}"/>
                </a:ext>
              </a:extLst>
            </p:cNvPr>
            <p:cNvSpPr/>
            <p:nvPr/>
          </p:nvSpPr>
          <p:spPr>
            <a:xfrm rot="5400000">
              <a:off x="7658099" y="3167062"/>
              <a:ext cx="152400" cy="13137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9064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125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9" grpId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1C8EF4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12635</TotalTime>
  <Words>107</Words>
  <Application>Microsoft Macintosh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Fajar Indra Yunanto</dc:creator>
  <cp:lastModifiedBy>Ilija Kupresanin</cp:lastModifiedBy>
  <cp:revision>798</cp:revision>
  <dcterms:created xsi:type="dcterms:W3CDTF">2006-08-16T00:00:00Z</dcterms:created>
  <dcterms:modified xsi:type="dcterms:W3CDTF">2022-02-28T00:19:15Z</dcterms:modified>
</cp:coreProperties>
</file>